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9.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6"/>
  </p:notesMasterIdLst>
  <p:sldIdLst>
    <p:sldId id="256" r:id="rId3"/>
    <p:sldId id="303" r:id="rId4"/>
    <p:sldId id="294" r:id="rId5"/>
    <p:sldId id="313" r:id="rId6"/>
    <p:sldId id="315" r:id="rId7"/>
    <p:sldId id="316" r:id="rId8"/>
    <p:sldId id="317" r:id="rId9"/>
    <p:sldId id="318" r:id="rId10"/>
    <p:sldId id="314" r:id="rId11"/>
    <p:sldId id="310" r:id="rId12"/>
    <p:sldId id="311" r:id="rId13"/>
    <p:sldId id="312" r:id="rId14"/>
    <p:sldId id="292" r:id="rId15"/>
    <p:sldId id="295" r:id="rId16"/>
    <p:sldId id="296" r:id="rId17"/>
    <p:sldId id="297" r:id="rId18"/>
    <p:sldId id="298" r:id="rId19"/>
    <p:sldId id="299" r:id="rId20"/>
    <p:sldId id="306" r:id="rId21"/>
    <p:sldId id="305" r:id="rId22"/>
    <p:sldId id="291" r:id="rId23"/>
    <p:sldId id="274" r:id="rId24"/>
    <p:sldId id="275" r:id="rId25"/>
    <p:sldId id="278" r:id="rId26"/>
    <p:sldId id="277" r:id="rId27"/>
    <p:sldId id="289" r:id="rId28"/>
    <p:sldId id="290" r:id="rId29"/>
    <p:sldId id="276" r:id="rId30"/>
    <p:sldId id="279" r:id="rId31"/>
    <p:sldId id="280" r:id="rId32"/>
    <p:sldId id="281" r:id="rId33"/>
    <p:sldId id="282" r:id="rId34"/>
    <p:sldId id="283"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C9"/>
    <a:srgbClr val="FDFE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diagrams/_rels/data9.xml.rels><?xml version="1.0" encoding="UTF-8" standalone="yes"?>
<Relationships xmlns="http://schemas.openxmlformats.org/package/2006/relationships"><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8A56E-34E2-43CB-B2F0-CE2F15DEA04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cs-CZ"/>
        </a:p>
      </dgm:t>
    </dgm:pt>
    <dgm:pt modelId="{A257CB7E-2430-4A78-BAAB-DF031362D472}">
      <dgm:prSet phldrT="[Text]" custT="1"/>
      <dgm:spPr>
        <a:solidFill>
          <a:srgbClr val="FFC000"/>
        </a:solidFill>
        <a:scene3d>
          <a:camera prst="orthographicFront"/>
          <a:lightRig rig="threePt" dir="t"/>
        </a:scene3d>
        <a:sp3d>
          <a:bevelT/>
        </a:sp3d>
      </dgm:spPr>
      <dgm:t>
        <a:bodyPr/>
        <a:lstStyle/>
        <a:p>
          <a:r>
            <a:rPr lang="cs-CZ" sz="2800" b="1" dirty="0">
              <a:solidFill>
                <a:schemeClr val="tx2"/>
              </a:solidFill>
            </a:rPr>
            <a:t>PŘED  incidentem</a:t>
          </a:r>
        </a:p>
      </dgm:t>
    </dgm:pt>
    <dgm:pt modelId="{538EF1E5-5271-4DF4-80B5-96CB7D1C2CFC}" type="parTrans" cxnId="{2B60FA79-8763-40EF-B70B-65C46B8CF07D}">
      <dgm:prSet/>
      <dgm:spPr/>
      <dgm:t>
        <a:bodyPr/>
        <a:lstStyle/>
        <a:p>
          <a:endParaRPr lang="cs-CZ"/>
        </a:p>
      </dgm:t>
    </dgm:pt>
    <dgm:pt modelId="{AA3A4D3A-1DE8-4620-948C-2EB37DBE5981}" type="sibTrans" cxnId="{2B60FA79-8763-40EF-B70B-65C46B8CF07D}">
      <dgm:prSet/>
      <dgm:spPr>
        <a:scene3d>
          <a:camera prst="orthographicFront"/>
          <a:lightRig rig="threePt" dir="t"/>
        </a:scene3d>
        <a:sp3d>
          <a:bevelT/>
        </a:sp3d>
      </dgm:spPr>
      <dgm:t>
        <a:bodyPr/>
        <a:lstStyle/>
        <a:p>
          <a:endParaRPr lang="cs-CZ"/>
        </a:p>
      </dgm:t>
    </dgm:pt>
    <dgm:pt modelId="{46DAEA6B-D6C5-48FD-8C7C-12DB3D723E6C}">
      <dgm:prSet phldrT="[Text]" custT="1"/>
      <dgm:spPr>
        <a:solidFill>
          <a:srgbClr val="FF0000"/>
        </a:solidFill>
        <a:scene3d>
          <a:camera prst="orthographicFront"/>
          <a:lightRig rig="threePt" dir="t"/>
        </a:scene3d>
        <a:sp3d>
          <a:bevelT/>
        </a:sp3d>
      </dgm:spPr>
      <dgm:t>
        <a:bodyPr/>
        <a:lstStyle/>
        <a:p>
          <a:r>
            <a:rPr lang="cs-CZ" sz="2800" b="1" dirty="0">
              <a:solidFill>
                <a:schemeClr val="tx2"/>
              </a:solidFill>
            </a:rPr>
            <a:t>BĚHEM incidentu</a:t>
          </a:r>
        </a:p>
      </dgm:t>
    </dgm:pt>
    <dgm:pt modelId="{FFAF0B75-E3F6-4113-903E-D62256FCE5A5}" type="parTrans" cxnId="{3786C341-74E2-4370-B123-50642ADB7D10}">
      <dgm:prSet/>
      <dgm:spPr/>
      <dgm:t>
        <a:bodyPr/>
        <a:lstStyle/>
        <a:p>
          <a:endParaRPr lang="cs-CZ"/>
        </a:p>
      </dgm:t>
    </dgm:pt>
    <dgm:pt modelId="{AC5FB629-87E0-4559-8123-67A87A76DEF0}" type="sibTrans" cxnId="{3786C341-74E2-4370-B123-50642ADB7D10}">
      <dgm:prSet/>
      <dgm:spPr>
        <a:scene3d>
          <a:camera prst="orthographicFront"/>
          <a:lightRig rig="threePt" dir="t"/>
        </a:scene3d>
        <a:sp3d>
          <a:bevelT/>
        </a:sp3d>
      </dgm:spPr>
      <dgm:t>
        <a:bodyPr/>
        <a:lstStyle/>
        <a:p>
          <a:endParaRPr lang="cs-CZ"/>
        </a:p>
      </dgm:t>
    </dgm:pt>
    <dgm:pt modelId="{169F41CA-8C4C-4F4F-AEED-55974CBFB54A}">
      <dgm:prSet phldrT="[Text]" custT="1"/>
      <dgm:spPr>
        <a:solidFill>
          <a:schemeClr val="accent4">
            <a:lumMod val="60000"/>
            <a:lumOff val="40000"/>
          </a:schemeClr>
        </a:solidFill>
        <a:scene3d>
          <a:camera prst="orthographicFront"/>
          <a:lightRig rig="threePt" dir="t"/>
        </a:scene3d>
        <a:sp3d>
          <a:bevelT/>
        </a:sp3d>
      </dgm:spPr>
      <dgm:t>
        <a:bodyPr/>
        <a:lstStyle/>
        <a:p>
          <a:r>
            <a:rPr lang="cs-CZ" sz="2800" b="1" dirty="0">
              <a:solidFill>
                <a:schemeClr val="tx2"/>
              </a:solidFill>
            </a:rPr>
            <a:t>PO    incidentu</a:t>
          </a:r>
        </a:p>
      </dgm:t>
    </dgm:pt>
    <dgm:pt modelId="{A1834C38-F472-4C1E-B6EE-77C972D3A4B3}" type="parTrans" cxnId="{17D4AE0B-C1A7-43B4-A08D-832F241AB865}">
      <dgm:prSet/>
      <dgm:spPr/>
      <dgm:t>
        <a:bodyPr/>
        <a:lstStyle/>
        <a:p>
          <a:endParaRPr lang="cs-CZ"/>
        </a:p>
      </dgm:t>
    </dgm:pt>
    <dgm:pt modelId="{60FA0291-8B8C-49B7-8A31-DB95492AEDC4}" type="sibTrans" cxnId="{17D4AE0B-C1A7-43B4-A08D-832F241AB865}">
      <dgm:prSet/>
      <dgm:spPr>
        <a:scene3d>
          <a:camera prst="orthographicFront"/>
          <a:lightRig rig="threePt" dir="t"/>
        </a:scene3d>
        <a:sp3d>
          <a:bevelT/>
        </a:sp3d>
      </dgm:spPr>
      <dgm:t>
        <a:bodyPr/>
        <a:lstStyle/>
        <a:p>
          <a:endParaRPr lang="cs-CZ"/>
        </a:p>
      </dgm:t>
    </dgm:pt>
    <dgm:pt modelId="{F4629B08-F85A-45BD-B64C-3E3C0CCB9AD1}">
      <dgm:prSet custT="1"/>
      <dgm:spPr>
        <a:solidFill>
          <a:srgbClr val="FDFECA">
            <a:alpha val="89804"/>
          </a:srgbClr>
        </a:solidFill>
      </dgm:spPr>
      <dgm:t>
        <a:bodyPr/>
        <a:lstStyle/>
        <a:p>
          <a:r>
            <a:rPr lang="cs-CZ" sz="2800" dirty="0">
              <a:solidFill>
                <a:schemeClr val="tx2"/>
              </a:solidFill>
            </a:rPr>
            <a:t>Prevence</a:t>
          </a:r>
        </a:p>
      </dgm:t>
    </dgm:pt>
    <dgm:pt modelId="{4BE77128-AF6C-4B1D-80EB-C97E48B17964}" type="parTrans" cxnId="{7E472047-7A66-486C-8814-CFC7BD1F1891}">
      <dgm:prSet/>
      <dgm:spPr/>
      <dgm:t>
        <a:bodyPr/>
        <a:lstStyle/>
        <a:p>
          <a:endParaRPr lang="cs-CZ"/>
        </a:p>
      </dgm:t>
    </dgm:pt>
    <dgm:pt modelId="{DA8DE1C3-515A-4BF6-A66D-FD029F273F86}" type="sibTrans" cxnId="{7E472047-7A66-486C-8814-CFC7BD1F1891}">
      <dgm:prSet/>
      <dgm:spPr/>
      <dgm:t>
        <a:bodyPr/>
        <a:lstStyle/>
        <a:p>
          <a:endParaRPr lang="cs-CZ"/>
        </a:p>
      </dgm:t>
    </dgm:pt>
    <dgm:pt modelId="{A6FE862D-4139-4D8C-B4C1-F46AC04890A9}">
      <dgm:prSet custT="1"/>
      <dgm:spPr>
        <a:solidFill>
          <a:srgbClr val="FDFECA">
            <a:alpha val="89804"/>
          </a:srgbClr>
        </a:solidFill>
      </dgm:spPr>
      <dgm:t>
        <a:bodyPr/>
        <a:lstStyle/>
        <a:p>
          <a:r>
            <a:rPr lang="cs-CZ" sz="2800" dirty="0">
              <a:solidFill>
                <a:schemeClr val="tx2"/>
              </a:solidFill>
            </a:rPr>
            <a:t>Odstrašení</a:t>
          </a:r>
        </a:p>
      </dgm:t>
    </dgm:pt>
    <dgm:pt modelId="{538CDBF5-49B9-46A8-B915-7C9BB7DF2C57}" type="parTrans" cxnId="{2B41C865-67F3-4D74-AEBD-7C7E8F58A3A2}">
      <dgm:prSet/>
      <dgm:spPr/>
      <dgm:t>
        <a:bodyPr/>
        <a:lstStyle/>
        <a:p>
          <a:endParaRPr lang="cs-CZ"/>
        </a:p>
      </dgm:t>
    </dgm:pt>
    <dgm:pt modelId="{89BAF05B-09DC-4193-8E27-036DBFA7472E}" type="sibTrans" cxnId="{2B41C865-67F3-4D74-AEBD-7C7E8F58A3A2}">
      <dgm:prSet/>
      <dgm:spPr/>
      <dgm:t>
        <a:bodyPr/>
        <a:lstStyle/>
        <a:p>
          <a:endParaRPr lang="cs-CZ"/>
        </a:p>
      </dgm:t>
    </dgm:pt>
    <dgm:pt modelId="{8F875590-4306-4756-A78F-4AD87D51BB32}">
      <dgm:prSet custT="1"/>
      <dgm:spPr>
        <a:solidFill>
          <a:srgbClr val="FFCAC9">
            <a:alpha val="89804"/>
          </a:srgbClr>
        </a:solidFill>
      </dgm:spPr>
      <dgm:t>
        <a:bodyPr/>
        <a:lstStyle/>
        <a:p>
          <a:r>
            <a:rPr lang="cs-CZ" sz="2800" dirty="0">
              <a:solidFill>
                <a:schemeClr val="tx2"/>
              </a:solidFill>
            </a:rPr>
            <a:t>Včasná detekce (</a:t>
          </a:r>
          <a:r>
            <a:rPr lang="cs-CZ" sz="2800" dirty="0" err="1">
              <a:solidFill>
                <a:schemeClr val="tx2"/>
              </a:solidFill>
            </a:rPr>
            <a:t>profiling</a:t>
          </a:r>
          <a:r>
            <a:rPr lang="cs-CZ" sz="2800" dirty="0">
              <a:solidFill>
                <a:schemeClr val="tx2"/>
              </a:solidFill>
            </a:rPr>
            <a:t>)</a:t>
          </a:r>
        </a:p>
      </dgm:t>
    </dgm:pt>
    <dgm:pt modelId="{604459A7-7236-4B4D-9051-619AC367D699}" type="parTrans" cxnId="{B8EEA27D-0C3B-4E4A-985C-62E9D51F534F}">
      <dgm:prSet/>
      <dgm:spPr/>
      <dgm:t>
        <a:bodyPr/>
        <a:lstStyle/>
        <a:p>
          <a:endParaRPr lang="cs-CZ"/>
        </a:p>
      </dgm:t>
    </dgm:pt>
    <dgm:pt modelId="{C87D304F-9098-42A2-8F29-15769677A017}" type="sibTrans" cxnId="{B8EEA27D-0C3B-4E4A-985C-62E9D51F534F}">
      <dgm:prSet/>
      <dgm:spPr/>
      <dgm:t>
        <a:bodyPr/>
        <a:lstStyle/>
        <a:p>
          <a:endParaRPr lang="cs-CZ"/>
        </a:p>
      </dgm:t>
    </dgm:pt>
    <dgm:pt modelId="{258FE70C-61E2-4129-8FE3-8E8C37A9C4B0}">
      <dgm:prSet custT="1"/>
      <dgm:spPr>
        <a:solidFill>
          <a:srgbClr val="FFCAC9">
            <a:alpha val="89804"/>
          </a:srgbClr>
        </a:solidFill>
      </dgm:spPr>
      <dgm:t>
        <a:bodyPr/>
        <a:lstStyle/>
        <a:p>
          <a:r>
            <a:rPr lang="cs-CZ" sz="2800" dirty="0">
              <a:solidFill>
                <a:schemeClr val="tx2"/>
              </a:solidFill>
            </a:rPr>
            <a:t>Okamžitá reakce</a:t>
          </a:r>
        </a:p>
      </dgm:t>
    </dgm:pt>
    <dgm:pt modelId="{09907C60-C7EB-4B2E-94AC-D6B08BEAE23B}" type="parTrans" cxnId="{CD0BC1AA-F513-4EE4-829C-5D305DE375BB}">
      <dgm:prSet/>
      <dgm:spPr/>
      <dgm:t>
        <a:bodyPr/>
        <a:lstStyle/>
        <a:p>
          <a:endParaRPr lang="cs-CZ"/>
        </a:p>
      </dgm:t>
    </dgm:pt>
    <dgm:pt modelId="{2E9F4E68-5FE2-4769-8782-EF94D2580ED4}" type="sibTrans" cxnId="{CD0BC1AA-F513-4EE4-829C-5D305DE375BB}">
      <dgm:prSet/>
      <dgm:spPr/>
      <dgm:t>
        <a:bodyPr/>
        <a:lstStyle/>
        <a:p>
          <a:endParaRPr lang="cs-CZ"/>
        </a:p>
      </dgm:t>
    </dgm:pt>
    <dgm:pt modelId="{C02C6EE7-A48F-44B1-BAA7-78A58433E6D6}">
      <dgm:prSet custT="1"/>
      <dgm:spPr>
        <a:solidFill>
          <a:schemeClr val="accent4">
            <a:lumMod val="20000"/>
            <a:lumOff val="80000"/>
            <a:alpha val="90000"/>
          </a:schemeClr>
        </a:solidFill>
      </dgm:spPr>
      <dgm:t>
        <a:bodyPr/>
        <a:lstStyle/>
        <a:p>
          <a:r>
            <a:rPr lang="cs-CZ" sz="2800" dirty="0">
              <a:solidFill>
                <a:schemeClr val="tx2"/>
              </a:solidFill>
            </a:rPr>
            <a:t>Zmírnění dopadů</a:t>
          </a:r>
        </a:p>
      </dgm:t>
    </dgm:pt>
    <dgm:pt modelId="{4148CA6D-38EC-4341-9B05-BDEBD4C79344}" type="parTrans" cxnId="{3B90367C-3EBD-4874-8CD6-7B636B45543F}">
      <dgm:prSet/>
      <dgm:spPr/>
      <dgm:t>
        <a:bodyPr/>
        <a:lstStyle/>
        <a:p>
          <a:endParaRPr lang="cs-CZ"/>
        </a:p>
      </dgm:t>
    </dgm:pt>
    <dgm:pt modelId="{AEDD7EF0-9AA6-4720-82B5-DCC0D2EA88EE}" type="sibTrans" cxnId="{3B90367C-3EBD-4874-8CD6-7B636B45543F}">
      <dgm:prSet/>
      <dgm:spPr/>
      <dgm:t>
        <a:bodyPr/>
        <a:lstStyle/>
        <a:p>
          <a:endParaRPr lang="cs-CZ"/>
        </a:p>
      </dgm:t>
    </dgm:pt>
    <dgm:pt modelId="{A480EB12-B413-493B-9CE3-E362FC3889C2}">
      <dgm:prSet custT="1"/>
      <dgm:spPr>
        <a:solidFill>
          <a:schemeClr val="accent4">
            <a:lumMod val="20000"/>
            <a:lumOff val="80000"/>
            <a:alpha val="90000"/>
          </a:schemeClr>
        </a:solidFill>
      </dgm:spPr>
      <dgm:t>
        <a:bodyPr/>
        <a:lstStyle/>
        <a:p>
          <a:r>
            <a:rPr lang="cs-CZ" sz="2800" dirty="0">
              <a:solidFill>
                <a:schemeClr val="tx2"/>
              </a:solidFill>
            </a:rPr>
            <a:t>Obnovení chodu organizace </a:t>
          </a:r>
        </a:p>
      </dgm:t>
    </dgm:pt>
    <dgm:pt modelId="{4F1CAA03-8859-41D6-9969-2924692017A0}" type="parTrans" cxnId="{E29E571A-0DF7-4559-B67B-40416D72B93A}">
      <dgm:prSet/>
      <dgm:spPr/>
      <dgm:t>
        <a:bodyPr/>
        <a:lstStyle/>
        <a:p>
          <a:endParaRPr lang="cs-CZ"/>
        </a:p>
      </dgm:t>
    </dgm:pt>
    <dgm:pt modelId="{E956A9A6-99B8-4EBE-876A-DC314D2C1B1A}" type="sibTrans" cxnId="{E29E571A-0DF7-4559-B67B-40416D72B93A}">
      <dgm:prSet/>
      <dgm:spPr/>
      <dgm:t>
        <a:bodyPr/>
        <a:lstStyle/>
        <a:p>
          <a:endParaRPr lang="cs-CZ"/>
        </a:p>
      </dgm:t>
    </dgm:pt>
    <dgm:pt modelId="{9D61FEA8-B6E4-40E3-AD21-6183DCE2FEFB}">
      <dgm:prSet custT="1"/>
      <dgm:spPr>
        <a:solidFill>
          <a:srgbClr val="FDFECA">
            <a:alpha val="89804"/>
          </a:srgbClr>
        </a:solidFill>
      </dgm:spPr>
      <dgm:t>
        <a:bodyPr/>
        <a:lstStyle/>
        <a:p>
          <a:endParaRPr lang="cs-CZ" sz="2800" dirty="0"/>
        </a:p>
      </dgm:t>
    </dgm:pt>
    <dgm:pt modelId="{82CA7B56-E2D3-4006-9146-5E05A0AC21CF}" type="parTrans" cxnId="{56433598-FDD5-4129-BD24-9B46400DB32D}">
      <dgm:prSet/>
      <dgm:spPr/>
      <dgm:t>
        <a:bodyPr/>
        <a:lstStyle/>
        <a:p>
          <a:endParaRPr lang="cs-CZ"/>
        </a:p>
      </dgm:t>
    </dgm:pt>
    <dgm:pt modelId="{C4393E9B-C661-40D6-A05C-90ECC92AC162}" type="sibTrans" cxnId="{56433598-FDD5-4129-BD24-9B46400DB32D}">
      <dgm:prSet/>
      <dgm:spPr/>
      <dgm:t>
        <a:bodyPr/>
        <a:lstStyle/>
        <a:p>
          <a:endParaRPr lang="cs-CZ"/>
        </a:p>
      </dgm:t>
    </dgm:pt>
    <dgm:pt modelId="{53A50466-EFDA-4745-8E83-0F7092E7D9BB}">
      <dgm:prSet custT="1"/>
      <dgm:spPr>
        <a:solidFill>
          <a:srgbClr val="FDFECA">
            <a:alpha val="89804"/>
          </a:srgbClr>
        </a:solidFill>
      </dgm:spPr>
      <dgm:t>
        <a:bodyPr/>
        <a:lstStyle/>
        <a:p>
          <a:endParaRPr lang="cs-CZ" sz="2800" dirty="0">
            <a:solidFill>
              <a:schemeClr val="tx2"/>
            </a:solidFill>
          </a:endParaRPr>
        </a:p>
      </dgm:t>
    </dgm:pt>
    <dgm:pt modelId="{681DFED1-375F-4C57-BDAB-B6F9AE05ED05}" type="parTrans" cxnId="{BBA2CCCE-49D1-4AA7-922D-2B9AED06C314}">
      <dgm:prSet/>
      <dgm:spPr/>
      <dgm:t>
        <a:bodyPr/>
        <a:lstStyle/>
        <a:p>
          <a:endParaRPr lang="cs-CZ"/>
        </a:p>
      </dgm:t>
    </dgm:pt>
    <dgm:pt modelId="{E8D09AF3-BDA3-4E20-9B08-015676FF662C}" type="sibTrans" cxnId="{BBA2CCCE-49D1-4AA7-922D-2B9AED06C314}">
      <dgm:prSet/>
      <dgm:spPr/>
      <dgm:t>
        <a:bodyPr/>
        <a:lstStyle/>
        <a:p>
          <a:endParaRPr lang="cs-CZ"/>
        </a:p>
      </dgm:t>
    </dgm:pt>
    <dgm:pt modelId="{CBF304D0-AE1C-4AFA-B261-8B97DE0ADB16}" type="pres">
      <dgm:prSet presAssocID="{3338A56E-34E2-43CB-B2F0-CE2F15DEA045}" presName="linearFlow" presStyleCnt="0">
        <dgm:presLayoutVars>
          <dgm:dir/>
          <dgm:animLvl val="lvl"/>
          <dgm:resizeHandles val="exact"/>
        </dgm:presLayoutVars>
      </dgm:prSet>
      <dgm:spPr/>
    </dgm:pt>
    <dgm:pt modelId="{F072E16C-D5BD-4606-BBD1-CBC31E00789A}" type="pres">
      <dgm:prSet presAssocID="{A257CB7E-2430-4A78-BAAB-DF031362D472}" presName="composite" presStyleCnt="0"/>
      <dgm:spPr/>
    </dgm:pt>
    <dgm:pt modelId="{DAFFAE5F-7498-4B42-A1E7-CCD30FB1E6B5}" type="pres">
      <dgm:prSet presAssocID="{A257CB7E-2430-4A78-BAAB-DF031362D472}" presName="parTx" presStyleLbl="node1" presStyleIdx="0" presStyleCnt="3">
        <dgm:presLayoutVars>
          <dgm:chMax val="0"/>
          <dgm:chPref val="0"/>
          <dgm:bulletEnabled val="1"/>
        </dgm:presLayoutVars>
      </dgm:prSet>
      <dgm:spPr/>
    </dgm:pt>
    <dgm:pt modelId="{C72DDB6D-79A3-4AC7-BE9E-F0B9192EFA0B}" type="pres">
      <dgm:prSet presAssocID="{A257CB7E-2430-4A78-BAAB-DF031362D472}" presName="parSh" presStyleLbl="node1" presStyleIdx="0" presStyleCnt="3" custScaleY="101418"/>
      <dgm:spPr/>
    </dgm:pt>
    <dgm:pt modelId="{D1CD0CC6-8623-4476-9C2F-6A16697047AD}" type="pres">
      <dgm:prSet presAssocID="{A257CB7E-2430-4A78-BAAB-DF031362D472}" presName="desTx" presStyleLbl="fgAcc1" presStyleIdx="0" presStyleCnt="3" custScaleY="74370" custLinFactNeighborX="833" custLinFactNeighborY="-7441">
        <dgm:presLayoutVars>
          <dgm:bulletEnabled val="1"/>
        </dgm:presLayoutVars>
      </dgm:prSet>
      <dgm:spPr/>
    </dgm:pt>
    <dgm:pt modelId="{A6E922E3-1E74-4278-9162-7975B0F6042C}" type="pres">
      <dgm:prSet presAssocID="{AA3A4D3A-1DE8-4620-948C-2EB37DBE5981}" presName="sibTrans" presStyleLbl="sibTrans2D1" presStyleIdx="0" presStyleCnt="2"/>
      <dgm:spPr/>
    </dgm:pt>
    <dgm:pt modelId="{A1CE1B74-6D35-4144-9932-8368CC8C828B}" type="pres">
      <dgm:prSet presAssocID="{AA3A4D3A-1DE8-4620-948C-2EB37DBE5981}" presName="connTx" presStyleLbl="sibTrans2D1" presStyleIdx="0" presStyleCnt="2"/>
      <dgm:spPr/>
    </dgm:pt>
    <dgm:pt modelId="{C8887D6A-818E-47AB-9423-837A343EAA4A}" type="pres">
      <dgm:prSet presAssocID="{46DAEA6B-D6C5-48FD-8C7C-12DB3D723E6C}" presName="composite" presStyleCnt="0"/>
      <dgm:spPr/>
    </dgm:pt>
    <dgm:pt modelId="{8666A87D-2598-4C80-85A8-E030B995EA3D}" type="pres">
      <dgm:prSet presAssocID="{46DAEA6B-D6C5-48FD-8C7C-12DB3D723E6C}" presName="parTx" presStyleLbl="node1" presStyleIdx="0" presStyleCnt="3">
        <dgm:presLayoutVars>
          <dgm:chMax val="0"/>
          <dgm:chPref val="0"/>
          <dgm:bulletEnabled val="1"/>
        </dgm:presLayoutVars>
      </dgm:prSet>
      <dgm:spPr/>
    </dgm:pt>
    <dgm:pt modelId="{B32BCA2E-8DE2-409B-ABED-2415B350A693}" type="pres">
      <dgm:prSet presAssocID="{46DAEA6B-D6C5-48FD-8C7C-12DB3D723E6C}" presName="parSh" presStyleLbl="node1" presStyleIdx="1" presStyleCnt="3" custScaleY="87610"/>
      <dgm:spPr/>
    </dgm:pt>
    <dgm:pt modelId="{C334E66B-A5F9-4393-B0C4-3EE24FD4F46B}" type="pres">
      <dgm:prSet presAssocID="{46DAEA6B-D6C5-48FD-8C7C-12DB3D723E6C}" presName="desTx" presStyleLbl="fgAcc1" presStyleIdx="1" presStyleCnt="3" custScaleY="76269" custLinFactNeighborY="-3307">
        <dgm:presLayoutVars>
          <dgm:bulletEnabled val="1"/>
        </dgm:presLayoutVars>
      </dgm:prSet>
      <dgm:spPr/>
    </dgm:pt>
    <dgm:pt modelId="{696F8254-7FC7-48B4-B60B-2C5E15D5DBA7}" type="pres">
      <dgm:prSet presAssocID="{AC5FB629-87E0-4559-8123-67A87A76DEF0}" presName="sibTrans" presStyleLbl="sibTrans2D1" presStyleIdx="1" presStyleCnt="2"/>
      <dgm:spPr/>
    </dgm:pt>
    <dgm:pt modelId="{DA029065-5EDC-44AE-86AD-8CDE30ABDE38}" type="pres">
      <dgm:prSet presAssocID="{AC5FB629-87E0-4559-8123-67A87A76DEF0}" presName="connTx" presStyleLbl="sibTrans2D1" presStyleIdx="1" presStyleCnt="2"/>
      <dgm:spPr/>
    </dgm:pt>
    <dgm:pt modelId="{AAD504CA-D4B2-4715-B135-C7177C81BC28}" type="pres">
      <dgm:prSet presAssocID="{169F41CA-8C4C-4F4F-AEED-55974CBFB54A}" presName="composite" presStyleCnt="0"/>
      <dgm:spPr/>
    </dgm:pt>
    <dgm:pt modelId="{CF5EA7B6-FF11-4717-8210-AE7CCA1CBBEC}" type="pres">
      <dgm:prSet presAssocID="{169F41CA-8C4C-4F4F-AEED-55974CBFB54A}" presName="parTx" presStyleLbl="node1" presStyleIdx="1" presStyleCnt="3">
        <dgm:presLayoutVars>
          <dgm:chMax val="0"/>
          <dgm:chPref val="0"/>
          <dgm:bulletEnabled val="1"/>
        </dgm:presLayoutVars>
      </dgm:prSet>
      <dgm:spPr/>
    </dgm:pt>
    <dgm:pt modelId="{4B5BCBE4-86DB-49EC-81EF-A1CD3434A1C3}" type="pres">
      <dgm:prSet presAssocID="{169F41CA-8C4C-4F4F-AEED-55974CBFB54A}" presName="parSh" presStyleLbl="node1" presStyleIdx="2" presStyleCnt="3" custScaleY="91386"/>
      <dgm:spPr/>
    </dgm:pt>
    <dgm:pt modelId="{8CE364C0-32CD-4C55-90FB-3B4C425A84D9}" type="pres">
      <dgm:prSet presAssocID="{169F41CA-8C4C-4F4F-AEED-55974CBFB54A}" presName="desTx" presStyleLbl="fgAcc1" presStyleIdx="2" presStyleCnt="3" custScaleY="74275" custLinFactNeighborX="417" custLinFactNeighborY="-4410">
        <dgm:presLayoutVars>
          <dgm:bulletEnabled val="1"/>
        </dgm:presLayoutVars>
      </dgm:prSet>
      <dgm:spPr/>
    </dgm:pt>
  </dgm:ptLst>
  <dgm:cxnLst>
    <dgm:cxn modelId="{68D0FF01-383D-4C38-9BD9-61691470E56F}" type="presOf" srcId="{AC5FB629-87E0-4559-8123-67A87A76DEF0}" destId="{DA029065-5EDC-44AE-86AD-8CDE30ABDE38}" srcOrd="1" destOrd="0" presId="urn:microsoft.com/office/officeart/2005/8/layout/process3"/>
    <dgm:cxn modelId="{A7679C03-7973-4262-AEE8-1F6625AA4E3E}" type="presOf" srcId="{AC5FB629-87E0-4559-8123-67A87A76DEF0}" destId="{696F8254-7FC7-48B4-B60B-2C5E15D5DBA7}" srcOrd="0" destOrd="0" presId="urn:microsoft.com/office/officeart/2005/8/layout/process3"/>
    <dgm:cxn modelId="{17D4AE0B-C1A7-43B4-A08D-832F241AB865}" srcId="{3338A56E-34E2-43CB-B2F0-CE2F15DEA045}" destId="{169F41CA-8C4C-4F4F-AEED-55974CBFB54A}" srcOrd="2" destOrd="0" parTransId="{A1834C38-F472-4C1E-B6EE-77C972D3A4B3}" sibTransId="{60FA0291-8B8C-49B7-8A31-DB95492AEDC4}"/>
    <dgm:cxn modelId="{E29E571A-0DF7-4559-B67B-40416D72B93A}" srcId="{169F41CA-8C4C-4F4F-AEED-55974CBFB54A}" destId="{A480EB12-B413-493B-9CE3-E362FC3889C2}" srcOrd="1" destOrd="0" parTransId="{4F1CAA03-8859-41D6-9969-2924692017A0}" sibTransId="{E956A9A6-99B8-4EBE-876A-DC314D2C1B1A}"/>
    <dgm:cxn modelId="{749D9026-DEDC-481C-BFF7-649FBCA76D28}" type="presOf" srcId="{3338A56E-34E2-43CB-B2F0-CE2F15DEA045}" destId="{CBF304D0-AE1C-4AFA-B261-8B97DE0ADB16}" srcOrd="0" destOrd="0" presId="urn:microsoft.com/office/officeart/2005/8/layout/process3"/>
    <dgm:cxn modelId="{4F05CF2A-B06C-4C6B-9782-8B3D306C7065}" type="presOf" srcId="{AA3A4D3A-1DE8-4620-948C-2EB37DBE5981}" destId="{A6E922E3-1E74-4278-9162-7975B0F6042C}" srcOrd="0" destOrd="0" presId="urn:microsoft.com/office/officeart/2005/8/layout/process3"/>
    <dgm:cxn modelId="{4688CF2F-4491-4275-A8AA-11DE8293BD1A}" type="presOf" srcId="{9D61FEA8-B6E4-40E3-AD21-6183DCE2FEFB}" destId="{D1CD0CC6-8623-4476-9C2F-6A16697047AD}" srcOrd="0" destOrd="0" presId="urn:microsoft.com/office/officeart/2005/8/layout/process3"/>
    <dgm:cxn modelId="{A7C65D3A-62AC-4CD6-BB9F-F772164F7EAD}" type="presOf" srcId="{8F875590-4306-4756-A78F-4AD87D51BB32}" destId="{C334E66B-A5F9-4393-B0C4-3EE24FD4F46B}" srcOrd="0" destOrd="0" presId="urn:microsoft.com/office/officeart/2005/8/layout/process3"/>
    <dgm:cxn modelId="{3786C341-74E2-4370-B123-50642ADB7D10}" srcId="{3338A56E-34E2-43CB-B2F0-CE2F15DEA045}" destId="{46DAEA6B-D6C5-48FD-8C7C-12DB3D723E6C}" srcOrd="1" destOrd="0" parTransId="{FFAF0B75-E3F6-4113-903E-D62256FCE5A5}" sibTransId="{AC5FB629-87E0-4559-8123-67A87A76DEF0}"/>
    <dgm:cxn modelId="{6F99D462-D3FF-4F9B-B733-B972193BF72B}" type="presOf" srcId="{53A50466-EFDA-4745-8E83-0F7092E7D9BB}" destId="{D1CD0CC6-8623-4476-9C2F-6A16697047AD}" srcOrd="0" destOrd="2" presId="urn:microsoft.com/office/officeart/2005/8/layout/process3"/>
    <dgm:cxn modelId="{2B41C865-67F3-4D74-AEBD-7C7E8F58A3A2}" srcId="{A257CB7E-2430-4A78-BAAB-DF031362D472}" destId="{A6FE862D-4139-4D8C-B4C1-F46AC04890A9}" srcOrd="3" destOrd="0" parTransId="{538CDBF5-49B9-46A8-B915-7C9BB7DF2C57}" sibTransId="{89BAF05B-09DC-4193-8E27-036DBFA7472E}"/>
    <dgm:cxn modelId="{7E472047-7A66-486C-8814-CFC7BD1F1891}" srcId="{A257CB7E-2430-4A78-BAAB-DF031362D472}" destId="{F4629B08-F85A-45BD-B64C-3E3C0CCB9AD1}" srcOrd="1" destOrd="0" parTransId="{4BE77128-AF6C-4B1D-80EB-C97E48B17964}" sibTransId="{DA8DE1C3-515A-4BF6-A66D-FD029F273F86}"/>
    <dgm:cxn modelId="{9DC5CD59-C081-4A74-AC95-5A2C024D4231}" type="presOf" srcId="{258FE70C-61E2-4129-8FE3-8E8C37A9C4B0}" destId="{C334E66B-A5F9-4393-B0C4-3EE24FD4F46B}" srcOrd="0" destOrd="1" presId="urn:microsoft.com/office/officeart/2005/8/layout/process3"/>
    <dgm:cxn modelId="{2B60FA79-8763-40EF-B70B-65C46B8CF07D}" srcId="{3338A56E-34E2-43CB-B2F0-CE2F15DEA045}" destId="{A257CB7E-2430-4A78-BAAB-DF031362D472}" srcOrd="0" destOrd="0" parTransId="{538EF1E5-5271-4DF4-80B5-96CB7D1C2CFC}" sibTransId="{AA3A4D3A-1DE8-4620-948C-2EB37DBE5981}"/>
    <dgm:cxn modelId="{F3BCE97B-8F4D-4794-93A2-A49C162A4F89}" type="presOf" srcId="{169F41CA-8C4C-4F4F-AEED-55974CBFB54A}" destId="{CF5EA7B6-FF11-4717-8210-AE7CCA1CBBEC}" srcOrd="0" destOrd="0" presId="urn:microsoft.com/office/officeart/2005/8/layout/process3"/>
    <dgm:cxn modelId="{3B90367C-3EBD-4874-8CD6-7B636B45543F}" srcId="{169F41CA-8C4C-4F4F-AEED-55974CBFB54A}" destId="{C02C6EE7-A48F-44B1-BAA7-78A58433E6D6}" srcOrd="0" destOrd="0" parTransId="{4148CA6D-38EC-4341-9B05-BDEBD4C79344}" sibTransId="{AEDD7EF0-9AA6-4720-82B5-DCC0D2EA88EE}"/>
    <dgm:cxn modelId="{B8EEA27D-0C3B-4E4A-985C-62E9D51F534F}" srcId="{46DAEA6B-D6C5-48FD-8C7C-12DB3D723E6C}" destId="{8F875590-4306-4756-A78F-4AD87D51BB32}" srcOrd="0" destOrd="0" parTransId="{604459A7-7236-4B4D-9051-619AC367D699}" sibTransId="{C87D304F-9098-42A2-8F29-15769677A017}"/>
    <dgm:cxn modelId="{56433598-FDD5-4129-BD24-9B46400DB32D}" srcId="{A257CB7E-2430-4A78-BAAB-DF031362D472}" destId="{9D61FEA8-B6E4-40E3-AD21-6183DCE2FEFB}" srcOrd="0" destOrd="0" parTransId="{82CA7B56-E2D3-4006-9146-5E05A0AC21CF}" sibTransId="{C4393E9B-C661-40D6-A05C-90ECC92AC162}"/>
    <dgm:cxn modelId="{43804998-69D0-476B-8931-5C9AB5635E7C}" type="presOf" srcId="{A257CB7E-2430-4A78-BAAB-DF031362D472}" destId="{C72DDB6D-79A3-4AC7-BE9E-F0B9192EFA0B}" srcOrd="1" destOrd="0" presId="urn:microsoft.com/office/officeart/2005/8/layout/process3"/>
    <dgm:cxn modelId="{CD0BC1AA-F513-4EE4-829C-5D305DE375BB}" srcId="{46DAEA6B-D6C5-48FD-8C7C-12DB3D723E6C}" destId="{258FE70C-61E2-4129-8FE3-8E8C37A9C4B0}" srcOrd="1" destOrd="0" parTransId="{09907C60-C7EB-4B2E-94AC-D6B08BEAE23B}" sibTransId="{2E9F4E68-5FE2-4769-8782-EF94D2580ED4}"/>
    <dgm:cxn modelId="{D08EF6BD-6F5B-4805-8A76-07C73A068CA5}" type="presOf" srcId="{169F41CA-8C4C-4F4F-AEED-55974CBFB54A}" destId="{4B5BCBE4-86DB-49EC-81EF-A1CD3434A1C3}" srcOrd="1" destOrd="0" presId="urn:microsoft.com/office/officeart/2005/8/layout/process3"/>
    <dgm:cxn modelId="{EF3674C0-FFAE-46B8-ABCF-73634F207F89}" type="presOf" srcId="{C02C6EE7-A48F-44B1-BAA7-78A58433E6D6}" destId="{8CE364C0-32CD-4C55-90FB-3B4C425A84D9}" srcOrd="0" destOrd="0" presId="urn:microsoft.com/office/officeart/2005/8/layout/process3"/>
    <dgm:cxn modelId="{BBA2CCCE-49D1-4AA7-922D-2B9AED06C314}" srcId="{A257CB7E-2430-4A78-BAAB-DF031362D472}" destId="{53A50466-EFDA-4745-8E83-0F7092E7D9BB}" srcOrd="2" destOrd="0" parTransId="{681DFED1-375F-4C57-BDAB-B6F9AE05ED05}" sibTransId="{E8D09AF3-BDA3-4E20-9B08-015676FF662C}"/>
    <dgm:cxn modelId="{27ED64D0-BA4E-4F6A-A580-9026321F9BCD}" type="presOf" srcId="{AA3A4D3A-1DE8-4620-948C-2EB37DBE5981}" destId="{A1CE1B74-6D35-4144-9932-8368CC8C828B}" srcOrd="1" destOrd="0" presId="urn:microsoft.com/office/officeart/2005/8/layout/process3"/>
    <dgm:cxn modelId="{A3F9E2D2-06AB-4431-876C-1F743F05B34A}" type="presOf" srcId="{A257CB7E-2430-4A78-BAAB-DF031362D472}" destId="{DAFFAE5F-7498-4B42-A1E7-CCD30FB1E6B5}" srcOrd="0" destOrd="0" presId="urn:microsoft.com/office/officeart/2005/8/layout/process3"/>
    <dgm:cxn modelId="{D9A0ECD6-E23C-495C-AEFB-9223E38B3872}" type="presOf" srcId="{A6FE862D-4139-4D8C-B4C1-F46AC04890A9}" destId="{D1CD0CC6-8623-4476-9C2F-6A16697047AD}" srcOrd="0" destOrd="3" presId="urn:microsoft.com/office/officeart/2005/8/layout/process3"/>
    <dgm:cxn modelId="{FE50A7D7-C62F-4344-9186-73AA8BC5BD45}" type="presOf" srcId="{46DAEA6B-D6C5-48FD-8C7C-12DB3D723E6C}" destId="{8666A87D-2598-4C80-85A8-E030B995EA3D}" srcOrd="0" destOrd="0" presId="urn:microsoft.com/office/officeart/2005/8/layout/process3"/>
    <dgm:cxn modelId="{A6CE3AE2-449E-4F15-BF26-067465FF8221}" type="presOf" srcId="{46DAEA6B-D6C5-48FD-8C7C-12DB3D723E6C}" destId="{B32BCA2E-8DE2-409B-ABED-2415B350A693}" srcOrd="1" destOrd="0" presId="urn:microsoft.com/office/officeart/2005/8/layout/process3"/>
    <dgm:cxn modelId="{7EAEE0F3-D34D-4BEF-9EAA-4F5277816304}" type="presOf" srcId="{F4629B08-F85A-45BD-B64C-3E3C0CCB9AD1}" destId="{D1CD0CC6-8623-4476-9C2F-6A16697047AD}" srcOrd="0" destOrd="1" presId="urn:microsoft.com/office/officeart/2005/8/layout/process3"/>
    <dgm:cxn modelId="{630B9CF7-4925-44D5-AD85-CCC83A17D173}" type="presOf" srcId="{A480EB12-B413-493B-9CE3-E362FC3889C2}" destId="{8CE364C0-32CD-4C55-90FB-3B4C425A84D9}" srcOrd="0" destOrd="1" presId="urn:microsoft.com/office/officeart/2005/8/layout/process3"/>
    <dgm:cxn modelId="{3F9E0BA4-D821-46F9-B876-2FD874CE4DC5}" type="presParOf" srcId="{CBF304D0-AE1C-4AFA-B261-8B97DE0ADB16}" destId="{F072E16C-D5BD-4606-BBD1-CBC31E00789A}" srcOrd="0" destOrd="0" presId="urn:microsoft.com/office/officeart/2005/8/layout/process3"/>
    <dgm:cxn modelId="{932A840B-4B4E-4A41-8803-62EC6C00CCEF}" type="presParOf" srcId="{F072E16C-D5BD-4606-BBD1-CBC31E00789A}" destId="{DAFFAE5F-7498-4B42-A1E7-CCD30FB1E6B5}" srcOrd="0" destOrd="0" presId="urn:microsoft.com/office/officeart/2005/8/layout/process3"/>
    <dgm:cxn modelId="{546A5852-37D5-41C4-9755-2FCC65BC621F}" type="presParOf" srcId="{F072E16C-D5BD-4606-BBD1-CBC31E00789A}" destId="{C72DDB6D-79A3-4AC7-BE9E-F0B9192EFA0B}" srcOrd="1" destOrd="0" presId="urn:microsoft.com/office/officeart/2005/8/layout/process3"/>
    <dgm:cxn modelId="{569B8FAA-2F9C-4D06-B2A3-C0C77FBE1214}" type="presParOf" srcId="{F072E16C-D5BD-4606-BBD1-CBC31E00789A}" destId="{D1CD0CC6-8623-4476-9C2F-6A16697047AD}" srcOrd="2" destOrd="0" presId="urn:microsoft.com/office/officeart/2005/8/layout/process3"/>
    <dgm:cxn modelId="{A918CA14-0FAE-4974-A0C4-841735951CB4}" type="presParOf" srcId="{CBF304D0-AE1C-4AFA-B261-8B97DE0ADB16}" destId="{A6E922E3-1E74-4278-9162-7975B0F6042C}" srcOrd="1" destOrd="0" presId="urn:microsoft.com/office/officeart/2005/8/layout/process3"/>
    <dgm:cxn modelId="{87DE083A-BA59-4590-BF97-C185E7E23FF8}" type="presParOf" srcId="{A6E922E3-1E74-4278-9162-7975B0F6042C}" destId="{A1CE1B74-6D35-4144-9932-8368CC8C828B}" srcOrd="0" destOrd="0" presId="urn:microsoft.com/office/officeart/2005/8/layout/process3"/>
    <dgm:cxn modelId="{9F1CC02D-03DE-45CB-9EDE-0C9CA184B7ED}" type="presParOf" srcId="{CBF304D0-AE1C-4AFA-B261-8B97DE0ADB16}" destId="{C8887D6A-818E-47AB-9423-837A343EAA4A}" srcOrd="2" destOrd="0" presId="urn:microsoft.com/office/officeart/2005/8/layout/process3"/>
    <dgm:cxn modelId="{509F2AB3-5CE2-42F1-A2B1-CF14E4F6FFB8}" type="presParOf" srcId="{C8887D6A-818E-47AB-9423-837A343EAA4A}" destId="{8666A87D-2598-4C80-85A8-E030B995EA3D}" srcOrd="0" destOrd="0" presId="urn:microsoft.com/office/officeart/2005/8/layout/process3"/>
    <dgm:cxn modelId="{F3003D24-8D1F-4A4F-866C-B1CA25B90AE1}" type="presParOf" srcId="{C8887D6A-818E-47AB-9423-837A343EAA4A}" destId="{B32BCA2E-8DE2-409B-ABED-2415B350A693}" srcOrd="1" destOrd="0" presId="urn:microsoft.com/office/officeart/2005/8/layout/process3"/>
    <dgm:cxn modelId="{847B2E18-97BC-4D0C-BE9E-C2A78724A7E6}" type="presParOf" srcId="{C8887D6A-818E-47AB-9423-837A343EAA4A}" destId="{C334E66B-A5F9-4393-B0C4-3EE24FD4F46B}" srcOrd="2" destOrd="0" presId="urn:microsoft.com/office/officeart/2005/8/layout/process3"/>
    <dgm:cxn modelId="{463759DB-49A7-4659-9DA5-22FE87D43EAF}" type="presParOf" srcId="{CBF304D0-AE1C-4AFA-B261-8B97DE0ADB16}" destId="{696F8254-7FC7-48B4-B60B-2C5E15D5DBA7}" srcOrd="3" destOrd="0" presId="urn:microsoft.com/office/officeart/2005/8/layout/process3"/>
    <dgm:cxn modelId="{1EB95F58-B7A7-4E5C-A548-F4DE7AE8D475}" type="presParOf" srcId="{696F8254-7FC7-48B4-B60B-2C5E15D5DBA7}" destId="{DA029065-5EDC-44AE-86AD-8CDE30ABDE38}" srcOrd="0" destOrd="0" presId="urn:microsoft.com/office/officeart/2005/8/layout/process3"/>
    <dgm:cxn modelId="{3F162488-639A-48CC-85B7-3FA61F377358}" type="presParOf" srcId="{CBF304D0-AE1C-4AFA-B261-8B97DE0ADB16}" destId="{AAD504CA-D4B2-4715-B135-C7177C81BC28}" srcOrd="4" destOrd="0" presId="urn:microsoft.com/office/officeart/2005/8/layout/process3"/>
    <dgm:cxn modelId="{1FAC4D24-AF10-4F2B-86FD-4F82E119B4BB}" type="presParOf" srcId="{AAD504CA-D4B2-4715-B135-C7177C81BC28}" destId="{CF5EA7B6-FF11-4717-8210-AE7CCA1CBBEC}" srcOrd="0" destOrd="0" presId="urn:microsoft.com/office/officeart/2005/8/layout/process3"/>
    <dgm:cxn modelId="{6D3FF01E-1C8D-4814-8E91-C312E1923827}" type="presParOf" srcId="{AAD504CA-D4B2-4715-B135-C7177C81BC28}" destId="{4B5BCBE4-86DB-49EC-81EF-A1CD3434A1C3}" srcOrd="1" destOrd="0" presId="urn:microsoft.com/office/officeart/2005/8/layout/process3"/>
    <dgm:cxn modelId="{3C996434-C037-45E2-A3B1-A229AB528399}" type="presParOf" srcId="{AAD504CA-D4B2-4715-B135-C7177C81BC28}" destId="{8CE364C0-32CD-4C55-90FB-3B4C425A84D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01489F-97E5-4BCF-AF4E-33DCD3D73577}"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cs-CZ"/>
        </a:p>
      </dgm:t>
    </dgm:pt>
    <dgm:pt modelId="{F433B145-D7F5-4FF4-AEDA-127B51F36C45}">
      <dgm:prSet phldrT="[Text]" custT="1"/>
      <dgm:spPr/>
      <dgm:t>
        <a:bodyPr/>
        <a:lstStyle/>
        <a:p>
          <a:r>
            <a:rPr lang="cs-CZ" sz="3600" b="1" dirty="0">
              <a:solidFill>
                <a:schemeClr val="tx2"/>
              </a:solidFill>
            </a:rPr>
            <a:t>Předseda KT</a:t>
          </a:r>
        </a:p>
      </dgm:t>
    </dgm:pt>
    <dgm:pt modelId="{4FD45B36-C408-4A4C-BADB-74A12F29B348}" type="parTrans" cxnId="{F2AAF650-B1DA-4A75-A42E-DCC553C6D6C7}">
      <dgm:prSet/>
      <dgm:spPr/>
      <dgm:t>
        <a:bodyPr/>
        <a:lstStyle/>
        <a:p>
          <a:endParaRPr lang="cs-CZ"/>
        </a:p>
      </dgm:t>
    </dgm:pt>
    <dgm:pt modelId="{34B98AD7-4E34-4460-9010-758E48FB385F}" type="sibTrans" cxnId="{F2AAF650-B1DA-4A75-A42E-DCC553C6D6C7}">
      <dgm:prSet/>
      <dgm:spPr/>
      <dgm:t>
        <a:bodyPr/>
        <a:lstStyle/>
        <a:p>
          <a:endParaRPr lang="cs-CZ"/>
        </a:p>
      </dgm:t>
    </dgm:pt>
    <dgm:pt modelId="{826ED5B4-DE75-4AD3-9422-DFB31EA2EF7C}">
      <dgm:prSet phldrT="[Text]" custT="1"/>
      <dgm:spPr/>
      <dgm:t>
        <a:bodyPr/>
        <a:lstStyle/>
        <a:p>
          <a:r>
            <a:rPr lang="cs-CZ" sz="2400" dirty="0">
              <a:solidFill>
                <a:schemeClr val="tx2"/>
              </a:solidFill>
            </a:rPr>
            <a:t>Rozhoduje o krocích, které jsou potřeba udělat</a:t>
          </a:r>
        </a:p>
      </dgm:t>
    </dgm:pt>
    <dgm:pt modelId="{5F3588A9-CB80-4566-AF05-1177A1E13546}" type="parTrans" cxnId="{EDF65B75-EC29-4E67-AF1A-2A666133A682}">
      <dgm:prSet/>
      <dgm:spPr/>
      <dgm:t>
        <a:bodyPr/>
        <a:lstStyle/>
        <a:p>
          <a:endParaRPr lang="cs-CZ"/>
        </a:p>
      </dgm:t>
    </dgm:pt>
    <dgm:pt modelId="{8F7746C9-1CB4-42F2-8847-023B5F604A4D}" type="sibTrans" cxnId="{EDF65B75-EC29-4E67-AF1A-2A666133A682}">
      <dgm:prSet/>
      <dgm:spPr/>
      <dgm:t>
        <a:bodyPr/>
        <a:lstStyle/>
        <a:p>
          <a:endParaRPr lang="cs-CZ"/>
        </a:p>
      </dgm:t>
    </dgm:pt>
    <dgm:pt modelId="{C02C14A1-16A5-4151-AEA0-61038D096729}">
      <dgm:prSet phldrT="[Text]" custT="1"/>
      <dgm:spPr/>
      <dgm:t>
        <a:bodyPr/>
        <a:lstStyle/>
        <a:p>
          <a:r>
            <a:rPr lang="cs-CZ" sz="2400" dirty="0">
              <a:solidFill>
                <a:schemeClr val="tx2"/>
              </a:solidFill>
            </a:rPr>
            <a:t>Shromažďuje informace od výkonných týmů a krizového manažera</a:t>
          </a:r>
        </a:p>
      </dgm:t>
    </dgm:pt>
    <dgm:pt modelId="{E4DC56F2-02A9-4DEB-974F-B976A69B78F3}" type="parTrans" cxnId="{D6868BAC-52D6-434B-A9FF-0CAAE8D3795F}">
      <dgm:prSet/>
      <dgm:spPr/>
      <dgm:t>
        <a:bodyPr/>
        <a:lstStyle/>
        <a:p>
          <a:endParaRPr lang="cs-CZ"/>
        </a:p>
      </dgm:t>
    </dgm:pt>
    <dgm:pt modelId="{2CD59171-064B-4326-BE7A-87C3D5101360}" type="sibTrans" cxnId="{D6868BAC-52D6-434B-A9FF-0CAAE8D3795F}">
      <dgm:prSet/>
      <dgm:spPr/>
      <dgm:t>
        <a:bodyPr/>
        <a:lstStyle/>
        <a:p>
          <a:endParaRPr lang="cs-CZ"/>
        </a:p>
      </dgm:t>
    </dgm:pt>
    <dgm:pt modelId="{3DAE7416-04C6-4D67-B9EA-EABBDBFC9759}">
      <dgm:prSet phldrT="[Text]" custT="1"/>
      <dgm:spPr/>
      <dgm:t>
        <a:bodyPr/>
        <a:lstStyle/>
        <a:p>
          <a:r>
            <a:rPr lang="cs-CZ" sz="3600" b="1" dirty="0">
              <a:solidFill>
                <a:schemeClr val="tx2"/>
              </a:solidFill>
            </a:rPr>
            <a:t>Krizový manažer</a:t>
          </a:r>
        </a:p>
      </dgm:t>
    </dgm:pt>
    <dgm:pt modelId="{3CFE4153-2ED1-45E8-9DB9-BB12569E9DD1}" type="parTrans" cxnId="{B2691CFE-7AF9-4C89-84FA-3F582735C8DC}">
      <dgm:prSet/>
      <dgm:spPr/>
      <dgm:t>
        <a:bodyPr/>
        <a:lstStyle/>
        <a:p>
          <a:endParaRPr lang="cs-CZ"/>
        </a:p>
      </dgm:t>
    </dgm:pt>
    <dgm:pt modelId="{310AC0FB-3382-4F99-BBA0-42A03F2AAA3F}" type="sibTrans" cxnId="{B2691CFE-7AF9-4C89-84FA-3F582735C8DC}">
      <dgm:prSet/>
      <dgm:spPr/>
      <dgm:t>
        <a:bodyPr/>
        <a:lstStyle/>
        <a:p>
          <a:endParaRPr lang="cs-CZ"/>
        </a:p>
      </dgm:t>
    </dgm:pt>
    <dgm:pt modelId="{3A1CEE08-7456-48FE-8B8A-7E3420E511B8}">
      <dgm:prSet phldrT="[Text]" custT="1"/>
      <dgm:spPr/>
      <dgm:t>
        <a:bodyPr/>
        <a:lstStyle/>
        <a:p>
          <a:r>
            <a:rPr lang="cs-CZ" sz="2400" dirty="0">
              <a:solidFill>
                <a:schemeClr val="tx2"/>
              </a:solidFill>
            </a:rPr>
            <a:t>Zajišťuje veškeré informace od výkonného týmu</a:t>
          </a:r>
        </a:p>
      </dgm:t>
    </dgm:pt>
    <dgm:pt modelId="{FD30201B-760A-4051-BBCD-56650CEFAAA4}" type="parTrans" cxnId="{92534AB8-30FF-4761-A17D-5622E9FFE36C}">
      <dgm:prSet/>
      <dgm:spPr/>
      <dgm:t>
        <a:bodyPr/>
        <a:lstStyle/>
        <a:p>
          <a:endParaRPr lang="cs-CZ"/>
        </a:p>
      </dgm:t>
    </dgm:pt>
    <dgm:pt modelId="{2B9FD693-8AD6-4A2B-93E3-36A3BE06109C}" type="sibTrans" cxnId="{92534AB8-30FF-4761-A17D-5622E9FFE36C}">
      <dgm:prSet/>
      <dgm:spPr/>
      <dgm:t>
        <a:bodyPr/>
        <a:lstStyle/>
        <a:p>
          <a:endParaRPr lang="cs-CZ"/>
        </a:p>
      </dgm:t>
    </dgm:pt>
    <dgm:pt modelId="{8798A276-EC4E-4E9F-818B-209F543A8F0A}">
      <dgm:prSet phldrT="[Text]" custT="1"/>
      <dgm:spPr/>
      <dgm:t>
        <a:bodyPr/>
        <a:lstStyle/>
        <a:p>
          <a:r>
            <a:rPr lang="cs-CZ" sz="2400" dirty="0">
              <a:solidFill>
                <a:schemeClr val="tx2"/>
              </a:solidFill>
            </a:rPr>
            <a:t>Upozorňuje předsedu na důležité kroky</a:t>
          </a:r>
        </a:p>
      </dgm:t>
    </dgm:pt>
    <dgm:pt modelId="{EBADC46D-7F85-4A63-B8AB-63044BF57B29}" type="parTrans" cxnId="{C76E64A8-1A94-4AE5-B1B0-2736ECBC9A51}">
      <dgm:prSet/>
      <dgm:spPr/>
      <dgm:t>
        <a:bodyPr/>
        <a:lstStyle/>
        <a:p>
          <a:endParaRPr lang="cs-CZ"/>
        </a:p>
      </dgm:t>
    </dgm:pt>
    <dgm:pt modelId="{493B224B-8B8D-4355-A75B-8C3C06B9D44E}" type="sibTrans" cxnId="{C76E64A8-1A94-4AE5-B1B0-2736ECBC9A51}">
      <dgm:prSet/>
      <dgm:spPr/>
      <dgm:t>
        <a:bodyPr/>
        <a:lstStyle/>
        <a:p>
          <a:endParaRPr lang="cs-CZ"/>
        </a:p>
      </dgm:t>
    </dgm:pt>
    <dgm:pt modelId="{482144F1-3523-40E9-80F5-15C2F8AF7E47}">
      <dgm:prSet phldrT="[Text]" custT="1"/>
      <dgm:spPr/>
      <dgm:t>
        <a:bodyPr/>
        <a:lstStyle/>
        <a:p>
          <a:r>
            <a:rPr lang="cs-CZ" sz="2400" dirty="0">
              <a:solidFill>
                <a:schemeClr val="tx2"/>
              </a:solidFill>
            </a:rPr>
            <a:t>Je „media face“</a:t>
          </a:r>
        </a:p>
      </dgm:t>
    </dgm:pt>
    <dgm:pt modelId="{775A8787-FEF0-4143-A634-443AA7BA7708}" type="parTrans" cxnId="{4FD7C8A2-B732-495F-959E-3703061F5841}">
      <dgm:prSet/>
      <dgm:spPr/>
      <dgm:t>
        <a:bodyPr/>
        <a:lstStyle/>
        <a:p>
          <a:endParaRPr lang="cs-CZ"/>
        </a:p>
      </dgm:t>
    </dgm:pt>
    <dgm:pt modelId="{31DDE58E-11D8-498F-B3E1-89AD96529D3D}" type="sibTrans" cxnId="{4FD7C8A2-B732-495F-959E-3703061F5841}">
      <dgm:prSet/>
      <dgm:spPr/>
      <dgm:t>
        <a:bodyPr/>
        <a:lstStyle/>
        <a:p>
          <a:endParaRPr lang="cs-CZ"/>
        </a:p>
      </dgm:t>
    </dgm:pt>
    <dgm:pt modelId="{02311851-490E-4B7B-9221-EEA7F6EBF9E5}">
      <dgm:prSet phldrT="[Text]" custT="1"/>
      <dgm:spPr/>
      <dgm:t>
        <a:bodyPr/>
        <a:lstStyle/>
        <a:p>
          <a:r>
            <a:rPr lang="cs-CZ" sz="2400" dirty="0">
              <a:solidFill>
                <a:schemeClr val="tx2"/>
              </a:solidFill>
            </a:rPr>
            <a:t>Spolu s krizovým manažerem aktivuje KT</a:t>
          </a:r>
        </a:p>
      </dgm:t>
    </dgm:pt>
    <dgm:pt modelId="{069CFF07-73A6-4E28-B307-210FF0535EE9}" type="parTrans" cxnId="{C2541CE0-5306-4CA2-B4E3-3D7BD825B320}">
      <dgm:prSet/>
      <dgm:spPr/>
      <dgm:t>
        <a:bodyPr/>
        <a:lstStyle/>
        <a:p>
          <a:endParaRPr lang="cs-CZ"/>
        </a:p>
      </dgm:t>
    </dgm:pt>
    <dgm:pt modelId="{F1AAA96D-DAF9-44F6-9DD9-54B102729FF3}" type="sibTrans" cxnId="{C2541CE0-5306-4CA2-B4E3-3D7BD825B320}">
      <dgm:prSet/>
      <dgm:spPr/>
      <dgm:t>
        <a:bodyPr/>
        <a:lstStyle/>
        <a:p>
          <a:endParaRPr lang="cs-CZ"/>
        </a:p>
      </dgm:t>
    </dgm:pt>
    <dgm:pt modelId="{0C114E7D-A5A0-44E8-AE9E-32DC776E99F3}">
      <dgm:prSet phldrT="[Text]" custT="1"/>
      <dgm:spPr/>
      <dgm:t>
        <a:bodyPr/>
        <a:lstStyle/>
        <a:p>
          <a:r>
            <a:rPr lang="cs-CZ" sz="2400" dirty="0">
              <a:solidFill>
                <a:schemeClr val="tx2"/>
              </a:solidFill>
            </a:rPr>
            <a:t>Má znalost všech incidentů a jejich elementárních řešení</a:t>
          </a:r>
        </a:p>
      </dgm:t>
    </dgm:pt>
    <dgm:pt modelId="{A4962C5D-3227-4361-82EB-E0832A66BC7B}" type="parTrans" cxnId="{831A076F-1226-4ACE-855C-6B0E7E20ABDD}">
      <dgm:prSet/>
      <dgm:spPr/>
      <dgm:t>
        <a:bodyPr/>
        <a:lstStyle/>
        <a:p>
          <a:endParaRPr lang="cs-CZ"/>
        </a:p>
      </dgm:t>
    </dgm:pt>
    <dgm:pt modelId="{9D6D87B8-2A7D-4F11-9CE7-37BCA35829BD}" type="sibTrans" cxnId="{831A076F-1226-4ACE-855C-6B0E7E20ABDD}">
      <dgm:prSet/>
      <dgm:spPr/>
      <dgm:t>
        <a:bodyPr/>
        <a:lstStyle/>
        <a:p>
          <a:endParaRPr lang="cs-CZ"/>
        </a:p>
      </dgm:t>
    </dgm:pt>
    <dgm:pt modelId="{DA7252FD-FA02-438B-B38D-D0621F6A38BE}">
      <dgm:prSet phldrT="[Text]" custT="1"/>
      <dgm:spPr/>
      <dgm:t>
        <a:bodyPr/>
        <a:lstStyle/>
        <a:p>
          <a:r>
            <a:rPr lang="cs-CZ" sz="2400" dirty="0">
              <a:solidFill>
                <a:schemeClr val="tx2"/>
              </a:solidFill>
            </a:rPr>
            <a:t>Fakticky řídí nezbytné úkony organizace</a:t>
          </a:r>
        </a:p>
      </dgm:t>
    </dgm:pt>
    <dgm:pt modelId="{A2B7D178-EC3D-4B08-8411-BB578AF63300}" type="parTrans" cxnId="{B8EA36AA-6371-44CC-998E-744992D2EA0A}">
      <dgm:prSet/>
      <dgm:spPr/>
      <dgm:t>
        <a:bodyPr/>
        <a:lstStyle/>
        <a:p>
          <a:endParaRPr lang="cs-CZ"/>
        </a:p>
      </dgm:t>
    </dgm:pt>
    <dgm:pt modelId="{6741D74C-F49B-462B-A50B-1D63B73D63D5}" type="sibTrans" cxnId="{B8EA36AA-6371-44CC-998E-744992D2EA0A}">
      <dgm:prSet/>
      <dgm:spPr/>
      <dgm:t>
        <a:bodyPr/>
        <a:lstStyle/>
        <a:p>
          <a:endParaRPr lang="cs-CZ"/>
        </a:p>
      </dgm:t>
    </dgm:pt>
    <dgm:pt modelId="{B7498D3D-3E4A-4BC8-8B4D-74787A677874}">
      <dgm:prSet phldrT="[Text]" custT="1"/>
      <dgm:spPr/>
      <dgm:t>
        <a:bodyPr/>
        <a:lstStyle/>
        <a:p>
          <a:r>
            <a:rPr lang="cs-CZ" sz="2400" dirty="0">
              <a:solidFill>
                <a:schemeClr val="tx2"/>
              </a:solidFill>
            </a:rPr>
            <a:t>Kontroluje plnění všech úkolů členů KT</a:t>
          </a:r>
        </a:p>
      </dgm:t>
    </dgm:pt>
    <dgm:pt modelId="{B7396FAA-8308-41E9-BB27-D1137B88B092}" type="parTrans" cxnId="{A736165A-5E86-427E-A396-B83A47FE2EF7}">
      <dgm:prSet/>
      <dgm:spPr/>
      <dgm:t>
        <a:bodyPr/>
        <a:lstStyle/>
        <a:p>
          <a:endParaRPr lang="cs-CZ"/>
        </a:p>
      </dgm:t>
    </dgm:pt>
    <dgm:pt modelId="{E1C007AA-8937-4329-86C1-70B23D5458CA}" type="sibTrans" cxnId="{A736165A-5E86-427E-A396-B83A47FE2EF7}">
      <dgm:prSet/>
      <dgm:spPr/>
      <dgm:t>
        <a:bodyPr/>
        <a:lstStyle/>
        <a:p>
          <a:endParaRPr lang="cs-CZ"/>
        </a:p>
      </dgm:t>
    </dgm:pt>
    <dgm:pt modelId="{FE3795EC-BDEB-418F-9965-2DC3738B5D98}" type="pres">
      <dgm:prSet presAssocID="{EA01489F-97E5-4BCF-AF4E-33DCD3D73577}" presName="Name0" presStyleCnt="0">
        <dgm:presLayoutVars>
          <dgm:dir/>
          <dgm:animLvl val="lvl"/>
          <dgm:resizeHandles val="exact"/>
        </dgm:presLayoutVars>
      </dgm:prSet>
      <dgm:spPr/>
    </dgm:pt>
    <dgm:pt modelId="{27867589-72BF-4C2A-9DC2-5712BFFC15ED}" type="pres">
      <dgm:prSet presAssocID="{F433B145-D7F5-4FF4-AEDA-127B51F36C45}" presName="composite" presStyleCnt="0"/>
      <dgm:spPr/>
    </dgm:pt>
    <dgm:pt modelId="{32A81E6C-08EB-40BD-9FDA-1946E8F2A0CB}" type="pres">
      <dgm:prSet presAssocID="{F433B145-D7F5-4FF4-AEDA-127B51F36C45}" presName="parTx" presStyleLbl="alignNode1" presStyleIdx="0" presStyleCnt="2">
        <dgm:presLayoutVars>
          <dgm:chMax val="0"/>
          <dgm:chPref val="0"/>
          <dgm:bulletEnabled val="1"/>
        </dgm:presLayoutVars>
      </dgm:prSet>
      <dgm:spPr/>
    </dgm:pt>
    <dgm:pt modelId="{FA6F8D26-C455-4A23-8C94-A3BA7B49BF21}" type="pres">
      <dgm:prSet presAssocID="{F433B145-D7F5-4FF4-AEDA-127B51F36C45}" presName="desTx" presStyleLbl="alignAccFollowNode1" presStyleIdx="0" presStyleCnt="2">
        <dgm:presLayoutVars>
          <dgm:bulletEnabled val="1"/>
        </dgm:presLayoutVars>
      </dgm:prSet>
      <dgm:spPr/>
    </dgm:pt>
    <dgm:pt modelId="{10245B6C-76A9-49B0-926F-57F5A1166F0A}" type="pres">
      <dgm:prSet presAssocID="{34B98AD7-4E34-4460-9010-758E48FB385F}" presName="space" presStyleCnt="0"/>
      <dgm:spPr/>
    </dgm:pt>
    <dgm:pt modelId="{20D28E8C-1CB9-48AF-9081-200524C7D372}" type="pres">
      <dgm:prSet presAssocID="{3DAE7416-04C6-4D67-B9EA-EABBDBFC9759}" presName="composite" presStyleCnt="0"/>
      <dgm:spPr/>
    </dgm:pt>
    <dgm:pt modelId="{EDF3F4B2-313C-4CC5-A3D8-6A74BDD1C0A3}" type="pres">
      <dgm:prSet presAssocID="{3DAE7416-04C6-4D67-B9EA-EABBDBFC9759}" presName="parTx" presStyleLbl="alignNode1" presStyleIdx="1" presStyleCnt="2">
        <dgm:presLayoutVars>
          <dgm:chMax val="0"/>
          <dgm:chPref val="0"/>
          <dgm:bulletEnabled val="1"/>
        </dgm:presLayoutVars>
      </dgm:prSet>
      <dgm:spPr/>
    </dgm:pt>
    <dgm:pt modelId="{C24B4E48-3F97-46DE-8EB9-36414E4DE4F4}" type="pres">
      <dgm:prSet presAssocID="{3DAE7416-04C6-4D67-B9EA-EABBDBFC9759}" presName="desTx" presStyleLbl="alignAccFollowNode1" presStyleIdx="1" presStyleCnt="2">
        <dgm:presLayoutVars>
          <dgm:bulletEnabled val="1"/>
        </dgm:presLayoutVars>
      </dgm:prSet>
      <dgm:spPr/>
    </dgm:pt>
  </dgm:ptLst>
  <dgm:cxnLst>
    <dgm:cxn modelId="{43D69906-7E5F-4915-99E0-811029703A1F}" type="presOf" srcId="{482144F1-3523-40E9-80F5-15C2F8AF7E47}" destId="{FA6F8D26-C455-4A23-8C94-A3BA7B49BF21}" srcOrd="0" destOrd="2" presId="urn:microsoft.com/office/officeart/2005/8/layout/hList1"/>
    <dgm:cxn modelId="{3C0CAB20-B636-4FD2-87C0-CA714677187A}" type="presOf" srcId="{8798A276-EC4E-4E9F-818B-209F543A8F0A}" destId="{C24B4E48-3F97-46DE-8EB9-36414E4DE4F4}" srcOrd="0" destOrd="2" presId="urn:microsoft.com/office/officeart/2005/8/layout/hList1"/>
    <dgm:cxn modelId="{C146EF28-9AFC-42C9-8922-C484A651D145}" type="presOf" srcId="{B7498D3D-3E4A-4BC8-8B4D-74787A677874}" destId="{C24B4E48-3F97-46DE-8EB9-36414E4DE4F4}" srcOrd="0" destOrd="4" presId="urn:microsoft.com/office/officeart/2005/8/layout/hList1"/>
    <dgm:cxn modelId="{92584137-6240-4B57-8DAF-CB762B486D73}" type="presOf" srcId="{3A1CEE08-7456-48FE-8B8A-7E3420E511B8}" destId="{C24B4E48-3F97-46DE-8EB9-36414E4DE4F4}" srcOrd="0" destOrd="0" presId="urn:microsoft.com/office/officeart/2005/8/layout/hList1"/>
    <dgm:cxn modelId="{BD0F4239-FEFA-43D8-BBFC-966A6C5E46BC}" type="presOf" srcId="{EA01489F-97E5-4BCF-AF4E-33DCD3D73577}" destId="{FE3795EC-BDEB-418F-9965-2DC3738B5D98}" srcOrd="0" destOrd="0" presId="urn:microsoft.com/office/officeart/2005/8/layout/hList1"/>
    <dgm:cxn modelId="{DD99754E-1535-41E4-9AC4-063C054A5387}" type="presOf" srcId="{C02C14A1-16A5-4151-AEA0-61038D096729}" destId="{FA6F8D26-C455-4A23-8C94-A3BA7B49BF21}" srcOrd="0" destOrd="1" presId="urn:microsoft.com/office/officeart/2005/8/layout/hList1"/>
    <dgm:cxn modelId="{3167D66E-8CAA-44F3-977F-8CD23DE59BE5}" type="presOf" srcId="{3DAE7416-04C6-4D67-B9EA-EABBDBFC9759}" destId="{EDF3F4B2-313C-4CC5-A3D8-6A74BDD1C0A3}" srcOrd="0" destOrd="0" presId="urn:microsoft.com/office/officeart/2005/8/layout/hList1"/>
    <dgm:cxn modelId="{831A076F-1226-4ACE-855C-6B0E7E20ABDD}" srcId="{3DAE7416-04C6-4D67-B9EA-EABBDBFC9759}" destId="{0C114E7D-A5A0-44E8-AE9E-32DC776E99F3}" srcOrd="1" destOrd="0" parTransId="{A4962C5D-3227-4361-82EB-E0832A66BC7B}" sibTransId="{9D6D87B8-2A7D-4F11-9CE7-37BCA35829BD}"/>
    <dgm:cxn modelId="{F2AAF650-B1DA-4A75-A42E-DCC553C6D6C7}" srcId="{EA01489F-97E5-4BCF-AF4E-33DCD3D73577}" destId="{F433B145-D7F5-4FF4-AEDA-127B51F36C45}" srcOrd="0" destOrd="0" parTransId="{4FD45B36-C408-4A4C-BADB-74A12F29B348}" sibTransId="{34B98AD7-4E34-4460-9010-758E48FB385F}"/>
    <dgm:cxn modelId="{EDF65B75-EC29-4E67-AF1A-2A666133A682}" srcId="{F433B145-D7F5-4FF4-AEDA-127B51F36C45}" destId="{826ED5B4-DE75-4AD3-9422-DFB31EA2EF7C}" srcOrd="0" destOrd="0" parTransId="{5F3588A9-CB80-4566-AF05-1177A1E13546}" sibTransId="{8F7746C9-1CB4-42F2-8847-023B5F604A4D}"/>
    <dgm:cxn modelId="{E9514357-A563-4BFB-AB2C-EBD3BA9A612E}" type="presOf" srcId="{02311851-490E-4B7B-9221-EEA7F6EBF9E5}" destId="{FA6F8D26-C455-4A23-8C94-A3BA7B49BF21}" srcOrd="0" destOrd="3" presId="urn:microsoft.com/office/officeart/2005/8/layout/hList1"/>
    <dgm:cxn modelId="{27161B59-768A-4076-A5B9-37E0BF8F3E39}" type="presOf" srcId="{0C114E7D-A5A0-44E8-AE9E-32DC776E99F3}" destId="{C24B4E48-3F97-46DE-8EB9-36414E4DE4F4}" srcOrd="0" destOrd="1" presId="urn:microsoft.com/office/officeart/2005/8/layout/hList1"/>
    <dgm:cxn modelId="{A736165A-5E86-427E-A396-B83A47FE2EF7}" srcId="{3DAE7416-04C6-4D67-B9EA-EABBDBFC9759}" destId="{B7498D3D-3E4A-4BC8-8B4D-74787A677874}" srcOrd="4" destOrd="0" parTransId="{B7396FAA-8308-41E9-BB27-D1137B88B092}" sibTransId="{E1C007AA-8937-4329-86C1-70B23D5458CA}"/>
    <dgm:cxn modelId="{E6F9B75A-1810-45AA-B0B1-D4C0F6AADBB4}" type="presOf" srcId="{826ED5B4-DE75-4AD3-9422-DFB31EA2EF7C}" destId="{FA6F8D26-C455-4A23-8C94-A3BA7B49BF21}" srcOrd="0" destOrd="0" presId="urn:microsoft.com/office/officeart/2005/8/layout/hList1"/>
    <dgm:cxn modelId="{4FD7C8A2-B732-495F-959E-3703061F5841}" srcId="{F433B145-D7F5-4FF4-AEDA-127B51F36C45}" destId="{482144F1-3523-40E9-80F5-15C2F8AF7E47}" srcOrd="2" destOrd="0" parTransId="{775A8787-FEF0-4143-A634-443AA7BA7708}" sibTransId="{31DDE58E-11D8-498F-B3E1-89AD96529D3D}"/>
    <dgm:cxn modelId="{C76E64A8-1A94-4AE5-B1B0-2736ECBC9A51}" srcId="{3DAE7416-04C6-4D67-B9EA-EABBDBFC9759}" destId="{8798A276-EC4E-4E9F-818B-209F543A8F0A}" srcOrd="2" destOrd="0" parTransId="{EBADC46D-7F85-4A63-B8AB-63044BF57B29}" sibTransId="{493B224B-8B8D-4355-A75B-8C3C06B9D44E}"/>
    <dgm:cxn modelId="{B8EA36AA-6371-44CC-998E-744992D2EA0A}" srcId="{3DAE7416-04C6-4D67-B9EA-EABBDBFC9759}" destId="{DA7252FD-FA02-438B-B38D-D0621F6A38BE}" srcOrd="3" destOrd="0" parTransId="{A2B7D178-EC3D-4B08-8411-BB578AF63300}" sibTransId="{6741D74C-F49B-462B-A50B-1D63B73D63D5}"/>
    <dgm:cxn modelId="{D6868BAC-52D6-434B-A9FF-0CAAE8D3795F}" srcId="{F433B145-D7F5-4FF4-AEDA-127B51F36C45}" destId="{C02C14A1-16A5-4151-AEA0-61038D096729}" srcOrd="1" destOrd="0" parTransId="{E4DC56F2-02A9-4DEB-974F-B976A69B78F3}" sibTransId="{2CD59171-064B-4326-BE7A-87C3D5101360}"/>
    <dgm:cxn modelId="{92534AB8-30FF-4761-A17D-5622E9FFE36C}" srcId="{3DAE7416-04C6-4D67-B9EA-EABBDBFC9759}" destId="{3A1CEE08-7456-48FE-8B8A-7E3420E511B8}" srcOrd="0" destOrd="0" parTransId="{FD30201B-760A-4051-BBCD-56650CEFAAA4}" sibTransId="{2B9FD693-8AD6-4A2B-93E3-36A3BE06109C}"/>
    <dgm:cxn modelId="{B2D3C6C2-BEFF-4BB2-9FB3-6CE02DE77F94}" type="presOf" srcId="{DA7252FD-FA02-438B-B38D-D0621F6A38BE}" destId="{C24B4E48-3F97-46DE-8EB9-36414E4DE4F4}" srcOrd="0" destOrd="3" presId="urn:microsoft.com/office/officeart/2005/8/layout/hList1"/>
    <dgm:cxn modelId="{C2541CE0-5306-4CA2-B4E3-3D7BD825B320}" srcId="{F433B145-D7F5-4FF4-AEDA-127B51F36C45}" destId="{02311851-490E-4B7B-9221-EEA7F6EBF9E5}" srcOrd="3" destOrd="0" parTransId="{069CFF07-73A6-4E28-B307-210FF0535EE9}" sibTransId="{F1AAA96D-DAF9-44F6-9DD9-54B102729FF3}"/>
    <dgm:cxn modelId="{9294FBE5-D9F2-4D92-99D5-FC8571D6C675}" type="presOf" srcId="{F433B145-D7F5-4FF4-AEDA-127B51F36C45}" destId="{32A81E6C-08EB-40BD-9FDA-1946E8F2A0CB}" srcOrd="0" destOrd="0" presId="urn:microsoft.com/office/officeart/2005/8/layout/hList1"/>
    <dgm:cxn modelId="{B2691CFE-7AF9-4C89-84FA-3F582735C8DC}" srcId="{EA01489F-97E5-4BCF-AF4E-33DCD3D73577}" destId="{3DAE7416-04C6-4D67-B9EA-EABBDBFC9759}" srcOrd="1" destOrd="0" parTransId="{3CFE4153-2ED1-45E8-9DB9-BB12569E9DD1}" sibTransId="{310AC0FB-3382-4F99-BBA0-42A03F2AAA3F}"/>
    <dgm:cxn modelId="{AA9415BA-3497-412F-98E9-7C00CC2B2E9C}" type="presParOf" srcId="{FE3795EC-BDEB-418F-9965-2DC3738B5D98}" destId="{27867589-72BF-4C2A-9DC2-5712BFFC15ED}" srcOrd="0" destOrd="0" presId="urn:microsoft.com/office/officeart/2005/8/layout/hList1"/>
    <dgm:cxn modelId="{811999D5-C884-4D2E-BDDF-CE330480382F}" type="presParOf" srcId="{27867589-72BF-4C2A-9DC2-5712BFFC15ED}" destId="{32A81E6C-08EB-40BD-9FDA-1946E8F2A0CB}" srcOrd="0" destOrd="0" presId="urn:microsoft.com/office/officeart/2005/8/layout/hList1"/>
    <dgm:cxn modelId="{A25185B7-3628-4E98-8AAC-1833B98877A3}" type="presParOf" srcId="{27867589-72BF-4C2A-9DC2-5712BFFC15ED}" destId="{FA6F8D26-C455-4A23-8C94-A3BA7B49BF21}" srcOrd="1" destOrd="0" presId="urn:microsoft.com/office/officeart/2005/8/layout/hList1"/>
    <dgm:cxn modelId="{953F8CFF-DA7E-45C2-8A4D-95BC9736505E}" type="presParOf" srcId="{FE3795EC-BDEB-418F-9965-2DC3738B5D98}" destId="{10245B6C-76A9-49B0-926F-57F5A1166F0A}" srcOrd="1" destOrd="0" presId="urn:microsoft.com/office/officeart/2005/8/layout/hList1"/>
    <dgm:cxn modelId="{E93F838F-128C-403D-83FB-4260ED7072B3}" type="presParOf" srcId="{FE3795EC-BDEB-418F-9965-2DC3738B5D98}" destId="{20D28E8C-1CB9-48AF-9081-200524C7D372}" srcOrd="2" destOrd="0" presId="urn:microsoft.com/office/officeart/2005/8/layout/hList1"/>
    <dgm:cxn modelId="{CEA71A14-4D31-4AC0-A212-632F6AA744B4}" type="presParOf" srcId="{20D28E8C-1CB9-48AF-9081-200524C7D372}" destId="{EDF3F4B2-313C-4CC5-A3D8-6A74BDD1C0A3}" srcOrd="0" destOrd="0" presId="urn:microsoft.com/office/officeart/2005/8/layout/hList1"/>
    <dgm:cxn modelId="{ED4A67FE-3DFF-41DF-A418-8792FEE87C96}" type="presParOf" srcId="{20D28E8C-1CB9-48AF-9081-200524C7D372}" destId="{C24B4E48-3F97-46DE-8EB9-36414E4DE4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17D5EA-D67D-4413-85D2-1AE48B87E65E}"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cs-CZ"/>
        </a:p>
      </dgm:t>
    </dgm:pt>
    <dgm:pt modelId="{A9A11DCD-0ED2-40C0-9045-2280CC1EDB94}">
      <dgm:prSet phldrT="[Text]" custT="1"/>
      <dgm:spPr/>
      <dgm:t>
        <a:bodyPr/>
        <a:lstStyle/>
        <a:p>
          <a:r>
            <a:rPr lang="cs-CZ" sz="3600" b="1" dirty="0">
              <a:solidFill>
                <a:schemeClr val="tx2"/>
              </a:solidFill>
            </a:rPr>
            <a:t>Finance</a:t>
          </a:r>
        </a:p>
      </dgm:t>
    </dgm:pt>
    <dgm:pt modelId="{1DE986C4-1B4F-46FE-9BCC-BE5C8D89771C}" type="parTrans" cxnId="{2B6C8B24-36D5-4C6F-A152-13BA7A6A81D7}">
      <dgm:prSet/>
      <dgm:spPr/>
      <dgm:t>
        <a:bodyPr/>
        <a:lstStyle/>
        <a:p>
          <a:endParaRPr lang="cs-CZ"/>
        </a:p>
      </dgm:t>
    </dgm:pt>
    <dgm:pt modelId="{FB670C7C-E771-4E41-AF36-8F60D66B8759}" type="sibTrans" cxnId="{2B6C8B24-36D5-4C6F-A152-13BA7A6A81D7}">
      <dgm:prSet/>
      <dgm:spPr/>
      <dgm:t>
        <a:bodyPr/>
        <a:lstStyle/>
        <a:p>
          <a:endParaRPr lang="cs-CZ"/>
        </a:p>
      </dgm:t>
    </dgm:pt>
    <dgm:pt modelId="{CFB419FA-866B-46D1-BA81-2608B0DB0DB7}">
      <dgm:prSet phldrT="[Text]" custT="1"/>
      <dgm:spPr/>
      <dgm:t>
        <a:bodyPr/>
        <a:lstStyle/>
        <a:p>
          <a:r>
            <a:rPr lang="cs-CZ" sz="2400" dirty="0">
              <a:solidFill>
                <a:schemeClr val="tx2"/>
              </a:solidFill>
            </a:rPr>
            <a:t>Přehled o účtech včetně přístupových hesel</a:t>
          </a:r>
        </a:p>
      </dgm:t>
    </dgm:pt>
    <dgm:pt modelId="{9250BA04-7833-4105-AB86-752F0123552D}" type="parTrans" cxnId="{2CC8CF36-DD94-49DD-83BE-BA4CB48E83F4}">
      <dgm:prSet/>
      <dgm:spPr/>
      <dgm:t>
        <a:bodyPr/>
        <a:lstStyle/>
        <a:p>
          <a:endParaRPr lang="cs-CZ"/>
        </a:p>
      </dgm:t>
    </dgm:pt>
    <dgm:pt modelId="{806E5B48-E7C9-4D88-86A6-6BF194FB6980}" type="sibTrans" cxnId="{2CC8CF36-DD94-49DD-83BE-BA4CB48E83F4}">
      <dgm:prSet/>
      <dgm:spPr/>
      <dgm:t>
        <a:bodyPr/>
        <a:lstStyle/>
        <a:p>
          <a:endParaRPr lang="cs-CZ"/>
        </a:p>
      </dgm:t>
    </dgm:pt>
    <dgm:pt modelId="{28F64E30-5C7D-4643-8FD9-BF0372326747}">
      <dgm:prSet phldrT="[Text]" custT="1"/>
      <dgm:spPr/>
      <dgm:t>
        <a:bodyPr/>
        <a:lstStyle/>
        <a:p>
          <a:r>
            <a:rPr lang="cs-CZ" sz="2400" dirty="0">
              <a:solidFill>
                <a:schemeClr val="tx2"/>
              </a:solidFill>
            </a:rPr>
            <a:t>Právo na finanční převody či zajištění prostředků na nečekané výdaje po incidentu</a:t>
          </a:r>
        </a:p>
      </dgm:t>
    </dgm:pt>
    <dgm:pt modelId="{E2D0D417-B1F0-4A3F-9AA3-642661A68F5E}" type="parTrans" cxnId="{D5E4FFCC-F729-4D40-BF7B-88FE1140C2F7}">
      <dgm:prSet/>
      <dgm:spPr/>
      <dgm:t>
        <a:bodyPr/>
        <a:lstStyle/>
        <a:p>
          <a:endParaRPr lang="cs-CZ"/>
        </a:p>
      </dgm:t>
    </dgm:pt>
    <dgm:pt modelId="{756047B3-3F6E-4163-B400-359A23504B91}" type="sibTrans" cxnId="{D5E4FFCC-F729-4D40-BF7B-88FE1140C2F7}">
      <dgm:prSet/>
      <dgm:spPr/>
      <dgm:t>
        <a:bodyPr/>
        <a:lstStyle/>
        <a:p>
          <a:endParaRPr lang="cs-CZ"/>
        </a:p>
      </dgm:t>
    </dgm:pt>
    <dgm:pt modelId="{D8126FF3-CC35-4BA7-B532-38E911F4905A}">
      <dgm:prSet phldrT="[Text]" custT="1"/>
      <dgm:spPr/>
      <dgm:t>
        <a:bodyPr/>
        <a:lstStyle/>
        <a:p>
          <a:r>
            <a:rPr lang="cs-CZ" sz="3400" b="1" dirty="0">
              <a:solidFill>
                <a:schemeClr val="tx2"/>
              </a:solidFill>
            </a:rPr>
            <a:t>Podpora budov a logistika</a:t>
          </a:r>
        </a:p>
      </dgm:t>
    </dgm:pt>
    <dgm:pt modelId="{8B72BC8B-DA65-48E2-91D7-04AC4E824CFA}" type="parTrans" cxnId="{E32A1B65-7564-448E-8BE9-22ADF50FDF47}">
      <dgm:prSet/>
      <dgm:spPr/>
      <dgm:t>
        <a:bodyPr/>
        <a:lstStyle/>
        <a:p>
          <a:endParaRPr lang="cs-CZ"/>
        </a:p>
      </dgm:t>
    </dgm:pt>
    <dgm:pt modelId="{EB9A4EC7-905F-4E8D-AB0D-715160C7FA86}" type="sibTrans" cxnId="{E32A1B65-7564-448E-8BE9-22ADF50FDF47}">
      <dgm:prSet/>
      <dgm:spPr/>
      <dgm:t>
        <a:bodyPr/>
        <a:lstStyle/>
        <a:p>
          <a:endParaRPr lang="cs-CZ"/>
        </a:p>
      </dgm:t>
    </dgm:pt>
    <dgm:pt modelId="{3F15B924-4DBF-44E8-B634-C2F6E6F3F4E5}">
      <dgm:prSet phldrT="[Text]"/>
      <dgm:spPr/>
      <dgm:t>
        <a:bodyPr/>
        <a:lstStyle/>
        <a:p>
          <a:r>
            <a:rPr lang="cs-CZ" dirty="0">
              <a:solidFill>
                <a:schemeClr val="tx2"/>
              </a:solidFill>
            </a:rPr>
            <a:t>Zajišťuje vybavení koordinačního centra</a:t>
          </a:r>
        </a:p>
      </dgm:t>
    </dgm:pt>
    <dgm:pt modelId="{57196F3A-70E2-41A4-86BD-6E1FC3DD7899}" type="parTrans" cxnId="{C3A2EB8B-2A6D-4ECC-BCBD-33B80A8FFB92}">
      <dgm:prSet/>
      <dgm:spPr/>
      <dgm:t>
        <a:bodyPr/>
        <a:lstStyle/>
        <a:p>
          <a:endParaRPr lang="cs-CZ"/>
        </a:p>
      </dgm:t>
    </dgm:pt>
    <dgm:pt modelId="{48781370-A2E7-45D6-95EB-2861B9AB8878}" type="sibTrans" cxnId="{C3A2EB8B-2A6D-4ECC-BCBD-33B80A8FFB92}">
      <dgm:prSet/>
      <dgm:spPr/>
      <dgm:t>
        <a:bodyPr/>
        <a:lstStyle/>
        <a:p>
          <a:endParaRPr lang="cs-CZ"/>
        </a:p>
      </dgm:t>
    </dgm:pt>
    <dgm:pt modelId="{00345A13-A4BE-4454-9A21-13292B2CF397}">
      <dgm:prSet phldrT="[Text]"/>
      <dgm:spPr/>
      <dgm:t>
        <a:bodyPr/>
        <a:lstStyle/>
        <a:p>
          <a:r>
            <a:rPr lang="cs-CZ" dirty="0">
              <a:solidFill>
                <a:schemeClr val="tx2"/>
              </a:solidFill>
            </a:rPr>
            <a:t>Komunikuje s odpovědnými osobami z provozu a logistiky a dodává informace KT</a:t>
          </a:r>
        </a:p>
      </dgm:t>
    </dgm:pt>
    <dgm:pt modelId="{2AEC6E14-5BEA-46FC-9FDF-CA4F3C37EAA1}" type="parTrans" cxnId="{90DE57A9-DA02-4560-B884-4BDD56F0E8C0}">
      <dgm:prSet/>
      <dgm:spPr/>
      <dgm:t>
        <a:bodyPr/>
        <a:lstStyle/>
        <a:p>
          <a:endParaRPr lang="cs-CZ"/>
        </a:p>
      </dgm:t>
    </dgm:pt>
    <dgm:pt modelId="{A2DEEEB4-CF75-49AC-AEA4-5947876B539E}" type="sibTrans" cxnId="{90DE57A9-DA02-4560-B884-4BDD56F0E8C0}">
      <dgm:prSet/>
      <dgm:spPr/>
      <dgm:t>
        <a:bodyPr/>
        <a:lstStyle/>
        <a:p>
          <a:endParaRPr lang="cs-CZ"/>
        </a:p>
      </dgm:t>
    </dgm:pt>
    <dgm:pt modelId="{E6B8EA6A-ED1F-4E54-B9AD-2E9C719CD050}">
      <dgm:prSet phldrT="[Text]" custT="1"/>
      <dgm:spPr/>
      <dgm:t>
        <a:bodyPr/>
        <a:lstStyle/>
        <a:p>
          <a:r>
            <a:rPr lang="cs-CZ" sz="3600" b="1" dirty="0">
              <a:solidFill>
                <a:schemeClr val="tx2"/>
              </a:solidFill>
            </a:rPr>
            <a:t>Bezpečnost</a:t>
          </a:r>
        </a:p>
      </dgm:t>
    </dgm:pt>
    <dgm:pt modelId="{0C560FE5-6752-48E8-B99B-92EF25221ABD}" type="parTrans" cxnId="{AABE526B-87A7-4827-A52D-D60EC938EBD4}">
      <dgm:prSet/>
      <dgm:spPr/>
      <dgm:t>
        <a:bodyPr/>
        <a:lstStyle/>
        <a:p>
          <a:endParaRPr lang="cs-CZ"/>
        </a:p>
      </dgm:t>
    </dgm:pt>
    <dgm:pt modelId="{3023F117-F81D-4595-8E4A-20AC539A5F29}" type="sibTrans" cxnId="{AABE526B-87A7-4827-A52D-D60EC938EBD4}">
      <dgm:prSet/>
      <dgm:spPr/>
      <dgm:t>
        <a:bodyPr/>
        <a:lstStyle/>
        <a:p>
          <a:endParaRPr lang="cs-CZ"/>
        </a:p>
      </dgm:t>
    </dgm:pt>
    <dgm:pt modelId="{0CC0742E-813B-4F1A-9385-6EE8BCC7D382}">
      <dgm:prSet phldrT="[Text]"/>
      <dgm:spPr/>
      <dgm:t>
        <a:bodyPr/>
        <a:lstStyle/>
        <a:p>
          <a:r>
            <a:rPr lang="cs-CZ" dirty="0">
              <a:solidFill>
                <a:schemeClr val="tx2"/>
              </a:solidFill>
            </a:rPr>
            <a:t>Je vedoucím pracovníkem v místě incidentu</a:t>
          </a:r>
        </a:p>
      </dgm:t>
    </dgm:pt>
    <dgm:pt modelId="{7C61ACB6-931A-492B-88B6-2E7D2C3269E2}" type="parTrans" cxnId="{2FEBD006-1434-47EE-8882-CF31D3FD4D91}">
      <dgm:prSet/>
      <dgm:spPr/>
      <dgm:t>
        <a:bodyPr/>
        <a:lstStyle/>
        <a:p>
          <a:endParaRPr lang="cs-CZ"/>
        </a:p>
      </dgm:t>
    </dgm:pt>
    <dgm:pt modelId="{1696BE0D-129E-453D-A111-94BF3826EAD0}" type="sibTrans" cxnId="{2FEBD006-1434-47EE-8882-CF31D3FD4D91}">
      <dgm:prSet/>
      <dgm:spPr/>
      <dgm:t>
        <a:bodyPr/>
        <a:lstStyle/>
        <a:p>
          <a:endParaRPr lang="cs-CZ"/>
        </a:p>
      </dgm:t>
    </dgm:pt>
    <dgm:pt modelId="{BF79049A-10CD-4493-BFC7-9E36290A756A}">
      <dgm:prSet phldrT="[Text]"/>
      <dgm:spPr/>
      <dgm:t>
        <a:bodyPr/>
        <a:lstStyle/>
        <a:p>
          <a:r>
            <a:rPr lang="cs-CZ" dirty="0">
              <a:solidFill>
                <a:schemeClr val="tx2"/>
              </a:solidFill>
            </a:rPr>
            <a:t>Zajišťuje skrze ostrahu zabezpečení ostatních objektů</a:t>
          </a:r>
        </a:p>
      </dgm:t>
    </dgm:pt>
    <dgm:pt modelId="{19EF1938-10FB-4FCE-8F28-F30C3A9E8FC1}" type="parTrans" cxnId="{07D284E3-8C26-400C-ADEB-6A76CC641680}">
      <dgm:prSet/>
      <dgm:spPr/>
      <dgm:t>
        <a:bodyPr/>
        <a:lstStyle/>
        <a:p>
          <a:endParaRPr lang="cs-CZ"/>
        </a:p>
      </dgm:t>
    </dgm:pt>
    <dgm:pt modelId="{F5E6EAD7-5EB8-4829-83E5-5FCFB35220FA}" type="sibTrans" cxnId="{07D284E3-8C26-400C-ADEB-6A76CC641680}">
      <dgm:prSet/>
      <dgm:spPr/>
      <dgm:t>
        <a:bodyPr/>
        <a:lstStyle/>
        <a:p>
          <a:endParaRPr lang="cs-CZ"/>
        </a:p>
      </dgm:t>
    </dgm:pt>
    <dgm:pt modelId="{CB3C3E5A-38D6-4E3B-833E-8D16BEB63E78}">
      <dgm:prSet phldrT="[Text]" custT="1"/>
      <dgm:spPr/>
      <dgm:t>
        <a:bodyPr/>
        <a:lstStyle/>
        <a:p>
          <a:r>
            <a:rPr lang="cs-CZ" sz="2400" dirty="0">
              <a:solidFill>
                <a:schemeClr val="tx2"/>
              </a:solidFill>
            </a:rPr>
            <a:t>Zodpovídá za finanční odhady dopadu</a:t>
          </a:r>
        </a:p>
      </dgm:t>
    </dgm:pt>
    <dgm:pt modelId="{C6A5C294-554A-425D-BE4A-B6D8407C2EE5}" type="parTrans" cxnId="{611FD6E5-E3D1-408C-828C-55F34CE2C903}">
      <dgm:prSet/>
      <dgm:spPr/>
      <dgm:t>
        <a:bodyPr/>
        <a:lstStyle/>
        <a:p>
          <a:endParaRPr lang="cs-CZ"/>
        </a:p>
      </dgm:t>
    </dgm:pt>
    <dgm:pt modelId="{F756121D-4394-4B6A-957C-AF205F8868CB}" type="sibTrans" cxnId="{611FD6E5-E3D1-408C-828C-55F34CE2C903}">
      <dgm:prSet/>
      <dgm:spPr/>
      <dgm:t>
        <a:bodyPr/>
        <a:lstStyle/>
        <a:p>
          <a:endParaRPr lang="cs-CZ"/>
        </a:p>
      </dgm:t>
    </dgm:pt>
    <dgm:pt modelId="{17A6E971-5B19-4A6D-A85E-8D7C935B2D7B}">
      <dgm:prSet phldrT="[Text]"/>
      <dgm:spPr/>
      <dgm:t>
        <a:bodyPr/>
        <a:lstStyle/>
        <a:p>
          <a:r>
            <a:rPr lang="cs-CZ" dirty="0">
              <a:solidFill>
                <a:schemeClr val="tx2"/>
              </a:solidFill>
            </a:rPr>
            <a:t>Řídí nápravné práce na obnovení systémů (elektřina, voda, IT technologie…)</a:t>
          </a:r>
        </a:p>
      </dgm:t>
    </dgm:pt>
    <dgm:pt modelId="{ADD09CBA-9088-4FAB-BFF9-E7B63EC39A42}" type="parTrans" cxnId="{61BB5AA6-EE4A-4392-9CD2-904443171AA5}">
      <dgm:prSet/>
      <dgm:spPr/>
      <dgm:t>
        <a:bodyPr/>
        <a:lstStyle/>
        <a:p>
          <a:endParaRPr lang="cs-CZ"/>
        </a:p>
      </dgm:t>
    </dgm:pt>
    <dgm:pt modelId="{36B9EF11-3804-4FF0-B7CC-ED99E7B10F77}" type="sibTrans" cxnId="{61BB5AA6-EE4A-4392-9CD2-904443171AA5}">
      <dgm:prSet/>
      <dgm:spPr/>
      <dgm:t>
        <a:bodyPr/>
        <a:lstStyle/>
        <a:p>
          <a:endParaRPr lang="cs-CZ"/>
        </a:p>
      </dgm:t>
    </dgm:pt>
    <dgm:pt modelId="{15DAC6CE-036B-4A76-A6DA-AFFDB7796D4E}">
      <dgm:prSet phldrT="[Text]"/>
      <dgm:spPr/>
      <dgm:t>
        <a:bodyPr/>
        <a:lstStyle/>
        <a:p>
          <a:r>
            <a:rPr lang="cs-CZ" dirty="0">
              <a:solidFill>
                <a:schemeClr val="tx2"/>
              </a:solidFill>
            </a:rPr>
            <a:t>Zajišťuje finanční a časové odhady sanačních prací </a:t>
          </a:r>
        </a:p>
      </dgm:t>
    </dgm:pt>
    <dgm:pt modelId="{3173F64F-F95F-4A19-9436-911A32254AAD}" type="parTrans" cxnId="{3F42D0AE-9904-4E45-BBCB-A66D1D613DDE}">
      <dgm:prSet/>
      <dgm:spPr/>
      <dgm:t>
        <a:bodyPr/>
        <a:lstStyle/>
        <a:p>
          <a:endParaRPr lang="cs-CZ"/>
        </a:p>
      </dgm:t>
    </dgm:pt>
    <dgm:pt modelId="{5DFB8A1C-FB17-4CF0-8CB9-AE4D543ED368}" type="sibTrans" cxnId="{3F42D0AE-9904-4E45-BBCB-A66D1D613DDE}">
      <dgm:prSet/>
      <dgm:spPr/>
      <dgm:t>
        <a:bodyPr/>
        <a:lstStyle/>
        <a:p>
          <a:endParaRPr lang="cs-CZ"/>
        </a:p>
      </dgm:t>
    </dgm:pt>
    <dgm:pt modelId="{548C544A-1AB6-4895-A357-6E9BD138BDCD}">
      <dgm:prSet phldrT="[Text]"/>
      <dgm:spPr/>
      <dgm:t>
        <a:bodyPr/>
        <a:lstStyle/>
        <a:p>
          <a:r>
            <a:rPr lang="cs-CZ" dirty="0">
              <a:solidFill>
                <a:schemeClr val="tx2"/>
              </a:solidFill>
            </a:rPr>
            <a:t>Je hlavním kontaktem pro velitele IZS v místě zásahu (nutná znalost operativních a zásahových karet)</a:t>
          </a:r>
        </a:p>
      </dgm:t>
    </dgm:pt>
    <dgm:pt modelId="{26D996AC-F512-4B59-8D7C-8190C9AAE4C8}" type="parTrans" cxnId="{5BFE373D-59CA-43AB-88EC-639A854F2CE0}">
      <dgm:prSet/>
      <dgm:spPr/>
      <dgm:t>
        <a:bodyPr/>
        <a:lstStyle/>
        <a:p>
          <a:endParaRPr lang="cs-CZ"/>
        </a:p>
      </dgm:t>
    </dgm:pt>
    <dgm:pt modelId="{2489A95C-5B40-494C-912A-6F7C5F52EC19}" type="sibTrans" cxnId="{5BFE373D-59CA-43AB-88EC-639A854F2CE0}">
      <dgm:prSet/>
      <dgm:spPr/>
      <dgm:t>
        <a:bodyPr/>
        <a:lstStyle/>
        <a:p>
          <a:endParaRPr lang="cs-CZ"/>
        </a:p>
      </dgm:t>
    </dgm:pt>
    <dgm:pt modelId="{C6948809-73A9-4303-BF3F-1457C12CD6BA}" type="pres">
      <dgm:prSet presAssocID="{B317D5EA-D67D-4413-85D2-1AE48B87E65E}" presName="Name0" presStyleCnt="0">
        <dgm:presLayoutVars>
          <dgm:dir/>
          <dgm:animLvl val="lvl"/>
          <dgm:resizeHandles val="exact"/>
        </dgm:presLayoutVars>
      </dgm:prSet>
      <dgm:spPr/>
    </dgm:pt>
    <dgm:pt modelId="{254ADDCE-4FD3-4BD0-9F18-0FEA8BB6A36D}" type="pres">
      <dgm:prSet presAssocID="{A9A11DCD-0ED2-40C0-9045-2280CC1EDB94}" presName="composite" presStyleCnt="0"/>
      <dgm:spPr/>
    </dgm:pt>
    <dgm:pt modelId="{BBDE2816-FCA3-4937-AEAC-D52B60A63E86}" type="pres">
      <dgm:prSet presAssocID="{A9A11DCD-0ED2-40C0-9045-2280CC1EDB94}" presName="parTx" presStyleLbl="alignNode1" presStyleIdx="0" presStyleCnt="3">
        <dgm:presLayoutVars>
          <dgm:chMax val="0"/>
          <dgm:chPref val="0"/>
          <dgm:bulletEnabled val="1"/>
        </dgm:presLayoutVars>
      </dgm:prSet>
      <dgm:spPr/>
    </dgm:pt>
    <dgm:pt modelId="{5CBB1F51-7B88-4169-A5CF-26FE028CF4F2}" type="pres">
      <dgm:prSet presAssocID="{A9A11DCD-0ED2-40C0-9045-2280CC1EDB94}" presName="desTx" presStyleLbl="alignAccFollowNode1" presStyleIdx="0" presStyleCnt="3">
        <dgm:presLayoutVars>
          <dgm:bulletEnabled val="1"/>
        </dgm:presLayoutVars>
      </dgm:prSet>
      <dgm:spPr/>
    </dgm:pt>
    <dgm:pt modelId="{9CABE727-FEF2-4039-B844-64D71576093B}" type="pres">
      <dgm:prSet presAssocID="{FB670C7C-E771-4E41-AF36-8F60D66B8759}" presName="space" presStyleCnt="0"/>
      <dgm:spPr/>
    </dgm:pt>
    <dgm:pt modelId="{0ED5432F-0435-4ED3-B8B0-1EF579F43FE5}" type="pres">
      <dgm:prSet presAssocID="{D8126FF3-CC35-4BA7-B532-38E911F4905A}" presName="composite" presStyleCnt="0"/>
      <dgm:spPr/>
    </dgm:pt>
    <dgm:pt modelId="{1CA41657-7282-4324-8DAE-02041AD32900}" type="pres">
      <dgm:prSet presAssocID="{D8126FF3-CC35-4BA7-B532-38E911F4905A}" presName="parTx" presStyleLbl="alignNode1" presStyleIdx="1" presStyleCnt="3">
        <dgm:presLayoutVars>
          <dgm:chMax val="0"/>
          <dgm:chPref val="0"/>
          <dgm:bulletEnabled val="1"/>
        </dgm:presLayoutVars>
      </dgm:prSet>
      <dgm:spPr/>
    </dgm:pt>
    <dgm:pt modelId="{78C8DF18-DBAD-48D8-BCCF-6A95E60DECCC}" type="pres">
      <dgm:prSet presAssocID="{D8126FF3-CC35-4BA7-B532-38E911F4905A}" presName="desTx" presStyleLbl="alignAccFollowNode1" presStyleIdx="1" presStyleCnt="3">
        <dgm:presLayoutVars>
          <dgm:bulletEnabled val="1"/>
        </dgm:presLayoutVars>
      </dgm:prSet>
      <dgm:spPr/>
    </dgm:pt>
    <dgm:pt modelId="{14907915-342A-4C4E-BA7F-1582779F939E}" type="pres">
      <dgm:prSet presAssocID="{EB9A4EC7-905F-4E8D-AB0D-715160C7FA86}" presName="space" presStyleCnt="0"/>
      <dgm:spPr/>
    </dgm:pt>
    <dgm:pt modelId="{FBBC098C-F980-439C-82E2-D83275C55565}" type="pres">
      <dgm:prSet presAssocID="{E6B8EA6A-ED1F-4E54-B9AD-2E9C719CD050}" presName="composite" presStyleCnt="0"/>
      <dgm:spPr/>
    </dgm:pt>
    <dgm:pt modelId="{8F38E83B-678F-4C24-B74B-5468F9DC0320}" type="pres">
      <dgm:prSet presAssocID="{E6B8EA6A-ED1F-4E54-B9AD-2E9C719CD050}" presName="parTx" presStyleLbl="alignNode1" presStyleIdx="2" presStyleCnt="3">
        <dgm:presLayoutVars>
          <dgm:chMax val="0"/>
          <dgm:chPref val="0"/>
          <dgm:bulletEnabled val="1"/>
        </dgm:presLayoutVars>
      </dgm:prSet>
      <dgm:spPr/>
    </dgm:pt>
    <dgm:pt modelId="{A97A7DEE-41E9-4A77-B018-9AC274430533}" type="pres">
      <dgm:prSet presAssocID="{E6B8EA6A-ED1F-4E54-B9AD-2E9C719CD050}" presName="desTx" presStyleLbl="alignAccFollowNode1" presStyleIdx="2" presStyleCnt="3">
        <dgm:presLayoutVars>
          <dgm:bulletEnabled val="1"/>
        </dgm:presLayoutVars>
      </dgm:prSet>
      <dgm:spPr/>
    </dgm:pt>
  </dgm:ptLst>
  <dgm:cxnLst>
    <dgm:cxn modelId="{2FEBD006-1434-47EE-8882-CF31D3FD4D91}" srcId="{E6B8EA6A-ED1F-4E54-B9AD-2E9C719CD050}" destId="{0CC0742E-813B-4F1A-9385-6EE8BCC7D382}" srcOrd="0" destOrd="0" parTransId="{7C61ACB6-931A-492B-88B6-2E7D2C3269E2}" sibTransId="{1696BE0D-129E-453D-A111-94BF3826EAD0}"/>
    <dgm:cxn modelId="{5FB49110-334C-47AA-ACED-67BFF4925548}" type="presOf" srcId="{548C544A-1AB6-4895-A357-6E9BD138BDCD}" destId="{A97A7DEE-41E9-4A77-B018-9AC274430533}" srcOrd="0" destOrd="1" presId="urn:microsoft.com/office/officeart/2005/8/layout/hList1"/>
    <dgm:cxn modelId="{542A1D20-7E3C-4EB4-BB76-64FFCA07F5B4}" type="presOf" srcId="{17A6E971-5B19-4A6D-A85E-8D7C935B2D7B}" destId="{78C8DF18-DBAD-48D8-BCCF-6A95E60DECCC}" srcOrd="0" destOrd="2" presId="urn:microsoft.com/office/officeart/2005/8/layout/hList1"/>
    <dgm:cxn modelId="{2B6C8B24-36D5-4C6F-A152-13BA7A6A81D7}" srcId="{B317D5EA-D67D-4413-85D2-1AE48B87E65E}" destId="{A9A11DCD-0ED2-40C0-9045-2280CC1EDB94}" srcOrd="0" destOrd="0" parTransId="{1DE986C4-1B4F-46FE-9BCC-BE5C8D89771C}" sibTransId="{FB670C7C-E771-4E41-AF36-8F60D66B8759}"/>
    <dgm:cxn modelId="{2CC8CF36-DD94-49DD-83BE-BA4CB48E83F4}" srcId="{A9A11DCD-0ED2-40C0-9045-2280CC1EDB94}" destId="{CFB419FA-866B-46D1-BA81-2608B0DB0DB7}" srcOrd="0" destOrd="0" parTransId="{9250BA04-7833-4105-AB86-752F0123552D}" sibTransId="{806E5B48-E7C9-4D88-86A6-6BF194FB6980}"/>
    <dgm:cxn modelId="{5BFE373D-59CA-43AB-88EC-639A854F2CE0}" srcId="{E6B8EA6A-ED1F-4E54-B9AD-2E9C719CD050}" destId="{548C544A-1AB6-4895-A357-6E9BD138BDCD}" srcOrd="1" destOrd="0" parTransId="{26D996AC-F512-4B59-8D7C-8190C9AAE4C8}" sibTransId="{2489A95C-5B40-494C-912A-6F7C5F52EC19}"/>
    <dgm:cxn modelId="{E32A1B65-7564-448E-8BE9-22ADF50FDF47}" srcId="{B317D5EA-D67D-4413-85D2-1AE48B87E65E}" destId="{D8126FF3-CC35-4BA7-B532-38E911F4905A}" srcOrd="1" destOrd="0" parTransId="{8B72BC8B-DA65-48E2-91D7-04AC4E824CFA}" sibTransId="{EB9A4EC7-905F-4E8D-AB0D-715160C7FA86}"/>
    <dgm:cxn modelId="{141A444B-C798-4E7C-9B07-55ED92F89A17}" type="presOf" srcId="{3F15B924-4DBF-44E8-B634-C2F6E6F3F4E5}" destId="{78C8DF18-DBAD-48D8-BCCF-6A95E60DECCC}" srcOrd="0" destOrd="0" presId="urn:microsoft.com/office/officeart/2005/8/layout/hList1"/>
    <dgm:cxn modelId="{AABE526B-87A7-4827-A52D-D60EC938EBD4}" srcId="{B317D5EA-D67D-4413-85D2-1AE48B87E65E}" destId="{E6B8EA6A-ED1F-4E54-B9AD-2E9C719CD050}" srcOrd="2" destOrd="0" parTransId="{0C560FE5-6752-48E8-B99B-92EF25221ABD}" sibTransId="{3023F117-F81D-4595-8E4A-20AC539A5F29}"/>
    <dgm:cxn modelId="{C67E6C51-8C43-44DD-B778-D3E4A03E3742}" type="presOf" srcId="{CB3C3E5A-38D6-4E3B-833E-8D16BEB63E78}" destId="{5CBB1F51-7B88-4169-A5CF-26FE028CF4F2}" srcOrd="0" destOrd="2" presId="urn:microsoft.com/office/officeart/2005/8/layout/hList1"/>
    <dgm:cxn modelId="{18186A54-0E54-4358-B72A-8C981AD44FEF}" type="presOf" srcId="{28F64E30-5C7D-4643-8FD9-BF0372326747}" destId="{5CBB1F51-7B88-4169-A5CF-26FE028CF4F2}" srcOrd="0" destOrd="1" presId="urn:microsoft.com/office/officeart/2005/8/layout/hList1"/>
    <dgm:cxn modelId="{013FAA84-E68C-4703-8666-F47A3B5748AE}" type="presOf" srcId="{D8126FF3-CC35-4BA7-B532-38E911F4905A}" destId="{1CA41657-7282-4324-8DAE-02041AD32900}" srcOrd="0" destOrd="0" presId="urn:microsoft.com/office/officeart/2005/8/layout/hList1"/>
    <dgm:cxn modelId="{2F850F88-071C-4A5C-9CFE-8DB085CA2DCE}" type="presOf" srcId="{00345A13-A4BE-4454-9A21-13292B2CF397}" destId="{78C8DF18-DBAD-48D8-BCCF-6A95E60DECCC}" srcOrd="0" destOrd="1" presId="urn:microsoft.com/office/officeart/2005/8/layout/hList1"/>
    <dgm:cxn modelId="{C3A2EB8B-2A6D-4ECC-BCBD-33B80A8FFB92}" srcId="{D8126FF3-CC35-4BA7-B532-38E911F4905A}" destId="{3F15B924-4DBF-44E8-B634-C2F6E6F3F4E5}" srcOrd="0" destOrd="0" parTransId="{57196F3A-70E2-41A4-86BD-6E1FC3DD7899}" sibTransId="{48781370-A2E7-45D6-95EB-2861B9AB8878}"/>
    <dgm:cxn modelId="{E785A497-D876-4930-B9D6-E297355D6F02}" type="presOf" srcId="{BF79049A-10CD-4493-BFC7-9E36290A756A}" destId="{A97A7DEE-41E9-4A77-B018-9AC274430533}" srcOrd="0" destOrd="2" presId="urn:microsoft.com/office/officeart/2005/8/layout/hList1"/>
    <dgm:cxn modelId="{342F439D-F8B2-4100-995E-9ED227C183AE}" type="presOf" srcId="{E6B8EA6A-ED1F-4E54-B9AD-2E9C719CD050}" destId="{8F38E83B-678F-4C24-B74B-5468F9DC0320}" srcOrd="0" destOrd="0" presId="urn:microsoft.com/office/officeart/2005/8/layout/hList1"/>
    <dgm:cxn modelId="{61BB5AA6-EE4A-4392-9CD2-904443171AA5}" srcId="{D8126FF3-CC35-4BA7-B532-38E911F4905A}" destId="{17A6E971-5B19-4A6D-A85E-8D7C935B2D7B}" srcOrd="2" destOrd="0" parTransId="{ADD09CBA-9088-4FAB-BFF9-E7B63EC39A42}" sibTransId="{36B9EF11-3804-4FF0-B7CC-ED99E7B10F77}"/>
    <dgm:cxn modelId="{90DE57A9-DA02-4560-B884-4BDD56F0E8C0}" srcId="{D8126FF3-CC35-4BA7-B532-38E911F4905A}" destId="{00345A13-A4BE-4454-9A21-13292B2CF397}" srcOrd="1" destOrd="0" parTransId="{2AEC6E14-5BEA-46FC-9FDF-CA4F3C37EAA1}" sibTransId="{A2DEEEB4-CF75-49AC-AEA4-5947876B539E}"/>
    <dgm:cxn modelId="{3F42D0AE-9904-4E45-BBCB-A66D1D613DDE}" srcId="{D8126FF3-CC35-4BA7-B532-38E911F4905A}" destId="{15DAC6CE-036B-4A76-A6DA-AFFDB7796D4E}" srcOrd="3" destOrd="0" parTransId="{3173F64F-F95F-4A19-9436-911A32254AAD}" sibTransId="{5DFB8A1C-FB17-4CF0-8CB9-AE4D543ED368}"/>
    <dgm:cxn modelId="{AD7A18CB-1153-420D-8FD6-4829CB5B764E}" type="presOf" srcId="{B317D5EA-D67D-4413-85D2-1AE48B87E65E}" destId="{C6948809-73A9-4303-BF3F-1457C12CD6BA}" srcOrd="0" destOrd="0" presId="urn:microsoft.com/office/officeart/2005/8/layout/hList1"/>
    <dgm:cxn modelId="{D5E4FFCC-F729-4D40-BF7B-88FE1140C2F7}" srcId="{A9A11DCD-0ED2-40C0-9045-2280CC1EDB94}" destId="{28F64E30-5C7D-4643-8FD9-BF0372326747}" srcOrd="1" destOrd="0" parTransId="{E2D0D417-B1F0-4A3F-9AA3-642661A68F5E}" sibTransId="{756047B3-3F6E-4163-B400-359A23504B91}"/>
    <dgm:cxn modelId="{F3D07FDD-E11B-4751-9A05-4A3A24937A57}" type="presOf" srcId="{15DAC6CE-036B-4A76-A6DA-AFFDB7796D4E}" destId="{78C8DF18-DBAD-48D8-BCCF-6A95E60DECCC}" srcOrd="0" destOrd="3" presId="urn:microsoft.com/office/officeart/2005/8/layout/hList1"/>
    <dgm:cxn modelId="{07D284E3-8C26-400C-ADEB-6A76CC641680}" srcId="{E6B8EA6A-ED1F-4E54-B9AD-2E9C719CD050}" destId="{BF79049A-10CD-4493-BFC7-9E36290A756A}" srcOrd="2" destOrd="0" parTransId="{19EF1938-10FB-4FCE-8F28-F30C3A9E8FC1}" sibTransId="{F5E6EAD7-5EB8-4829-83E5-5FCFB35220FA}"/>
    <dgm:cxn modelId="{058228E4-9F31-4AA0-B7BA-D01F020E3F2E}" type="presOf" srcId="{0CC0742E-813B-4F1A-9385-6EE8BCC7D382}" destId="{A97A7DEE-41E9-4A77-B018-9AC274430533}" srcOrd="0" destOrd="0" presId="urn:microsoft.com/office/officeart/2005/8/layout/hList1"/>
    <dgm:cxn modelId="{611FD6E5-E3D1-408C-828C-55F34CE2C903}" srcId="{A9A11DCD-0ED2-40C0-9045-2280CC1EDB94}" destId="{CB3C3E5A-38D6-4E3B-833E-8D16BEB63E78}" srcOrd="2" destOrd="0" parTransId="{C6A5C294-554A-425D-BE4A-B6D8407C2EE5}" sibTransId="{F756121D-4394-4B6A-957C-AF205F8868CB}"/>
    <dgm:cxn modelId="{C8D3F5EC-A682-4586-97F0-D85C92A044FA}" type="presOf" srcId="{A9A11DCD-0ED2-40C0-9045-2280CC1EDB94}" destId="{BBDE2816-FCA3-4937-AEAC-D52B60A63E86}" srcOrd="0" destOrd="0" presId="urn:microsoft.com/office/officeart/2005/8/layout/hList1"/>
    <dgm:cxn modelId="{280862EE-7C06-4A07-8311-92441C1550F7}" type="presOf" srcId="{CFB419FA-866B-46D1-BA81-2608B0DB0DB7}" destId="{5CBB1F51-7B88-4169-A5CF-26FE028CF4F2}" srcOrd="0" destOrd="0" presId="urn:microsoft.com/office/officeart/2005/8/layout/hList1"/>
    <dgm:cxn modelId="{69F2F14B-F88C-4911-97E3-A2EA558E3701}" type="presParOf" srcId="{C6948809-73A9-4303-BF3F-1457C12CD6BA}" destId="{254ADDCE-4FD3-4BD0-9F18-0FEA8BB6A36D}" srcOrd="0" destOrd="0" presId="urn:microsoft.com/office/officeart/2005/8/layout/hList1"/>
    <dgm:cxn modelId="{633650DA-9DAF-4D11-8CC0-FC78E400609A}" type="presParOf" srcId="{254ADDCE-4FD3-4BD0-9F18-0FEA8BB6A36D}" destId="{BBDE2816-FCA3-4937-AEAC-D52B60A63E86}" srcOrd="0" destOrd="0" presId="urn:microsoft.com/office/officeart/2005/8/layout/hList1"/>
    <dgm:cxn modelId="{EBBBCD64-301A-41F5-8089-508EAC17AD27}" type="presParOf" srcId="{254ADDCE-4FD3-4BD0-9F18-0FEA8BB6A36D}" destId="{5CBB1F51-7B88-4169-A5CF-26FE028CF4F2}" srcOrd="1" destOrd="0" presId="urn:microsoft.com/office/officeart/2005/8/layout/hList1"/>
    <dgm:cxn modelId="{394CD28C-8F75-4B42-9090-89C39FB3F7C9}" type="presParOf" srcId="{C6948809-73A9-4303-BF3F-1457C12CD6BA}" destId="{9CABE727-FEF2-4039-B844-64D71576093B}" srcOrd="1" destOrd="0" presId="urn:microsoft.com/office/officeart/2005/8/layout/hList1"/>
    <dgm:cxn modelId="{CD41DBE6-C72C-4150-BC3C-601F989B0F30}" type="presParOf" srcId="{C6948809-73A9-4303-BF3F-1457C12CD6BA}" destId="{0ED5432F-0435-4ED3-B8B0-1EF579F43FE5}" srcOrd="2" destOrd="0" presId="urn:microsoft.com/office/officeart/2005/8/layout/hList1"/>
    <dgm:cxn modelId="{828A0137-D6DD-4279-AC71-CFFC8D54BBEF}" type="presParOf" srcId="{0ED5432F-0435-4ED3-B8B0-1EF579F43FE5}" destId="{1CA41657-7282-4324-8DAE-02041AD32900}" srcOrd="0" destOrd="0" presId="urn:microsoft.com/office/officeart/2005/8/layout/hList1"/>
    <dgm:cxn modelId="{5CEDA9A6-9B48-4133-B020-3FA42FC1F612}" type="presParOf" srcId="{0ED5432F-0435-4ED3-B8B0-1EF579F43FE5}" destId="{78C8DF18-DBAD-48D8-BCCF-6A95E60DECCC}" srcOrd="1" destOrd="0" presId="urn:microsoft.com/office/officeart/2005/8/layout/hList1"/>
    <dgm:cxn modelId="{BEB56C37-EB0B-42AF-8B94-1E84A7E26ECE}" type="presParOf" srcId="{C6948809-73A9-4303-BF3F-1457C12CD6BA}" destId="{14907915-342A-4C4E-BA7F-1582779F939E}" srcOrd="3" destOrd="0" presId="urn:microsoft.com/office/officeart/2005/8/layout/hList1"/>
    <dgm:cxn modelId="{55A0E3D4-1760-4AC7-ABC7-6B99ED6FD317}" type="presParOf" srcId="{C6948809-73A9-4303-BF3F-1457C12CD6BA}" destId="{FBBC098C-F980-439C-82E2-D83275C55565}" srcOrd="4" destOrd="0" presId="urn:microsoft.com/office/officeart/2005/8/layout/hList1"/>
    <dgm:cxn modelId="{93BBFBBE-8323-445B-819D-F3F803B08A9E}" type="presParOf" srcId="{FBBC098C-F980-439C-82E2-D83275C55565}" destId="{8F38E83B-678F-4C24-B74B-5468F9DC0320}" srcOrd="0" destOrd="0" presId="urn:microsoft.com/office/officeart/2005/8/layout/hList1"/>
    <dgm:cxn modelId="{5DB80DD1-9208-4083-9954-F475BF9F3AC9}" type="presParOf" srcId="{FBBC098C-F980-439C-82E2-D83275C55565}" destId="{A97A7DEE-41E9-4A77-B018-9AC27443053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2B515-7F30-4BBE-B5FE-15105931984A}"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cs-CZ"/>
        </a:p>
      </dgm:t>
    </dgm:pt>
    <dgm:pt modelId="{A62248AB-1866-4245-BCE8-61847DF0253C}">
      <dgm:prSet phldrT="[Text]" custT="1"/>
      <dgm:spPr/>
      <dgm:t>
        <a:bodyPr/>
        <a:lstStyle/>
        <a:p>
          <a:r>
            <a:rPr lang="cs-CZ" sz="3200" b="1" dirty="0">
              <a:solidFill>
                <a:schemeClr val="tx2"/>
              </a:solidFill>
            </a:rPr>
            <a:t>Vnitřní komunikace</a:t>
          </a:r>
        </a:p>
      </dgm:t>
    </dgm:pt>
    <dgm:pt modelId="{F9A9E367-9859-41AB-B9BD-85D197FD9CE1}" type="parTrans" cxnId="{18E79A53-E50F-4D3F-8016-CF50D7869F91}">
      <dgm:prSet/>
      <dgm:spPr/>
      <dgm:t>
        <a:bodyPr/>
        <a:lstStyle/>
        <a:p>
          <a:endParaRPr lang="cs-CZ"/>
        </a:p>
      </dgm:t>
    </dgm:pt>
    <dgm:pt modelId="{1AECE222-E2BD-491B-BF0A-D5A03387FD06}" type="sibTrans" cxnId="{18E79A53-E50F-4D3F-8016-CF50D7869F91}">
      <dgm:prSet/>
      <dgm:spPr/>
      <dgm:t>
        <a:bodyPr/>
        <a:lstStyle/>
        <a:p>
          <a:endParaRPr lang="cs-CZ"/>
        </a:p>
      </dgm:t>
    </dgm:pt>
    <dgm:pt modelId="{F3B5EBA3-4409-45DB-AAA0-FFC7F9C2A39F}">
      <dgm:prSet phldrT="[Text]" custT="1"/>
      <dgm:spPr/>
      <dgm:t>
        <a:bodyPr/>
        <a:lstStyle/>
        <a:p>
          <a:r>
            <a:rPr lang="cs-CZ" sz="2000" dirty="0">
              <a:solidFill>
                <a:schemeClr val="tx2"/>
              </a:solidFill>
            </a:rPr>
            <a:t>Zajištuje nahrávání komunikace KT (zjednodušený zapisovatel v případě jeho absence)</a:t>
          </a:r>
        </a:p>
      </dgm:t>
    </dgm:pt>
    <dgm:pt modelId="{411EA05E-5486-4D57-9E79-EC1365C5AC7E}" type="parTrans" cxnId="{2BC56A44-F1CE-4411-A6D2-239F55B30D5E}">
      <dgm:prSet/>
      <dgm:spPr/>
      <dgm:t>
        <a:bodyPr/>
        <a:lstStyle/>
        <a:p>
          <a:endParaRPr lang="cs-CZ"/>
        </a:p>
      </dgm:t>
    </dgm:pt>
    <dgm:pt modelId="{37205A61-FC1F-40A8-8596-4E70C19F8DB5}" type="sibTrans" cxnId="{2BC56A44-F1CE-4411-A6D2-239F55B30D5E}">
      <dgm:prSet/>
      <dgm:spPr/>
      <dgm:t>
        <a:bodyPr/>
        <a:lstStyle/>
        <a:p>
          <a:endParaRPr lang="cs-CZ"/>
        </a:p>
      </dgm:t>
    </dgm:pt>
    <dgm:pt modelId="{907C4197-2EF2-4CC0-9178-FACC9830127E}">
      <dgm:prSet phldrT="[Text]" custT="1"/>
      <dgm:spPr/>
      <dgm:t>
        <a:bodyPr/>
        <a:lstStyle/>
        <a:p>
          <a:r>
            <a:rPr lang="cs-CZ" sz="2000" dirty="0">
              <a:solidFill>
                <a:schemeClr val="tx2"/>
              </a:solidFill>
            </a:rPr>
            <a:t>Zajišťuje kontakty na všechny zaměstnance a členy organizace</a:t>
          </a:r>
        </a:p>
      </dgm:t>
    </dgm:pt>
    <dgm:pt modelId="{FBEF00B8-7A57-4E5E-B5C5-7280B49D719A}" type="parTrans" cxnId="{75A1D303-1CAB-4D50-82BE-E7B1767A7052}">
      <dgm:prSet/>
      <dgm:spPr/>
      <dgm:t>
        <a:bodyPr/>
        <a:lstStyle/>
        <a:p>
          <a:endParaRPr lang="cs-CZ"/>
        </a:p>
      </dgm:t>
    </dgm:pt>
    <dgm:pt modelId="{9E54A0F6-6BFE-4AAC-B254-8FBD1484A89C}" type="sibTrans" cxnId="{75A1D303-1CAB-4D50-82BE-E7B1767A7052}">
      <dgm:prSet/>
      <dgm:spPr/>
      <dgm:t>
        <a:bodyPr/>
        <a:lstStyle/>
        <a:p>
          <a:endParaRPr lang="cs-CZ"/>
        </a:p>
      </dgm:t>
    </dgm:pt>
    <dgm:pt modelId="{E76481F7-D255-492E-8D2B-A3453FD162FC}">
      <dgm:prSet phldrT="[Text]" custT="1"/>
      <dgm:spPr/>
      <dgm:t>
        <a:bodyPr/>
        <a:lstStyle/>
        <a:p>
          <a:r>
            <a:rPr lang="cs-CZ" sz="3200" b="1" dirty="0">
              <a:solidFill>
                <a:schemeClr val="tx2"/>
              </a:solidFill>
            </a:rPr>
            <a:t>Vnější komunikace</a:t>
          </a:r>
        </a:p>
      </dgm:t>
    </dgm:pt>
    <dgm:pt modelId="{649C6DDE-97C2-4DE2-B37E-F2397EE40F7B}" type="parTrans" cxnId="{E9A3DF1F-9BAB-4EE2-AADA-C57CB5BB20DC}">
      <dgm:prSet/>
      <dgm:spPr/>
      <dgm:t>
        <a:bodyPr/>
        <a:lstStyle/>
        <a:p>
          <a:endParaRPr lang="cs-CZ"/>
        </a:p>
      </dgm:t>
    </dgm:pt>
    <dgm:pt modelId="{78C75B8E-B9AC-49F2-93DF-6104BF3D1DD4}" type="sibTrans" cxnId="{E9A3DF1F-9BAB-4EE2-AADA-C57CB5BB20DC}">
      <dgm:prSet/>
      <dgm:spPr/>
      <dgm:t>
        <a:bodyPr/>
        <a:lstStyle/>
        <a:p>
          <a:endParaRPr lang="cs-CZ"/>
        </a:p>
      </dgm:t>
    </dgm:pt>
    <dgm:pt modelId="{B2192787-D47C-4EDC-9568-A861BE45C634}">
      <dgm:prSet phldrT="[Text]" custT="1"/>
      <dgm:spPr/>
      <dgm:t>
        <a:bodyPr/>
        <a:lstStyle/>
        <a:p>
          <a:r>
            <a:rPr lang="cs-CZ" sz="2000" dirty="0">
              <a:solidFill>
                <a:schemeClr val="tx2"/>
              </a:solidFill>
            </a:rPr>
            <a:t>Zajišťuje genericky vytvořené zprávy k jednotlivým událostem (dle mediální strategie) a při vzniku události je pouze doplní konkrétními údaji</a:t>
          </a:r>
        </a:p>
      </dgm:t>
    </dgm:pt>
    <dgm:pt modelId="{1D7F8816-99DC-4115-801D-9ECBC015F5D7}" type="parTrans" cxnId="{E64C1395-D216-45C0-AD7C-4FBFC1CCCA65}">
      <dgm:prSet/>
      <dgm:spPr/>
      <dgm:t>
        <a:bodyPr/>
        <a:lstStyle/>
        <a:p>
          <a:endParaRPr lang="cs-CZ"/>
        </a:p>
      </dgm:t>
    </dgm:pt>
    <dgm:pt modelId="{DD0D64B1-520E-47B6-B041-171C74A3CB43}" type="sibTrans" cxnId="{E64C1395-D216-45C0-AD7C-4FBFC1CCCA65}">
      <dgm:prSet/>
      <dgm:spPr/>
      <dgm:t>
        <a:bodyPr/>
        <a:lstStyle/>
        <a:p>
          <a:endParaRPr lang="cs-CZ"/>
        </a:p>
      </dgm:t>
    </dgm:pt>
    <dgm:pt modelId="{504A3AE7-CC7A-4B3F-8C2A-37D30C9AE711}">
      <dgm:prSet phldrT="[Text]" custT="1"/>
      <dgm:spPr/>
      <dgm:t>
        <a:bodyPr/>
        <a:lstStyle/>
        <a:p>
          <a:r>
            <a:rPr lang="cs-CZ" sz="2000" dirty="0">
              <a:solidFill>
                <a:schemeClr val="tx2"/>
              </a:solidFill>
            </a:rPr>
            <a:t>Zajišťuje osobu pro kontrolu a komunikaci skrze sociální sítě</a:t>
          </a:r>
        </a:p>
      </dgm:t>
    </dgm:pt>
    <dgm:pt modelId="{73B5B227-0475-4D88-9539-29AD63A8B9E5}" type="parTrans" cxnId="{7F9D790A-01D3-441A-B7C4-3B7900B2548D}">
      <dgm:prSet/>
      <dgm:spPr/>
      <dgm:t>
        <a:bodyPr/>
        <a:lstStyle/>
        <a:p>
          <a:endParaRPr lang="cs-CZ"/>
        </a:p>
      </dgm:t>
    </dgm:pt>
    <dgm:pt modelId="{778C025E-A1D1-4BD6-995E-5E5FC21DAD10}" type="sibTrans" cxnId="{7F9D790A-01D3-441A-B7C4-3B7900B2548D}">
      <dgm:prSet/>
      <dgm:spPr/>
      <dgm:t>
        <a:bodyPr/>
        <a:lstStyle/>
        <a:p>
          <a:endParaRPr lang="cs-CZ"/>
        </a:p>
      </dgm:t>
    </dgm:pt>
    <dgm:pt modelId="{BC3A83DF-BBFE-4EBA-B3B1-8B6FBFD707BA}">
      <dgm:prSet phldrT="[Text]" custT="1"/>
      <dgm:spPr/>
      <dgm:t>
        <a:bodyPr/>
        <a:lstStyle/>
        <a:p>
          <a:r>
            <a:rPr lang="cs-CZ" sz="2000" dirty="0">
              <a:solidFill>
                <a:schemeClr val="tx2"/>
              </a:solidFill>
            </a:rPr>
            <a:t>Zajišťuje informace, kdo ze zaměstnanců v době incidentu byl na místě (čerpání dovolené, EKV)</a:t>
          </a:r>
        </a:p>
      </dgm:t>
    </dgm:pt>
    <dgm:pt modelId="{9EDB4610-5D95-4675-81B3-47AF3910BF39}" type="parTrans" cxnId="{C7F80F2C-3B42-4222-9495-CEA0B758E2A1}">
      <dgm:prSet/>
      <dgm:spPr/>
      <dgm:t>
        <a:bodyPr/>
        <a:lstStyle/>
        <a:p>
          <a:endParaRPr lang="cs-CZ"/>
        </a:p>
      </dgm:t>
    </dgm:pt>
    <dgm:pt modelId="{C948D847-C4CC-46DB-B6A1-DB27A7028568}" type="sibTrans" cxnId="{C7F80F2C-3B42-4222-9495-CEA0B758E2A1}">
      <dgm:prSet/>
      <dgm:spPr/>
      <dgm:t>
        <a:bodyPr/>
        <a:lstStyle/>
        <a:p>
          <a:endParaRPr lang="cs-CZ"/>
        </a:p>
      </dgm:t>
    </dgm:pt>
    <dgm:pt modelId="{3D89C97C-620F-4FEA-847B-9ED2FDEE7EF9}">
      <dgm:prSet phldrT="[Text]" custT="1"/>
      <dgm:spPr/>
      <dgm:t>
        <a:bodyPr/>
        <a:lstStyle/>
        <a:p>
          <a:r>
            <a:rPr lang="cs-CZ" sz="2000" dirty="0">
              <a:solidFill>
                <a:schemeClr val="tx2"/>
              </a:solidFill>
            </a:rPr>
            <a:t>Zajištuje právní následky plynoucí z pracovně právního vztahu (BOZP, náhrady, výpověď…</a:t>
          </a:r>
          <a:r>
            <a:rPr lang="cs-CZ" sz="2000" dirty="0" err="1">
              <a:solidFill>
                <a:schemeClr val="tx2"/>
              </a:solidFill>
            </a:rPr>
            <a:t>atd</a:t>
          </a:r>
          <a:r>
            <a:rPr lang="cs-CZ" sz="2000" dirty="0">
              <a:solidFill>
                <a:schemeClr val="tx2"/>
              </a:solidFill>
            </a:rPr>
            <a:t>)</a:t>
          </a:r>
        </a:p>
      </dgm:t>
    </dgm:pt>
    <dgm:pt modelId="{2B22352B-2141-45E0-A73B-18732991D9C3}" type="parTrans" cxnId="{F72A70A5-BFC9-4E7F-B256-C5F516FD2FE0}">
      <dgm:prSet/>
      <dgm:spPr/>
      <dgm:t>
        <a:bodyPr/>
        <a:lstStyle/>
        <a:p>
          <a:endParaRPr lang="cs-CZ"/>
        </a:p>
      </dgm:t>
    </dgm:pt>
    <dgm:pt modelId="{8E409B90-D68E-45F0-AF22-F51E09407A26}" type="sibTrans" cxnId="{F72A70A5-BFC9-4E7F-B256-C5F516FD2FE0}">
      <dgm:prSet/>
      <dgm:spPr/>
      <dgm:t>
        <a:bodyPr/>
        <a:lstStyle/>
        <a:p>
          <a:endParaRPr lang="cs-CZ"/>
        </a:p>
      </dgm:t>
    </dgm:pt>
    <dgm:pt modelId="{E96990DD-B231-4631-A5BA-E54828A37E77}">
      <dgm:prSet phldrT="[Text]" custT="1"/>
      <dgm:spPr/>
      <dgm:t>
        <a:bodyPr/>
        <a:lstStyle/>
        <a:p>
          <a:r>
            <a:rPr lang="cs-CZ" sz="2000" dirty="0">
              <a:solidFill>
                <a:schemeClr val="tx2"/>
              </a:solidFill>
            </a:rPr>
            <a:t>Zajišťuje komunikační kanál sdělování základních informací (</a:t>
          </a:r>
          <a:r>
            <a:rPr lang="cs-CZ" sz="2000" dirty="0" err="1">
              <a:solidFill>
                <a:schemeClr val="tx2"/>
              </a:solidFill>
            </a:rPr>
            <a:t>sms</a:t>
          </a:r>
          <a:r>
            <a:rPr lang="cs-CZ" sz="2000" dirty="0">
              <a:solidFill>
                <a:schemeClr val="tx2"/>
              </a:solidFill>
            </a:rPr>
            <a:t> brána, </a:t>
          </a:r>
          <a:r>
            <a:rPr lang="cs-CZ" sz="2000" dirty="0" err="1">
              <a:solidFill>
                <a:schemeClr val="tx2"/>
              </a:solidFill>
            </a:rPr>
            <a:t>whatsapp</a:t>
          </a:r>
          <a:r>
            <a:rPr lang="cs-CZ" sz="2000" dirty="0">
              <a:solidFill>
                <a:schemeClr val="tx2"/>
              </a:solidFill>
            </a:rPr>
            <a:t> a jiné)</a:t>
          </a:r>
        </a:p>
      </dgm:t>
    </dgm:pt>
    <dgm:pt modelId="{910294EA-BBFF-4217-A67A-5466484CABC8}" type="parTrans" cxnId="{809548A6-E03F-4474-BC88-D5E15D661A9F}">
      <dgm:prSet/>
      <dgm:spPr/>
      <dgm:t>
        <a:bodyPr/>
        <a:lstStyle/>
        <a:p>
          <a:endParaRPr lang="cs-CZ"/>
        </a:p>
      </dgm:t>
    </dgm:pt>
    <dgm:pt modelId="{0BD57AF5-E9A2-4E49-8888-D4200EC76C47}" type="sibTrans" cxnId="{809548A6-E03F-4474-BC88-D5E15D661A9F}">
      <dgm:prSet/>
      <dgm:spPr/>
      <dgm:t>
        <a:bodyPr/>
        <a:lstStyle/>
        <a:p>
          <a:endParaRPr lang="cs-CZ"/>
        </a:p>
      </dgm:t>
    </dgm:pt>
    <dgm:pt modelId="{EACD49E0-A720-4B55-BB75-05F547597162}">
      <dgm:prSet phldrT="[Text]" custT="1"/>
      <dgm:spPr/>
      <dgm:t>
        <a:bodyPr/>
        <a:lstStyle/>
        <a:p>
          <a:r>
            <a:rPr lang="cs-CZ" sz="2000" dirty="0">
              <a:solidFill>
                <a:schemeClr val="tx2"/>
              </a:solidFill>
            </a:rPr>
            <a:t>Zajišťuje kontrolu </a:t>
          </a:r>
          <a:r>
            <a:rPr lang="cs-CZ" sz="2000" dirty="0" err="1">
              <a:solidFill>
                <a:schemeClr val="tx2"/>
              </a:solidFill>
            </a:rPr>
            <a:t>hoaxu</a:t>
          </a:r>
          <a:endParaRPr lang="cs-CZ" sz="2000" dirty="0">
            <a:solidFill>
              <a:schemeClr val="tx2"/>
            </a:solidFill>
          </a:endParaRPr>
        </a:p>
      </dgm:t>
    </dgm:pt>
    <dgm:pt modelId="{6C0B317E-F7AB-48CE-8D7C-6EECBBACC575}" type="parTrans" cxnId="{C33F846A-5B33-4207-8830-A7266E8AE48F}">
      <dgm:prSet/>
      <dgm:spPr/>
      <dgm:t>
        <a:bodyPr/>
        <a:lstStyle/>
        <a:p>
          <a:endParaRPr lang="cs-CZ"/>
        </a:p>
      </dgm:t>
    </dgm:pt>
    <dgm:pt modelId="{09BAC93F-3559-41E6-AEBD-9166F8BA6931}" type="sibTrans" cxnId="{C33F846A-5B33-4207-8830-A7266E8AE48F}">
      <dgm:prSet/>
      <dgm:spPr/>
      <dgm:t>
        <a:bodyPr/>
        <a:lstStyle/>
        <a:p>
          <a:endParaRPr lang="cs-CZ"/>
        </a:p>
      </dgm:t>
    </dgm:pt>
    <dgm:pt modelId="{217A4876-0948-4D4E-A152-7DAE9419C989}">
      <dgm:prSet phldrT="[Text]" custT="1"/>
      <dgm:spPr/>
      <dgm:t>
        <a:bodyPr/>
        <a:lstStyle/>
        <a:p>
          <a:r>
            <a:rPr lang="cs-CZ" sz="2000" dirty="0">
              <a:solidFill>
                <a:schemeClr val="tx2"/>
              </a:solidFill>
            </a:rPr>
            <a:t>Zajišťuje seznam a kontakty tiskových mluvčí PČR, HZS, ZZS</a:t>
          </a:r>
        </a:p>
      </dgm:t>
    </dgm:pt>
    <dgm:pt modelId="{D3A65F27-9FBA-4287-A8D3-3FB1D375C25F}" type="parTrans" cxnId="{331F38E7-ABF7-4C04-AC6F-41257DF43200}">
      <dgm:prSet/>
      <dgm:spPr/>
      <dgm:t>
        <a:bodyPr/>
        <a:lstStyle/>
        <a:p>
          <a:endParaRPr lang="cs-CZ"/>
        </a:p>
      </dgm:t>
    </dgm:pt>
    <dgm:pt modelId="{74A65139-EB26-4882-AA3D-DF61BE435FDB}" type="sibTrans" cxnId="{331F38E7-ABF7-4C04-AC6F-41257DF43200}">
      <dgm:prSet/>
      <dgm:spPr/>
      <dgm:t>
        <a:bodyPr/>
        <a:lstStyle/>
        <a:p>
          <a:endParaRPr lang="cs-CZ"/>
        </a:p>
      </dgm:t>
    </dgm:pt>
    <dgm:pt modelId="{B390AE7C-1CF0-45FC-8985-CE39DF72149C}">
      <dgm:prSet phldrT="[Text]" custT="1"/>
      <dgm:spPr/>
      <dgm:t>
        <a:bodyPr/>
        <a:lstStyle/>
        <a:p>
          <a:r>
            <a:rPr lang="cs-CZ" sz="2000" dirty="0">
              <a:solidFill>
                <a:schemeClr val="tx2"/>
              </a:solidFill>
            </a:rPr>
            <a:t>Zajišťuje HOT LINE pro media zodpovědnou osobu, která bude komunikovat dle předem domluveného scénáře</a:t>
          </a:r>
        </a:p>
      </dgm:t>
    </dgm:pt>
    <dgm:pt modelId="{A746A8FB-440D-4E68-A2E2-0ECD118D0E32}" type="parTrans" cxnId="{67975F14-347B-42C7-B48A-993E5F0FB6E0}">
      <dgm:prSet/>
      <dgm:spPr/>
      <dgm:t>
        <a:bodyPr/>
        <a:lstStyle/>
        <a:p>
          <a:endParaRPr lang="cs-CZ"/>
        </a:p>
      </dgm:t>
    </dgm:pt>
    <dgm:pt modelId="{CA3A497A-FCB3-430F-9DAE-A53925A6BB1E}" type="sibTrans" cxnId="{67975F14-347B-42C7-B48A-993E5F0FB6E0}">
      <dgm:prSet/>
      <dgm:spPr/>
      <dgm:t>
        <a:bodyPr/>
        <a:lstStyle/>
        <a:p>
          <a:endParaRPr lang="cs-CZ"/>
        </a:p>
      </dgm:t>
    </dgm:pt>
    <dgm:pt modelId="{964CA893-5727-4A97-A603-27C22A31AF65}">
      <dgm:prSet phldrT="[Text]" custT="1"/>
      <dgm:spPr/>
      <dgm:t>
        <a:bodyPr/>
        <a:lstStyle/>
        <a:p>
          <a:r>
            <a:rPr lang="cs-CZ" sz="2000" dirty="0">
              <a:solidFill>
                <a:schemeClr val="tx2"/>
              </a:solidFill>
            </a:rPr>
            <a:t>Svolává tiskové konference</a:t>
          </a:r>
        </a:p>
      </dgm:t>
    </dgm:pt>
    <dgm:pt modelId="{F44424EE-B56C-4723-AB92-9CAD2B0EFAA6}" type="parTrans" cxnId="{C62D9C5A-EFD8-441E-A86C-F78436BCA23E}">
      <dgm:prSet/>
      <dgm:spPr/>
      <dgm:t>
        <a:bodyPr/>
        <a:lstStyle/>
        <a:p>
          <a:endParaRPr lang="cs-CZ"/>
        </a:p>
      </dgm:t>
    </dgm:pt>
    <dgm:pt modelId="{3B898543-19DB-40FC-98A3-BAC58435D967}" type="sibTrans" cxnId="{C62D9C5A-EFD8-441E-A86C-F78436BCA23E}">
      <dgm:prSet/>
      <dgm:spPr/>
      <dgm:t>
        <a:bodyPr/>
        <a:lstStyle/>
        <a:p>
          <a:endParaRPr lang="cs-CZ"/>
        </a:p>
      </dgm:t>
    </dgm:pt>
    <dgm:pt modelId="{4E67E393-BFA9-4726-ACF8-D9B39F45ADD8}" type="pres">
      <dgm:prSet presAssocID="{FC62B515-7F30-4BBE-B5FE-15105931984A}" presName="Name0" presStyleCnt="0">
        <dgm:presLayoutVars>
          <dgm:dir/>
          <dgm:animLvl val="lvl"/>
          <dgm:resizeHandles val="exact"/>
        </dgm:presLayoutVars>
      </dgm:prSet>
      <dgm:spPr/>
    </dgm:pt>
    <dgm:pt modelId="{FE3B502F-9715-43C8-ADD8-A95A64A35441}" type="pres">
      <dgm:prSet presAssocID="{A62248AB-1866-4245-BCE8-61847DF0253C}" presName="composite" presStyleCnt="0"/>
      <dgm:spPr/>
    </dgm:pt>
    <dgm:pt modelId="{0B5EC253-7CC6-43AD-8F40-F43BDE36004F}" type="pres">
      <dgm:prSet presAssocID="{A62248AB-1866-4245-BCE8-61847DF0253C}" presName="parTx" presStyleLbl="alignNode1" presStyleIdx="0" presStyleCnt="2">
        <dgm:presLayoutVars>
          <dgm:chMax val="0"/>
          <dgm:chPref val="0"/>
          <dgm:bulletEnabled val="1"/>
        </dgm:presLayoutVars>
      </dgm:prSet>
      <dgm:spPr/>
    </dgm:pt>
    <dgm:pt modelId="{8D1A8316-2050-440C-A0D2-70B232D46C36}" type="pres">
      <dgm:prSet presAssocID="{A62248AB-1866-4245-BCE8-61847DF0253C}" presName="desTx" presStyleLbl="alignAccFollowNode1" presStyleIdx="0" presStyleCnt="2">
        <dgm:presLayoutVars>
          <dgm:bulletEnabled val="1"/>
        </dgm:presLayoutVars>
      </dgm:prSet>
      <dgm:spPr/>
    </dgm:pt>
    <dgm:pt modelId="{D2AE25FA-ABA2-400C-942B-3543D99C7F90}" type="pres">
      <dgm:prSet presAssocID="{1AECE222-E2BD-491B-BF0A-D5A03387FD06}" presName="space" presStyleCnt="0"/>
      <dgm:spPr/>
    </dgm:pt>
    <dgm:pt modelId="{B23126FA-35B7-42CE-B1C3-7AE6389D7541}" type="pres">
      <dgm:prSet presAssocID="{E76481F7-D255-492E-8D2B-A3453FD162FC}" presName="composite" presStyleCnt="0"/>
      <dgm:spPr/>
    </dgm:pt>
    <dgm:pt modelId="{B15C75F7-45E6-4C50-B040-9DF8F21DC435}" type="pres">
      <dgm:prSet presAssocID="{E76481F7-D255-492E-8D2B-A3453FD162FC}" presName="parTx" presStyleLbl="alignNode1" presStyleIdx="1" presStyleCnt="2">
        <dgm:presLayoutVars>
          <dgm:chMax val="0"/>
          <dgm:chPref val="0"/>
          <dgm:bulletEnabled val="1"/>
        </dgm:presLayoutVars>
      </dgm:prSet>
      <dgm:spPr/>
    </dgm:pt>
    <dgm:pt modelId="{E37004ED-170A-4941-A06E-E5D90CA327E4}" type="pres">
      <dgm:prSet presAssocID="{E76481F7-D255-492E-8D2B-A3453FD162FC}" presName="desTx" presStyleLbl="alignAccFollowNode1" presStyleIdx="1" presStyleCnt="2" custLinFactNeighborX="8899" custLinFactNeighborY="78579">
        <dgm:presLayoutVars>
          <dgm:bulletEnabled val="1"/>
        </dgm:presLayoutVars>
      </dgm:prSet>
      <dgm:spPr/>
    </dgm:pt>
  </dgm:ptLst>
  <dgm:cxnLst>
    <dgm:cxn modelId="{75A1D303-1CAB-4D50-82BE-E7B1767A7052}" srcId="{A62248AB-1866-4245-BCE8-61847DF0253C}" destId="{907C4197-2EF2-4CC0-9178-FACC9830127E}" srcOrd="1" destOrd="0" parTransId="{FBEF00B8-7A57-4E5E-B5C5-7280B49D719A}" sibTransId="{9E54A0F6-6BFE-4AAC-B254-8FBD1484A89C}"/>
    <dgm:cxn modelId="{7F9D790A-01D3-441A-B7C4-3B7900B2548D}" srcId="{E76481F7-D255-492E-8D2B-A3453FD162FC}" destId="{504A3AE7-CC7A-4B3F-8C2A-37D30C9AE711}" srcOrd="1" destOrd="0" parTransId="{73B5B227-0475-4D88-9539-29AD63A8B9E5}" sibTransId="{778C025E-A1D1-4BD6-995E-5E5FC21DAD10}"/>
    <dgm:cxn modelId="{3F76E90B-4A2E-4010-96B6-06B8206E3013}" type="presOf" srcId="{3D89C97C-620F-4FEA-847B-9ED2FDEE7EF9}" destId="{8D1A8316-2050-440C-A0D2-70B232D46C36}" srcOrd="0" destOrd="3" presId="urn:microsoft.com/office/officeart/2005/8/layout/hList1"/>
    <dgm:cxn modelId="{67975F14-347B-42C7-B48A-993E5F0FB6E0}" srcId="{E76481F7-D255-492E-8D2B-A3453FD162FC}" destId="{B390AE7C-1CF0-45FC-8985-CE39DF72149C}" srcOrd="4" destOrd="0" parTransId="{A746A8FB-440D-4E68-A2E2-0ECD118D0E32}" sibTransId="{CA3A497A-FCB3-430F-9DAE-A53925A6BB1E}"/>
    <dgm:cxn modelId="{E9A3DF1F-9BAB-4EE2-AADA-C57CB5BB20DC}" srcId="{FC62B515-7F30-4BBE-B5FE-15105931984A}" destId="{E76481F7-D255-492E-8D2B-A3453FD162FC}" srcOrd="1" destOrd="0" parTransId="{649C6DDE-97C2-4DE2-B37E-F2397EE40F7B}" sibTransId="{78C75B8E-B9AC-49F2-93DF-6104BF3D1DD4}"/>
    <dgm:cxn modelId="{DFE70B20-BC5E-4A63-9A37-7B581564C870}" type="presOf" srcId="{BC3A83DF-BBFE-4EBA-B3B1-8B6FBFD707BA}" destId="{8D1A8316-2050-440C-A0D2-70B232D46C36}" srcOrd="0" destOrd="2" presId="urn:microsoft.com/office/officeart/2005/8/layout/hList1"/>
    <dgm:cxn modelId="{C7F80F2C-3B42-4222-9495-CEA0B758E2A1}" srcId="{A62248AB-1866-4245-BCE8-61847DF0253C}" destId="{BC3A83DF-BBFE-4EBA-B3B1-8B6FBFD707BA}" srcOrd="2" destOrd="0" parTransId="{9EDB4610-5D95-4675-81B3-47AF3910BF39}" sibTransId="{C948D847-C4CC-46DB-B6A1-DB27A7028568}"/>
    <dgm:cxn modelId="{2BC56A44-F1CE-4411-A6D2-239F55B30D5E}" srcId="{A62248AB-1866-4245-BCE8-61847DF0253C}" destId="{F3B5EBA3-4409-45DB-AAA0-FFC7F9C2A39F}" srcOrd="0" destOrd="0" parTransId="{411EA05E-5486-4D57-9E79-EC1365C5AC7E}" sibTransId="{37205A61-FC1F-40A8-8596-4E70C19F8DB5}"/>
    <dgm:cxn modelId="{C33F846A-5B33-4207-8830-A7266E8AE48F}" srcId="{E76481F7-D255-492E-8D2B-A3453FD162FC}" destId="{EACD49E0-A720-4B55-BB75-05F547597162}" srcOrd="2" destOrd="0" parTransId="{6C0B317E-F7AB-48CE-8D7C-6EECBBACC575}" sibTransId="{09BAC93F-3559-41E6-AEBD-9166F8BA6931}"/>
    <dgm:cxn modelId="{18E79A53-E50F-4D3F-8016-CF50D7869F91}" srcId="{FC62B515-7F30-4BBE-B5FE-15105931984A}" destId="{A62248AB-1866-4245-BCE8-61847DF0253C}" srcOrd="0" destOrd="0" parTransId="{F9A9E367-9859-41AB-B9BD-85D197FD9CE1}" sibTransId="{1AECE222-E2BD-491B-BF0A-D5A03387FD06}"/>
    <dgm:cxn modelId="{C1460B75-FB8E-41AD-9F0B-21030D9477A3}" type="presOf" srcId="{EACD49E0-A720-4B55-BB75-05F547597162}" destId="{E37004ED-170A-4941-A06E-E5D90CA327E4}" srcOrd="0" destOrd="2" presId="urn:microsoft.com/office/officeart/2005/8/layout/hList1"/>
    <dgm:cxn modelId="{FD107978-F96B-4D1C-8969-CBDA5C2B40B7}" type="presOf" srcId="{FC62B515-7F30-4BBE-B5FE-15105931984A}" destId="{4E67E393-BFA9-4726-ACF8-D9B39F45ADD8}" srcOrd="0" destOrd="0" presId="urn:microsoft.com/office/officeart/2005/8/layout/hList1"/>
    <dgm:cxn modelId="{C62D9C5A-EFD8-441E-A86C-F78436BCA23E}" srcId="{E76481F7-D255-492E-8D2B-A3453FD162FC}" destId="{964CA893-5727-4A97-A603-27C22A31AF65}" srcOrd="5" destOrd="0" parTransId="{F44424EE-B56C-4723-AB92-9CAD2B0EFAA6}" sibTransId="{3B898543-19DB-40FC-98A3-BAC58435D967}"/>
    <dgm:cxn modelId="{5D36348E-3758-4D5E-8B1E-6F807AF7D8C1}" type="presOf" srcId="{B2192787-D47C-4EDC-9568-A861BE45C634}" destId="{E37004ED-170A-4941-A06E-E5D90CA327E4}" srcOrd="0" destOrd="0" presId="urn:microsoft.com/office/officeart/2005/8/layout/hList1"/>
    <dgm:cxn modelId="{E64C1395-D216-45C0-AD7C-4FBFC1CCCA65}" srcId="{E76481F7-D255-492E-8D2B-A3453FD162FC}" destId="{B2192787-D47C-4EDC-9568-A861BE45C634}" srcOrd="0" destOrd="0" parTransId="{1D7F8816-99DC-4115-801D-9ECBC015F5D7}" sibTransId="{DD0D64B1-520E-47B6-B041-171C74A3CB43}"/>
    <dgm:cxn modelId="{F72A70A5-BFC9-4E7F-B256-C5F516FD2FE0}" srcId="{A62248AB-1866-4245-BCE8-61847DF0253C}" destId="{3D89C97C-620F-4FEA-847B-9ED2FDEE7EF9}" srcOrd="3" destOrd="0" parTransId="{2B22352B-2141-45E0-A73B-18732991D9C3}" sibTransId="{8E409B90-D68E-45F0-AF22-F51E09407A26}"/>
    <dgm:cxn modelId="{809548A6-E03F-4474-BC88-D5E15D661A9F}" srcId="{A62248AB-1866-4245-BCE8-61847DF0253C}" destId="{E96990DD-B231-4631-A5BA-E54828A37E77}" srcOrd="4" destOrd="0" parTransId="{910294EA-BBFF-4217-A67A-5466484CABC8}" sibTransId="{0BD57AF5-E9A2-4E49-8888-D4200EC76C47}"/>
    <dgm:cxn modelId="{7FE0CDB4-A47C-4778-A4C0-E84A233D9676}" type="presOf" srcId="{907C4197-2EF2-4CC0-9178-FACC9830127E}" destId="{8D1A8316-2050-440C-A0D2-70B232D46C36}" srcOrd="0" destOrd="1" presId="urn:microsoft.com/office/officeart/2005/8/layout/hList1"/>
    <dgm:cxn modelId="{7D5E55B9-B8F8-4A21-B93C-A7DD036DA7BC}" type="presOf" srcId="{504A3AE7-CC7A-4B3F-8C2A-37D30C9AE711}" destId="{E37004ED-170A-4941-A06E-E5D90CA327E4}" srcOrd="0" destOrd="1" presId="urn:microsoft.com/office/officeart/2005/8/layout/hList1"/>
    <dgm:cxn modelId="{FF0B99BA-FD2C-4D62-A6F0-D0EDDA2E5C20}" type="presOf" srcId="{A62248AB-1866-4245-BCE8-61847DF0253C}" destId="{0B5EC253-7CC6-43AD-8F40-F43BDE36004F}" srcOrd="0" destOrd="0" presId="urn:microsoft.com/office/officeart/2005/8/layout/hList1"/>
    <dgm:cxn modelId="{7A3565C8-E950-4245-AD0E-9D16AA0B7E56}" type="presOf" srcId="{B390AE7C-1CF0-45FC-8985-CE39DF72149C}" destId="{E37004ED-170A-4941-A06E-E5D90CA327E4}" srcOrd="0" destOrd="4" presId="urn:microsoft.com/office/officeart/2005/8/layout/hList1"/>
    <dgm:cxn modelId="{B343CECB-D971-4159-A9F3-607FE9C9EB0C}" type="presOf" srcId="{F3B5EBA3-4409-45DB-AAA0-FFC7F9C2A39F}" destId="{8D1A8316-2050-440C-A0D2-70B232D46C36}" srcOrd="0" destOrd="0" presId="urn:microsoft.com/office/officeart/2005/8/layout/hList1"/>
    <dgm:cxn modelId="{862EDDE1-F39C-48A0-B9F3-E8351615C6F1}" type="presOf" srcId="{964CA893-5727-4A97-A603-27C22A31AF65}" destId="{E37004ED-170A-4941-A06E-E5D90CA327E4}" srcOrd="0" destOrd="5" presId="urn:microsoft.com/office/officeart/2005/8/layout/hList1"/>
    <dgm:cxn modelId="{331F38E7-ABF7-4C04-AC6F-41257DF43200}" srcId="{E76481F7-D255-492E-8D2B-A3453FD162FC}" destId="{217A4876-0948-4D4E-A152-7DAE9419C989}" srcOrd="3" destOrd="0" parTransId="{D3A65F27-9FBA-4287-A8D3-3FB1D375C25F}" sibTransId="{74A65139-EB26-4882-AA3D-DF61BE435FDB}"/>
    <dgm:cxn modelId="{4E4DA9F0-583F-43D1-B59A-3F39C662BB5B}" type="presOf" srcId="{E76481F7-D255-492E-8D2B-A3453FD162FC}" destId="{B15C75F7-45E6-4C50-B040-9DF8F21DC435}" srcOrd="0" destOrd="0" presId="urn:microsoft.com/office/officeart/2005/8/layout/hList1"/>
    <dgm:cxn modelId="{9AB160F3-D0D6-425C-9C03-3E4E00F125CA}" type="presOf" srcId="{217A4876-0948-4D4E-A152-7DAE9419C989}" destId="{E37004ED-170A-4941-A06E-E5D90CA327E4}" srcOrd="0" destOrd="3" presId="urn:microsoft.com/office/officeart/2005/8/layout/hList1"/>
    <dgm:cxn modelId="{B85A7EFE-0205-416D-963B-3BD718A539FD}" type="presOf" srcId="{E96990DD-B231-4631-A5BA-E54828A37E77}" destId="{8D1A8316-2050-440C-A0D2-70B232D46C36}" srcOrd="0" destOrd="4" presId="urn:microsoft.com/office/officeart/2005/8/layout/hList1"/>
    <dgm:cxn modelId="{514A634B-01AE-4E78-B938-58A3D45936B4}" type="presParOf" srcId="{4E67E393-BFA9-4726-ACF8-D9B39F45ADD8}" destId="{FE3B502F-9715-43C8-ADD8-A95A64A35441}" srcOrd="0" destOrd="0" presId="urn:microsoft.com/office/officeart/2005/8/layout/hList1"/>
    <dgm:cxn modelId="{154C1507-D4A8-4693-A31D-D6696E94B497}" type="presParOf" srcId="{FE3B502F-9715-43C8-ADD8-A95A64A35441}" destId="{0B5EC253-7CC6-43AD-8F40-F43BDE36004F}" srcOrd="0" destOrd="0" presId="urn:microsoft.com/office/officeart/2005/8/layout/hList1"/>
    <dgm:cxn modelId="{664F7195-4EF3-4DF7-A187-AF07DC38B967}" type="presParOf" srcId="{FE3B502F-9715-43C8-ADD8-A95A64A35441}" destId="{8D1A8316-2050-440C-A0D2-70B232D46C36}" srcOrd="1" destOrd="0" presId="urn:microsoft.com/office/officeart/2005/8/layout/hList1"/>
    <dgm:cxn modelId="{E64F52A7-34B2-4F18-85CB-7D9D1A22F141}" type="presParOf" srcId="{4E67E393-BFA9-4726-ACF8-D9B39F45ADD8}" destId="{D2AE25FA-ABA2-400C-942B-3543D99C7F90}" srcOrd="1" destOrd="0" presId="urn:microsoft.com/office/officeart/2005/8/layout/hList1"/>
    <dgm:cxn modelId="{6D5A9095-4F87-4CAA-BE6C-A91D1CB647E8}" type="presParOf" srcId="{4E67E393-BFA9-4726-ACF8-D9B39F45ADD8}" destId="{B23126FA-35B7-42CE-B1C3-7AE6389D7541}" srcOrd="2" destOrd="0" presId="urn:microsoft.com/office/officeart/2005/8/layout/hList1"/>
    <dgm:cxn modelId="{9A21B45F-1C79-47C6-9C19-AB8193CAB3C7}" type="presParOf" srcId="{B23126FA-35B7-42CE-B1C3-7AE6389D7541}" destId="{B15C75F7-45E6-4C50-B040-9DF8F21DC435}" srcOrd="0" destOrd="0" presId="urn:microsoft.com/office/officeart/2005/8/layout/hList1"/>
    <dgm:cxn modelId="{E59E8223-07DF-4EAE-8D48-0FE12342E327}" type="presParOf" srcId="{B23126FA-35B7-42CE-B1C3-7AE6389D7541}" destId="{E37004ED-170A-4941-A06E-E5D90CA327E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EDE4E2-150F-4985-92F0-12439833918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cs-CZ"/>
        </a:p>
      </dgm:t>
    </dgm:pt>
    <dgm:pt modelId="{E714F1A6-5751-4FB6-A58D-82F8B472A340}">
      <dgm:prSet phldrT="[Text]" custT="1"/>
      <dgm:spPr/>
      <dgm:t>
        <a:bodyPr/>
        <a:lstStyle/>
        <a:p>
          <a:r>
            <a:rPr lang="cs-CZ" sz="3600" b="1" dirty="0">
              <a:solidFill>
                <a:schemeClr val="tx2"/>
              </a:solidFill>
            </a:rPr>
            <a:t>Právní expertíza</a:t>
          </a:r>
        </a:p>
      </dgm:t>
    </dgm:pt>
    <dgm:pt modelId="{2C14730C-6C5C-4608-A62F-45AE03F4126E}" type="parTrans" cxnId="{1C8C3111-41B1-4F29-980B-89467B6BC163}">
      <dgm:prSet/>
      <dgm:spPr/>
      <dgm:t>
        <a:bodyPr/>
        <a:lstStyle/>
        <a:p>
          <a:endParaRPr lang="cs-CZ"/>
        </a:p>
      </dgm:t>
    </dgm:pt>
    <dgm:pt modelId="{FAB7F197-F9E6-4C9A-9939-5B3879DF0C35}" type="sibTrans" cxnId="{1C8C3111-41B1-4F29-980B-89467B6BC163}">
      <dgm:prSet/>
      <dgm:spPr/>
      <dgm:t>
        <a:bodyPr/>
        <a:lstStyle/>
        <a:p>
          <a:endParaRPr lang="cs-CZ"/>
        </a:p>
      </dgm:t>
    </dgm:pt>
    <dgm:pt modelId="{9056E1CE-639C-4E20-BC02-736830178A06}">
      <dgm:prSet phldrT="[Text]"/>
      <dgm:spPr/>
      <dgm:t>
        <a:bodyPr/>
        <a:lstStyle/>
        <a:p>
          <a:r>
            <a:rPr lang="cs-CZ" dirty="0">
              <a:solidFill>
                <a:schemeClr val="tx2"/>
              </a:solidFill>
            </a:rPr>
            <a:t>Přehled právních dopadů plynoucích z postupu organizace pří řešení mimořádné události viz. seznam incidentů</a:t>
          </a:r>
        </a:p>
      </dgm:t>
    </dgm:pt>
    <dgm:pt modelId="{DDA5AE66-6425-43F4-A74E-8E03DB4BF42C}" type="parTrans" cxnId="{B771E962-4201-41B1-871F-B8A96A76F837}">
      <dgm:prSet/>
      <dgm:spPr/>
      <dgm:t>
        <a:bodyPr/>
        <a:lstStyle/>
        <a:p>
          <a:endParaRPr lang="cs-CZ"/>
        </a:p>
      </dgm:t>
    </dgm:pt>
    <dgm:pt modelId="{C144D4BC-9C79-4AEB-AD39-0A1B251C8BAC}" type="sibTrans" cxnId="{B771E962-4201-41B1-871F-B8A96A76F837}">
      <dgm:prSet/>
      <dgm:spPr/>
      <dgm:t>
        <a:bodyPr/>
        <a:lstStyle/>
        <a:p>
          <a:endParaRPr lang="cs-CZ"/>
        </a:p>
      </dgm:t>
    </dgm:pt>
    <dgm:pt modelId="{4C0364CB-C72B-41B1-823E-7D04FCEA307B}">
      <dgm:prSet phldrT="[Text]"/>
      <dgm:spPr/>
      <dgm:t>
        <a:bodyPr/>
        <a:lstStyle/>
        <a:p>
          <a:r>
            <a:rPr lang="cs-CZ" dirty="0">
              <a:solidFill>
                <a:schemeClr val="tx2"/>
              </a:solidFill>
            </a:rPr>
            <a:t>Zajišťuje dohled či tvorbu dokumentu právního charakteru (výpovědi, </a:t>
          </a:r>
          <a:r>
            <a:rPr lang="cs-CZ" dirty="0" err="1">
              <a:solidFill>
                <a:schemeClr val="tx2"/>
              </a:solidFill>
            </a:rPr>
            <a:t>předžalobní</a:t>
          </a:r>
          <a:r>
            <a:rPr lang="cs-CZ" dirty="0">
              <a:solidFill>
                <a:schemeClr val="tx2"/>
              </a:solidFill>
            </a:rPr>
            <a:t> výzvy…</a:t>
          </a:r>
          <a:r>
            <a:rPr lang="cs-CZ" dirty="0" err="1">
              <a:solidFill>
                <a:schemeClr val="tx2"/>
              </a:solidFill>
            </a:rPr>
            <a:t>atd</a:t>
          </a:r>
          <a:r>
            <a:rPr lang="cs-CZ" dirty="0">
              <a:solidFill>
                <a:schemeClr val="tx2"/>
              </a:solidFill>
            </a:rPr>
            <a:t>)</a:t>
          </a:r>
        </a:p>
      </dgm:t>
    </dgm:pt>
    <dgm:pt modelId="{6D6754F7-2358-4191-9C58-E45F748C2791}" type="parTrans" cxnId="{9392FE33-384D-4D18-8B31-7181DA3123EF}">
      <dgm:prSet/>
      <dgm:spPr/>
      <dgm:t>
        <a:bodyPr/>
        <a:lstStyle/>
        <a:p>
          <a:endParaRPr lang="cs-CZ"/>
        </a:p>
      </dgm:t>
    </dgm:pt>
    <dgm:pt modelId="{E3CACF05-9354-4DD1-B656-2AB0752DCE40}" type="sibTrans" cxnId="{9392FE33-384D-4D18-8B31-7181DA3123EF}">
      <dgm:prSet/>
      <dgm:spPr/>
      <dgm:t>
        <a:bodyPr/>
        <a:lstStyle/>
        <a:p>
          <a:endParaRPr lang="cs-CZ"/>
        </a:p>
      </dgm:t>
    </dgm:pt>
    <dgm:pt modelId="{E0968AA3-6258-4C87-8C79-D21367F16308}">
      <dgm:prSet phldrT="[Text]" custT="1"/>
      <dgm:spPr/>
      <dgm:t>
        <a:bodyPr/>
        <a:lstStyle/>
        <a:p>
          <a:r>
            <a:rPr lang="cs-CZ" sz="3600" b="1" dirty="0">
              <a:solidFill>
                <a:schemeClr val="tx2"/>
              </a:solidFill>
            </a:rPr>
            <a:t>Ochrana majetku</a:t>
          </a:r>
        </a:p>
      </dgm:t>
    </dgm:pt>
    <dgm:pt modelId="{08AC576A-71CA-408E-94E5-70D5EFE120D3}" type="parTrans" cxnId="{AD1A8984-CFF1-418A-98C6-8EEEB2A5C51E}">
      <dgm:prSet/>
      <dgm:spPr/>
      <dgm:t>
        <a:bodyPr/>
        <a:lstStyle/>
        <a:p>
          <a:endParaRPr lang="cs-CZ"/>
        </a:p>
      </dgm:t>
    </dgm:pt>
    <dgm:pt modelId="{19B53D51-C07F-4C77-929D-992FCA0EEE45}" type="sibTrans" cxnId="{AD1A8984-CFF1-418A-98C6-8EEEB2A5C51E}">
      <dgm:prSet/>
      <dgm:spPr/>
      <dgm:t>
        <a:bodyPr/>
        <a:lstStyle/>
        <a:p>
          <a:endParaRPr lang="cs-CZ"/>
        </a:p>
      </dgm:t>
    </dgm:pt>
    <dgm:pt modelId="{B9B267D2-9400-449E-8A6C-F21C28B586BE}">
      <dgm:prSet phldrT="[Text]"/>
      <dgm:spPr/>
      <dgm:t>
        <a:bodyPr/>
        <a:lstStyle/>
        <a:p>
          <a:r>
            <a:rPr lang="cs-CZ" dirty="0">
              <a:solidFill>
                <a:schemeClr val="tx2"/>
              </a:solidFill>
            </a:rPr>
            <a:t>Záchranné práce (evakuace)</a:t>
          </a:r>
        </a:p>
      </dgm:t>
    </dgm:pt>
    <dgm:pt modelId="{A21D2239-CF92-4A2B-A0AD-473D76C52801}" type="parTrans" cxnId="{F5B3357A-480A-422A-9160-E248D3623B4B}">
      <dgm:prSet/>
      <dgm:spPr/>
      <dgm:t>
        <a:bodyPr/>
        <a:lstStyle/>
        <a:p>
          <a:endParaRPr lang="cs-CZ"/>
        </a:p>
      </dgm:t>
    </dgm:pt>
    <dgm:pt modelId="{EBDBC5D8-AF9C-4762-92B7-B01002EFEECD}" type="sibTrans" cxnId="{F5B3357A-480A-422A-9160-E248D3623B4B}">
      <dgm:prSet/>
      <dgm:spPr/>
      <dgm:t>
        <a:bodyPr/>
        <a:lstStyle/>
        <a:p>
          <a:endParaRPr lang="cs-CZ"/>
        </a:p>
      </dgm:t>
    </dgm:pt>
    <dgm:pt modelId="{7679B048-814F-46FD-B461-A45F8E2911DA}">
      <dgm:prSet phldrT="[Text]"/>
      <dgm:spPr/>
      <dgm:t>
        <a:bodyPr/>
        <a:lstStyle/>
        <a:p>
          <a:r>
            <a:rPr lang="cs-CZ" dirty="0">
              <a:solidFill>
                <a:schemeClr val="tx2"/>
              </a:solidFill>
            </a:rPr>
            <a:t>Odhady škod</a:t>
          </a:r>
        </a:p>
      </dgm:t>
    </dgm:pt>
    <dgm:pt modelId="{B12BEA99-CF5E-4FF0-949F-8692CC8DA9E4}" type="parTrans" cxnId="{E834E381-6B5C-4CC2-837D-2BDE19F5613E}">
      <dgm:prSet/>
      <dgm:spPr/>
    </dgm:pt>
    <dgm:pt modelId="{809C72C8-521D-48C0-95B2-869EA8A888DC}" type="sibTrans" cxnId="{E834E381-6B5C-4CC2-837D-2BDE19F5613E}">
      <dgm:prSet/>
      <dgm:spPr/>
    </dgm:pt>
    <dgm:pt modelId="{D74AF17D-A1D1-44BF-94FC-BC2DE73412BA}" type="pres">
      <dgm:prSet presAssocID="{0FEDE4E2-150F-4985-92F0-124398339181}" presName="Name0" presStyleCnt="0">
        <dgm:presLayoutVars>
          <dgm:dir/>
          <dgm:animLvl val="lvl"/>
          <dgm:resizeHandles val="exact"/>
        </dgm:presLayoutVars>
      </dgm:prSet>
      <dgm:spPr/>
    </dgm:pt>
    <dgm:pt modelId="{CA4D6D6E-A452-4B4A-9BBA-5A30709E1B37}" type="pres">
      <dgm:prSet presAssocID="{E714F1A6-5751-4FB6-A58D-82F8B472A340}" presName="composite" presStyleCnt="0"/>
      <dgm:spPr/>
    </dgm:pt>
    <dgm:pt modelId="{EC238681-5564-41B6-9163-5FFA9EF54896}" type="pres">
      <dgm:prSet presAssocID="{E714F1A6-5751-4FB6-A58D-82F8B472A340}" presName="parTx" presStyleLbl="alignNode1" presStyleIdx="0" presStyleCnt="2">
        <dgm:presLayoutVars>
          <dgm:chMax val="0"/>
          <dgm:chPref val="0"/>
          <dgm:bulletEnabled val="1"/>
        </dgm:presLayoutVars>
      </dgm:prSet>
      <dgm:spPr/>
    </dgm:pt>
    <dgm:pt modelId="{ECDC2E3F-FC2F-47B0-AE8E-3F78563793A0}" type="pres">
      <dgm:prSet presAssocID="{E714F1A6-5751-4FB6-A58D-82F8B472A340}" presName="desTx" presStyleLbl="alignAccFollowNode1" presStyleIdx="0" presStyleCnt="2">
        <dgm:presLayoutVars>
          <dgm:bulletEnabled val="1"/>
        </dgm:presLayoutVars>
      </dgm:prSet>
      <dgm:spPr/>
    </dgm:pt>
    <dgm:pt modelId="{BD7C0C07-0CCC-4E66-BB3B-142EE02E4DE3}" type="pres">
      <dgm:prSet presAssocID="{FAB7F197-F9E6-4C9A-9939-5B3879DF0C35}" presName="space" presStyleCnt="0"/>
      <dgm:spPr/>
    </dgm:pt>
    <dgm:pt modelId="{2FEB7753-B017-41D6-905E-C04A770FEEB4}" type="pres">
      <dgm:prSet presAssocID="{E0968AA3-6258-4C87-8C79-D21367F16308}" presName="composite" presStyleCnt="0"/>
      <dgm:spPr/>
    </dgm:pt>
    <dgm:pt modelId="{5DA90797-BCA3-4322-B9F8-4F29A0C68417}" type="pres">
      <dgm:prSet presAssocID="{E0968AA3-6258-4C87-8C79-D21367F16308}" presName="parTx" presStyleLbl="alignNode1" presStyleIdx="1" presStyleCnt="2">
        <dgm:presLayoutVars>
          <dgm:chMax val="0"/>
          <dgm:chPref val="0"/>
          <dgm:bulletEnabled val="1"/>
        </dgm:presLayoutVars>
      </dgm:prSet>
      <dgm:spPr/>
    </dgm:pt>
    <dgm:pt modelId="{E322BB6B-3B9B-4F76-AF4C-26B86EB824F5}" type="pres">
      <dgm:prSet presAssocID="{E0968AA3-6258-4C87-8C79-D21367F16308}" presName="desTx" presStyleLbl="alignAccFollowNode1" presStyleIdx="1" presStyleCnt="2">
        <dgm:presLayoutVars>
          <dgm:bulletEnabled val="1"/>
        </dgm:presLayoutVars>
      </dgm:prSet>
      <dgm:spPr/>
    </dgm:pt>
  </dgm:ptLst>
  <dgm:cxnLst>
    <dgm:cxn modelId="{D4CE4A03-FAD7-4565-954F-491449FD9E8B}" type="presOf" srcId="{B9B267D2-9400-449E-8A6C-F21C28B586BE}" destId="{E322BB6B-3B9B-4F76-AF4C-26B86EB824F5}" srcOrd="0" destOrd="0" presId="urn:microsoft.com/office/officeart/2005/8/layout/hList1"/>
    <dgm:cxn modelId="{1C8C3111-41B1-4F29-980B-89467B6BC163}" srcId="{0FEDE4E2-150F-4985-92F0-124398339181}" destId="{E714F1A6-5751-4FB6-A58D-82F8B472A340}" srcOrd="0" destOrd="0" parTransId="{2C14730C-6C5C-4608-A62F-45AE03F4126E}" sibTransId="{FAB7F197-F9E6-4C9A-9939-5B3879DF0C35}"/>
    <dgm:cxn modelId="{D77EFF14-4845-4EDB-9FDB-999453D254BD}" type="presOf" srcId="{4C0364CB-C72B-41B1-823E-7D04FCEA307B}" destId="{ECDC2E3F-FC2F-47B0-AE8E-3F78563793A0}" srcOrd="0" destOrd="1" presId="urn:microsoft.com/office/officeart/2005/8/layout/hList1"/>
    <dgm:cxn modelId="{9392FE33-384D-4D18-8B31-7181DA3123EF}" srcId="{E714F1A6-5751-4FB6-A58D-82F8B472A340}" destId="{4C0364CB-C72B-41B1-823E-7D04FCEA307B}" srcOrd="1" destOrd="0" parTransId="{6D6754F7-2358-4191-9C58-E45F748C2791}" sibTransId="{E3CACF05-9354-4DD1-B656-2AB0752DCE40}"/>
    <dgm:cxn modelId="{B771E962-4201-41B1-871F-B8A96A76F837}" srcId="{E714F1A6-5751-4FB6-A58D-82F8B472A340}" destId="{9056E1CE-639C-4E20-BC02-736830178A06}" srcOrd="0" destOrd="0" parTransId="{DDA5AE66-6425-43F4-A74E-8E03DB4BF42C}" sibTransId="{C144D4BC-9C79-4AEB-AD39-0A1B251C8BAC}"/>
    <dgm:cxn modelId="{F5B3357A-480A-422A-9160-E248D3623B4B}" srcId="{E0968AA3-6258-4C87-8C79-D21367F16308}" destId="{B9B267D2-9400-449E-8A6C-F21C28B586BE}" srcOrd="0" destOrd="0" parTransId="{A21D2239-CF92-4A2B-A0AD-473D76C52801}" sibTransId="{EBDBC5D8-AF9C-4762-92B7-B01002EFEECD}"/>
    <dgm:cxn modelId="{5254635A-4AEC-4802-9372-59EE553347C7}" type="presOf" srcId="{9056E1CE-639C-4E20-BC02-736830178A06}" destId="{ECDC2E3F-FC2F-47B0-AE8E-3F78563793A0}" srcOrd="0" destOrd="0" presId="urn:microsoft.com/office/officeart/2005/8/layout/hList1"/>
    <dgm:cxn modelId="{E9469F7D-1450-4425-AD5E-D232925F67CC}" type="presOf" srcId="{7679B048-814F-46FD-B461-A45F8E2911DA}" destId="{E322BB6B-3B9B-4F76-AF4C-26B86EB824F5}" srcOrd="0" destOrd="1" presId="urn:microsoft.com/office/officeart/2005/8/layout/hList1"/>
    <dgm:cxn modelId="{E834E381-6B5C-4CC2-837D-2BDE19F5613E}" srcId="{E0968AA3-6258-4C87-8C79-D21367F16308}" destId="{7679B048-814F-46FD-B461-A45F8E2911DA}" srcOrd="1" destOrd="0" parTransId="{B12BEA99-CF5E-4FF0-949F-8692CC8DA9E4}" sibTransId="{809C72C8-521D-48C0-95B2-869EA8A888DC}"/>
    <dgm:cxn modelId="{98515A83-BA2C-435D-9AFC-CB4C868389A4}" type="presOf" srcId="{E714F1A6-5751-4FB6-A58D-82F8B472A340}" destId="{EC238681-5564-41B6-9163-5FFA9EF54896}" srcOrd="0" destOrd="0" presId="urn:microsoft.com/office/officeart/2005/8/layout/hList1"/>
    <dgm:cxn modelId="{AD1A8984-CFF1-418A-98C6-8EEEB2A5C51E}" srcId="{0FEDE4E2-150F-4985-92F0-124398339181}" destId="{E0968AA3-6258-4C87-8C79-D21367F16308}" srcOrd="1" destOrd="0" parTransId="{08AC576A-71CA-408E-94E5-70D5EFE120D3}" sibTransId="{19B53D51-C07F-4C77-929D-992FCA0EEE45}"/>
    <dgm:cxn modelId="{09A8CD9F-163F-4E1C-9AB2-C5B8BB21E611}" type="presOf" srcId="{E0968AA3-6258-4C87-8C79-D21367F16308}" destId="{5DA90797-BCA3-4322-B9F8-4F29A0C68417}" srcOrd="0" destOrd="0" presId="urn:microsoft.com/office/officeart/2005/8/layout/hList1"/>
    <dgm:cxn modelId="{56FCFEEB-245F-4093-8B7F-AA83AFB4AC54}" type="presOf" srcId="{0FEDE4E2-150F-4985-92F0-124398339181}" destId="{D74AF17D-A1D1-44BF-94FC-BC2DE73412BA}" srcOrd="0" destOrd="0" presId="urn:microsoft.com/office/officeart/2005/8/layout/hList1"/>
    <dgm:cxn modelId="{82622712-1150-4C66-B62B-6EFAF227E896}" type="presParOf" srcId="{D74AF17D-A1D1-44BF-94FC-BC2DE73412BA}" destId="{CA4D6D6E-A452-4B4A-9BBA-5A30709E1B37}" srcOrd="0" destOrd="0" presId="urn:microsoft.com/office/officeart/2005/8/layout/hList1"/>
    <dgm:cxn modelId="{23DC0812-ACF3-41B7-8DB1-535E6A1C1093}" type="presParOf" srcId="{CA4D6D6E-A452-4B4A-9BBA-5A30709E1B37}" destId="{EC238681-5564-41B6-9163-5FFA9EF54896}" srcOrd="0" destOrd="0" presId="urn:microsoft.com/office/officeart/2005/8/layout/hList1"/>
    <dgm:cxn modelId="{82E8C5B5-627A-4234-BB0B-79147EE0FC32}" type="presParOf" srcId="{CA4D6D6E-A452-4B4A-9BBA-5A30709E1B37}" destId="{ECDC2E3F-FC2F-47B0-AE8E-3F78563793A0}" srcOrd="1" destOrd="0" presId="urn:microsoft.com/office/officeart/2005/8/layout/hList1"/>
    <dgm:cxn modelId="{F17535E8-6E6C-46A3-B085-924ECD8CE03E}" type="presParOf" srcId="{D74AF17D-A1D1-44BF-94FC-BC2DE73412BA}" destId="{BD7C0C07-0CCC-4E66-BB3B-142EE02E4DE3}" srcOrd="1" destOrd="0" presId="urn:microsoft.com/office/officeart/2005/8/layout/hList1"/>
    <dgm:cxn modelId="{6581F980-D924-4194-91B1-DD2858110C70}" type="presParOf" srcId="{D74AF17D-A1D1-44BF-94FC-BC2DE73412BA}" destId="{2FEB7753-B017-41D6-905E-C04A770FEEB4}" srcOrd="2" destOrd="0" presId="urn:microsoft.com/office/officeart/2005/8/layout/hList1"/>
    <dgm:cxn modelId="{BBC57C18-0DD9-4DC7-BFCC-179BE9BFA605}" type="presParOf" srcId="{2FEB7753-B017-41D6-905E-C04A770FEEB4}" destId="{5DA90797-BCA3-4322-B9F8-4F29A0C68417}" srcOrd="0" destOrd="0" presId="urn:microsoft.com/office/officeart/2005/8/layout/hList1"/>
    <dgm:cxn modelId="{2A1C737E-86FE-4908-8C95-DFA8D5A3C61F}" type="presParOf" srcId="{2FEB7753-B017-41D6-905E-C04A770FEEB4}" destId="{E322BB6B-3B9B-4F76-AF4C-26B86EB824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EF6E33-19CF-4517-A081-F2000ABAB499}"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cs-CZ"/>
        </a:p>
      </dgm:t>
    </dgm:pt>
    <dgm:pt modelId="{BBEF7B51-4066-4591-A348-613B2238C6A9}">
      <dgm:prSet phldrT="[Text]" custT="1"/>
      <dgm:spPr/>
      <dgm:t>
        <a:bodyPr/>
        <a:lstStyle/>
        <a:p>
          <a:r>
            <a:rPr lang="cs-CZ" sz="3200" b="1" dirty="0">
              <a:solidFill>
                <a:schemeClr val="tx2"/>
              </a:solidFill>
            </a:rPr>
            <a:t>Rizika spojená s útokem</a:t>
          </a:r>
        </a:p>
      </dgm:t>
    </dgm:pt>
    <dgm:pt modelId="{4B473262-2F94-4616-ABD8-A53BF0AF2E50}" type="parTrans" cxnId="{80C2D48B-8A85-40D2-AD0E-235BFEEF6B86}">
      <dgm:prSet/>
      <dgm:spPr/>
      <dgm:t>
        <a:bodyPr/>
        <a:lstStyle/>
        <a:p>
          <a:endParaRPr lang="cs-CZ"/>
        </a:p>
      </dgm:t>
    </dgm:pt>
    <dgm:pt modelId="{50C80D89-A993-4D83-8F7B-35F3CA7F371A}" type="sibTrans" cxnId="{80C2D48B-8A85-40D2-AD0E-235BFEEF6B86}">
      <dgm:prSet/>
      <dgm:spPr/>
      <dgm:t>
        <a:bodyPr/>
        <a:lstStyle/>
        <a:p>
          <a:endParaRPr lang="cs-CZ"/>
        </a:p>
      </dgm:t>
    </dgm:pt>
    <dgm:pt modelId="{4EEEE5AE-F9C9-4D06-B314-13C9358283E9}">
      <dgm:prSet phldrT="[Text]" custT="1"/>
      <dgm:spPr/>
      <dgm:t>
        <a:bodyPr/>
        <a:lstStyle/>
        <a:p>
          <a:r>
            <a:rPr lang="cs-CZ" sz="2000" dirty="0">
              <a:solidFill>
                <a:schemeClr val="tx2"/>
              </a:solidFill>
            </a:rPr>
            <a:t>fyzické napadení zaměstnance nebo návštěvníka</a:t>
          </a:r>
        </a:p>
      </dgm:t>
    </dgm:pt>
    <dgm:pt modelId="{D2DA5289-6A0B-4BF1-97AD-2E0B70EC5A0C}" type="parTrans" cxnId="{E2785DD7-A308-4E63-B68B-C9C468F126A4}">
      <dgm:prSet/>
      <dgm:spPr/>
      <dgm:t>
        <a:bodyPr/>
        <a:lstStyle/>
        <a:p>
          <a:endParaRPr lang="cs-CZ"/>
        </a:p>
      </dgm:t>
    </dgm:pt>
    <dgm:pt modelId="{026C3A01-6BFC-4F7D-91DC-3D5D63F21F53}" type="sibTrans" cxnId="{E2785DD7-A308-4E63-B68B-C9C468F126A4}">
      <dgm:prSet/>
      <dgm:spPr/>
      <dgm:t>
        <a:bodyPr/>
        <a:lstStyle/>
        <a:p>
          <a:endParaRPr lang="cs-CZ"/>
        </a:p>
      </dgm:t>
    </dgm:pt>
    <dgm:pt modelId="{94A7ED56-C055-4CE4-BF9A-2BC9D5E5B988}">
      <dgm:prSet phldrT="[Text]" custT="1"/>
      <dgm:spPr/>
      <dgm:t>
        <a:bodyPr/>
        <a:lstStyle/>
        <a:p>
          <a:r>
            <a:rPr lang="cs-CZ" sz="2000" dirty="0">
              <a:solidFill>
                <a:schemeClr val="tx2"/>
              </a:solidFill>
            </a:rPr>
            <a:t>zásah IZS v případě podezřelého zavazadla</a:t>
          </a:r>
        </a:p>
      </dgm:t>
    </dgm:pt>
    <dgm:pt modelId="{7CDAE0A2-397B-4428-B796-037E4EFE69D8}" type="parTrans" cxnId="{5E516B73-7FB7-4504-9883-5129DAF520FF}">
      <dgm:prSet/>
      <dgm:spPr/>
      <dgm:t>
        <a:bodyPr/>
        <a:lstStyle/>
        <a:p>
          <a:endParaRPr lang="cs-CZ"/>
        </a:p>
      </dgm:t>
    </dgm:pt>
    <dgm:pt modelId="{09D77AE6-8429-4ABA-9706-95523AED4E67}" type="sibTrans" cxnId="{5E516B73-7FB7-4504-9883-5129DAF520FF}">
      <dgm:prSet/>
      <dgm:spPr/>
      <dgm:t>
        <a:bodyPr/>
        <a:lstStyle/>
        <a:p>
          <a:endParaRPr lang="cs-CZ"/>
        </a:p>
      </dgm:t>
    </dgm:pt>
    <dgm:pt modelId="{9783F70E-A8FB-497C-AC86-F042849C700F}">
      <dgm:prSet phldrT="[Text]" custT="1"/>
      <dgm:spPr/>
      <dgm:t>
        <a:bodyPr/>
        <a:lstStyle/>
        <a:p>
          <a:r>
            <a:rPr lang="cs-CZ" sz="3200" b="1" dirty="0">
              <a:solidFill>
                <a:schemeClr val="tx2"/>
              </a:solidFill>
            </a:rPr>
            <a:t>Rizika spojená s majetkem a reputací</a:t>
          </a:r>
        </a:p>
      </dgm:t>
    </dgm:pt>
    <dgm:pt modelId="{2C304344-5E63-4F71-B37D-E97E595CAF48}" type="parTrans" cxnId="{87B86262-86F7-46F4-8261-607E47510B4A}">
      <dgm:prSet/>
      <dgm:spPr/>
      <dgm:t>
        <a:bodyPr/>
        <a:lstStyle/>
        <a:p>
          <a:endParaRPr lang="cs-CZ"/>
        </a:p>
      </dgm:t>
    </dgm:pt>
    <dgm:pt modelId="{1E7EBE56-9E08-454D-8F3C-C0D3097E712B}" type="sibTrans" cxnId="{87B86262-86F7-46F4-8261-607E47510B4A}">
      <dgm:prSet/>
      <dgm:spPr/>
      <dgm:t>
        <a:bodyPr/>
        <a:lstStyle/>
        <a:p>
          <a:endParaRPr lang="cs-CZ"/>
        </a:p>
      </dgm:t>
    </dgm:pt>
    <dgm:pt modelId="{EB49DA2A-D4D4-4C60-83D6-7919A9D16FD5}">
      <dgm:prSet phldrT="[Text]" custT="1"/>
      <dgm:spPr/>
      <dgm:t>
        <a:bodyPr/>
        <a:lstStyle/>
        <a:p>
          <a:r>
            <a:rPr lang="cs-CZ" sz="2000" dirty="0">
              <a:solidFill>
                <a:schemeClr val="tx2"/>
              </a:solidFill>
            </a:rPr>
            <a:t>poškození exponátu</a:t>
          </a:r>
        </a:p>
      </dgm:t>
    </dgm:pt>
    <dgm:pt modelId="{A6D820D2-39A4-4F6C-A445-5F8DFCCC717F}" type="parTrans" cxnId="{05698FE7-DCAB-49DC-BA1B-0A143D289097}">
      <dgm:prSet/>
      <dgm:spPr/>
      <dgm:t>
        <a:bodyPr/>
        <a:lstStyle/>
        <a:p>
          <a:endParaRPr lang="cs-CZ"/>
        </a:p>
      </dgm:t>
    </dgm:pt>
    <dgm:pt modelId="{68F393B4-808D-45C8-807A-04F9D7A6B63B}" type="sibTrans" cxnId="{05698FE7-DCAB-49DC-BA1B-0A143D289097}">
      <dgm:prSet/>
      <dgm:spPr/>
      <dgm:t>
        <a:bodyPr/>
        <a:lstStyle/>
        <a:p>
          <a:endParaRPr lang="cs-CZ"/>
        </a:p>
      </dgm:t>
    </dgm:pt>
    <dgm:pt modelId="{BEF1AE49-255B-4AB5-9A5D-0EAF9C027AEB}">
      <dgm:prSet phldrT="[Text]" custT="1"/>
      <dgm:spPr/>
      <dgm:t>
        <a:bodyPr/>
        <a:lstStyle/>
        <a:p>
          <a:r>
            <a:rPr lang="cs-CZ" sz="2000" dirty="0">
              <a:solidFill>
                <a:schemeClr val="tx2"/>
              </a:solidFill>
            </a:rPr>
            <a:t>krádež exponátu</a:t>
          </a:r>
        </a:p>
      </dgm:t>
    </dgm:pt>
    <dgm:pt modelId="{CD72A0EC-4183-4D92-857A-D428D2926949}" type="parTrans" cxnId="{3524BC0E-4CEF-4DD7-A2E5-AA56A5857708}">
      <dgm:prSet/>
      <dgm:spPr/>
      <dgm:t>
        <a:bodyPr/>
        <a:lstStyle/>
        <a:p>
          <a:endParaRPr lang="cs-CZ"/>
        </a:p>
      </dgm:t>
    </dgm:pt>
    <dgm:pt modelId="{BE0B5D1E-D2EC-4B38-8424-E59F52A3A949}" type="sibTrans" cxnId="{3524BC0E-4CEF-4DD7-A2E5-AA56A5857708}">
      <dgm:prSet/>
      <dgm:spPr/>
      <dgm:t>
        <a:bodyPr/>
        <a:lstStyle/>
        <a:p>
          <a:endParaRPr lang="cs-CZ"/>
        </a:p>
      </dgm:t>
    </dgm:pt>
    <dgm:pt modelId="{0FC7BBE4-B84D-409F-BB51-F8849EED18EF}">
      <dgm:prSet phldrT="[Text]" custT="1"/>
      <dgm:spPr/>
      <dgm:t>
        <a:bodyPr/>
        <a:lstStyle/>
        <a:p>
          <a:r>
            <a:rPr lang="cs-CZ" sz="2000" dirty="0">
              <a:solidFill>
                <a:schemeClr val="tx2"/>
              </a:solidFill>
            </a:rPr>
            <a:t>nebezpečné vyhrožování (fyzicky / telefonicky)</a:t>
          </a:r>
        </a:p>
      </dgm:t>
    </dgm:pt>
    <dgm:pt modelId="{74617A13-B70C-4D8E-BC6F-B70BD7FDC2F0}" type="parTrans" cxnId="{4D4DF505-BC38-4EAC-AC25-41C183169E75}">
      <dgm:prSet/>
      <dgm:spPr/>
      <dgm:t>
        <a:bodyPr/>
        <a:lstStyle/>
        <a:p>
          <a:endParaRPr lang="cs-CZ"/>
        </a:p>
      </dgm:t>
    </dgm:pt>
    <dgm:pt modelId="{279253D4-0782-415D-B579-5F21B8B8560F}" type="sibTrans" cxnId="{4D4DF505-BC38-4EAC-AC25-41C183169E75}">
      <dgm:prSet/>
      <dgm:spPr/>
      <dgm:t>
        <a:bodyPr/>
        <a:lstStyle/>
        <a:p>
          <a:endParaRPr lang="cs-CZ"/>
        </a:p>
      </dgm:t>
    </dgm:pt>
    <dgm:pt modelId="{90CD79AF-24CF-4508-B128-26FDA4DEF17A}">
      <dgm:prSet phldrT="[Text]" custT="1"/>
      <dgm:spPr/>
      <dgm:t>
        <a:bodyPr/>
        <a:lstStyle/>
        <a:p>
          <a:r>
            <a:rPr lang="cs-CZ" sz="2000" dirty="0">
              <a:solidFill>
                <a:schemeClr val="tx2"/>
              </a:solidFill>
            </a:rPr>
            <a:t>útok davem</a:t>
          </a:r>
        </a:p>
      </dgm:t>
    </dgm:pt>
    <dgm:pt modelId="{7C8A39A7-3064-4711-B107-48E364C853EB}" type="parTrans" cxnId="{ABAEACE9-A22D-4388-88B5-62F918DAEADC}">
      <dgm:prSet/>
      <dgm:spPr/>
      <dgm:t>
        <a:bodyPr/>
        <a:lstStyle/>
        <a:p>
          <a:endParaRPr lang="cs-CZ"/>
        </a:p>
      </dgm:t>
    </dgm:pt>
    <dgm:pt modelId="{39EA4776-F0BD-4C77-9CBB-2959D532B69A}" type="sibTrans" cxnId="{ABAEACE9-A22D-4388-88B5-62F918DAEADC}">
      <dgm:prSet/>
      <dgm:spPr/>
      <dgm:t>
        <a:bodyPr/>
        <a:lstStyle/>
        <a:p>
          <a:endParaRPr lang="cs-CZ"/>
        </a:p>
      </dgm:t>
    </dgm:pt>
    <dgm:pt modelId="{9F9E6A02-F3FD-47F9-936D-B268BD53765B}">
      <dgm:prSet phldrT="[Text]" custT="1"/>
      <dgm:spPr/>
      <dgm:t>
        <a:bodyPr/>
        <a:lstStyle/>
        <a:p>
          <a:r>
            <a:rPr lang="cs-CZ" sz="2000" dirty="0">
              <a:solidFill>
                <a:schemeClr val="tx2"/>
              </a:solidFill>
            </a:rPr>
            <a:t>nájezd vozidla do davu</a:t>
          </a:r>
        </a:p>
      </dgm:t>
    </dgm:pt>
    <dgm:pt modelId="{C7081504-7411-49E5-9E8A-27755AEF3B05}" type="parTrans" cxnId="{50562C2D-060F-4E89-A8C6-6AEEE88B0D38}">
      <dgm:prSet/>
      <dgm:spPr/>
      <dgm:t>
        <a:bodyPr/>
        <a:lstStyle/>
        <a:p>
          <a:endParaRPr lang="cs-CZ"/>
        </a:p>
      </dgm:t>
    </dgm:pt>
    <dgm:pt modelId="{738686D8-AC35-425A-94B8-DAA942E381AF}" type="sibTrans" cxnId="{50562C2D-060F-4E89-A8C6-6AEEE88B0D38}">
      <dgm:prSet/>
      <dgm:spPr/>
      <dgm:t>
        <a:bodyPr/>
        <a:lstStyle/>
        <a:p>
          <a:endParaRPr lang="cs-CZ"/>
        </a:p>
      </dgm:t>
    </dgm:pt>
    <dgm:pt modelId="{E8D8FD8F-BDF6-49EC-A784-894DE294AC18}">
      <dgm:prSet phldrT="[Text]" custT="1"/>
      <dgm:spPr/>
      <dgm:t>
        <a:bodyPr/>
        <a:lstStyle/>
        <a:p>
          <a:r>
            <a:rPr lang="cs-CZ" sz="2000" dirty="0">
              <a:solidFill>
                <a:schemeClr val="tx2"/>
              </a:solidFill>
            </a:rPr>
            <a:t>útok chladnou zbraní</a:t>
          </a:r>
        </a:p>
      </dgm:t>
    </dgm:pt>
    <dgm:pt modelId="{9C007161-D4DD-4A80-9B5B-AD0E71788A96}" type="parTrans" cxnId="{9BC389E8-E11E-45E5-A296-8D44C88DA12F}">
      <dgm:prSet/>
      <dgm:spPr/>
      <dgm:t>
        <a:bodyPr/>
        <a:lstStyle/>
        <a:p>
          <a:endParaRPr lang="cs-CZ"/>
        </a:p>
      </dgm:t>
    </dgm:pt>
    <dgm:pt modelId="{04682AFF-97DD-4E29-ADC1-7BE1DE0DB17C}" type="sibTrans" cxnId="{9BC389E8-E11E-45E5-A296-8D44C88DA12F}">
      <dgm:prSet/>
      <dgm:spPr/>
      <dgm:t>
        <a:bodyPr/>
        <a:lstStyle/>
        <a:p>
          <a:endParaRPr lang="cs-CZ"/>
        </a:p>
      </dgm:t>
    </dgm:pt>
    <dgm:pt modelId="{328AC404-EA3D-4DA6-BC42-69466F0321F8}">
      <dgm:prSet phldrT="[Text]" custT="1"/>
      <dgm:spPr/>
      <dgm:t>
        <a:bodyPr/>
        <a:lstStyle/>
        <a:p>
          <a:r>
            <a:rPr lang="cs-CZ" sz="2000" dirty="0">
              <a:solidFill>
                <a:schemeClr val="tx2"/>
              </a:solidFill>
            </a:rPr>
            <a:t>útok střelnou zbraní</a:t>
          </a:r>
        </a:p>
      </dgm:t>
    </dgm:pt>
    <dgm:pt modelId="{36D75233-8B16-4A6C-B34D-FCCF64A2D8C3}" type="parTrans" cxnId="{E14D2F59-DC2E-4BAB-B0F5-CA9DD9004E8F}">
      <dgm:prSet/>
      <dgm:spPr/>
      <dgm:t>
        <a:bodyPr/>
        <a:lstStyle/>
        <a:p>
          <a:endParaRPr lang="cs-CZ"/>
        </a:p>
      </dgm:t>
    </dgm:pt>
    <dgm:pt modelId="{B13C2AA2-F60F-44BC-89F7-8DFEFF0ABA45}" type="sibTrans" cxnId="{E14D2F59-DC2E-4BAB-B0F5-CA9DD9004E8F}">
      <dgm:prSet/>
      <dgm:spPr/>
      <dgm:t>
        <a:bodyPr/>
        <a:lstStyle/>
        <a:p>
          <a:endParaRPr lang="cs-CZ"/>
        </a:p>
      </dgm:t>
    </dgm:pt>
    <dgm:pt modelId="{8B63F692-EFD7-4F5D-9179-19C4C0478A75}">
      <dgm:prSet phldrT="[Text]" custT="1"/>
      <dgm:spPr/>
      <dgm:t>
        <a:bodyPr/>
        <a:lstStyle/>
        <a:p>
          <a:r>
            <a:rPr lang="cs-CZ" sz="2000" dirty="0">
              <a:solidFill>
                <a:schemeClr val="tx2"/>
              </a:solidFill>
            </a:rPr>
            <a:t>vzetí rukojmích</a:t>
          </a:r>
        </a:p>
      </dgm:t>
    </dgm:pt>
    <dgm:pt modelId="{AC8D9F87-2DA2-427B-9198-82D83A4AB405}" type="parTrans" cxnId="{5B39AA05-FD66-4678-B7FF-97CDEA65CA8F}">
      <dgm:prSet/>
      <dgm:spPr/>
      <dgm:t>
        <a:bodyPr/>
        <a:lstStyle/>
        <a:p>
          <a:endParaRPr lang="cs-CZ"/>
        </a:p>
      </dgm:t>
    </dgm:pt>
    <dgm:pt modelId="{40426890-3AE0-469F-9892-A6A2EACB17DD}" type="sibTrans" cxnId="{5B39AA05-FD66-4678-B7FF-97CDEA65CA8F}">
      <dgm:prSet/>
      <dgm:spPr/>
      <dgm:t>
        <a:bodyPr/>
        <a:lstStyle/>
        <a:p>
          <a:endParaRPr lang="cs-CZ"/>
        </a:p>
      </dgm:t>
    </dgm:pt>
    <dgm:pt modelId="{6E40CA91-14C1-4C98-AEB7-477ECAC9B109}">
      <dgm:prSet phldrT="[Text]" custT="1"/>
      <dgm:spPr/>
      <dgm:t>
        <a:bodyPr/>
        <a:lstStyle/>
        <a:p>
          <a:r>
            <a:rPr lang="cs-CZ" sz="2000" dirty="0">
              <a:solidFill>
                <a:schemeClr val="tx2"/>
              </a:solidFill>
            </a:rPr>
            <a:t>vypuštění nebezpečné (chemické) látky</a:t>
          </a:r>
        </a:p>
      </dgm:t>
    </dgm:pt>
    <dgm:pt modelId="{5CC803E7-C5B5-4277-BC84-9AE008A9901A}" type="parTrans" cxnId="{B7CE0924-344B-4909-AF5D-9954939AEEF0}">
      <dgm:prSet/>
      <dgm:spPr/>
      <dgm:t>
        <a:bodyPr/>
        <a:lstStyle/>
        <a:p>
          <a:endParaRPr lang="cs-CZ"/>
        </a:p>
      </dgm:t>
    </dgm:pt>
    <dgm:pt modelId="{D6AD9EC1-D8B2-44BB-B1F9-4F5361334332}" type="sibTrans" cxnId="{B7CE0924-344B-4909-AF5D-9954939AEEF0}">
      <dgm:prSet/>
      <dgm:spPr/>
      <dgm:t>
        <a:bodyPr/>
        <a:lstStyle/>
        <a:p>
          <a:endParaRPr lang="cs-CZ"/>
        </a:p>
      </dgm:t>
    </dgm:pt>
    <dgm:pt modelId="{3911A3E5-BB46-4C72-931A-5BA1D226672A}">
      <dgm:prSet phldrT="[Text]" custT="1"/>
      <dgm:spPr/>
      <dgm:t>
        <a:bodyPr/>
        <a:lstStyle/>
        <a:p>
          <a:r>
            <a:rPr lang="cs-CZ" sz="2000" dirty="0">
              <a:solidFill>
                <a:schemeClr val="tx2"/>
              </a:solidFill>
            </a:rPr>
            <a:t>NVS, NVS ve vozidle, NVS v zásilce</a:t>
          </a:r>
        </a:p>
      </dgm:t>
    </dgm:pt>
    <dgm:pt modelId="{AC05298E-B53C-48BB-950A-A691BCA67750}" type="parTrans" cxnId="{09D6AC23-A152-44EC-BDF6-19E98E5B9D1C}">
      <dgm:prSet/>
      <dgm:spPr/>
      <dgm:t>
        <a:bodyPr/>
        <a:lstStyle/>
        <a:p>
          <a:endParaRPr lang="cs-CZ"/>
        </a:p>
      </dgm:t>
    </dgm:pt>
    <dgm:pt modelId="{AF7B9E24-ABEC-4C1C-90C0-EE10BE25F7BA}" type="sibTrans" cxnId="{09D6AC23-A152-44EC-BDF6-19E98E5B9D1C}">
      <dgm:prSet/>
      <dgm:spPr/>
      <dgm:t>
        <a:bodyPr/>
        <a:lstStyle/>
        <a:p>
          <a:endParaRPr lang="cs-CZ"/>
        </a:p>
      </dgm:t>
    </dgm:pt>
    <dgm:pt modelId="{74F43572-5EE3-4052-AFB2-AFEE402FB73C}">
      <dgm:prSet phldrT="[Text]" custT="1"/>
      <dgm:spPr/>
      <dgm:t>
        <a:bodyPr/>
        <a:lstStyle/>
        <a:p>
          <a:r>
            <a:rPr lang="cs-CZ" sz="2000" dirty="0">
              <a:solidFill>
                <a:schemeClr val="tx2"/>
              </a:solidFill>
            </a:rPr>
            <a:t>nebezpečná látka v zásilce</a:t>
          </a:r>
        </a:p>
      </dgm:t>
    </dgm:pt>
    <dgm:pt modelId="{2A5287B9-E0EF-4F08-89A6-6E0B6FADE16A}" type="parTrans" cxnId="{82FF6721-9B60-47A3-87CF-1AD2507B0472}">
      <dgm:prSet/>
      <dgm:spPr/>
      <dgm:t>
        <a:bodyPr/>
        <a:lstStyle/>
        <a:p>
          <a:endParaRPr lang="cs-CZ"/>
        </a:p>
      </dgm:t>
    </dgm:pt>
    <dgm:pt modelId="{E0676E56-B894-4FE3-8389-2D4DD54DC155}" type="sibTrans" cxnId="{82FF6721-9B60-47A3-87CF-1AD2507B0472}">
      <dgm:prSet/>
      <dgm:spPr/>
      <dgm:t>
        <a:bodyPr/>
        <a:lstStyle/>
        <a:p>
          <a:endParaRPr lang="cs-CZ"/>
        </a:p>
      </dgm:t>
    </dgm:pt>
    <dgm:pt modelId="{CDF9A5C8-1AC9-42EE-A863-D5051860EF69}">
      <dgm:prSet phldrT="[Text]" custT="1"/>
      <dgm:spPr/>
      <dgm:t>
        <a:bodyPr/>
        <a:lstStyle/>
        <a:p>
          <a:r>
            <a:rPr lang="cs-CZ" sz="2000" dirty="0">
              <a:solidFill>
                <a:schemeClr val="tx2"/>
              </a:solidFill>
            </a:rPr>
            <a:t>útok </a:t>
          </a:r>
          <a:r>
            <a:rPr lang="cs-CZ" sz="2000" dirty="0" err="1">
              <a:solidFill>
                <a:schemeClr val="tx2"/>
              </a:solidFill>
            </a:rPr>
            <a:t>dronem</a:t>
          </a:r>
          <a:endParaRPr lang="cs-CZ" sz="2000" dirty="0">
            <a:solidFill>
              <a:schemeClr val="tx2"/>
            </a:solidFill>
          </a:endParaRPr>
        </a:p>
      </dgm:t>
    </dgm:pt>
    <dgm:pt modelId="{15998ECE-76B8-486A-BD46-230D3467A107}" type="parTrans" cxnId="{8F784E14-78D6-4DDD-B7EF-EDC60E422BCE}">
      <dgm:prSet/>
      <dgm:spPr/>
      <dgm:t>
        <a:bodyPr/>
        <a:lstStyle/>
        <a:p>
          <a:endParaRPr lang="cs-CZ"/>
        </a:p>
      </dgm:t>
    </dgm:pt>
    <dgm:pt modelId="{AAE99272-8FC5-4CF2-8E9C-4C44E79DBDB0}" type="sibTrans" cxnId="{8F784E14-78D6-4DDD-B7EF-EDC60E422BCE}">
      <dgm:prSet/>
      <dgm:spPr/>
      <dgm:t>
        <a:bodyPr/>
        <a:lstStyle/>
        <a:p>
          <a:endParaRPr lang="cs-CZ"/>
        </a:p>
      </dgm:t>
    </dgm:pt>
    <dgm:pt modelId="{D5F1B063-DC31-4DFB-9CBE-037720FBC533}">
      <dgm:prSet phldrT="[Text]" custT="1"/>
      <dgm:spPr/>
      <dgm:t>
        <a:bodyPr/>
        <a:lstStyle/>
        <a:p>
          <a:r>
            <a:rPr lang="cs-CZ" sz="2000" dirty="0">
              <a:solidFill>
                <a:schemeClr val="tx2"/>
              </a:solidFill>
            </a:rPr>
            <a:t>poškození majetku (budovy a jejich části)</a:t>
          </a:r>
        </a:p>
      </dgm:t>
    </dgm:pt>
    <dgm:pt modelId="{34167EA6-DC6D-491C-A5AB-77872AB1A453}" type="parTrans" cxnId="{6475C9D9-7A6F-4229-8284-BEEED1523D0D}">
      <dgm:prSet/>
      <dgm:spPr/>
      <dgm:t>
        <a:bodyPr/>
        <a:lstStyle/>
        <a:p>
          <a:endParaRPr lang="cs-CZ"/>
        </a:p>
      </dgm:t>
    </dgm:pt>
    <dgm:pt modelId="{E52CEC41-A496-4CCD-9F27-2D8EC49D9F38}" type="sibTrans" cxnId="{6475C9D9-7A6F-4229-8284-BEEED1523D0D}">
      <dgm:prSet/>
      <dgm:spPr/>
      <dgm:t>
        <a:bodyPr/>
        <a:lstStyle/>
        <a:p>
          <a:endParaRPr lang="cs-CZ"/>
        </a:p>
      </dgm:t>
    </dgm:pt>
    <dgm:pt modelId="{26EDE000-3B47-4DB9-BE09-EA2E35014332}">
      <dgm:prSet phldrT="[Text]" custT="1"/>
      <dgm:spPr/>
      <dgm:t>
        <a:bodyPr/>
        <a:lstStyle/>
        <a:p>
          <a:r>
            <a:rPr lang="cs-CZ" sz="2000" dirty="0">
              <a:solidFill>
                <a:schemeClr val="tx2"/>
              </a:solidFill>
            </a:rPr>
            <a:t>krádež majetku</a:t>
          </a:r>
        </a:p>
      </dgm:t>
    </dgm:pt>
    <dgm:pt modelId="{B9A7EA4A-5800-4D33-BA24-8FA446CE0C80}" type="parTrans" cxnId="{F71B7FD6-C3BF-4781-A6E2-332F4FFA51FC}">
      <dgm:prSet/>
      <dgm:spPr/>
      <dgm:t>
        <a:bodyPr/>
        <a:lstStyle/>
        <a:p>
          <a:endParaRPr lang="cs-CZ"/>
        </a:p>
      </dgm:t>
    </dgm:pt>
    <dgm:pt modelId="{452EB93F-878A-474B-A428-74E991B59838}" type="sibTrans" cxnId="{F71B7FD6-C3BF-4781-A6E2-332F4FFA51FC}">
      <dgm:prSet/>
      <dgm:spPr/>
      <dgm:t>
        <a:bodyPr/>
        <a:lstStyle/>
        <a:p>
          <a:endParaRPr lang="cs-CZ"/>
        </a:p>
      </dgm:t>
    </dgm:pt>
    <dgm:pt modelId="{A5AF9621-74B5-4700-BEA8-8EB16F075ECB}">
      <dgm:prSet phldrT="[Text]" custT="1"/>
      <dgm:spPr/>
      <dgm:t>
        <a:bodyPr/>
        <a:lstStyle/>
        <a:p>
          <a:r>
            <a:rPr lang="cs-CZ" sz="2000" dirty="0">
              <a:solidFill>
                <a:schemeClr val="tx2"/>
              </a:solidFill>
            </a:rPr>
            <a:t>úmrtí návštěvníka / zaměstnance</a:t>
          </a:r>
        </a:p>
      </dgm:t>
    </dgm:pt>
    <dgm:pt modelId="{CA207580-348E-4268-BD67-8B1CE7272756}" type="parTrans" cxnId="{C9494052-2804-4A83-B54E-182509CDBA29}">
      <dgm:prSet/>
      <dgm:spPr/>
      <dgm:t>
        <a:bodyPr/>
        <a:lstStyle/>
        <a:p>
          <a:endParaRPr lang="cs-CZ"/>
        </a:p>
      </dgm:t>
    </dgm:pt>
    <dgm:pt modelId="{7D9C0FE1-A235-4E36-898A-39ACFBC52540}" type="sibTrans" cxnId="{C9494052-2804-4A83-B54E-182509CDBA29}">
      <dgm:prSet/>
      <dgm:spPr/>
      <dgm:t>
        <a:bodyPr/>
        <a:lstStyle/>
        <a:p>
          <a:endParaRPr lang="cs-CZ"/>
        </a:p>
      </dgm:t>
    </dgm:pt>
    <dgm:pt modelId="{5126B182-6683-4AD5-9178-86A4D108E89C}">
      <dgm:prSet phldrT="[Text]" custT="1"/>
      <dgm:spPr/>
      <dgm:t>
        <a:bodyPr/>
        <a:lstStyle/>
        <a:p>
          <a:r>
            <a:rPr lang="cs-CZ" sz="2000" dirty="0">
              <a:solidFill>
                <a:schemeClr val="tx2"/>
              </a:solidFill>
            </a:rPr>
            <a:t>těžké zranění návštěvníka / zaměstnance</a:t>
          </a:r>
        </a:p>
      </dgm:t>
    </dgm:pt>
    <dgm:pt modelId="{89EFF2DF-3929-416D-8289-BDB62CED621D}" type="parTrans" cxnId="{8EFC0F68-9797-4DCA-8A5B-96A27178F949}">
      <dgm:prSet/>
      <dgm:spPr/>
      <dgm:t>
        <a:bodyPr/>
        <a:lstStyle/>
        <a:p>
          <a:endParaRPr lang="cs-CZ"/>
        </a:p>
      </dgm:t>
    </dgm:pt>
    <dgm:pt modelId="{662B7979-7D07-4BDA-9ADD-B41FC1BD0107}" type="sibTrans" cxnId="{8EFC0F68-9797-4DCA-8A5B-96A27178F949}">
      <dgm:prSet/>
      <dgm:spPr/>
      <dgm:t>
        <a:bodyPr/>
        <a:lstStyle/>
        <a:p>
          <a:endParaRPr lang="cs-CZ"/>
        </a:p>
      </dgm:t>
    </dgm:pt>
    <dgm:pt modelId="{D092968E-FE58-4356-8A6A-FDA94A4DEC53}">
      <dgm:prSet phldrT="[Text]" custT="1"/>
      <dgm:spPr/>
      <dgm:t>
        <a:bodyPr/>
        <a:lstStyle/>
        <a:p>
          <a:r>
            <a:rPr lang="cs-CZ" sz="2000" dirty="0">
              <a:solidFill>
                <a:schemeClr val="tx2"/>
              </a:solidFill>
            </a:rPr>
            <a:t>kybernetický útok</a:t>
          </a:r>
        </a:p>
      </dgm:t>
    </dgm:pt>
    <dgm:pt modelId="{BAF701C3-9274-494C-8339-0E2E2EABA6BE}" type="parTrans" cxnId="{8AC2F553-C1A8-453B-A464-72E94FDC3EC9}">
      <dgm:prSet/>
      <dgm:spPr/>
      <dgm:t>
        <a:bodyPr/>
        <a:lstStyle/>
        <a:p>
          <a:endParaRPr lang="cs-CZ"/>
        </a:p>
      </dgm:t>
    </dgm:pt>
    <dgm:pt modelId="{6C9FAE5E-A2AF-47DE-A0AE-D05AB37051DD}" type="sibTrans" cxnId="{8AC2F553-C1A8-453B-A464-72E94FDC3EC9}">
      <dgm:prSet/>
      <dgm:spPr/>
      <dgm:t>
        <a:bodyPr/>
        <a:lstStyle/>
        <a:p>
          <a:endParaRPr lang="cs-CZ"/>
        </a:p>
      </dgm:t>
    </dgm:pt>
    <dgm:pt modelId="{6A0059C2-31D8-4DD4-9007-357C437D7205}">
      <dgm:prSet phldrT="[Text]" custT="1"/>
      <dgm:spPr/>
      <dgm:t>
        <a:bodyPr/>
        <a:lstStyle/>
        <a:p>
          <a:r>
            <a:rPr lang="cs-CZ" sz="2000" dirty="0">
              <a:solidFill>
                <a:schemeClr val="tx2"/>
              </a:solidFill>
            </a:rPr>
            <a:t>blížící se nebo proběhlá živelná pohroma (vichřice, krupobití, záplavy)</a:t>
          </a:r>
        </a:p>
      </dgm:t>
    </dgm:pt>
    <dgm:pt modelId="{877DE2B8-D14C-41EE-8C9A-24FEC1D3AFD6}" type="parTrans" cxnId="{FB6DBF43-4DA8-4492-86F5-2D37ACE49FD9}">
      <dgm:prSet/>
      <dgm:spPr/>
      <dgm:t>
        <a:bodyPr/>
        <a:lstStyle/>
        <a:p>
          <a:endParaRPr lang="cs-CZ"/>
        </a:p>
      </dgm:t>
    </dgm:pt>
    <dgm:pt modelId="{77D39B49-14C0-4201-A57E-200F9F677CFA}" type="sibTrans" cxnId="{FB6DBF43-4DA8-4492-86F5-2D37ACE49FD9}">
      <dgm:prSet/>
      <dgm:spPr/>
      <dgm:t>
        <a:bodyPr/>
        <a:lstStyle/>
        <a:p>
          <a:endParaRPr lang="cs-CZ"/>
        </a:p>
      </dgm:t>
    </dgm:pt>
    <dgm:pt modelId="{6EA210DC-4A1B-4764-B1AD-2EB96CE8C1A9}">
      <dgm:prSet phldrT="[Text]" custT="1"/>
      <dgm:spPr/>
      <dgm:t>
        <a:bodyPr/>
        <a:lstStyle/>
        <a:p>
          <a:r>
            <a:rPr lang="cs-CZ" sz="2000" dirty="0">
              <a:solidFill>
                <a:schemeClr val="tx2"/>
              </a:solidFill>
            </a:rPr>
            <a:t>požár (žhářství)</a:t>
          </a:r>
        </a:p>
      </dgm:t>
    </dgm:pt>
    <dgm:pt modelId="{6AB560E2-B19C-4F22-892C-033713DB66DF}" type="parTrans" cxnId="{949D1BAB-886F-4D2C-BF57-7B1C626321B1}">
      <dgm:prSet/>
      <dgm:spPr/>
      <dgm:t>
        <a:bodyPr/>
        <a:lstStyle/>
        <a:p>
          <a:endParaRPr lang="cs-CZ"/>
        </a:p>
      </dgm:t>
    </dgm:pt>
    <dgm:pt modelId="{C19306B8-2999-408D-9B06-39AE9D33275C}" type="sibTrans" cxnId="{949D1BAB-886F-4D2C-BF57-7B1C626321B1}">
      <dgm:prSet/>
      <dgm:spPr/>
      <dgm:t>
        <a:bodyPr/>
        <a:lstStyle/>
        <a:p>
          <a:endParaRPr lang="cs-CZ"/>
        </a:p>
      </dgm:t>
    </dgm:pt>
    <dgm:pt modelId="{9A9ECE58-9218-4B72-A09E-4A4327B9C511}">
      <dgm:prSet phldrT="[Text]" custT="1"/>
      <dgm:spPr/>
      <dgm:t>
        <a:bodyPr/>
        <a:lstStyle/>
        <a:p>
          <a:r>
            <a:rPr lang="cs-CZ" sz="2000" dirty="0">
              <a:solidFill>
                <a:schemeClr val="tx2"/>
              </a:solidFill>
            </a:rPr>
            <a:t>poškození vodovodního řadu/elektrické sítě/plynu</a:t>
          </a:r>
        </a:p>
      </dgm:t>
    </dgm:pt>
    <dgm:pt modelId="{8C49D6F9-A7C8-476D-8091-201E78C45759}" type="parTrans" cxnId="{8AD53BEF-CDBE-4C08-8FE6-BFC4960029A1}">
      <dgm:prSet/>
      <dgm:spPr/>
      <dgm:t>
        <a:bodyPr/>
        <a:lstStyle/>
        <a:p>
          <a:endParaRPr lang="cs-CZ"/>
        </a:p>
      </dgm:t>
    </dgm:pt>
    <dgm:pt modelId="{5DF348B1-1456-400E-AE55-8B808F1CEA5A}" type="sibTrans" cxnId="{8AD53BEF-CDBE-4C08-8FE6-BFC4960029A1}">
      <dgm:prSet/>
      <dgm:spPr/>
      <dgm:t>
        <a:bodyPr/>
        <a:lstStyle/>
        <a:p>
          <a:endParaRPr lang="cs-CZ"/>
        </a:p>
      </dgm:t>
    </dgm:pt>
    <dgm:pt modelId="{14F466D5-F084-41A2-AB8C-E0A67489F2B2}" type="pres">
      <dgm:prSet presAssocID="{26EF6E33-19CF-4517-A081-F2000ABAB499}" presName="Name0" presStyleCnt="0">
        <dgm:presLayoutVars>
          <dgm:dir/>
          <dgm:animLvl val="lvl"/>
          <dgm:resizeHandles val="exact"/>
        </dgm:presLayoutVars>
      </dgm:prSet>
      <dgm:spPr/>
    </dgm:pt>
    <dgm:pt modelId="{21416D21-EBB9-44EF-B5C9-04D758FC179F}" type="pres">
      <dgm:prSet presAssocID="{BBEF7B51-4066-4591-A348-613B2238C6A9}" presName="composite" presStyleCnt="0"/>
      <dgm:spPr/>
    </dgm:pt>
    <dgm:pt modelId="{F0751BA3-0392-4CF3-B356-8BCC70D9F59E}" type="pres">
      <dgm:prSet presAssocID="{BBEF7B51-4066-4591-A348-613B2238C6A9}" presName="parTx" presStyleLbl="alignNode1" presStyleIdx="0" presStyleCnt="2" custScaleY="100000" custLinFactNeighborY="-14340">
        <dgm:presLayoutVars>
          <dgm:chMax val="0"/>
          <dgm:chPref val="0"/>
          <dgm:bulletEnabled val="1"/>
        </dgm:presLayoutVars>
      </dgm:prSet>
      <dgm:spPr/>
    </dgm:pt>
    <dgm:pt modelId="{55F86D57-3178-438A-96A2-3B4EE4952BDB}" type="pres">
      <dgm:prSet presAssocID="{BBEF7B51-4066-4591-A348-613B2238C6A9}" presName="desTx" presStyleLbl="alignAccFollowNode1" presStyleIdx="0" presStyleCnt="2">
        <dgm:presLayoutVars>
          <dgm:bulletEnabled val="1"/>
        </dgm:presLayoutVars>
      </dgm:prSet>
      <dgm:spPr/>
    </dgm:pt>
    <dgm:pt modelId="{214C7A36-AF3A-4C34-B3FD-180B0265A8FF}" type="pres">
      <dgm:prSet presAssocID="{50C80D89-A993-4D83-8F7B-35F3CA7F371A}" presName="space" presStyleCnt="0"/>
      <dgm:spPr/>
    </dgm:pt>
    <dgm:pt modelId="{37EC6743-91FC-4B61-B79A-630F0B220A84}" type="pres">
      <dgm:prSet presAssocID="{9783F70E-A8FB-497C-AC86-F042849C700F}" presName="composite" presStyleCnt="0"/>
      <dgm:spPr/>
    </dgm:pt>
    <dgm:pt modelId="{26ECFC66-C863-473F-8536-EDE00C49784D}" type="pres">
      <dgm:prSet presAssocID="{9783F70E-A8FB-497C-AC86-F042849C700F}" presName="parTx" presStyleLbl="alignNode1" presStyleIdx="1" presStyleCnt="2" custScaleY="100000" custLinFactNeighborY="-5910">
        <dgm:presLayoutVars>
          <dgm:chMax val="0"/>
          <dgm:chPref val="0"/>
          <dgm:bulletEnabled val="1"/>
        </dgm:presLayoutVars>
      </dgm:prSet>
      <dgm:spPr/>
    </dgm:pt>
    <dgm:pt modelId="{44D43FA6-0B69-4CEE-9B67-AA28C304A5D8}" type="pres">
      <dgm:prSet presAssocID="{9783F70E-A8FB-497C-AC86-F042849C700F}" presName="desTx" presStyleLbl="alignAccFollowNode1" presStyleIdx="1" presStyleCnt="2">
        <dgm:presLayoutVars>
          <dgm:bulletEnabled val="1"/>
        </dgm:presLayoutVars>
      </dgm:prSet>
      <dgm:spPr/>
    </dgm:pt>
  </dgm:ptLst>
  <dgm:cxnLst>
    <dgm:cxn modelId="{97908000-180C-4A72-8886-3A4433619C01}" type="presOf" srcId="{9A9ECE58-9218-4B72-A09E-4A4327B9C511}" destId="{44D43FA6-0B69-4CEE-9B67-AA28C304A5D8}" srcOrd="0" destOrd="9" presId="urn:microsoft.com/office/officeart/2005/8/layout/hList1"/>
    <dgm:cxn modelId="{2BDEC102-920E-4D4A-A5A2-CF234F1169AD}" type="presOf" srcId="{EB49DA2A-D4D4-4C60-83D6-7919A9D16FD5}" destId="{44D43FA6-0B69-4CEE-9B67-AA28C304A5D8}" srcOrd="0" destOrd="0" presId="urn:microsoft.com/office/officeart/2005/8/layout/hList1"/>
    <dgm:cxn modelId="{1CA1CB04-54B1-43BE-A3AE-0283D2884926}" type="presOf" srcId="{D5F1B063-DC31-4DFB-9CBE-037720FBC533}" destId="{44D43FA6-0B69-4CEE-9B67-AA28C304A5D8}" srcOrd="0" destOrd="2" presId="urn:microsoft.com/office/officeart/2005/8/layout/hList1"/>
    <dgm:cxn modelId="{5B39AA05-FD66-4678-B7FF-97CDEA65CA8F}" srcId="{BBEF7B51-4066-4591-A348-613B2238C6A9}" destId="{8B63F692-EFD7-4F5D-9179-19C4C0478A75}" srcOrd="7" destOrd="0" parTransId="{AC8D9F87-2DA2-427B-9198-82D83A4AB405}" sibTransId="{40426890-3AE0-469F-9892-A6A2EACB17DD}"/>
    <dgm:cxn modelId="{4D4DF505-BC38-4EAC-AC25-41C183169E75}" srcId="{BBEF7B51-4066-4591-A348-613B2238C6A9}" destId="{0FC7BBE4-B84D-409F-BB51-F8849EED18EF}" srcOrd="2" destOrd="0" parTransId="{74617A13-B70C-4D8E-BC6F-B70BD7FDC2F0}" sibTransId="{279253D4-0782-415D-B579-5F21B8B8560F}"/>
    <dgm:cxn modelId="{28793D0E-83A9-45FF-BD2E-5E65DA676DFD}" type="presOf" srcId="{94A7ED56-C055-4CE4-BF9A-2BC9D5E5B988}" destId="{55F86D57-3178-438A-96A2-3B4EE4952BDB}" srcOrd="0" destOrd="1" presId="urn:microsoft.com/office/officeart/2005/8/layout/hList1"/>
    <dgm:cxn modelId="{3524BC0E-4CEF-4DD7-A2E5-AA56A5857708}" srcId="{9783F70E-A8FB-497C-AC86-F042849C700F}" destId="{BEF1AE49-255B-4AB5-9A5D-0EAF9C027AEB}" srcOrd="1" destOrd="0" parTransId="{CD72A0EC-4183-4D92-857A-D428D2926949}" sibTransId="{BE0B5D1E-D2EC-4B38-8424-E59F52A3A949}"/>
    <dgm:cxn modelId="{8F784E14-78D6-4DDD-B7EF-EDC60E422BCE}" srcId="{BBEF7B51-4066-4591-A348-613B2238C6A9}" destId="{CDF9A5C8-1AC9-42EE-A863-D5051860EF69}" srcOrd="11" destOrd="0" parTransId="{15998ECE-76B8-486A-BD46-230D3467A107}" sibTransId="{AAE99272-8FC5-4CF2-8E9C-4C44E79DBDB0}"/>
    <dgm:cxn modelId="{29CD0615-A097-4463-A38B-C485D7CAF1C4}" type="presOf" srcId="{D092968E-FE58-4356-8A6A-FDA94A4DEC53}" destId="{44D43FA6-0B69-4CEE-9B67-AA28C304A5D8}" srcOrd="0" destOrd="6" presId="urn:microsoft.com/office/officeart/2005/8/layout/hList1"/>
    <dgm:cxn modelId="{82FF6721-9B60-47A3-87CF-1AD2507B0472}" srcId="{BBEF7B51-4066-4591-A348-613B2238C6A9}" destId="{74F43572-5EE3-4052-AFB2-AFEE402FB73C}" srcOrd="10" destOrd="0" parTransId="{2A5287B9-E0EF-4F08-89A6-6E0B6FADE16A}" sibTransId="{E0676E56-B894-4FE3-8389-2D4DD54DC155}"/>
    <dgm:cxn modelId="{04CDBF21-EF8C-4C51-A2D7-926B84F73113}" type="presOf" srcId="{6EA210DC-4A1B-4764-B1AD-2EB96CE8C1A9}" destId="{44D43FA6-0B69-4CEE-9B67-AA28C304A5D8}" srcOrd="0" destOrd="8" presId="urn:microsoft.com/office/officeart/2005/8/layout/hList1"/>
    <dgm:cxn modelId="{09D6AC23-A152-44EC-BDF6-19E98E5B9D1C}" srcId="{BBEF7B51-4066-4591-A348-613B2238C6A9}" destId="{3911A3E5-BB46-4C72-931A-5BA1D226672A}" srcOrd="9" destOrd="0" parTransId="{AC05298E-B53C-48BB-950A-A691BCA67750}" sibTransId="{AF7B9E24-ABEC-4C1C-90C0-EE10BE25F7BA}"/>
    <dgm:cxn modelId="{B7CE0924-344B-4909-AF5D-9954939AEEF0}" srcId="{BBEF7B51-4066-4591-A348-613B2238C6A9}" destId="{6E40CA91-14C1-4C98-AEB7-477ECAC9B109}" srcOrd="8" destOrd="0" parTransId="{5CC803E7-C5B5-4277-BC84-9AE008A9901A}" sibTransId="{D6AD9EC1-D8B2-44BB-B1F9-4F5361334332}"/>
    <dgm:cxn modelId="{5FEA432C-0453-41FB-9C88-59C79DA5D5B5}" type="presOf" srcId="{26EF6E33-19CF-4517-A081-F2000ABAB499}" destId="{14F466D5-F084-41A2-AB8C-E0A67489F2B2}" srcOrd="0" destOrd="0" presId="urn:microsoft.com/office/officeart/2005/8/layout/hList1"/>
    <dgm:cxn modelId="{50562C2D-060F-4E89-A8C6-6AEEE88B0D38}" srcId="{BBEF7B51-4066-4591-A348-613B2238C6A9}" destId="{9F9E6A02-F3FD-47F9-936D-B268BD53765B}" srcOrd="4" destOrd="0" parTransId="{C7081504-7411-49E5-9E8A-27755AEF3B05}" sibTransId="{738686D8-AC35-425A-94B8-DAA942E381AF}"/>
    <dgm:cxn modelId="{C062085E-4A26-4C36-BB80-597D5F540ED3}" type="presOf" srcId="{328AC404-EA3D-4DA6-BC42-69466F0321F8}" destId="{55F86D57-3178-438A-96A2-3B4EE4952BDB}" srcOrd="0" destOrd="6" presId="urn:microsoft.com/office/officeart/2005/8/layout/hList1"/>
    <dgm:cxn modelId="{87B86262-86F7-46F4-8261-607E47510B4A}" srcId="{26EF6E33-19CF-4517-A081-F2000ABAB499}" destId="{9783F70E-A8FB-497C-AC86-F042849C700F}" srcOrd="1" destOrd="0" parTransId="{2C304344-5E63-4F71-B37D-E97E595CAF48}" sibTransId="{1E7EBE56-9E08-454D-8F3C-C0D3097E712B}"/>
    <dgm:cxn modelId="{FB6DBF43-4DA8-4492-86F5-2D37ACE49FD9}" srcId="{9783F70E-A8FB-497C-AC86-F042849C700F}" destId="{6A0059C2-31D8-4DD4-9007-357C437D7205}" srcOrd="7" destOrd="0" parTransId="{877DE2B8-D14C-41EE-8C9A-24FEC1D3AFD6}" sibTransId="{77D39B49-14C0-4201-A57E-200F9F677CFA}"/>
    <dgm:cxn modelId="{8EFC0F68-9797-4DCA-8A5B-96A27178F949}" srcId="{9783F70E-A8FB-497C-AC86-F042849C700F}" destId="{5126B182-6683-4AD5-9178-86A4D108E89C}" srcOrd="5" destOrd="0" parTransId="{89EFF2DF-3929-416D-8289-BDB62CED621D}" sibTransId="{662B7979-7D07-4BDA-9ADD-B41FC1BD0107}"/>
    <dgm:cxn modelId="{C5956A4A-F063-4EE6-853C-572228B25BC3}" type="presOf" srcId="{90CD79AF-24CF-4508-B128-26FDA4DEF17A}" destId="{55F86D57-3178-438A-96A2-3B4EE4952BDB}" srcOrd="0" destOrd="3" presId="urn:microsoft.com/office/officeart/2005/8/layout/hList1"/>
    <dgm:cxn modelId="{64868E4A-E579-46F4-BDBB-4960BF5AD9C9}" type="presOf" srcId="{74F43572-5EE3-4052-AFB2-AFEE402FB73C}" destId="{55F86D57-3178-438A-96A2-3B4EE4952BDB}" srcOrd="0" destOrd="10" presId="urn:microsoft.com/office/officeart/2005/8/layout/hList1"/>
    <dgm:cxn modelId="{BA77E24C-E86A-4575-B430-0A731371AFF9}" type="presOf" srcId="{26EDE000-3B47-4DB9-BE09-EA2E35014332}" destId="{44D43FA6-0B69-4CEE-9B67-AA28C304A5D8}" srcOrd="0" destOrd="3" presId="urn:microsoft.com/office/officeart/2005/8/layout/hList1"/>
    <dgm:cxn modelId="{C9494052-2804-4A83-B54E-182509CDBA29}" srcId="{9783F70E-A8FB-497C-AC86-F042849C700F}" destId="{A5AF9621-74B5-4700-BEA8-8EB16F075ECB}" srcOrd="4" destOrd="0" parTransId="{CA207580-348E-4268-BD67-8B1CE7272756}" sibTransId="{7D9C0FE1-A235-4E36-898A-39ACFBC52540}"/>
    <dgm:cxn modelId="{5E516B73-7FB7-4504-9883-5129DAF520FF}" srcId="{BBEF7B51-4066-4591-A348-613B2238C6A9}" destId="{94A7ED56-C055-4CE4-BF9A-2BC9D5E5B988}" srcOrd="1" destOrd="0" parTransId="{7CDAE0A2-397B-4428-B796-037E4EFE69D8}" sibTransId="{09D77AE6-8429-4ABA-9706-95523AED4E67}"/>
    <dgm:cxn modelId="{8AC2F553-C1A8-453B-A464-72E94FDC3EC9}" srcId="{9783F70E-A8FB-497C-AC86-F042849C700F}" destId="{D092968E-FE58-4356-8A6A-FDA94A4DEC53}" srcOrd="6" destOrd="0" parTransId="{BAF701C3-9274-494C-8339-0E2E2EABA6BE}" sibTransId="{6C9FAE5E-A2AF-47DE-A0AE-D05AB37051DD}"/>
    <dgm:cxn modelId="{B3301F74-68BF-498E-B991-59109B191CCA}" type="presOf" srcId="{9783F70E-A8FB-497C-AC86-F042849C700F}" destId="{26ECFC66-C863-473F-8536-EDE00C49784D}" srcOrd="0" destOrd="0" presId="urn:microsoft.com/office/officeart/2005/8/layout/hList1"/>
    <dgm:cxn modelId="{1EF65955-8BCA-41DB-B7A5-7BDC88324430}" type="presOf" srcId="{6E40CA91-14C1-4C98-AEB7-477ECAC9B109}" destId="{55F86D57-3178-438A-96A2-3B4EE4952BDB}" srcOrd="0" destOrd="8" presId="urn:microsoft.com/office/officeart/2005/8/layout/hList1"/>
    <dgm:cxn modelId="{E14D2F59-DC2E-4BAB-B0F5-CA9DD9004E8F}" srcId="{BBEF7B51-4066-4591-A348-613B2238C6A9}" destId="{328AC404-EA3D-4DA6-BC42-69466F0321F8}" srcOrd="6" destOrd="0" parTransId="{36D75233-8B16-4A6C-B34D-FCCF64A2D8C3}" sibTransId="{B13C2AA2-F60F-44BC-89F7-8DFEFF0ABA45}"/>
    <dgm:cxn modelId="{FFB5817B-21A9-4139-A86A-2F13AD5E5679}" type="presOf" srcId="{9F9E6A02-F3FD-47F9-936D-B268BD53765B}" destId="{55F86D57-3178-438A-96A2-3B4EE4952BDB}" srcOrd="0" destOrd="4" presId="urn:microsoft.com/office/officeart/2005/8/layout/hList1"/>
    <dgm:cxn modelId="{52BF9787-644A-4D15-924A-C1C014E464CC}" type="presOf" srcId="{8B63F692-EFD7-4F5D-9179-19C4C0478A75}" destId="{55F86D57-3178-438A-96A2-3B4EE4952BDB}" srcOrd="0" destOrd="7" presId="urn:microsoft.com/office/officeart/2005/8/layout/hList1"/>
    <dgm:cxn modelId="{97C90A89-1A52-4BA8-AAB9-07BC160723BD}" type="presOf" srcId="{BBEF7B51-4066-4591-A348-613B2238C6A9}" destId="{F0751BA3-0392-4CF3-B356-8BCC70D9F59E}" srcOrd="0" destOrd="0" presId="urn:microsoft.com/office/officeart/2005/8/layout/hList1"/>
    <dgm:cxn modelId="{DEB92889-1D30-4C1B-997B-D5C2F394946D}" type="presOf" srcId="{CDF9A5C8-1AC9-42EE-A863-D5051860EF69}" destId="{55F86D57-3178-438A-96A2-3B4EE4952BDB}" srcOrd="0" destOrd="11" presId="urn:microsoft.com/office/officeart/2005/8/layout/hList1"/>
    <dgm:cxn modelId="{80C2D48B-8A85-40D2-AD0E-235BFEEF6B86}" srcId="{26EF6E33-19CF-4517-A081-F2000ABAB499}" destId="{BBEF7B51-4066-4591-A348-613B2238C6A9}" srcOrd="0" destOrd="0" parTransId="{4B473262-2F94-4616-ABD8-A53BF0AF2E50}" sibTransId="{50C80D89-A993-4D83-8F7B-35F3CA7F371A}"/>
    <dgm:cxn modelId="{65E4718C-36A6-4C58-B3C6-EE1B79FCD7E8}" type="presOf" srcId="{5126B182-6683-4AD5-9178-86A4D108E89C}" destId="{44D43FA6-0B69-4CEE-9B67-AA28C304A5D8}" srcOrd="0" destOrd="5" presId="urn:microsoft.com/office/officeart/2005/8/layout/hList1"/>
    <dgm:cxn modelId="{928C5891-9820-4D9B-9C1D-F8A81E8AD601}" type="presOf" srcId="{0FC7BBE4-B84D-409F-BB51-F8849EED18EF}" destId="{55F86D57-3178-438A-96A2-3B4EE4952BDB}" srcOrd="0" destOrd="2" presId="urn:microsoft.com/office/officeart/2005/8/layout/hList1"/>
    <dgm:cxn modelId="{949D1BAB-886F-4D2C-BF57-7B1C626321B1}" srcId="{9783F70E-A8FB-497C-AC86-F042849C700F}" destId="{6EA210DC-4A1B-4764-B1AD-2EB96CE8C1A9}" srcOrd="8" destOrd="0" parTransId="{6AB560E2-B19C-4F22-892C-033713DB66DF}" sibTransId="{C19306B8-2999-408D-9B06-39AE9D33275C}"/>
    <dgm:cxn modelId="{F71B7FD6-C3BF-4781-A6E2-332F4FFA51FC}" srcId="{9783F70E-A8FB-497C-AC86-F042849C700F}" destId="{26EDE000-3B47-4DB9-BE09-EA2E35014332}" srcOrd="3" destOrd="0" parTransId="{B9A7EA4A-5800-4D33-BA24-8FA446CE0C80}" sibTransId="{452EB93F-878A-474B-A428-74E991B59838}"/>
    <dgm:cxn modelId="{8104A4D6-D77B-4CF0-A1B6-C41703B54169}" type="presOf" srcId="{4EEEE5AE-F9C9-4D06-B314-13C9358283E9}" destId="{55F86D57-3178-438A-96A2-3B4EE4952BDB}" srcOrd="0" destOrd="0" presId="urn:microsoft.com/office/officeart/2005/8/layout/hList1"/>
    <dgm:cxn modelId="{E2785DD7-A308-4E63-B68B-C9C468F126A4}" srcId="{BBEF7B51-4066-4591-A348-613B2238C6A9}" destId="{4EEEE5AE-F9C9-4D06-B314-13C9358283E9}" srcOrd="0" destOrd="0" parTransId="{D2DA5289-6A0B-4BF1-97AD-2E0B70EC5A0C}" sibTransId="{026C3A01-6BFC-4F7D-91DC-3D5D63F21F53}"/>
    <dgm:cxn modelId="{6475C9D9-7A6F-4229-8284-BEEED1523D0D}" srcId="{9783F70E-A8FB-497C-AC86-F042849C700F}" destId="{D5F1B063-DC31-4DFB-9CBE-037720FBC533}" srcOrd="2" destOrd="0" parTransId="{34167EA6-DC6D-491C-A5AB-77872AB1A453}" sibTransId="{E52CEC41-A496-4CCD-9F27-2D8EC49D9F38}"/>
    <dgm:cxn modelId="{EB063CDE-CE38-4440-901C-A562D805FF2D}" type="presOf" srcId="{3911A3E5-BB46-4C72-931A-5BA1D226672A}" destId="{55F86D57-3178-438A-96A2-3B4EE4952BDB}" srcOrd="0" destOrd="9" presId="urn:microsoft.com/office/officeart/2005/8/layout/hList1"/>
    <dgm:cxn modelId="{DAA069E5-E5CA-44CB-BD36-10FFB8BF7ED4}" type="presOf" srcId="{BEF1AE49-255B-4AB5-9A5D-0EAF9C027AEB}" destId="{44D43FA6-0B69-4CEE-9B67-AA28C304A5D8}" srcOrd="0" destOrd="1" presId="urn:microsoft.com/office/officeart/2005/8/layout/hList1"/>
    <dgm:cxn modelId="{AE93BFE5-2373-4F07-93CB-FC6EF55D3139}" type="presOf" srcId="{A5AF9621-74B5-4700-BEA8-8EB16F075ECB}" destId="{44D43FA6-0B69-4CEE-9B67-AA28C304A5D8}" srcOrd="0" destOrd="4" presId="urn:microsoft.com/office/officeart/2005/8/layout/hList1"/>
    <dgm:cxn modelId="{05698FE7-DCAB-49DC-BA1B-0A143D289097}" srcId="{9783F70E-A8FB-497C-AC86-F042849C700F}" destId="{EB49DA2A-D4D4-4C60-83D6-7919A9D16FD5}" srcOrd="0" destOrd="0" parTransId="{A6D820D2-39A4-4F6C-A445-5F8DFCCC717F}" sibTransId="{68F393B4-808D-45C8-807A-04F9D7A6B63B}"/>
    <dgm:cxn modelId="{9BC389E8-E11E-45E5-A296-8D44C88DA12F}" srcId="{BBEF7B51-4066-4591-A348-613B2238C6A9}" destId="{E8D8FD8F-BDF6-49EC-A784-894DE294AC18}" srcOrd="5" destOrd="0" parTransId="{9C007161-D4DD-4A80-9B5B-AD0E71788A96}" sibTransId="{04682AFF-97DD-4E29-ADC1-7BE1DE0DB17C}"/>
    <dgm:cxn modelId="{ABAEACE9-A22D-4388-88B5-62F918DAEADC}" srcId="{BBEF7B51-4066-4591-A348-613B2238C6A9}" destId="{90CD79AF-24CF-4508-B128-26FDA4DEF17A}" srcOrd="3" destOrd="0" parTransId="{7C8A39A7-3064-4711-B107-48E364C853EB}" sibTransId="{39EA4776-F0BD-4C77-9CBB-2959D532B69A}"/>
    <dgm:cxn modelId="{8AD53BEF-CDBE-4C08-8FE6-BFC4960029A1}" srcId="{9783F70E-A8FB-497C-AC86-F042849C700F}" destId="{9A9ECE58-9218-4B72-A09E-4A4327B9C511}" srcOrd="9" destOrd="0" parTransId="{8C49D6F9-A7C8-476D-8091-201E78C45759}" sibTransId="{5DF348B1-1456-400E-AE55-8B808F1CEA5A}"/>
    <dgm:cxn modelId="{053956F5-6984-4274-BE05-291B7EB29FFD}" type="presOf" srcId="{E8D8FD8F-BDF6-49EC-A784-894DE294AC18}" destId="{55F86D57-3178-438A-96A2-3B4EE4952BDB}" srcOrd="0" destOrd="5" presId="urn:microsoft.com/office/officeart/2005/8/layout/hList1"/>
    <dgm:cxn modelId="{B5F524FA-38A0-4B4B-A167-244AB1310293}" type="presOf" srcId="{6A0059C2-31D8-4DD4-9007-357C437D7205}" destId="{44D43FA6-0B69-4CEE-9B67-AA28C304A5D8}" srcOrd="0" destOrd="7" presId="urn:microsoft.com/office/officeart/2005/8/layout/hList1"/>
    <dgm:cxn modelId="{C94F9D79-1600-4587-A31D-7C039E67EB93}" type="presParOf" srcId="{14F466D5-F084-41A2-AB8C-E0A67489F2B2}" destId="{21416D21-EBB9-44EF-B5C9-04D758FC179F}" srcOrd="0" destOrd="0" presId="urn:microsoft.com/office/officeart/2005/8/layout/hList1"/>
    <dgm:cxn modelId="{7AF2723A-B368-4B29-9216-DFE97E4414A2}" type="presParOf" srcId="{21416D21-EBB9-44EF-B5C9-04D758FC179F}" destId="{F0751BA3-0392-4CF3-B356-8BCC70D9F59E}" srcOrd="0" destOrd="0" presId="urn:microsoft.com/office/officeart/2005/8/layout/hList1"/>
    <dgm:cxn modelId="{4156BCB4-4107-4FA2-94BE-C2811989CE9C}" type="presParOf" srcId="{21416D21-EBB9-44EF-B5C9-04D758FC179F}" destId="{55F86D57-3178-438A-96A2-3B4EE4952BDB}" srcOrd="1" destOrd="0" presId="urn:microsoft.com/office/officeart/2005/8/layout/hList1"/>
    <dgm:cxn modelId="{E0F70BCF-03C6-4296-98A2-79D3E6A1DB8F}" type="presParOf" srcId="{14F466D5-F084-41A2-AB8C-E0A67489F2B2}" destId="{214C7A36-AF3A-4C34-B3FD-180B0265A8FF}" srcOrd="1" destOrd="0" presId="urn:microsoft.com/office/officeart/2005/8/layout/hList1"/>
    <dgm:cxn modelId="{90954EDF-A482-486B-9BA9-3324AD3199ED}" type="presParOf" srcId="{14F466D5-F084-41A2-AB8C-E0A67489F2B2}" destId="{37EC6743-91FC-4B61-B79A-630F0B220A84}" srcOrd="2" destOrd="0" presId="urn:microsoft.com/office/officeart/2005/8/layout/hList1"/>
    <dgm:cxn modelId="{04D844B9-2C3A-4658-B715-366B942A8FB4}" type="presParOf" srcId="{37EC6743-91FC-4B61-B79A-630F0B220A84}" destId="{26ECFC66-C863-473F-8536-EDE00C49784D}" srcOrd="0" destOrd="0" presId="urn:microsoft.com/office/officeart/2005/8/layout/hList1"/>
    <dgm:cxn modelId="{6493E232-658B-41B5-A6AF-BB0D790FEE45}" type="presParOf" srcId="{37EC6743-91FC-4B61-B79A-630F0B220A84}" destId="{44D43FA6-0B69-4CEE-9B67-AA28C304A5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DC6691-2D48-4D85-AD69-B0FB4DDE08A5}" type="doc">
      <dgm:prSet loTypeId="urn:microsoft.com/office/officeart/2005/8/layout/arrow2" loCatId="process" qsTypeId="urn:microsoft.com/office/officeart/2005/8/quickstyle/simple5" qsCatId="simple" csTypeId="urn:microsoft.com/office/officeart/2005/8/colors/accent1_2" csCatId="accent1" phldr="1"/>
      <dgm:spPr/>
    </dgm:pt>
    <dgm:pt modelId="{15D37BA6-69FA-4DD4-8AE8-3ACA42D8DD2D}">
      <dgm:prSet phldrT="[Text]"/>
      <dgm:spPr/>
      <dgm:t>
        <a:bodyPr/>
        <a:lstStyle/>
        <a:p>
          <a:r>
            <a:rPr lang="cs-CZ" b="1" dirty="0">
              <a:solidFill>
                <a:schemeClr val="tx2"/>
              </a:solidFill>
            </a:rPr>
            <a:t>Incident</a:t>
          </a:r>
        </a:p>
      </dgm:t>
    </dgm:pt>
    <dgm:pt modelId="{36956591-69CE-48B0-BCEF-11CF0D2D36B9}" type="parTrans" cxnId="{FB873153-CBDE-40B5-872A-D9CDA8EF0EF6}">
      <dgm:prSet/>
      <dgm:spPr/>
      <dgm:t>
        <a:bodyPr/>
        <a:lstStyle/>
        <a:p>
          <a:endParaRPr lang="cs-CZ"/>
        </a:p>
      </dgm:t>
    </dgm:pt>
    <dgm:pt modelId="{81E1FBD0-43C1-4713-B1D5-704ADBCB76A5}" type="sibTrans" cxnId="{FB873153-CBDE-40B5-872A-D9CDA8EF0EF6}">
      <dgm:prSet/>
      <dgm:spPr/>
      <dgm:t>
        <a:bodyPr/>
        <a:lstStyle/>
        <a:p>
          <a:endParaRPr lang="cs-CZ"/>
        </a:p>
      </dgm:t>
    </dgm:pt>
    <dgm:pt modelId="{A63E072E-A75A-427E-8AC0-C22AD999585F}">
      <dgm:prSet phldrT="[Text]"/>
      <dgm:spPr/>
      <dgm:t>
        <a:bodyPr/>
        <a:lstStyle/>
        <a:p>
          <a:r>
            <a:rPr lang="cs-CZ" b="1" dirty="0">
              <a:solidFill>
                <a:schemeClr val="tx2"/>
              </a:solidFill>
            </a:rPr>
            <a:t>Rozhodnutí o aktivaci KT</a:t>
          </a:r>
        </a:p>
      </dgm:t>
    </dgm:pt>
    <dgm:pt modelId="{E53922A4-B7DE-465C-9A6B-E2A94B4421CE}" type="parTrans" cxnId="{9C821F49-F98F-42C2-BBB5-BE37E1EF71A2}">
      <dgm:prSet/>
      <dgm:spPr/>
      <dgm:t>
        <a:bodyPr/>
        <a:lstStyle/>
        <a:p>
          <a:endParaRPr lang="cs-CZ"/>
        </a:p>
      </dgm:t>
    </dgm:pt>
    <dgm:pt modelId="{E9219D64-26B6-4298-AED5-B240576F1D4A}" type="sibTrans" cxnId="{9C821F49-F98F-42C2-BBB5-BE37E1EF71A2}">
      <dgm:prSet/>
      <dgm:spPr/>
      <dgm:t>
        <a:bodyPr/>
        <a:lstStyle/>
        <a:p>
          <a:endParaRPr lang="cs-CZ"/>
        </a:p>
      </dgm:t>
    </dgm:pt>
    <dgm:pt modelId="{EC6CDB6E-AB0A-4D5E-BC06-4DB1FFCBAF25}">
      <dgm:prSet phldrT="[Text]"/>
      <dgm:spPr/>
      <dgm:t>
        <a:bodyPr/>
        <a:lstStyle/>
        <a:p>
          <a:r>
            <a:rPr lang="cs-CZ" b="1" dirty="0">
              <a:solidFill>
                <a:schemeClr val="tx2"/>
              </a:solidFill>
            </a:rPr>
            <a:t>KT připraven</a:t>
          </a:r>
        </a:p>
      </dgm:t>
    </dgm:pt>
    <dgm:pt modelId="{19F05B96-1FFD-456E-A70B-38D559C534E1}" type="parTrans" cxnId="{6D2736FC-804A-43D0-8860-BAE95CC67350}">
      <dgm:prSet/>
      <dgm:spPr/>
      <dgm:t>
        <a:bodyPr/>
        <a:lstStyle/>
        <a:p>
          <a:endParaRPr lang="cs-CZ"/>
        </a:p>
      </dgm:t>
    </dgm:pt>
    <dgm:pt modelId="{AE820D69-43C2-49B7-8CB2-96DC565E2207}" type="sibTrans" cxnId="{6D2736FC-804A-43D0-8860-BAE95CC67350}">
      <dgm:prSet/>
      <dgm:spPr/>
      <dgm:t>
        <a:bodyPr/>
        <a:lstStyle/>
        <a:p>
          <a:endParaRPr lang="cs-CZ"/>
        </a:p>
      </dgm:t>
    </dgm:pt>
    <dgm:pt modelId="{D65F4A6C-4300-4BB4-BFB4-9D74FE6D2552}">
      <dgm:prSet/>
      <dgm:spPr/>
      <dgm:t>
        <a:bodyPr/>
        <a:lstStyle/>
        <a:p>
          <a:r>
            <a:rPr lang="cs-CZ" b="1" dirty="0">
              <a:solidFill>
                <a:schemeClr val="tx2"/>
              </a:solidFill>
            </a:rPr>
            <a:t>Rychlá porada vedení KT</a:t>
          </a:r>
        </a:p>
      </dgm:t>
    </dgm:pt>
    <dgm:pt modelId="{0310CBF9-ACF4-463D-8A4B-E42437DC840D}" type="parTrans" cxnId="{554DD228-525B-4619-96F5-336F086FAF52}">
      <dgm:prSet/>
      <dgm:spPr/>
      <dgm:t>
        <a:bodyPr/>
        <a:lstStyle/>
        <a:p>
          <a:endParaRPr lang="cs-CZ"/>
        </a:p>
      </dgm:t>
    </dgm:pt>
    <dgm:pt modelId="{CCB03F28-BB4E-47D5-A3C4-48C6A299B58B}" type="sibTrans" cxnId="{554DD228-525B-4619-96F5-336F086FAF52}">
      <dgm:prSet/>
      <dgm:spPr/>
      <dgm:t>
        <a:bodyPr/>
        <a:lstStyle/>
        <a:p>
          <a:endParaRPr lang="cs-CZ"/>
        </a:p>
      </dgm:t>
    </dgm:pt>
    <dgm:pt modelId="{BBB7E919-9066-4621-833B-FE07B8739B9C}" type="pres">
      <dgm:prSet presAssocID="{C5DC6691-2D48-4D85-AD69-B0FB4DDE08A5}" presName="arrowDiagram" presStyleCnt="0">
        <dgm:presLayoutVars>
          <dgm:chMax val="5"/>
          <dgm:dir/>
          <dgm:resizeHandles val="exact"/>
        </dgm:presLayoutVars>
      </dgm:prSet>
      <dgm:spPr/>
    </dgm:pt>
    <dgm:pt modelId="{4741D911-FBF6-4D77-8B44-C9CA57B46454}" type="pres">
      <dgm:prSet presAssocID="{C5DC6691-2D48-4D85-AD69-B0FB4DDE08A5}" presName="arrow" presStyleLbl="bgShp" presStyleIdx="0" presStyleCnt="1"/>
      <dgm:spPr/>
    </dgm:pt>
    <dgm:pt modelId="{D1BD6756-176F-4696-A2A4-E5857BF7EAAE}" type="pres">
      <dgm:prSet presAssocID="{C5DC6691-2D48-4D85-AD69-B0FB4DDE08A5}" presName="arrowDiagram4" presStyleCnt="0"/>
      <dgm:spPr/>
    </dgm:pt>
    <dgm:pt modelId="{A6005737-7A8A-42FC-949A-EAB8FD96671F}" type="pres">
      <dgm:prSet presAssocID="{15D37BA6-69FA-4DD4-8AE8-3ACA42D8DD2D}" presName="bullet4a" presStyleLbl="node1" presStyleIdx="0" presStyleCnt="4"/>
      <dgm:spPr/>
    </dgm:pt>
    <dgm:pt modelId="{E7F5B514-EF06-4DF6-83A5-18DE20C4EBFD}" type="pres">
      <dgm:prSet presAssocID="{15D37BA6-69FA-4DD4-8AE8-3ACA42D8DD2D}" presName="textBox4a" presStyleLbl="revTx" presStyleIdx="0" presStyleCnt="4">
        <dgm:presLayoutVars>
          <dgm:bulletEnabled val="1"/>
        </dgm:presLayoutVars>
      </dgm:prSet>
      <dgm:spPr/>
    </dgm:pt>
    <dgm:pt modelId="{AB87D631-22A8-4B35-936E-3AFC1A87F012}" type="pres">
      <dgm:prSet presAssocID="{D65F4A6C-4300-4BB4-BFB4-9D74FE6D2552}" presName="bullet4b" presStyleLbl="node1" presStyleIdx="1" presStyleCnt="4"/>
      <dgm:spPr/>
    </dgm:pt>
    <dgm:pt modelId="{8C228001-E49B-4A16-AEA7-9BC269A35CDD}" type="pres">
      <dgm:prSet presAssocID="{D65F4A6C-4300-4BB4-BFB4-9D74FE6D2552}" presName="textBox4b" presStyleLbl="revTx" presStyleIdx="1" presStyleCnt="4">
        <dgm:presLayoutVars>
          <dgm:bulletEnabled val="1"/>
        </dgm:presLayoutVars>
      </dgm:prSet>
      <dgm:spPr/>
    </dgm:pt>
    <dgm:pt modelId="{81E2FE29-4A3B-412A-9544-B43D27491317}" type="pres">
      <dgm:prSet presAssocID="{A63E072E-A75A-427E-8AC0-C22AD999585F}" presName="bullet4c" presStyleLbl="node1" presStyleIdx="2" presStyleCnt="4"/>
      <dgm:spPr/>
    </dgm:pt>
    <dgm:pt modelId="{59184AB3-9E43-4B2F-8C18-93F35CEB807B}" type="pres">
      <dgm:prSet presAssocID="{A63E072E-A75A-427E-8AC0-C22AD999585F}" presName="textBox4c" presStyleLbl="revTx" presStyleIdx="2" presStyleCnt="4">
        <dgm:presLayoutVars>
          <dgm:bulletEnabled val="1"/>
        </dgm:presLayoutVars>
      </dgm:prSet>
      <dgm:spPr/>
    </dgm:pt>
    <dgm:pt modelId="{D64519A1-6D13-4350-8697-F27794F3368E}" type="pres">
      <dgm:prSet presAssocID="{EC6CDB6E-AB0A-4D5E-BC06-4DB1FFCBAF25}" presName="bullet4d" presStyleLbl="node1" presStyleIdx="3" presStyleCnt="4"/>
      <dgm:spPr/>
    </dgm:pt>
    <dgm:pt modelId="{C45FD4D8-2FD4-4621-A9B1-E71EFD1F864E}" type="pres">
      <dgm:prSet presAssocID="{EC6CDB6E-AB0A-4D5E-BC06-4DB1FFCBAF25}" presName="textBox4d" presStyleLbl="revTx" presStyleIdx="3" presStyleCnt="4">
        <dgm:presLayoutVars>
          <dgm:bulletEnabled val="1"/>
        </dgm:presLayoutVars>
      </dgm:prSet>
      <dgm:spPr/>
    </dgm:pt>
  </dgm:ptLst>
  <dgm:cxnLst>
    <dgm:cxn modelId="{8DC6240C-E2ED-4882-B346-A1C32745F1EA}" type="presOf" srcId="{EC6CDB6E-AB0A-4D5E-BC06-4DB1FFCBAF25}" destId="{C45FD4D8-2FD4-4621-A9B1-E71EFD1F864E}" srcOrd="0" destOrd="0" presId="urn:microsoft.com/office/officeart/2005/8/layout/arrow2"/>
    <dgm:cxn modelId="{4A130627-A101-4E7D-AEF3-A4EF3DC425D7}" type="presOf" srcId="{A63E072E-A75A-427E-8AC0-C22AD999585F}" destId="{59184AB3-9E43-4B2F-8C18-93F35CEB807B}" srcOrd="0" destOrd="0" presId="urn:microsoft.com/office/officeart/2005/8/layout/arrow2"/>
    <dgm:cxn modelId="{554DD228-525B-4619-96F5-336F086FAF52}" srcId="{C5DC6691-2D48-4D85-AD69-B0FB4DDE08A5}" destId="{D65F4A6C-4300-4BB4-BFB4-9D74FE6D2552}" srcOrd="1" destOrd="0" parTransId="{0310CBF9-ACF4-463D-8A4B-E42437DC840D}" sibTransId="{CCB03F28-BB4E-47D5-A3C4-48C6A299B58B}"/>
    <dgm:cxn modelId="{9C821F49-F98F-42C2-BBB5-BE37E1EF71A2}" srcId="{C5DC6691-2D48-4D85-AD69-B0FB4DDE08A5}" destId="{A63E072E-A75A-427E-8AC0-C22AD999585F}" srcOrd="2" destOrd="0" parTransId="{E53922A4-B7DE-465C-9A6B-E2A94B4421CE}" sibTransId="{E9219D64-26B6-4298-AED5-B240576F1D4A}"/>
    <dgm:cxn modelId="{FB873153-CBDE-40B5-872A-D9CDA8EF0EF6}" srcId="{C5DC6691-2D48-4D85-AD69-B0FB4DDE08A5}" destId="{15D37BA6-69FA-4DD4-8AE8-3ACA42D8DD2D}" srcOrd="0" destOrd="0" parTransId="{36956591-69CE-48B0-BCEF-11CF0D2D36B9}" sibTransId="{81E1FBD0-43C1-4713-B1D5-704ADBCB76A5}"/>
    <dgm:cxn modelId="{85D0E2A3-DD56-4023-8AB0-3318FB5F0A18}" type="presOf" srcId="{15D37BA6-69FA-4DD4-8AE8-3ACA42D8DD2D}" destId="{E7F5B514-EF06-4DF6-83A5-18DE20C4EBFD}" srcOrd="0" destOrd="0" presId="urn:microsoft.com/office/officeart/2005/8/layout/arrow2"/>
    <dgm:cxn modelId="{B0EDCAC9-5669-4266-9EA6-1F35476FB09D}" type="presOf" srcId="{C5DC6691-2D48-4D85-AD69-B0FB4DDE08A5}" destId="{BBB7E919-9066-4621-833B-FE07B8739B9C}" srcOrd="0" destOrd="0" presId="urn:microsoft.com/office/officeart/2005/8/layout/arrow2"/>
    <dgm:cxn modelId="{6D2736FC-804A-43D0-8860-BAE95CC67350}" srcId="{C5DC6691-2D48-4D85-AD69-B0FB4DDE08A5}" destId="{EC6CDB6E-AB0A-4D5E-BC06-4DB1FFCBAF25}" srcOrd="3" destOrd="0" parTransId="{19F05B96-1FFD-456E-A70B-38D559C534E1}" sibTransId="{AE820D69-43C2-49B7-8CB2-96DC565E2207}"/>
    <dgm:cxn modelId="{28594BFE-6CAC-43BF-B4A5-5AEAEE828B59}" type="presOf" srcId="{D65F4A6C-4300-4BB4-BFB4-9D74FE6D2552}" destId="{8C228001-E49B-4A16-AEA7-9BC269A35CDD}" srcOrd="0" destOrd="0" presId="urn:microsoft.com/office/officeart/2005/8/layout/arrow2"/>
    <dgm:cxn modelId="{CD75571B-58DF-4ADD-84E9-879990F6252A}" type="presParOf" srcId="{BBB7E919-9066-4621-833B-FE07B8739B9C}" destId="{4741D911-FBF6-4D77-8B44-C9CA57B46454}" srcOrd="0" destOrd="0" presId="urn:microsoft.com/office/officeart/2005/8/layout/arrow2"/>
    <dgm:cxn modelId="{1C670401-E10A-45B6-B1CF-50B7B9A19A5F}" type="presParOf" srcId="{BBB7E919-9066-4621-833B-FE07B8739B9C}" destId="{D1BD6756-176F-4696-A2A4-E5857BF7EAAE}" srcOrd="1" destOrd="0" presId="urn:microsoft.com/office/officeart/2005/8/layout/arrow2"/>
    <dgm:cxn modelId="{E4BE5DFF-77AF-4A16-86ED-4293F43CFD09}" type="presParOf" srcId="{D1BD6756-176F-4696-A2A4-E5857BF7EAAE}" destId="{A6005737-7A8A-42FC-949A-EAB8FD96671F}" srcOrd="0" destOrd="0" presId="urn:microsoft.com/office/officeart/2005/8/layout/arrow2"/>
    <dgm:cxn modelId="{FDAE1CD4-E022-4CCF-AB8E-712FDFE823DD}" type="presParOf" srcId="{D1BD6756-176F-4696-A2A4-E5857BF7EAAE}" destId="{E7F5B514-EF06-4DF6-83A5-18DE20C4EBFD}" srcOrd="1" destOrd="0" presId="urn:microsoft.com/office/officeart/2005/8/layout/arrow2"/>
    <dgm:cxn modelId="{B255342B-9C77-44FF-8044-AB22B7DEC954}" type="presParOf" srcId="{D1BD6756-176F-4696-A2A4-E5857BF7EAAE}" destId="{AB87D631-22A8-4B35-936E-3AFC1A87F012}" srcOrd="2" destOrd="0" presId="urn:microsoft.com/office/officeart/2005/8/layout/arrow2"/>
    <dgm:cxn modelId="{CC171C6C-0715-4F1E-8669-8ACD1A81BF3B}" type="presParOf" srcId="{D1BD6756-176F-4696-A2A4-E5857BF7EAAE}" destId="{8C228001-E49B-4A16-AEA7-9BC269A35CDD}" srcOrd="3" destOrd="0" presId="urn:microsoft.com/office/officeart/2005/8/layout/arrow2"/>
    <dgm:cxn modelId="{26CCB49E-7C7E-4355-A542-7ECD2EEEB406}" type="presParOf" srcId="{D1BD6756-176F-4696-A2A4-E5857BF7EAAE}" destId="{81E2FE29-4A3B-412A-9544-B43D27491317}" srcOrd="4" destOrd="0" presId="urn:microsoft.com/office/officeart/2005/8/layout/arrow2"/>
    <dgm:cxn modelId="{FEAB6B16-D521-4D7C-ABC9-D1CAC2C638BF}" type="presParOf" srcId="{D1BD6756-176F-4696-A2A4-E5857BF7EAAE}" destId="{59184AB3-9E43-4B2F-8C18-93F35CEB807B}" srcOrd="5" destOrd="0" presId="urn:microsoft.com/office/officeart/2005/8/layout/arrow2"/>
    <dgm:cxn modelId="{15B76352-C374-4271-9393-A13D295AC42C}" type="presParOf" srcId="{D1BD6756-176F-4696-A2A4-E5857BF7EAAE}" destId="{D64519A1-6D13-4350-8697-F27794F3368E}" srcOrd="6" destOrd="0" presId="urn:microsoft.com/office/officeart/2005/8/layout/arrow2"/>
    <dgm:cxn modelId="{D309CD51-3469-48C0-B6D5-2E4EFFEA13E8}" type="presParOf" srcId="{D1BD6756-176F-4696-A2A4-E5857BF7EAAE}" destId="{C45FD4D8-2FD4-4621-A9B1-E71EFD1F864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198B15-D931-431C-BE74-F6E31685836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cs-CZ"/>
        </a:p>
      </dgm:t>
    </dgm:pt>
    <dgm:pt modelId="{91DACD9A-A77A-41B3-8310-1435293E1A74}">
      <dgm:prSet phldrT="[Text]" custT="1"/>
      <dgm:spPr/>
      <dgm:t>
        <a:bodyPr/>
        <a:lstStyle/>
        <a:p>
          <a:pPr>
            <a:spcAft>
              <a:spcPts val="0"/>
            </a:spcAft>
          </a:pPr>
          <a:r>
            <a:rPr lang="cs-CZ" sz="1600" b="1" dirty="0">
              <a:solidFill>
                <a:schemeClr val="tx2"/>
              </a:solidFill>
            </a:rPr>
            <a:t>1. fáze </a:t>
          </a:r>
        </a:p>
        <a:p>
          <a:pPr>
            <a:spcAft>
              <a:spcPct val="35000"/>
            </a:spcAft>
          </a:pPr>
          <a:r>
            <a:rPr lang="cs-CZ" sz="1600" b="1" dirty="0">
              <a:solidFill>
                <a:srgbClr val="FF0000"/>
              </a:solidFill>
            </a:rPr>
            <a:t>0-15 min</a:t>
          </a:r>
        </a:p>
      </dgm:t>
    </dgm:pt>
    <dgm:pt modelId="{87C45A9F-358F-4018-8682-118F8FB32B6E}" type="parTrans" cxnId="{CC7968E7-095E-46E5-B628-2A67BB3A4F93}">
      <dgm:prSet/>
      <dgm:spPr/>
      <dgm:t>
        <a:bodyPr/>
        <a:lstStyle/>
        <a:p>
          <a:endParaRPr lang="cs-CZ"/>
        </a:p>
      </dgm:t>
    </dgm:pt>
    <dgm:pt modelId="{A74633AC-017D-41AF-BC58-105C93B52D93}" type="sibTrans" cxnId="{CC7968E7-095E-46E5-B628-2A67BB3A4F93}">
      <dgm:prSet/>
      <dgm:spPr/>
      <dgm:t>
        <a:bodyPr/>
        <a:lstStyle/>
        <a:p>
          <a:endParaRPr lang="cs-CZ"/>
        </a:p>
      </dgm:t>
    </dgm:pt>
    <mc:AlternateContent xmlns:mc="http://schemas.openxmlformats.org/markup-compatibility/2006" xmlns:a14="http://schemas.microsoft.com/office/drawing/2010/main">
      <mc:Choice Requires="a14">
        <dgm:pt modelId="{BAE9C763-F1A3-4E3E-9597-89773DED3A5C}">
          <dgm:prSet phldrT="[Text]"/>
          <dgm:spPr>
            <a:solidFill>
              <a:schemeClr val="accent5">
                <a:lumMod val="20000"/>
                <a:lumOff val="80000"/>
                <a:alpha val="90000"/>
              </a:schemeClr>
            </a:solidFill>
          </dgm:spPr>
          <dgm:t>
            <a:bodyPr/>
            <a:lstStyle/>
            <a:p>
              <a:r>
                <a:rPr lang="cs-CZ" dirty="0">
                  <a:solidFill>
                    <a:schemeClr val="tx2"/>
                  </a:solidFill>
                </a:rPr>
                <a:t>Reakce na místě incidentu, </a:t>
              </a:r>
              <a:r>
                <a:rPr lang="cs-CZ" dirty="0">
                  <a:solidFill>
                    <a:schemeClr val="tx2"/>
                  </a:solidFill>
                  <a:latin typeface="Calibri"/>
                  <a:cs typeface="Calibri"/>
                </a:rPr>
                <a:t>• </a:t>
              </a:r>
              <a:r>
                <a:rPr lang="cs-CZ" dirty="0">
                  <a:solidFill>
                    <a:schemeClr val="tx2"/>
                  </a:solidFill>
                </a:rPr>
                <a:t>Zajištění vlastního bezpečí, </a:t>
              </a:r>
              <a14:m>
                <m:oMath xmlns:m="http://schemas.openxmlformats.org/officeDocument/2006/math">
                  <m:r>
                    <a:rPr lang="cs-CZ" i="1" smtClean="0">
                      <a:solidFill>
                        <a:schemeClr val="tx2"/>
                      </a:solidFill>
                      <a:latin typeface="Cambria Math"/>
                    </a:rPr>
                    <m:t>•</m:t>
                  </m:r>
                  <m:r>
                    <a:rPr lang="cs-CZ" b="0" i="1" smtClean="0">
                      <a:solidFill>
                        <a:schemeClr val="tx2"/>
                      </a:solidFill>
                      <a:latin typeface="Cambria Math"/>
                    </a:rPr>
                    <m:t> </m:t>
                  </m:r>
                </m:oMath>
              </a14:m>
              <a:r>
                <a:rPr lang="cs-CZ" dirty="0">
                  <a:solidFill>
                    <a:schemeClr val="tx2"/>
                  </a:solidFill>
                </a:rPr>
                <a:t>Přivolání IZS, </a:t>
              </a:r>
              <a:r>
                <a:rPr lang="cs-CZ" dirty="0">
                  <a:solidFill>
                    <a:schemeClr val="tx2"/>
                  </a:solidFill>
                  <a:latin typeface="Calibri"/>
                  <a:cs typeface="Calibri"/>
                </a:rPr>
                <a:t>• </a:t>
              </a:r>
              <a:r>
                <a:rPr lang="cs-CZ" dirty="0">
                  <a:solidFill>
                    <a:schemeClr val="tx2"/>
                  </a:solidFill>
                </a:rPr>
                <a:t>Aktivace KT</a:t>
              </a:r>
              <a:r>
                <a:rPr lang="cs-CZ" dirty="0">
                  <a:solidFill>
                    <a:schemeClr val="tx2"/>
                  </a:solidFill>
                  <a:latin typeface="Calibri"/>
                  <a:cs typeface="Calibri"/>
                </a:rPr>
                <a:t> </a:t>
              </a:r>
              <a:endParaRPr lang="cs-CZ" dirty="0">
                <a:solidFill>
                  <a:schemeClr val="tx2"/>
                </a:solidFill>
              </a:endParaRPr>
            </a:p>
          </dgm:t>
        </dgm:pt>
      </mc:Choice>
      <mc:Fallback xmlns="">
        <dgm:pt modelId="{BAE9C763-F1A3-4E3E-9597-89773DED3A5C}">
          <dgm:prSet phldrT="[Text]"/>
          <dgm:spPr>
            <a:solidFill>
              <a:schemeClr val="accent5">
                <a:lumMod val="20000"/>
                <a:lumOff val="80000"/>
                <a:alpha val="90000"/>
              </a:schemeClr>
            </a:solidFill>
          </dgm:spPr>
          <dgm:t>
            <a:bodyPr/>
            <a:lstStyle/>
            <a:p>
              <a:r>
                <a:rPr lang="cs-CZ" dirty="0" smtClean="0">
                  <a:solidFill>
                    <a:schemeClr val="tx2"/>
                  </a:solidFill>
                </a:rPr>
                <a:t>Reakce na místě incidentu, </a:t>
              </a:r>
              <a:r>
                <a:rPr lang="cs-CZ" dirty="0" smtClean="0">
                  <a:solidFill>
                    <a:schemeClr val="tx2"/>
                  </a:solidFill>
                  <a:latin typeface="Calibri"/>
                  <a:cs typeface="Calibri"/>
                </a:rPr>
                <a:t>• </a:t>
              </a:r>
              <a:r>
                <a:rPr lang="cs-CZ" dirty="0" smtClean="0">
                  <a:solidFill>
                    <a:schemeClr val="tx2"/>
                  </a:solidFill>
                </a:rPr>
                <a:t>Zajištění vlastního bezpečí, </a:t>
              </a:r>
              <a:r>
                <a:rPr lang="cs-CZ" i="0" smtClean="0">
                  <a:solidFill>
                    <a:schemeClr val="tx2"/>
                  </a:solidFill>
                  <a:latin typeface="Cambria Math"/>
                </a:rPr>
                <a:t>•</a:t>
              </a:r>
              <a:r>
                <a:rPr lang="cs-CZ" b="0" i="0" smtClean="0">
                  <a:solidFill>
                    <a:schemeClr val="tx2"/>
                  </a:solidFill>
                  <a:latin typeface="Cambria Math"/>
                </a:rPr>
                <a:t> </a:t>
              </a:r>
              <a:r>
                <a:rPr lang="cs-CZ" dirty="0" smtClean="0">
                  <a:solidFill>
                    <a:schemeClr val="tx2"/>
                  </a:solidFill>
                </a:rPr>
                <a:t>Přivolání IZS, </a:t>
              </a:r>
              <a:r>
                <a:rPr lang="cs-CZ" dirty="0" smtClean="0">
                  <a:solidFill>
                    <a:schemeClr val="tx2"/>
                  </a:solidFill>
                  <a:latin typeface="Calibri"/>
                  <a:cs typeface="Calibri"/>
                </a:rPr>
                <a:t>• </a:t>
              </a:r>
              <a:r>
                <a:rPr lang="cs-CZ" dirty="0" smtClean="0">
                  <a:solidFill>
                    <a:schemeClr val="tx2"/>
                  </a:solidFill>
                </a:rPr>
                <a:t>Aktivace KT</a:t>
              </a:r>
              <a:r>
                <a:rPr lang="cs-CZ" dirty="0" smtClean="0">
                  <a:solidFill>
                    <a:schemeClr val="tx2"/>
                  </a:solidFill>
                  <a:latin typeface="Calibri"/>
                  <a:cs typeface="Calibri"/>
                </a:rPr>
                <a:t> </a:t>
              </a:r>
              <a:endParaRPr lang="cs-CZ" dirty="0">
                <a:solidFill>
                  <a:schemeClr val="tx2"/>
                </a:solidFill>
              </a:endParaRPr>
            </a:p>
          </dgm:t>
        </dgm:pt>
      </mc:Fallback>
    </mc:AlternateContent>
    <dgm:pt modelId="{E5828C78-DF25-42CD-8E86-AEE3D49DE1BE}" type="parTrans" cxnId="{82B0731D-4847-4659-9D0A-2757D3ED65FD}">
      <dgm:prSet/>
      <dgm:spPr/>
      <dgm:t>
        <a:bodyPr/>
        <a:lstStyle/>
        <a:p>
          <a:endParaRPr lang="cs-CZ"/>
        </a:p>
      </dgm:t>
    </dgm:pt>
    <dgm:pt modelId="{A9D7D33D-3E9A-47F7-B8B4-DEC288B88E47}" type="sibTrans" cxnId="{82B0731D-4847-4659-9D0A-2757D3ED65FD}">
      <dgm:prSet/>
      <dgm:spPr/>
      <dgm:t>
        <a:bodyPr/>
        <a:lstStyle/>
        <a:p>
          <a:endParaRPr lang="cs-CZ"/>
        </a:p>
      </dgm:t>
    </dgm:pt>
    <dgm:pt modelId="{EBED3DAE-FDB9-477B-A374-65C8F5640857}">
      <dgm:prSet phldrT="[Text]"/>
      <dgm:spPr>
        <a:solidFill>
          <a:schemeClr val="accent5">
            <a:lumMod val="20000"/>
            <a:lumOff val="80000"/>
            <a:alpha val="90000"/>
          </a:schemeClr>
        </a:solidFill>
      </dgm:spPr>
      <dgm:t>
        <a:bodyPr/>
        <a:lstStyle/>
        <a:p>
          <a:r>
            <a:rPr lang="cs-CZ" dirty="0">
              <a:solidFill>
                <a:schemeClr val="tx2"/>
              </a:solidFill>
            </a:rPr>
            <a:t>Pomoc v místě incidentu, první záchranné práce, zdravotně psychologická pomoc v prvních minutách</a:t>
          </a:r>
        </a:p>
      </dgm:t>
    </dgm:pt>
    <dgm:pt modelId="{82B051E2-7063-40CF-85A5-1012164603A8}" type="parTrans" cxnId="{9C15ED20-68E3-43E8-9F1B-72B164000FB4}">
      <dgm:prSet/>
      <dgm:spPr/>
      <dgm:t>
        <a:bodyPr/>
        <a:lstStyle/>
        <a:p>
          <a:endParaRPr lang="cs-CZ"/>
        </a:p>
      </dgm:t>
    </dgm:pt>
    <dgm:pt modelId="{389C9BB5-6E60-456E-B295-6AD9E524AA41}" type="sibTrans" cxnId="{9C15ED20-68E3-43E8-9F1B-72B164000FB4}">
      <dgm:prSet/>
      <dgm:spPr/>
      <dgm:t>
        <a:bodyPr/>
        <a:lstStyle/>
        <a:p>
          <a:endParaRPr lang="cs-CZ"/>
        </a:p>
      </dgm:t>
    </dgm:pt>
    <dgm:pt modelId="{9A98BFE0-F9D5-49C9-B246-5B6696B29DF2}">
      <dgm:prSet phldrT="[Text]" custT="1"/>
      <dgm:spPr/>
      <dgm:t>
        <a:bodyPr/>
        <a:lstStyle/>
        <a:p>
          <a:pPr>
            <a:spcAft>
              <a:spcPts val="0"/>
            </a:spcAft>
          </a:pPr>
          <a:r>
            <a:rPr lang="cs-CZ" sz="1600" b="1" dirty="0">
              <a:solidFill>
                <a:schemeClr val="tx2"/>
              </a:solidFill>
            </a:rPr>
            <a:t>3. fáze</a:t>
          </a:r>
        </a:p>
        <a:p>
          <a:pPr>
            <a:spcAft>
              <a:spcPct val="35000"/>
            </a:spcAft>
          </a:pPr>
          <a:r>
            <a:rPr lang="cs-CZ" sz="1600" b="1" dirty="0">
              <a:solidFill>
                <a:srgbClr val="FF0000"/>
              </a:solidFill>
            </a:rPr>
            <a:t>3-6 hod</a:t>
          </a:r>
        </a:p>
      </dgm:t>
    </dgm:pt>
    <dgm:pt modelId="{967952E7-4B11-4256-8A1F-164F1EDB678E}" type="parTrans" cxnId="{552656C0-14E7-4E0F-AC54-2A7D5DFF9B80}">
      <dgm:prSet/>
      <dgm:spPr/>
      <dgm:t>
        <a:bodyPr/>
        <a:lstStyle/>
        <a:p>
          <a:endParaRPr lang="cs-CZ"/>
        </a:p>
      </dgm:t>
    </dgm:pt>
    <dgm:pt modelId="{08206F31-7390-4294-B07D-BD9019CABDA7}" type="sibTrans" cxnId="{552656C0-14E7-4E0F-AC54-2A7D5DFF9B80}">
      <dgm:prSet/>
      <dgm:spPr/>
      <dgm:t>
        <a:bodyPr/>
        <a:lstStyle/>
        <a:p>
          <a:endParaRPr lang="cs-CZ"/>
        </a:p>
      </dgm:t>
    </dgm:pt>
    <dgm:pt modelId="{9DC74E7A-DEA9-4594-946F-ACDBFE6DF7B9}">
      <dgm:prSet phldrT="[Text]"/>
      <dgm:spPr>
        <a:solidFill>
          <a:schemeClr val="accent5">
            <a:lumMod val="20000"/>
            <a:lumOff val="80000"/>
            <a:alpha val="90000"/>
          </a:schemeClr>
        </a:solidFill>
      </dgm:spPr>
      <dgm:t>
        <a:bodyPr/>
        <a:lstStyle/>
        <a:p>
          <a:r>
            <a:rPr lang="cs-CZ" dirty="0">
              <a:solidFill>
                <a:schemeClr val="tx2"/>
              </a:solidFill>
            </a:rPr>
            <a:t>KT plně informovaný o situaci, kontrola situace, </a:t>
          </a:r>
          <a:r>
            <a:rPr lang="cs-CZ" dirty="0">
              <a:solidFill>
                <a:schemeClr val="tx2"/>
              </a:solidFill>
              <a:latin typeface="Calibri"/>
              <a:cs typeface="Calibri"/>
            </a:rPr>
            <a:t>• Stav raněných je znám, • Komunikace interní i externí – media, veřejnost, • Pravidelné sdílení informací s IZS, • Psychologická pomoc</a:t>
          </a:r>
          <a:endParaRPr lang="cs-CZ" dirty="0">
            <a:solidFill>
              <a:schemeClr val="tx2"/>
            </a:solidFill>
          </a:endParaRPr>
        </a:p>
      </dgm:t>
    </dgm:pt>
    <dgm:pt modelId="{56B27ABC-77BA-4566-97AF-AE62A6194B0D}" type="parTrans" cxnId="{37407E5C-F7D6-44D5-A6B0-04D563ECECCB}">
      <dgm:prSet/>
      <dgm:spPr/>
      <dgm:t>
        <a:bodyPr/>
        <a:lstStyle/>
        <a:p>
          <a:endParaRPr lang="cs-CZ"/>
        </a:p>
      </dgm:t>
    </dgm:pt>
    <dgm:pt modelId="{458AFE9D-BC61-4475-AB8F-9CC28E520BB2}" type="sibTrans" cxnId="{37407E5C-F7D6-44D5-A6B0-04D563ECECCB}">
      <dgm:prSet/>
      <dgm:spPr/>
      <dgm:t>
        <a:bodyPr/>
        <a:lstStyle/>
        <a:p>
          <a:endParaRPr lang="cs-CZ"/>
        </a:p>
      </dgm:t>
    </dgm:pt>
    <dgm:pt modelId="{8A7025EF-2456-4804-A54A-627922FDD621}">
      <dgm:prSet phldrT="[Text]"/>
      <dgm:spPr>
        <a:solidFill>
          <a:schemeClr val="accent5">
            <a:lumMod val="20000"/>
            <a:lumOff val="80000"/>
            <a:alpha val="90000"/>
          </a:schemeClr>
        </a:solidFill>
      </dgm:spPr>
      <dgm:t>
        <a:bodyPr/>
        <a:lstStyle/>
        <a:p>
          <a:r>
            <a:rPr lang="cs-CZ" dirty="0">
              <a:solidFill>
                <a:schemeClr val="tx2"/>
              </a:solidFill>
            </a:rPr>
            <a:t>KT pravidelné briefingy</a:t>
          </a:r>
        </a:p>
      </dgm:t>
    </dgm:pt>
    <dgm:pt modelId="{9CD67739-D14F-4DCB-AF2B-9160F570AB10}" type="parTrans" cxnId="{6C1B2A3B-1152-4E8B-AC5A-6CCA302D99F1}">
      <dgm:prSet/>
      <dgm:spPr/>
      <dgm:t>
        <a:bodyPr/>
        <a:lstStyle/>
        <a:p>
          <a:endParaRPr lang="cs-CZ"/>
        </a:p>
      </dgm:t>
    </dgm:pt>
    <dgm:pt modelId="{F86B7176-8A66-437B-87D1-E90E29C4D3A6}" type="sibTrans" cxnId="{6C1B2A3B-1152-4E8B-AC5A-6CCA302D99F1}">
      <dgm:prSet/>
      <dgm:spPr/>
      <dgm:t>
        <a:bodyPr/>
        <a:lstStyle/>
        <a:p>
          <a:endParaRPr lang="cs-CZ"/>
        </a:p>
      </dgm:t>
    </dgm:pt>
    <dgm:pt modelId="{F3D20877-0C0B-45F0-96A1-2AD7A9501B57}">
      <dgm:prSet phldrT="[Text]" custT="1"/>
      <dgm:spPr/>
      <dgm:t>
        <a:bodyPr/>
        <a:lstStyle/>
        <a:p>
          <a:pPr>
            <a:spcAft>
              <a:spcPts val="0"/>
            </a:spcAft>
          </a:pPr>
          <a:r>
            <a:rPr lang="cs-CZ" sz="1600" b="1" dirty="0">
              <a:solidFill>
                <a:schemeClr val="tx2"/>
              </a:solidFill>
            </a:rPr>
            <a:t>4. fáze</a:t>
          </a:r>
        </a:p>
        <a:p>
          <a:pPr>
            <a:spcAft>
              <a:spcPct val="35000"/>
            </a:spcAft>
          </a:pPr>
          <a:r>
            <a:rPr lang="cs-CZ" sz="1400" b="1" dirty="0">
              <a:solidFill>
                <a:srgbClr val="FF0000"/>
              </a:solidFill>
            </a:rPr>
            <a:t>6 a více hod</a:t>
          </a:r>
        </a:p>
      </dgm:t>
    </dgm:pt>
    <dgm:pt modelId="{C2128D92-A157-4654-9201-291ADDBEFB02}" type="parTrans" cxnId="{967E330D-C895-4508-BDCF-C79402C2617B}">
      <dgm:prSet/>
      <dgm:spPr/>
      <dgm:t>
        <a:bodyPr/>
        <a:lstStyle/>
        <a:p>
          <a:endParaRPr lang="cs-CZ"/>
        </a:p>
      </dgm:t>
    </dgm:pt>
    <dgm:pt modelId="{9296C3FB-849B-457E-8B82-6EB58E025612}" type="sibTrans" cxnId="{967E330D-C895-4508-BDCF-C79402C2617B}">
      <dgm:prSet/>
      <dgm:spPr/>
      <dgm:t>
        <a:bodyPr/>
        <a:lstStyle/>
        <a:p>
          <a:endParaRPr lang="cs-CZ"/>
        </a:p>
      </dgm:t>
    </dgm:pt>
    <dgm:pt modelId="{0376A53A-52B8-48AF-9928-36EA6F2B7D10}">
      <dgm:prSet phldrT="[Text]"/>
      <dgm:spPr>
        <a:solidFill>
          <a:schemeClr val="accent5">
            <a:lumMod val="20000"/>
            <a:lumOff val="80000"/>
            <a:alpha val="90000"/>
          </a:schemeClr>
        </a:solidFill>
      </dgm:spPr>
      <dgm:t>
        <a:bodyPr/>
        <a:lstStyle/>
        <a:p>
          <a:r>
            <a:rPr lang="cs-CZ" dirty="0">
              <a:solidFill>
                <a:schemeClr val="tx2"/>
              </a:solidFill>
            </a:rPr>
            <a:t>Kontrola nad situací, </a:t>
          </a:r>
          <a:r>
            <a:rPr lang="cs-CZ" dirty="0">
              <a:solidFill>
                <a:schemeClr val="tx2"/>
              </a:solidFill>
              <a:latin typeface="Calibri"/>
              <a:cs typeface="Calibri"/>
            </a:rPr>
            <a:t>• Všechny dostupné informace jsou shromážděné a k dispozici v KC</a:t>
          </a:r>
          <a:endParaRPr lang="cs-CZ" dirty="0">
            <a:solidFill>
              <a:schemeClr val="tx2"/>
            </a:solidFill>
          </a:endParaRPr>
        </a:p>
      </dgm:t>
    </dgm:pt>
    <dgm:pt modelId="{21DF00FA-7C38-4B01-87AB-4D968D5E0208}" type="parTrans" cxnId="{39382496-23B9-47CC-8348-D25A7EA10097}">
      <dgm:prSet/>
      <dgm:spPr/>
      <dgm:t>
        <a:bodyPr/>
        <a:lstStyle/>
        <a:p>
          <a:endParaRPr lang="cs-CZ"/>
        </a:p>
      </dgm:t>
    </dgm:pt>
    <dgm:pt modelId="{B7E8CB8F-92A5-4B72-BC5E-F57E40EFE759}" type="sibTrans" cxnId="{39382496-23B9-47CC-8348-D25A7EA10097}">
      <dgm:prSet/>
      <dgm:spPr/>
      <dgm:t>
        <a:bodyPr/>
        <a:lstStyle/>
        <a:p>
          <a:endParaRPr lang="cs-CZ"/>
        </a:p>
      </dgm:t>
    </dgm:pt>
    <dgm:pt modelId="{986F240D-1469-4DC7-A5FE-AFCFE1054EBE}">
      <dgm:prSet phldrT="[Text]"/>
      <dgm:spPr>
        <a:solidFill>
          <a:schemeClr val="accent5">
            <a:lumMod val="20000"/>
            <a:lumOff val="80000"/>
            <a:alpha val="90000"/>
          </a:schemeClr>
        </a:solidFill>
      </dgm:spPr>
      <dgm:t>
        <a:bodyPr/>
        <a:lstStyle/>
        <a:p>
          <a:r>
            <a:rPr lang="cs-CZ" dirty="0">
              <a:solidFill>
                <a:schemeClr val="tx2"/>
              </a:solidFill>
            </a:rPr>
            <a:t>Media a komunikace, </a:t>
          </a:r>
          <a:r>
            <a:rPr lang="cs-CZ" dirty="0">
              <a:solidFill>
                <a:schemeClr val="tx2"/>
              </a:solidFill>
              <a:latin typeface="Calibri"/>
              <a:cs typeface="Calibri"/>
            </a:rPr>
            <a:t>• Co bude zítra</a:t>
          </a:r>
          <a:endParaRPr lang="cs-CZ" dirty="0">
            <a:solidFill>
              <a:schemeClr val="tx2"/>
            </a:solidFill>
          </a:endParaRPr>
        </a:p>
      </dgm:t>
    </dgm:pt>
    <dgm:pt modelId="{4E343F9F-D863-491B-AC1C-A9688F73714D}" type="parTrans" cxnId="{67A13784-AE42-4C1A-A0C7-C343E24E2BDC}">
      <dgm:prSet/>
      <dgm:spPr/>
      <dgm:t>
        <a:bodyPr/>
        <a:lstStyle/>
        <a:p>
          <a:endParaRPr lang="cs-CZ"/>
        </a:p>
      </dgm:t>
    </dgm:pt>
    <dgm:pt modelId="{0BE960E1-0D31-459C-BF34-42609C63DF3F}" type="sibTrans" cxnId="{67A13784-AE42-4C1A-A0C7-C343E24E2BDC}">
      <dgm:prSet/>
      <dgm:spPr/>
      <dgm:t>
        <a:bodyPr/>
        <a:lstStyle/>
        <a:p>
          <a:endParaRPr lang="cs-CZ"/>
        </a:p>
      </dgm:t>
    </dgm:pt>
    <dgm:pt modelId="{9CAE5891-B10B-4A27-BC98-C45627C5099A}">
      <dgm:prSet custT="1"/>
      <dgm:spPr/>
      <dgm:t>
        <a:bodyPr/>
        <a:lstStyle/>
        <a:p>
          <a:pPr>
            <a:spcAft>
              <a:spcPts val="0"/>
            </a:spcAft>
          </a:pPr>
          <a:r>
            <a:rPr lang="cs-CZ" sz="1600" b="1" dirty="0">
              <a:solidFill>
                <a:schemeClr val="tx2"/>
              </a:solidFill>
            </a:rPr>
            <a:t>2. fáze</a:t>
          </a:r>
        </a:p>
        <a:p>
          <a:pPr>
            <a:spcAft>
              <a:spcPct val="35000"/>
            </a:spcAft>
          </a:pPr>
          <a:r>
            <a:rPr lang="cs-CZ" sz="1400" b="1" dirty="0">
              <a:solidFill>
                <a:srgbClr val="FF0000"/>
              </a:solidFill>
            </a:rPr>
            <a:t>15min-3hod</a:t>
          </a:r>
        </a:p>
      </dgm:t>
    </dgm:pt>
    <dgm:pt modelId="{F96AE7F5-4D57-424F-B8C9-13B66D38CEB4}" type="parTrans" cxnId="{582CD9DA-AB70-4F98-A2CF-8EC774295834}">
      <dgm:prSet/>
      <dgm:spPr/>
      <dgm:t>
        <a:bodyPr/>
        <a:lstStyle/>
        <a:p>
          <a:endParaRPr lang="cs-CZ"/>
        </a:p>
      </dgm:t>
    </dgm:pt>
    <dgm:pt modelId="{491AD9B4-180D-4985-B0DC-E8FEFD0F9F91}" type="sibTrans" cxnId="{582CD9DA-AB70-4F98-A2CF-8EC774295834}">
      <dgm:prSet/>
      <dgm:spPr/>
      <dgm:t>
        <a:bodyPr/>
        <a:lstStyle/>
        <a:p>
          <a:endParaRPr lang="cs-CZ"/>
        </a:p>
      </dgm:t>
    </dgm:pt>
    <dgm:pt modelId="{4D89CEC9-A8C4-4D29-B487-48224D051E01}">
      <dgm:prSet phldrT="[Text]"/>
      <dgm:spPr>
        <a:solidFill>
          <a:schemeClr val="accent5">
            <a:lumMod val="20000"/>
            <a:lumOff val="80000"/>
            <a:alpha val="90000"/>
          </a:schemeClr>
        </a:solidFill>
      </dgm:spPr>
      <dgm:t>
        <a:bodyPr/>
        <a:lstStyle/>
        <a:p>
          <a:r>
            <a:rPr lang="cs-CZ" dirty="0">
              <a:solidFill>
                <a:schemeClr val="tx2"/>
              </a:solidFill>
            </a:rPr>
            <a:t>Zajištění bezpečnosti ostatních objektů/akcí/míst měkkého cíle, zabránění dalším škodám</a:t>
          </a:r>
        </a:p>
      </dgm:t>
    </dgm:pt>
    <dgm:pt modelId="{222A78A9-1634-4DCC-AC59-923329A1AC6E}" type="parTrans" cxnId="{C3A2BC38-58B7-4710-BC59-23CEC946BD46}">
      <dgm:prSet/>
      <dgm:spPr/>
      <dgm:t>
        <a:bodyPr/>
        <a:lstStyle/>
        <a:p>
          <a:endParaRPr lang="cs-CZ"/>
        </a:p>
      </dgm:t>
    </dgm:pt>
    <dgm:pt modelId="{CB92C44C-157E-4D23-AC64-4A0C94E29BB1}" type="sibTrans" cxnId="{C3A2BC38-58B7-4710-BC59-23CEC946BD46}">
      <dgm:prSet/>
      <dgm:spPr/>
      <dgm:t>
        <a:bodyPr/>
        <a:lstStyle/>
        <a:p>
          <a:endParaRPr lang="cs-CZ"/>
        </a:p>
      </dgm:t>
    </dgm:pt>
    <dgm:pt modelId="{63B3F996-44A9-4458-95E2-F2422D00E268}">
      <dgm:prSet/>
      <dgm:spPr>
        <a:solidFill>
          <a:schemeClr val="accent5">
            <a:lumMod val="20000"/>
            <a:lumOff val="80000"/>
            <a:alpha val="90000"/>
          </a:schemeClr>
        </a:solidFill>
        <a:ln>
          <a:solidFill>
            <a:schemeClr val="accent1"/>
          </a:solidFill>
        </a:ln>
      </dgm:spPr>
      <dgm:t>
        <a:bodyPr/>
        <a:lstStyle/>
        <a:p>
          <a:r>
            <a:rPr lang="cs-CZ" dirty="0">
              <a:solidFill>
                <a:schemeClr val="tx2"/>
              </a:solidFill>
            </a:rPr>
            <a:t>Komunikace s IZS, </a:t>
          </a:r>
          <a:r>
            <a:rPr lang="cs-CZ" dirty="0">
              <a:solidFill>
                <a:schemeClr val="tx2"/>
              </a:solidFill>
              <a:latin typeface="Calibri"/>
              <a:cs typeface="Calibri"/>
            </a:rPr>
            <a:t>• </a:t>
          </a:r>
          <a:r>
            <a:rPr lang="cs-CZ" dirty="0">
              <a:solidFill>
                <a:schemeClr val="tx2"/>
              </a:solidFill>
            </a:rPr>
            <a:t>Shromáždění informací o raněných a jejich hospitalizaci, </a:t>
          </a:r>
          <a:r>
            <a:rPr lang="cs-CZ" dirty="0">
              <a:solidFill>
                <a:schemeClr val="tx2"/>
              </a:solidFill>
              <a:latin typeface="Calibri"/>
              <a:cs typeface="Calibri"/>
            </a:rPr>
            <a:t>• </a:t>
          </a:r>
          <a:r>
            <a:rPr lang="cs-CZ" dirty="0">
              <a:solidFill>
                <a:schemeClr val="tx2"/>
              </a:solidFill>
            </a:rPr>
            <a:t>Zabezpečení všech ostatních aktivit organizace, </a:t>
          </a:r>
          <a:r>
            <a:rPr lang="cs-CZ" dirty="0">
              <a:solidFill>
                <a:schemeClr val="tx2"/>
              </a:solidFill>
              <a:latin typeface="Calibri"/>
              <a:cs typeface="Calibri"/>
            </a:rPr>
            <a:t>• Předání základních informací a instrukcí dovnitř organizace a nejbližšímu okruhu zasažených</a:t>
          </a:r>
          <a:endParaRPr lang="cs-CZ" dirty="0">
            <a:solidFill>
              <a:schemeClr val="tx2"/>
            </a:solidFill>
          </a:endParaRPr>
        </a:p>
      </dgm:t>
    </dgm:pt>
    <dgm:pt modelId="{BDAE8476-0D56-4AFE-BCB2-394CC70C951D}" type="parTrans" cxnId="{0E9BBB3F-DD13-4420-8EC8-05A9B9E3BE47}">
      <dgm:prSet/>
      <dgm:spPr/>
      <dgm:t>
        <a:bodyPr/>
        <a:lstStyle/>
        <a:p>
          <a:endParaRPr lang="cs-CZ"/>
        </a:p>
      </dgm:t>
    </dgm:pt>
    <dgm:pt modelId="{284E7C75-A400-4850-A47F-B85469297463}" type="sibTrans" cxnId="{0E9BBB3F-DD13-4420-8EC8-05A9B9E3BE47}">
      <dgm:prSet/>
      <dgm:spPr/>
      <dgm:t>
        <a:bodyPr/>
        <a:lstStyle/>
        <a:p>
          <a:endParaRPr lang="cs-CZ"/>
        </a:p>
      </dgm:t>
    </dgm:pt>
    <dgm:pt modelId="{FFE3A230-C3B9-4047-9EB1-35A45B6B5254}">
      <dgm:prSet/>
      <dgm:spPr>
        <a:solidFill>
          <a:schemeClr val="accent5">
            <a:lumMod val="20000"/>
            <a:lumOff val="80000"/>
            <a:alpha val="90000"/>
          </a:schemeClr>
        </a:solidFill>
        <a:ln>
          <a:solidFill>
            <a:schemeClr val="accent1"/>
          </a:solidFill>
        </a:ln>
      </dgm:spPr>
      <dgm:t>
        <a:bodyPr/>
        <a:lstStyle/>
        <a:p>
          <a:r>
            <a:rPr lang="cs-CZ" dirty="0">
              <a:solidFill>
                <a:schemeClr val="tx2"/>
              </a:solidFill>
            </a:rPr>
            <a:t>Aktivace KC, </a:t>
          </a:r>
          <a:r>
            <a:rPr lang="cs-CZ" dirty="0">
              <a:solidFill>
                <a:schemeClr val="tx2"/>
              </a:solidFill>
              <a:latin typeface="Calibri"/>
              <a:cs typeface="Calibri"/>
            </a:rPr>
            <a:t>• Psychologická pomoc</a:t>
          </a:r>
          <a:endParaRPr lang="cs-CZ" dirty="0">
            <a:solidFill>
              <a:schemeClr val="tx2"/>
            </a:solidFill>
          </a:endParaRPr>
        </a:p>
      </dgm:t>
    </dgm:pt>
    <dgm:pt modelId="{BDEE2AD5-3BB5-479C-86A7-576F8AFCF02F}" type="parTrans" cxnId="{91B6E1FB-DF67-430B-8EA9-54702D7A96A4}">
      <dgm:prSet/>
      <dgm:spPr/>
      <dgm:t>
        <a:bodyPr/>
        <a:lstStyle/>
        <a:p>
          <a:endParaRPr lang="cs-CZ"/>
        </a:p>
      </dgm:t>
    </dgm:pt>
    <dgm:pt modelId="{7E28BF31-C61A-47CD-A6A8-D4A4EA7E3278}" type="sibTrans" cxnId="{91B6E1FB-DF67-430B-8EA9-54702D7A96A4}">
      <dgm:prSet/>
      <dgm:spPr/>
      <dgm:t>
        <a:bodyPr/>
        <a:lstStyle/>
        <a:p>
          <a:endParaRPr lang="cs-CZ"/>
        </a:p>
      </dgm:t>
    </dgm:pt>
    <dgm:pt modelId="{80EEF04F-65C1-4C94-9F40-D64AF6B136BB}" type="pres">
      <dgm:prSet presAssocID="{52198B15-D931-431C-BE74-F6E31685836B}" presName="linearFlow" presStyleCnt="0">
        <dgm:presLayoutVars>
          <dgm:dir/>
          <dgm:animLvl val="lvl"/>
          <dgm:resizeHandles val="exact"/>
        </dgm:presLayoutVars>
      </dgm:prSet>
      <dgm:spPr/>
    </dgm:pt>
    <dgm:pt modelId="{CAD58394-4E62-4722-9BE4-75DE3D478FEF}" type="pres">
      <dgm:prSet presAssocID="{91DACD9A-A77A-41B3-8310-1435293E1A74}" presName="composite" presStyleCnt="0"/>
      <dgm:spPr/>
    </dgm:pt>
    <dgm:pt modelId="{A995B773-AE75-447D-891D-4043D5634908}" type="pres">
      <dgm:prSet presAssocID="{91DACD9A-A77A-41B3-8310-1435293E1A74}" presName="parentText" presStyleLbl="alignNode1" presStyleIdx="0" presStyleCnt="4">
        <dgm:presLayoutVars>
          <dgm:chMax val="1"/>
          <dgm:bulletEnabled val="1"/>
        </dgm:presLayoutVars>
      </dgm:prSet>
      <dgm:spPr/>
    </dgm:pt>
    <dgm:pt modelId="{1E3ED597-E0F9-45F2-8D95-D8265C28D1AD}" type="pres">
      <dgm:prSet presAssocID="{91DACD9A-A77A-41B3-8310-1435293E1A74}" presName="descendantText" presStyleLbl="alignAcc1" presStyleIdx="0" presStyleCnt="4">
        <dgm:presLayoutVars>
          <dgm:bulletEnabled val="1"/>
        </dgm:presLayoutVars>
      </dgm:prSet>
      <dgm:spPr/>
    </dgm:pt>
    <dgm:pt modelId="{D7D3036E-C83C-49D4-9D3C-FA1A74745B8B}" type="pres">
      <dgm:prSet presAssocID="{A74633AC-017D-41AF-BC58-105C93B52D93}" presName="sp" presStyleCnt="0"/>
      <dgm:spPr/>
    </dgm:pt>
    <dgm:pt modelId="{F348F304-4037-4E76-A81A-092A52FA777A}" type="pres">
      <dgm:prSet presAssocID="{9CAE5891-B10B-4A27-BC98-C45627C5099A}" presName="composite" presStyleCnt="0"/>
      <dgm:spPr/>
    </dgm:pt>
    <dgm:pt modelId="{C27DA8B6-BA18-491D-9F30-11206CE8BDE3}" type="pres">
      <dgm:prSet presAssocID="{9CAE5891-B10B-4A27-BC98-C45627C5099A}" presName="parentText" presStyleLbl="alignNode1" presStyleIdx="1" presStyleCnt="4">
        <dgm:presLayoutVars>
          <dgm:chMax val="1"/>
          <dgm:bulletEnabled val="1"/>
        </dgm:presLayoutVars>
      </dgm:prSet>
      <dgm:spPr/>
    </dgm:pt>
    <dgm:pt modelId="{55EADB4F-9406-4824-B935-3AE20C578436}" type="pres">
      <dgm:prSet presAssocID="{9CAE5891-B10B-4A27-BC98-C45627C5099A}" presName="descendantText" presStyleLbl="alignAcc1" presStyleIdx="1" presStyleCnt="4">
        <dgm:presLayoutVars>
          <dgm:bulletEnabled val="1"/>
        </dgm:presLayoutVars>
      </dgm:prSet>
      <dgm:spPr/>
    </dgm:pt>
    <dgm:pt modelId="{C6F55730-B033-49CF-817C-35E8CBAF82B7}" type="pres">
      <dgm:prSet presAssocID="{491AD9B4-180D-4985-B0DC-E8FEFD0F9F91}" presName="sp" presStyleCnt="0"/>
      <dgm:spPr/>
    </dgm:pt>
    <dgm:pt modelId="{8EA9B808-814C-428D-BBCD-E66531EF6A63}" type="pres">
      <dgm:prSet presAssocID="{9A98BFE0-F9D5-49C9-B246-5B6696B29DF2}" presName="composite" presStyleCnt="0"/>
      <dgm:spPr/>
    </dgm:pt>
    <dgm:pt modelId="{3C5EA81F-BCEA-4E2A-9839-55616685D58D}" type="pres">
      <dgm:prSet presAssocID="{9A98BFE0-F9D5-49C9-B246-5B6696B29DF2}" presName="parentText" presStyleLbl="alignNode1" presStyleIdx="2" presStyleCnt="4">
        <dgm:presLayoutVars>
          <dgm:chMax val="1"/>
          <dgm:bulletEnabled val="1"/>
        </dgm:presLayoutVars>
      </dgm:prSet>
      <dgm:spPr/>
    </dgm:pt>
    <dgm:pt modelId="{62A973FA-E628-4577-A481-CDC7041E9AF3}" type="pres">
      <dgm:prSet presAssocID="{9A98BFE0-F9D5-49C9-B246-5B6696B29DF2}" presName="descendantText" presStyleLbl="alignAcc1" presStyleIdx="2" presStyleCnt="4">
        <dgm:presLayoutVars>
          <dgm:bulletEnabled val="1"/>
        </dgm:presLayoutVars>
      </dgm:prSet>
      <dgm:spPr/>
    </dgm:pt>
    <dgm:pt modelId="{18BFC1D5-9D7B-4B04-B103-53758E91960E}" type="pres">
      <dgm:prSet presAssocID="{08206F31-7390-4294-B07D-BD9019CABDA7}" presName="sp" presStyleCnt="0"/>
      <dgm:spPr/>
    </dgm:pt>
    <dgm:pt modelId="{57E5F879-E3C7-4C3B-B0DE-E3853A4C7E28}" type="pres">
      <dgm:prSet presAssocID="{F3D20877-0C0B-45F0-96A1-2AD7A9501B57}" presName="composite" presStyleCnt="0"/>
      <dgm:spPr/>
    </dgm:pt>
    <dgm:pt modelId="{4445900D-DCEB-46DA-89A3-A9AEE74272D9}" type="pres">
      <dgm:prSet presAssocID="{F3D20877-0C0B-45F0-96A1-2AD7A9501B57}" presName="parentText" presStyleLbl="alignNode1" presStyleIdx="3" presStyleCnt="4">
        <dgm:presLayoutVars>
          <dgm:chMax val="1"/>
          <dgm:bulletEnabled val="1"/>
        </dgm:presLayoutVars>
      </dgm:prSet>
      <dgm:spPr/>
    </dgm:pt>
    <dgm:pt modelId="{401388B0-9133-4A65-8D2B-54C69F91DF92}" type="pres">
      <dgm:prSet presAssocID="{F3D20877-0C0B-45F0-96A1-2AD7A9501B57}" presName="descendantText" presStyleLbl="alignAcc1" presStyleIdx="3" presStyleCnt="4">
        <dgm:presLayoutVars>
          <dgm:bulletEnabled val="1"/>
        </dgm:presLayoutVars>
      </dgm:prSet>
      <dgm:spPr/>
    </dgm:pt>
  </dgm:ptLst>
  <dgm:cxnLst>
    <dgm:cxn modelId="{75017501-7BED-4223-AE62-3D2BBDD0A5D2}" type="presOf" srcId="{EBED3DAE-FDB9-477B-A374-65C8F5640857}" destId="{1E3ED597-E0F9-45F2-8D95-D8265C28D1AD}" srcOrd="0" destOrd="1" presId="urn:microsoft.com/office/officeart/2005/8/layout/chevron2"/>
    <dgm:cxn modelId="{AC7B9301-E6B2-4320-8D8E-B333777E49EE}" type="presOf" srcId="{FFE3A230-C3B9-4047-9EB1-35A45B6B5254}" destId="{55EADB4F-9406-4824-B935-3AE20C578436}" srcOrd="0" destOrd="1" presId="urn:microsoft.com/office/officeart/2005/8/layout/chevron2"/>
    <dgm:cxn modelId="{873EE904-6C18-452D-BD56-C5525F53777A}" type="presOf" srcId="{63B3F996-44A9-4458-95E2-F2422D00E268}" destId="{55EADB4F-9406-4824-B935-3AE20C578436}" srcOrd="0" destOrd="0" presId="urn:microsoft.com/office/officeart/2005/8/layout/chevron2"/>
    <dgm:cxn modelId="{967E330D-C895-4508-BDCF-C79402C2617B}" srcId="{52198B15-D931-431C-BE74-F6E31685836B}" destId="{F3D20877-0C0B-45F0-96A1-2AD7A9501B57}" srcOrd="3" destOrd="0" parTransId="{C2128D92-A157-4654-9201-291ADDBEFB02}" sibTransId="{9296C3FB-849B-457E-8B82-6EB58E025612}"/>
    <dgm:cxn modelId="{82B0731D-4847-4659-9D0A-2757D3ED65FD}" srcId="{91DACD9A-A77A-41B3-8310-1435293E1A74}" destId="{BAE9C763-F1A3-4E3E-9597-89773DED3A5C}" srcOrd="0" destOrd="0" parTransId="{E5828C78-DF25-42CD-8E86-AEE3D49DE1BE}" sibTransId="{A9D7D33D-3E9A-47F7-B8B4-DEC288B88E47}"/>
    <dgm:cxn modelId="{9C15ED20-68E3-43E8-9F1B-72B164000FB4}" srcId="{91DACD9A-A77A-41B3-8310-1435293E1A74}" destId="{EBED3DAE-FDB9-477B-A374-65C8F5640857}" srcOrd="1" destOrd="0" parTransId="{82B051E2-7063-40CF-85A5-1012164603A8}" sibTransId="{389C9BB5-6E60-456E-B295-6AD9E524AA41}"/>
    <dgm:cxn modelId="{332D9125-3999-4FDA-9FB3-C776C3D20917}" type="presOf" srcId="{91DACD9A-A77A-41B3-8310-1435293E1A74}" destId="{A995B773-AE75-447D-891D-4043D5634908}" srcOrd="0" destOrd="0" presId="urn:microsoft.com/office/officeart/2005/8/layout/chevron2"/>
    <dgm:cxn modelId="{C3A2BC38-58B7-4710-BC59-23CEC946BD46}" srcId="{91DACD9A-A77A-41B3-8310-1435293E1A74}" destId="{4D89CEC9-A8C4-4D29-B487-48224D051E01}" srcOrd="2" destOrd="0" parTransId="{222A78A9-1634-4DCC-AC59-923329A1AC6E}" sibTransId="{CB92C44C-157E-4D23-AC64-4A0C94E29BB1}"/>
    <dgm:cxn modelId="{6C1B2A3B-1152-4E8B-AC5A-6CCA302D99F1}" srcId="{9A98BFE0-F9D5-49C9-B246-5B6696B29DF2}" destId="{8A7025EF-2456-4804-A54A-627922FDD621}" srcOrd="1" destOrd="0" parTransId="{9CD67739-D14F-4DCB-AF2B-9160F570AB10}" sibTransId="{F86B7176-8A66-437B-87D1-E90E29C4D3A6}"/>
    <dgm:cxn modelId="{AE5BBF3C-3643-4F06-A59B-F6D27161C4E4}" type="presOf" srcId="{F3D20877-0C0B-45F0-96A1-2AD7A9501B57}" destId="{4445900D-DCEB-46DA-89A3-A9AEE74272D9}" srcOrd="0" destOrd="0" presId="urn:microsoft.com/office/officeart/2005/8/layout/chevron2"/>
    <dgm:cxn modelId="{0E9BBB3F-DD13-4420-8EC8-05A9B9E3BE47}" srcId="{9CAE5891-B10B-4A27-BC98-C45627C5099A}" destId="{63B3F996-44A9-4458-95E2-F2422D00E268}" srcOrd="0" destOrd="0" parTransId="{BDAE8476-0D56-4AFE-BCB2-394CC70C951D}" sibTransId="{284E7C75-A400-4850-A47F-B85469297463}"/>
    <dgm:cxn modelId="{37407E5C-F7D6-44D5-A6B0-04D563ECECCB}" srcId="{9A98BFE0-F9D5-49C9-B246-5B6696B29DF2}" destId="{9DC74E7A-DEA9-4594-946F-ACDBFE6DF7B9}" srcOrd="0" destOrd="0" parTransId="{56B27ABC-77BA-4566-97AF-AE62A6194B0D}" sibTransId="{458AFE9D-BC61-4475-AB8F-9CC28E520BB2}"/>
    <dgm:cxn modelId="{08359943-703F-4D49-9512-7B3C7457166A}" type="presOf" srcId="{9A98BFE0-F9D5-49C9-B246-5B6696B29DF2}" destId="{3C5EA81F-BCEA-4E2A-9839-55616685D58D}" srcOrd="0" destOrd="0" presId="urn:microsoft.com/office/officeart/2005/8/layout/chevron2"/>
    <dgm:cxn modelId="{63F43F69-58DE-4EF0-BA2C-5574C631F9B8}" type="presOf" srcId="{8A7025EF-2456-4804-A54A-627922FDD621}" destId="{62A973FA-E628-4577-A481-CDC7041E9AF3}" srcOrd="0" destOrd="1" presId="urn:microsoft.com/office/officeart/2005/8/layout/chevron2"/>
    <dgm:cxn modelId="{CD18B550-D959-4B55-A9BA-C23D124C72CA}" type="presOf" srcId="{986F240D-1469-4DC7-A5FE-AFCFE1054EBE}" destId="{401388B0-9133-4A65-8D2B-54C69F91DF92}" srcOrd="0" destOrd="1" presId="urn:microsoft.com/office/officeart/2005/8/layout/chevron2"/>
    <dgm:cxn modelId="{FF145059-BB58-49A0-96E0-39E04C40EE36}" type="presOf" srcId="{BAE9C763-F1A3-4E3E-9597-89773DED3A5C}" destId="{1E3ED597-E0F9-45F2-8D95-D8265C28D1AD}" srcOrd="0" destOrd="0" presId="urn:microsoft.com/office/officeart/2005/8/layout/chevron2"/>
    <dgm:cxn modelId="{7271697A-4EEB-4EBA-94AA-CECA31B3BD88}" type="presOf" srcId="{9DC74E7A-DEA9-4594-946F-ACDBFE6DF7B9}" destId="{62A973FA-E628-4577-A481-CDC7041E9AF3}" srcOrd="0" destOrd="0" presId="urn:microsoft.com/office/officeart/2005/8/layout/chevron2"/>
    <dgm:cxn modelId="{67A13784-AE42-4C1A-A0C7-C343E24E2BDC}" srcId="{F3D20877-0C0B-45F0-96A1-2AD7A9501B57}" destId="{986F240D-1469-4DC7-A5FE-AFCFE1054EBE}" srcOrd="1" destOrd="0" parTransId="{4E343F9F-D863-491B-AC1C-A9688F73714D}" sibTransId="{0BE960E1-0D31-459C-BF34-42609C63DF3F}"/>
    <dgm:cxn modelId="{58184695-088D-4FF3-B6D8-BCE38E7DF5CB}" type="presOf" srcId="{52198B15-D931-431C-BE74-F6E31685836B}" destId="{80EEF04F-65C1-4C94-9F40-D64AF6B136BB}" srcOrd="0" destOrd="0" presId="urn:microsoft.com/office/officeart/2005/8/layout/chevron2"/>
    <dgm:cxn modelId="{39382496-23B9-47CC-8348-D25A7EA10097}" srcId="{F3D20877-0C0B-45F0-96A1-2AD7A9501B57}" destId="{0376A53A-52B8-48AF-9928-36EA6F2B7D10}" srcOrd="0" destOrd="0" parTransId="{21DF00FA-7C38-4B01-87AB-4D968D5E0208}" sibTransId="{B7E8CB8F-92A5-4B72-BC5E-F57E40EFE759}"/>
    <dgm:cxn modelId="{7A33A79A-9E35-4D1F-9D36-5231E65BF682}" type="presOf" srcId="{0376A53A-52B8-48AF-9928-36EA6F2B7D10}" destId="{401388B0-9133-4A65-8D2B-54C69F91DF92}" srcOrd="0" destOrd="0" presId="urn:microsoft.com/office/officeart/2005/8/layout/chevron2"/>
    <dgm:cxn modelId="{84F013B0-1635-473E-A2C6-B5E865399DFA}" type="presOf" srcId="{4D89CEC9-A8C4-4D29-B487-48224D051E01}" destId="{1E3ED597-E0F9-45F2-8D95-D8265C28D1AD}" srcOrd="0" destOrd="2" presId="urn:microsoft.com/office/officeart/2005/8/layout/chevron2"/>
    <dgm:cxn modelId="{552656C0-14E7-4E0F-AC54-2A7D5DFF9B80}" srcId="{52198B15-D931-431C-BE74-F6E31685836B}" destId="{9A98BFE0-F9D5-49C9-B246-5B6696B29DF2}" srcOrd="2" destOrd="0" parTransId="{967952E7-4B11-4256-8A1F-164F1EDB678E}" sibTransId="{08206F31-7390-4294-B07D-BD9019CABDA7}"/>
    <dgm:cxn modelId="{C9DDA6C6-1721-4174-9EE5-B12F16D5E6DA}" type="presOf" srcId="{9CAE5891-B10B-4A27-BC98-C45627C5099A}" destId="{C27DA8B6-BA18-491D-9F30-11206CE8BDE3}" srcOrd="0" destOrd="0" presId="urn:microsoft.com/office/officeart/2005/8/layout/chevron2"/>
    <dgm:cxn modelId="{582CD9DA-AB70-4F98-A2CF-8EC774295834}" srcId="{52198B15-D931-431C-BE74-F6E31685836B}" destId="{9CAE5891-B10B-4A27-BC98-C45627C5099A}" srcOrd="1" destOrd="0" parTransId="{F96AE7F5-4D57-424F-B8C9-13B66D38CEB4}" sibTransId="{491AD9B4-180D-4985-B0DC-E8FEFD0F9F91}"/>
    <dgm:cxn modelId="{CC7968E7-095E-46E5-B628-2A67BB3A4F93}" srcId="{52198B15-D931-431C-BE74-F6E31685836B}" destId="{91DACD9A-A77A-41B3-8310-1435293E1A74}" srcOrd="0" destOrd="0" parTransId="{87C45A9F-358F-4018-8682-118F8FB32B6E}" sibTransId="{A74633AC-017D-41AF-BC58-105C93B52D93}"/>
    <dgm:cxn modelId="{91B6E1FB-DF67-430B-8EA9-54702D7A96A4}" srcId="{9CAE5891-B10B-4A27-BC98-C45627C5099A}" destId="{FFE3A230-C3B9-4047-9EB1-35A45B6B5254}" srcOrd="1" destOrd="0" parTransId="{BDEE2AD5-3BB5-479C-86A7-576F8AFCF02F}" sibTransId="{7E28BF31-C61A-47CD-A6A8-D4A4EA7E3278}"/>
    <dgm:cxn modelId="{B6F0B2F4-9148-4ABD-8006-046BE6605A58}" type="presParOf" srcId="{80EEF04F-65C1-4C94-9F40-D64AF6B136BB}" destId="{CAD58394-4E62-4722-9BE4-75DE3D478FEF}" srcOrd="0" destOrd="0" presId="urn:microsoft.com/office/officeart/2005/8/layout/chevron2"/>
    <dgm:cxn modelId="{28032F61-5304-4100-8458-EFB2C832C477}" type="presParOf" srcId="{CAD58394-4E62-4722-9BE4-75DE3D478FEF}" destId="{A995B773-AE75-447D-891D-4043D5634908}" srcOrd="0" destOrd="0" presId="urn:microsoft.com/office/officeart/2005/8/layout/chevron2"/>
    <dgm:cxn modelId="{ED443AAC-4D94-4A61-BC7D-A324F87EB648}" type="presParOf" srcId="{CAD58394-4E62-4722-9BE4-75DE3D478FEF}" destId="{1E3ED597-E0F9-45F2-8D95-D8265C28D1AD}" srcOrd="1" destOrd="0" presId="urn:microsoft.com/office/officeart/2005/8/layout/chevron2"/>
    <dgm:cxn modelId="{66E1FCA0-9BCC-4D18-8DFC-97A1B7AD886D}" type="presParOf" srcId="{80EEF04F-65C1-4C94-9F40-D64AF6B136BB}" destId="{D7D3036E-C83C-49D4-9D3C-FA1A74745B8B}" srcOrd="1" destOrd="0" presId="urn:microsoft.com/office/officeart/2005/8/layout/chevron2"/>
    <dgm:cxn modelId="{C9BDF457-315F-4F60-B2A2-0C72C7736A31}" type="presParOf" srcId="{80EEF04F-65C1-4C94-9F40-D64AF6B136BB}" destId="{F348F304-4037-4E76-A81A-092A52FA777A}" srcOrd="2" destOrd="0" presId="urn:microsoft.com/office/officeart/2005/8/layout/chevron2"/>
    <dgm:cxn modelId="{D60C6623-9A50-471A-BFE0-3CD90BD1FDFB}" type="presParOf" srcId="{F348F304-4037-4E76-A81A-092A52FA777A}" destId="{C27DA8B6-BA18-491D-9F30-11206CE8BDE3}" srcOrd="0" destOrd="0" presId="urn:microsoft.com/office/officeart/2005/8/layout/chevron2"/>
    <dgm:cxn modelId="{B286CBBF-C45A-4C85-9E4B-A05D61C91CD4}" type="presParOf" srcId="{F348F304-4037-4E76-A81A-092A52FA777A}" destId="{55EADB4F-9406-4824-B935-3AE20C578436}" srcOrd="1" destOrd="0" presId="urn:microsoft.com/office/officeart/2005/8/layout/chevron2"/>
    <dgm:cxn modelId="{28A186A5-FC12-465B-9C36-8C8525337D42}" type="presParOf" srcId="{80EEF04F-65C1-4C94-9F40-D64AF6B136BB}" destId="{C6F55730-B033-49CF-817C-35E8CBAF82B7}" srcOrd="3" destOrd="0" presId="urn:microsoft.com/office/officeart/2005/8/layout/chevron2"/>
    <dgm:cxn modelId="{ED90B04E-E418-4C5F-8159-6A61177355AA}" type="presParOf" srcId="{80EEF04F-65C1-4C94-9F40-D64AF6B136BB}" destId="{8EA9B808-814C-428D-BBCD-E66531EF6A63}" srcOrd="4" destOrd="0" presId="urn:microsoft.com/office/officeart/2005/8/layout/chevron2"/>
    <dgm:cxn modelId="{A5516F6A-1B72-40B7-96EA-190EBC9D3038}" type="presParOf" srcId="{8EA9B808-814C-428D-BBCD-E66531EF6A63}" destId="{3C5EA81F-BCEA-4E2A-9839-55616685D58D}" srcOrd="0" destOrd="0" presId="urn:microsoft.com/office/officeart/2005/8/layout/chevron2"/>
    <dgm:cxn modelId="{0094C25F-A44B-4303-8EAF-3D57CB8A87F1}" type="presParOf" srcId="{8EA9B808-814C-428D-BBCD-E66531EF6A63}" destId="{62A973FA-E628-4577-A481-CDC7041E9AF3}" srcOrd="1" destOrd="0" presId="urn:microsoft.com/office/officeart/2005/8/layout/chevron2"/>
    <dgm:cxn modelId="{9E7D5E18-03DF-43B9-B498-DF85CA660C94}" type="presParOf" srcId="{80EEF04F-65C1-4C94-9F40-D64AF6B136BB}" destId="{18BFC1D5-9D7B-4B04-B103-53758E91960E}" srcOrd="5" destOrd="0" presId="urn:microsoft.com/office/officeart/2005/8/layout/chevron2"/>
    <dgm:cxn modelId="{74D07CC3-EDA7-4DBE-846A-E30B3E6ECE79}" type="presParOf" srcId="{80EEF04F-65C1-4C94-9F40-D64AF6B136BB}" destId="{57E5F879-E3C7-4C3B-B0DE-E3853A4C7E28}" srcOrd="6" destOrd="0" presId="urn:microsoft.com/office/officeart/2005/8/layout/chevron2"/>
    <dgm:cxn modelId="{5B4189FC-79A9-410D-BC07-116AD6A646B1}" type="presParOf" srcId="{57E5F879-E3C7-4C3B-B0DE-E3853A4C7E28}" destId="{4445900D-DCEB-46DA-89A3-A9AEE74272D9}" srcOrd="0" destOrd="0" presId="urn:microsoft.com/office/officeart/2005/8/layout/chevron2"/>
    <dgm:cxn modelId="{E19C88C9-B99C-4E51-878C-ACB63E24BBB1}" type="presParOf" srcId="{57E5F879-E3C7-4C3B-B0DE-E3853A4C7E28}" destId="{401388B0-9133-4A65-8D2B-54C69F91DF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198B15-D931-431C-BE74-F6E31685836B}"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cs-CZ"/>
        </a:p>
      </dgm:t>
    </dgm:pt>
    <dgm:pt modelId="{91DACD9A-A77A-41B3-8310-1435293E1A74}">
      <dgm:prSet phldrT="[Text]" custT="1"/>
      <dgm:spPr/>
      <dgm:t>
        <a:bodyPr/>
        <a:lstStyle/>
        <a:p>
          <a:pPr>
            <a:spcAft>
              <a:spcPts val="0"/>
            </a:spcAft>
          </a:pPr>
          <a:r>
            <a:rPr lang="cs-CZ" sz="1600" b="1" dirty="0" smtClean="0">
              <a:solidFill>
                <a:schemeClr val="tx2"/>
              </a:solidFill>
            </a:rPr>
            <a:t>1. </a:t>
          </a:r>
          <a:r>
            <a:rPr lang="cs-CZ" sz="1600" b="1" dirty="0" smtClean="0">
              <a:solidFill>
                <a:schemeClr val="tx2"/>
              </a:solidFill>
            </a:rPr>
            <a:t>fáze </a:t>
          </a:r>
          <a:endParaRPr lang="cs-CZ" sz="1600" b="1" dirty="0" smtClean="0">
            <a:solidFill>
              <a:schemeClr val="tx2"/>
            </a:solidFill>
          </a:endParaRPr>
        </a:p>
        <a:p>
          <a:pPr>
            <a:spcAft>
              <a:spcPct val="35000"/>
            </a:spcAft>
          </a:pPr>
          <a:r>
            <a:rPr lang="cs-CZ" sz="1600" b="1" dirty="0" smtClean="0">
              <a:solidFill>
                <a:srgbClr val="FF0000"/>
              </a:solidFill>
            </a:rPr>
            <a:t>0-15 min</a:t>
          </a:r>
          <a:endParaRPr lang="cs-CZ" sz="1600" b="1" dirty="0">
            <a:solidFill>
              <a:srgbClr val="FF0000"/>
            </a:solidFill>
          </a:endParaRPr>
        </a:p>
      </dgm:t>
    </dgm:pt>
    <dgm:pt modelId="{87C45A9F-358F-4018-8682-118F8FB32B6E}" type="parTrans" cxnId="{CC7968E7-095E-46E5-B628-2A67BB3A4F93}">
      <dgm:prSet/>
      <dgm:spPr/>
      <dgm:t>
        <a:bodyPr/>
        <a:lstStyle/>
        <a:p>
          <a:endParaRPr lang="cs-CZ"/>
        </a:p>
      </dgm:t>
    </dgm:pt>
    <dgm:pt modelId="{A74633AC-017D-41AF-BC58-105C93B52D93}" type="sibTrans" cxnId="{CC7968E7-095E-46E5-B628-2A67BB3A4F93}">
      <dgm:prSet/>
      <dgm:spPr/>
      <dgm:t>
        <a:bodyPr/>
        <a:lstStyle/>
        <a:p>
          <a:endParaRPr lang="cs-CZ"/>
        </a:p>
      </dgm:t>
    </dgm:pt>
    <dgm:pt modelId="{BAE9C763-F1A3-4E3E-9597-89773DED3A5C}">
      <dgm:prSet phldrT="[Text]"/>
      <dgm:spPr>
        <a:blipFill rotWithShape="1">
          <a:blip xmlns:r="http://schemas.openxmlformats.org/officeDocument/2006/relationships" r:embed="rId1"/>
          <a:stretch>
            <a:fillRect/>
          </a:stretch>
        </a:blipFill>
      </dgm:spPr>
      <dgm:t>
        <a:bodyPr/>
        <a:lstStyle/>
        <a:p>
          <a:r>
            <a:rPr lang="cs-CZ">
              <a:noFill/>
            </a:rPr>
            <a:t> </a:t>
          </a:r>
        </a:p>
      </dgm:t>
    </dgm:pt>
    <dgm:pt modelId="{E5828C78-DF25-42CD-8E86-AEE3D49DE1BE}" type="parTrans" cxnId="{82B0731D-4847-4659-9D0A-2757D3ED65FD}">
      <dgm:prSet/>
      <dgm:spPr/>
      <dgm:t>
        <a:bodyPr/>
        <a:lstStyle/>
        <a:p>
          <a:endParaRPr lang="cs-CZ"/>
        </a:p>
      </dgm:t>
    </dgm:pt>
    <dgm:pt modelId="{A9D7D33D-3E9A-47F7-B8B4-DEC288B88E47}" type="sibTrans" cxnId="{82B0731D-4847-4659-9D0A-2757D3ED65FD}">
      <dgm:prSet/>
      <dgm:spPr/>
      <dgm:t>
        <a:bodyPr/>
        <a:lstStyle/>
        <a:p>
          <a:endParaRPr lang="cs-CZ"/>
        </a:p>
      </dgm:t>
    </dgm:pt>
    <dgm:pt modelId="{EBED3DAE-FDB9-477B-A374-65C8F5640857}">
      <dgm:prSet phldrT="[Text]"/>
      <dgm:spPr>
        <a:solidFill>
          <a:schemeClr val="accent5">
            <a:lumMod val="20000"/>
            <a:lumOff val="80000"/>
            <a:alpha val="90000"/>
          </a:schemeClr>
        </a:solidFill>
      </dgm:spPr>
      <dgm:t>
        <a:bodyPr/>
        <a:lstStyle/>
        <a:p>
          <a:r>
            <a:rPr lang="cs-CZ">
              <a:noFill/>
            </a:rPr>
            <a:t> </a:t>
          </a:r>
        </a:p>
      </dgm:t>
    </dgm:pt>
    <dgm:pt modelId="{82B051E2-7063-40CF-85A5-1012164603A8}" type="parTrans" cxnId="{9C15ED20-68E3-43E8-9F1B-72B164000FB4}">
      <dgm:prSet/>
      <dgm:spPr/>
      <dgm:t>
        <a:bodyPr/>
        <a:lstStyle/>
        <a:p>
          <a:endParaRPr lang="cs-CZ"/>
        </a:p>
      </dgm:t>
    </dgm:pt>
    <dgm:pt modelId="{389C9BB5-6E60-456E-B295-6AD9E524AA41}" type="sibTrans" cxnId="{9C15ED20-68E3-43E8-9F1B-72B164000FB4}">
      <dgm:prSet/>
      <dgm:spPr/>
      <dgm:t>
        <a:bodyPr/>
        <a:lstStyle/>
        <a:p>
          <a:endParaRPr lang="cs-CZ"/>
        </a:p>
      </dgm:t>
    </dgm:pt>
    <dgm:pt modelId="{9A98BFE0-F9D5-49C9-B246-5B6696B29DF2}">
      <dgm:prSet phldrT="[Text]" custT="1"/>
      <dgm:spPr/>
      <dgm:t>
        <a:bodyPr/>
        <a:lstStyle/>
        <a:p>
          <a:pPr>
            <a:spcAft>
              <a:spcPts val="0"/>
            </a:spcAft>
          </a:pPr>
          <a:r>
            <a:rPr lang="cs-CZ" sz="1600" b="1" dirty="0" smtClean="0">
              <a:solidFill>
                <a:schemeClr val="tx2"/>
              </a:solidFill>
            </a:rPr>
            <a:t>3. fáze</a:t>
          </a:r>
        </a:p>
        <a:p>
          <a:pPr>
            <a:spcAft>
              <a:spcPct val="35000"/>
            </a:spcAft>
          </a:pPr>
          <a:r>
            <a:rPr lang="cs-CZ" sz="1600" b="1" dirty="0" smtClean="0">
              <a:solidFill>
                <a:srgbClr val="FF0000"/>
              </a:solidFill>
            </a:rPr>
            <a:t>3-6 hod</a:t>
          </a:r>
          <a:endParaRPr lang="cs-CZ" sz="1600" b="1" dirty="0">
            <a:solidFill>
              <a:srgbClr val="FF0000"/>
            </a:solidFill>
          </a:endParaRPr>
        </a:p>
      </dgm:t>
    </dgm:pt>
    <dgm:pt modelId="{967952E7-4B11-4256-8A1F-164F1EDB678E}" type="parTrans" cxnId="{552656C0-14E7-4E0F-AC54-2A7D5DFF9B80}">
      <dgm:prSet/>
      <dgm:spPr/>
      <dgm:t>
        <a:bodyPr/>
        <a:lstStyle/>
        <a:p>
          <a:endParaRPr lang="cs-CZ"/>
        </a:p>
      </dgm:t>
    </dgm:pt>
    <dgm:pt modelId="{08206F31-7390-4294-B07D-BD9019CABDA7}" type="sibTrans" cxnId="{552656C0-14E7-4E0F-AC54-2A7D5DFF9B80}">
      <dgm:prSet/>
      <dgm:spPr/>
      <dgm:t>
        <a:bodyPr/>
        <a:lstStyle/>
        <a:p>
          <a:endParaRPr lang="cs-CZ"/>
        </a:p>
      </dgm:t>
    </dgm:pt>
    <dgm:pt modelId="{9DC74E7A-DEA9-4594-946F-ACDBFE6DF7B9}">
      <dgm:prSet phldrT="[Text]"/>
      <dgm:spPr>
        <a:solidFill>
          <a:schemeClr val="accent5">
            <a:lumMod val="20000"/>
            <a:lumOff val="80000"/>
            <a:alpha val="90000"/>
          </a:schemeClr>
        </a:solidFill>
      </dgm:spPr>
      <dgm:t>
        <a:bodyPr/>
        <a:lstStyle/>
        <a:p>
          <a:r>
            <a:rPr lang="cs-CZ" dirty="0" smtClean="0">
              <a:solidFill>
                <a:schemeClr val="tx2"/>
              </a:solidFill>
            </a:rPr>
            <a:t>KT plně informovaný o situaci, kontrola situace, </a:t>
          </a:r>
          <a:r>
            <a:rPr lang="cs-CZ" dirty="0" smtClean="0">
              <a:solidFill>
                <a:schemeClr val="tx2"/>
              </a:solidFill>
              <a:latin typeface="Calibri"/>
              <a:cs typeface="Calibri"/>
            </a:rPr>
            <a:t>• Stav raněných je znám, • Komunikace interní i externí – media, veřejnost, • Pravidelné sdílení informací s IZS, • Psychologická pomoc</a:t>
          </a:r>
          <a:endParaRPr lang="cs-CZ" dirty="0">
            <a:solidFill>
              <a:schemeClr val="tx2"/>
            </a:solidFill>
          </a:endParaRPr>
        </a:p>
      </dgm:t>
    </dgm:pt>
    <dgm:pt modelId="{56B27ABC-77BA-4566-97AF-AE62A6194B0D}" type="parTrans" cxnId="{37407E5C-F7D6-44D5-A6B0-04D563ECECCB}">
      <dgm:prSet/>
      <dgm:spPr/>
      <dgm:t>
        <a:bodyPr/>
        <a:lstStyle/>
        <a:p>
          <a:endParaRPr lang="cs-CZ"/>
        </a:p>
      </dgm:t>
    </dgm:pt>
    <dgm:pt modelId="{458AFE9D-BC61-4475-AB8F-9CC28E520BB2}" type="sibTrans" cxnId="{37407E5C-F7D6-44D5-A6B0-04D563ECECCB}">
      <dgm:prSet/>
      <dgm:spPr/>
      <dgm:t>
        <a:bodyPr/>
        <a:lstStyle/>
        <a:p>
          <a:endParaRPr lang="cs-CZ"/>
        </a:p>
      </dgm:t>
    </dgm:pt>
    <dgm:pt modelId="{8A7025EF-2456-4804-A54A-627922FDD621}">
      <dgm:prSet phldrT="[Text]"/>
      <dgm:spPr>
        <a:solidFill>
          <a:schemeClr val="accent5">
            <a:lumMod val="20000"/>
            <a:lumOff val="80000"/>
            <a:alpha val="90000"/>
          </a:schemeClr>
        </a:solidFill>
      </dgm:spPr>
      <dgm:t>
        <a:bodyPr/>
        <a:lstStyle/>
        <a:p>
          <a:r>
            <a:rPr lang="cs-CZ" dirty="0" smtClean="0">
              <a:solidFill>
                <a:schemeClr val="tx2"/>
              </a:solidFill>
            </a:rPr>
            <a:t>KT pravidelné briefingy</a:t>
          </a:r>
          <a:endParaRPr lang="cs-CZ" dirty="0">
            <a:solidFill>
              <a:schemeClr val="tx2"/>
            </a:solidFill>
          </a:endParaRPr>
        </a:p>
      </dgm:t>
    </dgm:pt>
    <dgm:pt modelId="{9CD67739-D14F-4DCB-AF2B-9160F570AB10}" type="parTrans" cxnId="{6C1B2A3B-1152-4E8B-AC5A-6CCA302D99F1}">
      <dgm:prSet/>
      <dgm:spPr/>
      <dgm:t>
        <a:bodyPr/>
        <a:lstStyle/>
        <a:p>
          <a:endParaRPr lang="cs-CZ"/>
        </a:p>
      </dgm:t>
    </dgm:pt>
    <dgm:pt modelId="{F86B7176-8A66-437B-87D1-E90E29C4D3A6}" type="sibTrans" cxnId="{6C1B2A3B-1152-4E8B-AC5A-6CCA302D99F1}">
      <dgm:prSet/>
      <dgm:spPr/>
      <dgm:t>
        <a:bodyPr/>
        <a:lstStyle/>
        <a:p>
          <a:endParaRPr lang="cs-CZ"/>
        </a:p>
      </dgm:t>
    </dgm:pt>
    <dgm:pt modelId="{F3D20877-0C0B-45F0-96A1-2AD7A9501B57}">
      <dgm:prSet phldrT="[Text]" custT="1"/>
      <dgm:spPr/>
      <dgm:t>
        <a:bodyPr/>
        <a:lstStyle/>
        <a:p>
          <a:pPr>
            <a:spcAft>
              <a:spcPts val="0"/>
            </a:spcAft>
          </a:pPr>
          <a:r>
            <a:rPr lang="cs-CZ" sz="1600" b="1" dirty="0" smtClean="0">
              <a:solidFill>
                <a:schemeClr val="tx2"/>
              </a:solidFill>
            </a:rPr>
            <a:t>4. fáze</a:t>
          </a:r>
        </a:p>
        <a:p>
          <a:pPr>
            <a:spcAft>
              <a:spcPct val="35000"/>
            </a:spcAft>
          </a:pPr>
          <a:r>
            <a:rPr lang="cs-CZ" sz="1400" b="1" dirty="0" smtClean="0">
              <a:solidFill>
                <a:srgbClr val="FF0000"/>
              </a:solidFill>
            </a:rPr>
            <a:t>6 a více hod</a:t>
          </a:r>
          <a:endParaRPr lang="cs-CZ" sz="1400" b="1" dirty="0">
            <a:solidFill>
              <a:srgbClr val="FF0000"/>
            </a:solidFill>
          </a:endParaRPr>
        </a:p>
      </dgm:t>
    </dgm:pt>
    <dgm:pt modelId="{C2128D92-A157-4654-9201-291ADDBEFB02}" type="parTrans" cxnId="{967E330D-C895-4508-BDCF-C79402C2617B}">
      <dgm:prSet/>
      <dgm:spPr/>
      <dgm:t>
        <a:bodyPr/>
        <a:lstStyle/>
        <a:p>
          <a:endParaRPr lang="cs-CZ"/>
        </a:p>
      </dgm:t>
    </dgm:pt>
    <dgm:pt modelId="{9296C3FB-849B-457E-8B82-6EB58E025612}" type="sibTrans" cxnId="{967E330D-C895-4508-BDCF-C79402C2617B}">
      <dgm:prSet/>
      <dgm:spPr/>
      <dgm:t>
        <a:bodyPr/>
        <a:lstStyle/>
        <a:p>
          <a:endParaRPr lang="cs-CZ"/>
        </a:p>
      </dgm:t>
    </dgm:pt>
    <dgm:pt modelId="{0376A53A-52B8-48AF-9928-36EA6F2B7D10}">
      <dgm:prSet phldrT="[Text]"/>
      <dgm:spPr>
        <a:solidFill>
          <a:schemeClr val="accent5">
            <a:lumMod val="20000"/>
            <a:lumOff val="80000"/>
            <a:alpha val="90000"/>
          </a:schemeClr>
        </a:solidFill>
      </dgm:spPr>
      <dgm:t>
        <a:bodyPr/>
        <a:lstStyle/>
        <a:p>
          <a:r>
            <a:rPr lang="cs-CZ" dirty="0" smtClean="0">
              <a:solidFill>
                <a:schemeClr val="tx2"/>
              </a:solidFill>
            </a:rPr>
            <a:t>Kontrola nad situací, </a:t>
          </a:r>
          <a:r>
            <a:rPr lang="cs-CZ" dirty="0" smtClean="0">
              <a:solidFill>
                <a:schemeClr val="tx2"/>
              </a:solidFill>
              <a:latin typeface="Calibri"/>
              <a:cs typeface="Calibri"/>
            </a:rPr>
            <a:t>• Všechny dostupné informace jsou shromážděné a k dispozici v KC</a:t>
          </a:r>
          <a:endParaRPr lang="cs-CZ" dirty="0">
            <a:solidFill>
              <a:schemeClr val="tx2"/>
            </a:solidFill>
          </a:endParaRPr>
        </a:p>
      </dgm:t>
    </dgm:pt>
    <dgm:pt modelId="{21DF00FA-7C38-4B01-87AB-4D968D5E0208}" type="parTrans" cxnId="{39382496-23B9-47CC-8348-D25A7EA10097}">
      <dgm:prSet/>
      <dgm:spPr/>
      <dgm:t>
        <a:bodyPr/>
        <a:lstStyle/>
        <a:p>
          <a:endParaRPr lang="cs-CZ"/>
        </a:p>
      </dgm:t>
    </dgm:pt>
    <dgm:pt modelId="{B7E8CB8F-92A5-4B72-BC5E-F57E40EFE759}" type="sibTrans" cxnId="{39382496-23B9-47CC-8348-D25A7EA10097}">
      <dgm:prSet/>
      <dgm:spPr/>
      <dgm:t>
        <a:bodyPr/>
        <a:lstStyle/>
        <a:p>
          <a:endParaRPr lang="cs-CZ"/>
        </a:p>
      </dgm:t>
    </dgm:pt>
    <dgm:pt modelId="{986F240D-1469-4DC7-A5FE-AFCFE1054EBE}">
      <dgm:prSet phldrT="[Text]"/>
      <dgm:spPr>
        <a:solidFill>
          <a:schemeClr val="accent5">
            <a:lumMod val="20000"/>
            <a:lumOff val="80000"/>
            <a:alpha val="90000"/>
          </a:schemeClr>
        </a:solidFill>
      </dgm:spPr>
      <dgm:t>
        <a:bodyPr/>
        <a:lstStyle/>
        <a:p>
          <a:r>
            <a:rPr lang="cs-CZ" dirty="0" smtClean="0">
              <a:solidFill>
                <a:schemeClr val="tx2"/>
              </a:solidFill>
            </a:rPr>
            <a:t>Media a komunikace, </a:t>
          </a:r>
          <a:r>
            <a:rPr lang="cs-CZ" dirty="0" smtClean="0">
              <a:solidFill>
                <a:schemeClr val="tx2"/>
              </a:solidFill>
              <a:latin typeface="Calibri"/>
              <a:cs typeface="Calibri"/>
            </a:rPr>
            <a:t>• Co bude zítra</a:t>
          </a:r>
          <a:endParaRPr lang="cs-CZ" dirty="0">
            <a:solidFill>
              <a:schemeClr val="tx2"/>
            </a:solidFill>
          </a:endParaRPr>
        </a:p>
      </dgm:t>
    </dgm:pt>
    <dgm:pt modelId="{4E343F9F-D863-491B-AC1C-A9688F73714D}" type="parTrans" cxnId="{67A13784-AE42-4C1A-A0C7-C343E24E2BDC}">
      <dgm:prSet/>
      <dgm:spPr/>
      <dgm:t>
        <a:bodyPr/>
        <a:lstStyle/>
        <a:p>
          <a:endParaRPr lang="cs-CZ"/>
        </a:p>
      </dgm:t>
    </dgm:pt>
    <dgm:pt modelId="{0BE960E1-0D31-459C-BF34-42609C63DF3F}" type="sibTrans" cxnId="{67A13784-AE42-4C1A-A0C7-C343E24E2BDC}">
      <dgm:prSet/>
      <dgm:spPr/>
      <dgm:t>
        <a:bodyPr/>
        <a:lstStyle/>
        <a:p>
          <a:endParaRPr lang="cs-CZ"/>
        </a:p>
      </dgm:t>
    </dgm:pt>
    <dgm:pt modelId="{9CAE5891-B10B-4A27-BC98-C45627C5099A}">
      <dgm:prSet custT="1"/>
      <dgm:spPr/>
      <dgm:t>
        <a:bodyPr/>
        <a:lstStyle/>
        <a:p>
          <a:pPr>
            <a:spcAft>
              <a:spcPts val="0"/>
            </a:spcAft>
          </a:pPr>
          <a:r>
            <a:rPr lang="cs-CZ" sz="1600" b="1" dirty="0" smtClean="0">
              <a:solidFill>
                <a:schemeClr val="tx2"/>
              </a:solidFill>
            </a:rPr>
            <a:t>2. fáze</a:t>
          </a:r>
        </a:p>
        <a:p>
          <a:pPr>
            <a:spcAft>
              <a:spcPct val="35000"/>
            </a:spcAft>
          </a:pPr>
          <a:r>
            <a:rPr lang="cs-CZ" sz="1400" b="1" dirty="0" smtClean="0">
              <a:solidFill>
                <a:srgbClr val="FF0000"/>
              </a:solidFill>
            </a:rPr>
            <a:t>15min-3hod</a:t>
          </a:r>
          <a:endParaRPr lang="cs-CZ" sz="1400" b="1" dirty="0">
            <a:solidFill>
              <a:srgbClr val="FF0000"/>
            </a:solidFill>
          </a:endParaRPr>
        </a:p>
      </dgm:t>
    </dgm:pt>
    <dgm:pt modelId="{F96AE7F5-4D57-424F-B8C9-13B66D38CEB4}" type="parTrans" cxnId="{582CD9DA-AB70-4F98-A2CF-8EC774295834}">
      <dgm:prSet/>
      <dgm:spPr/>
      <dgm:t>
        <a:bodyPr/>
        <a:lstStyle/>
        <a:p>
          <a:endParaRPr lang="cs-CZ"/>
        </a:p>
      </dgm:t>
    </dgm:pt>
    <dgm:pt modelId="{491AD9B4-180D-4985-B0DC-E8FEFD0F9F91}" type="sibTrans" cxnId="{582CD9DA-AB70-4F98-A2CF-8EC774295834}">
      <dgm:prSet/>
      <dgm:spPr/>
      <dgm:t>
        <a:bodyPr/>
        <a:lstStyle/>
        <a:p>
          <a:endParaRPr lang="cs-CZ"/>
        </a:p>
      </dgm:t>
    </dgm:pt>
    <dgm:pt modelId="{4D89CEC9-A8C4-4D29-B487-48224D051E01}">
      <dgm:prSet phldrT="[Text]"/>
      <dgm:spPr>
        <a:solidFill>
          <a:schemeClr val="accent5">
            <a:lumMod val="20000"/>
            <a:lumOff val="80000"/>
            <a:alpha val="90000"/>
          </a:schemeClr>
        </a:solidFill>
      </dgm:spPr>
      <dgm:t>
        <a:bodyPr/>
        <a:lstStyle/>
        <a:p>
          <a:r>
            <a:rPr lang="cs-CZ">
              <a:noFill/>
            </a:rPr>
            <a:t> </a:t>
          </a:r>
        </a:p>
      </dgm:t>
    </dgm:pt>
    <dgm:pt modelId="{222A78A9-1634-4DCC-AC59-923329A1AC6E}" type="parTrans" cxnId="{C3A2BC38-58B7-4710-BC59-23CEC946BD46}">
      <dgm:prSet/>
      <dgm:spPr/>
      <dgm:t>
        <a:bodyPr/>
        <a:lstStyle/>
        <a:p>
          <a:endParaRPr lang="cs-CZ"/>
        </a:p>
      </dgm:t>
    </dgm:pt>
    <dgm:pt modelId="{CB92C44C-157E-4D23-AC64-4A0C94E29BB1}" type="sibTrans" cxnId="{C3A2BC38-58B7-4710-BC59-23CEC946BD46}">
      <dgm:prSet/>
      <dgm:spPr/>
      <dgm:t>
        <a:bodyPr/>
        <a:lstStyle/>
        <a:p>
          <a:endParaRPr lang="cs-CZ"/>
        </a:p>
      </dgm:t>
    </dgm:pt>
    <dgm:pt modelId="{63B3F996-44A9-4458-95E2-F2422D00E268}">
      <dgm:prSet/>
      <dgm:spPr>
        <a:solidFill>
          <a:schemeClr val="accent5">
            <a:lumMod val="20000"/>
            <a:lumOff val="80000"/>
            <a:alpha val="90000"/>
          </a:schemeClr>
        </a:solidFill>
        <a:ln>
          <a:solidFill>
            <a:schemeClr val="accent1"/>
          </a:solidFill>
        </a:ln>
      </dgm:spPr>
      <dgm:t>
        <a:bodyPr/>
        <a:lstStyle/>
        <a:p>
          <a:r>
            <a:rPr lang="cs-CZ" dirty="0" smtClean="0">
              <a:solidFill>
                <a:schemeClr val="tx2"/>
              </a:solidFill>
            </a:rPr>
            <a:t>Komunikace s IZS, </a:t>
          </a:r>
          <a:r>
            <a:rPr lang="cs-CZ" dirty="0" smtClean="0">
              <a:solidFill>
                <a:schemeClr val="tx2"/>
              </a:solidFill>
              <a:latin typeface="Calibri"/>
              <a:cs typeface="Calibri"/>
            </a:rPr>
            <a:t>• </a:t>
          </a:r>
          <a:r>
            <a:rPr lang="cs-CZ" dirty="0" smtClean="0">
              <a:solidFill>
                <a:schemeClr val="tx2"/>
              </a:solidFill>
            </a:rPr>
            <a:t>Shromáždění informací o raněných a jejich hospitalizaci, </a:t>
          </a:r>
          <a:r>
            <a:rPr lang="cs-CZ" dirty="0" smtClean="0">
              <a:solidFill>
                <a:schemeClr val="tx2"/>
              </a:solidFill>
              <a:latin typeface="Calibri"/>
              <a:cs typeface="Calibri"/>
            </a:rPr>
            <a:t>• </a:t>
          </a:r>
          <a:r>
            <a:rPr lang="cs-CZ" dirty="0" smtClean="0">
              <a:solidFill>
                <a:schemeClr val="tx2"/>
              </a:solidFill>
            </a:rPr>
            <a:t>Zabezpečení všech ostatních aktivit organizace, </a:t>
          </a:r>
          <a:r>
            <a:rPr lang="cs-CZ" dirty="0" smtClean="0">
              <a:solidFill>
                <a:schemeClr val="tx2"/>
              </a:solidFill>
              <a:latin typeface="Calibri"/>
              <a:cs typeface="Calibri"/>
            </a:rPr>
            <a:t>• Předání základních informací a instrukcí dovnitř organizace a nejbližšímu okruhu zasažených</a:t>
          </a:r>
          <a:endParaRPr lang="cs-CZ" dirty="0">
            <a:solidFill>
              <a:schemeClr val="tx2"/>
            </a:solidFill>
          </a:endParaRPr>
        </a:p>
      </dgm:t>
    </dgm:pt>
    <dgm:pt modelId="{BDAE8476-0D56-4AFE-BCB2-394CC70C951D}" type="parTrans" cxnId="{0E9BBB3F-DD13-4420-8EC8-05A9B9E3BE47}">
      <dgm:prSet/>
      <dgm:spPr/>
      <dgm:t>
        <a:bodyPr/>
        <a:lstStyle/>
        <a:p>
          <a:endParaRPr lang="cs-CZ"/>
        </a:p>
      </dgm:t>
    </dgm:pt>
    <dgm:pt modelId="{284E7C75-A400-4850-A47F-B85469297463}" type="sibTrans" cxnId="{0E9BBB3F-DD13-4420-8EC8-05A9B9E3BE47}">
      <dgm:prSet/>
      <dgm:spPr/>
      <dgm:t>
        <a:bodyPr/>
        <a:lstStyle/>
        <a:p>
          <a:endParaRPr lang="cs-CZ"/>
        </a:p>
      </dgm:t>
    </dgm:pt>
    <dgm:pt modelId="{FFE3A230-C3B9-4047-9EB1-35A45B6B5254}">
      <dgm:prSet/>
      <dgm:spPr>
        <a:solidFill>
          <a:schemeClr val="accent5">
            <a:lumMod val="20000"/>
            <a:lumOff val="80000"/>
            <a:alpha val="90000"/>
          </a:schemeClr>
        </a:solidFill>
        <a:ln>
          <a:solidFill>
            <a:schemeClr val="accent1"/>
          </a:solidFill>
        </a:ln>
      </dgm:spPr>
      <dgm:t>
        <a:bodyPr/>
        <a:lstStyle/>
        <a:p>
          <a:r>
            <a:rPr lang="cs-CZ" dirty="0" smtClean="0">
              <a:solidFill>
                <a:schemeClr val="tx2"/>
              </a:solidFill>
            </a:rPr>
            <a:t>Aktivace KC, </a:t>
          </a:r>
          <a:r>
            <a:rPr lang="cs-CZ" dirty="0" smtClean="0">
              <a:solidFill>
                <a:schemeClr val="tx2"/>
              </a:solidFill>
              <a:latin typeface="Calibri"/>
              <a:cs typeface="Calibri"/>
            </a:rPr>
            <a:t>• Psychologická pomoc</a:t>
          </a:r>
          <a:endParaRPr lang="cs-CZ" dirty="0">
            <a:solidFill>
              <a:schemeClr val="tx2"/>
            </a:solidFill>
          </a:endParaRPr>
        </a:p>
      </dgm:t>
    </dgm:pt>
    <dgm:pt modelId="{BDEE2AD5-3BB5-479C-86A7-576F8AFCF02F}" type="parTrans" cxnId="{91B6E1FB-DF67-430B-8EA9-54702D7A96A4}">
      <dgm:prSet/>
      <dgm:spPr/>
      <dgm:t>
        <a:bodyPr/>
        <a:lstStyle/>
        <a:p>
          <a:endParaRPr lang="cs-CZ"/>
        </a:p>
      </dgm:t>
    </dgm:pt>
    <dgm:pt modelId="{7E28BF31-C61A-47CD-A6A8-D4A4EA7E3278}" type="sibTrans" cxnId="{91B6E1FB-DF67-430B-8EA9-54702D7A96A4}">
      <dgm:prSet/>
      <dgm:spPr/>
      <dgm:t>
        <a:bodyPr/>
        <a:lstStyle/>
        <a:p>
          <a:endParaRPr lang="cs-CZ"/>
        </a:p>
      </dgm:t>
    </dgm:pt>
    <dgm:pt modelId="{80EEF04F-65C1-4C94-9F40-D64AF6B136BB}" type="pres">
      <dgm:prSet presAssocID="{52198B15-D931-431C-BE74-F6E31685836B}" presName="linearFlow" presStyleCnt="0">
        <dgm:presLayoutVars>
          <dgm:dir/>
          <dgm:animLvl val="lvl"/>
          <dgm:resizeHandles val="exact"/>
        </dgm:presLayoutVars>
      </dgm:prSet>
      <dgm:spPr/>
      <dgm:t>
        <a:bodyPr/>
        <a:lstStyle/>
        <a:p>
          <a:endParaRPr lang="cs-CZ"/>
        </a:p>
      </dgm:t>
    </dgm:pt>
    <dgm:pt modelId="{CAD58394-4E62-4722-9BE4-75DE3D478FEF}" type="pres">
      <dgm:prSet presAssocID="{91DACD9A-A77A-41B3-8310-1435293E1A74}" presName="composite" presStyleCnt="0"/>
      <dgm:spPr/>
    </dgm:pt>
    <dgm:pt modelId="{A995B773-AE75-447D-891D-4043D5634908}" type="pres">
      <dgm:prSet presAssocID="{91DACD9A-A77A-41B3-8310-1435293E1A74}" presName="parentText" presStyleLbl="alignNode1" presStyleIdx="0" presStyleCnt="4">
        <dgm:presLayoutVars>
          <dgm:chMax val="1"/>
          <dgm:bulletEnabled val="1"/>
        </dgm:presLayoutVars>
      </dgm:prSet>
      <dgm:spPr/>
      <dgm:t>
        <a:bodyPr/>
        <a:lstStyle/>
        <a:p>
          <a:endParaRPr lang="cs-CZ"/>
        </a:p>
      </dgm:t>
    </dgm:pt>
    <dgm:pt modelId="{1E3ED597-E0F9-45F2-8D95-D8265C28D1AD}" type="pres">
      <dgm:prSet presAssocID="{91DACD9A-A77A-41B3-8310-1435293E1A74}" presName="descendantText" presStyleLbl="alignAcc1" presStyleIdx="0" presStyleCnt="4">
        <dgm:presLayoutVars>
          <dgm:bulletEnabled val="1"/>
        </dgm:presLayoutVars>
      </dgm:prSet>
      <dgm:spPr/>
      <dgm:t>
        <a:bodyPr/>
        <a:lstStyle/>
        <a:p>
          <a:endParaRPr lang="cs-CZ"/>
        </a:p>
      </dgm:t>
    </dgm:pt>
    <dgm:pt modelId="{D7D3036E-C83C-49D4-9D3C-FA1A74745B8B}" type="pres">
      <dgm:prSet presAssocID="{A74633AC-017D-41AF-BC58-105C93B52D93}" presName="sp" presStyleCnt="0"/>
      <dgm:spPr/>
    </dgm:pt>
    <dgm:pt modelId="{F348F304-4037-4E76-A81A-092A52FA777A}" type="pres">
      <dgm:prSet presAssocID="{9CAE5891-B10B-4A27-BC98-C45627C5099A}" presName="composite" presStyleCnt="0"/>
      <dgm:spPr/>
    </dgm:pt>
    <dgm:pt modelId="{C27DA8B6-BA18-491D-9F30-11206CE8BDE3}" type="pres">
      <dgm:prSet presAssocID="{9CAE5891-B10B-4A27-BC98-C45627C5099A}" presName="parentText" presStyleLbl="alignNode1" presStyleIdx="1" presStyleCnt="4">
        <dgm:presLayoutVars>
          <dgm:chMax val="1"/>
          <dgm:bulletEnabled val="1"/>
        </dgm:presLayoutVars>
      </dgm:prSet>
      <dgm:spPr/>
      <dgm:t>
        <a:bodyPr/>
        <a:lstStyle/>
        <a:p>
          <a:endParaRPr lang="cs-CZ"/>
        </a:p>
      </dgm:t>
    </dgm:pt>
    <dgm:pt modelId="{55EADB4F-9406-4824-B935-3AE20C578436}" type="pres">
      <dgm:prSet presAssocID="{9CAE5891-B10B-4A27-BC98-C45627C5099A}" presName="descendantText" presStyleLbl="alignAcc1" presStyleIdx="1" presStyleCnt="4">
        <dgm:presLayoutVars>
          <dgm:bulletEnabled val="1"/>
        </dgm:presLayoutVars>
      </dgm:prSet>
      <dgm:spPr/>
      <dgm:t>
        <a:bodyPr/>
        <a:lstStyle/>
        <a:p>
          <a:endParaRPr lang="cs-CZ"/>
        </a:p>
      </dgm:t>
    </dgm:pt>
    <dgm:pt modelId="{C6F55730-B033-49CF-817C-35E8CBAF82B7}" type="pres">
      <dgm:prSet presAssocID="{491AD9B4-180D-4985-B0DC-E8FEFD0F9F91}" presName="sp" presStyleCnt="0"/>
      <dgm:spPr/>
    </dgm:pt>
    <dgm:pt modelId="{8EA9B808-814C-428D-BBCD-E66531EF6A63}" type="pres">
      <dgm:prSet presAssocID="{9A98BFE0-F9D5-49C9-B246-5B6696B29DF2}" presName="composite" presStyleCnt="0"/>
      <dgm:spPr/>
    </dgm:pt>
    <dgm:pt modelId="{3C5EA81F-BCEA-4E2A-9839-55616685D58D}" type="pres">
      <dgm:prSet presAssocID="{9A98BFE0-F9D5-49C9-B246-5B6696B29DF2}" presName="parentText" presStyleLbl="alignNode1" presStyleIdx="2" presStyleCnt="4">
        <dgm:presLayoutVars>
          <dgm:chMax val="1"/>
          <dgm:bulletEnabled val="1"/>
        </dgm:presLayoutVars>
      </dgm:prSet>
      <dgm:spPr/>
      <dgm:t>
        <a:bodyPr/>
        <a:lstStyle/>
        <a:p>
          <a:endParaRPr lang="cs-CZ"/>
        </a:p>
      </dgm:t>
    </dgm:pt>
    <dgm:pt modelId="{62A973FA-E628-4577-A481-CDC7041E9AF3}" type="pres">
      <dgm:prSet presAssocID="{9A98BFE0-F9D5-49C9-B246-5B6696B29DF2}" presName="descendantText" presStyleLbl="alignAcc1" presStyleIdx="2" presStyleCnt="4">
        <dgm:presLayoutVars>
          <dgm:bulletEnabled val="1"/>
        </dgm:presLayoutVars>
      </dgm:prSet>
      <dgm:spPr/>
      <dgm:t>
        <a:bodyPr/>
        <a:lstStyle/>
        <a:p>
          <a:endParaRPr lang="cs-CZ"/>
        </a:p>
      </dgm:t>
    </dgm:pt>
    <dgm:pt modelId="{18BFC1D5-9D7B-4B04-B103-53758E91960E}" type="pres">
      <dgm:prSet presAssocID="{08206F31-7390-4294-B07D-BD9019CABDA7}" presName="sp" presStyleCnt="0"/>
      <dgm:spPr/>
    </dgm:pt>
    <dgm:pt modelId="{57E5F879-E3C7-4C3B-B0DE-E3853A4C7E28}" type="pres">
      <dgm:prSet presAssocID="{F3D20877-0C0B-45F0-96A1-2AD7A9501B57}" presName="composite" presStyleCnt="0"/>
      <dgm:spPr/>
    </dgm:pt>
    <dgm:pt modelId="{4445900D-DCEB-46DA-89A3-A9AEE74272D9}" type="pres">
      <dgm:prSet presAssocID="{F3D20877-0C0B-45F0-96A1-2AD7A9501B57}" presName="parentText" presStyleLbl="alignNode1" presStyleIdx="3" presStyleCnt="4">
        <dgm:presLayoutVars>
          <dgm:chMax val="1"/>
          <dgm:bulletEnabled val="1"/>
        </dgm:presLayoutVars>
      </dgm:prSet>
      <dgm:spPr/>
      <dgm:t>
        <a:bodyPr/>
        <a:lstStyle/>
        <a:p>
          <a:endParaRPr lang="cs-CZ"/>
        </a:p>
      </dgm:t>
    </dgm:pt>
    <dgm:pt modelId="{401388B0-9133-4A65-8D2B-54C69F91DF92}" type="pres">
      <dgm:prSet presAssocID="{F3D20877-0C0B-45F0-96A1-2AD7A9501B57}" presName="descendantText" presStyleLbl="alignAcc1" presStyleIdx="3" presStyleCnt="4">
        <dgm:presLayoutVars>
          <dgm:bulletEnabled val="1"/>
        </dgm:presLayoutVars>
      </dgm:prSet>
      <dgm:spPr/>
      <dgm:t>
        <a:bodyPr/>
        <a:lstStyle/>
        <a:p>
          <a:endParaRPr lang="cs-CZ"/>
        </a:p>
      </dgm:t>
    </dgm:pt>
  </dgm:ptLst>
  <dgm:cxnLst>
    <dgm:cxn modelId="{CC7968E7-095E-46E5-B628-2A67BB3A4F93}" srcId="{52198B15-D931-431C-BE74-F6E31685836B}" destId="{91DACD9A-A77A-41B3-8310-1435293E1A74}" srcOrd="0" destOrd="0" parTransId="{87C45A9F-358F-4018-8682-118F8FB32B6E}" sibTransId="{A74633AC-017D-41AF-BC58-105C93B52D93}"/>
    <dgm:cxn modelId="{873EE904-6C18-452D-BD56-C5525F53777A}" type="presOf" srcId="{63B3F996-44A9-4458-95E2-F2422D00E268}" destId="{55EADB4F-9406-4824-B935-3AE20C578436}" srcOrd="0" destOrd="0" presId="urn:microsoft.com/office/officeart/2005/8/layout/chevron2"/>
    <dgm:cxn modelId="{67A13784-AE42-4C1A-A0C7-C343E24E2BDC}" srcId="{F3D20877-0C0B-45F0-96A1-2AD7A9501B57}" destId="{986F240D-1469-4DC7-A5FE-AFCFE1054EBE}" srcOrd="1" destOrd="0" parTransId="{4E343F9F-D863-491B-AC1C-A9688F73714D}" sibTransId="{0BE960E1-0D31-459C-BF34-42609C63DF3F}"/>
    <dgm:cxn modelId="{0E9BBB3F-DD13-4420-8EC8-05A9B9E3BE47}" srcId="{9CAE5891-B10B-4A27-BC98-C45627C5099A}" destId="{63B3F996-44A9-4458-95E2-F2422D00E268}" srcOrd="0" destOrd="0" parTransId="{BDAE8476-0D56-4AFE-BCB2-394CC70C951D}" sibTransId="{284E7C75-A400-4850-A47F-B85469297463}"/>
    <dgm:cxn modelId="{7A33A79A-9E35-4D1F-9D36-5231E65BF682}" type="presOf" srcId="{0376A53A-52B8-48AF-9928-36EA6F2B7D10}" destId="{401388B0-9133-4A65-8D2B-54C69F91DF92}" srcOrd="0" destOrd="0" presId="urn:microsoft.com/office/officeart/2005/8/layout/chevron2"/>
    <dgm:cxn modelId="{7271697A-4EEB-4EBA-94AA-CECA31B3BD88}" type="presOf" srcId="{9DC74E7A-DEA9-4594-946F-ACDBFE6DF7B9}" destId="{62A973FA-E628-4577-A481-CDC7041E9AF3}" srcOrd="0" destOrd="0" presId="urn:microsoft.com/office/officeart/2005/8/layout/chevron2"/>
    <dgm:cxn modelId="{CD18B550-D959-4B55-A9BA-C23D124C72CA}" type="presOf" srcId="{986F240D-1469-4DC7-A5FE-AFCFE1054EBE}" destId="{401388B0-9133-4A65-8D2B-54C69F91DF92}" srcOrd="0" destOrd="1" presId="urn:microsoft.com/office/officeart/2005/8/layout/chevron2"/>
    <dgm:cxn modelId="{37407E5C-F7D6-44D5-A6B0-04D563ECECCB}" srcId="{9A98BFE0-F9D5-49C9-B246-5B6696B29DF2}" destId="{9DC74E7A-DEA9-4594-946F-ACDBFE6DF7B9}" srcOrd="0" destOrd="0" parTransId="{56B27ABC-77BA-4566-97AF-AE62A6194B0D}" sibTransId="{458AFE9D-BC61-4475-AB8F-9CC28E520BB2}"/>
    <dgm:cxn modelId="{582CD9DA-AB70-4F98-A2CF-8EC774295834}" srcId="{52198B15-D931-431C-BE74-F6E31685836B}" destId="{9CAE5891-B10B-4A27-BC98-C45627C5099A}" srcOrd="1" destOrd="0" parTransId="{F96AE7F5-4D57-424F-B8C9-13B66D38CEB4}" sibTransId="{491AD9B4-180D-4985-B0DC-E8FEFD0F9F91}"/>
    <dgm:cxn modelId="{9C15ED20-68E3-43E8-9F1B-72B164000FB4}" srcId="{91DACD9A-A77A-41B3-8310-1435293E1A74}" destId="{EBED3DAE-FDB9-477B-A374-65C8F5640857}" srcOrd="1" destOrd="0" parTransId="{82B051E2-7063-40CF-85A5-1012164603A8}" sibTransId="{389C9BB5-6E60-456E-B295-6AD9E524AA41}"/>
    <dgm:cxn modelId="{08359943-703F-4D49-9512-7B3C7457166A}" type="presOf" srcId="{9A98BFE0-F9D5-49C9-B246-5B6696B29DF2}" destId="{3C5EA81F-BCEA-4E2A-9839-55616685D58D}" srcOrd="0" destOrd="0" presId="urn:microsoft.com/office/officeart/2005/8/layout/chevron2"/>
    <dgm:cxn modelId="{58184695-088D-4FF3-B6D8-BCE38E7DF5CB}" type="presOf" srcId="{52198B15-D931-431C-BE74-F6E31685836B}" destId="{80EEF04F-65C1-4C94-9F40-D64AF6B136BB}" srcOrd="0" destOrd="0" presId="urn:microsoft.com/office/officeart/2005/8/layout/chevron2"/>
    <dgm:cxn modelId="{75017501-7BED-4223-AE62-3D2BBDD0A5D2}" type="presOf" srcId="{EBED3DAE-FDB9-477B-A374-65C8F5640857}" destId="{1E3ED597-E0F9-45F2-8D95-D8265C28D1AD}" srcOrd="0" destOrd="1" presId="urn:microsoft.com/office/officeart/2005/8/layout/chevron2"/>
    <dgm:cxn modelId="{AE5BBF3C-3643-4F06-A59B-F6D27161C4E4}" type="presOf" srcId="{F3D20877-0C0B-45F0-96A1-2AD7A9501B57}" destId="{4445900D-DCEB-46DA-89A3-A9AEE74272D9}" srcOrd="0" destOrd="0" presId="urn:microsoft.com/office/officeart/2005/8/layout/chevron2"/>
    <dgm:cxn modelId="{6C1B2A3B-1152-4E8B-AC5A-6CCA302D99F1}" srcId="{9A98BFE0-F9D5-49C9-B246-5B6696B29DF2}" destId="{8A7025EF-2456-4804-A54A-627922FDD621}" srcOrd="1" destOrd="0" parTransId="{9CD67739-D14F-4DCB-AF2B-9160F570AB10}" sibTransId="{F86B7176-8A66-437B-87D1-E90E29C4D3A6}"/>
    <dgm:cxn modelId="{82B0731D-4847-4659-9D0A-2757D3ED65FD}" srcId="{91DACD9A-A77A-41B3-8310-1435293E1A74}" destId="{BAE9C763-F1A3-4E3E-9597-89773DED3A5C}" srcOrd="0" destOrd="0" parTransId="{E5828C78-DF25-42CD-8E86-AEE3D49DE1BE}" sibTransId="{A9D7D33D-3E9A-47F7-B8B4-DEC288B88E47}"/>
    <dgm:cxn modelId="{AC7B9301-E6B2-4320-8D8E-B333777E49EE}" type="presOf" srcId="{FFE3A230-C3B9-4047-9EB1-35A45B6B5254}" destId="{55EADB4F-9406-4824-B935-3AE20C578436}" srcOrd="0" destOrd="1" presId="urn:microsoft.com/office/officeart/2005/8/layout/chevron2"/>
    <dgm:cxn modelId="{C3A2BC38-58B7-4710-BC59-23CEC946BD46}" srcId="{91DACD9A-A77A-41B3-8310-1435293E1A74}" destId="{4D89CEC9-A8C4-4D29-B487-48224D051E01}" srcOrd="2" destOrd="0" parTransId="{222A78A9-1634-4DCC-AC59-923329A1AC6E}" sibTransId="{CB92C44C-157E-4D23-AC64-4A0C94E29BB1}"/>
    <dgm:cxn modelId="{63F43F69-58DE-4EF0-BA2C-5574C631F9B8}" type="presOf" srcId="{8A7025EF-2456-4804-A54A-627922FDD621}" destId="{62A973FA-E628-4577-A481-CDC7041E9AF3}" srcOrd="0" destOrd="1" presId="urn:microsoft.com/office/officeart/2005/8/layout/chevron2"/>
    <dgm:cxn modelId="{552656C0-14E7-4E0F-AC54-2A7D5DFF9B80}" srcId="{52198B15-D931-431C-BE74-F6E31685836B}" destId="{9A98BFE0-F9D5-49C9-B246-5B6696B29DF2}" srcOrd="2" destOrd="0" parTransId="{967952E7-4B11-4256-8A1F-164F1EDB678E}" sibTransId="{08206F31-7390-4294-B07D-BD9019CABDA7}"/>
    <dgm:cxn modelId="{39382496-23B9-47CC-8348-D25A7EA10097}" srcId="{F3D20877-0C0B-45F0-96A1-2AD7A9501B57}" destId="{0376A53A-52B8-48AF-9928-36EA6F2B7D10}" srcOrd="0" destOrd="0" parTransId="{21DF00FA-7C38-4B01-87AB-4D968D5E0208}" sibTransId="{B7E8CB8F-92A5-4B72-BC5E-F57E40EFE759}"/>
    <dgm:cxn modelId="{C9DDA6C6-1721-4174-9EE5-B12F16D5E6DA}" type="presOf" srcId="{9CAE5891-B10B-4A27-BC98-C45627C5099A}" destId="{C27DA8B6-BA18-491D-9F30-11206CE8BDE3}" srcOrd="0" destOrd="0" presId="urn:microsoft.com/office/officeart/2005/8/layout/chevron2"/>
    <dgm:cxn modelId="{FF145059-BB58-49A0-96E0-39E04C40EE36}" type="presOf" srcId="{BAE9C763-F1A3-4E3E-9597-89773DED3A5C}" destId="{1E3ED597-E0F9-45F2-8D95-D8265C28D1AD}" srcOrd="0" destOrd="0" presId="urn:microsoft.com/office/officeart/2005/8/layout/chevron2"/>
    <dgm:cxn modelId="{332D9125-3999-4FDA-9FB3-C776C3D20917}" type="presOf" srcId="{91DACD9A-A77A-41B3-8310-1435293E1A74}" destId="{A995B773-AE75-447D-891D-4043D5634908}" srcOrd="0" destOrd="0" presId="urn:microsoft.com/office/officeart/2005/8/layout/chevron2"/>
    <dgm:cxn modelId="{967E330D-C895-4508-BDCF-C79402C2617B}" srcId="{52198B15-D931-431C-BE74-F6E31685836B}" destId="{F3D20877-0C0B-45F0-96A1-2AD7A9501B57}" srcOrd="3" destOrd="0" parTransId="{C2128D92-A157-4654-9201-291ADDBEFB02}" sibTransId="{9296C3FB-849B-457E-8B82-6EB58E025612}"/>
    <dgm:cxn modelId="{91B6E1FB-DF67-430B-8EA9-54702D7A96A4}" srcId="{9CAE5891-B10B-4A27-BC98-C45627C5099A}" destId="{FFE3A230-C3B9-4047-9EB1-35A45B6B5254}" srcOrd="1" destOrd="0" parTransId="{BDEE2AD5-3BB5-479C-86A7-576F8AFCF02F}" sibTransId="{7E28BF31-C61A-47CD-A6A8-D4A4EA7E3278}"/>
    <dgm:cxn modelId="{84F013B0-1635-473E-A2C6-B5E865399DFA}" type="presOf" srcId="{4D89CEC9-A8C4-4D29-B487-48224D051E01}" destId="{1E3ED597-E0F9-45F2-8D95-D8265C28D1AD}" srcOrd="0" destOrd="2" presId="urn:microsoft.com/office/officeart/2005/8/layout/chevron2"/>
    <dgm:cxn modelId="{B6F0B2F4-9148-4ABD-8006-046BE6605A58}" type="presParOf" srcId="{80EEF04F-65C1-4C94-9F40-D64AF6B136BB}" destId="{CAD58394-4E62-4722-9BE4-75DE3D478FEF}" srcOrd="0" destOrd="0" presId="urn:microsoft.com/office/officeart/2005/8/layout/chevron2"/>
    <dgm:cxn modelId="{28032F61-5304-4100-8458-EFB2C832C477}" type="presParOf" srcId="{CAD58394-4E62-4722-9BE4-75DE3D478FEF}" destId="{A995B773-AE75-447D-891D-4043D5634908}" srcOrd="0" destOrd="0" presId="urn:microsoft.com/office/officeart/2005/8/layout/chevron2"/>
    <dgm:cxn modelId="{ED443AAC-4D94-4A61-BC7D-A324F87EB648}" type="presParOf" srcId="{CAD58394-4E62-4722-9BE4-75DE3D478FEF}" destId="{1E3ED597-E0F9-45F2-8D95-D8265C28D1AD}" srcOrd="1" destOrd="0" presId="urn:microsoft.com/office/officeart/2005/8/layout/chevron2"/>
    <dgm:cxn modelId="{66E1FCA0-9BCC-4D18-8DFC-97A1B7AD886D}" type="presParOf" srcId="{80EEF04F-65C1-4C94-9F40-D64AF6B136BB}" destId="{D7D3036E-C83C-49D4-9D3C-FA1A74745B8B}" srcOrd="1" destOrd="0" presId="urn:microsoft.com/office/officeart/2005/8/layout/chevron2"/>
    <dgm:cxn modelId="{C9BDF457-315F-4F60-B2A2-0C72C7736A31}" type="presParOf" srcId="{80EEF04F-65C1-4C94-9F40-D64AF6B136BB}" destId="{F348F304-4037-4E76-A81A-092A52FA777A}" srcOrd="2" destOrd="0" presId="urn:microsoft.com/office/officeart/2005/8/layout/chevron2"/>
    <dgm:cxn modelId="{D60C6623-9A50-471A-BFE0-3CD90BD1FDFB}" type="presParOf" srcId="{F348F304-4037-4E76-A81A-092A52FA777A}" destId="{C27DA8B6-BA18-491D-9F30-11206CE8BDE3}" srcOrd="0" destOrd="0" presId="urn:microsoft.com/office/officeart/2005/8/layout/chevron2"/>
    <dgm:cxn modelId="{B286CBBF-C45A-4C85-9E4B-A05D61C91CD4}" type="presParOf" srcId="{F348F304-4037-4E76-A81A-092A52FA777A}" destId="{55EADB4F-9406-4824-B935-3AE20C578436}" srcOrd="1" destOrd="0" presId="urn:microsoft.com/office/officeart/2005/8/layout/chevron2"/>
    <dgm:cxn modelId="{28A186A5-FC12-465B-9C36-8C8525337D42}" type="presParOf" srcId="{80EEF04F-65C1-4C94-9F40-D64AF6B136BB}" destId="{C6F55730-B033-49CF-817C-35E8CBAF82B7}" srcOrd="3" destOrd="0" presId="urn:microsoft.com/office/officeart/2005/8/layout/chevron2"/>
    <dgm:cxn modelId="{ED90B04E-E418-4C5F-8159-6A61177355AA}" type="presParOf" srcId="{80EEF04F-65C1-4C94-9F40-D64AF6B136BB}" destId="{8EA9B808-814C-428D-BBCD-E66531EF6A63}" srcOrd="4" destOrd="0" presId="urn:microsoft.com/office/officeart/2005/8/layout/chevron2"/>
    <dgm:cxn modelId="{A5516F6A-1B72-40B7-96EA-190EBC9D3038}" type="presParOf" srcId="{8EA9B808-814C-428D-BBCD-E66531EF6A63}" destId="{3C5EA81F-BCEA-4E2A-9839-55616685D58D}" srcOrd="0" destOrd="0" presId="urn:microsoft.com/office/officeart/2005/8/layout/chevron2"/>
    <dgm:cxn modelId="{0094C25F-A44B-4303-8EAF-3D57CB8A87F1}" type="presParOf" srcId="{8EA9B808-814C-428D-BBCD-E66531EF6A63}" destId="{62A973FA-E628-4577-A481-CDC7041E9AF3}" srcOrd="1" destOrd="0" presId="urn:microsoft.com/office/officeart/2005/8/layout/chevron2"/>
    <dgm:cxn modelId="{9E7D5E18-03DF-43B9-B498-DF85CA660C94}" type="presParOf" srcId="{80EEF04F-65C1-4C94-9F40-D64AF6B136BB}" destId="{18BFC1D5-9D7B-4B04-B103-53758E91960E}" srcOrd="5" destOrd="0" presId="urn:microsoft.com/office/officeart/2005/8/layout/chevron2"/>
    <dgm:cxn modelId="{74D07CC3-EDA7-4DBE-846A-E30B3E6ECE79}" type="presParOf" srcId="{80EEF04F-65C1-4C94-9F40-D64AF6B136BB}" destId="{57E5F879-E3C7-4C3B-B0DE-E3853A4C7E28}" srcOrd="6" destOrd="0" presId="urn:microsoft.com/office/officeart/2005/8/layout/chevron2"/>
    <dgm:cxn modelId="{5B4189FC-79A9-410D-BC07-116AD6A646B1}" type="presParOf" srcId="{57E5F879-E3C7-4C3B-B0DE-E3853A4C7E28}" destId="{4445900D-DCEB-46DA-89A3-A9AEE74272D9}" srcOrd="0" destOrd="0" presId="urn:microsoft.com/office/officeart/2005/8/layout/chevron2"/>
    <dgm:cxn modelId="{E19C88C9-B99C-4E51-878C-ACB63E24BBB1}" type="presParOf" srcId="{57E5F879-E3C7-4C3B-B0DE-E3853A4C7E28}" destId="{401388B0-9133-4A65-8D2B-54C69F91DF9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DB6D-79A3-4AC7-BE9E-F0B9192EFA0B}">
      <dsp:nvSpPr>
        <dsp:cNvPr id="0" name=""/>
        <dsp:cNvSpPr/>
      </dsp:nvSpPr>
      <dsp:spPr>
        <a:xfrm>
          <a:off x="5362" y="581655"/>
          <a:ext cx="2438018" cy="1336804"/>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cs-CZ" sz="2800" b="1" kern="1200" dirty="0">
              <a:solidFill>
                <a:schemeClr val="tx2"/>
              </a:solidFill>
            </a:rPr>
            <a:t>PŘED  incidentem</a:t>
          </a:r>
        </a:p>
      </dsp:txBody>
      <dsp:txXfrm>
        <a:off x="5362" y="581655"/>
        <a:ext cx="2438018" cy="891202"/>
      </dsp:txXfrm>
    </dsp:sp>
    <dsp:sp modelId="{D1CD0CC6-8623-4476-9C2F-6A16697047AD}">
      <dsp:nvSpPr>
        <dsp:cNvPr id="0" name=""/>
        <dsp:cNvSpPr/>
      </dsp:nvSpPr>
      <dsp:spPr>
        <a:xfrm>
          <a:off x="525023" y="1667850"/>
          <a:ext cx="2438018" cy="2741575"/>
        </a:xfrm>
        <a:prstGeom prst="roundRect">
          <a:avLst>
            <a:gd name="adj" fmla="val 10000"/>
          </a:avLst>
        </a:prstGeom>
        <a:solidFill>
          <a:srgbClr val="FDFECA">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endParaRPr lang="cs-CZ" sz="2800" kern="1200" dirty="0"/>
        </a:p>
        <a:p>
          <a:pPr marL="285750" lvl="1" indent="-285750" algn="l" defTabSz="1244600">
            <a:lnSpc>
              <a:spcPct val="90000"/>
            </a:lnSpc>
            <a:spcBef>
              <a:spcPct val="0"/>
            </a:spcBef>
            <a:spcAft>
              <a:spcPct val="15000"/>
            </a:spcAft>
            <a:buChar char="•"/>
          </a:pPr>
          <a:r>
            <a:rPr lang="cs-CZ" sz="2800" kern="1200" dirty="0">
              <a:solidFill>
                <a:schemeClr val="tx2"/>
              </a:solidFill>
            </a:rPr>
            <a:t>Prevence</a:t>
          </a:r>
        </a:p>
        <a:p>
          <a:pPr marL="285750" lvl="1" indent="-285750" algn="l" defTabSz="1244600">
            <a:lnSpc>
              <a:spcPct val="90000"/>
            </a:lnSpc>
            <a:spcBef>
              <a:spcPct val="0"/>
            </a:spcBef>
            <a:spcAft>
              <a:spcPct val="15000"/>
            </a:spcAft>
            <a:buChar char="•"/>
          </a:pPr>
          <a:endParaRPr lang="cs-CZ" sz="2800" kern="1200" dirty="0">
            <a:solidFill>
              <a:schemeClr val="tx2"/>
            </a:solidFill>
          </a:endParaRPr>
        </a:p>
        <a:p>
          <a:pPr marL="285750" lvl="1" indent="-285750" algn="l" defTabSz="1244600">
            <a:lnSpc>
              <a:spcPct val="90000"/>
            </a:lnSpc>
            <a:spcBef>
              <a:spcPct val="0"/>
            </a:spcBef>
            <a:spcAft>
              <a:spcPct val="15000"/>
            </a:spcAft>
            <a:buChar char="•"/>
          </a:pPr>
          <a:r>
            <a:rPr lang="cs-CZ" sz="2800" kern="1200" dirty="0">
              <a:solidFill>
                <a:schemeClr val="tx2"/>
              </a:solidFill>
            </a:rPr>
            <a:t>Odstrašení</a:t>
          </a:r>
        </a:p>
      </dsp:txBody>
      <dsp:txXfrm>
        <a:off x="596430" y="1739257"/>
        <a:ext cx="2295204" cy="2598761"/>
      </dsp:txXfrm>
    </dsp:sp>
    <dsp:sp modelId="{A6E922E3-1E74-4278-9162-7975B0F6042C}">
      <dsp:nvSpPr>
        <dsp:cNvPr id="0" name=""/>
        <dsp:cNvSpPr/>
      </dsp:nvSpPr>
      <dsp:spPr>
        <a:xfrm rot="19109">
          <a:off x="2812968" y="734766"/>
          <a:ext cx="783552" cy="60699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cs-CZ" sz="2600" kern="1200"/>
        </a:p>
      </dsp:txBody>
      <dsp:txXfrm>
        <a:off x="2812969" y="855659"/>
        <a:ext cx="601454" cy="364197"/>
      </dsp:txXfrm>
    </dsp:sp>
    <dsp:sp modelId="{B32BCA2E-8DE2-409B-ABED-2415B350A693}">
      <dsp:nvSpPr>
        <dsp:cNvPr id="0" name=""/>
        <dsp:cNvSpPr/>
      </dsp:nvSpPr>
      <dsp:spPr>
        <a:xfrm>
          <a:off x="3921758" y="664093"/>
          <a:ext cx="2438018" cy="1154799"/>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cs-CZ" sz="2800" b="1" kern="1200" dirty="0">
              <a:solidFill>
                <a:schemeClr val="tx2"/>
              </a:solidFill>
            </a:rPr>
            <a:t>BĚHEM incidentu</a:t>
          </a:r>
        </a:p>
      </dsp:txBody>
      <dsp:txXfrm>
        <a:off x="3921758" y="664093"/>
        <a:ext cx="2438018" cy="769866"/>
      </dsp:txXfrm>
    </dsp:sp>
    <dsp:sp modelId="{C334E66B-A5F9-4393-B0C4-3EE24FD4F46B}">
      <dsp:nvSpPr>
        <dsp:cNvPr id="0" name=""/>
        <dsp:cNvSpPr/>
      </dsp:nvSpPr>
      <dsp:spPr>
        <a:xfrm>
          <a:off x="4421112" y="1667802"/>
          <a:ext cx="2438018" cy="2811580"/>
        </a:xfrm>
        <a:prstGeom prst="roundRect">
          <a:avLst>
            <a:gd name="adj" fmla="val 10000"/>
          </a:avLst>
        </a:prstGeom>
        <a:solidFill>
          <a:srgbClr val="FFCAC9">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cs-CZ" sz="2800" kern="1200" dirty="0">
              <a:solidFill>
                <a:schemeClr val="tx2"/>
              </a:solidFill>
            </a:rPr>
            <a:t>Včasná detekce (</a:t>
          </a:r>
          <a:r>
            <a:rPr lang="cs-CZ" sz="2800" kern="1200" dirty="0" err="1">
              <a:solidFill>
                <a:schemeClr val="tx2"/>
              </a:solidFill>
            </a:rPr>
            <a:t>profiling</a:t>
          </a:r>
          <a:r>
            <a:rPr lang="cs-CZ" sz="2800" kern="1200" dirty="0">
              <a:solidFill>
                <a:schemeClr val="tx2"/>
              </a:solidFill>
            </a:rPr>
            <a:t>)</a:t>
          </a:r>
        </a:p>
        <a:p>
          <a:pPr marL="285750" lvl="1" indent="-285750" algn="l" defTabSz="1244600">
            <a:lnSpc>
              <a:spcPct val="90000"/>
            </a:lnSpc>
            <a:spcBef>
              <a:spcPct val="0"/>
            </a:spcBef>
            <a:spcAft>
              <a:spcPct val="15000"/>
            </a:spcAft>
            <a:buChar char="•"/>
          </a:pPr>
          <a:r>
            <a:rPr lang="cs-CZ" sz="2800" kern="1200" dirty="0">
              <a:solidFill>
                <a:schemeClr val="tx2"/>
              </a:solidFill>
            </a:rPr>
            <a:t>Okamžitá reakce</a:t>
          </a:r>
        </a:p>
      </dsp:txBody>
      <dsp:txXfrm>
        <a:off x="4492519" y="1739209"/>
        <a:ext cx="2295204" cy="2668766"/>
      </dsp:txXfrm>
    </dsp:sp>
    <dsp:sp modelId="{696F8254-7FC7-48B4-B60B-2C5E15D5DBA7}">
      <dsp:nvSpPr>
        <dsp:cNvPr id="0" name=""/>
        <dsp:cNvSpPr/>
      </dsp:nvSpPr>
      <dsp:spPr>
        <a:xfrm rot="5209">
          <a:off x="6729371" y="748528"/>
          <a:ext cx="783541" cy="606995"/>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cs-CZ" sz="2600" kern="1200"/>
        </a:p>
      </dsp:txBody>
      <dsp:txXfrm>
        <a:off x="6729371" y="869789"/>
        <a:ext cx="601443" cy="364197"/>
      </dsp:txXfrm>
    </dsp:sp>
    <dsp:sp modelId="{4B5BCBE4-86DB-49EC-81EF-A1CD3434A1C3}">
      <dsp:nvSpPr>
        <dsp:cNvPr id="0" name=""/>
        <dsp:cNvSpPr/>
      </dsp:nvSpPr>
      <dsp:spPr>
        <a:xfrm>
          <a:off x="7838155" y="653436"/>
          <a:ext cx="2438018" cy="120457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cs-CZ" sz="2800" b="1" kern="1200" dirty="0">
              <a:solidFill>
                <a:schemeClr val="tx2"/>
              </a:solidFill>
            </a:rPr>
            <a:t>PO    incidentu</a:t>
          </a:r>
        </a:p>
      </dsp:txBody>
      <dsp:txXfrm>
        <a:off x="7838155" y="653436"/>
        <a:ext cx="2438018" cy="803047"/>
      </dsp:txXfrm>
    </dsp:sp>
    <dsp:sp modelId="{8CE364C0-32CD-4C55-90FB-3B4C425A84D9}">
      <dsp:nvSpPr>
        <dsp:cNvPr id="0" name=""/>
        <dsp:cNvSpPr/>
      </dsp:nvSpPr>
      <dsp:spPr>
        <a:xfrm>
          <a:off x="8342870" y="1711305"/>
          <a:ext cx="2438018" cy="2738073"/>
        </a:xfrm>
        <a:prstGeom prst="roundRect">
          <a:avLst>
            <a:gd name="adj" fmla="val 10000"/>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cs-CZ" sz="2800" kern="1200" dirty="0">
              <a:solidFill>
                <a:schemeClr val="tx2"/>
              </a:solidFill>
            </a:rPr>
            <a:t>Zmírnění dopadů</a:t>
          </a:r>
        </a:p>
        <a:p>
          <a:pPr marL="285750" lvl="1" indent="-285750" algn="l" defTabSz="1244600">
            <a:lnSpc>
              <a:spcPct val="90000"/>
            </a:lnSpc>
            <a:spcBef>
              <a:spcPct val="0"/>
            </a:spcBef>
            <a:spcAft>
              <a:spcPct val="15000"/>
            </a:spcAft>
            <a:buChar char="•"/>
          </a:pPr>
          <a:r>
            <a:rPr lang="cs-CZ" sz="2800" kern="1200" dirty="0">
              <a:solidFill>
                <a:schemeClr val="tx2"/>
              </a:solidFill>
            </a:rPr>
            <a:t>Obnovení chodu organizace </a:t>
          </a:r>
        </a:p>
      </dsp:txBody>
      <dsp:txXfrm>
        <a:off x="8414277" y="1782712"/>
        <a:ext cx="2295204" cy="2595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81E6C-08EB-40BD-9FDA-1946E8F2A0CB}">
      <dsp:nvSpPr>
        <dsp:cNvPr id="0" name=""/>
        <dsp:cNvSpPr/>
      </dsp:nvSpPr>
      <dsp:spPr>
        <a:xfrm>
          <a:off x="51" y="6298"/>
          <a:ext cx="4913783" cy="1180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Předseda KT</a:t>
          </a:r>
        </a:p>
      </dsp:txBody>
      <dsp:txXfrm>
        <a:off x="51" y="6298"/>
        <a:ext cx="4913783" cy="1180800"/>
      </dsp:txXfrm>
    </dsp:sp>
    <dsp:sp modelId="{FA6F8D26-C455-4A23-8C94-A3BA7B49BF21}">
      <dsp:nvSpPr>
        <dsp:cNvPr id="0" name=""/>
        <dsp:cNvSpPr/>
      </dsp:nvSpPr>
      <dsp:spPr>
        <a:xfrm>
          <a:off x="51" y="1187098"/>
          <a:ext cx="4913783" cy="39091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cs-CZ" sz="2400" kern="1200" dirty="0">
              <a:solidFill>
                <a:schemeClr val="tx2"/>
              </a:solidFill>
            </a:rPr>
            <a:t>Rozhoduje o krocích, které jsou potřeba udělat</a:t>
          </a:r>
        </a:p>
        <a:p>
          <a:pPr marL="228600" lvl="1" indent="-228600" algn="l" defTabSz="1066800">
            <a:lnSpc>
              <a:spcPct val="90000"/>
            </a:lnSpc>
            <a:spcBef>
              <a:spcPct val="0"/>
            </a:spcBef>
            <a:spcAft>
              <a:spcPct val="15000"/>
            </a:spcAft>
            <a:buChar char="•"/>
          </a:pPr>
          <a:r>
            <a:rPr lang="cs-CZ" sz="2400" kern="1200" dirty="0">
              <a:solidFill>
                <a:schemeClr val="tx2"/>
              </a:solidFill>
            </a:rPr>
            <a:t>Shromažďuje informace od výkonných týmů a krizového manažera</a:t>
          </a:r>
        </a:p>
        <a:p>
          <a:pPr marL="228600" lvl="1" indent="-228600" algn="l" defTabSz="1066800">
            <a:lnSpc>
              <a:spcPct val="90000"/>
            </a:lnSpc>
            <a:spcBef>
              <a:spcPct val="0"/>
            </a:spcBef>
            <a:spcAft>
              <a:spcPct val="15000"/>
            </a:spcAft>
            <a:buChar char="•"/>
          </a:pPr>
          <a:r>
            <a:rPr lang="cs-CZ" sz="2400" kern="1200" dirty="0">
              <a:solidFill>
                <a:schemeClr val="tx2"/>
              </a:solidFill>
            </a:rPr>
            <a:t>Je „media face“</a:t>
          </a:r>
        </a:p>
        <a:p>
          <a:pPr marL="228600" lvl="1" indent="-228600" algn="l" defTabSz="1066800">
            <a:lnSpc>
              <a:spcPct val="90000"/>
            </a:lnSpc>
            <a:spcBef>
              <a:spcPct val="0"/>
            </a:spcBef>
            <a:spcAft>
              <a:spcPct val="15000"/>
            </a:spcAft>
            <a:buChar char="•"/>
          </a:pPr>
          <a:r>
            <a:rPr lang="cs-CZ" sz="2400" kern="1200" dirty="0">
              <a:solidFill>
                <a:schemeClr val="tx2"/>
              </a:solidFill>
            </a:rPr>
            <a:t>Spolu s krizovým manažerem aktivuje KT</a:t>
          </a:r>
        </a:p>
      </dsp:txBody>
      <dsp:txXfrm>
        <a:off x="51" y="1187098"/>
        <a:ext cx="4913783" cy="3909180"/>
      </dsp:txXfrm>
    </dsp:sp>
    <dsp:sp modelId="{EDF3F4B2-313C-4CC5-A3D8-6A74BDD1C0A3}">
      <dsp:nvSpPr>
        <dsp:cNvPr id="0" name=""/>
        <dsp:cNvSpPr/>
      </dsp:nvSpPr>
      <dsp:spPr>
        <a:xfrm>
          <a:off x="5601764" y="6298"/>
          <a:ext cx="4913783" cy="1180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Krizový manažer</a:t>
          </a:r>
        </a:p>
      </dsp:txBody>
      <dsp:txXfrm>
        <a:off x="5601764" y="6298"/>
        <a:ext cx="4913783" cy="1180800"/>
      </dsp:txXfrm>
    </dsp:sp>
    <dsp:sp modelId="{C24B4E48-3F97-46DE-8EB9-36414E4DE4F4}">
      <dsp:nvSpPr>
        <dsp:cNvPr id="0" name=""/>
        <dsp:cNvSpPr/>
      </dsp:nvSpPr>
      <dsp:spPr>
        <a:xfrm>
          <a:off x="5601764" y="1187098"/>
          <a:ext cx="4913783" cy="39091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cs-CZ" sz="2400" kern="1200" dirty="0">
              <a:solidFill>
                <a:schemeClr val="tx2"/>
              </a:solidFill>
            </a:rPr>
            <a:t>Zajišťuje veškeré informace od výkonného týmu</a:t>
          </a:r>
        </a:p>
        <a:p>
          <a:pPr marL="228600" lvl="1" indent="-228600" algn="l" defTabSz="1066800">
            <a:lnSpc>
              <a:spcPct val="90000"/>
            </a:lnSpc>
            <a:spcBef>
              <a:spcPct val="0"/>
            </a:spcBef>
            <a:spcAft>
              <a:spcPct val="15000"/>
            </a:spcAft>
            <a:buChar char="•"/>
          </a:pPr>
          <a:r>
            <a:rPr lang="cs-CZ" sz="2400" kern="1200" dirty="0">
              <a:solidFill>
                <a:schemeClr val="tx2"/>
              </a:solidFill>
            </a:rPr>
            <a:t>Má znalost všech incidentů a jejich elementárních řešení</a:t>
          </a:r>
        </a:p>
        <a:p>
          <a:pPr marL="228600" lvl="1" indent="-228600" algn="l" defTabSz="1066800">
            <a:lnSpc>
              <a:spcPct val="90000"/>
            </a:lnSpc>
            <a:spcBef>
              <a:spcPct val="0"/>
            </a:spcBef>
            <a:spcAft>
              <a:spcPct val="15000"/>
            </a:spcAft>
            <a:buChar char="•"/>
          </a:pPr>
          <a:r>
            <a:rPr lang="cs-CZ" sz="2400" kern="1200" dirty="0">
              <a:solidFill>
                <a:schemeClr val="tx2"/>
              </a:solidFill>
            </a:rPr>
            <a:t>Upozorňuje předsedu na důležité kroky</a:t>
          </a:r>
        </a:p>
        <a:p>
          <a:pPr marL="228600" lvl="1" indent="-228600" algn="l" defTabSz="1066800">
            <a:lnSpc>
              <a:spcPct val="90000"/>
            </a:lnSpc>
            <a:spcBef>
              <a:spcPct val="0"/>
            </a:spcBef>
            <a:spcAft>
              <a:spcPct val="15000"/>
            </a:spcAft>
            <a:buChar char="•"/>
          </a:pPr>
          <a:r>
            <a:rPr lang="cs-CZ" sz="2400" kern="1200" dirty="0">
              <a:solidFill>
                <a:schemeClr val="tx2"/>
              </a:solidFill>
            </a:rPr>
            <a:t>Fakticky řídí nezbytné úkony organizace</a:t>
          </a:r>
        </a:p>
        <a:p>
          <a:pPr marL="228600" lvl="1" indent="-228600" algn="l" defTabSz="1066800">
            <a:lnSpc>
              <a:spcPct val="90000"/>
            </a:lnSpc>
            <a:spcBef>
              <a:spcPct val="0"/>
            </a:spcBef>
            <a:spcAft>
              <a:spcPct val="15000"/>
            </a:spcAft>
            <a:buChar char="•"/>
          </a:pPr>
          <a:r>
            <a:rPr lang="cs-CZ" sz="2400" kern="1200" dirty="0">
              <a:solidFill>
                <a:schemeClr val="tx2"/>
              </a:solidFill>
            </a:rPr>
            <a:t>Kontroluje plnění všech úkolů členů KT</a:t>
          </a:r>
        </a:p>
      </dsp:txBody>
      <dsp:txXfrm>
        <a:off x="5601764" y="1187098"/>
        <a:ext cx="4913783" cy="3909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E2816-FCA3-4937-AEAC-D52B60A63E86}">
      <dsp:nvSpPr>
        <dsp:cNvPr id="0" name=""/>
        <dsp:cNvSpPr/>
      </dsp:nvSpPr>
      <dsp:spPr>
        <a:xfrm>
          <a:off x="3315" y="172169"/>
          <a:ext cx="3232348" cy="12313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Finance</a:t>
          </a:r>
        </a:p>
      </dsp:txBody>
      <dsp:txXfrm>
        <a:off x="3315" y="172169"/>
        <a:ext cx="3232348" cy="1231327"/>
      </dsp:txXfrm>
    </dsp:sp>
    <dsp:sp modelId="{5CBB1F51-7B88-4169-A5CF-26FE028CF4F2}">
      <dsp:nvSpPr>
        <dsp:cNvPr id="0" name=""/>
        <dsp:cNvSpPr/>
      </dsp:nvSpPr>
      <dsp:spPr>
        <a:xfrm>
          <a:off x="3315" y="1403497"/>
          <a:ext cx="3232348" cy="38429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cs-CZ" sz="2400" kern="1200" dirty="0">
              <a:solidFill>
                <a:schemeClr val="tx2"/>
              </a:solidFill>
            </a:rPr>
            <a:t>Přehled o účtech včetně přístupových hesel</a:t>
          </a:r>
        </a:p>
        <a:p>
          <a:pPr marL="228600" lvl="1" indent="-228600" algn="l" defTabSz="1066800">
            <a:lnSpc>
              <a:spcPct val="90000"/>
            </a:lnSpc>
            <a:spcBef>
              <a:spcPct val="0"/>
            </a:spcBef>
            <a:spcAft>
              <a:spcPct val="15000"/>
            </a:spcAft>
            <a:buChar char="•"/>
          </a:pPr>
          <a:r>
            <a:rPr lang="cs-CZ" sz="2400" kern="1200" dirty="0">
              <a:solidFill>
                <a:schemeClr val="tx2"/>
              </a:solidFill>
            </a:rPr>
            <a:t>Právo na finanční převody či zajištění prostředků na nečekané výdaje po incidentu</a:t>
          </a:r>
        </a:p>
        <a:p>
          <a:pPr marL="228600" lvl="1" indent="-228600" algn="l" defTabSz="1066800">
            <a:lnSpc>
              <a:spcPct val="90000"/>
            </a:lnSpc>
            <a:spcBef>
              <a:spcPct val="0"/>
            </a:spcBef>
            <a:spcAft>
              <a:spcPct val="15000"/>
            </a:spcAft>
            <a:buChar char="•"/>
          </a:pPr>
          <a:r>
            <a:rPr lang="cs-CZ" sz="2400" kern="1200" dirty="0">
              <a:solidFill>
                <a:schemeClr val="tx2"/>
              </a:solidFill>
            </a:rPr>
            <a:t>Zodpovídá za finanční odhady dopadu</a:t>
          </a:r>
        </a:p>
      </dsp:txBody>
      <dsp:txXfrm>
        <a:off x="3315" y="1403497"/>
        <a:ext cx="3232348" cy="3842999"/>
      </dsp:txXfrm>
    </dsp:sp>
    <dsp:sp modelId="{1CA41657-7282-4324-8DAE-02041AD32900}">
      <dsp:nvSpPr>
        <dsp:cNvPr id="0" name=""/>
        <dsp:cNvSpPr/>
      </dsp:nvSpPr>
      <dsp:spPr>
        <a:xfrm>
          <a:off x="3688191" y="172169"/>
          <a:ext cx="3232348" cy="12313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cs-CZ" sz="3400" b="1" kern="1200" dirty="0">
              <a:solidFill>
                <a:schemeClr val="tx2"/>
              </a:solidFill>
            </a:rPr>
            <a:t>Podpora budov a logistika</a:t>
          </a:r>
        </a:p>
      </dsp:txBody>
      <dsp:txXfrm>
        <a:off x="3688191" y="172169"/>
        <a:ext cx="3232348" cy="1231327"/>
      </dsp:txXfrm>
    </dsp:sp>
    <dsp:sp modelId="{78C8DF18-DBAD-48D8-BCCF-6A95E60DECCC}">
      <dsp:nvSpPr>
        <dsp:cNvPr id="0" name=""/>
        <dsp:cNvSpPr/>
      </dsp:nvSpPr>
      <dsp:spPr>
        <a:xfrm>
          <a:off x="3688191" y="1403497"/>
          <a:ext cx="3232348" cy="38429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Zajišťuje vybavení koordinačního centra</a:t>
          </a:r>
        </a:p>
        <a:p>
          <a:pPr marL="228600" lvl="1" indent="-228600" algn="l" defTabSz="889000">
            <a:lnSpc>
              <a:spcPct val="90000"/>
            </a:lnSpc>
            <a:spcBef>
              <a:spcPct val="0"/>
            </a:spcBef>
            <a:spcAft>
              <a:spcPct val="15000"/>
            </a:spcAft>
            <a:buChar char="•"/>
          </a:pPr>
          <a:r>
            <a:rPr lang="cs-CZ" sz="2000" kern="1200" dirty="0">
              <a:solidFill>
                <a:schemeClr val="tx2"/>
              </a:solidFill>
            </a:rPr>
            <a:t>Komunikuje s odpovědnými osobami z provozu a logistiky a dodává informace KT</a:t>
          </a:r>
        </a:p>
        <a:p>
          <a:pPr marL="228600" lvl="1" indent="-228600" algn="l" defTabSz="889000">
            <a:lnSpc>
              <a:spcPct val="90000"/>
            </a:lnSpc>
            <a:spcBef>
              <a:spcPct val="0"/>
            </a:spcBef>
            <a:spcAft>
              <a:spcPct val="15000"/>
            </a:spcAft>
            <a:buChar char="•"/>
          </a:pPr>
          <a:r>
            <a:rPr lang="cs-CZ" sz="2000" kern="1200" dirty="0">
              <a:solidFill>
                <a:schemeClr val="tx2"/>
              </a:solidFill>
            </a:rPr>
            <a:t>Řídí nápravné práce na obnovení systémů (elektřina, voda, IT technologie…)</a:t>
          </a:r>
        </a:p>
        <a:p>
          <a:pPr marL="228600" lvl="1" indent="-228600" algn="l" defTabSz="889000">
            <a:lnSpc>
              <a:spcPct val="90000"/>
            </a:lnSpc>
            <a:spcBef>
              <a:spcPct val="0"/>
            </a:spcBef>
            <a:spcAft>
              <a:spcPct val="15000"/>
            </a:spcAft>
            <a:buChar char="•"/>
          </a:pPr>
          <a:r>
            <a:rPr lang="cs-CZ" sz="2000" kern="1200" dirty="0">
              <a:solidFill>
                <a:schemeClr val="tx2"/>
              </a:solidFill>
            </a:rPr>
            <a:t>Zajišťuje finanční a časové odhady sanačních prací </a:t>
          </a:r>
        </a:p>
      </dsp:txBody>
      <dsp:txXfrm>
        <a:off x="3688191" y="1403497"/>
        <a:ext cx="3232348" cy="3842999"/>
      </dsp:txXfrm>
    </dsp:sp>
    <dsp:sp modelId="{8F38E83B-678F-4C24-B74B-5468F9DC0320}">
      <dsp:nvSpPr>
        <dsp:cNvPr id="0" name=""/>
        <dsp:cNvSpPr/>
      </dsp:nvSpPr>
      <dsp:spPr>
        <a:xfrm>
          <a:off x="7373068" y="172169"/>
          <a:ext cx="3232348" cy="12313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Bezpečnost</a:t>
          </a:r>
        </a:p>
      </dsp:txBody>
      <dsp:txXfrm>
        <a:off x="7373068" y="172169"/>
        <a:ext cx="3232348" cy="1231327"/>
      </dsp:txXfrm>
    </dsp:sp>
    <dsp:sp modelId="{A97A7DEE-41E9-4A77-B018-9AC274430533}">
      <dsp:nvSpPr>
        <dsp:cNvPr id="0" name=""/>
        <dsp:cNvSpPr/>
      </dsp:nvSpPr>
      <dsp:spPr>
        <a:xfrm>
          <a:off x="7373068" y="1403497"/>
          <a:ext cx="3232348" cy="384299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Je vedoucím pracovníkem v místě incidentu</a:t>
          </a:r>
        </a:p>
        <a:p>
          <a:pPr marL="228600" lvl="1" indent="-228600" algn="l" defTabSz="889000">
            <a:lnSpc>
              <a:spcPct val="90000"/>
            </a:lnSpc>
            <a:spcBef>
              <a:spcPct val="0"/>
            </a:spcBef>
            <a:spcAft>
              <a:spcPct val="15000"/>
            </a:spcAft>
            <a:buChar char="•"/>
          </a:pPr>
          <a:r>
            <a:rPr lang="cs-CZ" sz="2000" kern="1200" dirty="0">
              <a:solidFill>
                <a:schemeClr val="tx2"/>
              </a:solidFill>
            </a:rPr>
            <a:t>Je hlavním kontaktem pro velitele IZS v místě zásahu (nutná znalost operativních a zásahových karet)</a:t>
          </a:r>
        </a:p>
        <a:p>
          <a:pPr marL="228600" lvl="1" indent="-228600" algn="l" defTabSz="889000">
            <a:lnSpc>
              <a:spcPct val="90000"/>
            </a:lnSpc>
            <a:spcBef>
              <a:spcPct val="0"/>
            </a:spcBef>
            <a:spcAft>
              <a:spcPct val="15000"/>
            </a:spcAft>
            <a:buChar char="•"/>
          </a:pPr>
          <a:r>
            <a:rPr lang="cs-CZ" sz="2000" kern="1200" dirty="0">
              <a:solidFill>
                <a:schemeClr val="tx2"/>
              </a:solidFill>
            </a:rPr>
            <a:t>Zajišťuje skrze ostrahu zabezpečení ostatních objektů</a:t>
          </a:r>
        </a:p>
      </dsp:txBody>
      <dsp:txXfrm>
        <a:off x="7373068" y="1403497"/>
        <a:ext cx="3232348" cy="3842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EC253-7CC6-43AD-8F40-F43BDE36004F}">
      <dsp:nvSpPr>
        <dsp:cNvPr id="0" name=""/>
        <dsp:cNvSpPr/>
      </dsp:nvSpPr>
      <dsp:spPr>
        <a:xfrm>
          <a:off x="55" y="7495"/>
          <a:ext cx="5327880" cy="13536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cs-CZ" sz="3200" b="1" kern="1200" dirty="0">
              <a:solidFill>
                <a:schemeClr val="tx2"/>
              </a:solidFill>
            </a:rPr>
            <a:t>Vnitřní komunikace</a:t>
          </a:r>
        </a:p>
      </dsp:txBody>
      <dsp:txXfrm>
        <a:off x="55" y="7495"/>
        <a:ext cx="5327880" cy="1353600"/>
      </dsp:txXfrm>
    </dsp:sp>
    <dsp:sp modelId="{8D1A8316-2050-440C-A0D2-70B232D46C36}">
      <dsp:nvSpPr>
        <dsp:cNvPr id="0" name=""/>
        <dsp:cNvSpPr/>
      </dsp:nvSpPr>
      <dsp:spPr>
        <a:xfrm>
          <a:off x="55" y="1361095"/>
          <a:ext cx="5327880" cy="41284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Zajištuje nahrávání komunikace KT (zjednodušený zapisovatel v případě jeho absence)</a:t>
          </a:r>
        </a:p>
        <a:p>
          <a:pPr marL="228600" lvl="1" indent="-228600" algn="l" defTabSz="889000">
            <a:lnSpc>
              <a:spcPct val="90000"/>
            </a:lnSpc>
            <a:spcBef>
              <a:spcPct val="0"/>
            </a:spcBef>
            <a:spcAft>
              <a:spcPct val="15000"/>
            </a:spcAft>
            <a:buChar char="•"/>
          </a:pPr>
          <a:r>
            <a:rPr lang="cs-CZ" sz="2000" kern="1200" dirty="0">
              <a:solidFill>
                <a:schemeClr val="tx2"/>
              </a:solidFill>
            </a:rPr>
            <a:t>Zajišťuje kontakty na všechny zaměstnance a členy organizace</a:t>
          </a:r>
        </a:p>
        <a:p>
          <a:pPr marL="228600" lvl="1" indent="-228600" algn="l" defTabSz="889000">
            <a:lnSpc>
              <a:spcPct val="90000"/>
            </a:lnSpc>
            <a:spcBef>
              <a:spcPct val="0"/>
            </a:spcBef>
            <a:spcAft>
              <a:spcPct val="15000"/>
            </a:spcAft>
            <a:buChar char="•"/>
          </a:pPr>
          <a:r>
            <a:rPr lang="cs-CZ" sz="2000" kern="1200" dirty="0">
              <a:solidFill>
                <a:schemeClr val="tx2"/>
              </a:solidFill>
            </a:rPr>
            <a:t>Zajišťuje informace, kdo ze zaměstnanců v době incidentu byl na místě (čerpání dovolené, EKV)</a:t>
          </a:r>
        </a:p>
        <a:p>
          <a:pPr marL="228600" lvl="1" indent="-228600" algn="l" defTabSz="889000">
            <a:lnSpc>
              <a:spcPct val="90000"/>
            </a:lnSpc>
            <a:spcBef>
              <a:spcPct val="0"/>
            </a:spcBef>
            <a:spcAft>
              <a:spcPct val="15000"/>
            </a:spcAft>
            <a:buChar char="•"/>
          </a:pPr>
          <a:r>
            <a:rPr lang="cs-CZ" sz="2000" kern="1200" dirty="0">
              <a:solidFill>
                <a:schemeClr val="tx2"/>
              </a:solidFill>
            </a:rPr>
            <a:t>Zajištuje právní následky plynoucí z pracovně právního vztahu (BOZP, náhrady, výpověď…</a:t>
          </a:r>
          <a:r>
            <a:rPr lang="cs-CZ" sz="2000" kern="1200" dirty="0" err="1">
              <a:solidFill>
                <a:schemeClr val="tx2"/>
              </a:solidFill>
            </a:rPr>
            <a:t>atd</a:t>
          </a:r>
          <a:r>
            <a:rPr lang="cs-CZ" sz="2000" kern="1200" dirty="0">
              <a:solidFill>
                <a:schemeClr val="tx2"/>
              </a:solidFill>
            </a:rPr>
            <a:t>)</a:t>
          </a:r>
        </a:p>
        <a:p>
          <a:pPr marL="228600" lvl="1" indent="-228600" algn="l" defTabSz="889000">
            <a:lnSpc>
              <a:spcPct val="90000"/>
            </a:lnSpc>
            <a:spcBef>
              <a:spcPct val="0"/>
            </a:spcBef>
            <a:spcAft>
              <a:spcPct val="15000"/>
            </a:spcAft>
            <a:buChar char="•"/>
          </a:pPr>
          <a:r>
            <a:rPr lang="cs-CZ" sz="2000" kern="1200" dirty="0">
              <a:solidFill>
                <a:schemeClr val="tx2"/>
              </a:solidFill>
            </a:rPr>
            <a:t>Zajišťuje komunikační kanál sdělování základních informací (</a:t>
          </a:r>
          <a:r>
            <a:rPr lang="cs-CZ" sz="2000" kern="1200" dirty="0" err="1">
              <a:solidFill>
                <a:schemeClr val="tx2"/>
              </a:solidFill>
            </a:rPr>
            <a:t>sms</a:t>
          </a:r>
          <a:r>
            <a:rPr lang="cs-CZ" sz="2000" kern="1200" dirty="0">
              <a:solidFill>
                <a:schemeClr val="tx2"/>
              </a:solidFill>
            </a:rPr>
            <a:t> brána, </a:t>
          </a:r>
          <a:r>
            <a:rPr lang="cs-CZ" sz="2000" kern="1200" dirty="0" err="1">
              <a:solidFill>
                <a:schemeClr val="tx2"/>
              </a:solidFill>
            </a:rPr>
            <a:t>whatsapp</a:t>
          </a:r>
          <a:r>
            <a:rPr lang="cs-CZ" sz="2000" kern="1200" dirty="0">
              <a:solidFill>
                <a:schemeClr val="tx2"/>
              </a:solidFill>
            </a:rPr>
            <a:t> a jiné)</a:t>
          </a:r>
        </a:p>
      </dsp:txBody>
      <dsp:txXfrm>
        <a:off x="55" y="1361095"/>
        <a:ext cx="5327880" cy="4128480"/>
      </dsp:txXfrm>
    </dsp:sp>
    <dsp:sp modelId="{B15C75F7-45E6-4C50-B040-9DF8F21DC435}">
      <dsp:nvSpPr>
        <dsp:cNvPr id="0" name=""/>
        <dsp:cNvSpPr/>
      </dsp:nvSpPr>
      <dsp:spPr>
        <a:xfrm>
          <a:off x="6073839" y="7495"/>
          <a:ext cx="5327880" cy="13536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cs-CZ" sz="3200" b="1" kern="1200" dirty="0">
              <a:solidFill>
                <a:schemeClr val="tx2"/>
              </a:solidFill>
            </a:rPr>
            <a:t>Vnější komunikace</a:t>
          </a:r>
        </a:p>
      </dsp:txBody>
      <dsp:txXfrm>
        <a:off x="6073839" y="7495"/>
        <a:ext cx="5327880" cy="1353600"/>
      </dsp:txXfrm>
    </dsp:sp>
    <dsp:sp modelId="{E37004ED-170A-4941-A06E-E5D90CA327E4}">
      <dsp:nvSpPr>
        <dsp:cNvPr id="0" name=""/>
        <dsp:cNvSpPr/>
      </dsp:nvSpPr>
      <dsp:spPr>
        <a:xfrm>
          <a:off x="6073895" y="1368591"/>
          <a:ext cx="5327880" cy="41284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Zajišťuje genericky vytvořené zprávy k jednotlivým událostem (dle mediální strategie) a při vzniku události je pouze doplní konkrétními údaji</a:t>
          </a:r>
        </a:p>
        <a:p>
          <a:pPr marL="228600" lvl="1" indent="-228600" algn="l" defTabSz="889000">
            <a:lnSpc>
              <a:spcPct val="90000"/>
            </a:lnSpc>
            <a:spcBef>
              <a:spcPct val="0"/>
            </a:spcBef>
            <a:spcAft>
              <a:spcPct val="15000"/>
            </a:spcAft>
            <a:buChar char="•"/>
          </a:pPr>
          <a:r>
            <a:rPr lang="cs-CZ" sz="2000" kern="1200" dirty="0">
              <a:solidFill>
                <a:schemeClr val="tx2"/>
              </a:solidFill>
            </a:rPr>
            <a:t>Zajišťuje osobu pro kontrolu a komunikaci skrze sociální sítě</a:t>
          </a:r>
        </a:p>
        <a:p>
          <a:pPr marL="228600" lvl="1" indent="-228600" algn="l" defTabSz="889000">
            <a:lnSpc>
              <a:spcPct val="90000"/>
            </a:lnSpc>
            <a:spcBef>
              <a:spcPct val="0"/>
            </a:spcBef>
            <a:spcAft>
              <a:spcPct val="15000"/>
            </a:spcAft>
            <a:buChar char="•"/>
          </a:pPr>
          <a:r>
            <a:rPr lang="cs-CZ" sz="2000" kern="1200" dirty="0">
              <a:solidFill>
                <a:schemeClr val="tx2"/>
              </a:solidFill>
            </a:rPr>
            <a:t>Zajišťuje kontrolu </a:t>
          </a:r>
          <a:r>
            <a:rPr lang="cs-CZ" sz="2000" kern="1200" dirty="0" err="1">
              <a:solidFill>
                <a:schemeClr val="tx2"/>
              </a:solidFill>
            </a:rPr>
            <a:t>hoaxu</a:t>
          </a:r>
          <a:endParaRPr lang="cs-CZ" sz="2000" kern="1200" dirty="0">
            <a:solidFill>
              <a:schemeClr val="tx2"/>
            </a:solidFill>
          </a:endParaRPr>
        </a:p>
        <a:p>
          <a:pPr marL="228600" lvl="1" indent="-228600" algn="l" defTabSz="889000">
            <a:lnSpc>
              <a:spcPct val="90000"/>
            </a:lnSpc>
            <a:spcBef>
              <a:spcPct val="0"/>
            </a:spcBef>
            <a:spcAft>
              <a:spcPct val="15000"/>
            </a:spcAft>
            <a:buChar char="•"/>
          </a:pPr>
          <a:r>
            <a:rPr lang="cs-CZ" sz="2000" kern="1200" dirty="0">
              <a:solidFill>
                <a:schemeClr val="tx2"/>
              </a:solidFill>
            </a:rPr>
            <a:t>Zajišťuje seznam a kontakty tiskových mluvčí PČR, HZS, ZZS</a:t>
          </a:r>
        </a:p>
        <a:p>
          <a:pPr marL="228600" lvl="1" indent="-228600" algn="l" defTabSz="889000">
            <a:lnSpc>
              <a:spcPct val="90000"/>
            </a:lnSpc>
            <a:spcBef>
              <a:spcPct val="0"/>
            </a:spcBef>
            <a:spcAft>
              <a:spcPct val="15000"/>
            </a:spcAft>
            <a:buChar char="•"/>
          </a:pPr>
          <a:r>
            <a:rPr lang="cs-CZ" sz="2000" kern="1200" dirty="0">
              <a:solidFill>
                <a:schemeClr val="tx2"/>
              </a:solidFill>
            </a:rPr>
            <a:t>Zajišťuje HOT LINE pro media zodpovědnou osobu, která bude komunikovat dle předem domluveného scénáře</a:t>
          </a:r>
        </a:p>
        <a:p>
          <a:pPr marL="228600" lvl="1" indent="-228600" algn="l" defTabSz="889000">
            <a:lnSpc>
              <a:spcPct val="90000"/>
            </a:lnSpc>
            <a:spcBef>
              <a:spcPct val="0"/>
            </a:spcBef>
            <a:spcAft>
              <a:spcPct val="15000"/>
            </a:spcAft>
            <a:buChar char="•"/>
          </a:pPr>
          <a:r>
            <a:rPr lang="cs-CZ" sz="2000" kern="1200" dirty="0">
              <a:solidFill>
                <a:schemeClr val="tx2"/>
              </a:solidFill>
            </a:rPr>
            <a:t>Svolává tiskové konference</a:t>
          </a:r>
        </a:p>
      </dsp:txBody>
      <dsp:txXfrm>
        <a:off x="6073895" y="1368591"/>
        <a:ext cx="5327880" cy="4128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38681-5564-41B6-9163-5FFA9EF54896}">
      <dsp:nvSpPr>
        <dsp:cNvPr id="0" name=""/>
        <dsp:cNvSpPr/>
      </dsp:nvSpPr>
      <dsp:spPr>
        <a:xfrm>
          <a:off x="49" y="25745"/>
          <a:ext cx="4742342" cy="8205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Právní expertíza</a:t>
          </a:r>
        </a:p>
      </dsp:txBody>
      <dsp:txXfrm>
        <a:off x="49" y="25745"/>
        <a:ext cx="4742342" cy="820558"/>
      </dsp:txXfrm>
    </dsp:sp>
    <dsp:sp modelId="{ECDC2E3F-FC2F-47B0-AE8E-3F78563793A0}">
      <dsp:nvSpPr>
        <dsp:cNvPr id="0" name=""/>
        <dsp:cNvSpPr/>
      </dsp:nvSpPr>
      <dsp:spPr>
        <a:xfrm>
          <a:off x="49" y="846303"/>
          <a:ext cx="4742342" cy="3711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cs-CZ" sz="2600" kern="1200" dirty="0">
              <a:solidFill>
                <a:schemeClr val="tx2"/>
              </a:solidFill>
            </a:rPr>
            <a:t>Přehled právních dopadů plynoucích z postupu organizace pří řešení mimořádné události viz. seznam incidentů</a:t>
          </a:r>
        </a:p>
        <a:p>
          <a:pPr marL="228600" lvl="1" indent="-228600" algn="l" defTabSz="1155700">
            <a:lnSpc>
              <a:spcPct val="90000"/>
            </a:lnSpc>
            <a:spcBef>
              <a:spcPct val="0"/>
            </a:spcBef>
            <a:spcAft>
              <a:spcPct val="15000"/>
            </a:spcAft>
            <a:buChar char="•"/>
          </a:pPr>
          <a:r>
            <a:rPr lang="cs-CZ" sz="2600" kern="1200" dirty="0">
              <a:solidFill>
                <a:schemeClr val="tx2"/>
              </a:solidFill>
            </a:rPr>
            <a:t>Zajišťuje dohled či tvorbu dokumentu právního charakteru (výpovědi, </a:t>
          </a:r>
          <a:r>
            <a:rPr lang="cs-CZ" sz="2600" kern="1200" dirty="0" err="1">
              <a:solidFill>
                <a:schemeClr val="tx2"/>
              </a:solidFill>
            </a:rPr>
            <a:t>předžalobní</a:t>
          </a:r>
          <a:r>
            <a:rPr lang="cs-CZ" sz="2600" kern="1200" dirty="0">
              <a:solidFill>
                <a:schemeClr val="tx2"/>
              </a:solidFill>
            </a:rPr>
            <a:t> výzvy…</a:t>
          </a:r>
          <a:r>
            <a:rPr lang="cs-CZ" sz="2600" kern="1200" dirty="0" err="1">
              <a:solidFill>
                <a:schemeClr val="tx2"/>
              </a:solidFill>
            </a:rPr>
            <a:t>atd</a:t>
          </a:r>
          <a:r>
            <a:rPr lang="cs-CZ" sz="2600" kern="1200" dirty="0">
              <a:solidFill>
                <a:schemeClr val="tx2"/>
              </a:solidFill>
            </a:rPr>
            <a:t>)</a:t>
          </a:r>
        </a:p>
      </dsp:txBody>
      <dsp:txXfrm>
        <a:off x="49" y="846303"/>
        <a:ext cx="4742342" cy="3711240"/>
      </dsp:txXfrm>
    </dsp:sp>
    <dsp:sp modelId="{5DA90797-BCA3-4322-B9F8-4F29A0C68417}">
      <dsp:nvSpPr>
        <dsp:cNvPr id="0" name=""/>
        <dsp:cNvSpPr/>
      </dsp:nvSpPr>
      <dsp:spPr>
        <a:xfrm>
          <a:off x="5406319" y="25745"/>
          <a:ext cx="4742342" cy="8205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cs-CZ" sz="3600" b="1" kern="1200" dirty="0">
              <a:solidFill>
                <a:schemeClr val="tx2"/>
              </a:solidFill>
            </a:rPr>
            <a:t>Ochrana majetku</a:t>
          </a:r>
        </a:p>
      </dsp:txBody>
      <dsp:txXfrm>
        <a:off x="5406319" y="25745"/>
        <a:ext cx="4742342" cy="820558"/>
      </dsp:txXfrm>
    </dsp:sp>
    <dsp:sp modelId="{E322BB6B-3B9B-4F76-AF4C-26B86EB824F5}">
      <dsp:nvSpPr>
        <dsp:cNvPr id="0" name=""/>
        <dsp:cNvSpPr/>
      </dsp:nvSpPr>
      <dsp:spPr>
        <a:xfrm>
          <a:off x="5406319" y="846303"/>
          <a:ext cx="4742342" cy="37112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cs-CZ" sz="2600" kern="1200" dirty="0">
              <a:solidFill>
                <a:schemeClr val="tx2"/>
              </a:solidFill>
            </a:rPr>
            <a:t>Záchranné práce (evakuace)</a:t>
          </a:r>
        </a:p>
        <a:p>
          <a:pPr marL="228600" lvl="1" indent="-228600" algn="l" defTabSz="1155700">
            <a:lnSpc>
              <a:spcPct val="90000"/>
            </a:lnSpc>
            <a:spcBef>
              <a:spcPct val="0"/>
            </a:spcBef>
            <a:spcAft>
              <a:spcPct val="15000"/>
            </a:spcAft>
            <a:buChar char="•"/>
          </a:pPr>
          <a:r>
            <a:rPr lang="cs-CZ" sz="2600" kern="1200" dirty="0">
              <a:solidFill>
                <a:schemeClr val="tx2"/>
              </a:solidFill>
            </a:rPr>
            <a:t>Odhady škod</a:t>
          </a:r>
        </a:p>
      </dsp:txBody>
      <dsp:txXfrm>
        <a:off x="5406319" y="846303"/>
        <a:ext cx="4742342" cy="3711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51BA3-0392-4CF3-B356-8BCC70D9F59E}">
      <dsp:nvSpPr>
        <dsp:cNvPr id="0" name=""/>
        <dsp:cNvSpPr/>
      </dsp:nvSpPr>
      <dsp:spPr>
        <a:xfrm>
          <a:off x="56" y="0"/>
          <a:ext cx="5391182" cy="1411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cs-CZ" sz="3200" b="1" kern="1200" dirty="0">
              <a:solidFill>
                <a:schemeClr val="tx2"/>
              </a:solidFill>
            </a:rPr>
            <a:t>Rizika spojená s útokem</a:t>
          </a:r>
        </a:p>
      </dsp:txBody>
      <dsp:txXfrm>
        <a:off x="56" y="0"/>
        <a:ext cx="5391182" cy="1411200"/>
      </dsp:txXfrm>
    </dsp:sp>
    <dsp:sp modelId="{55F86D57-3178-438A-96A2-3B4EE4952BDB}">
      <dsp:nvSpPr>
        <dsp:cNvPr id="0" name=""/>
        <dsp:cNvSpPr/>
      </dsp:nvSpPr>
      <dsp:spPr>
        <a:xfrm>
          <a:off x="56" y="1438313"/>
          <a:ext cx="5391182" cy="443866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fyzické napadení zaměstnance nebo návštěvníka</a:t>
          </a:r>
        </a:p>
        <a:p>
          <a:pPr marL="228600" lvl="1" indent="-228600" algn="l" defTabSz="889000">
            <a:lnSpc>
              <a:spcPct val="90000"/>
            </a:lnSpc>
            <a:spcBef>
              <a:spcPct val="0"/>
            </a:spcBef>
            <a:spcAft>
              <a:spcPct val="15000"/>
            </a:spcAft>
            <a:buChar char="•"/>
          </a:pPr>
          <a:r>
            <a:rPr lang="cs-CZ" sz="2000" kern="1200" dirty="0">
              <a:solidFill>
                <a:schemeClr val="tx2"/>
              </a:solidFill>
            </a:rPr>
            <a:t>zásah IZS v případě podezřelého zavazadla</a:t>
          </a:r>
        </a:p>
        <a:p>
          <a:pPr marL="228600" lvl="1" indent="-228600" algn="l" defTabSz="889000">
            <a:lnSpc>
              <a:spcPct val="90000"/>
            </a:lnSpc>
            <a:spcBef>
              <a:spcPct val="0"/>
            </a:spcBef>
            <a:spcAft>
              <a:spcPct val="15000"/>
            </a:spcAft>
            <a:buChar char="•"/>
          </a:pPr>
          <a:r>
            <a:rPr lang="cs-CZ" sz="2000" kern="1200" dirty="0">
              <a:solidFill>
                <a:schemeClr val="tx2"/>
              </a:solidFill>
            </a:rPr>
            <a:t>nebezpečné vyhrožování (fyzicky / telefonicky)</a:t>
          </a:r>
        </a:p>
        <a:p>
          <a:pPr marL="228600" lvl="1" indent="-228600" algn="l" defTabSz="889000">
            <a:lnSpc>
              <a:spcPct val="90000"/>
            </a:lnSpc>
            <a:spcBef>
              <a:spcPct val="0"/>
            </a:spcBef>
            <a:spcAft>
              <a:spcPct val="15000"/>
            </a:spcAft>
            <a:buChar char="•"/>
          </a:pPr>
          <a:r>
            <a:rPr lang="cs-CZ" sz="2000" kern="1200" dirty="0">
              <a:solidFill>
                <a:schemeClr val="tx2"/>
              </a:solidFill>
            </a:rPr>
            <a:t>útok davem</a:t>
          </a:r>
        </a:p>
        <a:p>
          <a:pPr marL="228600" lvl="1" indent="-228600" algn="l" defTabSz="889000">
            <a:lnSpc>
              <a:spcPct val="90000"/>
            </a:lnSpc>
            <a:spcBef>
              <a:spcPct val="0"/>
            </a:spcBef>
            <a:spcAft>
              <a:spcPct val="15000"/>
            </a:spcAft>
            <a:buChar char="•"/>
          </a:pPr>
          <a:r>
            <a:rPr lang="cs-CZ" sz="2000" kern="1200" dirty="0">
              <a:solidFill>
                <a:schemeClr val="tx2"/>
              </a:solidFill>
            </a:rPr>
            <a:t>nájezd vozidla do davu</a:t>
          </a:r>
        </a:p>
        <a:p>
          <a:pPr marL="228600" lvl="1" indent="-228600" algn="l" defTabSz="889000">
            <a:lnSpc>
              <a:spcPct val="90000"/>
            </a:lnSpc>
            <a:spcBef>
              <a:spcPct val="0"/>
            </a:spcBef>
            <a:spcAft>
              <a:spcPct val="15000"/>
            </a:spcAft>
            <a:buChar char="•"/>
          </a:pPr>
          <a:r>
            <a:rPr lang="cs-CZ" sz="2000" kern="1200" dirty="0">
              <a:solidFill>
                <a:schemeClr val="tx2"/>
              </a:solidFill>
            </a:rPr>
            <a:t>útok chladnou zbraní</a:t>
          </a:r>
        </a:p>
        <a:p>
          <a:pPr marL="228600" lvl="1" indent="-228600" algn="l" defTabSz="889000">
            <a:lnSpc>
              <a:spcPct val="90000"/>
            </a:lnSpc>
            <a:spcBef>
              <a:spcPct val="0"/>
            </a:spcBef>
            <a:spcAft>
              <a:spcPct val="15000"/>
            </a:spcAft>
            <a:buChar char="•"/>
          </a:pPr>
          <a:r>
            <a:rPr lang="cs-CZ" sz="2000" kern="1200" dirty="0">
              <a:solidFill>
                <a:schemeClr val="tx2"/>
              </a:solidFill>
            </a:rPr>
            <a:t>útok střelnou zbraní</a:t>
          </a:r>
        </a:p>
        <a:p>
          <a:pPr marL="228600" lvl="1" indent="-228600" algn="l" defTabSz="889000">
            <a:lnSpc>
              <a:spcPct val="90000"/>
            </a:lnSpc>
            <a:spcBef>
              <a:spcPct val="0"/>
            </a:spcBef>
            <a:spcAft>
              <a:spcPct val="15000"/>
            </a:spcAft>
            <a:buChar char="•"/>
          </a:pPr>
          <a:r>
            <a:rPr lang="cs-CZ" sz="2000" kern="1200" dirty="0">
              <a:solidFill>
                <a:schemeClr val="tx2"/>
              </a:solidFill>
            </a:rPr>
            <a:t>vzetí rukojmích</a:t>
          </a:r>
        </a:p>
        <a:p>
          <a:pPr marL="228600" lvl="1" indent="-228600" algn="l" defTabSz="889000">
            <a:lnSpc>
              <a:spcPct val="90000"/>
            </a:lnSpc>
            <a:spcBef>
              <a:spcPct val="0"/>
            </a:spcBef>
            <a:spcAft>
              <a:spcPct val="15000"/>
            </a:spcAft>
            <a:buChar char="•"/>
          </a:pPr>
          <a:r>
            <a:rPr lang="cs-CZ" sz="2000" kern="1200" dirty="0">
              <a:solidFill>
                <a:schemeClr val="tx2"/>
              </a:solidFill>
            </a:rPr>
            <a:t>vypuštění nebezpečné (chemické) látky</a:t>
          </a:r>
        </a:p>
        <a:p>
          <a:pPr marL="228600" lvl="1" indent="-228600" algn="l" defTabSz="889000">
            <a:lnSpc>
              <a:spcPct val="90000"/>
            </a:lnSpc>
            <a:spcBef>
              <a:spcPct val="0"/>
            </a:spcBef>
            <a:spcAft>
              <a:spcPct val="15000"/>
            </a:spcAft>
            <a:buChar char="•"/>
          </a:pPr>
          <a:r>
            <a:rPr lang="cs-CZ" sz="2000" kern="1200" dirty="0">
              <a:solidFill>
                <a:schemeClr val="tx2"/>
              </a:solidFill>
            </a:rPr>
            <a:t>NVS, NVS ve vozidle, NVS v zásilce</a:t>
          </a:r>
        </a:p>
        <a:p>
          <a:pPr marL="228600" lvl="1" indent="-228600" algn="l" defTabSz="889000">
            <a:lnSpc>
              <a:spcPct val="90000"/>
            </a:lnSpc>
            <a:spcBef>
              <a:spcPct val="0"/>
            </a:spcBef>
            <a:spcAft>
              <a:spcPct val="15000"/>
            </a:spcAft>
            <a:buChar char="•"/>
          </a:pPr>
          <a:r>
            <a:rPr lang="cs-CZ" sz="2000" kern="1200" dirty="0">
              <a:solidFill>
                <a:schemeClr val="tx2"/>
              </a:solidFill>
            </a:rPr>
            <a:t>nebezpečná látka v zásilce</a:t>
          </a:r>
        </a:p>
        <a:p>
          <a:pPr marL="228600" lvl="1" indent="-228600" algn="l" defTabSz="889000">
            <a:lnSpc>
              <a:spcPct val="90000"/>
            </a:lnSpc>
            <a:spcBef>
              <a:spcPct val="0"/>
            </a:spcBef>
            <a:spcAft>
              <a:spcPct val="15000"/>
            </a:spcAft>
            <a:buChar char="•"/>
          </a:pPr>
          <a:r>
            <a:rPr lang="cs-CZ" sz="2000" kern="1200" dirty="0">
              <a:solidFill>
                <a:schemeClr val="tx2"/>
              </a:solidFill>
            </a:rPr>
            <a:t>útok </a:t>
          </a:r>
          <a:r>
            <a:rPr lang="cs-CZ" sz="2000" kern="1200" dirty="0" err="1">
              <a:solidFill>
                <a:schemeClr val="tx2"/>
              </a:solidFill>
            </a:rPr>
            <a:t>dronem</a:t>
          </a:r>
          <a:endParaRPr lang="cs-CZ" sz="2000" kern="1200" dirty="0">
            <a:solidFill>
              <a:schemeClr val="tx2"/>
            </a:solidFill>
          </a:endParaRPr>
        </a:p>
      </dsp:txBody>
      <dsp:txXfrm>
        <a:off x="56" y="1438313"/>
        <a:ext cx="5391182" cy="4438665"/>
      </dsp:txXfrm>
    </dsp:sp>
    <dsp:sp modelId="{26ECFC66-C863-473F-8536-EDE00C49784D}">
      <dsp:nvSpPr>
        <dsp:cNvPr id="0" name=""/>
        <dsp:cNvSpPr/>
      </dsp:nvSpPr>
      <dsp:spPr>
        <a:xfrm>
          <a:off x="6146004" y="0"/>
          <a:ext cx="5391182" cy="1411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cs-CZ" sz="3200" b="1" kern="1200" dirty="0">
              <a:solidFill>
                <a:schemeClr val="tx2"/>
              </a:solidFill>
            </a:rPr>
            <a:t>Rizika spojená s majetkem a reputací</a:t>
          </a:r>
        </a:p>
      </dsp:txBody>
      <dsp:txXfrm>
        <a:off x="6146004" y="0"/>
        <a:ext cx="5391182" cy="1411200"/>
      </dsp:txXfrm>
    </dsp:sp>
    <dsp:sp modelId="{44D43FA6-0B69-4CEE-9B67-AA28C304A5D8}">
      <dsp:nvSpPr>
        <dsp:cNvPr id="0" name=""/>
        <dsp:cNvSpPr/>
      </dsp:nvSpPr>
      <dsp:spPr>
        <a:xfrm>
          <a:off x="6146004" y="1438313"/>
          <a:ext cx="5391182" cy="443866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dirty="0">
              <a:solidFill>
                <a:schemeClr val="tx2"/>
              </a:solidFill>
            </a:rPr>
            <a:t>poškození exponátu</a:t>
          </a:r>
        </a:p>
        <a:p>
          <a:pPr marL="228600" lvl="1" indent="-228600" algn="l" defTabSz="889000">
            <a:lnSpc>
              <a:spcPct val="90000"/>
            </a:lnSpc>
            <a:spcBef>
              <a:spcPct val="0"/>
            </a:spcBef>
            <a:spcAft>
              <a:spcPct val="15000"/>
            </a:spcAft>
            <a:buChar char="•"/>
          </a:pPr>
          <a:r>
            <a:rPr lang="cs-CZ" sz="2000" kern="1200" dirty="0">
              <a:solidFill>
                <a:schemeClr val="tx2"/>
              </a:solidFill>
            </a:rPr>
            <a:t>krádež exponátu</a:t>
          </a:r>
        </a:p>
        <a:p>
          <a:pPr marL="228600" lvl="1" indent="-228600" algn="l" defTabSz="889000">
            <a:lnSpc>
              <a:spcPct val="90000"/>
            </a:lnSpc>
            <a:spcBef>
              <a:spcPct val="0"/>
            </a:spcBef>
            <a:spcAft>
              <a:spcPct val="15000"/>
            </a:spcAft>
            <a:buChar char="•"/>
          </a:pPr>
          <a:r>
            <a:rPr lang="cs-CZ" sz="2000" kern="1200" dirty="0">
              <a:solidFill>
                <a:schemeClr val="tx2"/>
              </a:solidFill>
            </a:rPr>
            <a:t>poškození majetku (budovy a jejich části)</a:t>
          </a:r>
        </a:p>
        <a:p>
          <a:pPr marL="228600" lvl="1" indent="-228600" algn="l" defTabSz="889000">
            <a:lnSpc>
              <a:spcPct val="90000"/>
            </a:lnSpc>
            <a:spcBef>
              <a:spcPct val="0"/>
            </a:spcBef>
            <a:spcAft>
              <a:spcPct val="15000"/>
            </a:spcAft>
            <a:buChar char="•"/>
          </a:pPr>
          <a:r>
            <a:rPr lang="cs-CZ" sz="2000" kern="1200" dirty="0">
              <a:solidFill>
                <a:schemeClr val="tx2"/>
              </a:solidFill>
            </a:rPr>
            <a:t>krádež majetku</a:t>
          </a:r>
        </a:p>
        <a:p>
          <a:pPr marL="228600" lvl="1" indent="-228600" algn="l" defTabSz="889000">
            <a:lnSpc>
              <a:spcPct val="90000"/>
            </a:lnSpc>
            <a:spcBef>
              <a:spcPct val="0"/>
            </a:spcBef>
            <a:spcAft>
              <a:spcPct val="15000"/>
            </a:spcAft>
            <a:buChar char="•"/>
          </a:pPr>
          <a:r>
            <a:rPr lang="cs-CZ" sz="2000" kern="1200" dirty="0">
              <a:solidFill>
                <a:schemeClr val="tx2"/>
              </a:solidFill>
            </a:rPr>
            <a:t>úmrtí návštěvníka / zaměstnance</a:t>
          </a:r>
        </a:p>
        <a:p>
          <a:pPr marL="228600" lvl="1" indent="-228600" algn="l" defTabSz="889000">
            <a:lnSpc>
              <a:spcPct val="90000"/>
            </a:lnSpc>
            <a:spcBef>
              <a:spcPct val="0"/>
            </a:spcBef>
            <a:spcAft>
              <a:spcPct val="15000"/>
            </a:spcAft>
            <a:buChar char="•"/>
          </a:pPr>
          <a:r>
            <a:rPr lang="cs-CZ" sz="2000" kern="1200" dirty="0">
              <a:solidFill>
                <a:schemeClr val="tx2"/>
              </a:solidFill>
            </a:rPr>
            <a:t>těžké zranění návštěvníka / zaměstnance</a:t>
          </a:r>
        </a:p>
        <a:p>
          <a:pPr marL="228600" lvl="1" indent="-228600" algn="l" defTabSz="889000">
            <a:lnSpc>
              <a:spcPct val="90000"/>
            </a:lnSpc>
            <a:spcBef>
              <a:spcPct val="0"/>
            </a:spcBef>
            <a:spcAft>
              <a:spcPct val="15000"/>
            </a:spcAft>
            <a:buChar char="•"/>
          </a:pPr>
          <a:r>
            <a:rPr lang="cs-CZ" sz="2000" kern="1200" dirty="0">
              <a:solidFill>
                <a:schemeClr val="tx2"/>
              </a:solidFill>
            </a:rPr>
            <a:t>kybernetický útok</a:t>
          </a:r>
        </a:p>
        <a:p>
          <a:pPr marL="228600" lvl="1" indent="-228600" algn="l" defTabSz="889000">
            <a:lnSpc>
              <a:spcPct val="90000"/>
            </a:lnSpc>
            <a:spcBef>
              <a:spcPct val="0"/>
            </a:spcBef>
            <a:spcAft>
              <a:spcPct val="15000"/>
            </a:spcAft>
            <a:buChar char="•"/>
          </a:pPr>
          <a:r>
            <a:rPr lang="cs-CZ" sz="2000" kern="1200" dirty="0">
              <a:solidFill>
                <a:schemeClr val="tx2"/>
              </a:solidFill>
            </a:rPr>
            <a:t>blížící se nebo proběhlá živelná pohroma (vichřice, krupobití, záplavy)</a:t>
          </a:r>
        </a:p>
        <a:p>
          <a:pPr marL="228600" lvl="1" indent="-228600" algn="l" defTabSz="889000">
            <a:lnSpc>
              <a:spcPct val="90000"/>
            </a:lnSpc>
            <a:spcBef>
              <a:spcPct val="0"/>
            </a:spcBef>
            <a:spcAft>
              <a:spcPct val="15000"/>
            </a:spcAft>
            <a:buChar char="•"/>
          </a:pPr>
          <a:r>
            <a:rPr lang="cs-CZ" sz="2000" kern="1200" dirty="0">
              <a:solidFill>
                <a:schemeClr val="tx2"/>
              </a:solidFill>
            </a:rPr>
            <a:t>požár (žhářství)</a:t>
          </a:r>
        </a:p>
        <a:p>
          <a:pPr marL="228600" lvl="1" indent="-228600" algn="l" defTabSz="889000">
            <a:lnSpc>
              <a:spcPct val="90000"/>
            </a:lnSpc>
            <a:spcBef>
              <a:spcPct val="0"/>
            </a:spcBef>
            <a:spcAft>
              <a:spcPct val="15000"/>
            </a:spcAft>
            <a:buChar char="•"/>
          </a:pPr>
          <a:r>
            <a:rPr lang="cs-CZ" sz="2000" kern="1200" dirty="0">
              <a:solidFill>
                <a:schemeClr val="tx2"/>
              </a:solidFill>
            </a:rPr>
            <a:t>poškození vodovodního řadu/elektrické sítě/plynu</a:t>
          </a:r>
        </a:p>
      </dsp:txBody>
      <dsp:txXfrm>
        <a:off x="6146004" y="1438313"/>
        <a:ext cx="5391182" cy="4438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1D911-FBF6-4D77-8B44-C9CA57B46454}">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6005737-7A8A-42FC-949A-EAB8FD96671F}">
      <dsp:nvSpPr>
        <dsp:cNvPr id="0" name=""/>
        <dsp:cNvSpPr/>
      </dsp:nvSpPr>
      <dsp:spPr>
        <a:xfrm>
          <a:off x="800608" y="3946821"/>
          <a:ext cx="186944" cy="18694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7F5B514-EF06-4DF6-83A5-18DE20C4EBFD}">
      <dsp:nvSpPr>
        <dsp:cNvPr id="0" name=""/>
        <dsp:cNvSpPr/>
      </dsp:nvSpPr>
      <dsp:spPr>
        <a:xfrm>
          <a:off x="894080" y="4040293"/>
          <a:ext cx="138988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marL="0" lvl="0" indent="0" algn="l" defTabSz="1066800">
            <a:lnSpc>
              <a:spcPct val="90000"/>
            </a:lnSpc>
            <a:spcBef>
              <a:spcPct val="0"/>
            </a:spcBef>
            <a:spcAft>
              <a:spcPct val="35000"/>
            </a:spcAft>
            <a:buNone/>
          </a:pPr>
          <a:r>
            <a:rPr lang="cs-CZ" sz="2400" b="1" kern="1200" dirty="0">
              <a:solidFill>
                <a:schemeClr val="tx2"/>
              </a:solidFill>
            </a:rPr>
            <a:t>Incident</a:t>
          </a:r>
        </a:p>
      </dsp:txBody>
      <dsp:txXfrm>
        <a:off x="894080" y="4040293"/>
        <a:ext cx="1389888" cy="1209040"/>
      </dsp:txXfrm>
    </dsp:sp>
    <dsp:sp modelId="{AB87D631-22A8-4B35-936E-3AFC1A87F012}">
      <dsp:nvSpPr>
        <dsp:cNvPr id="0" name=""/>
        <dsp:cNvSpPr/>
      </dsp:nvSpPr>
      <dsp:spPr>
        <a:xfrm>
          <a:off x="2121408" y="2765213"/>
          <a:ext cx="325120" cy="32512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228001-E49B-4A16-AEA7-9BC269A35CDD}">
      <dsp:nvSpPr>
        <dsp:cNvPr id="0" name=""/>
        <dsp:cNvSpPr/>
      </dsp:nvSpPr>
      <dsp:spPr>
        <a:xfrm>
          <a:off x="2283968" y="2927773"/>
          <a:ext cx="1706880" cy="2321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74" tIns="0" rIns="0" bIns="0" numCol="1" spcCol="1270" anchor="t" anchorCtr="0">
          <a:noAutofit/>
        </a:bodyPr>
        <a:lstStyle/>
        <a:p>
          <a:pPr marL="0" lvl="0" indent="0" algn="l" defTabSz="1066800">
            <a:lnSpc>
              <a:spcPct val="90000"/>
            </a:lnSpc>
            <a:spcBef>
              <a:spcPct val="0"/>
            </a:spcBef>
            <a:spcAft>
              <a:spcPct val="35000"/>
            </a:spcAft>
            <a:buNone/>
          </a:pPr>
          <a:r>
            <a:rPr lang="cs-CZ" sz="2400" b="1" kern="1200" dirty="0">
              <a:solidFill>
                <a:schemeClr val="tx2"/>
              </a:solidFill>
            </a:rPr>
            <a:t>Rychlá porada vedení KT</a:t>
          </a:r>
        </a:p>
      </dsp:txBody>
      <dsp:txXfrm>
        <a:off x="2283968" y="2927773"/>
        <a:ext cx="1706880" cy="2321559"/>
      </dsp:txXfrm>
    </dsp:sp>
    <dsp:sp modelId="{81E2FE29-4A3B-412A-9544-B43D27491317}">
      <dsp:nvSpPr>
        <dsp:cNvPr id="0" name=""/>
        <dsp:cNvSpPr/>
      </dsp:nvSpPr>
      <dsp:spPr>
        <a:xfrm>
          <a:off x="3807968" y="1894501"/>
          <a:ext cx="430784" cy="43078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184AB3-9E43-4B2F-8C18-93F35CEB807B}">
      <dsp:nvSpPr>
        <dsp:cNvPr id="0" name=""/>
        <dsp:cNvSpPr/>
      </dsp:nvSpPr>
      <dsp:spPr>
        <a:xfrm>
          <a:off x="4023360" y="2109893"/>
          <a:ext cx="1706880" cy="31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264" tIns="0" rIns="0" bIns="0" numCol="1" spcCol="1270" anchor="t" anchorCtr="0">
          <a:noAutofit/>
        </a:bodyPr>
        <a:lstStyle/>
        <a:p>
          <a:pPr marL="0" lvl="0" indent="0" algn="l" defTabSz="1066800">
            <a:lnSpc>
              <a:spcPct val="90000"/>
            </a:lnSpc>
            <a:spcBef>
              <a:spcPct val="0"/>
            </a:spcBef>
            <a:spcAft>
              <a:spcPct val="35000"/>
            </a:spcAft>
            <a:buNone/>
          </a:pPr>
          <a:r>
            <a:rPr lang="cs-CZ" sz="2400" b="1" kern="1200" dirty="0">
              <a:solidFill>
                <a:schemeClr val="tx2"/>
              </a:solidFill>
            </a:rPr>
            <a:t>Rozhodnutí o aktivaci KT</a:t>
          </a:r>
        </a:p>
      </dsp:txBody>
      <dsp:txXfrm>
        <a:off x="4023360" y="2109893"/>
        <a:ext cx="1706880" cy="3139440"/>
      </dsp:txXfrm>
    </dsp:sp>
    <dsp:sp modelId="{D64519A1-6D13-4350-8697-F27794F3368E}">
      <dsp:nvSpPr>
        <dsp:cNvPr id="0" name=""/>
        <dsp:cNvSpPr/>
      </dsp:nvSpPr>
      <dsp:spPr>
        <a:xfrm>
          <a:off x="5644896" y="1318429"/>
          <a:ext cx="577088" cy="5770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5FD4D8-2FD4-4621-A9B1-E71EFD1F864E}">
      <dsp:nvSpPr>
        <dsp:cNvPr id="0" name=""/>
        <dsp:cNvSpPr/>
      </dsp:nvSpPr>
      <dsp:spPr>
        <a:xfrm>
          <a:off x="5933440" y="1606973"/>
          <a:ext cx="1706880" cy="3642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787" tIns="0" rIns="0" bIns="0" numCol="1" spcCol="1270" anchor="t" anchorCtr="0">
          <a:noAutofit/>
        </a:bodyPr>
        <a:lstStyle/>
        <a:p>
          <a:pPr marL="0" lvl="0" indent="0" algn="l" defTabSz="1066800">
            <a:lnSpc>
              <a:spcPct val="90000"/>
            </a:lnSpc>
            <a:spcBef>
              <a:spcPct val="0"/>
            </a:spcBef>
            <a:spcAft>
              <a:spcPct val="35000"/>
            </a:spcAft>
            <a:buNone/>
          </a:pPr>
          <a:r>
            <a:rPr lang="cs-CZ" sz="2400" b="1" kern="1200" dirty="0">
              <a:solidFill>
                <a:schemeClr val="tx2"/>
              </a:solidFill>
            </a:rPr>
            <a:t>KT připraven</a:t>
          </a:r>
        </a:p>
      </dsp:txBody>
      <dsp:txXfrm>
        <a:off x="5933440" y="1606973"/>
        <a:ext cx="1706880" cy="36423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5B773-AE75-447D-891D-4043D5634908}">
      <dsp:nvSpPr>
        <dsp:cNvPr id="0" name=""/>
        <dsp:cNvSpPr/>
      </dsp:nvSpPr>
      <dsp:spPr>
        <a:xfrm rot="5400000">
          <a:off x="-219257" y="221911"/>
          <a:ext cx="1461717" cy="102320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cs-CZ" sz="1600" b="1" kern="1200" dirty="0">
              <a:solidFill>
                <a:schemeClr val="tx2"/>
              </a:solidFill>
            </a:rPr>
            <a:t>1. fáze </a:t>
          </a:r>
        </a:p>
        <a:p>
          <a:pPr marL="0" lvl="0" indent="0" algn="ctr" defTabSz="711200">
            <a:lnSpc>
              <a:spcPct val="90000"/>
            </a:lnSpc>
            <a:spcBef>
              <a:spcPct val="0"/>
            </a:spcBef>
            <a:spcAft>
              <a:spcPct val="35000"/>
            </a:spcAft>
            <a:buNone/>
          </a:pPr>
          <a:r>
            <a:rPr lang="cs-CZ" sz="1600" b="1" kern="1200" dirty="0">
              <a:solidFill>
                <a:srgbClr val="FF0000"/>
              </a:solidFill>
            </a:rPr>
            <a:t>0-15 min</a:t>
          </a:r>
        </a:p>
      </dsp:txBody>
      <dsp:txXfrm rot="-5400000">
        <a:off x="2" y="514254"/>
        <a:ext cx="1023201" cy="438516"/>
      </dsp:txXfrm>
    </dsp:sp>
    <dsp:sp modelId="{1E3ED597-E0F9-45F2-8D95-D8265C28D1AD}">
      <dsp:nvSpPr>
        <dsp:cNvPr id="0" name=""/>
        <dsp:cNvSpPr/>
      </dsp:nvSpPr>
      <dsp:spPr>
        <a:xfrm rot="5400000">
          <a:off x="5596070" y="-4570214"/>
          <a:ext cx="950615" cy="10096352"/>
        </a:xfrm>
        <a:prstGeom prst="round2SameRect">
          <a:avLst/>
        </a:prstGeom>
        <a:solidFill>
          <a:schemeClr val="accent5">
            <a:lumMod val="20000"/>
            <a:lumOff val="8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chemeClr val="tx2"/>
              </a:solidFill>
            </a:rPr>
            <a:t>Reakce na místě incidentu, </a:t>
          </a:r>
          <a:r>
            <a:rPr lang="cs-CZ" sz="1600" kern="1200" dirty="0">
              <a:solidFill>
                <a:schemeClr val="tx2"/>
              </a:solidFill>
              <a:latin typeface="Calibri"/>
              <a:cs typeface="Calibri"/>
            </a:rPr>
            <a:t>• </a:t>
          </a:r>
          <a:r>
            <a:rPr lang="cs-CZ" sz="1600" kern="1200" dirty="0">
              <a:solidFill>
                <a:schemeClr val="tx2"/>
              </a:solidFill>
            </a:rPr>
            <a:t>Zajištění vlastního bezpečí, </a:t>
          </a:r>
          <a14:m xmlns:a14="http://schemas.microsoft.com/office/drawing/2010/main">
            <m:oMath xmlns:m="http://schemas.openxmlformats.org/officeDocument/2006/math">
              <m:r>
                <a:rPr lang="cs-CZ" sz="1600" i="1" kern="1200" smtClean="0">
                  <a:solidFill>
                    <a:schemeClr val="tx2"/>
                  </a:solidFill>
                  <a:latin typeface="Cambria Math"/>
                </a:rPr>
                <m:t>•</m:t>
              </m:r>
              <m:r>
                <a:rPr lang="cs-CZ" sz="1600" b="0" i="1" kern="1200" smtClean="0">
                  <a:solidFill>
                    <a:schemeClr val="tx2"/>
                  </a:solidFill>
                  <a:latin typeface="Cambria Math"/>
                </a:rPr>
                <m:t> </m:t>
              </m:r>
            </m:oMath>
          </a14:m>
          <a:r>
            <a:rPr lang="cs-CZ" sz="1600" kern="1200" dirty="0">
              <a:solidFill>
                <a:schemeClr val="tx2"/>
              </a:solidFill>
            </a:rPr>
            <a:t>Přivolání IZS, </a:t>
          </a:r>
          <a:r>
            <a:rPr lang="cs-CZ" sz="1600" kern="1200" dirty="0">
              <a:solidFill>
                <a:schemeClr val="tx2"/>
              </a:solidFill>
              <a:latin typeface="Calibri"/>
              <a:cs typeface="Calibri"/>
            </a:rPr>
            <a:t>• </a:t>
          </a:r>
          <a:r>
            <a:rPr lang="cs-CZ" sz="1600" kern="1200" dirty="0">
              <a:solidFill>
                <a:schemeClr val="tx2"/>
              </a:solidFill>
            </a:rPr>
            <a:t>Aktivace KT</a:t>
          </a:r>
          <a:r>
            <a:rPr lang="cs-CZ" sz="1600" kern="1200" dirty="0">
              <a:solidFill>
                <a:schemeClr val="tx2"/>
              </a:solidFill>
              <a:latin typeface="Calibri"/>
              <a:cs typeface="Calibri"/>
            </a:rPr>
            <a:t> </a:t>
          </a:r>
          <a:endParaRPr lang="cs-CZ" sz="1600" kern="1200" dirty="0">
            <a:solidFill>
              <a:schemeClr val="tx2"/>
            </a:solidFill>
          </a:endParaRPr>
        </a:p>
        <a:p>
          <a:pPr marL="171450" lvl="1" indent="-171450" algn="l" defTabSz="711200">
            <a:lnSpc>
              <a:spcPct val="90000"/>
            </a:lnSpc>
            <a:spcBef>
              <a:spcPct val="0"/>
            </a:spcBef>
            <a:spcAft>
              <a:spcPct val="15000"/>
            </a:spcAft>
            <a:buChar char="•"/>
          </a:pPr>
          <a:r>
            <a:rPr lang="cs-CZ" sz="1600" kern="1200" dirty="0">
              <a:solidFill>
                <a:schemeClr val="tx2"/>
              </a:solidFill>
            </a:rPr>
            <a:t>Pomoc v místě incidentu, první záchranné práce, zdravotně psychologická pomoc v prvních minutách</a:t>
          </a:r>
        </a:p>
        <a:p>
          <a:pPr marL="171450" lvl="1" indent="-171450" algn="l" defTabSz="711200">
            <a:lnSpc>
              <a:spcPct val="90000"/>
            </a:lnSpc>
            <a:spcBef>
              <a:spcPct val="0"/>
            </a:spcBef>
            <a:spcAft>
              <a:spcPct val="15000"/>
            </a:spcAft>
            <a:buChar char="•"/>
          </a:pPr>
          <a:r>
            <a:rPr lang="cs-CZ" sz="1600" kern="1200" dirty="0">
              <a:solidFill>
                <a:schemeClr val="tx2"/>
              </a:solidFill>
            </a:rPr>
            <a:t>Zajištění bezpečnosti ostatních objektů/akcí/míst měkkého cíle, zabránění dalším škodám</a:t>
          </a:r>
        </a:p>
      </dsp:txBody>
      <dsp:txXfrm rot="-5400000">
        <a:off x="1023202" y="49059"/>
        <a:ext cx="10049947" cy="857805"/>
      </dsp:txXfrm>
    </dsp:sp>
    <dsp:sp modelId="{C27DA8B6-BA18-491D-9F30-11206CE8BDE3}">
      <dsp:nvSpPr>
        <dsp:cNvPr id="0" name=""/>
        <dsp:cNvSpPr/>
      </dsp:nvSpPr>
      <dsp:spPr>
        <a:xfrm rot="5400000">
          <a:off x="-219257" y="1539125"/>
          <a:ext cx="1461717" cy="102320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cs-CZ" sz="1600" b="1" kern="1200" dirty="0">
              <a:solidFill>
                <a:schemeClr val="tx2"/>
              </a:solidFill>
            </a:rPr>
            <a:t>2. fáze</a:t>
          </a:r>
        </a:p>
        <a:p>
          <a:pPr marL="0" lvl="0" indent="0" algn="ctr" defTabSz="711200">
            <a:lnSpc>
              <a:spcPct val="90000"/>
            </a:lnSpc>
            <a:spcBef>
              <a:spcPct val="0"/>
            </a:spcBef>
            <a:spcAft>
              <a:spcPct val="35000"/>
            </a:spcAft>
            <a:buNone/>
          </a:pPr>
          <a:r>
            <a:rPr lang="cs-CZ" sz="1400" b="1" kern="1200" dirty="0">
              <a:solidFill>
                <a:srgbClr val="FF0000"/>
              </a:solidFill>
            </a:rPr>
            <a:t>15min-3hod</a:t>
          </a:r>
        </a:p>
      </dsp:txBody>
      <dsp:txXfrm rot="-5400000">
        <a:off x="2" y="1831468"/>
        <a:ext cx="1023201" cy="438516"/>
      </dsp:txXfrm>
    </dsp:sp>
    <dsp:sp modelId="{55EADB4F-9406-4824-B935-3AE20C578436}">
      <dsp:nvSpPr>
        <dsp:cNvPr id="0" name=""/>
        <dsp:cNvSpPr/>
      </dsp:nvSpPr>
      <dsp:spPr>
        <a:xfrm rot="5400000">
          <a:off x="5596319" y="-3253250"/>
          <a:ext cx="950116" cy="10096352"/>
        </a:xfrm>
        <a:prstGeom prst="round2SameRect">
          <a:avLst/>
        </a:prstGeom>
        <a:solidFill>
          <a:schemeClr val="accent5">
            <a:lumMod val="20000"/>
            <a:lumOff val="80000"/>
            <a:alpha val="90000"/>
          </a:schemeClr>
        </a:solidFill>
        <a:ln w="6350" cap="flat" cmpd="sng" algn="ctr">
          <a:solidFill>
            <a:schemeClr val="accent1"/>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chemeClr val="tx2"/>
              </a:solidFill>
            </a:rPr>
            <a:t>Komunikace s IZS, </a:t>
          </a:r>
          <a:r>
            <a:rPr lang="cs-CZ" sz="1600" kern="1200" dirty="0">
              <a:solidFill>
                <a:schemeClr val="tx2"/>
              </a:solidFill>
              <a:latin typeface="Calibri"/>
              <a:cs typeface="Calibri"/>
            </a:rPr>
            <a:t>• </a:t>
          </a:r>
          <a:r>
            <a:rPr lang="cs-CZ" sz="1600" kern="1200" dirty="0">
              <a:solidFill>
                <a:schemeClr val="tx2"/>
              </a:solidFill>
            </a:rPr>
            <a:t>Shromáždění informací o raněných a jejich hospitalizaci, </a:t>
          </a:r>
          <a:r>
            <a:rPr lang="cs-CZ" sz="1600" kern="1200" dirty="0">
              <a:solidFill>
                <a:schemeClr val="tx2"/>
              </a:solidFill>
              <a:latin typeface="Calibri"/>
              <a:cs typeface="Calibri"/>
            </a:rPr>
            <a:t>• </a:t>
          </a:r>
          <a:r>
            <a:rPr lang="cs-CZ" sz="1600" kern="1200" dirty="0">
              <a:solidFill>
                <a:schemeClr val="tx2"/>
              </a:solidFill>
            </a:rPr>
            <a:t>Zabezpečení všech ostatních aktivit organizace, </a:t>
          </a:r>
          <a:r>
            <a:rPr lang="cs-CZ" sz="1600" kern="1200" dirty="0">
              <a:solidFill>
                <a:schemeClr val="tx2"/>
              </a:solidFill>
              <a:latin typeface="Calibri"/>
              <a:cs typeface="Calibri"/>
            </a:rPr>
            <a:t>• Předání základních informací a instrukcí dovnitř organizace a nejbližšímu okruhu zasažených</a:t>
          </a:r>
          <a:endParaRPr lang="cs-CZ" sz="1600" kern="1200" dirty="0">
            <a:solidFill>
              <a:schemeClr val="tx2"/>
            </a:solidFill>
          </a:endParaRPr>
        </a:p>
        <a:p>
          <a:pPr marL="171450" lvl="1" indent="-171450" algn="l" defTabSz="711200">
            <a:lnSpc>
              <a:spcPct val="90000"/>
            </a:lnSpc>
            <a:spcBef>
              <a:spcPct val="0"/>
            </a:spcBef>
            <a:spcAft>
              <a:spcPct val="15000"/>
            </a:spcAft>
            <a:buChar char="•"/>
          </a:pPr>
          <a:r>
            <a:rPr lang="cs-CZ" sz="1600" kern="1200" dirty="0">
              <a:solidFill>
                <a:schemeClr val="tx2"/>
              </a:solidFill>
            </a:rPr>
            <a:t>Aktivace KC, </a:t>
          </a:r>
          <a:r>
            <a:rPr lang="cs-CZ" sz="1600" kern="1200" dirty="0">
              <a:solidFill>
                <a:schemeClr val="tx2"/>
              </a:solidFill>
              <a:latin typeface="Calibri"/>
              <a:cs typeface="Calibri"/>
            </a:rPr>
            <a:t>• Psychologická pomoc</a:t>
          </a:r>
          <a:endParaRPr lang="cs-CZ" sz="1600" kern="1200" dirty="0">
            <a:solidFill>
              <a:schemeClr val="tx2"/>
            </a:solidFill>
          </a:endParaRPr>
        </a:p>
      </dsp:txBody>
      <dsp:txXfrm rot="-5400000">
        <a:off x="1023202" y="1366248"/>
        <a:ext cx="10049971" cy="857354"/>
      </dsp:txXfrm>
    </dsp:sp>
    <dsp:sp modelId="{3C5EA81F-BCEA-4E2A-9839-55616685D58D}">
      <dsp:nvSpPr>
        <dsp:cNvPr id="0" name=""/>
        <dsp:cNvSpPr/>
      </dsp:nvSpPr>
      <dsp:spPr>
        <a:xfrm rot="5400000">
          <a:off x="-219257" y="2856339"/>
          <a:ext cx="1461717" cy="102320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cs-CZ" sz="1600" b="1" kern="1200" dirty="0">
              <a:solidFill>
                <a:schemeClr val="tx2"/>
              </a:solidFill>
            </a:rPr>
            <a:t>3. fáze</a:t>
          </a:r>
        </a:p>
        <a:p>
          <a:pPr marL="0" lvl="0" indent="0" algn="ctr" defTabSz="711200">
            <a:lnSpc>
              <a:spcPct val="90000"/>
            </a:lnSpc>
            <a:spcBef>
              <a:spcPct val="0"/>
            </a:spcBef>
            <a:spcAft>
              <a:spcPct val="35000"/>
            </a:spcAft>
            <a:buNone/>
          </a:pPr>
          <a:r>
            <a:rPr lang="cs-CZ" sz="1600" b="1" kern="1200" dirty="0">
              <a:solidFill>
                <a:srgbClr val="FF0000"/>
              </a:solidFill>
            </a:rPr>
            <a:t>3-6 hod</a:t>
          </a:r>
        </a:p>
      </dsp:txBody>
      <dsp:txXfrm rot="-5400000">
        <a:off x="2" y="3148682"/>
        <a:ext cx="1023201" cy="438516"/>
      </dsp:txXfrm>
    </dsp:sp>
    <dsp:sp modelId="{62A973FA-E628-4577-A481-CDC7041E9AF3}">
      <dsp:nvSpPr>
        <dsp:cNvPr id="0" name=""/>
        <dsp:cNvSpPr/>
      </dsp:nvSpPr>
      <dsp:spPr>
        <a:xfrm rot="5400000">
          <a:off x="5596319" y="-1936035"/>
          <a:ext cx="950116" cy="10096352"/>
        </a:xfrm>
        <a:prstGeom prst="round2SameRect">
          <a:avLst/>
        </a:prstGeom>
        <a:solidFill>
          <a:schemeClr val="accent5">
            <a:lumMod val="20000"/>
            <a:lumOff val="8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chemeClr val="tx2"/>
              </a:solidFill>
            </a:rPr>
            <a:t>KT plně informovaný o situaci, kontrola situace, </a:t>
          </a:r>
          <a:r>
            <a:rPr lang="cs-CZ" sz="1600" kern="1200" dirty="0">
              <a:solidFill>
                <a:schemeClr val="tx2"/>
              </a:solidFill>
              <a:latin typeface="Calibri"/>
              <a:cs typeface="Calibri"/>
            </a:rPr>
            <a:t>• Stav raněných je znám, • Komunikace interní i externí – media, veřejnost, • Pravidelné sdílení informací s IZS, • Psychologická pomoc</a:t>
          </a:r>
          <a:endParaRPr lang="cs-CZ" sz="1600" kern="1200" dirty="0">
            <a:solidFill>
              <a:schemeClr val="tx2"/>
            </a:solidFill>
          </a:endParaRPr>
        </a:p>
        <a:p>
          <a:pPr marL="171450" lvl="1" indent="-171450" algn="l" defTabSz="711200">
            <a:lnSpc>
              <a:spcPct val="90000"/>
            </a:lnSpc>
            <a:spcBef>
              <a:spcPct val="0"/>
            </a:spcBef>
            <a:spcAft>
              <a:spcPct val="15000"/>
            </a:spcAft>
            <a:buChar char="•"/>
          </a:pPr>
          <a:r>
            <a:rPr lang="cs-CZ" sz="1600" kern="1200" dirty="0">
              <a:solidFill>
                <a:schemeClr val="tx2"/>
              </a:solidFill>
            </a:rPr>
            <a:t>KT pravidelné briefingy</a:t>
          </a:r>
        </a:p>
      </dsp:txBody>
      <dsp:txXfrm rot="-5400000">
        <a:off x="1023202" y="2683463"/>
        <a:ext cx="10049971" cy="857354"/>
      </dsp:txXfrm>
    </dsp:sp>
    <dsp:sp modelId="{4445900D-DCEB-46DA-89A3-A9AEE74272D9}">
      <dsp:nvSpPr>
        <dsp:cNvPr id="0" name=""/>
        <dsp:cNvSpPr/>
      </dsp:nvSpPr>
      <dsp:spPr>
        <a:xfrm rot="5400000">
          <a:off x="-219257" y="4173553"/>
          <a:ext cx="1461717" cy="1023201"/>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cs-CZ" sz="1600" b="1" kern="1200" dirty="0">
              <a:solidFill>
                <a:schemeClr val="tx2"/>
              </a:solidFill>
            </a:rPr>
            <a:t>4. fáze</a:t>
          </a:r>
        </a:p>
        <a:p>
          <a:pPr marL="0" lvl="0" indent="0" algn="ctr" defTabSz="711200">
            <a:lnSpc>
              <a:spcPct val="90000"/>
            </a:lnSpc>
            <a:spcBef>
              <a:spcPct val="0"/>
            </a:spcBef>
            <a:spcAft>
              <a:spcPct val="35000"/>
            </a:spcAft>
            <a:buNone/>
          </a:pPr>
          <a:r>
            <a:rPr lang="cs-CZ" sz="1400" b="1" kern="1200" dirty="0">
              <a:solidFill>
                <a:srgbClr val="FF0000"/>
              </a:solidFill>
            </a:rPr>
            <a:t>6 a více hod</a:t>
          </a:r>
        </a:p>
      </dsp:txBody>
      <dsp:txXfrm rot="-5400000">
        <a:off x="2" y="4465896"/>
        <a:ext cx="1023201" cy="438516"/>
      </dsp:txXfrm>
    </dsp:sp>
    <dsp:sp modelId="{401388B0-9133-4A65-8D2B-54C69F91DF92}">
      <dsp:nvSpPr>
        <dsp:cNvPr id="0" name=""/>
        <dsp:cNvSpPr/>
      </dsp:nvSpPr>
      <dsp:spPr>
        <a:xfrm rot="5400000">
          <a:off x="5596319" y="-618821"/>
          <a:ext cx="950116" cy="10096352"/>
        </a:xfrm>
        <a:prstGeom prst="round2SameRect">
          <a:avLst/>
        </a:prstGeom>
        <a:solidFill>
          <a:schemeClr val="accent5">
            <a:lumMod val="20000"/>
            <a:lumOff val="80000"/>
            <a:alpha val="9000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chemeClr val="tx2"/>
              </a:solidFill>
            </a:rPr>
            <a:t>Kontrola nad situací, </a:t>
          </a:r>
          <a:r>
            <a:rPr lang="cs-CZ" sz="1600" kern="1200" dirty="0">
              <a:solidFill>
                <a:schemeClr val="tx2"/>
              </a:solidFill>
              <a:latin typeface="Calibri"/>
              <a:cs typeface="Calibri"/>
            </a:rPr>
            <a:t>• Všechny dostupné informace jsou shromážděné a k dispozici v KC</a:t>
          </a:r>
          <a:endParaRPr lang="cs-CZ" sz="1600" kern="1200" dirty="0">
            <a:solidFill>
              <a:schemeClr val="tx2"/>
            </a:solidFill>
          </a:endParaRPr>
        </a:p>
        <a:p>
          <a:pPr marL="171450" lvl="1" indent="-171450" algn="l" defTabSz="711200">
            <a:lnSpc>
              <a:spcPct val="90000"/>
            </a:lnSpc>
            <a:spcBef>
              <a:spcPct val="0"/>
            </a:spcBef>
            <a:spcAft>
              <a:spcPct val="15000"/>
            </a:spcAft>
            <a:buChar char="•"/>
          </a:pPr>
          <a:r>
            <a:rPr lang="cs-CZ" sz="1600" kern="1200" dirty="0">
              <a:solidFill>
                <a:schemeClr val="tx2"/>
              </a:solidFill>
            </a:rPr>
            <a:t>Media a komunikace, </a:t>
          </a:r>
          <a:r>
            <a:rPr lang="cs-CZ" sz="1600" kern="1200" dirty="0">
              <a:solidFill>
                <a:schemeClr val="tx2"/>
              </a:solidFill>
              <a:latin typeface="Calibri"/>
              <a:cs typeface="Calibri"/>
            </a:rPr>
            <a:t>• Co bude zítra</a:t>
          </a:r>
          <a:endParaRPr lang="cs-CZ" sz="1600" kern="1200" dirty="0">
            <a:solidFill>
              <a:schemeClr val="tx2"/>
            </a:solidFill>
          </a:endParaRPr>
        </a:p>
      </dsp:txBody>
      <dsp:txXfrm rot="-5400000">
        <a:off x="1023202" y="4000677"/>
        <a:ext cx="10049971" cy="8573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C5E06-828D-4752-9B7A-345D03DC6953}" type="datetimeFigureOut">
              <a:rPr lang="cs-CZ" smtClean="0"/>
              <a:t>20.03.2024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4611D-7861-43D7-AC96-E0F55376DF23}" type="slidenum">
              <a:rPr lang="cs-CZ" smtClean="0"/>
              <a:t>‹#›</a:t>
            </a:fld>
            <a:endParaRPr lang="cs-CZ"/>
          </a:p>
        </p:txBody>
      </p:sp>
    </p:spTree>
    <p:extLst>
      <p:ext uri="{BB962C8B-B14F-4D97-AF65-F5344CB8AC3E}">
        <p14:creationId xmlns:p14="http://schemas.microsoft.com/office/powerpoint/2010/main" val="65094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3</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348350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45EC47-BEB9-433E-89BF-402C3DD4786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E15CB8D-C3E9-4142-AD1A-A4625417B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A008625-18A2-4347-B53C-8B12661457BA}"/>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292D2761-1A40-4D9F-882B-9D13B58B6A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0830050-70FE-4ED5-8067-D19AF6B17C20}"/>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50118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EB07B-3494-4609-8CFC-F28F009B74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10D2679-1284-4D1F-9047-CD80A90CE46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1EEEFC-11A7-4C93-BC1B-7F1899C16D1F}"/>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4BEEBF29-AF24-4179-B6D5-5BAA571813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F953A04-7197-4D04-B188-D733467DBFFB}"/>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33786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C245DDC-245E-424C-93C7-13B3F67396B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EA07D6E-B04D-426F-9C95-B8854FDBF7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A491BF-4165-4D48-BC93-4E8BD7E66D60}"/>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5FB7AFFC-83F8-4F7C-AFB4-5736DB32C9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50C2F8-EBA2-46BF-8548-ACD88072F3AE}"/>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162900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200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504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6D0C6-466F-442B-9B70-8143FA4E1581}"/>
              </a:ext>
            </a:extLst>
          </p:cNvPr>
          <p:cNvSpPr>
            <a:spLocks noGrp="1"/>
          </p:cNvSpPr>
          <p:nvPr>
            <p:ph type="title"/>
          </p:nvPr>
        </p:nvSpPr>
        <p:spPr>
          <a:xfrm>
            <a:off x="838200" y="365125"/>
            <a:ext cx="10515600" cy="1325563"/>
          </a:xfrm>
          <a:prstGeom prst="rect">
            <a:avLst/>
          </a:prstGeom>
        </p:spPr>
        <p:txBody>
          <a:bodyPr/>
          <a:lstStyle/>
          <a:p>
            <a:r>
              <a:rPr lang="cs-CZ"/>
              <a:t>Kliknutím lze upravit styl.</a:t>
            </a:r>
          </a:p>
        </p:txBody>
      </p:sp>
      <p:sp>
        <p:nvSpPr>
          <p:cNvPr id="3" name="Zástupný obsah 2">
            <a:extLst>
              <a:ext uri="{FF2B5EF4-FFF2-40B4-BE49-F238E27FC236}">
                <a16:creationId xmlns:a16="http://schemas.microsoft.com/office/drawing/2014/main" id="{61C2FC60-D139-42F5-BB01-7097F7D517F7}"/>
              </a:ext>
            </a:extLst>
          </p:cNvPr>
          <p:cNvSpPr>
            <a:spLocks noGrp="1"/>
          </p:cNvSpPr>
          <p:nvPr>
            <p:ph idx="1"/>
          </p:nvPr>
        </p:nvSpPr>
        <p:spPr>
          <a:xfrm>
            <a:off x="838200" y="1825625"/>
            <a:ext cx="10515600" cy="4351338"/>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D68A62-242C-4F26-8897-5CC7A19508ED}"/>
              </a:ext>
            </a:extLst>
          </p:cNvPr>
          <p:cNvSpPr>
            <a:spLocks noGrp="1"/>
          </p:cNvSpPr>
          <p:nvPr>
            <p:ph type="dt" sz="half" idx="10"/>
          </p:nvPr>
        </p:nvSpPr>
        <p:spPr>
          <a:xfrm>
            <a:off x="838200" y="6356350"/>
            <a:ext cx="2743200" cy="365125"/>
          </a:xfrm>
          <a:prstGeom prst="rect">
            <a:avLst/>
          </a:prstGeom>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84B98175-FE8D-4A27-B40F-00224FCEEBF8}"/>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2E63EBB0-6710-41C3-9856-B91E44A3EF3A}"/>
              </a:ext>
            </a:extLst>
          </p:cNvPr>
          <p:cNvSpPr>
            <a:spLocks noGrp="1"/>
          </p:cNvSpPr>
          <p:nvPr>
            <p:ph type="sldNum" sz="quarter" idx="12"/>
          </p:nvPr>
        </p:nvSpPr>
        <p:spPr>
          <a:xfrm>
            <a:off x="8610600" y="6356350"/>
            <a:ext cx="2743200" cy="365125"/>
          </a:xfrm>
          <a:prstGeom prst="rect">
            <a:avLst/>
          </a:prstGeom>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291418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76D0C6-466F-442B-9B70-8143FA4E158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1C2FC60-D139-42F5-BB01-7097F7D517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9D68A62-242C-4F26-8897-5CC7A19508ED}"/>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84B98175-FE8D-4A27-B40F-00224FCEEBF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63EBB0-6710-41C3-9856-B91E44A3EF3A}"/>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213453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E9D326-2306-40C4-93CE-AD8B5A486C8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40D10D2-4D9D-49A8-A701-A78435C4E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2C2F0D3-76E2-4BE3-BC06-E16F33AAE1D0}"/>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D720AC2C-1849-47C7-854D-037F1902DE9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EF79F0-CE57-44E5-AE01-1C4DD506A34E}"/>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22423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DBB93A-F005-449C-914D-C1933C24786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A3693557-01A3-4AB8-AFA7-1FD81B22FD1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9C4EF9E-93CA-4DE9-B2D0-377AA4987C3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8ECDE40-6091-4419-BA07-503A16E5C534}"/>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6" name="Zástupný symbol pro zápatí 5">
            <a:extLst>
              <a:ext uri="{FF2B5EF4-FFF2-40B4-BE49-F238E27FC236}">
                <a16:creationId xmlns:a16="http://schemas.microsoft.com/office/drawing/2014/main" id="{CD20B861-934B-4B09-87E8-F320DD85ACD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5E500F0-3CA9-46E4-827E-875052AD63C2}"/>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395779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6226E9-8A61-460B-BAB5-DB63346FFB4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F5256CC-C174-4F7A-8FB8-E102BAA5D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5E964B0-11C4-456A-8BE9-32DF4FD6224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33532DF-F625-4841-AF91-FD8D9EFF7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EE20E08-1AED-41D2-BBD7-5F80C2DC648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78FE1E0-3140-4913-AC91-41ECECD1E16F}"/>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8" name="Zástupný symbol pro zápatí 7">
            <a:extLst>
              <a:ext uri="{FF2B5EF4-FFF2-40B4-BE49-F238E27FC236}">
                <a16:creationId xmlns:a16="http://schemas.microsoft.com/office/drawing/2014/main" id="{D2974B2D-AE00-4192-B1D0-533F20BED0F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CD8148B-B22F-4484-A489-7E985A054966}"/>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404390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2C85A2-85DC-4917-B509-743A35723AD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69AFB67-8B2F-4E74-B1EB-08CF8FBDCB92}"/>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4" name="Zástupný symbol pro zápatí 3">
            <a:extLst>
              <a:ext uri="{FF2B5EF4-FFF2-40B4-BE49-F238E27FC236}">
                <a16:creationId xmlns:a16="http://schemas.microsoft.com/office/drawing/2014/main" id="{73B2A261-A71A-4750-9180-B15F5E1C1A2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2B78E1A-AB39-4167-837C-4D21F933AA25}"/>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219944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27BA12E-97FB-4DB6-B881-0A8E4CA89FEC}"/>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3" name="Zástupný symbol pro zápatí 2">
            <a:extLst>
              <a:ext uri="{FF2B5EF4-FFF2-40B4-BE49-F238E27FC236}">
                <a16:creationId xmlns:a16="http://schemas.microsoft.com/office/drawing/2014/main" id="{F6EC805B-BED2-4536-9FF6-2EA0919F2A6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A29010C-DD2B-4357-9452-35E362DBFB60}"/>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22606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E8CA7A-4E03-433B-BF29-C7C43B669F1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FA9A13C-E763-42A1-AF24-706C3C401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4BBBBA8-53AB-4B83-9908-F6088C845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627E470-241F-4FD7-92B6-A629B2C7747C}"/>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6" name="Zástupný symbol pro zápatí 5">
            <a:extLst>
              <a:ext uri="{FF2B5EF4-FFF2-40B4-BE49-F238E27FC236}">
                <a16:creationId xmlns:a16="http://schemas.microsoft.com/office/drawing/2014/main" id="{310E09F2-6EF5-451D-A805-F7CE421DA90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5D2FA6-4578-47F5-9C56-F79C116B3DC6}"/>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148423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A488D6-564D-420D-A1FE-77BE65A5BC0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67FDEA7-C3A0-4AD1-93F1-B25103215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351B26-8DB0-4171-8E40-855E157FB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AF9EAD0-E31D-4B03-8E15-1B574AF12661}"/>
              </a:ext>
            </a:extLst>
          </p:cNvPr>
          <p:cNvSpPr>
            <a:spLocks noGrp="1"/>
          </p:cNvSpPr>
          <p:nvPr>
            <p:ph type="dt" sz="half" idx="10"/>
          </p:nvPr>
        </p:nvSpPr>
        <p:spPr/>
        <p:txBody>
          <a:bodyPr/>
          <a:lstStyle/>
          <a:p>
            <a:fld id="{70709AC9-346F-4D8F-8DC9-286FD961650F}" type="datetimeFigureOut">
              <a:rPr lang="cs-CZ" smtClean="0"/>
              <a:t>20.03.2024</a:t>
            </a:fld>
            <a:endParaRPr lang="cs-CZ"/>
          </a:p>
        </p:txBody>
      </p:sp>
      <p:sp>
        <p:nvSpPr>
          <p:cNvPr id="6" name="Zástupný symbol pro zápatí 5">
            <a:extLst>
              <a:ext uri="{FF2B5EF4-FFF2-40B4-BE49-F238E27FC236}">
                <a16:creationId xmlns:a16="http://schemas.microsoft.com/office/drawing/2014/main" id="{FBCF26F9-CB13-427D-A23A-81C4EE36679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41E7B73-8A3E-49F5-B137-CD5F76193F3E}"/>
              </a:ext>
            </a:extLst>
          </p:cNvPr>
          <p:cNvSpPr>
            <a:spLocks noGrp="1"/>
          </p:cNvSpPr>
          <p:nvPr>
            <p:ph type="sldNum" sz="quarter" idx="12"/>
          </p:nvPr>
        </p:nvSpPr>
        <p:spPr/>
        <p:txBody>
          <a:bodyPr/>
          <a:lstStyle/>
          <a:p>
            <a:fld id="{C5DBF9AE-35A1-4135-89A8-D219CA26C171}" type="slidenum">
              <a:rPr lang="cs-CZ" smtClean="0"/>
              <a:t>‹#›</a:t>
            </a:fld>
            <a:endParaRPr lang="cs-CZ"/>
          </a:p>
        </p:txBody>
      </p:sp>
    </p:spTree>
    <p:extLst>
      <p:ext uri="{BB962C8B-B14F-4D97-AF65-F5344CB8AC3E}">
        <p14:creationId xmlns:p14="http://schemas.microsoft.com/office/powerpoint/2010/main" val="171725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553801-A361-4FCF-AF74-DCAAF1BEE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5534DCF-8630-4DB2-96DB-84E0FE3A9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B8012E7-32CB-4842-9875-19E7224C6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09AC9-346F-4D8F-8DC9-286FD961650F}" type="datetimeFigureOut">
              <a:rPr lang="cs-CZ" smtClean="0"/>
              <a:t>20.03.2024</a:t>
            </a:fld>
            <a:endParaRPr lang="cs-CZ"/>
          </a:p>
        </p:txBody>
      </p:sp>
      <p:sp>
        <p:nvSpPr>
          <p:cNvPr id="5" name="Zástupný symbol pro zápatí 4">
            <a:extLst>
              <a:ext uri="{FF2B5EF4-FFF2-40B4-BE49-F238E27FC236}">
                <a16:creationId xmlns:a16="http://schemas.microsoft.com/office/drawing/2014/main" id="{1B627372-2ADA-4972-B8FD-3DA9C10EB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214CF99-00B1-4EF4-A26B-4C200CF97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BF9AE-35A1-4135-89A8-D219CA26C171}" type="slidenum">
              <a:rPr lang="cs-CZ" smtClean="0"/>
              <a:t>‹#›</a:t>
            </a:fld>
            <a:endParaRPr lang="cs-CZ"/>
          </a:p>
        </p:txBody>
      </p:sp>
    </p:spTree>
    <p:extLst>
      <p:ext uri="{BB962C8B-B14F-4D97-AF65-F5344CB8AC3E}">
        <p14:creationId xmlns:p14="http://schemas.microsoft.com/office/powerpoint/2010/main" val="124359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558956"/>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17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80.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diagramColors" Target="../diagrams/colors80.xml"/><Relationship Id="rId4" Type="http://schemas.openxmlformats.org/officeDocument/2006/relationships/diagramQuickStyle" Target="../diagrams/quickStyle8.xml"/><Relationship Id="rId9" Type="http://schemas.openxmlformats.org/officeDocument/2006/relationships/diagramQuickStyle" Target="../diagrams/quickStyle80.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_Toc345313098"/><Relationship Id="rId13" Type="http://schemas.openxmlformats.org/officeDocument/2006/relationships/hyperlink" Target="#_Toc345313103"/><Relationship Id="rId3" Type="http://schemas.openxmlformats.org/officeDocument/2006/relationships/hyperlink" Target="#_Toc345313093"/><Relationship Id="rId7" Type="http://schemas.openxmlformats.org/officeDocument/2006/relationships/hyperlink" Target="#_Toc345313097"/><Relationship Id="rId12" Type="http://schemas.openxmlformats.org/officeDocument/2006/relationships/hyperlink" Target="#_Toc345313102"/><Relationship Id="rId2" Type="http://schemas.openxmlformats.org/officeDocument/2006/relationships/hyperlink" Target="#_Toc345313092"/><Relationship Id="rId1" Type="http://schemas.openxmlformats.org/officeDocument/2006/relationships/slideLayout" Target="../slideLayouts/slideLayout2.xml"/><Relationship Id="rId6" Type="http://schemas.openxmlformats.org/officeDocument/2006/relationships/hyperlink" Target="#_Toc345313096"/><Relationship Id="rId11" Type="http://schemas.openxmlformats.org/officeDocument/2006/relationships/hyperlink" Target="#_Toc345313101"/><Relationship Id="rId5" Type="http://schemas.openxmlformats.org/officeDocument/2006/relationships/hyperlink" Target="#_Toc345313095"/><Relationship Id="rId10" Type="http://schemas.openxmlformats.org/officeDocument/2006/relationships/hyperlink" Target="#_Toc345313100"/><Relationship Id="rId4" Type="http://schemas.openxmlformats.org/officeDocument/2006/relationships/hyperlink" Target="#_Toc345313094"/><Relationship Id="rId9" Type="http://schemas.openxmlformats.org/officeDocument/2006/relationships/hyperlink" Target="#_Toc345313099"/></Relationships>
</file>

<file path=ppt/slides/_rels/slide8.xml.rels><?xml version="1.0" encoding="UTF-8" standalone="yes"?>
<Relationships xmlns="http://schemas.openxmlformats.org/package/2006/relationships"><Relationship Id="rId8" Type="http://schemas.openxmlformats.org/officeDocument/2006/relationships/hyperlink" Target="#_Toc345314625"/><Relationship Id="rId3" Type="http://schemas.openxmlformats.org/officeDocument/2006/relationships/hyperlink" Target="#_Toc345314620"/><Relationship Id="rId7" Type="http://schemas.openxmlformats.org/officeDocument/2006/relationships/hyperlink" Target="#_Toc345314624"/><Relationship Id="rId2" Type="http://schemas.openxmlformats.org/officeDocument/2006/relationships/hyperlink" Target="#_Toc345314619"/><Relationship Id="rId1" Type="http://schemas.openxmlformats.org/officeDocument/2006/relationships/slideLayout" Target="../slideLayouts/slideLayout2.xml"/><Relationship Id="rId6" Type="http://schemas.openxmlformats.org/officeDocument/2006/relationships/hyperlink" Target="#_Toc345314623"/><Relationship Id="rId5" Type="http://schemas.openxmlformats.org/officeDocument/2006/relationships/hyperlink" Target="#_Toc345314622"/><Relationship Id="rId4" Type="http://schemas.openxmlformats.org/officeDocument/2006/relationships/hyperlink" Target="#_Toc345314621"/><Relationship Id="rId9" Type="http://schemas.openxmlformats.org/officeDocument/2006/relationships/hyperlink" Target="#_Toc345314626"/></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DB58F7-488A-4C31-9640-9671AB31CBFB}"/>
              </a:ext>
            </a:extLst>
          </p:cNvPr>
          <p:cNvSpPr>
            <a:spLocks noGrp="1"/>
          </p:cNvSpPr>
          <p:nvPr>
            <p:ph type="ctrTitle"/>
          </p:nvPr>
        </p:nvSpPr>
        <p:spPr>
          <a:xfrm>
            <a:off x="1913466" y="2235200"/>
            <a:ext cx="8365068" cy="2387600"/>
          </a:xfrm>
        </p:spPr>
        <p:txBody>
          <a:bodyPr>
            <a:normAutofit fontScale="90000"/>
          </a:bodyPr>
          <a:lstStyle/>
          <a:p>
            <a:r>
              <a:rPr lang="cs-CZ" sz="8900" b="1" dirty="0">
                <a:solidFill>
                  <a:schemeClr val="bg1"/>
                </a:solidFill>
                <a:effectLst>
                  <a:outerShdw blurRad="38100" dist="38100" dir="2700000" algn="tl">
                    <a:srgbClr val="000000">
                      <a:alpha val="43137"/>
                    </a:srgbClr>
                  </a:outerShdw>
                </a:effectLst>
              </a:rPr>
              <a:t>Krizový management </a:t>
            </a:r>
            <a:br>
              <a:rPr lang="cs-CZ" sz="8000" b="1" dirty="0">
                <a:solidFill>
                  <a:schemeClr val="bg1"/>
                </a:solidFill>
                <a:effectLst>
                  <a:outerShdw blurRad="38100" dist="38100" dir="2700000" algn="tl">
                    <a:srgbClr val="000000">
                      <a:alpha val="43137"/>
                    </a:srgbClr>
                  </a:outerShdw>
                </a:effectLst>
              </a:rPr>
            </a:br>
            <a:endParaRPr lang="cs-CZ" sz="67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9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88415-F835-4A00-AEE2-BE0A1E22ACDD}"/>
              </a:ext>
            </a:extLst>
          </p:cNvPr>
          <p:cNvSpPr>
            <a:spLocks noGrp="1"/>
          </p:cNvSpPr>
          <p:nvPr>
            <p:ph type="title"/>
          </p:nvPr>
        </p:nvSpPr>
        <p:spPr/>
        <p:txBody>
          <a:bodyPr/>
          <a:lstStyle/>
          <a:p>
            <a:pPr algn="ctr"/>
            <a:r>
              <a:rPr lang="cs-CZ" dirty="0"/>
              <a:t>BCM</a:t>
            </a:r>
          </a:p>
        </p:txBody>
      </p:sp>
      <p:sp>
        <p:nvSpPr>
          <p:cNvPr id="3" name="Zástupný symbol pro obsah 2">
            <a:extLst>
              <a:ext uri="{FF2B5EF4-FFF2-40B4-BE49-F238E27FC236}">
                <a16:creationId xmlns:a16="http://schemas.microsoft.com/office/drawing/2014/main" id="{CB837455-1A51-465B-808A-70A40309CF5C}"/>
              </a:ext>
            </a:extLst>
          </p:cNvPr>
          <p:cNvSpPr>
            <a:spLocks noGrp="1"/>
          </p:cNvSpPr>
          <p:nvPr>
            <p:ph idx="1"/>
          </p:nvPr>
        </p:nvSpPr>
        <p:spPr/>
        <p:txBody>
          <a:bodyPr>
            <a:normAutofit fontScale="55000" lnSpcReduction="20000"/>
          </a:bodyPr>
          <a:lstStyle/>
          <a:p>
            <a:r>
              <a:rPr lang="cs-CZ" b="1" dirty="0"/>
              <a:t>Identifikace a hodnocení rizik</a:t>
            </a:r>
            <a:r>
              <a:rPr lang="cs-CZ" dirty="0"/>
              <a:t>: Organizace by měla provést systematickou identifikaci a hodnocení rizik, která by mohla ohrozit kontinuitu podnikání. To zahrnuje analýzu možných hrozeb a jejich dopadů na provoz organizace.</a:t>
            </a:r>
          </a:p>
          <a:p>
            <a:r>
              <a:rPr lang="cs-CZ" b="1" dirty="0"/>
              <a:t>Plánování krizových reakcí</a:t>
            </a:r>
            <a:r>
              <a:rPr lang="cs-CZ" dirty="0"/>
              <a:t>: Na základě identifikovaných rizik by organizace měla vypracovat plány krizových reakcí, které stanoví postupy a opatření pro rychlou a efektivní reakci na mimořádné události. Tyto plány by měly být pravidelně aktualizovány a prověřovány.</a:t>
            </a:r>
          </a:p>
          <a:p>
            <a:r>
              <a:rPr lang="cs-CZ" b="1" dirty="0"/>
              <a:t>Definování rolí a odpovědností</a:t>
            </a:r>
            <a:r>
              <a:rPr lang="cs-CZ" dirty="0"/>
              <a:t>: Je důležité jasně definovat role a odpovědnosti v rámci krizového řízení. To zahrnuje určení osob, které mají být zapojeny do řízení krize, a definování jejich povinností a pravomocí.</a:t>
            </a:r>
          </a:p>
          <a:p>
            <a:r>
              <a:rPr lang="cs-CZ" b="1" dirty="0"/>
              <a:t>Komunikace a koordinace</a:t>
            </a:r>
            <a:r>
              <a:rPr lang="cs-CZ" dirty="0"/>
              <a:t>: Organizace by měla mít vytvořené mechanismy pro efektivní komunikaci a koordinaci během krizových situací. To zahrnuje stanovení kanálů komunikace, kontaktních osob a postupů pro sdílení informací jak interně, tak i externě.</a:t>
            </a:r>
          </a:p>
          <a:p>
            <a:r>
              <a:rPr lang="cs-CZ" b="1" dirty="0"/>
              <a:t>Řízení incidentů</a:t>
            </a:r>
            <a:r>
              <a:rPr lang="cs-CZ" dirty="0"/>
              <a:t>: Krizové postupy by měly zahrnovat postupy pro řízení samotných incidentů. To zahrnuje rychlou identifikaci a analýzu událostí, rozhodování o dalších krocích a koordinaci akcí zaměřených na minimalizaci škod.</a:t>
            </a:r>
          </a:p>
          <a:p>
            <a:r>
              <a:rPr lang="cs-CZ" b="1" dirty="0"/>
              <a:t>Obnova a návrat k normálnímu provozu</a:t>
            </a:r>
            <a:r>
              <a:rPr lang="cs-CZ" dirty="0"/>
              <a:t>: Po řešení krizové situace je důležité provést proces obnovy a návratu k normálnímu provozu. To zahrnuje opětovné zprovoznění kritických systémů a procesů, vyhodnocení škod a přijetí opatření pro minimalizaci budoucích rizik.</a:t>
            </a:r>
          </a:p>
          <a:p>
            <a:r>
              <a:rPr lang="cs-CZ" b="1" dirty="0"/>
              <a:t>Hodnocení a zlepšování</a:t>
            </a:r>
            <a:r>
              <a:rPr lang="cs-CZ" dirty="0"/>
              <a:t>: Po každé krizové situaci je důležité provést důkladné hodnocení průběhu a efektivity krizových postupů a identifikovat možné oblasti zlepšení. Tyto poznatky by měly být následně implementovány do dalších aktualizací plánů krizových reakcí.</a:t>
            </a:r>
          </a:p>
          <a:p>
            <a:endParaRPr lang="cs-CZ" dirty="0"/>
          </a:p>
        </p:txBody>
      </p:sp>
    </p:spTree>
    <p:extLst>
      <p:ext uri="{BB962C8B-B14F-4D97-AF65-F5344CB8AC3E}">
        <p14:creationId xmlns:p14="http://schemas.microsoft.com/office/powerpoint/2010/main" val="87884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B2B3D-7517-4780-B17B-08C68363108F}"/>
              </a:ext>
            </a:extLst>
          </p:cNvPr>
          <p:cNvSpPr>
            <a:spLocks noGrp="1"/>
          </p:cNvSpPr>
          <p:nvPr>
            <p:ph type="title"/>
          </p:nvPr>
        </p:nvSpPr>
        <p:spPr/>
        <p:txBody>
          <a:bodyPr/>
          <a:lstStyle/>
          <a:p>
            <a:r>
              <a:rPr lang="cs-CZ" dirty="0"/>
              <a:t>Organizace BCM</a:t>
            </a:r>
          </a:p>
        </p:txBody>
      </p:sp>
      <p:sp>
        <p:nvSpPr>
          <p:cNvPr id="3" name="Zástupný symbol pro obsah 2">
            <a:extLst>
              <a:ext uri="{FF2B5EF4-FFF2-40B4-BE49-F238E27FC236}">
                <a16:creationId xmlns:a16="http://schemas.microsoft.com/office/drawing/2014/main" id="{3EA182AC-7D1B-4C9F-B6C9-0AE902808D24}"/>
              </a:ext>
            </a:extLst>
          </p:cNvPr>
          <p:cNvSpPr>
            <a:spLocks noGrp="1"/>
          </p:cNvSpPr>
          <p:nvPr>
            <p:ph idx="1"/>
          </p:nvPr>
        </p:nvSpPr>
        <p:spPr/>
        <p:txBody>
          <a:bodyPr>
            <a:normAutofit fontScale="85000" lnSpcReduction="20000"/>
          </a:bodyPr>
          <a:lstStyle/>
          <a:p>
            <a:r>
              <a:rPr lang="cs-CZ" b="1" dirty="0"/>
              <a:t>Vedení a strategie</a:t>
            </a:r>
            <a:r>
              <a:rPr lang="cs-CZ" dirty="0"/>
              <a:t>: vedení organizace, které poskytuje strategické směry pro kontinuitu podnikání.</a:t>
            </a:r>
          </a:p>
          <a:p>
            <a:r>
              <a:rPr lang="cs-CZ" b="1" dirty="0"/>
              <a:t>Politika kontinuity podnikání</a:t>
            </a:r>
            <a:r>
              <a:rPr lang="cs-CZ" dirty="0"/>
              <a:t>: vymezuje základní cíle a zásady kontinuity podnikání a měl by být integrován do strategických rozhodnutí organizace.</a:t>
            </a:r>
          </a:p>
          <a:p>
            <a:r>
              <a:rPr lang="cs-CZ" b="1" dirty="0"/>
              <a:t>Plánování kontinuity podnikání (BCP)</a:t>
            </a:r>
            <a:r>
              <a:rPr lang="cs-CZ" dirty="0"/>
              <a:t>: procesy plánování kontinuity podnikání, včetně identifikace rizik, analýzy dopadů, vytváření plánů kontinuity podnikání a jejich aktualizaci.</a:t>
            </a:r>
          </a:p>
          <a:p>
            <a:r>
              <a:rPr lang="cs-CZ" b="1" dirty="0"/>
              <a:t>Implementace a provozování</a:t>
            </a:r>
            <a:r>
              <a:rPr lang="cs-CZ" dirty="0"/>
              <a:t>: všechny aktivity a zdroje nutné k provozování BCMS, včetně lidí, technologií, procesů a fyzických prostředků.</a:t>
            </a:r>
          </a:p>
          <a:p>
            <a:r>
              <a:rPr lang="cs-CZ" b="1" dirty="0"/>
              <a:t>Monitorování a zlepšování</a:t>
            </a:r>
            <a:r>
              <a:rPr lang="cs-CZ" dirty="0"/>
              <a:t>: procesy monitorování výkonu BCMS, jako jsou auditní činnosti, kontrolní mechanismy a zpětná vazba od zúčastněných stran. Zahrnuje také procesy zlepšování BCMS na základě zjištěných zlepšení.</a:t>
            </a:r>
          </a:p>
          <a:p>
            <a:r>
              <a:rPr lang="cs-CZ" b="1" dirty="0"/>
              <a:t>Vztahy s externími stranami</a:t>
            </a:r>
            <a:r>
              <a:rPr lang="cs-CZ" dirty="0"/>
              <a:t>: Může zahrnovat dodavatele, partnery, regulační orgány nebo jiné externí entity, které mohou hrát roli v kontinuitě podnikání.</a:t>
            </a:r>
          </a:p>
          <a:p>
            <a:endParaRPr lang="cs-CZ" dirty="0"/>
          </a:p>
        </p:txBody>
      </p:sp>
    </p:spTree>
    <p:extLst>
      <p:ext uri="{BB962C8B-B14F-4D97-AF65-F5344CB8AC3E}">
        <p14:creationId xmlns:p14="http://schemas.microsoft.com/office/powerpoint/2010/main" val="271804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1266BACF-9C84-4111-9F22-D930EA37CCEB}"/>
              </a:ext>
            </a:extLst>
          </p:cNvPr>
          <p:cNvPicPr>
            <a:picLocks noGrp="1" noChangeAspect="1"/>
          </p:cNvPicPr>
          <p:nvPr>
            <p:ph idx="1"/>
          </p:nvPr>
        </p:nvPicPr>
        <p:blipFill>
          <a:blip r:embed="rId2"/>
          <a:stretch>
            <a:fillRect/>
          </a:stretch>
        </p:blipFill>
        <p:spPr>
          <a:xfrm>
            <a:off x="1372989" y="523783"/>
            <a:ext cx="8659769" cy="5555526"/>
          </a:xfrm>
          <a:prstGeom prst="rect">
            <a:avLst/>
          </a:prstGeom>
        </p:spPr>
      </p:pic>
    </p:spTree>
    <p:extLst>
      <p:ext uri="{BB962C8B-B14F-4D97-AF65-F5344CB8AC3E}">
        <p14:creationId xmlns:p14="http://schemas.microsoft.com/office/powerpoint/2010/main" val="29690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95D9FD-4511-4B0E-95B8-6E92EBB61720}"/>
              </a:ext>
            </a:extLst>
          </p:cNvPr>
          <p:cNvSpPr>
            <a:spLocks noGrp="1"/>
          </p:cNvSpPr>
          <p:nvPr>
            <p:ph type="title"/>
          </p:nvPr>
        </p:nvSpPr>
        <p:spPr/>
        <p:txBody>
          <a:bodyPr/>
          <a:lstStyle/>
          <a:p>
            <a:pPr algn="ctr"/>
            <a:r>
              <a:rPr lang="cs-CZ" b="1" dirty="0"/>
              <a:t>BEZPEČNOSTNÍ PLÁN</a:t>
            </a:r>
          </a:p>
        </p:txBody>
      </p:sp>
      <p:sp>
        <p:nvSpPr>
          <p:cNvPr id="4" name="Zástupný text 5">
            <a:extLst>
              <a:ext uri="{FF2B5EF4-FFF2-40B4-BE49-F238E27FC236}">
                <a16:creationId xmlns:a16="http://schemas.microsoft.com/office/drawing/2014/main" id="{371F2163-9884-46B5-856E-8F3B0109E434}"/>
              </a:ext>
            </a:extLst>
          </p:cNvPr>
          <p:cNvSpPr txBox="1">
            <a:spLocks noGrp="1"/>
          </p:cNvSpPr>
          <p:nvPr>
            <p:ph idx="1"/>
          </p:nvPr>
        </p:nvSpPr>
        <p:spPr>
          <a:xfrm>
            <a:off x="838200" y="1807869"/>
            <a:ext cx="10515600" cy="4351338"/>
          </a:xfrm>
          <a:prstGeom prst="rect">
            <a:avLst/>
          </a:prstGeom>
        </p:spPr>
        <p:txBody>
          <a:bodyPr vert="horz" lIns="91440" tIns="45720" rIns="91440" bIns="45720" rtlCol="0" anchor="t" anchorCtr="0">
            <a:normAutofit fontScale="85000" lnSpcReduction="20000"/>
          </a:bodyPr>
          <a:lstStyle>
            <a:lvl1pPr marL="0" indent="0" algn="l" defTabSz="914400" rtl="0" eaLnBrk="1" latinLnBrk="0" hangingPunct="1">
              <a:spcBef>
                <a:spcPct val="20000"/>
              </a:spcBef>
              <a:buClr>
                <a:schemeClr val="accent1"/>
              </a:buClr>
              <a:buFont typeface="Arial" pitchFamily="34" charset="0"/>
              <a:buNone/>
              <a:defRPr sz="1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Arial" pitchFamily="34" charset="0"/>
              <a:buNone/>
              <a:defRPr sz="1200"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900"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900" kern="1200">
                <a:solidFill>
                  <a:schemeClr val="tx2"/>
                </a:solidFill>
                <a:latin typeface="+mn-lt"/>
                <a:ea typeface="+mn-ea"/>
                <a:cs typeface="+mn-cs"/>
              </a:defRPr>
            </a:lvl9pPr>
          </a:lstStyle>
          <a:p>
            <a:pPr algn="ctr"/>
            <a:r>
              <a:rPr lang="cs-CZ" sz="2800" dirty="0">
                <a:solidFill>
                  <a:schemeClr val="tx1"/>
                </a:solidFill>
              </a:rPr>
              <a:t>Dokument popisující JAK JE organizace CHRÁNĚNA </a:t>
            </a:r>
          </a:p>
          <a:p>
            <a:pPr algn="ctr"/>
            <a:r>
              <a:rPr lang="cs-CZ" sz="2800" dirty="0">
                <a:solidFill>
                  <a:schemeClr val="tx1"/>
                </a:solidFill>
              </a:rPr>
              <a:t>a JAK se má POSTUPOVAT při konkrétních situacích</a:t>
            </a:r>
          </a:p>
          <a:p>
            <a:pPr algn="ctr"/>
            <a:endParaRPr lang="cs-CZ" sz="2800" dirty="0">
              <a:solidFill>
                <a:schemeClr val="tx1"/>
              </a:solidFill>
            </a:endParaRPr>
          </a:p>
          <a:p>
            <a:pPr marL="285750" indent="-285750">
              <a:buFont typeface="Arial" panose="020B0604020202020204" pitchFamily="34" charset="0"/>
              <a:buChar char="•"/>
            </a:pPr>
            <a:r>
              <a:rPr lang="cs-CZ" sz="2800" dirty="0">
                <a:solidFill>
                  <a:schemeClr val="tx1"/>
                </a:solidFill>
              </a:rPr>
              <a:t>Zpracování BP předchází zpracování  analýzy rizik a vyhodnocení ohroženosti (</a:t>
            </a:r>
            <a:r>
              <a:rPr lang="cs-CZ" sz="2800" i="1" dirty="0">
                <a:solidFill>
                  <a:schemeClr val="tx1"/>
                </a:solidFill>
              </a:rPr>
              <a:t>víme jaká existují reálná rizika pro organizaci</a:t>
            </a:r>
            <a:r>
              <a:rPr lang="cs-CZ" sz="2800" dirty="0">
                <a:solidFill>
                  <a:schemeClr val="tx1"/>
                </a:solidFill>
              </a:rPr>
              <a:t>)</a:t>
            </a:r>
          </a:p>
          <a:p>
            <a:pPr marL="285750" indent="-285750">
              <a:buFont typeface="Arial" panose="020B0604020202020204" pitchFamily="34" charset="0"/>
              <a:buChar char="•"/>
            </a:pPr>
            <a:r>
              <a:rPr lang="cs-CZ" sz="2800" dirty="0">
                <a:solidFill>
                  <a:schemeClr val="tx1"/>
                </a:solidFill>
              </a:rPr>
              <a:t>BP obsahuje popis řešení jednotlivých situací, a to jak v oblasti preventivních a rutinních opatření, tak v případě incidentů (</a:t>
            </a:r>
            <a:r>
              <a:rPr lang="cs-CZ" sz="2800" i="1" dirty="0">
                <a:solidFill>
                  <a:schemeClr val="tx1"/>
                </a:solidFill>
              </a:rPr>
              <a:t>manuál</a:t>
            </a:r>
            <a:r>
              <a:rPr lang="cs-CZ" sz="2800" dirty="0">
                <a:solidFill>
                  <a:schemeClr val="tx1"/>
                </a:solidFill>
              </a:rPr>
              <a:t>)</a:t>
            </a:r>
          </a:p>
          <a:p>
            <a:pPr marL="285750" indent="-285750">
              <a:buFont typeface="Arial" panose="020B0604020202020204" pitchFamily="34" charset="0"/>
              <a:buChar char="•"/>
            </a:pPr>
            <a:r>
              <a:rPr lang="cs-CZ" sz="2800" dirty="0">
                <a:solidFill>
                  <a:schemeClr val="tx1"/>
                </a:solidFill>
              </a:rPr>
              <a:t>BP obsahuje veškeré informace a opatření, které je v souvislosti s bezpečnostní organizace potřeba znát a realizovat.</a:t>
            </a:r>
          </a:p>
          <a:p>
            <a:pPr marL="285750" indent="-285750">
              <a:buFont typeface="Arial" panose="020B0604020202020204" pitchFamily="34" charset="0"/>
              <a:buChar char="•"/>
            </a:pPr>
            <a:r>
              <a:rPr lang="cs-CZ" sz="2800" dirty="0">
                <a:solidFill>
                  <a:schemeClr val="tx1"/>
                </a:solidFill>
              </a:rPr>
              <a:t>BP zajišťuje kontinuitu výkonu nastavených opatření v případě personálních změn</a:t>
            </a:r>
          </a:p>
          <a:p>
            <a:pPr marL="285750" indent="-285750">
              <a:buFont typeface="Arial" panose="020B0604020202020204" pitchFamily="34" charset="0"/>
              <a:buChar char="•"/>
            </a:pPr>
            <a:r>
              <a:rPr lang="cs-CZ" sz="2800" dirty="0">
                <a:solidFill>
                  <a:schemeClr val="tx1"/>
                </a:solidFill>
              </a:rPr>
              <a:t>BP systematizuje přijatá bezpečnostní opatření do jednoho celku (provázanost v rámci celého bezpečnostního systému organizace)  </a:t>
            </a:r>
          </a:p>
          <a:p>
            <a:pPr algn="ctr"/>
            <a:r>
              <a:rPr lang="cs-CZ" sz="2800" dirty="0">
                <a:solidFill>
                  <a:schemeClr val="tx1"/>
                </a:solidFill>
              </a:rPr>
              <a:t> </a:t>
            </a:r>
          </a:p>
        </p:txBody>
      </p:sp>
    </p:spTree>
    <p:extLst>
      <p:ext uri="{BB962C8B-B14F-4D97-AF65-F5344CB8AC3E}">
        <p14:creationId xmlns:p14="http://schemas.microsoft.com/office/powerpoint/2010/main" val="3147806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FC0AE-A351-4F3C-BC0A-0E863F6F4CDB}"/>
              </a:ext>
            </a:extLst>
          </p:cNvPr>
          <p:cNvSpPr>
            <a:spLocks noGrp="1"/>
          </p:cNvSpPr>
          <p:nvPr>
            <p:ph type="title"/>
          </p:nvPr>
        </p:nvSpPr>
        <p:spPr/>
        <p:txBody>
          <a:bodyPr/>
          <a:lstStyle/>
          <a:p>
            <a:pPr algn="ctr"/>
            <a:r>
              <a:rPr lang="cs-CZ" b="1" dirty="0"/>
              <a:t>STRUKTURA BP</a:t>
            </a:r>
          </a:p>
        </p:txBody>
      </p:sp>
      <p:sp>
        <p:nvSpPr>
          <p:cNvPr id="3" name="Zástupný symbol pro obsah 2">
            <a:extLst>
              <a:ext uri="{FF2B5EF4-FFF2-40B4-BE49-F238E27FC236}">
                <a16:creationId xmlns:a16="http://schemas.microsoft.com/office/drawing/2014/main" id="{8F561C60-9B91-4B5B-A4B3-C96E43D4D290}"/>
              </a:ext>
            </a:extLst>
          </p:cNvPr>
          <p:cNvSpPr>
            <a:spLocks noGrp="1"/>
          </p:cNvSpPr>
          <p:nvPr>
            <p:ph idx="1"/>
          </p:nvPr>
        </p:nvSpPr>
        <p:spPr/>
        <p:txBody>
          <a:bodyPr>
            <a:normAutofit fontScale="70000" lnSpcReduction="20000"/>
          </a:bodyPr>
          <a:lstStyle/>
          <a:p>
            <a:pPr marL="0" indent="0">
              <a:buNone/>
            </a:pPr>
            <a:r>
              <a:rPr lang="cs-CZ" sz="2600" dirty="0"/>
              <a:t>Master dokument</a:t>
            </a:r>
          </a:p>
          <a:p>
            <a:pPr marL="742950" lvl="1" indent="-285750"/>
            <a:r>
              <a:rPr lang="cs-CZ" sz="2600" dirty="0"/>
              <a:t>Informace o organizaci a bezpečnostních prvcích</a:t>
            </a:r>
          </a:p>
          <a:p>
            <a:pPr marL="742950" lvl="1" indent="-285750"/>
            <a:endParaRPr lang="cs-CZ" sz="2600" dirty="0"/>
          </a:p>
          <a:p>
            <a:pPr marL="0" indent="0">
              <a:buNone/>
            </a:pPr>
            <a:r>
              <a:rPr lang="cs-CZ" sz="2600" dirty="0"/>
              <a:t>BP pro jednotlivé objekty</a:t>
            </a:r>
          </a:p>
          <a:p>
            <a:pPr marL="742950" lvl="1" indent="-285750"/>
            <a:r>
              <a:rPr lang="cs-CZ" sz="2600" dirty="0"/>
              <a:t>Základní údaje o každém objektu včetně operativních karet a postupů</a:t>
            </a:r>
          </a:p>
          <a:p>
            <a:pPr marL="742950" lvl="1" indent="-285750"/>
            <a:endParaRPr lang="cs-CZ" sz="2600" dirty="0"/>
          </a:p>
          <a:p>
            <a:pPr marL="0" indent="0">
              <a:buNone/>
            </a:pPr>
            <a:r>
              <a:rPr lang="cs-CZ" sz="2600" dirty="0"/>
              <a:t>Metodicko-taktické karty</a:t>
            </a:r>
          </a:p>
          <a:p>
            <a:pPr marL="742950" lvl="1" indent="-285750"/>
            <a:r>
              <a:rPr lang="cs-CZ" sz="2600" dirty="0"/>
              <a:t>Jednoduchý systém základní postupů při mimořádných a rutinních situacích</a:t>
            </a:r>
          </a:p>
          <a:p>
            <a:pPr marL="742950" lvl="1" indent="-285750"/>
            <a:endParaRPr lang="cs-CZ" sz="2600" dirty="0"/>
          </a:p>
          <a:p>
            <a:pPr marL="0" indent="0">
              <a:buNone/>
            </a:pPr>
            <a:r>
              <a:rPr lang="cs-CZ" sz="2600" dirty="0"/>
              <a:t>Koordinační plán</a:t>
            </a:r>
          </a:p>
          <a:p>
            <a:pPr marL="742950" lvl="1" indent="-285750"/>
            <a:r>
              <a:rPr lang="cs-CZ" sz="2600" dirty="0"/>
              <a:t>Koordinační tým</a:t>
            </a:r>
          </a:p>
          <a:p>
            <a:pPr marL="742950" lvl="1" indent="-285750"/>
            <a:endParaRPr lang="cs-CZ" sz="2600" dirty="0"/>
          </a:p>
          <a:p>
            <a:pPr marL="0" indent="0">
              <a:buNone/>
            </a:pPr>
            <a:r>
              <a:rPr lang="cs-CZ" sz="2600" dirty="0"/>
              <a:t>Vzdělávací program</a:t>
            </a:r>
          </a:p>
          <a:p>
            <a:pPr marL="742950" lvl="1" indent="-285750"/>
            <a:r>
              <a:rPr lang="cs-CZ" sz="2600" dirty="0"/>
              <a:t>Komplexní systém vzdělávání</a:t>
            </a:r>
          </a:p>
          <a:p>
            <a:pPr marL="742950" lvl="1" indent="-285750"/>
            <a:r>
              <a:rPr lang="cs-CZ" sz="2600" dirty="0"/>
              <a:t>Podpůrná dokumentace a prezentace</a:t>
            </a:r>
          </a:p>
          <a:p>
            <a:endParaRPr lang="cs-CZ" dirty="0"/>
          </a:p>
        </p:txBody>
      </p:sp>
    </p:spTree>
    <p:extLst>
      <p:ext uri="{BB962C8B-B14F-4D97-AF65-F5344CB8AC3E}">
        <p14:creationId xmlns:p14="http://schemas.microsoft.com/office/powerpoint/2010/main" val="44266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D75125-1C58-4F66-91AD-5B479BB73F0A}"/>
              </a:ext>
            </a:extLst>
          </p:cNvPr>
          <p:cNvSpPr>
            <a:spLocks noGrp="1"/>
          </p:cNvSpPr>
          <p:nvPr>
            <p:ph type="title"/>
          </p:nvPr>
        </p:nvSpPr>
        <p:spPr/>
        <p:txBody>
          <a:bodyPr/>
          <a:lstStyle/>
          <a:p>
            <a:pPr algn="ctr"/>
            <a:r>
              <a:rPr lang="cs-CZ" b="1" dirty="0"/>
              <a:t>MASTER DOKUMENT</a:t>
            </a:r>
          </a:p>
        </p:txBody>
      </p:sp>
      <p:sp>
        <p:nvSpPr>
          <p:cNvPr id="3" name="Zástupný symbol pro obsah 2">
            <a:extLst>
              <a:ext uri="{FF2B5EF4-FFF2-40B4-BE49-F238E27FC236}">
                <a16:creationId xmlns:a16="http://schemas.microsoft.com/office/drawing/2014/main" id="{8BE2C6BD-DEC1-4F2D-91D8-FCB18B1AB6CD}"/>
              </a:ext>
            </a:extLst>
          </p:cNvPr>
          <p:cNvSpPr>
            <a:spLocks noGrp="1"/>
          </p:cNvSpPr>
          <p:nvPr>
            <p:ph idx="1"/>
          </p:nvPr>
        </p:nvSpPr>
        <p:spPr/>
        <p:txBody>
          <a:bodyPr>
            <a:normAutofit fontScale="77500" lnSpcReduction="20000"/>
          </a:bodyPr>
          <a:lstStyle/>
          <a:p>
            <a:pPr marL="0" indent="0">
              <a:buNone/>
            </a:pPr>
            <a:r>
              <a:rPr lang="cs-CZ" sz="2600" dirty="0">
                <a:latin typeface="Calibri" panose="020F0502020204030204" pitchFamily="34" charset="0"/>
                <a:cs typeface="Calibri" panose="020F0502020204030204" pitchFamily="34" charset="0"/>
              </a:rPr>
              <a:t>Typologie instituce</a:t>
            </a:r>
          </a:p>
          <a:p>
            <a:pPr marL="742950" lvl="1" indent="-285750"/>
            <a:endParaRPr lang="cs-CZ" sz="2600" dirty="0">
              <a:latin typeface="Calibri" panose="020F0502020204030204" pitchFamily="34" charset="0"/>
              <a:cs typeface="Calibri" panose="020F0502020204030204" pitchFamily="34" charset="0"/>
            </a:endParaRPr>
          </a:p>
          <a:p>
            <a:pPr marL="0" indent="0">
              <a:buNone/>
            </a:pPr>
            <a:r>
              <a:rPr lang="cs-CZ" sz="2600" dirty="0">
                <a:latin typeface="Calibri" panose="020F0502020204030204" pitchFamily="34" charset="0"/>
                <a:cs typeface="Calibri" panose="020F0502020204030204" pitchFamily="34" charset="0"/>
              </a:rPr>
              <a:t>Bezpečnostní prvky</a:t>
            </a:r>
          </a:p>
          <a:p>
            <a:pPr marL="742950" lvl="1" indent="-285750"/>
            <a:r>
              <a:rPr lang="cs-CZ" sz="2600" dirty="0">
                <a:latin typeface="Calibri" panose="020F0502020204030204" pitchFamily="34" charset="0"/>
                <a:cs typeface="Calibri" panose="020F0502020204030204" pitchFamily="34" charset="0"/>
              </a:rPr>
              <a:t>Bezpečnostní personál</a:t>
            </a:r>
          </a:p>
          <a:p>
            <a:pPr marL="742950" lvl="1" indent="-285750"/>
            <a:r>
              <a:rPr lang="cs-CZ" sz="2600" dirty="0">
                <a:latin typeface="Calibri" panose="020F0502020204030204" pitchFamily="34" charset="0"/>
                <a:cs typeface="Calibri" panose="020F0502020204030204" pitchFamily="34" charset="0"/>
              </a:rPr>
              <a:t>Procedury pro rutinní situace</a:t>
            </a:r>
          </a:p>
          <a:p>
            <a:pPr marL="742950" lvl="1" indent="-285750"/>
            <a:r>
              <a:rPr lang="cs-CZ" sz="2600" dirty="0">
                <a:latin typeface="Calibri" panose="020F0502020204030204" pitchFamily="34" charset="0"/>
                <a:cs typeface="Calibri" panose="020F0502020204030204" pitchFamily="34" charset="0"/>
              </a:rPr>
              <a:t>Procedury pro mimořádné situace</a:t>
            </a:r>
          </a:p>
          <a:p>
            <a:pPr marL="742950" lvl="1" indent="-285750"/>
            <a:r>
              <a:rPr lang="cs-CZ" sz="2600" dirty="0">
                <a:latin typeface="Calibri" panose="020F0502020204030204" pitchFamily="34" charset="0"/>
                <a:cs typeface="Calibri" panose="020F0502020204030204" pitchFamily="34" charset="0"/>
              </a:rPr>
              <a:t>Školení</a:t>
            </a:r>
          </a:p>
          <a:p>
            <a:pPr lvl="1"/>
            <a:endParaRPr lang="cs-CZ" sz="2600" dirty="0">
              <a:latin typeface="Calibri" panose="020F0502020204030204" pitchFamily="34" charset="0"/>
              <a:cs typeface="Calibri" panose="020F0502020204030204" pitchFamily="34" charset="0"/>
            </a:endParaRPr>
          </a:p>
          <a:p>
            <a:pPr marL="0" indent="0">
              <a:buNone/>
            </a:pPr>
            <a:r>
              <a:rPr lang="cs-CZ" sz="2600" dirty="0">
                <a:latin typeface="Calibri" panose="020F0502020204030204" pitchFamily="34" charset="0"/>
                <a:cs typeface="Calibri" panose="020F0502020204030204" pitchFamily="34" charset="0"/>
              </a:rPr>
              <a:t>Technická bezpečnostní opatření</a:t>
            </a:r>
          </a:p>
          <a:p>
            <a:pPr marL="742950" lvl="1" indent="-285750"/>
            <a:r>
              <a:rPr lang="cs-CZ" sz="2600" dirty="0">
                <a:latin typeface="Calibri" panose="020F0502020204030204" pitchFamily="34" charset="0"/>
                <a:cs typeface="Calibri" panose="020F0502020204030204" pitchFamily="34" charset="0"/>
              </a:rPr>
              <a:t>Elektronické prvky</a:t>
            </a:r>
          </a:p>
          <a:p>
            <a:pPr marL="742950" lvl="1" indent="-285750"/>
            <a:r>
              <a:rPr lang="cs-CZ" sz="2600" dirty="0">
                <a:latin typeface="Calibri" panose="020F0502020204030204" pitchFamily="34" charset="0"/>
                <a:cs typeface="Calibri" panose="020F0502020204030204" pitchFamily="34" charset="0"/>
              </a:rPr>
              <a:t>Mechanické prvky</a:t>
            </a:r>
          </a:p>
          <a:p>
            <a:pPr marL="742950" lvl="1" indent="-285750"/>
            <a:r>
              <a:rPr lang="cs-CZ" sz="2600" dirty="0">
                <a:latin typeface="Calibri" panose="020F0502020204030204" pitchFamily="34" charset="0"/>
                <a:cs typeface="Calibri" panose="020F0502020204030204" pitchFamily="34" charset="0"/>
              </a:rPr>
              <a:t>Procedury a školení bezpečnostních opatření</a:t>
            </a:r>
          </a:p>
          <a:p>
            <a:pPr marL="742950" lvl="1" indent="-285750"/>
            <a:endParaRPr lang="cs-CZ" sz="2600" dirty="0">
              <a:latin typeface="Calibri" panose="020F0502020204030204" pitchFamily="34" charset="0"/>
              <a:cs typeface="Calibri" panose="020F0502020204030204" pitchFamily="34" charset="0"/>
            </a:endParaRPr>
          </a:p>
          <a:p>
            <a:pPr marL="0" indent="0">
              <a:buNone/>
            </a:pPr>
            <a:r>
              <a:rPr lang="cs-CZ" sz="2600" dirty="0">
                <a:latin typeface="Calibri" panose="020F0502020204030204" pitchFamily="34" charset="0"/>
                <a:cs typeface="Calibri" panose="020F0502020204030204" pitchFamily="34" charset="0"/>
              </a:rPr>
              <a:t>Oznamování a evidence bezpečnostních incidentů</a:t>
            </a:r>
          </a:p>
          <a:p>
            <a:endParaRPr lang="cs-CZ" dirty="0"/>
          </a:p>
        </p:txBody>
      </p:sp>
    </p:spTree>
    <p:extLst>
      <p:ext uri="{BB962C8B-B14F-4D97-AF65-F5344CB8AC3E}">
        <p14:creationId xmlns:p14="http://schemas.microsoft.com/office/powerpoint/2010/main" val="46813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C6C0C9-0B50-4D6B-82C3-7F2046ECA714}"/>
              </a:ext>
            </a:extLst>
          </p:cNvPr>
          <p:cNvSpPr>
            <a:spLocks noGrp="1"/>
          </p:cNvSpPr>
          <p:nvPr>
            <p:ph type="title"/>
          </p:nvPr>
        </p:nvSpPr>
        <p:spPr/>
        <p:txBody>
          <a:bodyPr/>
          <a:lstStyle/>
          <a:p>
            <a:pPr algn="ctr"/>
            <a:r>
              <a:rPr lang="cs-CZ" b="1" dirty="0"/>
              <a:t>BP PRO JEDNOTLIVÉ OBJEKTY</a:t>
            </a:r>
          </a:p>
        </p:txBody>
      </p:sp>
      <p:sp>
        <p:nvSpPr>
          <p:cNvPr id="3" name="Zástupný symbol pro obsah 2">
            <a:extLst>
              <a:ext uri="{FF2B5EF4-FFF2-40B4-BE49-F238E27FC236}">
                <a16:creationId xmlns:a16="http://schemas.microsoft.com/office/drawing/2014/main" id="{2929FA5E-4918-4060-A4E8-9B9229504F1E}"/>
              </a:ext>
            </a:extLst>
          </p:cNvPr>
          <p:cNvSpPr>
            <a:spLocks noGrp="1"/>
          </p:cNvSpPr>
          <p:nvPr>
            <p:ph idx="1"/>
          </p:nvPr>
        </p:nvSpPr>
        <p:spPr/>
        <p:txBody>
          <a:bodyPr/>
          <a:lstStyle/>
          <a:p>
            <a:pPr marL="0" indent="0">
              <a:buNone/>
            </a:pPr>
            <a:r>
              <a:rPr lang="cs-CZ" sz="2400" dirty="0">
                <a:latin typeface="Calibri" panose="020F0502020204030204" pitchFamily="34" charset="0"/>
                <a:cs typeface="Calibri" panose="020F0502020204030204" pitchFamily="34" charset="0"/>
              </a:rPr>
              <a:t>Pro každý objekt je zpracována samostatná příloha</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Přesný popis systému a umístění</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Režimová opatření</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Bezpečnostní personál</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Důležité kontakty</a:t>
            </a:r>
          </a:p>
          <a:p>
            <a:endParaRPr lang="cs-CZ" dirty="0"/>
          </a:p>
        </p:txBody>
      </p:sp>
    </p:spTree>
    <p:extLst>
      <p:ext uri="{BB962C8B-B14F-4D97-AF65-F5344CB8AC3E}">
        <p14:creationId xmlns:p14="http://schemas.microsoft.com/office/powerpoint/2010/main" val="2159444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F837E6-D7E6-4E57-BD6C-F990727CDEA3}"/>
              </a:ext>
            </a:extLst>
          </p:cNvPr>
          <p:cNvSpPr>
            <a:spLocks noGrp="1"/>
          </p:cNvSpPr>
          <p:nvPr>
            <p:ph type="title"/>
          </p:nvPr>
        </p:nvSpPr>
        <p:spPr/>
        <p:txBody>
          <a:bodyPr/>
          <a:lstStyle/>
          <a:p>
            <a:pPr algn="ctr"/>
            <a:r>
              <a:rPr lang="cs-CZ" b="1" dirty="0"/>
              <a:t>METODICKO TAKTICKÉ KARTY</a:t>
            </a:r>
          </a:p>
        </p:txBody>
      </p:sp>
      <p:sp>
        <p:nvSpPr>
          <p:cNvPr id="3" name="Zástupný symbol pro obsah 2">
            <a:extLst>
              <a:ext uri="{FF2B5EF4-FFF2-40B4-BE49-F238E27FC236}">
                <a16:creationId xmlns:a16="http://schemas.microsoft.com/office/drawing/2014/main" id="{53D39C44-8DAC-40DF-9BFC-8A3251DA5404}"/>
              </a:ext>
            </a:extLst>
          </p:cNvPr>
          <p:cNvSpPr>
            <a:spLocks noGrp="1"/>
          </p:cNvSpPr>
          <p:nvPr>
            <p:ph idx="1"/>
          </p:nvPr>
        </p:nvSpPr>
        <p:spPr/>
        <p:txBody>
          <a:bodyPr/>
          <a:lstStyle/>
          <a:p>
            <a:pPr marL="0" indent="0">
              <a:buNone/>
            </a:pPr>
            <a:r>
              <a:rPr lang="cs-CZ" sz="2400" dirty="0">
                <a:latin typeface="Calibri" panose="020F0502020204030204" pitchFamily="34" charset="0"/>
                <a:cs typeface="Calibri" panose="020F0502020204030204" pitchFamily="34" charset="0"/>
              </a:rPr>
              <a:t>Jednoduchá a srozumitelná karta postupu</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Barevné řazení dle kategorie problému</a:t>
            </a:r>
          </a:p>
          <a:p>
            <a:endParaRPr lang="cs-CZ" dirty="0"/>
          </a:p>
        </p:txBody>
      </p:sp>
    </p:spTree>
    <p:extLst>
      <p:ext uri="{BB962C8B-B14F-4D97-AF65-F5344CB8AC3E}">
        <p14:creationId xmlns:p14="http://schemas.microsoft.com/office/powerpoint/2010/main" val="314237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D23C336C-79EC-451A-8C1A-88D0D1D0A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4242631" cy="5674519"/>
          </a:xfrm>
          <a:prstGeom prst="rect">
            <a:avLst/>
          </a:prstGeom>
        </p:spPr>
      </p:pic>
      <p:pic>
        <p:nvPicPr>
          <p:cNvPr id="5" name="Obrázek 4">
            <a:extLst>
              <a:ext uri="{FF2B5EF4-FFF2-40B4-BE49-F238E27FC236}">
                <a16:creationId xmlns:a16="http://schemas.microsoft.com/office/drawing/2014/main" id="{F9F7A02B-A4EB-4BFC-91B8-1D3CB47C5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313" y="365125"/>
            <a:ext cx="4242631" cy="5674519"/>
          </a:xfrm>
          <a:prstGeom prst="rect">
            <a:avLst/>
          </a:prstGeom>
        </p:spPr>
      </p:pic>
    </p:spTree>
    <p:extLst>
      <p:ext uri="{BB962C8B-B14F-4D97-AF65-F5344CB8AC3E}">
        <p14:creationId xmlns:p14="http://schemas.microsoft.com/office/powerpoint/2010/main" val="231625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D47E6-2D17-4620-AA52-C827897AB58A}"/>
              </a:ext>
            </a:extLst>
          </p:cNvPr>
          <p:cNvSpPr>
            <a:spLocks noGrp="1"/>
          </p:cNvSpPr>
          <p:nvPr>
            <p:ph type="title"/>
          </p:nvPr>
        </p:nvSpPr>
        <p:spPr/>
        <p:txBody>
          <a:bodyPr/>
          <a:lstStyle/>
          <a:p>
            <a:pPr algn="ctr"/>
            <a:r>
              <a:rPr lang="cs-CZ" b="1" dirty="0"/>
              <a:t>VZDĚLÁVACÍ PROGRAM</a:t>
            </a:r>
          </a:p>
        </p:txBody>
      </p:sp>
      <p:sp>
        <p:nvSpPr>
          <p:cNvPr id="3" name="Zástupný symbol pro obsah 2">
            <a:extLst>
              <a:ext uri="{FF2B5EF4-FFF2-40B4-BE49-F238E27FC236}">
                <a16:creationId xmlns:a16="http://schemas.microsoft.com/office/drawing/2014/main" id="{F1F4DBBE-095E-4A68-BA35-83E87DD33C87}"/>
              </a:ext>
            </a:extLst>
          </p:cNvPr>
          <p:cNvSpPr>
            <a:spLocks noGrp="1"/>
          </p:cNvSpPr>
          <p:nvPr>
            <p:ph idx="1"/>
          </p:nvPr>
        </p:nvSpPr>
        <p:spPr/>
        <p:txBody>
          <a:bodyPr/>
          <a:lstStyle/>
          <a:p>
            <a:pPr marL="0" indent="0">
              <a:buNone/>
            </a:pPr>
            <a:r>
              <a:rPr lang="cs-CZ" sz="2400" dirty="0">
                <a:latin typeface="Calibri" panose="020F0502020204030204" pitchFamily="34" charset="0"/>
                <a:cs typeface="Calibri" panose="020F0502020204030204" pitchFamily="34" charset="0"/>
              </a:rPr>
              <a:t>Přehled základních bezpečnostních školení dle zákonných norem</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Bezpečnostní školení v rámci instituce</a:t>
            </a:r>
          </a:p>
          <a:p>
            <a:pPr marL="742950" lvl="1" indent="-285750"/>
            <a:r>
              <a:rPr lang="cs-CZ" dirty="0">
                <a:latin typeface="Calibri" panose="020F0502020204030204" pitchFamily="34" charset="0"/>
                <a:cs typeface="Calibri" panose="020F0502020204030204" pitchFamily="34" charset="0"/>
              </a:rPr>
              <a:t>Zvládání mimořádných událostí</a:t>
            </a:r>
          </a:p>
          <a:p>
            <a:pPr marL="742950" lvl="1" indent="-285750"/>
            <a:r>
              <a:rPr lang="cs-CZ" dirty="0" err="1">
                <a:latin typeface="Calibri" panose="020F0502020204030204" pitchFamily="34" charset="0"/>
                <a:cs typeface="Calibri" panose="020F0502020204030204" pitchFamily="34" charset="0"/>
              </a:rPr>
              <a:t>Visual</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training</a:t>
            </a:r>
            <a:endParaRPr lang="cs-CZ" dirty="0">
              <a:latin typeface="Calibri" panose="020F0502020204030204" pitchFamily="34" charset="0"/>
              <a:cs typeface="Calibri" panose="020F0502020204030204" pitchFamily="34" charset="0"/>
            </a:endParaRPr>
          </a:p>
          <a:p>
            <a:pPr marL="742950" lvl="1" indent="-285750"/>
            <a:r>
              <a:rPr lang="cs-CZ" dirty="0">
                <a:latin typeface="Calibri" panose="020F0502020204030204" pitchFamily="34" charset="0"/>
                <a:cs typeface="Calibri" panose="020F0502020204030204" pitchFamily="34" charset="0"/>
              </a:rPr>
              <a:t>Školení evakuace</a:t>
            </a:r>
          </a:p>
          <a:p>
            <a:pPr marL="742950" lvl="1" indent="-285750"/>
            <a:r>
              <a:rPr lang="cs-CZ" dirty="0">
                <a:latin typeface="Calibri" panose="020F0502020204030204" pitchFamily="34" charset="0"/>
                <a:cs typeface="Calibri" panose="020F0502020204030204" pitchFamily="34" charset="0"/>
              </a:rPr>
              <a:t>Školení evakuace sbírkových předmětů</a:t>
            </a:r>
          </a:p>
          <a:p>
            <a:pPr marL="742950" lvl="1" indent="-285750"/>
            <a:r>
              <a:rPr lang="cs-CZ" dirty="0">
                <a:latin typeface="Calibri" panose="020F0502020204030204" pitchFamily="34" charset="0"/>
                <a:cs typeface="Calibri" panose="020F0502020204030204" pitchFamily="34" charset="0"/>
              </a:rPr>
              <a:t>Obranné prostředky</a:t>
            </a:r>
          </a:p>
          <a:p>
            <a:pPr marL="742950" lvl="1" indent="-285750"/>
            <a:r>
              <a:rPr lang="cs-CZ" dirty="0">
                <a:latin typeface="Calibri" panose="020F0502020204030204" pitchFamily="34" charset="0"/>
                <a:cs typeface="Calibri" panose="020F0502020204030204" pitchFamily="34" charset="0"/>
              </a:rPr>
              <a:t>Komunikace a „soft </a:t>
            </a:r>
            <a:r>
              <a:rPr lang="cs-CZ" dirty="0" err="1">
                <a:latin typeface="Calibri" panose="020F0502020204030204" pitchFamily="34" charset="0"/>
                <a:cs typeface="Calibri" panose="020F0502020204030204" pitchFamily="34" charset="0"/>
              </a:rPr>
              <a:t>skills</a:t>
            </a:r>
            <a:r>
              <a:rPr lang="cs-CZ" dirty="0">
                <a:latin typeface="Calibri" panose="020F0502020204030204" pitchFamily="34" charset="0"/>
                <a:cs typeface="Calibri" panose="020F0502020204030204" pitchFamily="34" charset="0"/>
              </a:rPr>
              <a:t>“</a:t>
            </a:r>
          </a:p>
          <a:p>
            <a:pPr marL="742950" lvl="1" indent="-285750"/>
            <a:r>
              <a:rPr lang="cs-CZ" dirty="0">
                <a:latin typeface="Calibri" panose="020F0502020204030204" pitchFamily="34" charset="0"/>
                <a:cs typeface="Calibri" panose="020F0502020204030204" pitchFamily="34" charset="0"/>
              </a:rPr>
              <a:t>První pomoc</a:t>
            </a:r>
          </a:p>
          <a:p>
            <a:endParaRPr lang="cs-CZ" dirty="0"/>
          </a:p>
        </p:txBody>
      </p:sp>
    </p:spTree>
    <p:extLst>
      <p:ext uri="{BB962C8B-B14F-4D97-AF65-F5344CB8AC3E}">
        <p14:creationId xmlns:p14="http://schemas.microsoft.com/office/powerpoint/2010/main" val="11755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88647D-3D25-40A2-B9C9-D3C9142CF2E9}"/>
              </a:ext>
            </a:extLst>
          </p:cNvPr>
          <p:cNvSpPr>
            <a:spLocks noGrp="1"/>
          </p:cNvSpPr>
          <p:nvPr>
            <p:ph type="title"/>
          </p:nvPr>
        </p:nvSpPr>
        <p:spPr/>
        <p:txBody>
          <a:bodyPr/>
          <a:lstStyle/>
          <a:p>
            <a:pPr algn="ctr"/>
            <a:r>
              <a:rPr lang="cs-CZ" b="1" dirty="0"/>
              <a:t>KRIZOVÝ PLÁN?</a:t>
            </a:r>
          </a:p>
        </p:txBody>
      </p:sp>
      <p:sp>
        <p:nvSpPr>
          <p:cNvPr id="3" name="Zástupný symbol pro obsah 2">
            <a:extLst>
              <a:ext uri="{FF2B5EF4-FFF2-40B4-BE49-F238E27FC236}">
                <a16:creationId xmlns:a16="http://schemas.microsoft.com/office/drawing/2014/main" id="{5B71BB01-FE18-486F-9B1F-E63B7BFC7BE7}"/>
              </a:ext>
            </a:extLst>
          </p:cNvPr>
          <p:cNvSpPr>
            <a:spLocks noGrp="1"/>
          </p:cNvSpPr>
          <p:nvPr>
            <p:ph idx="1"/>
          </p:nvPr>
        </p:nvSpPr>
        <p:spPr/>
        <p:txBody>
          <a:bodyPr>
            <a:normAutofit fontScale="70000" lnSpcReduction="20000"/>
          </a:bodyPr>
          <a:lstStyle/>
          <a:p>
            <a:r>
              <a:rPr lang="cs-CZ" dirty="0">
                <a:solidFill>
                  <a:srgbClr val="FF0000"/>
                </a:solidFill>
              </a:rPr>
              <a:t>Plán krizové připravenosti (240/200 Sb., o krizovém řízení)</a:t>
            </a:r>
          </a:p>
          <a:p>
            <a:r>
              <a:rPr lang="cs-CZ" dirty="0">
                <a:solidFill>
                  <a:srgbClr val="FF0000"/>
                </a:solidFill>
              </a:rPr>
              <a:t>Dokumentace požární ochrany (133/1985 Sb., o požární ochraně)</a:t>
            </a:r>
          </a:p>
          <a:p>
            <a:r>
              <a:rPr lang="cs-CZ" dirty="0">
                <a:solidFill>
                  <a:srgbClr val="FF0000"/>
                </a:solidFill>
              </a:rPr>
              <a:t>Vnitřní a vnější havarijní plán (244/2015 Sb., o prevenci závažných havárií)</a:t>
            </a:r>
          </a:p>
          <a:p>
            <a:r>
              <a:rPr lang="cs-CZ" dirty="0">
                <a:solidFill>
                  <a:schemeClr val="accent1">
                    <a:lumMod val="75000"/>
                  </a:schemeClr>
                </a:solidFill>
              </a:rPr>
              <a:t>Koordinační plán</a:t>
            </a:r>
          </a:p>
          <a:p>
            <a:r>
              <a:rPr lang="cs-CZ" dirty="0">
                <a:solidFill>
                  <a:schemeClr val="accent1">
                    <a:lumMod val="75000"/>
                  </a:schemeClr>
                </a:solidFill>
              </a:rPr>
              <a:t>Business </a:t>
            </a:r>
            <a:r>
              <a:rPr lang="cs-CZ" dirty="0" err="1">
                <a:solidFill>
                  <a:schemeClr val="accent1">
                    <a:lumMod val="75000"/>
                  </a:schemeClr>
                </a:solidFill>
              </a:rPr>
              <a:t>Continuity</a:t>
            </a:r>
            <a:r>
              <a:rPr lang="cs-CZ" dirty="0">
                <a:solidFill>
                  <a:schemeClr val="accent1">
                    <a:lumMod val="75000"/>
                  </a:schemeClr>
                </a:solidFill>
              </a:rPr>
              <a:t> management (ČSN EN ISO 22301   (012306) - Bezpečnost a odolnost - Systémy managementu kontinuity podnikání) </a:t>
            </a:r>
          </a:p>
          <a:p>
            <a:endParaRPr lang="cs-CZ" dirty="0"/>
          </a:p>
          <a:p>
            <a:r>
              <a:rPr lang="cs-CZ" dirty="0">
                <a:solidFill>
                  <a:srgbClr val="FF0000"/>
                </a:solidFill>
              </a:rPr>
              <a:t>Zpracovány povinně pouze subjekty vymezenými v zákoně</a:t>
            </a:r>
          </a:p>
          <a:p>
            <a:r>
              <a:rPr lang="cs-CZ" dirty="0">
                <a:solidFill>
                  <a:srgbClr val="FF0000"/>
                </a:solidFill>
              </a:rPr>
              <a:t>Mají přednost před KP tam, kde se opírají o zákon</a:t>
            </a:r>
          </a:p>
          <a:p>
            <a:r>
              <a:rPr lang="cs-CZ" dirty="0">
                <a:solidFill>
                  <a:srgbClr val="FF0000"/>
                </a:solidFill>
              </a:rPr>
              <a:t>Použití pouze v situaci, pro které v souladu se zákonem vznikly</a:t>
            </a:r>
          </a:p>
          <a:p>
            <a:r>
              <a:rPr lang="cs-CZ" dirty="0">
                <a:solidFill>
                  <a:schemeClr val="accent1">
                    <a:lumMod val="75000"/>
                  </a:schemeClr>
                </a:solidFill>
              </a:rPr>
              <a:t>Zpracovány dobrovolně jakoukoliv organizací</a:t>
            </a:r>
          </a:p>
          <a:p>
            <a:r>
              <a:rPr lang="cs-CZ" dirty="0">
                <a:solidFill>
                  <a:schemeClr val="accent1">
                    <a:lumMod val="75000"/>
                  </a:schemeClr>
                </a:solidFill>
              </a:rPr>
              <a:t>Může být zpracován současně s PKP, DPO, HP</a:t>
            </a:r>
          </a:p>
          <a:p>
            <a:r>
              <a:rPr lang="cs-CZ" dirty="0">
                <a:solidFill>
                  <a:schemeClr val="accent1">
                    <a:lumMod val="75000"/>
                  </a:schemeClr>
                </a:solidFill>
              </a:rPr>
              <a:t>Může být použito pro jakoukoliv situaci</a:t>
            </a:r>
          </a:p>
          <a:p>
            <a:endParaRPr lang="cs-CZ" dirty="0"/>
          </a:p>
        </p:txBody>
      </p:sp>
    </p:spTree>
    <p:extLst>
      <p:ext uri="{BB962C8B-B14F-4D97-AF65-F5344CB8AC3E}">
        <p14:creationId xmlns:p14="http://schemas.microsoft.com/office/powerpoint/2010/main" val="33945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7AB11-5CCA-4441-941F-8F4E473F008C}"/>
              </a:ext>
            </a:extLst>
          </p:cNvPr>
          <p:cNvSpPr>
            <a:spLocks noGrp="1"/>
          </p:cNvSpPr>
          <p:nvPr>
            <p:ph type="title"/>
          </p:nvPr>
        </p:nvSpPr>
        <p:spPr/>
        <p:txBody>
          <a:bodyPr/>
          <a:lstStyle/>
          <a:p>
            <a:pPr algn="ctr"/>
            <a:r>
              <a:rPr lang="cs-CZ" b="1" dirty="0"/>
              <a:t>KOORDINAČNÍ PLÁN</a:t>
            </a:r>
          </a:p>
        </p:txBody>
      </p:sp>
      <p:sp>
        <p:nvSpPr>
          <p:cNvPr id="3" name="Zástupný symbol pro obsah 2">
            <a:extLst>
              <a:ext uri="{FF2B5EF4-FFF2-40B4-BE49-F238E27FC236}">
                <a16:creationId xmlns:a16="http://schemas.microsoft.com/office/drawing/2014/main" id="{6D7DD631-447E-49E9-BE5B-536686F7C9DC}"/>
              </a:ext>
            </a:extLst>
          </p:cNvPr>
          <p:cNvSpPr>
            <a:spLocks noGrp="1"/>
          </p:cNvSpPr>
          <p:nvPr>
            <p:ph idx="1"/>
          </p:nvPr>
        </p:nvSpPr>
        <p:spPr/>
        <p:txBody>
          <a:bodyPr>
            <a:normAutofit lnSpcReduction="10000"/>
          </a:bodyPr>
          <a:lstStyle/>
          <a:p>
            <a:pPr marL="0" indent="0">
              <a:buNone/>
            </a:pPr>
            <a:r>
              <a:rPr lang="cs-CZ" sz="2400" dirty="0">
                <a:latin typeface="Calibri" panose="020F0502020204030204" pitchFamily="34" charset="0"/>
                <a:cs typeface="Calibri" panose="020F0502020204030204" pitchFamily="34" charset="0"/>
              </a:rPr>
              <a:t>Popis koordinačního plánu</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Aktivace a způsob práce koordinačního týmu</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Členové koordinačního týmu</a:t>
            </a:r>
          </a:p>
          <a:p>
            <a:pPr marL="742950" lvl="1" indent="-285750"/>
            <a:r>
              <a:rPr lang="cs-CZ" dirty="0">
                <a:latin typeface="Calibri" panose="020F0502020204030204" pitchFamily="34" charset="0"/>
                <a:cs typeface="Calibri" panose="020F0502020204030204" pitchFamily="34" charset="0"/>
              </a:rPr>
              <a:t>Povinnosti a úkoly jednotlivých členů KT</a:t>
            </a:r>
          </a:p>
          <a:p>
            <a:pPr marL="742950" lvl="1" indent="-285750"/>
            <a:r>
              <a:rPr lang="cs-CZ" dirty="0">
                <a:latin typeface="Calibri" panose="020F0502020204030204" pitchFamily="34" charset="0"/>
                <a:cs typeface="Calibri" panose="020F0502020204030204" pitchFamily="34" charset="0"/>
              </a:rPr>
              <a:t>Kontakty na jednotlivé členy KT</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Základní postupy organizace v případě mimořádné události</a:t>
            </a:r>
          </a:p>
          <a:p>
            <a:pPr marL="742950" lvl="1" indent="-285750"/>
            <a:endParaRPr lang="cs-CZ" dirty="0">
              <a:latin typeface="Calibri" panose="020F0502020204030204" pitchFamily="34" charset="0"/>
              <a:cs typeface="Calibri" panose="020F0502020204030204" pitchFamily="34" charset="0"/>
            </a:endParaRPr>
          </a:p>
          <a:p>
            <a:pPr marL="0" indent="0">
              <a:buNone/>
            </a:pPr>
            <a:r>
              <a:rPr lang="cs-CZ" sz="2400" dirty="0">
                <a:latin typeface="Calibri" panose="020F0502020204030204" pitchFamily="34" charset="0"/>
                <a:cs typeface="Calibri" panose="020F0502020204030204" pitchFamily="34" charset="0"/>
              </a:rPr>
              <a:t>Základní postupy organizace pro snižování dopadů mimořádných událostí</a:t>
            </a:r>
          </a:p>
          <a:p>
            <a:endParaRPr lang="cs-CZ" dirty="0"/>
          </a:p>
        </p:txBody>
      </p:sp>
    </p:spTree>
    <p:extLst>
      <p:ext uri="{BB962C8B-B14F-4D97-AF65-F5344CB8AC3E}">
        <p14:creationId xmlns:p14="http://schemas.microsoft.com/office/powerpoint/2010/main" val="423719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442AFA-9262-4D2B-BC97-024B988541AB}"/>
              </a:ext>
            </a:extLst>
          </p:cNvPr>
          <p:cNvSpPr>
            <a:spLocks noGrp="1"/>
          </p:cNvSpPr>
          <p:nvPr>
            <p:ph type="title"/>
          </p:nvPr>
        </p:nvSpPr>
        <p:spPr/>
        <p:txBody>
          <a:bodyPr/>
          <a:lstStyle/>
          <a:p>
            <a:r>
              <a:rPr lang="cs-CZ" dirty="0">
                <a:solidFill>
                  <a:schemeClr val="tx2"/>
                </a:solidFill>
              </a:rPr>
              <a:t>Časová linie incidentu</a:t>
            </a:r>
          </a:p>
        </p:txBody>
      </p:sp>
      <p:graphicFrame>
        <p:nvGraphicFramePr>
          <p:cNvPr id="7" name="Diagram 6"/>
          <p:cNvGraphicFramePr/>
          <p:nvPr>
            <p:extLst>
              <p:ext uri="{D42A27DB-BD31-4B8C-83A1-F6EECF244321}">
                <p14:modId xmlns:p14="http://schemas.microsoft.com/office/powerpoint/2010/main" val="3054678708"/>
              </p:ext>
            </p:extLst>
          </p:nvPr>
        </p:nvGraphicFramePr>
        <p:xfrm>
          <a:off x="729792" y="1302831"/>
          <a:ext cx="10780889" cy="526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37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graphicEl>
                                              <a:dgm id="{C72DDB6D-79A3-4AC7-BE9E-F0B9192EFA0B}"/>
                                            </p:graphicEl>
                                          </p:spTgt>
                                        </p:tgtEl>
                                        <p:attrNameLst>
                                          <p:attrName>style.visibility</p:attrName>
                                        </p:attrNameLst>
                                      </p:cBhvr>
                                      <p:to>
                                        <p:strVal val="visible"/>
                                      </p:to>
                                    </p:set>
                                    <p:anim calcmode="lin" valueType="num">
                                      <p:cBhvr additive="base">
                                        <p:cTn id="7" dur="500" fill="hold"/>
                                        <p:tgtEl>
                                          <p:spTgt spid="7">
                                            <p:graphicEl>
                                              <a:dgm id="{C72DDB6D-79A3-4AC7-BE9E-F0B9192EFA0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graphicEl>
                                              <a:dgm id="{C72DDB6D-79A3-4AC7-BE9E-F0B9192EFA0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graphicEl>
                                              <a:dgm id="{D1CD0CC6-8623-4476-9C2F-6A16697047AD}"/>
                                            </p:graphicEl>
                                          </p:spTgt>
                                        </p:tgtEl>
                                        <p:attrNameLst>
                                          <p:attrName>style.visibility</p:attrName>
                                        </p:attrNameLst>
                                      </p:cBhvr>
                                      <p:to>
                                        <p:strVal val="visible"/>
                                      </p:to>
                                    </p:set>
                                    <p:anim calcmode="lin" valueType="num">
                                      <p:cBhvr additive="base">
                                        <p:cTn id="13" dur="500" fill="hold"/>
                                        <p:tgtEl>
                                          <p:spTgt spid="7">
                                            <p:graphicEl>
                                              <a:dgm id="{D1CD0CC6-8623-4476-9C2F-6A16697047A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graphicEl>
                                              <a:dgm id="{D1CD0CC6-8623-4476-9C2F-6A16697047A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graphicEl>
                                              <a:dgm id="{A6E922E3-1E74-4278-9162-7975B0F6042C}"/>
                                            </p:graphicEl>
                                          </p:spTgt>
                                        </p:tgtEl>
                                        <p:attrNameLst>
                                          <p:attrName>style.visibility</p:attrName>
                                        </p:attrNameLst>
                                      </p:cBhvr>
                                      <p:to>
                                        <p:strVal val="visible"/>
                                      </p:to>
                                    </p:set>
                                    <p:anim calcmode="lin" valueType="num">
                                      <p:cBhvr additive="base">
                                        <p:cTn id="19" dur="500" fill="hold"/>
                                        <p:tgtEl>
                                          <p:spTgt spid="7">
                                            <p:graphicEl>
                                              <a:dgm id="{A6E922E3-1E74-4278-9162-7975B0F6042C}"/>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graphicEl>
                                              <a:dgm id="{A6E922E3-1E74-4278-9162-7975B0F6042C}"/>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graphicEl>
                                              <a:dgm id="{B32BCA2E-8DE2-409B-ABED-2415B350A693}"/>
                                            </p:graphicEl>
                                          </p:spTgt>
                                        </p:tgtEl>
                                        <p:attrNameLst>
                                          <p:attrName>style.visibility</p:attrName>
                                        </p:attrNameLst>
                                      </p:cBhvr>
                                      <p:to>
                                        <p:strVal val="visible"/>
                                      </p:to>
                                    </p:set>
                                    <p:anim calcmode="lin" valueType="num">
                                      <p:cBhvr additive="base">
                                        <p:cTn id="23" dur="500" fill="hold"/>
                                        <p:tgtEl>
                                          <p:spTgt spid="7">
                                            <p:graphicEl>
                                              <a:dgm id="{B32BCA2E-8DE2-409B-ABED-2415B350A693}"/>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B32BCA2E-8DE2-409B-ABED-2415B350A693}"/>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graphicEl>
                                              <a:dgm id="{C334E66B-A5F9-4393-B0C4-3EE24FD4F46B}"/>
                                            </p:graphicEl>
                                          </p:spTgt>
                                        </p:tgtEl>
                                        <p:attrNameLst>
                                          <p:attrName>style.visibility</p:attrName>
                                        </p:attrNameLst>
                                      </p:cBhvr>
                                      <p:to>
                                        <p:strVal val="visible"/>
                                      </p:to>
                                    </p:set>
                                    <p:anim calcmode="lin" valueType="num">
                                      <p:cBhvr additive="base">
                                        <p:cTn id="29" dur="500" fill="hold"/>
                                        <p:tgtEl>
                                          <p:spTgt spid="7">
                                            <p:graphicEl>
                                              <a:dgm id="{C334E66B-A5F9-4393-B0C4-3EE24FD4F46B}"/>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graphicEl>
                                              <a:dgm id="{C334E66B-A5F9-4393-B0C4-3EE24FD4F46B}"/>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
                                            <p:graphicEl>
                                              <a:dgm id="{696F8254-7FC7-48B4-B60B-2C5E15D5DBA7}"/>
                                            </p:graphicEl>
                                          </p:spTgt>
                                        </p:tgtEl>
                                        <p:attrNameLst>
                                          <p:attrName>style.visibility</p:attrName>
                                        </p:attrNameLst>
                                      </p:cBhvr>
                                      <p:to>
                                        <p:strVal val="visible"/>
                                      </p:to>
                                    </p:set>
                                    <p:anim calcmode="lin" valueType="num">
                                      <p:cBhvr additive="base">
                                        <p:cTn id="35" dur="500" fill="hold"/>
                                        <p:tgtEl>
                                          <p:spTgt spid="7">
                                            <p:graphicEl>
                                              <a:dgm id="{696F8254-7FC7-48B4-B60B-2C5E15D5DBA7}"/>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
                                            <p:graphicEl>
                                              <a:dgm id="{696F8254-7FC7-48B4-B60B-2C5E15D5DBA7}"/>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
                                            <p:graphicEl>
                                              <a:dgm id="{4B5BCBE4-86DB-49EC-81EF-A1CD3434A1C3}"/>
                                            </p:graphicEl>
                                          </p:spTgt>
                                        </p:tgtEl>
                                        <p:attrNameLst>
                                          <p:attrName>style.visibility</p:attrName>
                                        </p:attrNameLst>
                                      </p:cBhvr>
                                      <p:to>
                                        <p:strVal val="visible"/>
                                      </p:to>
                                    </p:set>
                                    <p:anim calcmode="lin" valueType="num">
                                      <p:cBhvr additive="base">
                                        <p:cTn id="39" dur="500" fill="hold"/>
                                        <p:tgtEl>
                                          <p:spTgt spid="7">
                                            <p:graphicEl>
                                              <a:dgm id="{4B5BCBE4-86DB-49EC-81EF-A1CD3434A1C3}"/>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graphicEl>
                                              <a:dgm id="{4B5BCBE4-86DB-49EC-81EF-A1CD3434A1C3}"/>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
                                            <p:graphicEl>
                                              <a:dgm id="{8CE364C0-32CD-4C55-90FB-3B4C425A84D9}"/>
                                            </p:graphicEl>
                                          </p:spTgt>
                                        </p:tgtEl>
                                        <p:attrNameLst>
                                          <p:attrName>style.visibility</p:attrName>
                                        </p:attrNameLst>
                                      </p:cBhvr>
                                      <p:to>
                                        <p:strVal val="visible"/>
                                      </p:to>
                                    </p:set>
                                    <p:anim calcmode="lin" valueType="num">
                                      <p:cBhvr additive="base">
                                        <p:cTn id="45" dur="500" fill="hold"/>
                                        <p:tgtEl>
                                          <p:spTgt spid="7">
                                            <p:graphicEl>
                                              <a:dgm id="{8CE364C0-32CD-4C55-90FB-3B4C425A84D9}"/>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
                                            <p:graphicEl>
                                              <a:dgm id="{8CE364C0-32CD-4C55-90FB-3B4C425A84D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106" y="2583325"/>
            <a:ext cx="6312606" cy="35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plán</a:t>
            </a:r>
          </a:p>
        </p:txBody>
      </p:sp>
      <p:sp>
        <p:nvSpPr>
          <p:cNvPr id="5" name="Mrak 4"/>
          <p:cNvSpPr/>
          <p:nvPr/>
        </p:nvSpPr>
        <p:spPr>
          <a:xfrm>
            <a:off x="1286932" y="1264976"/>
            <a:ext cx="3691466" cy="1508497"/>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Součinnost s IZS (operativní karty)</a:t>
            </a:r>
          </a:p>
        </p:txBody>
      </p:sp>
      <p:sp>
        <p:nvSpPr>
          <p:cNvPr id="6" name="Mrak 5"/>
          <p:cNvSpPr/>
          <p:nvPr/>
        </p:nvSpPr>
        <p:spPr>
          <a:xfrm>
            <a:off x="7498646" y="1129507"/>
            <a:ext cx="3778957" cy="150849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Elementární znalost řešení incidentu</a:t>
            </a:r>
          </a:p>
        </p:txBody>
      </p:sp>
      <p:sp>
        <p:nvSpPr>
          <p:cNvPr id="2" name="Mrak 1"/>
          <p:cNvSpPr/>
          <p:nvPr/>
        </p:nvSpPr>
        <p:spPr>
          <a:xfrm>
            <a:off x="4034722" y="838376"/>
            <a:ext cx="4122558" cy="1474609"/>
          </a:xfrm>
          <a:prstGeom prst="cloud">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0541" cmpd="sng">
                  <a:noFill/>
                  <a:prstDash val="solid"/>
                </a:ln>
                <a:solidFill>
                  <a:schemeClr val="tx2"/>
                </a:solidFill>
              </a:rPr>
              <a:t>Koordinační tým a jeho funkce</a:t>
            </a:r>
          </a:p>
        </p:txBody>
      </p:sp>
      <p:sp>
        <p:nvSpPr>
          <p:cNvPr id="7" name="Mrak 6"/>
          <p:cNvSpPr/>
          <p:nvPr/>
        </p:nvSpPr>
        <p:spPr>
          <a:xfrm>
            <a:off x="4057651" y="2312985"/>
            <a:ext cx="4076700" cy="1485539"/>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Koordinační centrum</a:t>
            </a:r>
          </a:p>
        </p:txBody>
      </p:sp>
      <p:sp>
        <p:nvSpPr>
          <p:cNvPr id="8" name="Mrak 7"/>
          <p:cNvSpPr/>
          <p:nvPr/>
        </p:nvSpPr>
        <p:spPr>
          <a:xfrm>
            <a:off x="680153" y="2554363"/>
            <a:ext cx="4004735" cy="1570440"/>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Nezbytné kroky organizace pro snížení dopadu</a:t>
            </a:r>
          </a:p>
        </p:txBody>
      </p:sp>
      <p:sp>
        <p:nvSpPr>
          <p:cNvPr id="9" name="Mrak 8"/>
          <p:cNvSpPr/>
          <p:nvPr/>
        </p:nvSpPr>
        <p:spPr>
          <a:xfrm>
            <a:off x="7851422" y="2433376"/>
            <a:ext cx="4080934" cy="1566422"/>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Jednotlivé základní kroky každého z člena</a:t>
            </a:r>
          </a:p>
        </p:txBody>
      </p:sp>
      <p:sp>
        <p:nvSpPr>
          <p:cNvPr id="10" name="Mrak 9"/>
          <p:cNvSpPr/>
          <p:nvPr/>
        </p:nvSpPr>
        <p:spPr>
          <a:xfrm>
            <a:off x="1854552" y="3740151"/>
            <a:ext cx="3958169" cy="1564795"/>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Generické tvoření tiskové zprávy</a:t>
            </a:r>
          </a:p>
        </p:txBody>
      </p:sp>
      <p:sp>
        <p:nvSpPr>
          <p:cNvPr id="11" name="Mrak 10"/>
          <p:cNvSpPr/>
          <p:nvPr/>
        </p:nvSpPr>
        <p:spPr>
          <a:xfrm>
            <a:off x="5976409" y="3646243"/>
            <a:ext cx="4087634" cy="1658703"/>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n w="12700">
                  <a:noFill/>
                  <a:prstDash val="solid"/>
                </a:ln>
                <a:solidFill>
                  <a:schemeClr val="tx2"/>
                </a:solidFill>
                <a:effectLst>
                  <a:outerShdw blurRad="41275" dist="20320" dir="1800000" algn="tl" rotWithShape="0">
                    <a:srgbClr val="000000">
                      <a:alpha val="40000"/>
                    </a:srgbClr>
                  </a:outerShdw>
                </a:effectLst>
              </a:rPr>
              <a:t>Návrat do běžného provozu</a:t>
            </a:r>
          </a:p>
        </p:txBody>
      </p:sp>
    </p:spTree>
    <p:extLst>
      <p:ext uri="{BB962C8B-B14F-4D97-AF65-F5344CB8AC3E}">
        <p14:creationId xmlns:p14="http://schemas.microsoft.com/office/powerpoint/2010/main" val="183111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tým</a:t>
            </a:r>
          </a:p>
        </p:txBody>
      </p:sp>
      <p:sp>
        <p:nvSpPr>
          <p:cNvPr id="3" name="Obdélník 2"/>
          <p:cNvSpPr/>
          <p:nvPr/>
        </p:nvSpPr>
        <p:spPr>
          <a:xfrm>
            <a:off x="959556" y="1117600"/>
            <a:ext cx="10137422" cy="189653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965199" y="3019795"/>
            <a:ext cx="10137422" cy="32681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1083733" y="1275644"/>
            <a:ext cx="3172178" cy="400110"/>
          </a:xfrm>
          <a:prstGeom prst="rect">
            <a:avLst/>
          </a:prstGeom>
          <a:noFill/>
        </p:spPr>
        <p:txBody>
          <a:bodyPr wrap="square" rtlCol="0">
            <a:spAutoFit/>
          </a:bodyPr>
          <a:lstStyle/>
          <a:p>
            <a:r>
              <a:rPr lang="cs-CZ" sz="2000" b="1" dirty="0"/>
              <a:t>Vedení koordinačního týmu</a:t>
            </a:r>
          </a:p>
        </p:txBody>
      </p:sp>
      <p:sp>
        <p:nvSpPr>
          <p:cNvPr id="6" name="TextovéPole 5"/>
          <p:cNvSpPr txBox="1"/>
          <p:nvPr/>
        </p:nvSpPr>
        <p:spPr>
          <a:xfrm>
            <a:off x="1078087" y="3143972"/>
            <a:ext cx="4318002" cy="400110"/>
          </a:xfrm>
          <a:prstGeom prst="rect">
            <a:avLst/>
          </a:prstGeom>
          <a:noFill/>
        </p:spPr>
        <p:txBody>
          <a:bodyPr wrap="square" rtlCol="0">
            <a:spAutoFit/>
          </a:bodyPr>
          <a:lstStyle/>
          <a:p>
            <a:r>
              <a:rPr lang="cs-CZ" sz="2000" b="1" dirty="0"/>
              <a:t>Výkonné týmy koordinačního týmu</a:t>
            </a:r>
          </a:p>
        </p:txBody>
      </p:sp>
      <p:sp>
        <p:nvSpPr>
          <p:cNvPr id="7" name="Ovál 6"/>
          <p:cNvSpPr/>
          <p:nvPr/>
        </p:nvSpPr>
        <p:spPr>
          <a:xfrm>
            <a:off x="4007549" y="1411110"/>
            <a:ext cx="1862666"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6146813" y="2387607"/>
            <a:ext cx="1862666"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1061166" y="3578580"/>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vál 15"/>
          <p:cNvSpPr/>
          <p:nvPr/>
        </p:nvSpPr>
        <p:spPr>
          <a:xfrm>
            <a:off x="1439346" y="4882458"/>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vál 16"/>
          <p:cNvSpPr/>
          <p:nvPr/>
        </p:nvSpPr>
        <p:spPr>
          <a:xfrm>
            <a:off x="3285096" y="4876812"/>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p:cNvSpPr/>
          <p:nvPr/>
        </p:nvSpPr>
        <p:spPr>
          <a:xfrm>
            <a:off x="5153424" y="4905033"/>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p:cNvSpPr/>
          <p:nvPr/>
        </p:nvSpPr>
        <p:spPr>
          <a:xfrm>
            <a:off x="6999174" y="4921965"/>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vál 19"/>
          <p:cNvSpPr/>
          <p:nvPr/>
        </p:nvSpPr>
        <p:spPr>
          <a:xfrm>
            <a:off x="8878791" y="4803429"/>
            <a:ext cx="1704612" cy="1286933"/>
          </a:xfrm>
          <a:prstGeom prst="ellipse">
            <a:avLst/>
          </a:prstGeom>
          <a:solidFill>
            <a:schemeClr val="bg1">
              <a:lumMod val="8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Ovál 20"/>
          <p:cNvSpPr/>
          <p:nvPr/>
        </p:nvSpPr>
        <p:spPr>
          <a:xfrm>
            <a:off x="9313416" y="3431814"/>
            <a:ext cx="1704612" cy="128693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p:cNvSpPr txBox="1"/>
          <p:nvPr/>
        </p:nvSpPr>
        <p:spPr>
          <a:xfrm>
            <a:off x="4301066" y="1873952"/>
            <a:ext cx="1275645" cy="369332"/>
          </a:xfrm>
          <a:prstGeom prst="rect">
            <a:avLst/>
          </a:prstGeom>
          <a:noFill/>
        </p:spPr>
        <p:txBody>
          <a:bodyPr wrap="square" rtlCol="0">
            <a:spAutoFit/>
          </a:bodyPr>
          <a:lstStyle/>
          <a:p>
            <a:pPr algn="ctr"/>
            <a:r>
              <a:rPr lang="cs-CZ" b="1" dirty="0"/>
              <a:t>Předseda</a:t>
            </a:r>
          </a:p>
        </p:txBody>
      </p:sp>
      <p:sp>
        <p:nvSpPr>
          <p:cNvPr id="23" name="TextovéPole 22"/>
          <p:cNvSpPr txBox="1"/>
          <p:nvPr/>
        </p:nvSpPr>
        <p:spPr>
          <a:xfrm>
            <a:off x="6440323" y="2710939"/>
            <a:ext cx="1275645" cy="646331"/>
          </a:xfrm>
          <a:prstGeom prst="rect">
            <a:avLst/>
          </a:prstGeom>
          <a:noFill/>
        </p:spPr>
        <p:txBody>
          <a:bodyPr wrap="square" rtlCol="0">
            <a:spAutoFit/>
          </a:bodyPr>
          <a:lstStyle/>
          <a:p>
            <a:pPr algn="ctr"/>
            <a:r>
              <a:rPr lang="cs-CZ" b="1" dirty="0"/>
              <a:t>Krizový manažer</a:t>
            </a:r>
          </a:p>
        </p:txBody>
      </p:sp>
      <p:sp>
        <p:nvSpPr>
          <p:cNvPr id="24" name="TextovéPole 23"/>
          <p:cNvSpPr txBox="1"/>
          <p:nvPr/>
        </p:nvSpPr>
        <p:spPr>
          <a:xfrm>
            <a:off x="1275649" y="4037380"/>
            <a:ext cx="1275645" cy="369332"/>
          </a:xfrm>
          <a:prstGeom prst="rect">
            <a:avLst/>
          </a:prstGeom>
          <a:noFill/>
        </p:spPr>
        <p:txBody>
          <a:bodyPr wrap="square" rtlCol="0">
            <a:spAutoFit/>
          </a:bodyPr>
          <a:lstStyle/>
          <a:p>
            <a:pPr algn="ctr"/>
            <a:r>
              <a:rPr lang="cs-CZ" b="1" dirty="0"/>
              <a:t>Bezpečnost</a:t>
            </a:r>
          </a:p>
        </p:txBody>
      </p:sp>
      <p:sp>
        <p:nvSpPr>
          <p:cNvPr id="25" name="TextovéPole 24"/>
          <p:cNvSpPr txBox="1"/>
          <p:nvPr/>
        </p:nvSpPr>
        <p:spPr>
          <a:xfrm>
            <a:off x="1653829" y="5380765"/>
            <a:ext cx="1275645" cy="369332"/>
          </a:xfrm>
          <a:prstGeom prst="rect">
            <a:avLst/>
          </a:prstGeom>
          <a:noFill/>
        </p:spPr>
        <p:txBody>
          <a:bodyPr wrap="square" rtlCol="0">
            <a:spAutoFit/>
          </a:bodyPr>
          <a:lstStyle/>
          <a:p>
            <a:pPr algn="ctr"/>
            <a:r>
              <a:rPr lang="cs-CZ" b="1" dirty="0"/>
              <a:t>Finance</a:t>
            </a:r>
          </a:p>
        </p:txBody>
      </p:sp>
      <p:sp>
        <p:nvSpPr>
          <p:cNvPr id="26" name="TextovéPole 25"/>
          <p:cNvSpPr txBox="1"/>
          <p:nvPr/>
        </p:nvSpPr>
        <p:spPr>
          <a:xfrm>
            <a:off x="3499579" y="5235616"/>
            <a:ext cx="1275645" cy="646331"/>
          </a:xfrm>
          <a:prstGeom prst="rect">
            <a:avLst/>
          </a:prstGeom>
          <a:noFill/>
        </p:spPr>
        <p:txBody>
          <a:bodyPr wrap="square" rtlCol="0">
            <a:spAutoFit/>
          </a:bodyPr>
          <a:lstStyle/>
          <a:p>
            <a:pPr algn="ctr"/>
            <a:r>
              <a:rPr lang="cs-CZ" b="1" dirty="0"/>
              <a:t>Budovy - logistika</a:t>
            </a:r>
          </a:p>
        </p:txBody>
      </p:sp>
      <p:sp>
        <p:nvSpPr>
          <p:cNvPr id="27" name="TextovéPole 26"/>
          <p:cNvSpPr txBox="1"/>
          <p:nvPr/>
        </p:nvSpPr>
        <p:spPr>
          <a:xfrm>
            <a:off x="5390444" y="5335612"/>
            <a:ext cx="1275645" cy="369332"/>
          </a:xfrm>
          <a:prstGeom prst="rect">
            <a:avLst/>
          </a:prstGeom>
          <a:noFill/>
        </p:spPr>
        <p:txBody>
          <a:bodyPr wrap="square" rtlCol="0">
            <a:spAutoFit/>
          </a:bodyPr>
          <a:lstStyle/>
          <a:p>
            <a:pPr algn="ctr"/>
            <a:r>
              <a:rPr lang="cs-CZ" b="1" dirty="0"/>
              <a:t>IN - </a:t>
            </a:r>
            <a:r>
              <a:rPr lang="cs-CZ" b="1" dirty="0" err="1"/>
              <a:t>com</a:t>
            </a:r>
            <a:endParaRPr lang="cs-CZ" b="1" dirty="0"/>
          </a:p>
        </p:txBody>
      </p:sp>
      <p:sp>
        <p:nvSpPr>
          <p:cNvPr id="28" name="TextovéPole 27"/>
          <p:cNvSpPr txBox="1"/>
          <p:nvPr/>
        </p:nvSpPr>
        <p:spPr>
          <a:xfrm>
            <a:off x="7213657" y="5335612"/>
            <a:ext cx="1275645" cy="369332"/>
          </a:xfrm>
          <a:prstGeom prst="rect">
            <a:avLst/>
          </a:prstGeom>
          <a:noFill/>
        </p:spPr>
        <p:txBody>
          <a:bodyPr wrap="square" rtlCol="0">
            <a:spAutoFit/>
          </a:bodyPr>
          <a:lstStyle/>
          <a:p>
            <a:pPr algn="ctr"/>
            <a:r>
              <a:rPr lang="cs-CZ" b="1" dirty="0"/>
              <a:t>OUT - </a:t>
            </a:r>
            <a:r>
              <a:rPr lang="cs-CZ" b="1" dirty="0" err="1"/>
              <a:t>com</a:t>
            </a:r>
            <a:endParaRPr lang="cs-CZ" b="1" dirty="0"/>
          </a:p>
        </p:txBody>
      </p:sp>
      <p:sp>
        <p:nvSpPr>
          <p:cNvPr id="29" name="TextovéPole 28"/>
          <p:cNvSpPr txBox="1"/>
          <p:nvPr/>
        </p:nvSpPr>
        <p:spPr>
          <a:xfrm>
            <a:off x="9093274" y="5262229"/>
            <a:ext cx="1275645" cy="369332"/>
          </a:xfrm>
          <a:prstGeom prst="rect">
            <a:avLst/>
          </a:prstGeom>
          <a:noFill/>
        </p:spPr>
        <p:txBody>
          <a:bodyPr wrap="square" rtlCol="0">
            <a:spAutoFit/>
          </a:bodyPr>
          <a:lstStyle/>
          <a:p>
            <a:pPr algn="ctr"/>
            <a:r>
              <a:rPr lang="cs-CZ" b="1" dirty="0"/>
              <a:t>Právní</a:t>
            </a:r>
          </a:p>
        </p:txBody>
      </p:sp>
      <p:sp>
        <p:nvSpPr>
          <p:cNvPr id="30" name="TextovéPole 29"/>
          <p:cNvSpPr txBox="1"/>
          <p:nvPr/>
        </p:nvSpPr>
        <p:spPr>
          <a:xfrm>
            <a:off x="9527899" y="3752114"/>
            <a:ext cx="1275645" cy="646331"/>
          </a:xfrm>
          <a:prstGeom prst="rect">
            <a:avLst/>
          </a:prstGeom>
          <a:noFill/>
        </p:spPr>
        <p:txBody>
          <a:bodyPr wrap="square" rtlCol="0">
            <a:spAutoFit/>
          </a:bodyPr>
          <a:lstStyle/>
          <a:p>
            <a:pPr algn="ctr"/>
            <a:r>
              <a:rPr lang="cs-CZ" b="1" dirty="0"/>
              <a:t>Ochrana sbírek</a:t>
            </a:r>
          </a:p>
        </p:txBody>
      </p:sp>
      <p:cxnSp>
        <p:nvCxnSpPr>
          <p:cNvPr id="32" name="Přímá spojnice 31"/>
          <p:cNvCxnSpPr>
            <a:endCxn id="8" idx="0"/>
          </p:cNvCxnSpPr>
          <p:nvPr/>
        </p:nvCxnSpPr>
        <p:spPr>
          <a:xfrm>
            <a:off x="5870215" y="2065866"/>
            <a:ext cx="1207931" cy="32174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Přímá spojnice 36"/>
          <p:cNvCxnSpPr>
            <a:endCxn id="8" idx="3"/>
          </p:cNvCxnSpPr>
          <p:nvPr/>
        </p:nvCxnSpPr>
        <p:spPr>
          <a:xfrm flipV="1">
            <a:off x="2765778" y="3486073"/>
            <a:ext cx="3653816" cy="73597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Přímá spojnice 41"/>
          <p:cNvCxnSpPr>
            <a:stCxn id="16" idx="7"/>
            <a:endCxn id="8" idx="3"/>
          </p:cNvCxnSpPr>
          <p:nvPr/>
        </p:nvCxnSpPr>
        <p:spPr>
          <a:xfrm flipV="1">
            <a:off x="2894323" y="3486073"/>
            <a:ext cx="3525271" cy="15848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Přímá spojnice 44"/>
          <p:cNvCxnSpPr>
            <a:stCxn id="17" idx="7"/>
            <a:endCxn id="8" idx="3"/>
          </p:cNvCxnSpPr>
          <p:nvPr/>
        </p:nvCxnSpPr>
        <p:spPr>
          <a:xfrm flipV="1">
            <a:off x="4740073" y="3486073"/>
            <a:ext cx="1679521" cy="15792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Přímá spojnice 46"/>
          <p:cNvCxnSpPr>
            <a:stCxn id="18" idx="0"/>
          </p:cNvCxnSpPr>
          <p:nvPr/>
        </p:nvCxnSpPr>
        <p:spPr>
          <a:xfrm flipV="1">
            <a:off x="6005730" y="3674540"/>
            <a:ext cx="1072415" cy="123049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a:stCxn id="19" idx="0"/>
            <a:endCxn id="8" idx="4"/>
          </p:cNvCxnSpPr>
          <p:nvPr/>
        </p:nvCxnSpPr>
        <p:spPr>
          <a:xfrm flipH="1" flipV="1">
            <a:off x="7078146" y="3674540"/>
            <a:ext cx="773334" cy="12474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Přímá spojnice 50"/>
          <p:cNvCxnSpPr>
            <a:stCxn id="8" idx="5"/>
            <a:endCxn id="20" idx="1"/>
          </p:cNvCxnSpPr>
          <p:nvPr/>
        </p:nvCxnSpPr>
        <p:spPr>
          <a:xfrm>
            <a:off x="7736698" y="3486073"/>
            <a:ext cx="1391728" cy="15058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Přímá spojnice 52"/>
          <p:cNvCxnSpPr>
            <a:stCxn id="8" idx="5"/>
            <a:endCxn id="21" idx="2"/>
          </p:cNvCxnSpPr>
          <p:nvPr/>
        </p:nvCxnSpPr>
        <p:spPr>
          <a:xfrm>
            <a:off x="7736698" y="3486073"/>
            <a:ext cx="1576718" cy="589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13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tým - vedení</a:t>
            </a:r>
          </a:p>
        </p:txBody>
      </p:sp>
      <p:graphicFrame>
        <p:nvGraphicFramePr>
          <p:cNvPr id="3" name="Diagram 2"/>
          <p:cNvGraphicFramePr/>
          <p:nvPr>
            <p:extLst>
              <p:ext uri="{D42A27DB-BD31-4B8C-83A1-F6EECF244321}">
                <p14:modId xmlns:p14="http://schemas.microsoft.com/office/powerpoint/2010/main" val="3823812839"/>
              </p:ext>
            </p:extLst>
          </p:nvPr>
        </p:nvGraphicFramePr>
        <p:xfrm>
          <a:off x="838201" y="1219200"/>
          <a:ext cx="10515600" cy="5102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6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32A81E6C-08EB-40BD-9FDA-1946E8F2A0C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A6F8D26-C455-4A23-8C94-A3BA7B49BF2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EDF3F4B2-313C-4CC5-A3D8-6A74BDD1C0A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24B4E48-3F97-46DE-8EB9-36414E4DE4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tým – výkonné týmy</a:t>
            </a:r>
          </a:p>
        </p:txBody>
      </p:sp>
      <p:graphicFrame>
        <p:nvGraphicFramePr>
          <p:cNvPr id="4" name="Diagram 3"/>
          <p:cNvGraphicFramePr/>
          <p:nvPr>
            <p:extLst>
              <p:ext uri="{D42A27DB-BD31-4B8C-83A1-F6EECF244321}">
                <p14:modId xmlns:p14="http://schemas.microsoft.com/office/powerpoint/2010/main" val="1505362706"/>
              </p:ext>
            </p:extLst>
          </p:nvPr>
        </p:nvGraphicFramePr>
        <p:xfrm>
          <a:off x="838201" y="1092203"/>
          <a:ext cx="1060873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BDE2816-FCA3-4937-AEAC-D52B60A63E8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BB1F51-7B88-4169-A5CF-26FE028CF4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CA41657-7282-4324-8DAE-02041AD3290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8C8DF18-DBAD-48D8-BCCF-6A95E60DECC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F38E83B-678F-4C24-B74B-5468F9DC032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97A7DEE-41E9-4A77-B018-9AC2744305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tým – výkonné týmy</a:t>
            </a:r>
          </a:p>
        </p:txBody>
      </p:sp>
      <p:graphicFrame>
        <p:nvGraphicFramePr>
          <p:cNvPr id="3" name="Diagram 2"/>
          <p:cNvGraphicFramePr/>
          <p:nvPr>
            <p:extLst>
              <p:ext uri="{D42A27DB-BD31-4B8C-83A1-F6EECF244321}">
                <p14:modId xmlns:p14="http://schemas.microsoft.com/office/powerpoint/2010/main" val="1006296614"/>
              </p:ext>
            </p:extLst>
          </p:nvPr>
        </p:nvGraphicFramePr>
        <p:xfrm>
          <a:off x="451557" y="1095640"/>
          <a:ext cx="11401776" cy="5497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7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0B5EC253-7CC6-43AD-8F40-F43BDE36004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8D1A8316-2050-440C-A0D2-70B232D46C3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15C75F7-45E6-4C50-B040-9DF8F21DC4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37004ED-170A-4941-A06E-E5D90CA327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tým – výkonné týmy </a:t>
            </a:r>
            <a:endParaRPr lang="cs-CZ" sz="2800" dirty="0">
              <a:solidFill>
                <a:srgbClr val="000000"/>
              </a:solidFill>
            </a:endParaRPr>
          </a:p>
        </p:txBody>
      </p:sp>
      <p:graphicFrame>
        <p:nvGraphicFramePr>
          <p:cNvPr id="3" name="Diagram 2"/>
          <p:cNvGraphicFramePr/>
          <p:nvPr>
            <p:extLst>
              <p:ext uri="{D42A27DB-BD31-4B8C-83A1-F6EECF244321}">
                <p14:modId xmlns:p14="http://schemas.microsoft.com/office/powerpoint/2010/main" val="3008892614"/>
              </p:ext>
            </p:extLst>
          </p:nvPr>
        </p:nvGraphicFramePr>
        <p:xfrm>
          <a:off x="1021645" y="1444982"/>
          <a:ext cx="10148711" cy="4583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7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EC238681-5564-41B6-9163-5FFA9EF5489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CDC2E3F-FC2F-47B0-AE8E-3F78563793A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DA90797-BCA3-4322-B9F8-4F29A0C684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322BB6B-3B9B-4F76-AF4C-26B86EB824F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Koordinační centrum</a:t>
            </a:r>
          </a:p>
        </p:txBody>
      </p:sp>
      <p:sp>
        <p:nvSpPr>
          <p:cNvPr id="13" name="TextovéPole 12"/>
          <p:cNvSpPr txBox="1"/>
          <p:nvPr/>
        </p:nvSpPr>
        <p:spPr>
          <a:xfrm>
            <a:off x="970844" y="3747910"/>
            <a:ext cx="3874036" cy="369332"/>
          </a:xfrm>
          <a:prstGeom prst="rect">
            <a:avLst/>
          </a:prstGeom>
          <a:noFill/>
        </p:spPr>
        <p:txBody>
          <a:bodyPr wrap="square" rtlCol="0">
            <a:spAutoFit/>
          </a:bodyPr>
          <a:lstStyle/>
          <a:p>
            <a:r>
              <a:rPr lang="cs-CZ" u="sng" dirty="0">
                <a:solidFill>
                  <a:schemeClr val="tx2"/>
                </a:solidFill>
              </a:rPr>
              <a:t>Základní materiální vybavení:</a:t>
            </a:r>
          </a:p>
        </p:txBody>
      </p:sp>
      <p:sp>
        <p:nvSpPr>
          <p:cNvPr id="14" name="TextovéPole 13"/>
          <p:cNvSpPr txBox="1"/>
          <p:nvPr/>
        </p:nvSpPr>
        <p:spPr>
          <a:xfrm>
            <a:off x="1072444" y="4210754"/>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Reflexní vesty</a:t>
            </a:r>
          </a:p>
        </p:txBody>
      </p:sp>
      <p:sp>
        <p:nvSpPr>
          <p:cNvPr id="15" name="TextovéPole 14"/>
          <p:cNvSpPr txBox="1"/>
          <p:nvPr/>
        </p:nvSpPr>
        <p:spPr>
          <a:xfrm>
            <a:off x="1066798" y="4622801"/>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Pohotovostní mobily</a:t>
            </a:r>
          </a:p>
        </p:txBody>
      </p:sp>
      <p:sp>
        <p:nvSpPr>
          <p:cNvPr id="16" name="TextovéPole 15"/>
          <p:cNvSpPr txBox="1"/>
          <p:nvPr/>
        </p:nvSpPr>
        <p:spPr>
          <a:xfrm>
            <a:off x="1072441" y="5700899"/>
            <a:ext cx="2788356"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Prodlužovací kabely a rozbočovače</a:t>
            </a:r>
          </a:p>
        </p:txBody>
      </p:sp>
      <p:sp>
        <p:nvSpPr>
          <p:cNvPr id="17" name="TextovéPole 16"/>
          <p:cNvSpPr txBox="1"/>
          <p:nvPr/>
        </p:nvSpPr>
        <p:spPr>
          <a:xfrm>
            <a:off x="1072440" y="5034848"/>
            <a:ext cx="3093159"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Nabíječky mobilních telefonů (</a:t>
            </a:r>
            <a:r>
              <a:rPr lang="cs-CZ" dirty="0" err="1">
                <a:solidFill>
                  <a:schemeClr val="tx2"/>
                </a:solidFill>
              </a:rPr>
              <a:t>micro</a:t>
            </a:r>
            <a:r>
              <a:rPr lang="cs-CZ" dirty="0">
                <a:solidFill>
                  <a:schemeClr val="tx2"/>
                </a:solidFill>
              </a:rPr>
              <a:t> USB, USB-C)</a:t>
            </a:r>
          </a:p>
        </p:txBody>
      </p:sp>
      <p:sp>
        <p:nvSpPr>
          <p:cNvPr id="18" name="TextovéPole 17"/>
          <p:cNvSpPr txBox="1"/>
          <p:nvPr/>
        </p:nvSpPr>
        <p:spPr>
          <a:xfrm>
            <a:off x="4532521" y="3832571"/>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Záložní počítač/laptop</a:t>
            </a:r>
          </a:p>
        </p:txBody>
      </p:sp>
      <p:sp>
        <p:nvSpPr>
          <p:cNvPr id="19" name="TextovéPole 18"/>
          <p:cNvSpPr txBox="1"/>
          <p:nvPr/>
        </p:nvSpPr>
        <p:spPr>
          <a:xfrm>
            <a:off x="4538164" y="4278485"/>
            <a:ext cx="2788356"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Projektor/obrazovka na sledování zpravodajství</a:t>
            </a:r>
          </a:p>
        </p:txBody>
      </p:sp>
      <p:sp>
        <p:nvSpPr>
          <p:cNvPr id="20" name="TextovéPole 19"/>
          <p:cNvSpPr txBox="1"/>
          <p:nvPr/>
        </p:nvSpPr>
        <p:spPr>
          <a:xfrm>
            <a:off x="4532518" y="4905023"/>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Papíry a tužky</a:t>
            </a:r>
          </a:p>
        </p:txBody>
      </p:sp>
      <p:sp>
        <p:nvSpPr>
          <p:cNvPr id="21" name="TextovéPole 20"/>
          <p:cNvSpPr txBox="1"/>
          <p:nvPr/>
        </p:nvSpPr>
        <p:spPr>
          <a:xfrm>
            <a:off x="4532518" y="5300138"/>
            <a:ext cx="2788356"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Uzamykatelná skříň / trezor</a:t>
            </a:r>
          </a:p>
        </p:txBody>
      </p:sp>
      <p:sp>
        <p:nvSpPr>
          <p:cNvPr id="22" name="TextovéPole 21"/>
          <p:cNvSpPr txBox="1"/>
          <p:nvPr/>
        </p:nvSpPr>
        <p:spPr>
          <a:xfrm>
            <a:off x="4538161" y="5915387"/>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err="1">
                <a:solidFill>
                  <a:schemeClr val="tx2"/>
                </a:solidFill>
              </a:rPr>
              <a:t>Lékarnička</a:t>
            </a:r>
            <a:endParaRPr lang="cs-CZ" dirty="0">
              <a:solidFill>
                <a:schemeClr val="tx2"/>
              </a:solidFill>
            </a:endParaRPr>
          </a:p>
        </p:txBody>
      </p:sp>
      <p:sp>
        <p:nvSpPr>
          <p:cNvPr id="23" name="TextovéPole 22"/>
          <p:cNvSpPr txBox="1"/>
          <p:nvPr/>
        </p:nvSpPr>
        <p:spPr>
          <a:xfrm>
            <a:off x="7851481" y="3821276"/>
            <a:ext cx="2788356" cy="369332"/>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Svítilny</a:t>
            </a:r>
          </a:p>
        </p:txBody>
      </p:sp>
      <p:sp>
        <p:nvSpPr>
          <p:cNvPr id="24" name="TextovéPole 23"/>
          <p:cNvSpPr txBox="1"/>
          <p:nvPr/>
        </p:nvSpPr>
        <p:spPr>
          <a:xfrm>
            <a:off x="7857124" y="4244612"/>
            <a:ext cx="2788356"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Koordinační plán – tištěný i el. verze</a:t>
            </a:r>
          </a:p>
        </p:txBody>
      </p:sp>
      <p:sp>
        <p:nvSpPr>
          <p:cNvPr id="25" name="TextovéPole 24"/>
          <p:cNvSpPr txBox="1"/>
          <p:nvPr/>
        </p:nvSpPr>
        <p:spPr>
          <a:xfrm>
            <a:off x="7851478" y="4825994"/>
            <a:ext cx="2788356" cy="64633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Seznam kontaktů – tištěný i el. verze</a:t>
            </a:r>
          </a:p>
        </p:txBody>
      </p:sp>
      <p:sp>
        <p:nvSpPr>
          <p:cNvPr id="26" name="TextovéPole 25"/>
          <p:cNvSpPr txBox="1"/>
          <p:nvPr/>
        </p:nvSpPr>
        <p:spPr>
          <a:xfrm>
            <a:off x="7857121" y="5452532"/>
            <a:ext cx="2788356" cy="923330"/>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tx2"/>
                </a:solidFill>
              </a:rPr>
              <a:t>Genericky vytvořené zprávy pro komunikaci s veřejností a médii</a:t>
            </a:r>
          </a:p>
        </p:txBody>
      </p:sp>
    </p:spTree>
    <p:extLst>
      <p:ext uri="{BB962C8B-B14F-4D97-AF65-F5344CB8AC3E}">
        <p14:creationId xmlns:p14="http://schemas.microsoft.com/office/powerpoint/2010/main" val="231230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Dynamika kvality fungování</a:t>
            </a:r>
          </a:p>
        </p:txBody>
      </p:sp>
      <p:sp>
        <p:nvSpPr>
          <p:cNvPr id="4" name="Obdélník 3"/>
          <p:cNvSpPr/>
          <p:nvPr/>
        </p:nvSpPr>
        <p:spPr>
          <a:xfrm>
            <a:off x="1377244" y="1512711"/>
            <a:ext cx="9731023" cy="38043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se šipkou 5"/>
          <p:cNvCxnSpPr/>
          <p:nvPr/>
        </p:nvCxnSpPr>
        <p:spPr>
          <a:xfrm flipV="1">
            <a:off x="1377244" y="1512711"/>
            <a:ext cx="0" cy="3804356"/>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1377244" y="5317067"/>
            <a:ext cx="9731023" cy="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rot="16200000">
            <a:off x="-65507" y="2559739"/>
            <a:ext cx="2485981" cy="369332"/>
          </a:xfrm>
          <a:prstGeom prst="rect">
            <a:avLst/>
          </a:prstGeom>
          <a:noFill/>
        </p:spPr>
        <p:txBody>
          <a:bodyPr wrap="square" rtlCol="0">
            <a:spAutoFit/>
          </a:bodyPr>
          <a:lstStyle/>
          <a:p>
            <a:r>
              <a:rPr lang="cs-CZ" dirty="0">
                <a:solidFill>
                  <a:schemeClr val="accent4">
                    <a:lumMod val="75000"/>
                  </a:schemeClr>
                </a:solidFill>
              </a:rPr>
              <a:t>Fungování subjektu</a:t>
            </a:r>
          </a:p>
        </p:txBody>
      </p:sp>
      <p:sp>
        <p:nvSpPr>
          <p:cNvPr id="10" name="TextovéPole 9"/>
          <p:cNvSpPr txBox="1"/>
          <p:nvPr/>
        </p:nvSpPr>
        <p:spPr>
          <a:xfrm>
            <a:off x="10227738" y="5311404"/>
            <a:ext cx="598306" cy="369332"/>
          </a:xfrm>
          <a:prstGeom prst="rect">
            <a:avLst/>
          </a:prstGeom>
          <a:noFill/>
        </p:spPr>
        <p:txBody>
          <a:bodyPr wrap="square" rtlCol="0">
            <a:spAutoFit/>
          </a:bodyPr>
          <a:lstStyle/>
          <a:p>
            <a:r>
              <a:rPr lang="cs-CZ" dirty="0">
                <a:solidFill>
                  <a:schemeClr val="accent4">
                    <a:lumMod val="75000"/>
                  </a:schemeClr>
                </a:solidFill>
              </a:rPr>
              <a:t>čas</a:t>
            </a:r>
          </a:p>
        </p:txBody>
      </p:sp>
      <p:cxnSp>
        <p:nvCxnSpPr>
          <p:cNvPr id="5" name="Přímá spojnice 4"/>
          <p:cNvCxnSpPr/>
          <p:nvPr/>
        </p:nvCxnSpPr>
        <p:spPr>
          <a:xfrm>
            <a:off x="1361537" y="2528711"/>
            <a:ext cx="1912241" cy="11289"/>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389758" y="2794001"/>
            <a:ext cx="1635664" cy="1128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3256844" y="2528711"/>
            <a:ext cx="485422" cy="1241778"/>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014133" y="2805290"/>
            <a:ext cx="485422" cy="19924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flipV="1">
            <a:off x="3742266" y="2958895"/>
            <a:ext cx="1902178" cy="811595"/>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flipV="1">
            <a:off x="3499554" y="4030133"/>
            <a:ext cx="3431824" cy="76764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V="1">
            <a:off x="5644444" y="2540000"/>
            <a:ext cx="3973689" cy="418895"/>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p:nvPr/>
        </p:nvCxnSpPr>
        <p:spPr>
          <a:xfrm>
            <a:off x="9618133" y="2540000"/>
            <a:ext cx="1490134"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V="1">
            <a:off x="6931378" y="3414889"/>
            <a:ext cx="2585155" cy="61524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a:off x="9516533" y="3414889"/>
            <a:ext cx="1591734" cy="30762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a:off x="1361537" y="5680736"/>
            <a:ext cx="1517130"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a:off x="1378469" y="5968604"/>
            <a:ext cx="151713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3025422" y="5497690"/>
            <a:ext cx="6784622" cy="369332"/>
          </a:xfrm>
          <a:prstGeom prst="rect">
            <a:avLst/>
          </a:prstGeom>
          <a:noFill/>
        </p:spPr>
        <p:txBody>
          <a:bodyPr wrap="square" rtlCol="0">
            <a:spAutoFit/>
          </a:bodyPr>
          <a:lstStyle/>
          <a:p>
            <a:r>
              <a:rPr lang="cs-CZ" dirty="0">
                <a:solidFill>
                  <a:schemeClr val="accent4">
                    <a:lumMod val="75000"/>
                  </a:schemeClr>
                </a:solidFill>
              </a:rPr>
              <a:t>Připravený subjekt s rychlým návratem do rutiny</a:t>
            </a:r>
          </a:p>
        </p:txBody>
      </p:sp>
      <p:sp>
        <p:nvSpPr>
          <p:cNvPr id="35" name="TextovéPole 34"/>
          <p:cNvSpPr txBox="1"/>
          <p:nvPr/>
        </p:nvSpPr>
        <p:spPr>
          <a:xfrm>
            <a:off x="3025422" y="5785558"/>
            <a:ext cx="6784622" cy="369332"/>
          </a:xfrm>
          <a:prstGeom prst="rect">
            <a:avLst/>
          </a:prstGeom>
          <a:noFill/>
        </p:spPr>
        <p:txBody>
          <a:bodyPr wrap="square" rtlCol="0">
            <a:spAutoFit/>
          </a:bodyPr>
          <a:lstStyle/>
          <a:p>
            <a:r>
              <a:rPr lang="cs-CZ" dirty="0">
                <a:solidFill>
                  <a:srgbClr val="FF0000"/>
                </a:solidFill>
              </a:rPr>
              <a:t>Nepřipravený subjekt, delší návrat do rutiny</a:t>
            </a:r>
          </a:p>
        </p:txBody>
      </p:sp>
      <p:sp>
        <p:nvSpPr>
          <p:cNvPr id="36" name="Zaoblený obdélník 35"/>
          <p:cNvSpPr/>
          <p:nvPr/>
        </p:nvSpPr>
        <p:spPr>
          <a:xfrm>
            <a:off x="1546578" y="1140177"/>
            <a:ext cx="1952977" cy="1230489"/>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TextovéPole 36"/>
          <p:cNvSpPr txBox="1"/>
          <p:nvPr/>
        </p:nvSpPr>
        <p:spPr>
          <a:xfrm>
            <a:off x="1543755" y="1163927"/>
            <a:ext cx="2026355" cy="1200329"/>
          </a:xfrm>
          <a:prstGeom prst="rect">
            <a:avLst/>
          </a:prstGeom>
          <a:noFill/>
        </p:spPr>
        <p:txBody>
          <a:bodyPr wrap="square" rtlCol="0">
            <a:spAutoFit/>
          </a:bodyPr>
          <a:lstStyle/>
          <a:p>
            <a:r>
              <a:rPr lang="cs-CZ" b="1" dirty="0">
                <a:solidFill>
                  <a:schemeClr val="tx2"/>
                </a:solidFill>
              </a:rPr>
              <a:t>Rutinní provoz a příprava</a:t>
            </a:r>
          </a:p>
          <a:p>
            <a:r>
              <a:rPr lang="cs-CZ" dirty="0">
                <a:solidFill>
                  <a:schemeClr val="tx2"/>
                </a:solidFill>
              </a:rPr>
              <a:t>Nastavení KP, KT, KC</a:t>
            </a:r>
          </a:p>
          <a:p>
            <a:r>
              <a:rPr lang="cs-CZ" dirty="0">
                <a:solidFill>
                  <a:schemeClr val="tx2"/>
                </a:solidFill>
              </a:rPr>
              <a:t>Školení a cvičení</a:t>
            </a:r>
          </a:p>
        </p:txBody>
      </p:sp>
      <p:cxnSp>
        <p:nvCxnSpPr>
          <p:cNvPr id="43" name="Přímá spojnice 42"/>
          <p:cNvCxnSpPr/>
          <p:nvPr/>
        </p:nvCxnSpPr>
        <p:spPr>
          <a:xfrm flipV="1">
            <a:off x="1783644" y="2370667"/>
            <a:ext cx="0" cy="1580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Zaoblený obdélník 44"/>
          <p:cNvSpPr/>
          <p:nvPr/>
        </p:nvSpPr>
        <p:spPr>
          <a:xfrm>
            <a:off x="1231101" y="3877734"/>
            <a:ext cx="1952977" cy="10724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Zaoblený obdélník 45"/>
          <p:cNvSpPr/>
          <p:nvPr/>
        </p:nvSpPr>
        <p:spPr>
          <a:xfrm>
            <a:off x="4289778" y="1512712"/>
            <a:ext cx="1952977" cy="1292578"/>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Zaoblený obdélník 46"/>
          <p:cNvSpPr/>
          <p:nvPr/>
        </p:nvSpPr>
        <p:spPr>
          <a:xfrm>
            <a:off x="8731956" y="3980565"/>
            <a:ext cx="1952977" cy="10724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TextovéPole 47"/>
          <p:cNvSpPr txBox="1"/>
          <p:nvPr/>
        </p:nvSpPr>
        <p:spPr>
          <a:xfrm>
            <a:off x="1312945" y="4063553"/>
            <a:ext cx="1960833" cy="646331"/>
          </a:xfrm>
          <a:prstGeom prst="rect">
            <a:avLst/>
          </a:prstGeom>
          <a:noFill/>
        </p:spPr>
        <p:txBody>
          <a:bodyPr wrap="square" rtlCol="0">
            <a:spAutoFit/>
          </a:bodyPr>
          <a:lstStyle/>
          <a:p>
            <a:r>
              <a:rPr lang="cs-CZ" b="1" dirty="0">
                <a:solidFill>
                  <a:schemeClr val="tx2"/>
                </a:solidFill>
              </a:rPr>
              <a:t>Incident</a:t>
            </a:r>
          </a:p>
          <a:p>
            <a:r>
              <a:rPr lang="cs-CZ" dirty="0">
                <a:solidFill>
                  <a:schemeClr val="tx2"/>
                </a:solidFill>
              </a:rPr>
              <a:t>Okamžitá reakce</a:t>
            </a:r>
          </a:p>
        </p:txBody>
      </p:sp>
      <p:sp>
        <p:nvSpPr>
          <p:cNvPr id="49" name="TextovéPole 48"/>
          <p:cNvSpPr txBox="1"/>
          <p:nvPr/>
        </p:nvSpPr>
        <p:spPr>
          <a:xfrm>
            <a:off x="4253089" y="1697336"/>
            <a:ext cx="2026355" cy="923330"/>
          </a:xfrm>
          <a:prstGeom prst="rect">
            <a:avLst/>
          </a:prstGeom>
          <a:noFill/>
        </p:spPr>
        <p:txBody>
          <a:bodyPr wrap="square" rtlCol="0">
            <a:spAutoFit/>
          </a:bodyPr>
          <a:lstStyle/>
          <a:p>
            <a:r>
              <a:rPr lang="cs-CZ" b="1" dirty="0">
                <a:solidFill>
                  <a:schemeClr val="tx2"/>
                </a:solidFill>
              </a:rPr>
              <a:t>Fáze po incidentu</a:t>
            </a:r>
          </a:p>
          <a:p>
            <a:r>
              <a:rPr lang="cs-CZ" dirty="0">
                <a:solidFill>
                  <a:schemeClr val="tx2"/>
                </a:solidFill>
              </a:rPr>
              <a:t>Aktivace KT, postup dle KP</a:t>
            </a:r>
          </a:p>
        </p:txBody>
      </p:sp>
      <p:sp>
        <p:nvSpPr>
          <p:cNvPr id="51" name="TextovéPole 50"/>
          <p:cNvSpPr txBox="1"/>
          <p:nvPr/>
        </p:nvSpPr>
        <p:spPr>
          <a:xfrm>
            <a:off x="8859813" y="4361328"/>
            <a:ext cx="1697264" cy="369332"/>
          </a:xfrm>
          <a:prstGeom prst="rect">
            <a:avLst/>
          </a:prstGeom>
          <a:noFill/>
        </p:spPr>
        <p:txBody>
          <a:bodyPr wrap="square" rtlCol="0">
            <a:spAutoFit/>
          </a:bodyPr>
          <a:lstStyle/>
          <a:p>
            <a:r>
              <a:rPr lang="cs-CZ" b="1" dirty="0">
                <a:solidFill>
                  <a:schemeClr val="tx2"/>
                </a:solidFill>
              </a:rPr>
              <a:t>Rutinní provoz</a:t>
            </a:r>
            <a:endParaRPr lang="cs-CZ" dirty="0">
              <a:solidFill>
                <a:schemeClr val="tx2"/>
              </a:solidFill>
            </a:endParaRPr>
          </a:p>
        </p:txBody>
      </p:sp>
      <p:cxnSp>
        <p:nvCxnSpPr>
          <p:cNvPr id="53" name="Přímá spojnice 52"/>
          <p:cNvCxnSpPr>
            <a:stCxn id="45" idx="0"/>
          </p:cNvCxnSpPr>
          <p:nvPr/>
        </p:nvCxnSpPr>
        <p:spPr>
          <a:xfrm flipV="1">
            <a:off x="2207590" y="2540000"/>
            <a:ext cx="1049254" cy="133773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Přímá spojnice 54"/>
          <p:cNvCxnSpPr>
            <a:stCxn id="46" idx="2"/>
          </p:cNvCxnSpPr>
          <p:nvPr/>
        </p:nvCxnSpPr>
        <p:spPr>
          <a:xfrm flipH="1">
            <a:off x="4693355" y="2805290"/>
            <a:ext cx="572912" cy="55940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Přímá spojnice 56"/>
          <p:cNvCxnSpPr>
            <a:stCxn id="47" idx="0"/>
          </p:cNvCxnSpPr>
          <p:nvPr/>
        </p:nvCxnSpPr>
        <p:spPr>
          <a:xfrm flipH="1" flipV="1">
            <a:off x="9708444" y="2540000"/>
            <a:ext cx="1" cy="144056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Zaoblený obdélník 57"/>
          <p:cNvSpPr/>
          <p:nvPr/>
        </p:nvSpPr>
        <p:spPr>
          <a:xfrm>
            <a:off x="6654799" y="1512712"/>
            <a:ext cx="1952977" cy="962661"/>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9" name="TextovéPole 58"/>
          <p:cNvSpPr txBox="1"/>
          <p:nvPr/>
        </p:nvSpPr>
        <p:spPr>
          <a:xfrm>
            <a:off x="6825850" y="1670876"/>
            <a:ext cx="1610875" cy="646331"/>
          </a:xfrm>
          <a:prstGeom prst="rect">
            <a:avLst/>
          </a:prstGeom>
          <a:noFill/>
        </p:spPr>
        <p:txBody>
          <a:bodyPr wrap="square" rtlCol="0">
            <a:spAutoFit/>
          </a:bodyPr>
          <a:lstStyle/>
          <a:p>
            <a:r>
              <a:rPr lang="cs-CZ" b="1" dirty="0">
                <a:solidFill>
                  <a:schemeClr val="tx2"/>
                </a:solidFill>
              </a:rPr>
              <a:t>Návrat zpět do rutiny</a:t>
            </a:r>
            <a:endParaRPr lang="cs-CZ" dirty="0">
              <a:solidFill>
                <a:schemeClr val="tx2"/>
              </a:solidFill>
            </a:endParaRPr>
          </a:p>
        </p:txBody>
      </p:sp>
      <p:cxnSp>
        <p:nvCxnSpPr>
          <p:cNvPr id="61" name="Přímá spojnice 60"/>
          <p:cNvCxnSpPr>
            <a:stCxn id="58" idx="2"/>
          </p:cNvCxnSpPr>
          <p:nvPr/>
        </p:nvCxnSpPr>
        <p:spPr>
          <a:xfrm flipH="1">
            <a:off x="7405511" y="2475373"/>
            <a:ext cx="225777" cy="31862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2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45" grpId="0" animBg="1"/>
      <p:bldP spid="46" grpId="0" animBg="1"/>
      <p:bldP spid="47" grpId="0" animBg="1"/>
      <p:bldP spid="48" grpId="0"/>
      <p:bldP spid="49" grpId="0"/>
      <p:bldP spid="51" grpId="0"/>
      <p:bldP spid="58" grpId="0" animBg="1"/>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1"/>
          <p:cNvSpPr>
            <a:spLocks noChangeArrowheads="1"/>
          </p:cNvSpPr>
          <p:nvPr/>
        </p:nvSpPr>
        <p:spPr bwMode="auto">
          <a:xfrm>
            <a:off x="861444" y="2043465"/>
            <a:ext cx="10469114" cy="4155425"/>
          </a:xfrm>
          <a:custGeom>
            <a:avLst/>
            <a:gdLst>
              <a:gd name="T0" fmla="*/ 0 w 19570"/>
              <a:gd name="T1" fmla="*/ 7771 h 7772"/>
              <a:gd name="T2" fmla="*/ 19569 w 19570"/>
              <a:gd name="T3" fmla="*/ 7771 h 7772"/>
              <a:gd name="T4" fmla="*/ 19569 w 19570"/>
              <a:gd name="T5" fmla="*/ 0 h 7772"/>
              <a:gd name="T6" fmla="*/ 0 w 19570"/>
              <a:gd name="T7" fmla="*/ 0 h 7772"/>
              <a:gd name="T8" fmla="*/ 0 w 19570"/>
              <a:gd name="T9" fmla="*/ 7771 h 7772"/>
            </a:gdLst>
            <a:ahLst/>
            <a:cxnLst>
              <a:cxn ang="0">
                <a:pos x="T0" y="T1"/>
              </a:cxn>
              <a:cxn ang="0">
                <a:pos x="T2" y="T3"/>
              </a:cxn>
              <a:cxn ang="0">
                <a:pos x="T4" y="T5"/>
              </a:cxn>
              <a:cxn ang="0">
                <a:pos x="T6" y="T7"/>
              </a:cxn>
              <a:cxn ang="0">
                <a:pos x="T8" y="T9"/>
              </a:cxn>
            </a:cxnLst>
            <a:rect l="0" t="0" r="r" b="b"/>
            <a:pathLst>
              <a:path w="19570" h="7772">
                <a:moveTo>
                  <a:pt x="0" y="7771"/>
                </a:moveTo>
                <a:lnTo>
                  <a:pt x="19569" y="7771"/>
                </a:lnTo>
                <a:lnTo>
                  <a:pt x="19569" y="0"/>
                </a:lnTo>
                <a:lnTo>
                  <a:pt x="0" y="0"/>
                </a:lnTo>
                <a:lnTo>
                  <a:pt x="0" y="7771"/>
                </a:lnTo>
              </a:path>
            </a:pathLst>
          </a:custGeom>
          <a:solidFill>
            <a:schemeClr val="accent4">
              <a:lumMod val="20000"/>
              <a:lumOff val="80000"/>
            </a:schemeClr>
          </a:solidFill>
          <a:ln>
            <a:noFill/>
          </a:ln>
          <a:effectLst/>
        </p:spPr>
        <p:txBody>
          <a:bodyPr wrap="none" lIns="45711" tIns="22856" rIns="45711" bIns="22856" anchor="ctr"/>
          <a:lstStyle/>
          <a:p>
            <a:pPr defTabSz="914034"/>
            <a:endParaRPr lang="en-US">
              <a:solidFill>
                <a:srgbClr val="616161"/>
              </a:solidFill>
            </a:endParaRPr>
          </a:p>
        </p:txBody>
      </p:sp>
      <p:sp>
        <p:nvSpPr>
          <p:cNvPr id="244" name="Freeform 167"/>
          <p:cNvSpPr>
            <a:spLocks noChangeArrowheads="1"/>
          </p:cNvSpPr>
          <p:nvPr/>
        </p:nvSpPr>
        <p:spPr bwMode="auto">
          <a:xfrm>
            <a:off x="4241851" y="659112"/>
            <a:ext cx="2684509" cy="1381997"/>
          </a:xfrm>
          <a:custGeom>
            <a:avLst/>
            <a:gdLst>
              <a:gd name="T0" fmla="*/ 4767 w 5020"/>
              <a:gd name="T1" fmla="*/ 2104 h 2586"/>
              <a:gd name="T2" fmla="*/ 4498 w 5020"/>
              <a:gd name="T3" fmla="*/ 1962 h 2586"/>
              <a:gd name="T4" fmla="*/ 4189 w 5020"/>
              <a:gd name="T5" fmla="*/ 1749 h 2586"/>
              <a:gd name="T6" fmla="*/ 3850 w 5020"/>
              <a:gd name="T7" fmla="*/ 1622 h 2586"/>
              <a:gd name="T8" fmla="*/ 3684 w 5020"/>
              <a:gd name="T9" fmla="*/ 1293 h 2586"/>
              <a:gd name="T10" fmla="*/ 3329 w 5020"/>
              <a:gd name="T11" fmla="*/ 1251 h 2586"/>
              <a:gd name="T12" fmla="*/ 3203 w 5020"/>
              <a:gd name="T13" fmla="*/ 896 h 2586"/>
              <a:gd name="T14" fmla="*/ 3037 w 5020"/>
              <a:gd name="T15" fmla="*/ 832 h 2586"/>
              <a:gd name="T16" fmla="*/ 2797 w 5020"/>
              <a:gd name="T17" fmla="*/ 0 h 2586"/>
              <a:gd name="T18" fmla="*/ 1899 w 5020"/>
              <a:gd name="T19" fmla="*/ 1266 h 2586"/>
              <a:gd name="T20" fmla="*/ 1701 w 5020"/>
              <a:gd name="T21" fmla="*/ 1042 h 2586"/>
              <a:gd name="T22" fmla="*/ 1391 w 5020"/>
              <a:gd name="T23" fmla="*/ 923 h 2586"/>
              <a:gd name="T24" fmla="*/ 1161 w 5020"/>
              <a:gd name="T25" fmla="*/ 1187 h 2586"/>
              <a:gd name="T26" fmla="*/ 907 w 5020"/>
              <a:gd name="T27" fmla="*/ 1544 h 2586"/>
              <a:gd name="T28" fmla="*/ 435 w 5020"/>
              <a:gd name="T29" fmla="*/ 1768 h 2586"/>
              <a:gd name="T30" fmla="*/ 0 w 5020"/>
              <a:gd name="T31" fmla="*/ 2585 h 2586"/>
              <a:gd name="T32" fmla="*/ 5019 w 5020"/>
              <a:gd name="T33" fmla="*/ 2585 h 2586"/>
              <a:gd name="T34" fmla="*/ 4885 w 5020"/>
              <a:gd name="T35" fmla="*/ 2404 h 2586"/>
              <a:gd name="T36" fmla="*/ 4767 w 5020"/>
              <a:gd name="T37" fmla="*/ 2104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20" h="2586">
                <a:moveTo>
                  <a:pt x="4767" y="2104"/>
                </a:moveTo>
                <a:lnTo>
                  <a:pt x="4498" y="1962"/>
                </a:lnTo>
                <a:lnTo>
                  <a:pt x="4189" y="1749"/>
                </a:lnTo>
                <a:lnTo>
                  <a:pt x="3850" y="1622"/>
                </a:lnTo>
                <a:lnTo>
                  <a:pt x="3684" y="1293"/>
                </a:lnTo>
                <a:lnTo>
                  <a:pt x="3329" y="1251"/>
                </a:lnTo>
                <a:lnTo>
                  <a:pt x="3203" y="896"/>
                </a:lnTo>
                <a:lnTo>
                  <a:pt x="3037" y="832"/>
                </a:lnTo>
                <a:lnTo>
                  <a:pt x="2797" y="0"/>
                </a:lnTo>
                <a:lnTo>
                  <a:pt x="1899" y="1266"/>
                </a:lnTo>
                <a:lnTo>
                  <a:pt x="1701" y="1042"/>
                </a:lnTo>
                <a:lnTo>
                  <a:pt x="1391" y="923"/>
                </a:lnTo>
                <a:lnTo>
                  <a:pt x="1161" y="1187"/>
                </a:lnTo>
                <a:lnTo>
                  <a:pt x="907" y="1544"/>
                </a:lnTo>
                <a:lnTo>
                  <a:pt x="435" y="1768"/>
                </a:lnTo>
                <a:lnTo>
                  <a:pt x="0" y="2585"/>
                </a:lnTo>
                <a:lnTo>
                  <a:pt x="5019" y="2585"/>
                </a:lnTo>
                <a:lnTo>
                  <a:pt x="4885" y="2404"/>
                </a:lnTo>
                <a:lnTo>
                  <a:pt x="4767" y="2104"/>
                </a:lnTo>
              </a:path>
            </a:pathLst>
          </a:custGeom>
          <a:solidFill>
            <a:schemeClr val="accent1"/>
          </a:solidFill>
          <a:ln>
            <a:noFill/>
          </a:ln>
          <a:effectLst/>
        </p:spPr>
        <p:txBody>
          <a:bodyPr wrap="none" lIns="45711" tIns="22856" rIns="45711" bIns="22856" anchor="ctr"/>
          <a:lstStyle/>
          <a:p>
            <a:pPr defTabSz="914034"/>
            <a:endParaRPr lang="en-US">
              <a:solidFill>
                <a:srgbClr val="616161"/>
              </a:solidFill>
            </a:endParaRPr>
          </a:p>
        </p:txBody>
      </p:sp>
      <p:sp>
        <p:nvSpPr>
          <p:cNvPr id="245" name="Freeform 168"/>
          <p:cNvSpPr>
            <a:spLocks noChangeArrowheads="1"/>
          </p:cNvSpPr>
          <p:nvPr/>
        </p:nvSpPr>
        <p:spPr bwMode="auto">
          <a:xfrm>
            <a:off x="5737438" y="659112"/>
            <a:ext cx="1821126" cy="1381997"/>
          </a:xfrm>
          <a:custGeom>
            <a:avLst/>
            <a:gdLst>
              <a:gd name="T0" fmla="*/ 2017 w 3403"/>
              <a:gd name="T1" fmla="*/ 976 h 2586"/>
              <a:gd name="T2" fmla="*/ 1753 w 3403"/>
              <a:gd name="T3" fmla="*/ 1530 h 2586"/>
              <a:gd name="T4" fmla="*/ 1133 w 3403"/>
              <a:gd name="T5" fmla="*/ 1003 h 2586"/>
              <a:gd name="T6" fmla="*/ 1053 w 3403"/>
              <a:gd name="T7" fmla="*/ 699 h 2586"/>
              <a:gd name="T8" fmla="*/ 869 w 3403"/>
              <a:gd name="T9" fmla="*/ 554 h 2586"/>
              <a:gd name="T10" fmla="*/ 764 w 3403"/>
              <a:gd name="T11" fmla="*/ 395 h 2586"/>
              <a:gd name="T12" fmla="*/ 369 w 3403"/>
              <a:gd name="T13" fmla="*/ 238 h 2586"/>
              <a:gd name="T14" fmla="*/ 303 w 3403"/>
              <a:gd name="T15" fmla="*/ 66 h 2586"/>
              <a:gd name="T16" fmla="*/ 0 w 3403"/>
              <a:gd name="T17" fmla="*/ 0 h 2586"/>
              <a:gd name="T18" fmla="*/ 240 w 3403"/>
              <a:gd name="T19" fmla="*/ 832 h 2586"/>
              <a:gd name="T20" fmla="*/ 406 w 3403"/>
              <a:gd name="T21" fmla="*/ 896 h 2586"/>
              <a:gd name="T22" fmla="*/ 532 w 3403"/>
              <a:gd name="T23" fmla="*/ 1251 h 2586"/>
              <a:gd name="T24" fmla="*/ 887 w 3403"/>
              <a:gd name="T25" fmla="*/ 1293 h 2586"/>
              <a:gd name="T26" fmla="*/ 1053 w 3403"/>
              <a:gd name="T27" fmla="*/ 1622 h 2586"/>
              <a:gd name="T28" fmla="*/ 1392 w 3403"/>
              <a:gd name="T29" fmla="*/ 1749 h 2586"/>
              <a:gd name="T30" fmla="*/ 1701 w 3403"/>
              <a:gd name="T31" fmla="*/ 1962 h 2586"/>
              <a:gd name="T32" fmla="*/ 1970 w 3403"/>
              <a:gd name="T33" fmla="*/ 2104 h 2586"/>
              <a:gd name="T34" fmla="*/ 2088 w 3403"/>
              <a:gd name="T35" fmla="*/ 2404 h 2586"/>
              <a:gd name="T36" fmla="*/ 2222 w 3403"/>
              <a:gd name="T37" fmla="*/ 2585 h 2586"/>
              <a:gd name="T38" fmla="*/ 3402 w 3403"/>
              <a:gd name="T39" fmla="*/ 2585 h 2586"/>
              <a:gd name="T40" fmla="*/ 2505 w 3403"/>
              <a:gd name="T41" fmla="*/ 1187 h 2586"/>
              <a:gd name="T42" fmla="*/ 2017 w 3403"/>
              <a:gd name="T43" fmla="*/ 97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03" h="2586">
                <a:moveTo>
                  <a:pt x="2017" y="976"/>
                </a:moveTo>
                <a:lnTo>
                  <a:pt x="1753" y="1530"/>
                </a:lnTo>
                <a:lnTo>
                  <a:pt x="1133" y="1003"/>
                </a:lnTo>
                <a:lnTo>
                  <a:pt x="1053" y="699"/>
                </a:lnTo>
                <a:lnTo>
                  <a:pt x="869" y="554"/>
                </a:lnTo>
                <a:lnTo>
                  <a:pt x="764" y="395"/>
                </a:lnTo>
                <a:lnTo>
                  <a:pt x="369" y="238"/>
                </a:lnTo>
                <a:lnTo>
                  <a:pt x="303" y="66"/>
                </a:lnTo>
                <a:lnTo>
                  <a:pt x="0" y="0"/>
                </a:lnTo>
                <a:lnTo>
                  <a:pt x="240" y="832"/>
                </a:lnTo>
                <a:lnTo>
                  <a:pt x="406" y="896"/>
                </a:lnTo>
                <a:lnTo>
                  <a:pt x="532" y="1251"/>
                </a:lnTo>
                <a:lnTo>
                  <a:pt x="887" y="1293"/>
                </a:lnTo>
                <a:lnTo>
                  <a:pt x="1053" y="1622"/>
                </a:lnTo>
                <a:lnTo>
                  <a:pt x="1392" y="1749"/>
                </a:lnTo>
                <a:lnTo>
                  <a:pt x="1701" y="1962"/>
                </a:lnTo>
                <a:lnTo>
                  <a:pt x="1970" y="2104"/>
                </a:lnTo>
                <a:lnTo>
                  <a:pt x="2088" y="2404"/>
                </a:lnTo>
                <a:lnTo>
                  <a:pt x="2222" y="2585"/>
                </a:lnTo>
                <a:lnTo>
                  <a:pt x="3402" y="2585"/>
                </a:lnTo>
                <a:lnTo>
                  <a:pt x="2505" y="1187"/>
                </a:lnTo>
                <a:lnTo>
                  <a:pt x="2017" y="976"/>
                </a:lnTo>
              </a:path>
            </a:pathLst>
          </a:custGeom>
          <a:solidFill>
            <a:schemeClr val="accent1">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46" name="Freeform 169"/>
          <p:cNvSpPr>
            <a:spLocks noChangeArrowheads="1"/>
          </p:cNvSpPr>
          <p:nvPr/>
        </p:nvSpPr>
        <p:spPr bwMode="auto">
          <a:xfrm>
            <a:off x="4241850" y="2043465"/>
            <a:ext cx="2778868" cy="3834688"/>
          </a:xfrm>
          <a:custGeom>
            <a:avLst/>
            <a:gdLst>
              <a:gd name="T0" fmla="*/ 3256 w 5193"/>
              <a:gd name="T1" fmla="*/ 5862 h 7172"/>
              <a:gd name="T2" fmla="*/ 3256 w 5193"/>
              <a:gd name="T3" fmla="*/ 5506 h 7172"/>
              <a:gd name="T4" fmla="*/ 3476 w 5193"/>
              <a:gd name="T5" fmla="*/ 5421 h 7172"/>
              <a:gd name="T6" fmla="*/ 3629 w 5193"/>
              <a:gd name="T7" fmla="*/ 5132 h 7172"/>
              <a:gd name="T8" fmla="*/ 3714 w 5193"/>
              <a:gd name="T9" fmla="*/ 4792 h 7172"/>
              <a:gd name="T10" fmla="*/ 4003 w 5193"/>
              <a:gd name="T11" fmla="*/ 4656 h 7172"/>
              <a:gd name="T12" fmla="*/ 4003 w 5193"/>
              <a:gd name="T13" fmla="*/ 4079 h 7172"/>
              <a:gd name="T14" fmla="*/ 4274 w 5193"/>
              <a:gd name="T15" fmla="*/ 3994 h 7172"/>
              <a:gd name="T16" fmla="*/ 4427 w 5193"/>
              <a:gd name="T17" fmla="*/ 3603 h 7172"/>
              <a:gd name="T18" fmla="*/ 4427 w 5193"/>
              <a:gd name="T19" fmla="*/ 3127 h 7172"/>
              <a:gd name="T20" fmla="*/ 4427 w 5193"/>
              <a:gd name="T21" fmla="*/ 2855 h 7172"/>
              <a:gd name="T22" fmla="*/ 4682 w 5193"/>
              <a:gd name="T23" fmla="*/ 2328 h 7172"/>
              <a:gd name="T24" fmla="*/ 4852 w 5193"/>
              <a:gd name="T25" fmla="*/ 2328 h 7172"/>
              <a:gd name="T26" fmla="*/ 5022 w 5193"/>
              <a:gd name="T27" fmla="*/ 1734 h 7172"/>
              <a:gd name="T28" fmla="*/ 5192 w 5193"/>
              <a:gd name="T29" fmla="*/ 1378 h 7172"/>
              <a:gd name="T30" fmla="*/ 5192 w 5193"/>
              <a:gd name="T31" fmla="*/ 1072 h 7172"/>
              <a:gd name="T32" fmla="*/ 5090 w 5193"/>
              <a:gd name="T33" fmla="*/ 766 h 7172"/>
              <a:gd name="T34" fmla="*/ 4852 w 5193"/>
              <a:gd name="T35" fmla="*/ 494 h 7172"/>
              <a:gd name="T36" fmla="*/ 5019 w 5193"/>
              <a:gd name="T37" fmla="*/ 0 h 7172"/>
              <a:gd name="T38" fmla="*/ 0 w 5193"/>
              <a:gd name="T39" fmla="*/ 0 h 7172"/>
              <a:gd name="T40" fmla="*/ 327 w 5193"/>
              <a:gd name="T41" fmla="*/ 749 h 7172"/>
              <a:gd name="T42" fmla="*/ 176 w 5193"/>
              <a:gd name="T43" fmla="*/ 1991 h 7172"/>
              <a:gd name="T44" fmla="*/ 611 w 5193"/>
              <a:gd name="T45" fmla="*/ 1857 h 7172"/>
              <a:gd name="T46" fmla="*/ 787 w 5193"/>
              <a:gd name="T47" fmla="*/ 2789 h 7172"/>
              <a:gd name="T48" fmla="*/ 1046 w 5193"/>
              <a:gd name="T49" fmla="*/ 3151 h 7172"/>
              <a:gd name="T50" fmla="*/ 1213 w 5193"/>
              <a:gd name="T51" fmla="*/ 4699 h 7172"/>
              <a:gd name="T52" fmla="*/ 1741 w 5193"/>
              <a:gd name="T53" fmla="*/ 4951 h 7172"/>
              <a:gd name="T54" fmla="*/ 2770 w 5193"/>
              <a:gd name="T55" fmla="*/ 7171 h 7172"/>
              <a:gd name="T56" fmla="*/ 3173 w 5193"/>
              <a:gd name="T57" fmla="*/ 7034 h 7172"/>
              <a:gd name="T58" fmla="*/ 3100 w 5193"/>
              <a:gd name="T59" fmla="*/ 6168 h 7172"/>
              <a:gd name="T60" fmla="*/ 3256 w 5193"/>
              <a:gd name="T61" fmla="*/ 5862 h 7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93" h="7172">
                <a:moveTo>
                  <a:pt x="3256" y="5862"/>
                </a:moveTo>
                <a:lnTo>
                  <a:pt x="3256" y="5506"/>
                </a:lnTo>
                <a:lnTo>
                  <a:pt x="3476" y="5421"/>
                </a:lnTo>
                <a:lnTo>
                  <a:pt x="3629" y="5132"/>
                </a:lnTo>
                <a:lnTo>
                  <a:pt x="3714" y="4792"/>
                </a:lnTo>
                <a:lnTo>
                  <a:pt x="4003" y="4656"/>
                </a:lnTo>
                <a:lnTo>
                  <a:pt x="4003" y="4079"/>
                </a:lnTo>
                <a:lnTo>
                  <a:pt x="4274" y="3994"/>
                </a:lnTo>
                <a:lnTo>
                  <a:pt x="4427" y="3603"/>
                </a:lnTo>
                <a:lnTo>
                  <a:pt x="4427" y="3127"/>
                </a:lnTo>
                <a:lnTo>
                  <a:pt x="4427" y="2855"/>
                </a:lnTo>
                <a:lnTo>
                  <a:pt x="4682" y="2328"/>
                </a:lnTo>
                <a:lnTo>
                  <a:pt x="4852" y="2328"/>
                </a:lnTo>
                <a:lnTo>
                  <a:pt x="5022" y="1734"/>
                </a:lnTo>
                <a:lnTo>
                  <a:pt x="5192" y="1378"/>
                </a:lnTo>
                <a:lnTo>
                  <a:pt x="5192" y="1072"/>
                </a:lnTo>
                <a:lnTo>
                  <a:pt x="5090" y="766"/>
                </a:lnTo>
                <a:lnTo>
                  <a:pt x="4852" y="494"/>
                </a:lnTo>
                <a:lnTo>
                  <a:pt x="5019" y="0"/>
                </a:lnTo>
                <a:lnTo>
                  <a:pt x="0" y="0"/>
                </a:lnTo>
                <a:lnTo>
                  <a:pt x="327" y="749"/>
                </a:lnTo>
                <a:lnTo>
                  <a:pt x="176" y="1991"/>
                </a:lnTo>
                <a:lnTo>
                  <a:pt x="611" y="1857"/>
                </a:lnTo>
                <a:lnTo>
                  <a:pt x="787" y="2789"/>
                </a:lnTo>
                <a:lnTo>
                  <a:pt x="1046" y="3151"/>
                </a:lnTo>
                <a:lnTo>
                  <a:pt x="1213" y="4699"/>
                </a:lnTo>
                <a:lnTo>
                  <a:pt x="1741" y="4951"/>
                </a:lnTo>
                <a:lnTo>
                  <a:pt x="2770" y="7171"/>
                </a:lnTo>
                <a:lnTo>
                  <a:pt x="3173" y="7034"/>
                </a:lnTo>
                <a:lnTo>
                  <a:pt x="3100" y="6168"/>
                </a:lnTo>
                <a:lnTo>
                  <a:pt x="3256" y="5862"/>
                </a:lnTo>
              </a:path>
            </a:pathLst>
          </a:custGeom>
          <a:solidFill>
            <a:schemeClr val="accent4">
              <a:lumMod val="75000"/>
            </a:schemeClr>
          </a:solidFill>
          <a:ln>
            <a:noFill/>
          </a:ln>
          <a:effectLst/>
        </p:spPr>
        <p:txBody>
          <a:bodyPr wrap="none" lIns="45711" tIns="22856" rIns="45711" bIns="22856" anchor="ctr"/>
          <a:lstStyle/>
          <a:p>
            <a:pPr defTabSz="914034"/>
            <a:endParaRPr lang="en-US">
              <a:solidFill>
                <a:srgbClr val="616161"/>
              </a:solidFill>
            </a:endParaRPr>
          </a:p>
        </p:txBody>
      </p:sp>
      <p:sp>
        <p:nvSpPr>
          <p:cNvPr id="247" name="Freeform 170"/>
          <p:cNvSpPr>
            <a:spLocks noChangeArrowheads="1"/>
          </p:cNvSpPr>
          <p:nvPr/>
        </p:nvSpPr>
        <p:spPr bwMode="auto">
          <a:xfrm>
            <a:off x="5900207" y="2043465"/>
            <a:ext cx="1906049" cy="3761580"/>
          </a:xfrm>
          <a:custGeom>
            <a:avLst/>
            <a:gdLst>
              <a:gd name="T0" fmla="*/ 759 w 3561"/>
              <a:gd name="T1" fmla="*/ 5538 h 7035"/>
              <a:gd name="T2" fmla="*/ 1281 w 3561"/>
              <a:gd name="T3" fmla="*/ 5425 h 7035"/>
              <a:gd name="T4" fmla="*/ 1622 w 3561"/>
              <a:gd name="T5" fmla="*/ 4971 h 7035"/>
              <a:gd name="T6" fmla="*/ 1766 w 3561"/>
              <a:gd name="T7" fmla="*/ 4608 h 7035"/>
              <a:gd name="T8" fmla="*/ 2106 w 3561"/>
              <a:gd name="T9" fmla="*/ 4930 h 7035"/>
              <a:gd name="T10" fmla="*/ 2493 w 3561"/>
              <a:gd name="T11" fmla="*/ 3949 h 7035"/>
              <a:gd name="T12" fmla="*/ 2493 w 3561"/>
              <a:gd name="T13" fmla="*/ 3472 h 7035"/>
              <a:gd name="T14" fmla="*/ 2865 w 3561"/>
              <a:gd name="T15" fmla="*/ 3677 h 7035"/>
              <a:gd name="T16" fmla="*/ 3099 w 3561"/>
              <a:gd name="T17" fmla="*/ 3109 h 7035"/>
              <a:gd name="T18" fmla="*/ 3025 w 3561"/>
              <a:gd name="T19" fmla="*/ 2292 h 7035"/>
              <a:gd name="T20" fmla="*/ 3185 w 3561"/>
              <a:gd name="T21" fmla="*/ 1950 h 7035"/>
              <a:gd name="T22" fmla="*/ 3560 w 3561"/>
              <a:gd name="T23" fmla="*/ 1950 h 7035"/>
              <a:gd name="T24" fmla="*/ 3560 w 3561"/>
              <a:gd name="T25" fmla="*/ 1249 h 7035"/>
              <a:gd name="T26" fmla="*/ 3099 w 3561"/>
              <a:gd name="T27" fmla="*/ 0 h 7035"/>
              <a:gd name="T28" fmla="*/ 1919 w 3561"/>
              <a:gd name="T29" fmla="*/ 0 h 7035"/>
              <a:gd name="T30" fmla="*/ 1752 w 3561"/>
              <a:gd name="T31" fmla="*/ 494 h 7035"/>
              <a:gd name="T32" fmla="*/ 1990 w 3561"/>
              <a:gd name="T33" fmla="*/ 766 h 7035"/>
              <a:gd name="T34" fmla="*/ 2092 w 3561"/>
              <a:gd name="T35" fmla="*/ 1072 h 7035"/>
              <a:gd name="T36" fmla="*/ 2092 w 3561"/>
              <a:gd name="T37" fmla="*/ 1378 h 7035"/>
              <a:gd name="T38" fmla="*/ 1922 w 3561"/>
              <a:gd name="T39" fmla="*/ 1734 h 7035"/>
              <a:gd name="T40" fmla="*/ 1752 w 3561"/>
              <a:gd name="T41" fmla="*/ 2328 h 7035"/>
              <a:gd name="T42" fmla="*/ 1582 w 3561"/>
              <a:gd name="T43" fmla="*/ 2328 h 7035"/>
              <a:gd name="T44" fmla="*/ 1327 w 3561"/>
              <a:gd name="T45" fmla="*/ 2855 h 7035"/>
              <a:gd name="T46" fmla="*/ 1327 w 3561"/>
              <a:gd name="T47" fmla="*/ 3127 h 7035"/>
              <a:gd name="T48" fmla="*/ 1327 w 3561"/>
              <a:gd name="T49" fmla="*/ 3603 h 7035"/>
              <a:gd name="T50" fmla="*/ 1174 w 3561"/>
              <a:gd name="T51" fmla="*/ 3994 h 7035"/>
              <a:gd name="T52" fmla="*/ 903 w 3561"/>
              <a:gd name="T53" fmla="*/ 4079 h 7035"/>
              <a:gd name="T54" fmla="*/ 903 w 3561"/>
              <a:gd name="T55" fmla="*/ 4656 h 7035"/>
              <a:gd name="T56" fmla="*/ 614 w 3561"/>
              <a:gd name="T57" fmla="*/ 4792 h 7035"/>
              <a:gd name="T58" fmla="*/ 529 w 3561"/>
              <a:gd name="T59" fmla="*/ 5132 h 7035"/>
              <a:gd name="T60" fmla="*/ 376 w 3561"/>
              <a:gd name="T61" fmla="*/ 5421 h 7035"/>
              <a:gd name="T62" fmla="*/ 156 w 3561"/>
              <a:gd name="T63" fmla="*/ 5506 h 7035"/>
              <a:gd name="T64" fmla="*/ 156 w 3561"/>
              <a:gd name="T65" fmla="*/ 5862 h 7035"/>
              <a:gd name="T66" fmla="*/ 0 w 3561"/>
              <a:gd name="T67" fmla="*/ 6168 h 7035"/>
              <a:gd name="T68" fmla="*/ 73 w 3561"/>
              <a:gd name="T69" fmla="*/ 7034 h 7035"/>
              <a:gd name="T70" fmla="*/ 640 w 3561"/>
              <a:gd name="T71" fmla="*/ 6204 h 7035"/>
              <a:gd name="T72" fmla="*/ 759 w 3561"/>
              <a:gd name="T73" fmla="*/ 5538 h 7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1" h="7035">
                <a:moveTo>
                  <a:pt x="759" y="5538"/>
                </a:moveTo>
                <a:lnTo>
                  <a:pt x="1281" y="5425"/>
                </a:lnTo>
                <a:lnTo>
                  <a:pt x="1622" y="4971"/>
                </a:lnTo>
                <a:lnTo>
                  <a:pt x="1766" y="4608"/>
                </a:lnTo>
                <a:lnTo>
                  <a:pt x="2106" y="4930"/>
                </a:lnTo>
                <a:lnTo>
                  <a:pt x="2493" y="3949"/>
                </a:lnTo>
                <a:lnTo>
                  <a:pt x="2493" y="3472"/>
                </a:lnTo>
                <a:lnTo>
                  <a:pt x="2865" y="3677"/>
                </a:lnTo>
                <a:lnTo>
                  <a:pt x="3099" y="3109"/>
                </a:lnTo>
                <a:lnTo>
                  <a:pt x="3025" y="2292"/>
                </a:lnTo>
                <a:lnTo>
                  <a:pt x="3185" y="1950"/>
                </a:lnTo>
                <a:lnTo>
                  <a:pt x="3560" y="1950"/>
                </a:lnTo>
                <a:lnTo>
                  <a:pt x="3560" y="1249"/>
                </a:lnTo>
                <a:lnTo>
                  <a:pt x="3099" y="0"/>
                </a:lnTo>
                <a:lnTo>
                  <a:pt x="1919" y="0"/>
                </a:lnTo>
                <a:lnTo>
                  <a:pt x="1752" y="494"/>
                </a:lnTo>
                <a:lnTo>
                  <a:pt x="1990" y="766"/>
                </a:lnTo>
                <a:lnTo>
                  <a:pt x="2092" y="1072"/>
                </a:lnTo>
                <a:lnTo>
                  <a:pt x="2092" y="1378"/>
                </a:lnTo>
                <a:lnTo>
                  <a:pt x="1922" y="1734"/>
                </a:lnTo>
                <a:lnTo>
                  <a:pt x="1752" y="2328"/>
                </a:lnTo>
                <a:lnTo>
                  <a:pt x="1582" y="2328"/>
                </a:lnTo>
                <a:lnTo>
                  <a:pt x="1327" y="2855"/>
                </a:lnTo>
                <a:lnTo>
                  <a:pt x="1327" y="3127"/>
                </a:lnTo>
                <a:lnTo>
                  <a:pt x="1327" y="3603"/>
                </a:lnTo>
                <a:lnTo>
                  <a:pt x="1174" y="3994"/>
                </a:lnTo>
                <a:lnTo>
                  <a:pt x="903" y="4079"/>
                </a:lnTo>
                <a:lnTo>
                  <a:pt x="903" y="4656"/>
                </a:lnTo>
                <a:lnTo>
                  <a:pt x="614" y="4792"/>
                </a:lnTo>
                <a:lnTo>
                  <a:pt x="529" y="5132"/>
                </a:lnTo>
                <a:lnTo>
                  <a:pt x="376" y="5421"/>
                </a:lnTo>
                <a:lnTo>
                  <a:pt x="156" y="5506"/>
                </a:lnTo>
                <a:lnTo>
                  <a:pt x="156" y="5862"/>
                </a:lnTo>
                <a:lnTo>
                  <a:pt x="0" y="6168"/>
                </a:lnTo>
                <a:lnTo>
                  <a:pt x="73" y="7034"/>
                </a:lnTo>
                <a:lnTo>
                  <a:pt x="640" y="6204"/>
                </a:lnTo>
                <a:lnTo>
                  <a:pt x="759" y="5538"/>
                </a:lnTo>
              </a:path>
            </a:pathLst>
          </a:custGeom>
          <a:solidFill>
            <a:schemeClr val="accent5">
              <a:lumMod val="75000"/>
            </a:schemeClr>
          </a:solidFill>
          <a:ln>
            <a:noFill/>
          </a:ln>
          <a:effectLst/>
        </p:spPr>
        <p:txBody>
          <a:bodyPr wrap="none" lIns="45711" tIns="22856" rIns="45711" bIns="22856" anchor="ctr"/>
          <a:lstStyle/>
          <a:p>
            <a:pPr defTabSz="914034"/>
            <a:endParaRPr lang="en-US">
              <a:solidFill>
                <a:srgbClr val="616161"/>
              </a:solidFill>
            </a:endParaRPr>
          </a:p>
        </p:txBody>
      </p:sp>
      <p:sp>
        <p:nvSpPr>
          <p:cNvPr id="248" name="Line 171"/>
          <p:cNvSpPr>
            <a:spLocks noChangeShapeType="1"/>
          </p:cNvSpPr>
          <p:nvPr/>
        </p:nvSpPr>
        <p:spPr bwMode="auto">
          <a:xfrm>
            <a:off x="5909641" y="989280"/>
            <a:ext cx="33026" cy="2358"/>
          </a:xfrm>
          <a:prstGeom prst="line">
            <a:avLst/>
          </a:prstGeom>
          <a:noFill/>
          <a:ln w="7200" cap="flat">
            <a:solidFill>
              <a:srgbClr val="B9B7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49" name="Line 172"/>
          <p:cNvSpPr>
            <a:spLocks noChangeShapeType="1"/>
          </p:cNvSpPr>
          <p:nvPr/>
        </p:nvSpPr>
        <p:spPr bwMode="auto">
          <a:xfrm>
            <a:off x="6006360" y="989280"/>
            <a:ext cx="2434458"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51" name="Freeform 174"/>
          <p:cNvSpPr>
            <a:spLocks noChangeArrowheads="1"/>
          </p:cNvSpPr>
          <p:nvPr/>
        </p:nvSpPr>
        <p:spPr bwMode="auto">
          <a:xfrm>
            <a:off x="5869541" y="946830"/>
            <a:ext cx="82563"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4"/>
                  <a:pt x="35" y="0"/>
                  <a:pt x="77" y="0"/>
                </a:cubicBezTo>
                <a:lnTo>
                  <a:pt x="77" y="0"/>
                </a:lnTo>
                <a:cubicBezTo>
                  <a:pt x="119" y="0"/>
                  <a:pt x="153" y="34"/>
                  <a:pt x="153" y="77"/>
                </a:cubicBezTo>
                <a:lnTo>
                  <a:pt x="153" y="77"/>
                </a:lnTo>
                <a:cubicBezTo>
                  <a:pt x="153" y="119"/>
                  <a:pt x="119" y="154"/>
                  <a:pt x="77" y="154"/>
                </a:cubicBezTo>
              </a:path>
            </a:pathLst>
          </a:custGeom>
          <a:solidFill>
            <a:schemeClr val="bg1">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53" name="Line 176"/>
          <p:cNvSpPr>
            <a:spLocks noChangeShapeType="1"/>
          </p:cNvSpPr>
          <p:nvPr/>
        </p:nvSpPr>
        <p:spPr bwMode="auto">
          <a:xfrm>
            <a:off x="5909641" y="1673204"/>
            <a:ext cx="33026" cy="2358"/>
          </a:xfrm>
          <a:prstGeom prst="line">
            <a:avLst/>
          </a:prstGeom>
          <a:noFill/>
          <a:ln w="7200" cap="flat">
            <a:solidFill>
              <a:srgbClr val="B9B7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54" name="Line 177"/>
          <p:cNvSpPr>
            <a:spLocks noChangeShapeType="1"/>
          </p:cNvSpPr>
          <p:nvPr/>
        </p:nvSpPr>
        <p:spPr bwMode="auto">
          <a:xfrm>
            <a:off x="6006360" y="1673204"/>
            <a:ext cx="2434458" cy="2358"/>
          </a:xfrm>
          <a:prstGeom prst="line">
            <a:avLst/>
          </a:prstGeom>
          <a:noFill/>
          <a:ln w="72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56" name="Freeform 179"/>
          <p:cNvSpPr>
            <a:spLocks noChangeArrowheads="1"/>
          </p:cNvSpPr>
          <p:nvPr/>
        </p:nvSpPr>
        <p:spPr bwMode="auto">
          <a:xfrm>
            <a:off x="5869541" y="1630754"/>
            <a:ext cx="82563" cy="82542"/>
          </a:xfrm>
          <a:custGeom>
            <a:avLst/>
            <a:gdLst>
              <a:gd name="T0" fmla="*/ 77 w 154"/>
              <a:gd name="T1" fmla="*/ 153 h 154"/>
              <a:gd name="T2" fmla="*/ 77 w 154"/>
              <a:gd name="T3" fmla="*/ 153 h 154"/>
              <a:gd name="T4" fmla="*/ 0 w 154"/>
              <a:gd name="T5" fmla="*/ 76 h 154"/>
              <a:gd name="T6" fmla="*/ 0 w 154"/>
              <a:gd name="T7" fmla="*/ 76 h 154"/>
              <a:gd name="T8" fmla="*/ 77 w 154"/>
              <a:gd name="T9" fmla="*/ 0 h 154"/>
              <a:gd name="T10" fmla="*/ 77 w 154"/>
              <a:gd name="T11" fmla="*/ 0 h 154"/>
              <a:gd name="T12" fmla="*/ 153 w 154"/>
              <a:gd name="T13" fmla="*/ 76 h 154"/>
              <a:gd name="T14" fmla="*/ 153 w 154"/>
              <a:gd name="T15" fmla="*/ 76 h 154"/>
              <a:gd name="T16" fmla="*/ 77 w 15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4">
                <a:moveTo>
                  <a:pt x="77" y="153"/>
                </a:moveTo>
                <a:lnTo>
                  <a:pt x="77" y="153"/>
                </a:lnTo>
                <a:cubicBezTo>
                  <a:pt x="35" y="153"/>
                  <a:pt x="0" y="119"/>
                  <a:pt x="0" y="76"/>
                </a:cubicBezTo>
                <a:lnTo>
                  <a:pt x="0" y="76"/>
                </a:lnTo>
                <a:cubicBezTo>
                  <a:pt x="0" y="34"/>
                  <a:pt x="35" y="0"/>
                  <a:pt x="77" y="0"/>
                </a:cubicBezTo>
                <a:lnTo>
                  <a:pt x="77" y="0"/>
                </a:lnTo>
                <a:cubicBezTo>
                  <a:pt x="119" y="0"/>
                  <a:pt x="153" y="34"/>
                  <a:pt x="153" y="76"/>
                </a:cubicBezTo>
                <a:lnTo>
                  <a:pt x="153" y="76"/>
                </a:lnTo>
                <a:cubicBezTo>
                  <a:pt x="153" y="119"/>
                  <a:pt x="119" y="153"/>
                  <a:pt x="77" y="153"/>
                </a:cubicBezTo>
              </a:path>
            </a:pathLst>
          </a:custGeom>
          <a:solidFill>
            <a:schemeClr val="bg1">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58" name="Line 181"/>
          <p:cNvSpPr>
            <a:spLocks noChangeShapeType="1"/>
          </p:cNvSpPr>
          <p:nvPr/>
        </p:nvSpPr>
        <p:spPr bwMode="auto">
          <a:xfrm>
            <a:off x="5909641" y="2633056"/>
            <a:ext cx="33026"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59" name="Line 182"/>
          <p:cNvSpPr>
            <a:spLocks noChangeShapeType="1"/>
          </p:cNvSpPr>
          <p:nvPr/>
        </p:nvSpPr>
        <p:spPr bwMode="auto">
          <a:xfrm>
            <a:off x="6006360" y="2633056"/>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61" name="Freeform 184"/>
          <p:cNvSpPr>
            <a:spLocks noChangeArrowheads="1"/>
          </p:cNvSpPr>
          <p:nvPr/>
        </p:nvSpPr>
        <p:spPr bwMode="auto">
          <a:xfrm>
            <a:off x="5869541" y="2592963"/>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63" name="Line 186"/>
          <p:cNvSpPr>
            <a:spLocks noChangeShapeType="1"/>
          </p:cNvSpPr>
          <p:nvPr/>
        </p:nvSpPr>
        <p:spPr bwMode="auto">
          <a:xfrm>
            <a:off x="5909641" y="3316979"/>
            <a:ext cx="33026"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64" name="Line 187"/>
          <p:cNvSpPr>
            <a:spLocks noChangeShapeType="1"/>
          </p:cNvSpPr>
          <p:nvPr/>
        </p:nvSpPr>
        <p:spPr bwMode="auto">
          <a:xfrm>
            <a:off x="6006360" y="3316979"/>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66" name="Freeform 189"/>
          <p:cNvSpPr>
            <a:spLocks noChangeArrowheads="1"/>
          </p:cNvSpPr>
          <p:nvPr/>
        </p:nvSpPr>
        <p:spPr bwMode="auto">
          <a:xfrm>
            <a:off x="5869541" y="3276887"/>
            <a:ext cx="82563" cy="82542"/>
          </a:xfrm>
          <a:custGeom>
            <a:avLst/>
            <a:gdLst>
              <a:gd name="T0" fmla="*/ 77 w 154"/>
              <a:gd name="T1" fmla="*/ 154 h 155"/>
              <a:gd name="T2" fmla="*/ 77 w 154"/>
              <a:gd name="T3" fmla="*/ 154 h 155"/>
              <a:gd name="T4" fmla="*/ 0 w 154"/>
              <a:gd name="T5" fmla="*/ 77 h 155"/>
              <a:gd name="T6" fmla="*/ 0 w 154"/>
              <a:gd name="T7" fmla="*/ 77 h 155"/>
              <a:gd name="T8" fmla="*/ 77 w 154"/>
              <a:gd name="T9" fmla="*/ 0 h 155"/>
              <a:gd name="T10" fmla="*/ 77 w 154"/>
              <a:gd name="T11" fmla="*/ 0 h 155"/>
              <a:gd name="T12" fmla="*/ 153 w 154"/>
              <a:gd name="T13" fmla="*/ 77 h 155"/>
              <a:gd name="T14" fmla="*/ 153 w 154"/>
              <a:gd name="T15" fmla="*/ 77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7"/>
                </a:cubicBezTo>
                <a:lnTo>
                  <a:pt x="0" y="77"/>
                </a:lnTo>
                <a:cubicBezTo>
                  <a:pt x="0" y="35"/>
                  <a:pt x="35" y="0"/>
                  <a:pt x="77" y="0"/>
                </a:cubicBezTo>
                <a:lnTo>
                  <a:pt x="77" y="0"/>
                </a:lnTo>
                <a:cubicBezTo>
                  <a:pt x="119" y="0"/>
                  <a:pt x="153" y="35"/>
                  <a:pt x="153" y="77"/>
                </a:cubicBezTo>
                <a:lnTo>
                  <a:pt x="153" y="77"/>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68" name="Line 191"/>
          <p:cNvSpPr>
            <a:spLocks noChangeShapeType="1"/>
          </p:cNvSpPr>
          <p:nvPr/>
        </p:nvSpPr>
        <p:spPr bwMode="auto">
          <a:xfrm>
            <a:off x="5909641" y="4000901"/>
            <a:ext cx="33026"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69" name="Line 192"/>
          <p:cNvSpPr>
            <a:spLocks noChangeShapeType="1"/>
          </p:cNvSpPr>
          <p:nvPr/>
        </p:nvSpPr>
        <p:spPr bwMode="auto">
          <a:xfrm>
            <a:off x="6006360" y="4000901"/>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71" name="Freeform 194"/>
          <p:cNvSpPr>
            <a:spLocks noChangeArrowheads="1"/>
          </p:cNvSpPr>
          <p:nvPr/>
        </p:nvSpPr>
        <p:spPr bwMode="auto">
          <a:xfrm>
            <a:off x="5869541" y="3960810"/>
            <a:ext cx="82563" cy="82542"/>
          </a:xfrm>
          <a:custGeom>
            <a:avLst/>
            <a:gdLst>
              <a:gd name="T0" fmla="*/ 77 w 154"/>
              <a:gd name="T1" fmla="*/ 153 h 154"/>
              <a:gd name="T2" fmla="*/ 77 w 154"/>
              <a:gd name="T3" fmla="*/ 153 h 154"/>
              <a:gd name="T4" fmla="*/ 0 w 154"/>
              <a:gd name="T5" fmla="*/ 76 h 154"/>
              <a:gd name="T6" fmla="*/ 0 w 154"/>
              <a:gd name="T7" fmla="*/ 76 h 154"/>
              <a:gd name="T8" fmla="*/ 77 w 154"/>
              <a:gd name="T9" fmla="*/ 0 h 154"/>
              <a:gd name="T10" fmla="*/ 77 w 154"/>
              <a:gd name="T11" fmla="*/ 0 h 154"/>
              <a:gd name="T12" fmla="*/ 153 w 154"/>
              <a:gd name="T13" fmla="*/ 76 h 154"/>
              <a:gd name="T14" fmla="*/ 153 w 154"/>
              <a:gd name="T15" fmla="*/ 76 h 154"/>
              <a:gd name="T16" fmla="*/ 77 w 15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4">
                <a:moveTo>
                  <a:pt x="77" y="153"/>
                </a:moveTo>
                <a:lnTo>
                  <a:pt x="77" y="153"/>
                </a:lnTo>
                <a:cubicBezTo>
                  <a:pt x="35" y="153"/>
                  <a:pt x="0" y="119"/>
                  <a:pt x="0" y="76"/>
                </a:cubicBezTo>
                <a:lnTo>
                  <a:pt x="0" y="76"/>
                </a:lnTo>
                <a:cubicBezTo>
                  <a:pt x="0" y="34"/>
                  <a:pt x="35" y="0"/>
                  <a:pt x="77" y="0"/>
                </a:cubicBezTo>
                <a:lnTo>
                  <a:pt x="77" y="0"/>
                </a:lnTo>
                <a:cubicBezTo>
                  <a:pt x="119" y="0"/>
                  <a:pt x="153" y="34"/>
                  <a:pt x="153" y="76"/>
                </a:cubicBezTo>
                <a:lnTo>
                  <a:pt x="153" y="76"/>
                </a:lnTo>
                <a:cubicBezTo>
                  <a:pt x="153" y="119"/>
                  <a:pt x="119" y="153"/>
                  <a:pt x="77" y="153"/>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73" name="Line 196"/>
          <p:cNvSpPr>
            <a:spLocks noChangeShapeType="1"/>
          </p:cNvSpPr>
          <p:nvPr/>
        </p:nvSpPr>
        <p:spPr bwMode="auto">
          <a:xfrm>
            <a:off x="5909641" y="4684826"/>
            <a:ext cx="33026" cy="2359"/>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74" name="Line 197"/>
          <p:cNvSpPr>
            <a:spLocks noChangeShapeType="1"/>
          </p:cNvSpPr>
          <p:nvPr/>
        </p:nvSpPr>
        <p:spPr bwMode="auto">
          <a:xfrm>
            <a:off x="6006360" y="4684826"/>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76" name="Freeform 199"/>
          <p:cNvSpPr>
            <a:spLocks noChangeArrowheads="1"/>
          </p:cNvSpPr>
          <p:nvPr/>
        </p:nvSpPr>
        <p:spPr bwMode="auto">
          <a:xfrm>
            <a:off x="5869541" y="4644734"/>
            <a:ext cx="82563" cy="82542"/>
          </a:xfrm>
          <a:custGeom>
            <a:avLst/>
            <a:gdLst>
              <a:gd name="T0" fmla="*/ 77 w 154"/>
              <a:gd name="T1" fmla="*/ 153 h 154"/>
              <a:gd name="T2" fmla="*/ 77 w 154"/>
              <a:gd name="T3" fmla="*/ 153 h 154"/>
              <a:gd name="T4" fmla="*/ 0 w 154"/>
              <a:gd name="T5" fmla="*/ 77 h 154"/>
              <a:gd name="T6" fmla="*/ 0 w 154"/>
              <a:gd name="T7" fmla="*/ 77 h 154"/>
              <a:gd name="T8" fmla="*/ 77 w 154"/>
              <a:gd name="T9" fmla="*/ 0 h 154"/>
              <a:gd name="T10" fmla="*/ 77 w 154"/>
              <a:gd name="T11" fmla="*/ 0 h 154"/>
              <a:gd name="T12" fmla="*/ 153 w 154"/>
              <a:gd name="T13" fmla="*/ 77 h 154"/>
              <a:gd name="T14" fmla="*/ 153 w 154"/>
              <a:gd name="T15" fmla="*/ 77 h 154"/>
              <a:gd name="T16" fmla="*/ 77 w 154"/>
              <a:gd name="T17"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4">
                <a:moveTo>
                  <a:pt x="77" y="153"/>
                </a:moveTo>
                <a:lnTo>
                  <a:pt x="77" y="153"/>
                </a:lnTo>
                <a:cubicBezTo>
                  <a:pt x="35" y="153"/>
                  <a:pt x="0" y="119"/>
                  <a:pt x="0" y="77"/>
                </a:cubicBezTo>
                <a:lnTo>
                  <a:pt x="0" y="77"/>
                </a:lnTo>
                <a:cubicBezTo>
                  <a:pt x="0" y="35"/>
                  <a:pt x="35" y="0"/>
                  <a:pt x="77" y="0"/>
                </a:cubicBezTo>
                <a:lnTo>
                  <a:pt x="77" y="0"/>
                </a:lnTo>
                <a:cubicBezTo>
                  <a:pt x="119" y="0"/>
                  <a:pt x="153" y="35"/>
                  <a:pt x="153" y="77"/>
                </a:cubicBezTo>
                <a:lnTo>
                  <a:pt x="153" y="77"/>
                </a:lnTo>
                <a:cubicBezTo>
                  <a:pt x="153" y="119"/>
                  <a:pt x="119" y="153"/>
                  <a:pt x="77" y="153"/>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278" name="Line 201"/>
          <p:cNvSpPr>
            <a:spLocks noChangeShapeType="1"/>
          </p:cNvSpPr>
          <p:nvPr/>
        </p:nvSpPr>
        <p:spPr bwMode="auto">
          <a:xfrm>
            <a:off x="5909641" y="5371108"/>
            <a:ext cx="33026" cy="2358"/>
          </a:xfrm>
          <a:prstGeom prst="line">
            <a:avLst/>
          </a:prstGeom>
          <a:noFill/>
          <a:ln w="7200" cap="flat">
            <a:solidFill>
              <a:srgbClr val="00359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79" name="Line 202"/>
          <p:cNvSpPr>
            <a:spLocks noChangeShapeType="1"/>
          </p:cNvSpPr>
          <p:nvPr/>
        </p:nvSpPr>
        <p:spPr bwMode="auto">
          <a:xfrm>
            <a:off x="6006360" y="5371108"/>
            <a:ext cx="2434458" cy="2358"/>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281" name="Freeform 204"/>
          <p:cNvSpPr>
            <a:spLocks noChangeArrowheads="1"/>
          </p:cNvSpPr>
          <p:nvPr/>
        </p:nvSpPr>
        <p:spPr bwMode="auto">
          <a:xfrm>
            <a:off x="5869541" y="5328657"/>
            <a:ext cx="82563" cy="82542"/>
          </a:xfrm>
          <a:custGeom>
            <a:avLst/>
            <a:gdLst>
              <a:gd name="T0" fmla="*/ 77 w 154"/>
              <a:gd name="T1" fmla="*/ 152 h 153"/>
              <a:gd name="T2" fmla="*/ 77 w 154"/>
              <a:gd name="T3" fmla="*/ 152 h 153"/>
              <a:gd name="T4" fmla="*/ 0 w 154"/>
              <a:gd name="T5" fmla="*/ 76 h 153"/>
              <a:gd name="T6" fmla="*/ 0 w 154"/>
              <a:gd name="T7" fmla="*/ 76 h 153"/>
              <a:gd name="T8" fmla="*/ 77 w 154"/>
              <a:gd name="T9" fmla="*/ 0 h 153"/>
              <a:gd name="T10" fmla="*/ 77 w 154"/>
              <a:gd name="T11" fmla="*/ 0 h 153"/>
              <a:gd name="T12" fmla="*/ 153 w 154"/>
              <a:gd name="T13" fmla="*/ 76 h 153"/>
              <a:gd name="T14" fmla="*/ 153 w 154"/>
              <a:gd name="T15" fmla="*/ 76 h 153"/>
              <a:gd name="T16" fmla="*/ 77 w 154"/>
              <a:gd name="T1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3">
                <a:moveTo>
                  <a:pt x="77" y="152"/>
                </a:moveTo>
                <a:lnTo>
                  <a:pt x="77" y="152"/>
                </a:lnTo>
                <a:cubicBezTo>
                  <a:pt x="35" y="152"/>
                  <a:pt x="0" y="118"/>
                  <a:pt x="0" y="76"/>
                </a:cubicBezTo>
                <a:lnTo>
                  <a:pt x="0" y="76"/>
                </a:lnTo>
                <a:cubicBezTo>
                  <a:pt x="0" y="34"/>
                  <a:pt x="35" y="0"/>
                  <a:pt x="77" y="0"/>
                </a:cubicBezTo>
                <a:lnTo>
                  <a:pt x="77" y="0"/>
                </a:lnTo>
                <a:cubicBezTo>
                  <a:pt x="119" y="0"/>
                  <a:pt x="153" y="34"/>
                  <a:pt x="153" y="76"/>
                </a:cubicBezTo>
                <a:lnTo>
                  <a:pt x="153" y="76"/>
                </a:lnTo>
                <a:cubicBezTo>
                  <a:pt x="153" y="118"/>
                  <a:pt x="119" y="152"/>
                  <a:pt x="77" y="152"/>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594" name="CuadroTexto 593"/>
          <p:cNvSpPr txBox="1"/>
          <p:nvPr/>
        </p:nvSpPr>
        <p:spPr>
          <a:xfrm>
            <a:off x="861444" y="710309"/>
            <a:ext cx="2969706" cy="661712"/>
          </a:xfrm>
          <a:prstGeom prst="rect">
            <a:avLst/>
          </a:prstGeom>
          <a:noFill/>
        </p:spPr>
        <p:txBody>
          <a:bodyPr wrap="none" lIns="45711" tIns="22856" rIns="45711" bIns="22856" rtlCol="0">
            <a:spAutoFit/>
          </a:bodyPr>
          <a:lstStyle/>
          <a:p>
            <a:pPr defTabSz="914034"/>
            <a:r>
              <a:rPr lang="cs-CZ" sz="4000" b="1" dirty="0">
                <a:solidFill>
                  <a:srgbClr val="616161"/>
                </a:solidFill>
                <a:latin typeface="Lato Heavy" charset="0"/>
                <a:ea typeface="Lato Heavy" charset="0"/>
                <a:cs typeface="Lato Heavy" charset="0"/>
              </a:rPr>
              <a:t>Bezpečnost</a:t>
            </a:r>
            <a:endParaRPr lang="en-US" sz="4000" b="1" dirty="0">
              <a:solidFill>
                <a:srgbClr val="616161"/>
              </a:solidFill>
              <a:latin typeface="Lato Heavy" charset="0"/>
              <a:ea typeface="Lato Heavy" charset="0"/>
              <a:cs typeface="Lato Heavy" charset="0"/>
            </a:endParaRPr>
          </a:p>
        </p:txBody>
      </p:sp>
      <p:sp>
        <p:nvSpPr>
          <p:cNvPr id="596" name="CuadroTexto 595"/>
          <p:cNvSpPr txBox="1"/>
          <p:nvPr/>
        </p:nvSpPr>
        <p:spPr>
          <a:xfrm>
            <a:off x="8762742" y="845448"/>
            <a:ext cx="2398255" cy="292380"/>
          </a:xfrm>
          <a:prstGeom prst="rect">
            <a:avLst/>
          </a:prstGeom>
          <a:noFill/>
        </p:spPr>
        <p:txBody>
          <a:bodyPr wrap="square" lIns="45711" tIns="22856" rIns="45711" bIns="22856" rtlCol="0">
            <a:spAutoFit/>
          </a:bodyPr>
          <a:lstStyle/>
          <a:p>
            <a:pPr defTabSz="914034"/>
            <a:r>
              <a:rPr lang="cs-CZ" sz="1600" b="1" dirty="0">
                <a:solidFill>
                  <a:srgbClr val="616161"/>
                </a:solidFill>
                <a:latin typeface="Lato" charset="0"/>
                <a:ea typeface="Lato" charset="0"/>
                <a:cs typeface="Lato" charset="0"/>
              </a:rPr>
              <a:t>Ostraha / zaměstnanci</a:t>
            </a:r>
            <a:endParaRPr lang="en-US" sz="1600" b="1" dirty="0">
              <a:solidFill>
                <a:srgbClr val="616161"/>
              </a:solidFill>
              <a:latin typeface="Lato" charset="0"/>
              <a:ea typeface="Lato" charset="0"/>
              <a:cs typeface="Lato" charset="0"/>
            </a:endParaRPr>
          </a:p>
        </p:txBody>
      </p:sp>
      <p:sp>
        <p:nvSpPr>
          <p:cNvPr id="598" name="CuadroTexto 597"/>
          <p:cNvSpPr txBox="1"/>
          <p:nvPr/>
        </p:nvSpPr>
        <p:spPr>
          <a:xfrm>
            <a:off x="8756629" y="1523447"/>
            <a:ext cx="2547638" cy="292380"/>
          </a:xfrm>
          <a:prstGeom prst="rect">
            <a:avLst/>
          </a:prstGeom>
          <a:noFill/>
        </p:spPr>
        <p:txBody>
          <a:bodyPr wrap="square" lIns="45711" tIns="22856" rIns="45711" bIns="22856" rtlCol="0">
            <a:spAutoFit/>
          </a:bodyPr>
          <a:lstStyle/>
          <a:p>
            <a:pPr defTabSz="914034"/>
            <a:r>
              <a:rPr lang="cs-CZ" sz="1600" b="1" dirty="0">
                <a:solidFill>
                  <a:srgbClr val="616161"/>
                </a:solidFill>
                <a:latin typeface="Lato" charset="0"/>
                <a:ea typeface="Lato" charset="0"/>
                <a:cs typeface="Lato" charset="0"/>
              </a:rPr>
              <a:t>Bezpečnostní prvky</a:t>
            </a:r>
            <a:endParaRPr lang="en-US" sz="1600" b="1" dirty="0">
              <a:solidFill>
                <a:srgbClr val="616161"/>
              </a:solidFill>
              <a:latin typeface="Lato" charset="0"/>
              <a:ea typeface="Lato" charset="0"/>
              <a:cs typeface="Lato" charset="0"/>
            </a:endParaRPr>
          </a:p>
        </p:txBody>
      </p:sp>
      <p:sp>
        <p:nvSpPr>
          <p:cNvPr id="600" name="CuadroTexto 599"/>
          <p:cNvSpPr txBox="1"/>
          <p:nvPr/>
        </p:nvSpPr>
        <p:spPr>
          <a:xfrm>
            <a:off x="8756629" y="2486866"/>
            <a:ext cx="2404369" cy="292380"/>
          </a:xfrm>
          <a:prstGeom prst="rect">
            <a:avLst/>
          </a:prstGeom>
          <a:noFill/>
        </p:spPr>
        <p:txBody>
          <a:bodyPr wrap="square" lIns="45711" tIns="22856" rIns="45711" bIns="22856" rtlCol="0">
            <a:spAutoFit/>
          </a:bodyPr>
          <a:lstStyle/>
          <a:p>
            <a:pPr defTabSz="914034"/>
            <a:r>
              <a:rPr lang="cs-CZ" sz="1600" b="1" dirty="0">
                <a:solidFill>
                  <a:srgbClr val="616161"/>
                </a:solidFill>
                <a:latin typeface="Lato" charset="0"/>
                <a:ea typeface="Lato" charset="0"/>
                <a:cs typeface="Lato" charset="0"/>
              </a:rPr>
              <a:t>Analýza a řízení rizik </a:t>
            </a:r>
            <a:endParaRPr lang="en-US" sz="1600" b="1" dirty="0">
              <a:solidFill>
                <a:srgbClr val="616161"/>
              </a:solidFill>
              <a:latin typeface="Lato" charset="0"/>
              <a:ea typeface="Lato" charset="0"/>
              <a:cs typeface="Lato" charset="0"/>
            </a:endParaRPr>
          </a:p>
        </p:txBody>
      </p:sp>
      <p:sp>
        <p:nvSpPr>
          <p:cNvPr id="602" name="CuadroTexto 601"/>
          <p:cNvSpPr txBox="1"/>
          <p:nvPr/>
        </p:nvSpPr>
        <p:spPr>
          <a:xfrm>
            <a:off x="8756629" y="3171964"/>
            <a:ext cx="2430660" cy="292388"/>
          </a:xfrm>
          <a:prstGeom prst="rect">
            <a:avLst/>
          </a:prstGeom>
          <a:noFill/>
        </p:spPr>
        <p:txBody>
          <a:bodyPr wrap="square" lIns="45711" tIns="22856" rIns="45711" bIns="22856" rtlCol="0">
            <a:spAutoFit/>
          </a:bodyPr>
          <a:lstStyle/>
          <a:p>
            <a:pPr defTabSz="914034"/>
            <a:r>
              <a:rPr lang="cs-CZ" sz="1600" b="1" dirty="0">
                <a:solidFill>
                  <a:srgbClr val="FF0000"/>
                </a:solidFill>
                <a:latin typeface="Lato" charset="0"/>
                <a:ea typeface="Lato" charset="0"/>
                <a:cs typeface="Lato" charset="0"/>
              </a:rPr>
              <a:t>Bezpečnostní plán</a:t>
            </a:r>
            <a:endParaRPr lang="en-US" sz="1600" b="1" dirty="0">
              <a:solidFill>
                <a:srgbClr val="FF0000"/>
              </a:solidFill>
              <a:latin typeface="Lato" charset="0"/>
              <a:ea typeface="Lato" charset="0"/>
              <a:cs typeface="Lato" charset="0"/>
            </a:endParaRPr>
          </a:p>
        </p:txBody>
      </p:sp>
      <p:sp>
        <p:nvSpPr>
          <p:cNvPr id="604" name="CuadroTexto 603"/>
          <p:cNvSpPr txBox="1"/>
          <p:nvPr/>
        </p:nvSpPr>
        <p:spPr>
          <a:xfrm>
            <a:off x="8756629" y="3840621"/>
            <a:ext cx="2404368" cy="292380"/>
          </a:xfrm>
          <a:prstGeom prst="rect">
            <a:avLst/>
          </a:prstGeom>
          <a:noFill/>
        </p:spPr>
        <p:txBody>
          <a:bodyPr wrap="square" lIns="45711" tIns="22856" rIns="45711" bIns="22856" rtlCol="0">
            <a:spAutoFit/>
          </a:bodyPr>
          <a:lstStyle/>
          <a:p>
            <a:pPr defTabSz="914034"/>
            <a:r>
              <a:rPr lang="cs-CZ" sz="1600" b="1" dirty="0">
                <a:solidFill>
                  <a:srgbClr val="FF0000"/>
                </a:solidFill>
                <a:latin typeface="Lato" charset="0"/>
                <a:ea typeface="Lato" charset="0"/>
                <a:cs typeface="Lato" charset="0"/>
              </a:rPr>
              <a:t>Krizové řízení</a:t>
            </a:r>
            <a:endParaRPr lang="en-US" sz="1600" b="1" dirty="0">
              <a:solidFill>
                <a:srgbClr val="FF0000"/>
              </a:solidFill>
              <a:latin typeface="Lato" charset="0"/>
              <a:ea typeface="Lato" charset="0"/>
              <a:cs typeface="Lato" charset="0"/>
            </a:endParaRPr>
          </a:p>
        </p:txBody>
      </p:sp>
      <p:sp>
        <p:nvSpPr>
          <p:cNvPr id="606" name="CuadroTexto 605"/>
          <p:cNvSpPr txBox="1"/>
          <p:nvPr/>
        </p:nvSpPr>
        <p:spPr>
          <a:xfrm>
            <a:off x="8762742" y="4522229"/>
            <a:ext cx="2289079" cy="292380"/>
          </a:xfrm>
          <a:prstGeom prst="rect">
            <a:avLst/>
          </a:prstGeom>
          <a:noFill/>
        </p:spPr>
        <p:txBody>
          <a:bodyPr wrap="square" lIns="45711" tIns="22856" rIns="45711" bIns="22856" rtlCol="0">
            <a:spAutoFit/>
          </a:bodyPr>
          <a:lstStyle/>
          <a:p>
            <a:pPr defTabSz="914034"/>
            <a:r>
              <a:rPr lang="cs-CZ" sz="1600" b="1" dirty="0">
                <a:solidFill>
                  <a:srgbClr val="616161"/>
                </a:solidFill>
                <a:latin typeface="Lato" charset="0"/>
                <a:ea typeface="Lato" charset="0"/>
                <a:cs typeface="Lato" charset="0"/>
              </a:rPr>
              <a:t>Prevence, trénink</a:t>
            </a:r>
            <a:endParaRPr lang="en-US" sz="1600" b="1" dirty="0">
              <a:solidFill>
                <a:srgbClr val="616161"/>
              </a:solidFill>
              <a:latin typeface="Lato" charset="0"/>
              <a:ea typeface="Lato" charset="0"/>
              <a:cs typeface="Lato" charset="0"/>
            </a:endParaRPr>
          </a:p>
        </p:txBody>
      </p:sp>
      <p:sp>
        <p:nvSpPr>
          <p:cNvPr id="608" name="CuadroTexto 607"/>
          <p:cNvSpPr txBox="1"/>
          <p:nvPr/>
        </p:nvSpPr>
        <p:spPr>
          <a:xfrm>
            <a:off x="8762742" y="5217925"/>
            <a:ext cx="2567815" cy="292380"/>
          </a:xfrm>
          <a:prstGeom prst="rect">
            <a:avLst/>
          </a:prstGeom>
          <a:noFill/>
        </p:spPr>
        <p:txBody>
          <a:bodyPr wrap="square" lIns="45711" tIns="22856" rIns="45711" bIns="22856" rtlCol="0">
            <a:spAutoFit/>
          </a:bodyPr>
          <a:lstStyle/>
          <a:p>
            <a:pPr defTabSz="914034"/>
            <a:r>
              <a:rPr lang="cs-CZ" sz="1600" b="1" dirty="0">
                <a:solidFill>
                  <a:srgbClr val="616161"/>
                </a:solidFill>
                <a:latin typeface="Lato" charset="0"/>
                <a:ea typeface="Lato" charset="0"/>
                <a:cs typeface="Lato" charset="0"/>
              </a:rPr>
              <a:t>Komunikace a soft </a:t>
            </a:r>
            <a:r>
              <a:rPr lang="cs-CZ" sz="1600" b="1" dirty="0" err="1">
                <a:solidFill>
                  <a:srgbClr val="616161"/>
                </a:solidFill>
                <a:latin typeface="Lato" charset="0"/>
                <a:ea typeface="Lato" charset="0"/>
                <a:cs typeface="Lato" charset="0"/>
              </a:rPr>
              <a:t>skills</a:t>
            </a:r>
            <a:endParaRPr lang="en-US" sz="1600" b="1" dirty="0">
              <a:solidFill>
                <a:srgbClr val="616161"/>
              </a:solidFill>
              <a:latin typeface="Lato" charset="0"/>
              <a:ea typeface="Lato" charset="0"/>
              <a:cs typeface="Lato" charset="0"/>
            </a:endParaRPr>
          </a:p>
        </p:txBody>
      </p:sp>
      <p:sp>
        <p:nvSpPr>
          <p:cNvPr id="56" name="Freeform 184"/>
          <p:cNvSpPr>
            <a:spLocks noChangeArrowheads="1"/>
          </p:cNvSpPr>
          <p:nvPr/>
        </p:nvSpPr>
        <p:spPr bwMode="auto">
          <a:xfrm>
            <a:off x="5875184" y="2282514"/>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57" name="Freeform 184"/>
          <p:cNvSpPr>
            <a:spLocks noChangeArrowheads="1"/>
          </p:cNvSpPr>
          <p:nvPr/>
        </p:nvSpPr>
        <p:spPr bwMode="auto">
          <a:xfrm>
            <a:off x="5869538" y="2920341"/>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58" name="Freeform 184"/>
          <p:cNvSpPr>
            <a:spLocks noChangeArrowheads="1"/>
          </p:cNvSpPr>
          <p:nvPr/>
        </p:nvSpPr>
        <p:spPr bwMode="auto">
          <a:xfrm>
            <a:off x="5863892" y="3625902"/>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59" name="Freeform 184"/>
          <p:cNvSpPr>
            <a:spLocks noChangeArrowheads="1"/>
          </p:cNvSpPr>
          <p:nvPr/>
        </p:nvSpPr>
        <p:spPr bwMode="auto">
          <a:xfrm>
            <a:off x="5869535" y="4320174"/>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60" name="Freeform 184"/>
          <p:cNvSpPr>
            <a:spLocks noChangeArrowheads="1"/>
          </p:cNvSpPr>
          <p:nvPr/>
        </p:nvSpPr>
        <p:spPr bwMode="auto">
          <a:xfrm>
            <a:off x="5863889" y="4991868"/>
            <a:ext cx="82563" cy="82542"/>
          </a:xfrm>
          <a:custGeom>
            <a:avLst/>
            <a:gdLst>
              <a:gd name="T0" fmla="*/ 77 w 154"/>
              <a:gd name="T1" fmla="*/ 154 h 155"/>
              <a:gd name="T2" fmla="*/ 77 w 154"/>
              <a:gd name="T3" fmla="*/ 154 h 155"/>
              <a:gd name="T4" fmla="*/ 0 w 154"/>
              <a:gd name="T5" fmla="*/ 76 h 155"/>
              <a:gd name="T6" fmla="*/ 0 w 154"/>
              <a:gd name="T7" fmla="*/ 76 h 155"/>
              <a:gd name="T8" fmla="*/ 77 w 154"/>
              <a:gd name="T9" fmla="*/ 0 h 155"/>
              <a:gd name="T10" fmla="*/ 77 w 154"/>
              <a:gd name="T11" fmla="*/ 0 h 155"/>
              <a:gd name="T12" fmla="*/ 153 w 154"/>
              <a:gd name="T13" fmla="*/ 76 h 155"/>
              <a:gd name="T14" fmla="*/ 153 w 154"/>
              <a:gd name="T15" fmla="*/ 76 h 155"/>
              <a:gd name="T16" fmla="*/ 77 w 154"/>
              <a:gd name="T1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5">
                <a:moveTo>
                  <a:pt x="77" y="154"/>
                </a:moveTo>
                <a:lnTo>
                  <a:pt x="77" y="154"/>
                </a:lnTo>
                <a:cubicBezTo>
                  <a:pt x="35" y="154"/>
                  <a:pt x="0" y="119"/>
                  <a:pt x="0" y="76"/>
                </a:cubicBezTo>
                <a:lnTo>
                  <a:pt x="0" y="76"/>
                </a:lnTo>
                <a:cubicBezTo>
                  <a:pt x="0" y="34"/>
                  <a:pt x="35" y="0"/>
                  <a:pt x="77" y="0"/>
                </a:cubicBezTo>
                <a:lnTo>
                  <a:pt x="77" y="0"/>
                </a:lnTo>
                <a:cubicBezTo>
                  <a:pt x="119" y="0"/>
                  <a:pt x="153" y="34"/>
                  <a:pt x="153" y="76"/>
                </a:cubicBezTo>
                <a:lnTo>
                  <a:pt x="153" y="76"/>
                </a:lnTo>
                <a:cubicBezTo>
                  <a:pt x="153" y="119"/>
                  <a:pt x="119" y="154"/>
                  <a:pt x="77" y="154"/>
                </a:cubicBezTo>
              </a:path>
            </a:pathLst>
          </a:custGeom>
          <a:solidFill>
            <a:schemeClr val="accent5">
              <a:lumMod val="50000"/>
            </a:schemeClr>
          </a:solidFill>
          <a:ln>
            <a:noFill/>
          </a:ln>
          <a:effectLst/>
        </p:spPr>
        <p:txBody>
          <a:bodyPr wrap="none" lIns="45711" tIns="22856" rIns="45711" bIns="22856" anchor="ctr"/>
          <a:lstStyle/>
          <a:p>
            <a:pPr defTabSz="914034"/>
            <a:endParaRPr lang="en-US">
              <a:solidFill>
                <a:srgbClr val="616161"/>
              </a:solidFill>
            </a:endParaRPr>
          </a:p>
        </p:txBody>
      </p:sp>
      <p:sp>
        <p:nvSpPr>
          <p:cNvPr id="61" name="Line 182"/>
          <p:cNvSpPr>
            <a:spLocks noChangeShapeType="1"/>
          </p:cNvSpPr>
          <p:nvPr/>
        </p:nvSpPr>
        <p:spPr bwMode="auto">
          <a:xfrm>
            <a:off x="3347799" y="2322607"/>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62" name="Line 182"/>
          <p:cNvSpPr>
            <a:spLocks noChangeShapeType="1"/>
          </p:cNvSpPr>
          <p:nvPr/>
        </p:nvSpPr>
        <p:spPr bwMode="auto">
          <a:xfrm>
            <a:off x="3353442" y="2960434"/>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63" name="Line 182"/>
          <p:cNvSpPr>
            <a:spLocks noChangeShapeType="1"/>
          </p:cNvSpPr>
          <p:nvPr/>
        </p:nvSpPr>
        <p:spPr bwMode="auto">
          <a:xfrm>
            <a:off x="3359085" y="3654706"/>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64" name="Line 182"/>
          <p:cNvSpPr>
            <a:spLocks noChangeShapeType="1"/>
          </p:cNvSpPr>
          <p:nvPr/>
        </p:nvSpPr>
        <p:spPr bwMode="auto">
          <a:xfrm>
            <a:off x="3364728" y="4360267"/>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65" name="Line 182"/>
          <p:cNvSpPr>
            <a:spLocks noChangeShapeType="1"/>
          </p:cNvSpPr>
          <p:nvPr/>
        </p:nvSpPr>
        <p:spPr bwMode="auto">
          <a:xfrm>
            <a:off x="3359082" y="5031961"/>
            <a:ext cx="2434458" cy="2359"/>
          </a:xfrm>
          <a:prstGeom prst="line">
            <a:avLst/>
          </a:prstGeom>
          <a:noFill/>
          <a:ln w="72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1" tIns="22856" rIns="45711" bIns="22856"/>
          <a:lstStyle/>
          <a:p>
            <a:pPr defTabSz="914034"/>
            <a:endParaRPr lang="en-US">
              <a:solidFill>
                <a:srgbClr val="616161"/>
              </a:solidFill>
            </a:endParaRPr>
          </a:p>
        </p:txBody>
      </p:sp>
      <p:sp>
        <p:nvSpPr>
          <p:cNvPr id="67" name="CuadroTexto 599"/>
          <p:cNvSpPr txBox="1"/>
          <p:nvPr/>
        </p:nvSpPr>
        <p:spPr>
          <a:xfrm>
            <a:off x="857731" y="2194524"/>
            <a:ext cx="2404369" cy="292380"/>
          </a:xfrm>
          <a:prstGeom prst="rect">
            <a:avLst/>
          </a:prstGeom>
          <a:noFill/>
        </p:spPr>
        <p:txBody>
          <a:bodyPr wrap="square" lIns="45711" tIns="22856" rIns="45711" bIns="22856" rtlCol="0">
            <a:spAutoFit/>
          </a:bodyPr>
          <a:lstStyle/>
          <a:p>
            <a:pPr algn="r" defTabSz="914034"/>
            <a:r>
              <a:rPr lang="cs-CZ" sz="1600" b="1" dirty="0">
                <a:solidFill>
                  <a:srgbClr val="616161"/>
                </a:solidFill>
                <a:latin typeface="Lato" charset="0"/>
                <a:ea typeface="Lato" charset="0"/>
                <a:cs typeface="Lato" charset="0"/>
              </a:rPr>
              <a:t>Bezpečnostní analýza </a:t>
            </a:r>
            <a:endParaRPr lang="en-US" sz="1600" b="1" dirty="0">
              <a:solidFill>
                <a:srgbClr val="616161"/>
              </a:solidFill>
              <a:latin typeface="Lato" charset="0"/>
              <a:ea typeface="Lato" charset="0"/>
              <a:cs typeface="Lato" charset="0"/>
            </a:endParaRPr>
          </a:p>
        </p:txBody>
      </p:sp>
      <p:sp>
        <p:nvSpPr>
          <p:cNvPr id="68" name="CuadroTexto 599"/>
          <p:cNvSpPr txBox="1"/>
          <p:nvPr/>
        </p:nvSpPr>
        <p:spPr>
          <a:xfrm>
            <a:off x="863374" y="2821062"/>
            <a:ext cx="2404369" cy="292380"/>
          </a:xfrm>
          <a:prstGeom prst="rect">
            <a:avLst/>
          </a:prstGeom>
          <a:noFill/>
        </p:spPr>
        <p:txBody>
          <a:bodyPr wrap="square" lIns="45711" tIns="22856" rIns="45711" bIns="22856" rtlCol="0">
            <a:spAutoFit/>
          </a:bodyPr>
          <a:lstStyle/>
          <a:p>
            <a:pPr algn="r" defTabSz="914034"/>
            <a:r>
              <a:rPr lang="cs-CZ" sz="1600" b="1" dirty="0">
                <a:solidFill>
                  <a:srgbClr val="616161"/>
                </a:solidFill>
                <a:latin typeface="Lato" charset="0"/>
                <a:ea typeface="Lato" charset="0"/>
                <a:cs typeface="Lato" charset="0"/>
              </a:rPr>
              <a:t>Návrh opatření (DDRM) </a:t>
            </a:r>
            <a:endParaRPr lang="en-US" sz="1600" b="1" dirty="0">
              <a:solidFill>
                <a:srgbClr val="616161"/>
              </a:solidFill>
              <a:latin typeface="Lato" charset="0"/>
              <a:ea typeface="Lato" charset="0"/>
              <a:cs typeface="Lato" charset="0"/>
            </a:endParaRPr>
          </a:p>
        </p:txBody>
      </p:sp>
      <p:sp>
        <p:nvSpPr>
          <p:cNvPr id="69" name="CuadroTexto 599"/>
          <p:cNvSpPr txBox="1"/>
          <p:nvPr/>
        </p:nvSpPr>
        <p:spPr>
          <a:xfrm>
            <a:off x="857728" y="3515334"/>
            <a:ext cx="2404369" cy="292380"/>
          </a:xfrm>
          <a:prstGeom prst="rect">
            <a:avLst/>
          </a:prstGeom>
          <a:noFill/>
        </p:spPr>
        <p:txBody>
          <a:bodyPr wrap="square" lIns="45711" tIns="22856" rIns="45711" bIns="22856" rtlCol="0">
            <a:spAutoFit/>
          </a:bodyPr>
          <a:lstStyle/>
          <a:p>
            <a:pPr algn="r" defTabSz="914034"/>
            <a:r>
              <a:rPr lang="cs-CZ" sz="1600" b="1" dirty="0">
                <a:solidFill>
                  <a:srgbClr val="616161"/>
                </a:solidFill>
                <a:latin typeface="Lato" charset="0"/>
                <a:ea typeface="Lato" charset="0"/>
                <a:cs typeface="Lato" charset="0"/>
              </a:rPr>
              <a:t>Metodiky a postupy </a:t>
            </a:r>
            <a:endParaRPr lang="en-US" sz="1600" b="1" dirty="0">
              <a:solidFill>
                <a:srgbClr val="616161"/>
              </a:solidFill>
              <a:latin typeface="Lato" charset="0"/>
              <a:ea typeface="Lato" charset="0"/>
              <a:cs typeface="Lato" charset="0"/>
            </a:endParaRPr>
          </a:p>
        </p:txBody>
      </p:sp>
      <p:sp>
        <p:nvSpPr>
          <p:cNvPr id="70" name="CuadroTexto 599"/>
          <p:cNvSpPr txBox="1"/>
          <p:nvPr/>
        </p:nvSpPr>
        <p:spPr>
          <a:xfrm>
            <a:off x="852082" y="4209606"/>
            <a:ext cx="2404369" cy="292380"/>
          </a:xfrm>
          <a:prstGeom prst="rect">
            <a:avLst/>
          </a:prstGeom>
          <a:noFill/>
        </p:spPr>
        <p:txBody>
          <a:bodyPr wrap="square" lIns="45711" tIns="22856" rIns="45711" bIns="22856" rtlCol="0">
            <a:spAutoFit/>
          </a:bodyPr>
          <a:lstStyle/>
          <a:p>
            <a:pPr algn="r" defTabSz="914034"/>
            <a:r>
              <a:rPr lang="cs-CZ" sz="1600" b="1" dirty="0" err="1">
                <a:solidFill>
                  <a:srgbClr val="FF0000"/>
                </a:solidFill>
                <a:latin typeface="Lato" charset="0"/>
                <a:ea typeface="Lato" charset="0"/>
                <a:cs typeface="Lato" charset="0"/>
              </a:rPr>
              <a:t>Koordinančí</a:t>
            </a:r>
            <a:r>
              <a:rPr lang="cs-CZ" sz="1600" b="1" dirty="0">
                <a:solidFill>
                  <a:srgbClr val="FF0000"/>
                </a:solidFill>
                <a:latin typeface="Lato" charset="0"/>
                <a:ea typeface="Lato" charset="0"/>
                <a:cs typeface="Lato" charset="0"/>
              </a:rPr>
              <a:t> plán </a:t>
            </a:r>
            <a:endParaRPr lang="en-US" sz="1600" b="1" dirty="0">
              <a:solidFill>
                <a:srgbClr val="FF0000"/>
              </a:solidFill>
              <a:latin typeface="Lato" charset="0"/>
              <a:ea typeface="Lato" charset="0"/>
              <a:cs typeface="Lato" charset="0"/>
            </a:endParaRPr>
          </a:p>
        </p:txBody>
      </p:sp>
      <p:sp>
        <p:nvSpPr>
          <p:cNvPr id="71" name="CuadroTexto 599"/>
          <p:cNvSpPr txBox="1"/>
          <p:nvPr/>
        </p:nvSpPr>
        <p:spPr>
          <a:xfrm>
            <a:off x="857725" y="4892589"/>
            <a:ext cx="2404369" cy="292380"/>
          </a:xfrm>
          <a:prstGeom prst="rect">
            <a:avLst/>
          </a:prstGeom>
          <a:noFill/>
        </p:spPr>
        <p:txBody>
          <a:bodyPr wrap="square" lIns="45711" tIns="22856" rIns="45711" bIns="22856" rtlCol="0">
            <a:spAutoFit/>
          </a:bodyPr>
          <a:lstStyle/>
          <a:p>
            <a:pPr algn="r" defTabSz="914034"/>
            <a:r>
              <a:rPr lang="cs-CZ" sz="1600" b="1" dirty="0">
                <a:solidFill>
                  <a:srgbClr val="616161"/>
                </a:solidFill>
                <a:latin typeface="Lato" charset="0"/>
                <a:ea typeface="Lato" charset="0"/>
                <a:cs typeface="Lato" charset="0"/>
              </a:rPr>
              <a:t>Minimalizace škod</a:t>
            </a:r>
            <a:endParaRPr lang="en-US" sz="1600" b="1" dirty="0">
              <a:solidFill>
                <a:srgbClr val="616161"/>
              </a:solidFill>
              <a:latin typeface="Lato" charset="0"/>
              <a:ea typeface="Lato" charset="0"/>
              <a:cs typeface="Lato" charset="0"/>
            </a:endParaRPr>
          </a:p>
        </p:txBody>
      </p:sp>
    </p:spTree>
    <p:extLst>
      <p:ext uri="{BB962C8B-B14F-4D97-AF65-F5344CB8AC3E}">
        <p14:creationId xmlns:p14="http://schemas.microsoft.com/office/powerpoint/2010/main" val="590009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randombar(horizontal)">
                                      <p:cBhvr>
                                        <p:cTn id="7" dur="500"/>
                                        <p:tgtEl>
                                          <p:spTgt spid="24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randombar(horizontal)">
                                      <p:cBhvr>
                                        <p:cTn id="10" dur="5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1"/>
                                        </p:tgtEl>
                                        <p:attrNameLst>
                                          <p:attrName>style.visibility</p:attrName>
                                        </p:attrNameLst>
                                      </p:cBhvr>
                                      <p:to>
                                        <p:strVal val="visible"/>
                                      </p:to>
                                    </p:set>
                                    <p:anim calcmode="lin" valueType="num">
                                      <p:cBhvr additive="base">
                                        <p:cTn id="15" dur="500" fill="hold"/>
                                        <p:tgtEl>
                                          <p:spTgt spid="251"/>
                                        </p:tgtEl>
                                        <p:attrNameLst>
                                          <p:attrName>ppt_x</p:attrName>
                                        </p:attrNameLst>
                                      </p:cBhvr>
                                      <p:tavLst>
                                        <p:tav tm="0">
                                          <p:val>
                                            <p:strVal val="#ppt_x"/>
                                          </p:val>
                                        </p:tav>
                                        <p:tav tm="100000">
                                          <p:val>
                                            <p:strVal val="#ppt_x"/>
                                          </p:val>
                                        </p:tav>
                                      </p:tavLst>
                                    </p:anim>
                                    <p:anim calcmode="lin" valueType="num">
                                      <p:cBhvr additive="base">
                                        <p:cTn id="16" dur="500" fill="hold"/>
                                        <p:tgtEl>
                                          <p:spTgt spid="25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9"/>
                                        </p:tgtEl>
                                        <p:attrNameLst>
                                          <p:attrName>style.visibility</p:attrName>
                                        </p:attrNameLst>
                                      </p:cBhvr>
                                      <p:to>
                                        <p:strVal val="visible"/>
                                      </p:to>
                                    </p:set>
                                    <p:anim calcmode="lin" valueType="num">
                                      <p:cBhvr additive="base">
                                        <p:cTn id="19" dur="500" fill="hold"/>
                                        <p:tgtEl>
                                          <p:spTgt spid="249"/>
                                        </p:tgtEl>
                                        <p:attrNameLst>
                                          <p:attrName>ppt_x</p:attrName>
                                        </p:attrNameLst>
                                      </p:cBhvr>
                                      <p:tavLst>
                                        <p:tav tm="0">
                                          <p:val>
                                            <p:strVal val="#ppt_x"/>
                                          </p:val>
                                        </p:tav>
                                        <p:tav tm="100000">
                                          <p:val>
                                            <p:strVal val="#ppt_x"/>
                                          </p:val>
                                        </p:tav>
                                      </p:tavLst>
                                    </p:anim>
                                    <p:anim calcmode="lin" valueType="num">
                                      <p:cBhvr additive="base">
                                        <p:cTn id="20" dur="500" fill="hold"/>
                                        <p:tgtEl>
                                          <p:spTgt spid="2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96"/>
                                        </p:tgtEl>
                                        <p:attrNameLst>
                                          <p:attrName>style.visibility</p:attrName>
                                        </p:attrNameLst>
                                      </p:cBhvr>
                                      <p:to>
                                        <p:strVal val="visible"/>
                                      </p:to>
                                    </p:set>
                                    <p:anim calcmode="lin" valueType="num">
                                      <p:cBhvr additive="base">
                                        <p:cTn id="23" dur="500" fill="hold"/>
                                        <p:tgtEl>
                                          <p:spTgt spid="596"/>
                                        </p:tgtEl>
                                        <p:attrNameLst>
                                          <p:attrName>ppt_x</p:attrName>
                                        </p:attrNameLst>
                                      </p:cBhvr>
                                      <p:tavLst>
                                        <p:tav tm="0">
                                          <p:val>
                                            <p:strVal val="#ppt_x"/>
                                          </p:val>
                                        </p:tav>
                                        <p:tav tm="100000">
                                          <p:val>
                                            <p:strVal val="#ppt_x"/>
                                          </p:val>
                                        </p:tav>
                                      </p:tavLst>
                                    </p:anim>
                                    <p:anim calcmode="lin" valueType="num">
                                      <p:cBhvr additive="base">
                                        <p:cTn id="24" dur="500" fill="hold"/>
                                        <p:tgtEl>
                                          <p:spTgt spid="5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6"/>
                                        </p:tgtEl>
                                        <p:attrNameLst>
                                          <p:attrName>style.visibility</p:attrName>
                                        </p:attrNameLst>
                                      </p:cBhvr>
                                      <p:to>
                                        <p:strVal val="visible"/>
                                      </p:to>
                                    </p:set>
                                    <p:anim calcmode="lin" valueType="num">
                                      <p:cBhvr additive="base">
                                        <p:cTn id="29" dur="500" fill="hold"/>
                                        <p:tgtEl>
                                          <p:spTgt spid="256"/>
                                        </p:tgtEl>
                                        <p:attrNameLst>
                                          <p:attrName>ppt_x</p:attrName>
                                        </p:attrNameLst>
                                      </p:cBhvr>
                                      <p:tavLst>
                                        <p:tav tm="0">
                                          <p:val>
                                            <p:strVal val="#ppt_x"/>
                                          </p:val>
                                        </p:tav>
                                        <p:tav tm="100000">
                                          <p:val>
                                            <p:strVal val="#ppt_x"/>
                                          </p:val>
                                        </p:tav>
                                      </p:tavLst>
                                    </p:anim>
                                    <p:anim calcmode="lin" valueType="num">
                                      <p:cBhvr additive="base">
                                        <p:cTn id="30" dur="500" fill="hold"/>
                                        <p:tgtEl>
                                          <p:spTgt spid="25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4"/>
                                        </p:tgtEl>
                                        <p:attrNameLst>
                                          <p:attrName>style.visibility</p:attrName>
                                        </p:attrNameLst>
                                      </p:cBhvr>
                                      <p:to>
                                        <p:strVal val="visible"/>
                                      </p:to>
                                    </p:set>
                                    <p:anim calcmode="lin" valueType="num">
                                      <p:cBhvr additive="base">
                                        <p:cTn id="33" dur="500" fill="hold"/>
                                        <p:tgtEl>
                                          <p:spTgt spid="254"/>
                                        </p:tgtEl>
                                        <p:attrNameLst>
                                          <p:attrName>ppt_x</p:attrName>
                                        </p:attrNameLst>
                                      </p:cBhvr>
                                      <p:tavLst>
                                        <p:tav tm="0">
                                          <p:val>
                                            <p:strVal val="#ppt_x"/>
                                          </p:val>
                                        </p:tav>
                                        <p:tav tm="100000">
                                          <p:val>
                                            <p:strVal val="#ppt_x"/>
                                          </p:val>
                                        </p:tav>
                                      </p:tavLst>
                                    </p:anim>
                                    <p:anim calcmode="lin" valueType="num">
                                      <p:cBhvr additive="base">
                                        <p:cTn id="34" dur="500" fill="hold"/>
                                        <p:tgtEl>
                                          <p:spTgt spid="25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98"/>
                                        </p:tgtEl>
                                        <p:attrNameLst>
                                          <p:attrName>style.visibility</p:attrName>
                                        </p:attrNameLst>
                                      </p:cBhvr>
                                      <p:to>
                                        <p:strVal val="visible"/>
                                      </p:to>
                                    </p:set>
                                    <p:anim calcmode="lin" valueType="num">
                                      <p:cBhvr additive="base">
                                        <p:cTn id="37" dur="500" fill="hold"/>
                                        <p:tgtEl>
                                          <p:spTgt spid="598"/>
                                        </p:tgtEl>
                                        <p:attrNameLst>
                                          <p:attrName>ppt_x</p:attrName>
                                        </p:attrNameLst>
                                      </p:cBhvr>
                                      <p:tavLst>
                                        <p:tav tm="0">
                                          <p:val>
                                            <p:strVal val="#ppt_x"/>
                                          </p:val>
                                        </p:tav>
                                        <p:tav tm="100000">
                                          <p:val>
                                            <p:strVal val="#ppt_x"/>
                                          </p:val>
                                        </p:tav>
                                      </p:tavLst>
                                    </p:anim>
                                    <p:anim calcmode="lin" valueType="num">
                                      <p:cBhvr additive="base">
                                        <p:cTn id="38" dur="500" fill="hold"/>
                                        <p:tgtEl>
                                          <p:spTgt spid="59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6"/>
                                        </p:tgtEl>
                                        <p:attrNameLst>
                                          <p:attrName>style.visibility</p:attrName>
                                        </p:attrNameLst>
                                      </p:cBhvr>
                                      <p:to>
                                        <p:strVal val="visible"/>
                                      </p:to>
                                    </p:set>
                                    <p:animEffect transition="in" filter="randombar(horizontal)">
                                      <p:cBhvr>
                                        <p:cTn id="43" dur="500"/>
                                        <p:tgtEl>
                                          <p:spTgt spid="24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randombar(horizontal)">
                                      <p:cBhvr>
                                        <p:cTn id="46" dur="500"/>
                                        <p:tgtEl>
                                          <p:spTgt spid="6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randombar(horizontal)">
                                      <p:cBhvr>
                                        <p:cTn id="49" dur="500"/>
                                        <p:tgtEl>
                                          <p:spTgt spid="24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61"/>
                                        </p:tgtEl>
                                        <p:attrNameLst>
                                          <p:attrName>style.visibility</p:attrName>
                                        </p:attrNameLst>
                                      </p:cBhvr>
                                      <p:to>
                                        <p:strVal val="visible"/>
                                      </p:to>
                                    </p:set>
                                    <p:anim calcmode="lin" valueType="num">
                                      <p:cBhvr additive="base">
                                        <p:cTn id="58" dur="500" fill="hold"/>
                                        <p:tgtEl>
                                          <p:spTgt spid="61"/>
                                        </p:tgtEl>
                                        <p:attrNameLst>
                                          <p:attrName>ppt_x</p:attrName>
                                        </p:attrNameLst>
                                      </p:cBhvr>
                                      <p:tavLst>
                                        <p:tav tm="0">
                                          <p:val>
                                            <p:strVal val="#ppt_x"/>
                                          </p:val>
                                        </p:tav>
                                        <p:tav tm="100000">
                                          <p:val>
                                            <p:strVal val="#ppt_x"/>
                                          </p:val>
                                        </p:tav>
                                      </p:tavLst>
                                    </p:anim>
                                    <p:anim calcmode="lin" valueType="num">
                                      <p:cBhvr additive="base">
                                        <p:cTn id="59" dur="500" fill="hold"/>
                                        <p:tgtEl>
                                          <p:spTgt spid="6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ppt_x"/>
                                          </p:val>
                                        </p:tav>
                                        <p:tav tm="100000">
                                          <p:val>
                                            <p:strVal val="#ppt_x"/>
                                          </p:val>
                                        </p:tav>
                                      </p:tavLst>
                                    </p:anim>
                                    <p:anim calcmode="lin" valueType="num">
                                      <p:cBhvr additive="base">
                                        <p:cTn id="63"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61"/>
                                        </p:tgtEl>
                                        <p:attrNameLst>
                                          <p:attrName>style.visibility</p:attrName>
                                        </p:attrNameLst>
                                      </p:cBhvr>
                                      <p:to>
                                        <p:strVal val="visible"/>
                                      </p:to>
                                    </p:set>
                                    <p:anim calcmode="lin" valueType="num">
                                      <p:cBhvr additive="base">
                                        <p:cTn id="68" dur="500" fill="hold"/>
                                        <p:tgtEl>
                                          <p:spTgt spid="261"/>
                                        </p:tgtEl>
                                        <p:attrNameLst>
                                          <p:attrName>ppt_x</p:attrName>
                                        </p:attrNameLst>
                                      </p:cBhvr>
                                      <p:tavLst>
                                        <p:tav tm="0">
                                          <p:val>
                                            <p:strVal val="#ppt_x"/>
                                          </p:val>
                                        </p:tav>
                                        <p:tav tm="100000">
                                          <p:val>
                                            <p:strVal val="#ppt_x"/>
                                          </p:val>
                                        </p:tav>
                                      </p:tavLst>
                                    </p:anim>
                                    <p:anim calcmode="lin" valueType="num">
                                      <p:cBhvr additive="base">
                                        <p:cTn id="69" dur="500" fill="hold"/>
                                        <p:tgtEl>
                                          <p:spTgt spid="261"/>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59"/>
                                        </p:tgtEl>
                                        <p:attrNameLst>
                                          <p:attrName>style.visibility</p:attrName>
                                        </p:attrNameLst>
                                      </p:cBhvr>
                                      <p:to>
                                        <p:strVal val="visible"/>
                                      </p:to>
                                    </p:set>
                                    <p:anim calcmode="lin" valueType="num">
                                      <p:cBhvr additive="base">
                                        <p:cTn id="72" dur="500" fill="hold"/>
                                        <p:tgtEl>
                                          <p:spTgt spid="259"/>
                                        </p:tgtEl>
                                        <p:attrNameLst>
                                          <p:attrName>ppt_x</p:attrName>
                                        </p:attrNameLst>
                                      </p:cBhvr>
                                      <p:tavLst>
                                        <p:tav tm="0">
                                          <p:val>
                                            <p:strVal val="#ppt_x"/>
                                          </p:val>
                                        </p:tav>
                                        <p:tav tm="100000">
                                          <p:val>
                                            <p:strVal val="#ppt_x"/>
                                          </p:val>
                                        </p:tav>
                                      </p:tavLst>
                                    </p:anim>
                                    <p:anim calcmode="lin" valueType="num">
                                      <p:cBhvr additive="base">
                                        <p:cTn id="73" dur="500" fill="hold"/>
                                        <p:tgtEl>
                                          <p:spTgt spid="25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00"/>
                                        </p:tgtEl>
                                        <p:attrNameLst>
                                          <p:attrName>style.visibility</p:attrName>
                                        </p:attrNameLst>
                                      </p:cBhvr>
                                      <p:to>
                                        <p:strVal val="visible"/>
                                      </p:to>
                                    </p:set>
                                    <p:anim calcmode="lin" valueType="num">
                                      <p:cBhvr additive="base">
                                        <p:cTn id="76" dur="500" fill="hold"/>
                                        <p:tgtEl>
                                          <p:spTgt spid="600"/>
                                        </p:tgtEl>
                                        <p:attrNameLst>
                                          <p:attrName>ppt_x</p:attrName>
                                        </p:attrNameLst>
                                      </p:cBhvr>
                                      <p:tavLst>
                                        <p:tav tm="0">
                                          <p:val>
                                            <p:strVal val="#ppt_x"/>
                                          </p:val>
                                        </p:tav>
                                        <p:tav tm="100000">
                                          <p:val>
                                            <p:strVal val="#ppt_x"/>
                                          </p:val>
                                        </p:tav>
                                      </p:tavLst>
                                    </p:anim>
                                    <p:anim calcmode="lin" valueType="num">
                                      <p:cBhvr additive="base">
                                        <p:cTn id="77" dur="500" fill="hold"/>
                                        <p:tgtEl>
                                          <p:spTgt spid="600"/>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500" fill="hold"/>
                                        <p:tgtEl>
                                          <p:spTgt spid="57"/>
                                        </p:tgtEl>
                                        <p:attrNameLst>
                                          <p:attrName>ppt_x</p:attrName>
                                        </p:attrNameLst>
                                      </p:cBhvr>
                                      <p:tavLst>
                                        <p:tav tm="0">
                                          <p:val>
                                            <p:strVal val="#ppt_x"/>
                                          </p:val>
                                        </p:tav>
                                        <p:tav tm="100000">
                                          <p:val>
                                            <p:strVal val="#ppt_x"/>
                                          </p:val>
                                        </p:tav>
                                      </p:tavLst>
                                    </p:anim>
                                    <p:anim calcmode="lin" valueType="num">
                                      <p:cBhvr additive="base">
                                        <p:cTn id="83" dur="500" fill="hold"/>
                                        <p:tgtEl>
                                          <p:spTgt spid="5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500" fill="hold"/>
                                        <p:tgtEl>
                                          <p:spTgt spid="62"/>
                                        </p:tgtEl>
                                        <p:attrNameLst>
                                          <p:attrName>ppt_x</p:attrName>
                                        </p:attrNameLst>
                                      </p:cBhvr>
                                      <p:tavLst>
                                        <p:tav tm="0">
                                          <p:val>
                                            <p:strVal val="#ppt_x"/>
                                          </p:val>
                                        </p:tav>
                                        <p:tav tm="100000">
                                          <p:val>
                                            <p:strVal val="#ppt_x"/>
                                          </p:val>
                                        </p:tav>
                                      </p:tavLst>
                                    </p:anim>
                                    <p:anim calcmode="lin" valueType="num">
                                      <p:cBhvr additive="base">
                                        <p:cTn id="87" dur="500" fill="hold"/>
                                        <p:tgtEl>
                                          <p:spTgt spid="6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additive="base">
                                        <p:cTn id="90" dur="500" fill="hold"/>
                                        <p:tgtEl>
                                          <p:spTgt spid="68"/>
                                        </p:tgtEl>
                                        <p:attrNameLst>
                                          <p:attrName>ppt_x</p:attrName>
                                        </p:attrNameLst>
                                      </p:cBhvr>
                                      <p:tavLst>
                                        <p:tav tm="0">
                                          <p:val>
                                            <p:strVal val="#ppt_x"/>
                                          </p:val>
                                        </p:tav>
                                        <p:tav tm="100000">
                                          <p:val>
                                            <p:strVal val="#ppt_x"/>
                                          </p:val>
                                        </p:tav>
                                      </p:tavLst>
                                    </p:anim>
                                    <p:anim calcmode="lin" valueType="num">
                                      <p:cBhvr additive="base">
                                        <p:cTn id="9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66"/>
                                        </p:tgtEl>
                                        <p:attrNameLst>
                                          <p:attrName>style.visibility</p:attrName>
                                        </p:attrNameLst>
                                      </p:cBhvr>
                                      <p:to>
                                        <p:strVal val="visible"/>
                                      </p:to>
                                    </p:set>
                                    <p:anim calcmode="lin" valueType="num">
                                      <p:cBhvr additive="base">
                                        <p:cTn id="96" dur="500" fill="hold"/>
                                        <p:tgtEl>
                                          <p:spTgt spid="266"/>
                                        </p:tgtEl>
                                        <p:attrNameLst>
                                          <p:attrName>ppt_x</p:attrName>
                                        </p:attrNameLst>
                                      </p:cBhvr>
                                      <p:tavLst>
                                        <p:tav tm="0">
                                          <p:val>
                                            <p:strVal val="#ppt_x"/>
                                          </p:val>
                                        </p:tav>
                                        <p:tav tm="100000">
                                          <p:val>
                                            <p:strVal val="#ppt_x"/>
                                          </p:val>
                                        </p:tav>
                                      </p:tavLst>
                                    </p:anim>
                                    <p:anim calcmode="lin" valueType="num">
                                      <p:cBhvr additive="base">
                                        <p:cTn id="97" dur="500" fill="hold"/>
                                        <p:tgtEl>
                                          <p:spTgt spid="26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264"/>
                                        </p:tgtEl>
                                        <p:attrNameLst>
                                          <p:attrName>style.visibility</p:attrName>
                                        </p:attrNameLst>
                                      </p:cBhvr>
                                      <p:to>
                                        <p:strVal val="visible"/>
                                      </p:to>
                                    </p:set>
                                    <p:anim calcmode="lin" valueType="num">
                                      <p:cBhvr additive="base">
                                        <p:cTn id="100" dur="500" fill="hold"/>
                                        <p:tgtEl>
                                          <p:spTgt spid="264"/>
                                        </p:tgtEl>
                                        <p:attrNameLst>
                                          <p:attrName>ppt_x</p:attrName>
                                        </p:attrNameLst>
                                      </p:cBhvr>
                                      <p:tavLst>
                                        <p:tav tm="0">
                                          <p:val>
                                            <p:strVal val="#ppt_x"/>
                                          </p:val>
                                        </p:tav>
                                        <p:tav tm="100000">
                                          <p:val>
                                            <p:strVal val="#ppt_x"/>
                                          </p:val>
                                        </p:tav>
                                      </p:tavLst>
                                    </p:anim>
                                    <p:anim calcmode="lin" valueType="num">
                                      <p:cBhvr additive="base">
                                        <p:cTn id="101" dur="500" fill="hold"/>
                                        <p:tgtEl>
                                          <p:spTgt spid="26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602"/>
                                        </p:tgtEl>
                                        <p:attrNameLst>
                                          <p:attrName>style.visibility</p:attrName>
                                        </p:attrNameLst>
                                      </p:cBhvr>
                                      <p:to>
                                        <p:strVal val="visible"/>
                                      </p:to>
                                    </p:set>
                                    <p:anim calcmode="lin" valueType="num">
                                      <p:cBhvr additive="base">
                                        <p:cTn id="104" dur="500" fill="hold"/>
                                        <p:tgtEl>
                                          <p:spTgt spid="602"/>
                                        </p:tgtEl>
                                        <p:attrNameLst>
                                          <p:attrName>ppt_x</p:attrName>
                                        </p:attrNameLst>
                                      </p:cBhvr>
                                      <p:tavLst>
                                        <p:tav tm="0">
                                          <p:val>
                                            <p:strVal val="#ppt_x"/>
                                          </p:val>
                                        </p:tav>
                                        <p:tav tm="100000">
                                          <p:val>
                                            <p:strVal val="#ppt_x"/>
                                          </p:val>
                                        </p:tav>
                                      </p:tavLst>
                                    </p:anim>
                                    <p:anim calcmode="lin" valueType="num">
                                      <p:cBhvr additive="base">
                                        <p:cTn id="105" dur="500" fill="hold"/>
                                        <p:tgtEl>
                                          <p:spTgt spid="60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additive="base">
                                        <p:cTn id="110" dur="500" fill="hold"/>
                                        <p:tgtEl>
                                          <p:spTgt spid="58"/>
                                        </p:tgtEl>
                                        <p:attrNameLst>
                                          <p:attrName>ppt_x</p:attrName>
                                        </p:attrNameLst>
                                      </p:cBhvr>
                                      <p:tavLst>
                                        <p:tav tm="0">
                                          <p:val>
                                            <p:strVal val="#ppt_x"/>
                                          </p:val>
                                        </p:tav>
                                        <p:tav tm="100000">
                                          <p:val>
                                            <p:strVal val="#ppt_x"/>
                                          </p:val>
                                        </p:tav>
                                      </p:tavLst>
                                    </p:anim>
                                    <p:anim calcmode="lin" valueType="num">
                                      <p:cBhvr additive="base">
                                        <p:cTn id="111" dur="500" fill="hold"/>
                                        <p:tgtEl>
                                          <p:spTgt spid="58"/>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63"/>
                                        </p:tgtEl>
                                        <p:attrNameLst>
                                          <p:attrName>style.visibility</p:attrName>
                                        </p:attrNameLst>
                                      </p:cBhvr>
                                      <p:to>
                                        <p:strVal val="visible"/>
                                      </p:to>
                                    </p:set>
                                    <p:anim calcmode="lin" valueType="num">
                                      <p:cBhvr additive="base">
                                        <p:cTn id="114" dur="500" fill="hold"/>
                                        <p:tgtEl>
                                          <p:spTgt spid="63"/>
                                        </p:tgtEl>
                                        <p:attrNameLst>
                                          <p:attrName>ppt_x</p:attrName>
                                        </p:attrNameLst>
                                      </p:cBhvr>
                                      <p:tavLst>
                                        <p:tav tm="0">
                                          <p:val>
                                            <p:strVal val="#ppt_x"/>
                                          </p:val>
                                        </p:tav>
                                        <p:tav tm="100000">
                                          <p:val>
                                            <p:strVal val="#ppt_x"/>
                                          </p:val>
                                        </p:tav>
                                      </p:tavLst>
                                    </p:anim>
                                    <p:anim calcmode="lin" valueType="num">
                                      <p:cBhvr additive="base">
                                        <p:cTn id="115" dur="500" fill="hold"/>
                                        <p:tgtEl>
                                          <p:spTgt spid="63"/>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additive="base">
                                        <p:cTn id="118" dur="500" fill="hold"/>
                                        <p:tgtEl>
                                          <p:spTgt spid="69"/>
                                        </p:tgtEl>
                                        <p:attrNameLst>
                                          <p:attrName>ppt_x</p:attrName>
                                        </p:attrNameLst>
                                      </p:cBhvr>
                                      <p:tavLst>
                                        <p:tav tm="0">
                                          <p:val>
                                            <p:strVal val="#ppt_x"/>
                                          </p:val>
                                        </p:tav>
                                        <p:tav tm="100000">
                                          <p:val>
                                            <p:strVal val="#ppt_x"/>
                                          </p:val>
                                        </p:tav>
                                      </p:tavLst>
                                    </p:anim>
                                    <p:anim calcmode="lin" valueType="num">
                                      <p:cBhvr additive="base">
                                        <p:cTn id="11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71"/>
                                        </p:tgtEl>
                                        <p:attrNameLst>
                                          <p:attrName>style.visibility</p:attrName>
                                        </p:attrNameLst>
                                      </p:cBhvr>
                                      <p:to>
                                        <p:strVal val="visible"/>
                                      </p:to>
                                    </p:set>
                                    <p:anim calcmode="lin" valueType="num">
                                      <p:cBhvr additive="base">
                                        <p:cTn id="124" dur="500" fill="hold"/>
                                        <p:tgtEl>
                                          <p:spTgt spid="271"/>
                                        </p:tgtEl>
                                        <p:attrNameLst>
                                          <p:attrName>ppt_x</p:attrName>
                                        </p:attrNameLst>
                                      </p:cBhvr>
                                      <p:tavLst>
                                        <p:tav tm="0">
                                          <p:val>
                                            <p:strVal val="#ppt_x"/>
                                          </p:val>
                                        </p:tav>
                                        <p:tav tm="100000">
                                          <p:val>
                                            <p:strVal val="#ppt_x"/>
                                          </p:val>
                                        </p:tav>
                                      </p:tavLst>
                                    </p:anim>
                                    <p:anim calcmode="lin" valueType="num">
                                      <p:cBhvr additive="base">
                                        <p:cTn id="125" dur="500" fill="hold"/>
                                        <p:tgtEl>
                                          <p:spTgt spid="271"/>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69"/>
                                        </p:tgtEl>
                                        <p:attrNameLst>
                                          <p:attrName>style.visibility</p:attrName>
                                        </p:attrNameLst>
                                      </p:cBhvr>
                                      <p:to>
                                        <p:strVal val="visible"/>
                                      </p:to>
                                    </p:set>
                                    <p:anim calcmode="lin" valueType="num">
                                      <p:cBhvr additive="base">
                                        <p:cTn id="128" dur="500" fill="hold"/>
                                        <p:tgtEl>
                                          <p:spTgt spid="269"/>
                                        </p:tgtEl>
                                        <p:attrNameLst>
                                          <p:attrName>ppt_x</p:attrName>
                                        </p:attrNameLst>
                                      </p:cBhvr>
                                      <p:tavLst>
                                        <p:tav tm="0">
                                          <p:val>
                                            <p:strVal val="#ppt_x"/>
                                          </p:val>
                                        </p:tav>
                                        <p:tav tm="100000">
                                          <p:val>
                                            <p:strVal val="#ppt_x"/>
                                          </p:val>
                                        </p:tav>
                                      </p:tavLst>
                                    </p:anim>
                                    <p:anim calcmode="lin" valueType="num">
                                      <p:cBhvr additive="base">
                                        <p:cTn id="129" dur="500" fill="hold"/>
                                        <p:tgtEl>
                                          <p:spTgt spid="26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604"/>
                                        </p:tgtEl>
                                        <p:attrNameLst>
                                          <p:attrName>style.visibility</p:attrName>
                                        </p:attrNameLst>
                                      </p:cBhvr>
                                      <p:to>
                                        <p:strVal val="visible"/>
                                      </p:to>
                                    </p:set>
                                    <p:anim calcmode="lin" valueType="num">
                                      <p:cBhvr additive="base">
                                        <p:cTn id="132" dur="500" fill="hold"/>
                                        <p:tgtEl>
                                          <p:spTgt spid="604"/>
                                        </p:tgtEl>
                                        <p:attrNameLst>
                                          <p:attrName>ppt_x</p:attrName>
                                        </p:attrNameLst>
                                      </p:cBhvr>
                                      <p:tavLst>
                                        <p:tav tm="0">
                                          <p:val>
                                            <p:strVal val="#ppt_x"/>
                                          </p:val>
                                        </p:tav>
                                        <p:tav tm="100000">
                                          <p:val>
                                            <p:strVal val="#ppt_x"/>
                                          </p:val>
                                        </p:tav>
                                      </p:tavLst>
                                    </p:anim>
                                    <p:anim calcmode="lin" valueType="num">
                                      <p:cBhvr additive="base">
                                        <p:cTn id="133" dur="500" fill="hold"/>
                                        <p:tgtEl>
                                          <p:spTgt spid="604"/>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59"/>
                                        </p:tgtEl>
                                        <p:attrNameLst>
                                          <p:attrName>style.visibility</p:attrName>
                                        </p:attrNameLst>
                                      </p:cBhvr>
                                      <p:to>
                                        <p:strVal val="visible"/>
                                      </p:to>
                                    </p:set>
                                    <p:anim calcmode="lin" valueType="num">
                                      <p:cBhvr additive="base">
                                        <p:cTn id="138" dur="500" fill="hold"/>
                                        <p:tgtEl>
                                          <p:spTgt spid="59"/>
                                        </p:tgtEl>
                                        <p:attrNameLst>
                                          <p:attrName>ppt_x</p:attrName>
                                        </p:attrNameLst>
                                      </p:cBhvr>
                                      <p:tavLst>
                                        <p:tav tm="0">
                                          <p:val>
                                            <p:strVal val="#ppt_x"/>
                                          </p:val>
                                        </p:tav>
                                        <p:tav tm="100000">
                                          <p:val>
                                            <p:strVal val="#ppt_x"/>
                                          </p:val>
                                        </p:tav>
                                      </p:tavLst>
                                    </p:anim>
                                    <p:anim calcmode="lin" valueType="num">
                                      <p:cBhvr additive="base">
                                        <p:cTn id="139" dur="500" fill="hold"/>
                                        <p:tgtEl>
                                          <p:spTgt spid="59"/>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64"/>
                                        </p:tgtEl>
                                        <p:attrNameLst>
                                          <p:attrName>style.visibility</p:attrName>
                                        </p:attrNameLst>
                                      </p:cBhvr>
                                      <p:to>
                                        <p:strVal val="visible"/>
                                      </p:to>
                                    </p:set>
                                    <p:anim calcmode="lin" valueType="num">
                                      <p:cBhvr additive="base">
                                        <p:cTn id="142" dur="500" fill="hold"/>
                                        <p:tgtEl>
                                          <p:spTgt spid="64"/>
                                        </p:tgtEl>
                                        <p:attrNameLst>
                                          <p:attrName>ppt_x</p:attrName>
                                        </p:attrNameLst>
                                      </p:cBhvr>
                                      <p:tavLst>
                                        <p:tav tm="0">
                                          <p:val>
                                            <p:strVal val="#ppt_x"/>
                                          </p:val>
                                        </p:tav>
                                        <p:tav tm="100000">
                                          <p:val>
                                            <p:strVal val="#ppt_x"/>
                                          </p:val>
                                        </p:tav>
                                      </p:tavLst>
                                    </p:anim>
                                    <p:anim calcmode="lin" valueType="num">
                                      <p:cBhvr additive="base">
                                        <p:cTn id="143" dur="500" fill="hold"/>
                                        <p:tgtEl>
                                          <p:spTgt spid="6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70"/>
                                        </p:tgtEl>
                                        <p:attrNameLst>
                                          <p:attrName>style.visibility</p:attrName>
                                        </p:attrNameLst>
                                      </p:cBhvr>
                                      <p:to>
                                        <p:strVal val="visible"/>
                                      </p:to>
                                    </p:set>
                                    <p:anim calcmode="lin" valueType="num">
                                      <p:cBhvr additive="base">
                                        <p:cTn id="146" dur="500" fill="hold"/>
                                        <p:tgtEl>
                                          <p:spTgt spid="70"/>
                                        </p:tgtEl>
                                        <p:attrNameLst>
                                          <p:attrName>ppt_x</p:attrName>
                                        </p:attrNameLst>
                                      </p:cBhvr>
                                      <p:tavLst>
                                        <p:tav tm="0">
                                          <p:val>
                                            <p:strVal val="#ppt_x"/>
                                          </p:val>
                                        </p:tav>
                                        <p:tav tm="100000">
                                          <p:val>
                                            <p:strVal val="#ppt_x"/>
                                          </p:val>
                                        </p:tav>
                                      </p:tavLst>
                                    </p:anim>
                                    <p:anim calcmode="lin" valueType="num">
                                      <p:cBhvr additive="base">
                                        <p:cTn id="147"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276"/>
                                        </p:tgtEl>
                                        <p:attrNameLst>
                                          <p:attrName>style.visibility</p:attrName>
                                        </p:attrNameLst>
                                      </p:cBhvr>
                                      <p:to>
                                        <p:strVal val="visible"/>
                                      </p:to>
                                    </p:set>
                                    <p:anim calcmode="lin" valueType="num">
                                      <p:cBhvr additive="base">
                                        <p:cTn id="152" dur="500" fill="hold"/>
                                        <p:tgtEl>
                                          <p:spTgt spid="276"/>
                                        </p:tgtEl>
                                        <p:attrNameLst>
                                          <p:attrName>ppt_x</p:attrName>
                                        </p:attrNameLst>
                                      </p:cBhvr>
                                      <p:tavLst>
                                        <p:tav tm="0">
                                          <p:val>
                                            <p:strVal val="#ppt_x"/>
                                          </p:val>
                                        </p:tav>
                                        <p:tav tm="100000">
                                          <p:val>
                                            <p:strVal val="#ppt_x"/>
                                          </p:val>
                                        </p:tav>
                                      </p:tavLst>
                                    </p:anim>
                                    <p:anim calcmode="lin" valueType="num">
                                      <p:cBhvr additive="base">
                                        <p:cTn id="153" dur="500" fill="hold"/>
                                        <p:tgtEl>
                                          <p:spTgt spid="276"/>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274"/>
                                        </p:tgtEl>
                                        <p:attrNameLst>
                                          <p:attrName>style.visibility</p:attrName>
                                        </p:attrNameLst>
                                      </p:cBhvr>
                                      <p:to>
                                        <p:strVal val="visible"/>
                                      </p:to>
                                    </p:set>
                                    <p:anim calcmode="lin" valueType="num">
                                      <p:cBhvr additive="base">
                                        <p:cTn id="156" dur="500" fill="hold"/>
                                        <p:tgtEl>
                                          <p:spTgt spid="274"/>
                                        </p:tgtEl>
                                        <p:attrNameLst>
                                          <p:attrName>ppt_x</p:attrName>
                                        </p:attrNameLst>
                                      </p:cBhvr>
                                      <p:tavLst>
                                        <p:tav tm="0">
                                          <p:val>
                                            <p:strVal val="#ppt_x"/>
                                          </p:val>
                                        </p:tav>
                                        <p:tav tm="100000">
                                          <p:val>
                                            <p:strVal val="#ppt_x"/>
                                          </p:val>
                                        </p:tav>
                                      </p:tavLst>
                                    </p:anim>
                                    <p:anim calcmode="lin" valueType="num">
                                      <p:cBhvr additive="base">
                                        <p:cTn id="157" dur="500" fill="hold"/>
                                        <p:tgtEl>
                                          <p:spTgt spid="274"/>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606"/>
                                        </p:tgtEl>
                                        <p:attrNameLst>
                                          <p:attrName>style.visibility</p:attrName>
                                        </p:attrNameLst>
                                      </p:cBhvr>
                                      <p:to>
                                        <p:strVal val="visible"/>
                                      </p:to>
                                    </p:set>
                                    <p:anim calcmode="lin" valueType="num">
                                      <p:cBhvr additive="base">
                                        <p:cTn id="160" dur="500" fill="hold"/>
                                        <p:tgtEl>
                                          <p:spTgt spid="606"/>
                                        </p:tgtEl>
                                        <p:attrNameLst>
                                          <p:attrName>ppt_x</p:attrName>
                                        </p:attrNameLst>
                                      </p:cBhvr>
                                      <p:tavLst>
                                        <p:tav tm="0">
                                          <p:val>
                                            <p:strVal val="#ppt_x"/>
                                          </p:val>
                                        </p:tav>
                                        <p:tav tm="100000">
                                          <p:val>
                                            <p:strVal val="#ppt_x"/>
                                          </p:val>
                                        </p:tav>
                                      </p:tavLst>
                                    </p:anim>
                                    <p:anim calcmode="lin" valueType="num">
                                      <p:cBhvr additive="base">
                                        <p:cTn id="161" dur="500" fill="hold"/>
                                        <p:tgtEl>
                                          <p:spTgt spid="606"/>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grpId="0" nodeType="clickEffect">
                                  <p:stCondLst>
                                    <p:cond delay="0"/>
                                  </p:stCondLst>
                                  <p:childTnLst>
                                    <p:set>
                                      <p:cBhvr>
                                        <p:cTn id="165" dur="1" fill="hold">
                                          <p:stCondLst>
                                            <p:cond delay="0"/>
                                          </p:stCondLst>
                                        </p:cTn>
                                        <p:tgtEl>
                                          <p:spTgt spid="60"/>
                                        </p:tgtEl>
                                        <p:attrNameLst>
                                          <p:attrName>style.visibility</p:attrName>
                                        </p:attrNameLst>
                                      </p:cBhvr>
                                      <p:to>
                                        <p:strVal val="visible"/>
                                      </p:to>
                                    </p:set>
                                    <p:anim calcmode="lin" valueType="num">
                                      <p:cBhvr additive="base">
                                        <p:cTn id="166" dur="500" fill="hold"/>
                                        <p:tgtEl>
                                          <p:spTgt spid="60"/>
                                        </p:tgtEl>
                                        <p:attrNameLst>
                                          <p:attrName>ppt_x</p:attrName>
                                        </p:attrNameLst>
                                      </p:cBhvr>
                                      <p:tavLst>
                                        <p:tav tm="0">
                                          <p:val>
                                            <p:strVal val="#ppt_x"/>
                                          </p:val>
                                        </p:tav>
                                        <p:tav tm="100000">
                                          <p:val>
                                            <p:strVal val="#ppt_x"/>
                                          </p:val>
                                        </p:tav>
                                      </p:tavLst>
                                    </p:anim>
                                    <p:anim calcmode="lin" valueType="num">
                                      <p:cBhvr additive="base">
                                        <p:cTn id="167" dur="500" fill="hold"/>
                                        <p:tgtEl>
                                          <p:spTgt spid="6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5"/>
                                        </p:tgtEl>
                                        <p:attrNameLst>
                                          <p:attrName>style.visibility</p:attrName>
                                        </p:attrNameLst>
                                      </p:cBhvr>
                                      <p:to>
                                        <p:strVal val="visible"/>
                                      </p:to>
                                    </p:set>
                                    <p:anim calcmode="lin" valueType="num">
                                      <p:cBhvr additive="base">
                                        <p:cTn id="170" dur="500" fill="hold"/>
                                        <p:tgtEl>
                                          <p:spTgt spid="65"/>
                                        </p:tgtEl>
                                        <p:attrNameLst>
                                          <p:attrName>ppt_x</p:attrName>
                                        </p:attrNameLst>
                                      </p:cBhvr>
                                      <p:tavLst>
                                        <p:tav tm="0">
                                          <p:val>
                                            <p:strVal val="#ppt_x"/>
                                          </p:val>
                                        </p:tav>
                                        <p:tav tm="100000">
                                          <p:val>
                                            <p:strVal val="#ppt_x"/>
                                          </p:val>
                                        </p:tav>
                                      </p:tavLst>
                                    </p:anim>
                                    <p:anim calcmode="lin" valueType="num">
                                      <p:cBhvr additive="base">
                                        <p:cTn id="171" dur="500" fill="hold"/>
                                        <p:tgtEl>
                                          <p:spTgt spid="65"/>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71"/>
                                        </p:tgtEl>
                                        <p:attrNameLst>
                                          <p:attrName>style.visibility</p:attrName>
                                        </p:attrNameLst>
                                      </p:cBhvr>
                                      <p:to>
                                        <p:strVal val="visible"/>
                                      </p:to>
                                    </p:set>
                                    <p:anim calcmode="lin" valueType="num">
                                      <p:cBhvr additive="base">
                                        <p:cTn id="174" dur="500" fill="hold"/>
                                        <p:tgtEl>
                                          <p:spTgt spid="71"/>
                                        </p:tgtEl>
                                        <p:attrNameLst>
                                          <p:attrName>ppt_x</p:attrName>
                                        </p:attrNameLst>
                                      </p:cBhvr>
                                      <p:tavLst>
                                        <p:tav tm="0">
                                          <p:val>
                                            <p:strVal val="#ppt_x"/>
                                          </p:val>
                                        </p:tav>
                                        <p:tav tm="100000">
                                          <p:val>
                                            <p:strVal val="#ppt_x"/>
                                          </p:val>
                                        </p:tav>
                                      </p:tavLst>
                                    </p:anim>
                                    <p:anim calcmode="lin" valueType="num">
                                      <p:cBhvr additive="base">
                                        <p:cTn id="17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281"/>
                                        </p:tgtEl>
                                        <p:attrNameLst>
                                          <p:attrName>style.visibility</p:attrName>
                                        </p:attrNameLst>
                                      </p:cBhvr>
                                      <p:to>
                                        <p:strVal val="visible"/>
                                      </p:to>
                                    </p:set>
                                    <p:anim calcmode="lin" valueType="num">
                                      <p:cBhvr additive="base">
                                        <p:cTn id="180" dur="500" fill="hold"/>
                                        <p:tgtEl>
                                          <p:spTgt spid="281"/>
                                        </p:tgtEl>
                                        <p:attrNameLst>
                                          <p:attrName>ppt_x</p:attrName>
                                        </p:attrNameLst>
                                      </p:cBhvr>
                                      <p:tavLst>
                                        <p:tav tm="0">
                                          <p:val>
                                            <p:strVal val="#ppt_x"/>
                                          </p:val>
                                        </p:tav>
                                        <p:tav tm="100000">
                                          <p:val>
                                            <p:strVal val="#ppt_x"/>
                                          </p:val>
                                        </p:tav>
                                      </p:tavLst>
                                    </p:anim>
                                    <p:anim calcmode="lin" valueType="num">
                                      <p:cBhvr additive="base">
                                        <p:cTn id="181" dur="500" fill="hold"/>
                                        <p:tgtEl>
                                          <p:spTgt spid="281"/>
                                        </p:tgtEl>
                                        <p:attrNameLst>
                                          <p:attrName>ppt_y</p:attrName>
                                        </p:attrNameLst>
                                      </p:cBhvr>
                                      <p:tavLst>
                                        <p:tav tm="0">
                                          <p:val>
                                            <p:strVal val="1+#ppt_h/2"/>
                                          </p:val>
                                        </p:tav>
                                        <p:tav tm="100000">
                                          <p:val>
                                            <p:strVal val="#ppt_y"/>
                                          </p:val>
                                        </p:tav>
                                      </p:tavLst>
                                    </p:anim>
                                  </p:childTnLst>
                                </p:cTn>
                              </p:par>
                              <p:par>
                                <p:cTn id="182" presetID="2" presetClass="entr" presetSubtype="4" fill="hold" grpId="0" nodeType="withEffect">
                                  <p:stCondLst>
                                    <p:cond delay="0"/>
                                  </p:stCondLst>
                                  <p:childTnLst>
                                    <p:set>
                                      <p:cBhvr>
                                        <p:cTn id="183" dur="1" fill="hold">
                                          <p:stCondLst>
                                            <p:cond delay="0"/>
                                          </p:stCondLst>
                                        </p:cTn>
                                        <p:tgtEl>
                                          <p:spTgt spid="279"/>
                                        </p:tgtEl>
                                        <p:attrNameLst>
                                          <p:attrName>style.visibility</p:attrName>
                                        </p:attrNameLst>
                                      </p:cBhvr>
                                      <p:to>
                                        <p:strVal val="visible"/>
                                      </p:to>
                                    </p:set>
                                    <p:anim calcmode="lin" valueType="num">
                                      <p:cBhvr additive="base">
                                        <p:cTn id="184" dur="500" fill="hold"/>
                                        <p:tgtEl>
                                          <p:spTgt spid="279"/>
                                        </p:tgtEl>
                                        <p:attrNameLst>
                                          <p:attrName>ppt_x</p:attrName>
                                        </p:attrNameLst>
                                      </p:cBhvr>
                                      <p:tavLst>
                                        <p:tav tm="0">
                                          <p:val>
                                            <p:strVal val="#ppt_x"/>
                                          </p:val>
                                        </p:tav>
                                        <p:tav tm="100000">
                                          <p:val>
                                            <p:strVal val="#ppt_x"/>
                                          </p:val>
                                        </p:tav>
                                      </p:tavLst>
                                    </p:anim>
                                    <p:anim calcmode="lin" valueType="num">
                                      <p:cBhvr additive="base">
                                        <p:cTn id="185" dur="500" fill="hold"/>
                                        <p:tgtEl>
                                          <p:spTgt spid="279"/>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608"/>
                                        </p:tgtEl>
                                        <p:attrNameLst>
                                          <p:attrName>style.visibility</p:attrName>
                                        </p:attrNameLst>
                                      </p:cBhvr>
                                      <p:to>
                                        <p:strVal val="visible"/>
                                      </p:to>
                                    </p:set>
                                    <p:anim calcmode="lin" valueType="num">
                                      <p:cBhvr additive="base">
                                        <p:cTn id="188" dur="500" fill="hold"/>
                                        <p:tgtEl>
                                          <p:spTgt spid="608"/>
                                        </p:tgtEl>
                                        <p:attrNameLst>
                                          <p:attrName>ppt_x</p:attrName>
                                        </p:attrNameLst>
                                      </p:cBhvr>
                                      <p:tavLst>
                                        <p:tav tm="0">
                                          <p:val>
                                            <p:strVal val="#ppt_x"/>
                                          </p:val>
                                        </p:tav>
                                        <p:tav tm="100000">
                                          <p:val>
                                            <p:strVal val="#ppt_x"/>
                                          </p:val>
                                        </p:tav>
                                      </p:tavLst>
                                    </p:anim>
                                    <p:anim calcmode="lin" valueType="num">
                                      <p:cBhvr additive="base">
                                        <p:cTn id="189" dur="500" fill="hold"/>
                                        <p:tgtEl>
                                          <p:spTgt spid="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244" grpId="0" animBg="1"/>
      <p:bldP spid="245" grpId="0" animBg="1"/>
      <p:bldP spid="246" grpId="0" animBg="1"/>
      <p:bldP spid="247" grpId="0" animBg="1"/>
      <p:bldP spid="249" grpId="0" animBg="1"/>
      <p:bldP spid="251" grpId="0" animBg="1"/>
      <p:bldP spid="254" grpId="0" animBg="1"/>
      <p:bldP spid="256" grpId="0" animBg="1"/>
      <p:bldP spid="259" grpId="0" animBg="1"/>
      <p:bldP spid="261" grpId="0" animBg="1"/>
      <p:bldP spid="264" grpId="0" animBg="1"/>
      <p:bldP spid="266" grpId="0" animBg="1"/>
      <p:bldP spid="269" grpId="0" animBg="1"/>
      <p:bldP spid="271" grpId="0" animBg="1"/>
      <p:bldP spid="274" grpId="0" animBg="1"/>
      <p:bldP spid="276" grpId="0" animBg="1"/>
      <p:bldP spid="279" grpId="0" animBg="1"/>
      <p:bldP spid="281" grpId="0" animBg="1"/>
      <p:bldP spid="596" grpId="0"/>
      <p:bldP spid="598" grpId="0"/>
      <p:bldP spid="600" grpId="0"/>
      <p:bldP spid="602" grpId="0"/>
      <p:bldP spid="604" grpId="0"/>
      <p:bldP spid="606" grpId="0"/>
      <p:bldP spid="608"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7" grpId="0"/>
      <p:bldP spid="68" grpId="0"/>
      <p:bldP spid="69" grpId="0"/>
      <p:bldP spid="7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Seznam incidentů pro aktivaci KT </a:t>
            </a:r>
          </a:p>
        </p:txBody>
      </p:sp>
      <p:graphicFrame>
        <p:nvGraphicFramePr>
          <p:cNvPr id="3" name="Diagram 2"/>
          <p:cNvGraphicFramePr/>
          <p:nvPr>
            <p:extLst>
              <p:ext uri="{D42A27DB-BD31-4B8C-83A1-F6EECF244321}">
                <p14:modId xmlns:p14="http://schemas.microsoft.com/office/powerpoint/2010/main" val="1055477596"/>
              </p:ext>
            </p:extLst>
          </p:nvPr>
        </p:nvGraphicFramePr>
        <p:xfrm>
          <a:off x="338667" y="948266"/>
          <a:ext cx="11537244" cy="590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4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0751BA3-0392-4CF3-B356-8BCC70D9F59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5F86D57-3178-438A-96A2-3B4EE4952BD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26ECFC66-C863-473F-8536-EDE00C49784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4D43FA6-0B69-4CEE-9B67-AA28C304A5D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084" y="4637616"/>
            <a:ext cx="1895475" cy="1714500"/>
          </a:xfrm>
          <a:prstGeom prst="rect">
            <a:avLst/>
          </a:prstGeom>
        </p:spPr>
      </p:pic>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Aktivace KT NGP</a:t>
            </a:r>
          </a:p>
        </p:txBody>
      </p:sp>
      <p:graphicFrame>
        <p:nvGraphicFramePr>
          <p:cNvPr id="4" name="Diagram 3"/>
          <p:cNvGraphicFramePr/>
          <p:nvPr>
            <p:extLst>
              <p:ext uri="{D42A27DB-BD31-4B8C-83A1-F6EECF244321}">
                <p14:modId xmlns:p14="http://schemas.microsoft.com/office/powerpoint/2010/main" val="417043191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20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741D911-FBF6-4D77-8B44-C9CA57B464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6005737-7A8A-42FC-949A-EAB8FD96671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7F5B514-EF06-4DF6-83A5-18DE20C4EBF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B87D631-22A8-4B35-936E-3AFC1A87F01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8C228001-E49B-4A16-AEA7-9BC269A35C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81E2FE29-4A3B-412A-9544-B43D2749131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59184AB3-9E43-4B2F-8C18-93F35CEB807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D64519A1-6D13-4350-8697-F27794F3368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C45FD4D8-2FD4-4621-A9B1-E71EFD1F864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65126"/>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Fáze postupu podle KP a priority KT</a:t>
            </a:r>
          </a:p>
        </p:txBody>
      </p:sp>
      <mc:AlternateContent xmlns:mc="http://schemas.openxmlformats.org/markup-compatibility/2006" xmlns:a14="http://schemas.microsoft.com/office/drawing/2010/main">
        <mc:Choice Requires="a14">
          <p:graphicFrame>
            <p:nvGraphicFramePr>
              <p:cNvPr id="5" name="Diagram 4"/>
              <p:cNvGraphicFramePr/>
              <p:nvPr>
                <p:extLst>
                  <p:ext uri="{D42A27DB-BD31-4B8C-83A1-F6EECF244321}">
                    <p14:modId xmlns:p14="http://schemas.microsoft.com/office/powerpoint/2010/main" val="1348718600"/>
                  </p:ext>
                </p:extLst>
              </p:nvPr>
            </p:nvGraphicFramePr>
            <p:xfrm>
              <a:off x="536224" y="1174663"/>
              <a:ext cx="111195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5" name="Diagram 4"/>
              <p:cNvGraphicFramePr/>
              <p:nvPr>
                <p:extLst>
                  <p:ext uri="{D42A27DB-BD31-4B8C-83A1-F6EECF244321}">
                    <p14:modId xmlns:p14="http://schemas.microsoft.com/office/powerpoint/2010/main" val="1348718600"/>
                  </p:ext>
                </p:extLst>
              </p:nvPr>
            </p:nvGraphicFramePr>
            <p:xfrm>
              <a:off x="536224" y="1174663"/>
              <a:ext cx="11119554"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Tree>
    <p:extLst>
      <p:ext uri="{BB962C8B-B14F-4D97-AF65-F5344CB8AC3E}">
        <p14:creationId xmlns:p14="http://schemas.microsoft.com/office/powerpoint/2010/main" val="16861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graphicEl>
                                              <a:dgm id="{A995B773-AE75-447D-891D-4043D5634908}"/>
                                            </p:graphicEl>
                                          </p:spTgt>
                                        </p:tgtEl>
                                        <p:attrNameLst>
                                          <p:attrName>style.visibility</p:attrName>
                                        </p:attrNameLst>
                                      </p:cBhvr>
                                      <p:to>
                                        <p:strVal val="visible"/>
                                      </p:to>
                                    </p:set>
                                    <p:animEffect transition="in" filter="wipe(up)">
                                      <p:cBhvr>
                                        <p:cTn id="7" dur="500"/>
                                        <p:tgtEl>
                                          <p:spTgt spid="5">
                                            <p:graphicEl>
                                              <a:dgm id="{A995B773-AE75-447D-891D-4043D56349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1E3ED597-E0F9-45F2-8D95-D8265C28D1AD}"/>
                                            </p:graphicEl>
                                          </p:spTgt>
                                        </p:tgtEl>
                                        <p:attrNameLst>
                                          <p:attrName>style.visibility</p:attrName>
                                        </p:attrNameLst>
                                      </p:cBhvr>
                                      <p:to>
                                        <p:strVal val="visible"/>
                                      </p:to>
                                    </p:set>
                                    <p:animEffect transition="in" filter="wipe(up)">
                                      <p:cBhvr>
                                        <p:cTn id="12" dur="500"/>
                                        <p:tgtEl>
                                          <p:spTgt spid="5">
                                            <p:graphicEl>
                                              <a:dgm id="{1E3ED597-E0F9-45F2-8D95-D8265C28D1A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graphicEl>
                                              <a:dgm id="{C27DA8B6-BA18-491D-9F30-11206CE8BDE3}"/>
                                            </p:graphicEl>
                                          </p:spTgt>
                                        </p:tgtEl>
                                        <p:attrNameLst>
                                          <p:attrName>style.visibility</p:attrName>
                                        </p:attrNameLst>
                                      </p:cBhvr>
                                      <p:to>
                                        <p:strVal val="visible"/>
                                      </p:to>
                                    </p:set>
                                    <p:animEffect transition="in" filter="wipe(up)">
                                      <p:cBhvr>
                                        <p:cTn id="17" dur="500"/>
                                        <p:tgtEl>
                                          <p:spTgt spid="5">
                                            <p:graphicEl>
                                              <a:dgm id="{C27DA8B6-BA18-491D-9F30-11206CE8BD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graphicEl>
                                              <a:dgm id="{55EADB4F-9406-4824-B935-3AE20C578436}"/>
                                            </p:graphicEl>
                                          </p:spTgt>
                                        </p:tgtEl>
                                        <p:attrNameLst>
                                          <p:attrName>style.visibility</p:attrName>
                                        </p:attrNameLst>
                                      </p:cBhvr>
                                      <p:to>
                                        <p:strVal val="visible"/>
                                      </p:to>
                                    </p:set>
                                    <p:animEffect transition="in" filter="wipe(up)">
                                      <p:cBhvr>
                                        <p:cTn id="22" dur="500"/>
                                        <p:tgtEl>
                                          <p:spTgt spid="5">
                                            <p:graphicEl>
                                              <a:dgm id="{55EADB4F-9406-4824-B935-3AE20C57843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graphicEl>
                                              <a:dgm id="{3C5EA81F-BCEA-4E2A-9839-55616685D58D}"/>
                                            </p:graphicEl>
                                          </p:spTgt>
                                        </p:tgtEl>
                                        <p:attrNameLst>
                                          <p:attrName>style.visibility</p:attrName>
                                        </p:attrNameLst>
                                      </p:cBhvr>
                                      <p:to>
                                        <p:strVal val="visible"/>
                                      </p:to>
                                    </p:set>
                                    <p:animEffect transition="in" filter="wipe(up)">
                                      <p:cBhvr>
                                        <p:cTn id="27" dur="500"/>
                                        <p:tgtEl>
                                          <p:spTgt spid="5">
                                            <p:graphicEl>
                                              <a:dgm id="{3C5EA81F-BCEA-4E2A-9839-55616685D58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graphicEl>
                                              <a:dgm id="{62A973FA-E628-4577-A481-CDC7041E9AF3}"/>
                                            </p:graphicEl>
                                          </p:spTgt>
                                        </p:tgtEl>
                                        <p:attrNameLst>
                                          <p:attrName>style.visibility</p:attrName>
                                        </p:attrNameLst>
                                      </p:cBhvr>
                                      <p:to>
                                        <p:strVal val="visible"/>
                                      </p:to>
                                    </p:set>
                                    <p:animEffect transition="in" filter="wipe(up)">
                                      <p:cBhvr>
                                        <p:cTn id="32" dur="500"/>
                                        <p:tgtEl>
                                          <p:spTgt spid="5">
                                            <p:graphicEl>
                                              <a:dgm id="{62A973FA-E628-4577-A481-CDC7041E9AF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4445900D-DCEB-46DA-89A3-A9AEE74272D9}"/>
                                            </p:graphicEl>
                                          </p:spTgt>
                                        </p:tgtEl>
                                        <p:attrNameLst>
                                          <p:attrName>style.visibility</p:attrName>
                                        </p:attrNameLst>
                                      </p:cBhvr>
                                      <p:to>
                                        <p:strVal val="visible"/>
                                      </p:to>
                                    </p:set>
                                    <p:animEffect transition="in" filter="wipe(up)">
                                      <p:cBhvr>
                                        <p:cTn id="37" dur="500"/>
                                        <p:tgtEl>
                                          <p:spTgt spid="5">
                                            <p:graphicEl>
                                              <a:dgm id="{4445900D-DCEB-46DA-89A3-A9AEE74272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graphicEl>
                                              <a:dgm id="{401388B0-9133-4A65-8D2B-54C69F91DF92}"/>
                                            </p:graphicEl>
                                          </p:spTgt>
                                        </p:tgtEl>
                                        <p:attrNameLst>
                                          <p:attrName>style.visibility</p:attrName>
                                        </p:attrNameLst>
                                      </p:cBhvr>
                                      <p:to>
                                        <p:strVal val="visible"/>
                                      </p:to>
                                    </p:set>
                                    <p:animEffect transition="in" filter="wipe(up)">
                                      <p:cBhvr>
                                        <p:cTn id="42" dur="500"/>
                                        <p:tgtEl>
                                          <p:spTgt spid="5">
                                            <p:graphicEl>
                                              <a:dgm id="{401388B0-9133-4A65-8D2B-54C69F91DF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D6A61B-33DC-4705-B061-C744F6A92CD6}"/>
              </a:ext>
            </a:extLst>
          </p:cNvPr>
          <p:cNvSpPr txBox="1">
            <a:spLocks/>
          </p:cNvSpPr>
          <p:nvPr/>
        </p:nvSpPr>
        <p:spPr>
          <a:xfrm>
            <a:off x="838201" y="342548"/>
            <a:ext cx="10515600" cy="1325563"/>
          </a:xfrm>
          <a:prstGeom prst="rect">
            <a:avLst/>
          </a:prstGeom>
        </p:spPr>
        <p:txBody>
          <a:bodyPr>
            <a:normAutofit/>
          </a:bodyPr>
          <a:lstStyle>
            <a:lvl1pPr algn="l" defTabSz="913806"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rgbClr val="000000"/>
                </a:solidFill>
              </a:rPr>
              <a:t>Komunikace IN a OUT</a:t>
            </a:r>
          </a:p>
        </p:txBody>
      </p:sp>
      <p:sp>
        <p:nvSpPr>
          <p:cNvPr id="4" name="TextovéPole 3"/>
          <p:cNvSpPr txBox="1"/>
          <p:nvPr/>
        </p:nvSpPr>
        <p:spPr>
          <a:xfrm>
            <a:off x="1304784" y="1448835"/>
            <a:ext cx="3601156" cy="646331"/>
          </a:xfrm>
          <a:prstGeom prst="rect">
            <a:avLst/>
          </a:prstGeom>
          <a:noFill/>
        </p:spPr>
        <p:txBody>
          <a:bodyPr wrap="square" rtlCol="0">
            <a:spAutoFit/>
          </a:bodyPr>
          <a:lstStyle/>
          <a:p>
            <a:r>
              <a:rPr lang="cs-CZ" b="1" dirty="0">
                <a:solidFill>
                  <a:schemeClr val="tx2"/>
                </a:solidFill>
              </a:rPr>
              <a:t>Komunikace IN</a:t>
            </a:r>
          </a:p>
          <a:p>
            <a:r>
              <a:rPr lang="cs-CZ" b="1" dirty="0">
                <a:solidFill>
                  <a:schemeClr val="tx2"/>
                </a:solidFill>
              </a:rPr>
              <a:t>přijímání informací</a:t>
            </a:r>
          </a:p>
        </p:txBody>
      </p:sp>
      <p:sp>
        <p:nvSpPr>
          <p:cNvPr id="5" name="TextovéPole 4"/>
          <p:cNvSpPr txBox="1"/>
          <p:nvPr/>
        </p:nvSpPr>
        <p:spPr>
          <a:xfrm>
            <a:off x="7856729" y="1479579"/>
            <a:ext cx="2754489" cy="646331"/>
          </a:xfrm>
          <a:prstGeom prst="rect">
            <a:avLst/>
          </a:prstGeom>
          <a:noFill/>
        </p:spPr>
        <p:txBody>
          <a:bodyPr wrap="square" rtlCol="0">
            <a:spAutoFit/>
          </a:bodyPr>
          <a:lstStyle/>
          <a:p>
            <a:pPr algn="r"/>
            <a:r>
              <a:rPr lang="cs-CZ" b="1" dirty="0">
                <a:solidFill>
                  <a:schemeClr val="tx2"/>
                </a:solidFill>
              </a:rPr>
              <a:t>Komunikace OUT</a:t>
            </a:r>
          </a:p>
          <a:p>
            <a:pPr algn="r"/>
            <a:r>
              <a:rPr lang="cs-CZ" b="1" dirty="0">
                <a:solidFill>
                  <a:schemeClr val="tx2"/>
                </a:solidFill>
              </a:rPr>
              <a:t>informování veřejnosti</a:t>
            </a:r>
          </a:p>
        </p:txBody>
      </p:sp>
      <p:sp>
        <p:nvSpPr>
          <p:cNvPr id="13" name="Šipka doprava 12"/>
          <p:cNvSpPr/>
          <p:nvPr/>
        </p:nvSpPr>
        <p:spPr>
          <a:xfrm>
            <a:off x="4052354" y="3338259"/>
            <a:ext cx="643467" cy="102728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5" name="Šipka doprava 14"/>
          <p:cNvSpPr/>
          <p:nvPr/>
        </p:nvSpPr>
        <p:spPr>
          <a:xfrm>
            <a:off x="7399541" y="3332613"/>
            <a:ext cx="643467" cy="102728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sp>
        <p:nvSpPr>
          <p:cNvPr id="14" name="TextovéPole 13"/>
          <p:cNvSpPr txBox="1"/>
          <p:nvPr/>
        </p:nvSpPr>
        <p:spPr>
          <a:xfrm>
            <a:off x="4131376" y="3667238"/>
            <a:ext cx="485422" cy="369332"/>
          </a:xfrm>
          <a:prstGeom prst="rect">
            <a:avLst/>
          </a:prstGeom>
          <a:noFill/>
        </p:spPr>
        <p:txBody>
          <a:bodyPr wrap="square" rtlCol="0">
            <a:spAutoFit/>
          </a:bodyPr>
          <a:lstStyle/>
          <a:p>
            <a:r>
              <a:rPr lang="cs-CZ" b="1" dirty="0">
                <a:solidFill>
                  <a:schemeClr val="tx2"/>
                </a:solidFill>
              </a:rPr>
              <a:t>IN</a:t>
            </a:r>
          </a:p>
        </p:txBody>
      </p:sp>
      <p:sp>
        <p:nvSpPr>
          <p:cNvPr id="17" name="TextovéPole 16"/>
          <p:cNvSpPr txBox="1"/>
          <p:nvPr/>
        </p:nvSpPr>
        <p:spPr>
          <a:xfrm>
            <a:off x="7388283" y="3677495"/>
            <a:ext cx="654725" cy="369332"/>
          </a:xfrm>
          <a:prstGeom prst="rect">
            <a:avLst/>
          </a:prstGeom>
          <a:noFill/>
        </p:spPr>
        <p:txBody>
          <a:bodyPr wrap="square" rtlCol="0">
            <a:spAutoFit/>
          </a:bodyPr>
          <a:lstStyle/>
          <a:p>
            <a:r>
              <a:rPr lang="cs-CZ" b="1" dirty="0">
                <a:solidFill>
                  <a:schemeClr val="tx2"/>
                </a:solidFill>
              </a:rPr>
              <a:t>OUT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548" y="2049921"/>
            <a:ext cx="48736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130" y="2095166"/>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793" y="4819149"/>
            <a:ext cx="261938"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986" y="4828587"/>
            <a:ext cx="800984" cy="80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3306" y="3419940"/>
            <a:ext cx="50641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0246" y="2731848"/>
            <a:ext cx="5064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354" y="4828587"/>
            <a:ext cx="39687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9742" y="1826593"/>
            <a:ext cx="4445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146" y="1681972"/>
            <a:ext cx="42703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1753" y="5629569"/>
            <a:ext cx="46990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7861" y="4152029"/>
            <a:ext cx="1889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8142" y="2603260"/>
            <a:ext cx="3841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81031" y="4215957"/>
            <a:ext cx="328612"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1993" y="3398509"/>
            <a:ext cx="32861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66175" y="5629569"/>
            <a:ext cx="5302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ovéPole 15"/>
          <p:cNvSpPr txBox="1"/>
          <p:nvPr/>
        </p:nvSpPr>
        <p:spPr>
          <a:xfrm>
            <a:off x="1309155" y="2717821"/>
            <a:ext cx="2082838" cy="3170099"/>
          </a:xfrm>
          <a:prstGeom prst="rect">
            <a:avLst/>
          </a:prstGeom>
          <a:noFill/>
        </p:spPr>
        <p:txBody>
          <a:bodyPr wrap="square" rtlCol="0">
            <a:spAutoFit/>
          </a:bodyPr>
          <a:lstStyle/>
          <a:p>
            <a:r>
              <a:rPr lang="cs-CZ" dirty="0">
                <a:solidFill>
                  <a:schemeClr val="tx2"/>
                </a:solidFill>
              </a:rPr>
              <a:t>Telefon</a:t>
            </a:r>
          </a:p>
          <a:p>
            <a:endParaRPr lang="cs-CZ" sz="800" dirty="0">
              <a:solidFill>
                <a:schemeClr val="tx2"/>
              </a:solidFill>
            </a:endParaRPr>
          </a:p>
          <a:p>
            <a:r>
              <a:rPr lang="cs-CZ" dirty="0">
                <a:solidFill>
                  <a:schemeClr val="tx2"/>
                </a:solidFill>
              </a:rPr>
              <a:t>Pohotovostní linka</a:t>
            </a:r>
          </a:p>
          <a:p>
            <a:endParaRPr lang="cs-CZ" sz="800" dirty="0">
              <a:solidFill>
                <a:schemeClr val="tx2"/>
              </a:solidFill>
            </a:endParaRPr>
          </a:p>
          <a:p>
            <a:r>
              <a:rPr lang="cs-CZ" dirty="0">
                <a:solidFill>
                  <a:schemeClr val="tx2"/>
                </a:solidFill>
              </a:rPr>
              <a:t>Email</a:t>
            </a:r>
          </a:p>
          <a:p>
            <a:endParaRPr lang="cs-CZ" sz="800" dirty="0">
              <a:solidFill>
                <a:schemeClr val="tx2"/>
              </a:solidFill>
            </a:endParaRPr>
          </a:p>
          <a:p>
            <a:r>
              <a:rPr lang="cs-CZ" dirty="0" err="1">
                <a:solidFill>
                  <a:schemeClr val="tx2"/>
                </a:solidFill>
              </a:rPr>
              <a:t>Whatsapp</a:t>
            </a:r>
            <a:r>
              <a:rPr lang="cs-CZ" dirty="0">
                <a:solidFill>
                  <a:schemeClr val="tx2"/>
                </a:solidFill>
              </a:rPr>
              <a:t> a další aplikace</a:t>
            </a:r>
          </a:p>
          <a:p>
            <a:endParaRPr lang="cs-CZ" sz="800" dirty="0">
              <a:solidFill>
                <a:schemeClr val="tx2"/>
              </a:solidFill>
            </a:endParaRPr>
          </a:p>
          <a:p>
            <a:r>
              <a:rPr lang="cs-CZ" dirty="0">
                <a:solidFill>
                  <a:schemeClr val="tx2"/>
                </a:solidFill>
              </a:rPr>
              <a:t>Webové stránky</a:t>
            </a:r>
          </a:p>
          <a:p>
            <a:endParaRPr lang="cs-CZ" sz="800" dirty="0">
              <a:solidFill>
                <a:schemeClr val="tx2"/>
              </a:solidFill>
            </a:endParaRPr>
          </a:p>
          <a:p>
            <a:r>
              <a:rPr lang="cs-CZ" dirty="0">
                <a:solidFill>
                  <a:schemeClr val="tx2"/>
                </a:solidFill>
              </a:rPr>
              <a:t>Osobní setkání</a:t>
            </a:r>
          </a:p>
          <a:p>
            <a:endParaRPr lang="cs-CZ" sz="800" dirty="0">
              <a:solidFill>
                <a:schemeClr val="tx2"/>
              </a:solidFill>
            </a:endParaRPr>
          </a:p>
          <a:p>
            <a:r>
              <a:rPr lang="cs-CZ" dirty="0">
                <a:solidFill>
                  <a:schemeClr val="tx2"/>
                </a:solidFill>
              </a:rPr>
              <a:t>Sociální sítě</a:t>
            </a:r>
          </a:p>
          <a:p>
            <a:endParaRPr lang="cs-CZ" sz="800" dirty="0">
              <a:solidFill>
                <a:schemeClr val="tx2"/>
              </a:solidFill>
            </a:endParaRPr>
          </a:p>
        </p:txBody>
      </p:sp>
      <p:sp>
        <p:nvSpPr>
          <p:cNvPr id="42" name="TextovéPole 41"/>
          <p:cNvSpPr txBox="1"/>
          <p:nvPr/>
        </p:nvSpPr>
        <p:spPr>
          <a:xfrm>
            <a:off x="8562336" y="2192881"/>
            <a:ext cx="2082838" cy="4278094"/>
          </a:xfrm>
          <a:prstGeom prst="rect">
            <a:avLst/>
          </a:prstGeom>
          <a:noFill/>
        </p:spPr>
        <p:txBody>
          <a:bodyPr wrap="square" rtlCol="0">
            <a:spAutoFit/>
          </a:bodyPr>
          <a:lstStyle/>
          <a:p>
            <a:pPr algn="r"/>
            <a:r>
              <a:rPr lang="cs-CZ" dirty="0">
                <a:solidFill>
                  <a:schemeClr val="tx2"/>
                </a:solidFill>
              </a:rPr>
              <a:t>Ústně při osobním setkání</a:t>
            </a:r>
          </a:p>
          <a:p>
            <a:pPr algn="r"/>
            <a:endParaRPr lang="cs-CZ" sz="800" dirty="0">
              <a:solidFill>
                <a:schemeClr val="tx2"/>
              </a:solidFill>
            </a:endParaRPr>
          </a:p>
          <a:p>
            <a:pPr algn="r"/>
            <a:r>
              <a:rPr lang="cs-CZ" dirty="0">
                <a:solidFill>
                  <a:schemeClr val="tx2"/>
                </a:solidFill>
              </a:rPr>
              <a:t>SMS (masová)</a:t>
            </a:r>
          </a:p>
          <a:p>
            <a:pPr algn="r"/>
            <a:endParaRPr lang="cs-CZ" sz="800" dirty="0">
              <a:solidFill>
                <a:schemeClr val="tx2"/>
              </a:solidFill>
            </a:endParaRPr>
          </a:p>
          <a:p>
            <a:pPr algn="r"/>
            <a:r>
              <a:rPr lang="cs-CZ" dirty="0">
                <a:solidFill>
                  <a:schemeClr val="tx2"/>
                </a:solidFill>
              </a:rPr>
              <a:t>Email</a:t>
            </a:r>
          </a:p>
          <a:p>
            <a:pPr algn="r"/>
            <a:endParaRPr lang="cs-CZ" sz="800" dirty="0">
              <a:solidFill>
                <a:schemeClr val="tx2"/>
              </a:solidFill>
            </a:endParaRPr>
          </a:p>
          <a:p>
            <a:pPr algn="r"/>
            <a:r>
              <a:rPr lang="cs-CZ" dirty="0">
                <a:solidFill>
                  <a:schemeClr val="tx2"/>
                </a:solidFill>
              </a:rPr>
              <a:t>Sociální sítě</a:t>
            </a:r>
          </a:p>
          <a:p>
            <a:pPr algn="r"/>
            <a:endParaRPr lang="cs-CZ" sz="800" dirty="0">
              <a:solidFill>
                <a:schemeClr val="tx2"/>
              </a:solidFill>
            </a:endParaRPr>
          </a:p>
          <a:p>
            <a:pPr algn="r"/>
            <a:r>
              <a:rPr lang="cs-CZ" dirty="0" err="1">
                <a:solidFill>
                  <a:schemeClr val="tx2"/>
                </a:solidFill>
              </a:rPr>
              <a:t>Whatsapp</a:t>
            </a:r>
            <a:r>
              <a:rPr lang="cs-CZ" dirty="0">
                <a:solidFill>
                  <a:schemeClr val="tx2"/>
                </a:solidFill>
              </a:rPr>
              <a:t> a další aplikace</a:t>
            </a:r>
          </a:p>
          <a:p>
            <a:pPr algn="r"/>
            <a:endParaRPr lang="cs-CZ" sz="800" dirty="0">
              <a:solidFill>
                <a:schemeClr val="tx2"/>
              </a:solidFill>
            </a:endParaRPr>
          </a:p>
          <a:p>
            <a:pPr algn="r"/>
            <a:r>
              <a:rPr lang="cs-CZ" dirty="0">
                <a:solidFill>
                  <a:schemeClr val="tx2"/>
                </a:solidFill>
              </a:rPr>
              <a:t>Webové stránky</a:t>
            </a:r>
          </a:p>
          <a:p>
            <a:pPr algn="r"/>
            <a:endParaRPr lang="cs-CZ" sz="800" dirty="0">
              <a:solidFill>
                <a:schemeClr val="tx2"/>
              </a:solidFill>
            </a:endParaRPr>
          </a:p>
          <a:p>
            <a:pPr algn="r"/>
            <a:r>
              <a:rPr lang="cs-CZ" dirty="0">
                <a:solidFill>
                  <a:schemeClr val="tx2"/>
                </a:solidFill>
              </a:rPr>
              <a:t>Rádio, noviny, TV</a:t>
            </a:r>
          </a:p>
          <a:p>
            <a:pPr algn="r"/>
            <a:endParaRPr lang="cs-CZ" sz="800" dirty="0">
              <a:solidFill>
                <a:schemeClr val="tx2"/>
              </a:solidFill>
            </a:endParaRPr>
          </a:p>
          <a:p>
            <a:pPr algn="r"/>
            <a:r>
              <a:rPr lang="cs-CZ" dirty="0">
                <a:solidFill>
                  <a:schemeClr val="tx2"/>
                </a:solidFill>
              </a:rPr>
              <a:t>Tisková konference</a:t>
            </a:r>
          </a:p>
          <a:p>
            <a:pPr algn="r"/>
            <a:endParaRPr lang="cs-CZ" sz="800" dirty="0">
              <a:solidFill>
                <a:schemeClr val="tx2"/>
              </a:solidFill>
            </a:endParaRPr>
          </a:p>
          <a:p>
            <a:pPr algn="r"/>
            <a:r>
              <a:rPr lang="cs-CZ" dirty="0">
                <a:solidFill>
                  <a:schemeClr val="tx2"/>
                </a:solidFill>
              </a:rPr>
              <a:t>Telefon</a:t>
            </a:r>
          </a:p>
        </p:txBody>
      </p:sp>
      <p:pic>
        <p:nvPicPr>
          <p:cNvPr id="9" name="Obrázek 8">
            <a:extLst>
              <a:ext uri="{FF2B5EF4-FFF2-40B4-BE49-F238E27FC236}">
                <a16:creationId xmlns:a16="http://schemas.microsoft.com/office/drawing/2014/main" id="{16180A67-EDF3-44C8-BD37-8FB15833839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92460" y="3023520"/>
            <a:ext cx="2508225" cy="1685635"/>
          </a:xfrm>
          <a:prstGeom prst="rect">
            <a:avLst/>
          </a:prstGeom>
        </p:spPr>
      </p:pic>
    </p:spTree>
    <p:extLst>
      <p:ext uri="{BB962C8B-B14F-4D97-AF65-F5344CB8AC3E}">
        <p14:creationId xmlns:p14="http://schemas.microsoft.com/office/powerpoint/2010/main" val="15824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P spid="15" grpId="0" animBg="1"/>
      <p:bldP spid="14" grpId="0"/>
      <p:bldP spid="17" grpId="0"/>
      <p:bldP spid="16"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72F37-5526-4278-9656-2B6F65D15DCD}"/>
              </a:ext>
            </a:extLst>
          </p:cNvPr>
          <p:cNvSpPr>
            <a:spLocks noGrp="1"/>
          </p:cNvSpPr>
          <p:nvPr>
            <p:ph type="title"/>
          </p:nvPr>
        </p:nvSpPr>
        <p:spPr/>
        <p:txBody>
          <a:bodyPr/>
          <a:lstStyle/>
          <a:p>
            <a:pPr algn="ctr"/>
            <a:r>
              <a:rPr lang="cs-CZ" dirty="0"/>
              <a:t>Plán krizové připravenosti</a:t>
            </a:r>
          </a:p>
        </p:txBody>
      </p:sp>
      <p:sp>
        <p:nvSpPr>
          <p:cNvPr id="3" name="Zástupný symbol pro obsah 2">
            <a:extLst>
              <a:ext uri="{FF2B5EF4-FFF2-40B4-BE49-F238E27FC236}">
                <a16:creationId xmlns:a16="http://schemas.microsoft.com/office/drawing/2014/main" id="{C128E5A1-0292-48EF-BC36-02611C0D7176}"/>
              </a:ext>
            </a:extLst>
          </p:cNvPr>
          <p:cNvSpPr>
            <a:spLocks noGrp="1"/>
          </p:cNvSpPr>
          <p:nvPr>
            <p:ph idx="1"/>
          </p:nvPr>
        </p:nvSpPr>
        <p:spPr/>
        <p:txBody>
          <a:bodyPr>
            <a:normAutofit fontScale="77500" lnSpcReduction="20000"/>
          </a:bodyPr>
          <a:lstStyle/>
          <a:p>
            <a:r>
              <a:rPr lang="cs-CZ" dirty="0"/>
              <a:t>Subjekt kritické infrastruktury odpovídá za ochranu prvku kritické infrastruktury. Za tímto účelem je povinen vypracovat plán krizové připravenosti subjektu kritické infrastruktury do jednoho roku od rozhodnutí vlády nebo ode dne nabytí právní moci opatření obecné povahy, kterým byl prvek kritické infrastruktury </a:t>
            </a:r>
            <a:r>
              <a:rPr lang="cs-CZ" b="1" dirty="0"/>
              <a:t>určen</a:t>
            </a:r>
          </a:p>
          <a:p>
            <a:r>
              <a:rPr lang="cs-CZ" dirty="0"/>
              <a:t>Určenými subjekty jsou ty subjekty, které jsou o povinnosti zpracovat PKP informovány (tj. určeny) dopisem Hasičského záchranného sboru kraje, Krajského úřadu nebo příslušného úřadu obce s rozšířenou působností</a:t>
            </a:r>
          </a:p>
          <a:p>
            <a:r>
              <a:rPr lang="cs-CZ" dirty="0"/>
              <a:t>V plánu krizové připravenosti subjektu kritické infrastruktury jsou identifikována možná ohrožení funkce prvku kritické infrastruktury a stanovena opatření na jeho ochranu.</a:t>
            </a:r>
            <a:endParaRPr lang="cs-CZ" b="1" dirty="0"/>
          </a:p>
          <a:p>
            <a:r>
              <a:rPr lang="cs-CZ" b="1" dirty="0"/>
              <a:t>Metodika zpracování plánů krizové připravenosti podle § 17 až 18 nařízení vlády č. 462/2000 Sb., k provedení § 29 odst. 1 zákona </a:t>
            </a:r>
            <a:br>
              <a:rPr lang="cs-CZ" b="1" dirty="0"/>
            </a:br>
            <a:r>
              <a:rPr lang="cs-CZ" b="1" dirty="0"/>
              <a:t>č. 240/2000 Sb., o krizovém řízení a o změně některých zákonů (krizový zákon), ve znění pozdějších předpisů (https://www.krizport.cz/dokumenty/</a:t>
            </a:r>
            <a:r>
              <a:rPr lang="cs-CZ" b="1" dirty="0" err="1"/>
              <a:t>plan-krizove-pripravenosti</a:t>
            </a:r>
            <a:r>
              <a:rPr lang="cs-CZ" b="1" dirty="0"/>
              <a:t>)</a:t>
            </a:r>
            <a:endParaRPr lang="cs-CZ" dirty="0"/>
          </a:p>
          <a:p>
            <a:endParaRPr lang="cs-CZ" dirty="0"/>
          </a:p>
        </p:txBody>
      </p:sp>
    </p:spTree>
    <p:extLst>
      <p:ext uri="{BB962C8B-B14F-4D97-AF65-F5344CB8AC3E}">
        <p14:creationId xmlns:p14="http://schemas.microsoft.com/office/powerpoint/2010/main" val="39435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92B31B-3D64-4102-9A75-EBC1338180FA}"/>
              </a:ext>
            </a:extLst>
          </p:cNvPr>
          <p:cNvSpPr>
            <a:spLocks noGrp="1"/>
          </p:cNvSpPr>
          <p:nvPr>
            <p:ph type="title"/>
          </p:nvPr>
        </p:nvSpPr>
        <p:spPr/>
        <p:txBody>
          <a:bodyPr/>
          <a:lstStyle/>
          <a:p>
            <a:r>
              <a:rPr lang="cs-CZ" dirty="0"/>
              <a:t>Způsob zajištění provedení opatření KP</a:t>
            </a:r>
          </a:p>
        </p:txBody>
      </p:sp>
      <p:pic>
        <p:nvPicPr>
          <p:cNvPr id="4" name="Zástupný symbol pro obsah 3">
            <a:extLst>
              <a:ext uri="{FF2B5EF4-FFF2-40B4-BE49-F238E27FC236}">
                <a16:creationId xmlns:a16="http://schemas.microsoft.com/office/drawing/2014/main" id="{C635ABDB-7245-403F-AA57-B9A4BCC964D0}"/>
              </a:ext>
            </a:extLst>
          </p:cNvPr>
          <p:cNvPicPr>
            <a:picLocks noGrp="1" noChangeAspect="1"/>
          </p:cNvPicPr>
          <p:nvPr>
            <p:ph idx="1"/>
          </p:nvPr>
        </p:nvPicPr>
        <p:blipFill>
          <a:blip r:embed="rId2"/>
          <a:stretch>
            <a:fillRect/>
          </a:stretch>
        </p:blipFill>
        <p:spPr>
          <a:xfrm>
            <a:off x="1802169" y="1690688"/>
            <a:ext cx="7211702" cy="4489454"/>
          </a:xfrm>
          <a:prstGeom prst="rect">
            <a:avLst/>
          </a:prstGeom>
        </p:spPr>
      </p:pic>
    </p:spTree>
    <p:extLst>
      <p:ext uri="{BB962C8B-B14F-4D97-AF65-F5344CB8AC3E}">
        <p14:creationId xmlns:p14="http://schemas.microsoft.com/office/powerpoint/2010/main" val="122367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7F32B5-0FDE-4926-9FD3-E62E0D07F2CA}"/>
              </a:ext>
            </a:extLst>
          </p:cNvPr>
          <p:cNvSpPr>
            <a:spLocks noGrp="1"/>
          </p:cNvSpPr>
          <p:nvPr>
            <p:ph type="title"/>
          </p:nvPr>
        </p:nvSpPr>
        <p:spPr/>
        <p:txBody>
          <a:bodyPr/>
          <a:lstStyle/>
          <a:p>
            <a:pPr algn="ctr"/>
            <a:r>
              <a:rPr lang="cs-CZ" dirty="0"/>
              <a:t>Postupy řešení KP</a:t>
            </a:r>
          </a:p>
        </p:txBody>
      </p:sp>
      <p:pic>
        <p:nvPicPr>
          <p:cNvPr id="4" name="Zástupný symbol pro obsah 3">
            <a:extLst>
              <a:ext uri="{FF2B5EF4-FFF2-40B4-BE49-F238E27FC236}">
                <a16:creationId xmlns:a16="http://schemas.microsoft.com/office/drawing/2014/main" id="{AEB7B199-8A42-45C8-A1E9-AE71DD831000}"/>
              </a:ext>
            </a:extLst>
          </p:cNvPr>
          <p:cNvPicPr>
            <a:picLocks noGrp="1" noChangeAspect="1"/>
          </p:cNvPicPr>
          <p:nvPr>
            <p:ph idx="1"/>
          </p:nvPr>
        </p:nvPicPr>
        <p:blipFill>
          <a:blip r:embed="rId2"/>
          <a:stretch>
            <a:fillRect/>
          </a:stretch>
        </p:blipFill>
        <p:spPr>
          <a:xfrm>
            <a:off x="2566243" y="1825625"/>
            <a:ext cx="7059513" cy="4351338"/>
          </a:xfrm>
          <a:prstGeom prst="rect">
            <a:avLst/>
          </a:prstGeom>
        </p:spPr>
      </p:pic>
    </p:spTree>
    <p:extLst>
      <p:ext uri="{BB962C8B-B14F-4D97-AF65-F5344CB8AC3E}">
        <p14:creationId xmlns:p14="http://schemas.microsoft.com/office/powerpoint/2010/main" val="2170300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44795-E8FE-444B-9A59-E12D4CB0A0F9}"/>
              </a:ext>
            </a:extLst>
          </p:cNvPr>
          <p:cNvSpPr>
            <a:spLocks noGrp="1"/>
          </p:cNvSpPr>
          <p:nvPr>
            <p:ph type="title"/>
          </p:nvPr>
        </p:nvSpPr>
        <p:spPr/>
        <p:txBody>
          <a:bodyPr/>
          <a:lstStyle/>
          <a:p>
            <a:pPr algn="ctr"/>
            <a:r>
              <a:rPr lang="cs-CZ" dirty="0"/>
              <a:t>Základní část KP</a:t>
            </a:r>
          </a:p>
        </p:txBody>
      </p:sp>
      <p:sp>
        <p:nvSpPr>
          <p:cNvPr id="4" name="Rectangle 1">
            <a:extLst>
              <a:ext uri="{FF2B5EF4-FFF2-40B4-BE49-F238E27FC236}">
                <a16:creationId xmlns:a16="http://schemas.microsoft.com/office/drawing/2014/main" id="{0D9E8195-EE24-4290-AFCF-FD877115503E}"/>
              </a:ext>
            </a:extLst>
          </p:cNvPr>
          <p:cNvSpPr>
            <a:spLocks noGrp="1" noChangeArrowheads="1"/>
          </p:cNvSpPr>
          <p:nvPr>
            <p:ph idx="1"/>
          </p:nvPr>
        </p:nvSpPr>
        <p:spPr bwMode="auto">
          <a:xfrm>
            <a:off x="842799" y="2847132"/>
            <a:ext cx="105064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5754688"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1"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VYMEZENÍ PŘEDMĚTU ČINNOSTI A ÚKOLŮ A OPATŘENÍ, KTERÉ BYLY DŮVODEM ZPRACOVÁNÍ PLÁNU KRIZOVÉ PŘIPRAVENOSTI</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1.</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Vymezení předmětu činnosti</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2.</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Identifikační údaje</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3.</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Přehled úkolů a opatření, které byly důvodem zpracování PKP</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1"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CHARAKTERISTIKA KRIZOVÉHO ŘÍZENÍ</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1.</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Vymezení organizačních částí podílejících se na přípravě na krizové situace a jejich řešení</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2.</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Předpokládané změny organizační struktury nezbytné k zabezpečení činnosti za krizové situace a plnění opatření vyplývajících z krizového plánu</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3.</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Krizový štáb </a:t>
            </a:r>
            <a:r>
              <a:rPr kumimoji="0" lang="cs-CZ" altLang="cs-CZ" sz="1200" b="0" i="0" u="sng" strike="noStrike" cap="none" normalizeH="0" baseline="0" dirty="0" err="1">
                <a:ln>
                  <a:noFill/>
                </a:ln>
                <a:solidFill>
                  <a:schemeClr val="accent1">
                    <a:lumMod val="75000"/>
                  </a:schemeClr>
                </a:solidFill>
                <a:effectLst/>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xxx</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 (resp. jiná skupina určená k řešení krizových situací)</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4.</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Vazby na příslušné orgány krizového řízení a krizové štáby</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1"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PŘEHLED A HODNOCENÍ MOŽNÝCH ZDROJŮ RIZIK A ANALÝZY OHROŽENÍ A JEJICH MOŽNÝ DOPAD NA ČINNOST SUBJEKTU</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1.</a:t>
            </a:r>
            <a:r>
              <a:rPr kumimoji="0" lang="cs-CZ" altLang="cs-CZ" sz="1200" b="0" i="0" u="none"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Přehled krizových situací, které mohou ohrozit plnění opatření vyplývajících z Krizového plánu Jihomoravského kraje/ORP </a:t>
            </a:r>
            <a:r>
              <a:rPr kumimoji="0" lang="cs-CZ" altLang="cs-CZ" sz="1200" b="0" i="0" u="sng" strike="noStrike" cap="none" normalizeH="0" baseline="0" dirty="0" err="1">
                <a:ln>
                  <a:noFill/>
                </a:ln>
                <a:solidFill>
                  <a:schemeClr val="accent1">
                    <a:lumMod val="75000"/>
                  </a:schemeClr>
                </a:solidFill>
                <a:effectLst/>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xxx</a:t>
            </a:r>
            <a:endParaRPr kumimoji="0" lang="cs-CZ" altLang="cs-CZ" sz="800" b="0" i="0" u="none" strike="noStrike" cap="none" normalizeH="0" baseline="0" dirty="0">
              <a:ln>
                <a:noFill/>
              </a:ln>
              <a:solidFill>
                <a:schemeClr val="accent1">
                  <a:lumMod val="7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 pos="5754688" algn="r"/>
              </a:tabLst>
            </a:pPr>
            <a:r>
              <a:rPr kumimoji="0" lang="cs-CZ" altLang="cs-CZ" sz="1200" b="0" i="0" u="sng"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13">
                  <a:extLst>
                    <a:ext uri="{A12FA001-AC4F-418D-AE19-62706E023703}">
                      <ahyp:hlinkClr xmlns:ahyp="http://schemas.microsoft.com/office/drawing/2018/hyperlinkcolor" val="tx"/>
                    </a:ext>
                  </a:extLst>
                </a:hlinkClick>
              </a:rPr>
              <a:t>2.</a:t>
            </a:r>
            <a:r>
              <a:rPr kumimoji="0" lang="cs-CZ" altLang="cs-CZ" sz="1200" b="0" i="0" u="none"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13">
                  <a:extLst>
                    <a:ext uri="{A12FA001-AC4F-418D-AE19-62706E023703}">
                      <ahyp:hlinkClr xmlns:ahyp="http://schemas.microsoft.com/office/drawing/2018/hyperlinkcolor" val="tx"/>
                    </a:ext>
                  </a:extLst>
                </a:hlinkClick>
              </a:rPr>
              <a:t>	</a:t>
            </a:r>
            <a:r>
              <a:rPr kumimoji="0" lang="cs-CZ" altLang="cs-CZ" sz="1200" b="0" i="0" u="sng" strike="noStrike" cap="none" normalizeH="0" baseline="0" dirty="0">
                <a:ln>
                  <a:noFill/>
                </a:ln>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hlinkClick r:id="rId13">
                  <a:extLst>
                    <a:ext uri="{A12FA001-AC4F-418D-AE19-62706E023703}">
                      <ahyp:hlinkClr xmlns:ahyp="http://schemas.microsoft.com/office/drawing/2018/hyperlinkcolor" val="tx"/>
                    </a:ext>
                  </a:extLst>
                </a:hlinkClick>
              </a:rPr>
              <a:t>Přehled dalších možných ohrožení, které mohou narušit funkci subjektu</a:t>
            </a:r>
            <a:endParaRPr kumimoji="0" lang="cs-CZ" altLang="cs-CZ" sz="1800" b="0" i="0" u="none" strike="noStrike" cap="none" normalizeH="0" baseline="0" dirty="0">
              <a:ln>
                <a:noFill/>
              </a:ln>
              <a:solidFill>
                <a:schemeClr val="accent1">
                  <a:lumMod val="75000"/>
                </a:schemeClr>
              </a:solidFill>
              <a:effectLst/>
              <a:latin typeface="Arial" panose="020B0604020202020204" pitchFamily="34" charset="0"/>
            </a:endParaRPr>
          </a:p>
        </p:txBody>
      </p:sp>
    </p:spTree>
    <p:extLst>
      <p:ext uri="{BB962C8B-B14F-4D97-AF65-F5344CB8AC3E}">
        <p14:creationId xmlns:p14="http://schemas.microsoft.com/office/powerpoint/2010/main" val="331299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FEB5D-4FEA-4498-B233-288E004DE301}"/>
              </a:ext>
            </a:extLst>
          </p:cNvPr>
          <p:cNvSpPr>
            <a:spLocks noGrp="1"/>
          </p:cNvSpPr>
          <p:nvPr>
            <p:ph type="title"/>
          </p:nvPr>
        </p:nvSpPr>
        <p:spPr/>
        <p:txBody>
          <a:bodyPr/>
          <a:lstStyle/>
          <a:p>
            <a:pPr algn="ctr"/>
            <a:r>
              <a:rPr lang="cs-CZ" dirty="0"/>
              <a:t>Operativní část</a:t>
            </a:r>
          </a:p>
        </p:txBody>
      </p:sp>
      <p:sp>
        <p:nvSpPr>
          <p:cNvPr id="4" name="Rectangle 1">
            <a:extLst>
              <a:ext uri="{FF2B5EF4-FFF2-40B4-BE49-F238E27FC236}">
                <a16:creationId xmlns:a16="http://schemas.microsoft.com/office/drawing/2014/main" id="{E0B51A2F-C94A-4673-AB68-DA15102284F4}"/>
              </a:ext>
            </a:extLst>
          </p:cNvPr>
          <p:cNvSpPr>
            <a:spLocks noGrp="1" noChangeArrowheads="1"/>
          </p:cNvSpPr>
          <p:nvPr>
            <p:ph idx="1"/>
          </p:nvPr>
        </p:nvSpPr>
        <p:spPr bwMode="auto">
          <a:xfrm>
            <a:off x="674196" y="3216464"/>
            <a:ext cx="1084360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 pos="61722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PŘEHLED OPATŘENÍ VYPLÝVAJÍCÍCH Z KRIZOVÉHO PLÁNU </a:t>
            </a:r>
            <a:r>
              <a:rPr kumimoji="0" lang="cs-CZ" altLang="cs-CZ" sz="1200" b="1" i="0" u="sng"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hlinkClick r:id="rId2"/>
              </a:rPr>
              <a:t>JIHOMORAVSKÉHO KRAJE/ORP</a:t>
            </a: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 </a:t>
            </a:r>
            <a:r>
              <a:rPr kumimoji="0" lang="cs-CZ" altLang="cs-CZ" sz="1200" b="1" i="0" u="sng" strike="noStrike" cap="none" normalizeH="0" baseline="0" dirty="0">
                <a:ln>
                  <a:noFill/>
                </a:ln>
                <a:solidFill>
                  <a:srgbClr val="FF00FF"/>
                </a:solidFill>
                <a:effectLst/>
                <a:latin typeface="Arial" panose="020B0604020202020204" pitchFamily="34" charset="0"/>
                <a:ea typeface="Times New Roman" panose="02020603050405020304" pitchFamily="18" charset="0"/>
                <a:cs typeface="Arial" panose="020B0604020202020204" pitchFamily="34" charset="0"/>
                <a:hlinkClick r:id="rId2"/>
              </a:rPr>
              <a:t>XXX</a:t>
            </a: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 A ZPŮSOB ZAJIŠTĚNÍ JEJICH PROVEDENÍ</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ZPŮSOB ZABEZPEČENÍ AKCESCHOPNOSTI SUBJEKTU PRO ZAJIŠTĚNÍ PROVEDENÍ KRIZOVÝCH OPATŘENÍ A OCHRANY ČINNOSTI SUBJEKTU</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0"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1.Popis systému fyzické ochrany subjektu</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0"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2.</a:t>
            </a:r>
            <a:r>
              <a:rPr kumimoji="0" lang="cs-CZ" altLang="cs-CZ"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kumimoji="0" lang="cs-CZ" altLang="cs-CZ" sz="1200" b="0"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Zabezpečení způsobu komunikace organizačních částí subjektu za krizové situace</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0"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3.</a:t>
            </a:r>
            <a:r>
              <a:rPr kumimoji="0" lang="cs-CZ" altLang="cs-CZ"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	</a:t>
            </a:r>
            <a:r>
              <a:rPr kumimoji="0" lang="cs-CZ" altLang="cs-CZ" sz="1200" b="0"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Definování odpovědných osob a způsobu jejich aktivace v případě krizové situace/mimořádné události</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7"/>
              </a:rPr>
              <a:t>POSTUPY ŘEŠENÍ KRIZOVÝCH SITUACÍ A MIMOŘÁDNÝCH UDÁLOSTÍ IDENTIFIKOVANÝCH V ANALÝZE OHROŽENÍ</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8"/>
              </a:rPr>
              <a:t>PŘEHLED SPOJENÍ NA PŘÍSLUŠNÉ ORGÁNY KRIZOVÉHO ŘÍZENÍ</a:t>
            </a:r>
            <a:endParaRPr kumimoji="0" lang="cs-CZ" altLang="cs-CZ"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754688" algn="r"/>
                <a:tab pos="6172200" algn="r"/>
              </a:tabLst>
            </a:pPr>
            <a:r>
              <a:rPr kumimoji="0" lang="cs-CZ" altLang="cs-CZ" sz="1200" b="1" i="0" u="sng"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9"/>
              </a:rPr>
              <a:t>PŘEHLED PLÁNŮ ZPRACOVÁVANÝCH  PODLE ZVLÁŠTNÍCH PRÁVNÍCH PŘEDPISŮ VYUŽITELNÝCH PŘI ŘEŠENÍ KRIZOVÝCH SITUACÍ</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217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DAFD5-029B-48FC-A486-5CFD15144275}"/>
              </a:ext>
            </a:extLst>
          </p:cNvPr>
          <p:cNvSpPr>
            <a:spLocks noGrp="1"/>
          </p:cNvSpPr>
          <p:nvPr>
            <p:ph type="title"/>
          </p:nvPr>
        </p:nvSpPr>
        <p:spPr/>
        <p:txBody>
          <a:bodyPr/>
          <a:lstStyle/>
          <a:p>
            <a:pPr algn="ctr"/>
            <a:r>
              <a:rPr lang="cs-CZ" dirty="0"/>
              <a:t>BCM</a:t>
            </a:r>
          </a:p>
        </p:txBody>
      </p:sp>
      <p:sp>
        <p:nvSpPr>
          <p:cNvPr id="3" name="Zástupný symbol pro obsah 2">
            <a:extLst>
              <a:ext uri="{FF2B5EF4-FFF2-40B4-BE49-F238E27FC236}">
                <a16:creationId xmlns:a16="http://schemas.microsoft.com/office/drawing/2014/main" id="{2409ECAC-8FEF-462D-A5A1-DEFE4B8FD20E}"/>
              </a:ext>
            </a:extLst>
          </p:cNvPr>
          <p:cNvSpPr>
            <a:spLocks noGrp="1"/>
          </p:cNvSpPr>
          <p:nvPr>
            <p:ph idx="1"/>
          </p:nvPr>
        </p:nvSpPr>
        <p:spPr/>
        <p:txBody>
          <a:bodyPr>
            <a:normAutofit/>
          </a:bodyPr>
          <a:lstStyle/>
          <a:p>
            <a:r>
              <a:rPr lang="cs-CZ" dirty="0"/>
              <a:t>Systém řízení kontinuity podnikání (BCMS) je </a:t>
            </a:r>
            <a:r>
              <a:rPr lang="cs-CZ" b="1" dirty="0"/>
              <a:t>strukturovaný přístup </a:t>
            </a:r>
            <a:r>
              <a:rPr lang="cs-CZ" dirty="0"/>
              <a:t>k identifikaci potenciálních hrozeb a rizik pro podnikání a k zajištění, že organizace má </a:t>
            </a:r>
            <a:r>
              <a:rPr lang="cs-CZ" b="1" dirty="0"/>
              <a:t>plány a procesy</a:t>
            </a:r>
            <a:r>
              <a:rPr lang="cs-CZ" dirty="0"/>
              <a:t>, které umožní pokračovat v činnosti i v případě </a:t>
            </a:r>
            <a:r>
              <a:rPr lang="cs-CZ" b="1" dirty="0"/>
              <a:t>mimořádných událostí </a:t>
            </a:r>
            <a:r>
              <a:rPr lang="cs-CZ" dirty="0"/>
              <a:t>či krizových situací. </a:t>
            </a:r>
          </a:p>
          <a:p>
            <a:r>
              <a:rPr lang="cs-CZ" dirty="0"/>
              <a:t>BCMS je navržen tak, aby organizaci pomohl </a:t>
            </a:r>
            <a:r>
              <a:rPr lang="cs-CZ" b="1" dirty="0"/>
              <a:t>minimalizovat dopady přerušení provozu</a:t>
            </a:r>
            <a:r>
              <a:rPr lang="cs-CZ" dirty="0"/>
              <a:t> a zajistit, že kritické procesy a činnosti budou obnoveny co nejrychleji a efektivněji.</a:t>
            </a:r>
          </a:p>
          <a:p>
            <a:r>
              <a:rPr lang="cs-CZ" dirty="0"/>
              <a:t>Krizové postupy jsou navrženy tak, aby organizace byly schopny efektivně reagovat na mimořádné události a minimalizovaly jejich negativní dopady na provoz a </a:t>
            </a:r>
            <a:r>
              <a:rPr lang="cs-CZ" b="1" dirty="0"/>
              <a:t>kontinuitu podnikání</a:t>
            </a:r>
            <a:r>
              <a:rPr lang="cs-CZ" dirty="0"/>
              <a:t>.</a:t>
            </a:r>
          </a:p>
        </p:txBody>
      </p:sp>
    </p:spTree>
    <p:extLst>
      <p:ext uri="{BB962C8B-B14F-4D97-AF65-F5344CB8AC3E}">
        <p14:creationId xmlns:p14="http://schemas.microsoft.com/office/powerpoint/2010/main" val="125722992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alizar 148">
      <a:dk1>
        <a:srgbClr val="616161"/>
      </a:dk1>
      <a:lt1>
        <a:srgbClr val="FFFFFF"/>
      </a:lt1>
      <a:dk2>
        <a:srgbClr val="000000"/>
      </a:dk2>
      <a:lt2>
        <a:srgbClr val="FEFFFF"/>
      </a:lt2>
      <a:accent1>
        <a:srgbClr val="63B3E2"/>
      </a:accent1>
      <a:accent2>
        <a:srgbClr val="01E1B5"/>
      </a:accent2>
      <a:accent3>
        <a:srgbClr val="02CDC3"/>
      </a:accent3>
      <a:accent4>
        <a:srgbClr val="00A5F0"/>
      </a:accent4>
      <a:accent5>
        <a:srgbClr val="286187"/>
      </a:accent5>
      <a:accent6>
        <a:srgbClr val="5E26C3"/>
      </a:accent6>
      <a:hlink>
        <a:srgbClr val="919191"/>
      </a:hlink>
      <a:folHlink>
        <a:srgbClr val="5E5E5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2335</TotalTime>
  <Words>2321</Words>
  <Application>Microsoft Office PowerPoint</Application>
  <PresentationFormat>Širokoúhlá obrazovka</PresentationFormat>
  <Paragraphs>346</Paragraphs>
  <Slides>33</Slides>
  <Notes>1</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33</vt:i4>
      </vt:variant>
    </vt:vector>
  </HeadingPairs>
  <TitlesOfParts>
    <vt:vector size="43" baseType="lpstr">
      <vt:lpstr>Arial Unicode MS</vt:lpstr>
      <vt:lpstr>Arial</vt:lpstr>
      <vt:lpstr>Calibri</vt:lpstr>
      <vt:lpstr>Calibri Light</vt:lpstr>
      <vt:lpstr>Cambria Math</vt:lpstr>
      <vt:lpstr>Lato</vt:lpstr>
      <vt:lpstr>Lato Heavy</vt:lpstr>
      <vt:lpstr>Times New Roman</vt:lpstr>
      <vt:lpstr>Motiv Office</vt:lpstr>
      <vt:lpstr>Office Theme</vt:lpstr>
      <vt:lpstr>Krizový management  </vt:lpstr>
      <vt:lpstr>KRIZOVÝ PLÁN?</vt:lpstr>
      <vt:lpstr>Prezentace aplikace PowerPoint</vt:lpstr>
      <vt:lpstr>Plán krizové připravenosti</vt:lpstr>
      <vt:lpstr>Způsob zajištění provedení opatření KP</vt:lpstr>
      <vt:lpstr>Postupy řešení KP</vt:lpstr>
      <vt:lpstr>Základní část KP</vt:lpstr>
      <vt:lpstr>Operativní část</vt:lpstr>
      <vt:lpstr>BCM</vt:lpstr>
      <vt:lpstr>BCM</vt:lpstr>
      <vt:lpstr>Organizace BCM</vt:lpstr>
      <vt:lpstr>Prezentace aplikace PowerPoint</vt:lpstr>
      <vt:lpstr>BEZPEČNOSTNÍ PLÁN</vt:lpstr>
      <vt:lpstr>STRUKTURA BP</vt:lpstr>
      <vt:lpstr>MASTER DOKUMENT</vt:lpstr>
      <vt:lpstr>BP PRO JEDNOTLIVÉ OBJEKTY</vt:lpstr>
      <vt:lpstr>METODICKO TAKTICKÉ KARTY</vt:lpstr>
      <vt:lpstr>Prezentace aplikace PowerPoint</vt:lpstr>
      <vt:lpstr>VZDĚLÁVACÍ PROGRAM</vt:lpstr>
      <vt:lpstr>KOORDINAČNÍ PLÁN</vt:lpstr>
      <vt:lpstr>Časová linie incidentu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Řešení mimořádných událostí</dc:title>
  <dc:creator>Petr Bárta</dc:creator>
  <cp:lastModifiedBy>Kučera Michal</cp:lastModifiedBy>
  <cp:revision>176</cp:revision>
  <dcterms:created xsi:type="dcterms:W3CDTF">2020-09-21T12:00:58Z</dcterms:created>
  <dcterms:modified xsi:type="dcterms:W3CDTF">2024-03-20T10:26:07Z</dcterms:modified>
</cp:coreProperties>
</file>