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6" r:id="rId2"/>
    <p:sldId id="318" r:id="rId3"/>
    <p:sldId id="317" r:id="rId4"/>
    <p:sldId id="319" r:id="rId5"/>
    <p:sldId id="326" r:id="rId6"/>
    <p:sldId id="341" r:id="rId7"/>
    <p:sldId id="321" r:id="rId8"/>
    <p:sldId id="322" r:id="rId9"/>
    <p:sldId id="323" r:id="rId10"/>
    <p:sldId id="329" r:id="rId11"/>
    <p:sldId id="342" r:id="rId12"/>
    <p:sldId id="343" r:id="rId13"/>
    <p:sldId id="325" r:id="rId14"/>
    <p:sldId id="330" r:id="rId15"/>
    <p:sldId id="331" r:id="rId16"/>
    <p:sldId id="332" r:id="rId17"/>
    <p:sldId id="334" r:id="rId18"/>
    <p:sldId id="333" r:id="rId19"/>
    <p:sldId id="340" r:id="rId20"/>
    <p:sldId id="324" r:id="rId21"/>
    <p:sldId id="327" r:id="rId22"/>
    <p:sldId id="335" r:id="rId23"/>
    <p:sldId id="336" r:id="rId24"/>
    <p:sldId id="328" r:id="rId25"/>
    <p:sldId id="337" r:id="rId26"/>
    <p:sldId id="338" r:id="rId27"/>
    <p:sldId id="339" r:id="rId28"/>
    <p:sldId id="30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8"/>
            <p14:sldId id="317"/>
            <p14:sldId id="319"/>
            <p14:sldId id="326"/>
            <p14:sldId id="341"/>
            <p14:sldId id="321"/>
            <p14:sldId id="322"/>
            <p14:sldId id="323"/>
            <p14:sldId id="329"/>
            <p14:sldId id="342"/>
            <p14:sldId id="343"/>
            <p14:sldId id="325"/>
            <p14:sldId id="330"/>
            <p14:sldId id="331"/>
            <p14:sldId id="332"/>
            <p14:sldId id="334"/>
            <p14:sldId id="333"/>
            <p14:sldId id="340"/>
            <p14:sldId id="324"/>
            <p14:sldId id="327"/>
            <p14:sldId id="335"/>
            <p14:sldId id="336"/>
            <p14:sldId id="328"/>
            <p14:sldId id="337"/>
            <p14:sldId id="338"/>
            <p14:sldId id="33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34A81268-756D-45AC-8536-634311DD0205}"/>
    <pc:docChg chg="undo custSel addSld modSld sldOrd modSection">
      <pc:chgData name="Lucie Konečná" userId="e77d300807919a1d" providerId="LiveId" clId="{34A81268-756D-45AC-8536-634311DD0205}" dt="2024-04-01T16:10:11.483" v="1151" actId="732"/>
      <pc:docMkLst>
        <pc:docMk/>
      </pc:docMkLst>
      <pc:sldChg chg="modSp mod">
        <pc:chgData name="Lucie Konečná" userId="e77d300807919a1d" providerId="LiveId" clId="{34A81268-756D-45AC-8536-634311DD0205}" dt="2024-03-28T10:20:42.627" v="8" actId="20577"/>
        <pc:sldMkLst>
          <pc:docMk/>
          <pc:sldMk cId="2497236001" sldId="256"/>
        </pc:sldMkLst>
        <pc:spChg chg="mod">
          <ac:chgData name="Lucie Konečná" userId="e77d300807919a1d" providerId="LiveId" clId="{34A81268-756D-45AC-8536-634311DD0205}" dt="2024-03-28T10:20:42.627" v="8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34A81268-756D-45AC-8536-634311DD0205}" dt="2024-04-01T13:43:39.061" v="996" actId="20577"/>
        <pc:sldMkLst>
          <pc:docMk/>
          <pc:sldMk cId="3530352814" sldId="317"/>
        </pc:sldMkLst>
        <pc:spChg chg="mod">
          <ac:chgData name="Lucie Konečná" userId="e77d300807919a1d" providerId="LiveId" clId="{34A81268-756D-45AC-8536-634311DD0205}" dt="2024-04-01T13:43:39.061" v="996" actId="20577"/>
          <ac:spMkLst>
            <pc:docMk/>
            <pc:sldMk cId="3530352814" sldId="317"/>
            <ac:spMk id="3" creationId="{79D35703-7A3C-243C-9D25-A4644EFCB277}"/>
          </ac:spMkLst>
        </pc:spChg>
      </pc:sldChg>
      <pc:sldChg chg="modSp mod">
        <pc:chgData name="Lucie Konečná" userId="e77d300807919a1d" providerId="LiveId" clId="{34A81268-756D-45AC-8536-634311DD0205}" dt="2024-03-28T13:40:39.914" v="31" actId="20577"/>
        <pc:sldMkLst>
          <pc:docMk/>
          <pc:sldMk cId="983213628" sldId="319"/>
        </pc:sldMkLst>
        <pc:spChg chg="mod">
          <ac:chgData name="Lucie Konečná" userId="e77d300807919a1d" providerId="LiveId" clId="{34A81268-756D-45AC-8536-634311DD0205}" dt="2024-03-28T13:40:39.914" v="31" actId="20577"/>
          <ac:spMkLst>
            <pc:docMk/>
            <pc:sldMk cId="983213628" sldId="319"/>
            <ac:spMk id="3" creationId="{71584CD3-6B3C-C688-1B61-0D39D5EA6460}"/>
          </ac:spMkLst>
        </pc:spChg>
      </pc:sldChg>
      <pc:sldChg chg="modSp mod">
        <pc:chgData name="Lucie Konečná" userId="e77d300807919a1d" providerId="LiveId" clId="{34A81268-756D-45AC-8536-634311DD0205}" dt="2024-04-01T14:08:56.290" v="1093" actId="27636"/>
        <pc:sldMkLst>
          <pc:docMk/>
          <pc:sldMk cId="2776937707" sldId="321"/>
        </pc:sldMkLst>
        <pc:spChg chg="mod">
          <ac:chgData name="Lucie Konečná" userId="e77d300807919a1d" providerId="LiveId" clId="{34A81268-756D-45AC-8536-634311DD0205}" dt="2024-04-01T14:08:56.290" v="1093" actId="27636"/>
          <ac:spMkLst>
            <pc:docMk/>
            <pc:sldMk cId="2776937707" sldId="321"/>
            <ac:spMk id="3" creationId="{DE481EA0-BACC-6FE7-11C3-602B9125E39B}"/>
          </ac:spMkLst>
        </pc:spChg>
      </pc:sldChg>
      <pc:sldChg chg="modSp mod ord">
        <pc:chgData name="Lucie Konečná" userId="e77d300807919a1d" providerId="LiveId" clId="{34A81268-756D-45AC-8536-634311DD0205}" dt="2024-04-01T14:47:59.417" v="1145" actId="313"/>
        <pc:sldMkLst>
          <pc:docMk/>
          <pc:sldMk cId="4282379100" sldId="322"/>
        </pc:sldMkLst>
        <pc:spChg chg="mod">
          <ac:chgData name="Lucie Konečná" userId="e77d300807919a1d" providerId="LiveId" clId="{34A81268-756D-45AC-8536-634311DD0205}" dt="2024-04-01T14:47:59.417" v="1145" actId="313"/>
          <ac:spMkLst>
            <pc:docMk/>
            <pc:sldMk cId="4282379100" sldId="322"/>
            <ac:spMk id="3" creationId="{C48388F7-18E7-F318-8EC6-C4F4B9A55A3F}"/>
          </ac:spMkLst>
        </pc:spChg>
      </pc:sldChg>
      <pc:sldChg chg="addSp delSp modSp mod">
        <pc:chgData name="Lucie Konečná" userId="e77d300807919a1d" providerId="LiveId" clId="{34A81268-756D-45AC-8536-634311DD0205}" dt="2024-03-28T14:55:58.252" v="666" actId="20577"/>
        <pc:sldMkLst>
          <pc:docMk/>
          <pc:sldMk cId="1776390230" sldId="323"/>
        </pc:sldMkLst>
        <pc:spChg chg="mod">
          <ac:chgData name="Lucie Konečná" userId="e77d300807919a1d" providerId="LiveId" clId="{34A81268-756D-45AC-8536-634311DD0205}" dt="2024-03-28T14:35:44.770" v="585" actId="1076"/>
          <ac:spMkLst>
            <pc:docMk/>
            <pc:sldMk cId="1776390230" sldId="323"/>
            <ac:spMk id="2" creationId="{4E440B0D-9ECB-1EB1-841F-F5465760347E}"/>
          </ac:spMkLst>
        </pc:spChg>
        <pc:spChg chg="mod">
          <ac:chgData name="Lucie Konečná" userId="e77d300807919a1d" providerId="LiveId" clId="{34A81268-756D-45AC-8536-634311DD0205}" dt="2024-03-28T14:55:58.252" v="666" actId="20577"/>
          <ac:spMkLst>
            <pc:docMk/>
            <pc:sldMk cId="1776390230" sldId="323"/>
            <ac:spMk id="3" creationId="{FC15DE12-F6B4-CCA2-ECAB-69EF6300A25A}"/>
          </ac:spMkLst>
        </pc:spChg>
        <pc:picChg chg="del mod">
          <ac:chgData name="Lucie Konečná" userId="e77d300807919a1d" providerId="LiveId" clId="{34A81268-756D-45AC-8536-634311DD0205}" dt="2024-03-28T14:46:39.845" v="634" actId="478"/>
          <ac:picMkLst>
            <pc:docMk/>
            <pc:sldMk cId="1776390230" sldId="323"/>
            <ac:picMk id="5" creationId="{363B98E3-342E-D69F-ACB7-792F97959045}"/>
          </ac:picMkLst>
        </pc:picChg>
        <pc:picChg chg="add mod">
          <ac:chgData name="Lucie Konečná" userId="e77d300807919a1d" providerId="LiveId" clId="{34A81268-756D-45AC-8536-634311DD0205}" dt="2024-03-28T14:46:51.742" v="639" actId="1076"/>
          <ac:picMkLst>
            <pc:docMk/>
            <pc:sldMk cId="1776390230" sldId="323"/>
            <ac:picMk id="6" creationId="{7B9C3932-332A-F979-994C-980FFFC80B6C}"/>
          </ac:picMkLst>
        </pc:picChg>
      </pc:sldChg>
      <pc:sldChg chg="modSp mod">
        <pc:chgData name="Lucie Konečná" userId="e77d300807919a1d" providerId="LiveId" clId="{34A81268-756D-45AC-8536-634311DD0205}" dt="2024-04-01T14:04:14.758" v="1089" actId="20577"/>
        <pc:sldMkLst>
          <pc:docMk/>
          <pc:sldMk cId="338983749" sldId="326"/>
        </pc:sldMkLst>
        <pc:spChg chg="mod">
          <ac:chgData name="Lucie Konečná" userId="e77d300807919a1d" providerId="LiveId" clId="{34A81268-756D-45AC-8536-634311DD0205}" dt="2024-04-01T14:04:14.758" v="1089" actId="20577"/>
          <ac:spMkLst>
            <pc:docMk/>
            <pc:sldMk cId="338983749" sldId="326"/>
            <ac:spMk id="3" creationId="{BC30FE2E-98FF-A788-F810-5E9B1FBF4441}"/>
          </ac:spMkLst>
        </pc:spChg>
        <pc:picChg chg="mod modCrop">
          <ac:chgData name="Lucie Konečná" userId="e77d300807919a1d" providerId="LiveId" clId="{34A81268-756D-45AC-8536-634311DD0205}" dt="2024-03-28T13:54:43.090" v="423" actId="1076"/>
          <ac:picMkLst>
            <pc:docMk/>
            <pc:sldMk cId="338983749" sldId="326"/>
            <ac:picMk id="4" creationId="{B06FF3F0-AC27-A7A8-08E7-C0887578E5B0}"/>
          </ac:picMkLst>
        </pc:picChg>
      </pc:sldChg>
      <pc:sldChg chg="addSp delSp modSp mod">
        <pc:chgData name="Lucie Konečná" userId="e77d300807919a1d" providerId="LiveId" clId="{34A81268-756D-45AC-8536-634311DD0205}" dt="2024-03-28T14:48:46.015" v="645" actId="1076"/>
        <pc:sldMkLst>
          <pc:docMk/>
          <pc:sldMk cId="2077480735" sldId="329"/>
        </pc:sldMkLst>
        <pc:picChg chg="add mod">
          <ac:chgData name="Lucie Konečná" userId="e77d300807919a1d" providerId="LiveId" clId="{34A81268-756D-45AC-8536-634311DD0205}" dt="2024-03-28T14:48:46.015" v="645" actId="1076"/>
          <ac:picMkLst>
            <pc:docMk/>
            <pc:sldMk cId="2077480735" sldId="329"/>
            <ac:picMk id="5" creationId="{8ADE4A77-A5E6-2B78-3927-3536E1E0EDB8}"/>
          </ac:picMkLst>
        </pc:picChg>
        <pc:picChg chg="del">
          <ac:chgData name="Lucie Konečná" userId="e77d300807919a1d" providerId="LiveId" clId="{34A81268-756D-45AC-8536-634311DD0205}" dt="2024-03-28T14:48:36.012" v="641" actId="478"/>
          <ac:picMkLst>
            <pc:docMk/>
            <pc:sldMk cId="2077480735" sldId="329"/>
            <ac:picMk id="6" creationId="{1129779C-D017-D34E-F8B7-2DE6F05C9FBA}"/>
          </ac:picMkLst>
        </pc:picChg>
      </pc:sldChg>
      <pc:sldChg chg="modSp mod">
        <pc:chgData name="Lucie Konečná" userId="e77d300807919a1d" providerId="LiveId" clId="{34A81268-756D-45AC-8536-634311DD0205}" dt="2024-03-28T15:45:42.065" v="827" actId="20577"/>
        <pc:sldMkLst>
          <pc:docMk/>
          <pc:sldMk cId="168108644" sldId="331"/>
        </pc:sldMkLst>
        <pc:spChg chg="mod">
          <ac:chgData name="Lucie Konečná" userId="e77d300807919a1d" providerId="LiveId" clId="{34A81268-756D-45AC-8536-634311DD0205}" dt="2024-03-28T15:45:42.065" v="827" actId="20577"/>
          <ac:spMkLst>
            <pc:docMk/>
            <pc:sldMk cId="168108644" sldId="331"/>
            <ac:spMk id="3" creationId="{D7B17AB9-F079-C8F3-9B9A-C9BE902194FB}"/>
          </ac:spMkLst>
        </pc:spChg>
        <pc:picChg chg="mod">
          <ac:chgData name="Lucie Konečná" userId="e77d300807919a1d" providerId="LiveId" clId="{34A81268-756D-45AC-8536-634311DD0205}" dt="2024-03-28T15:41:44.696" v="824" actId="1076"/>
          <ac:picMkLst>
            <pc:docMk/>
            <pc:sldMk cId="168108644" sldId="331"/>
            <ac:picMk id="5" creationId="{505FF0C6-77C1-DDEB-CA05-83544D8E4D8E}"/>
          </ac:picMkLst>
        </pc:picChg>
      </pc:sldChg>
      <pc:sldChg chg="modSp mod">
        <pc:chgData name="Lucie Konečná" userId="e77d300807919a1d" providerId="LiveId" clId="{34A81268-756D-45AC-8536-634311DD0205}" dt="2024-03-28T16:10:33.287" v="830" actId="20577"/>
        <pc:sldMkLst>
          <pc:docMk/>
          <pc:sldMk cId="432635462" sldId="336"/>
        </pc:sldMkLst>
        <pc:spChg chg="mod">
          <ac:chgData name="Lucie Konečná" userId="e77d300807919a1d" providerId="LiveId" clId="{34A81268-756D-45AC-8536-634311DD0205}" dt="2024-03-28T16:10:33.287" v="830" actId="20577"/>
          <ac:spMkLst>
            <pc:docMk/>
            <pc:sldMk cId="432635462" sldId="336"/>
            <ac:spMk id="3" creationId="{EBDA5556-A962-C238-8EA1-CBB79FE9BF4E}"/>
          </ac:spMkLst>
        </pc:spChg>
      </pc:sldChg>
      <pc:sldChg chg="modSp mod">
        <pc:chgData name="Lucie Konečná" userId="e77d300807919a1d" providerId="LiveId" clId="{34A81268-756D-45AC-8536-634311DD0205}" dt="2024-04-01T16:10:02.668" v="1150" actId="1076"/>
        <pc:sldMkLst>
          <pc:docMk/>
          <pc:sldMk cId="3362411742" sldId="337"/>
        </pc:sldMkLst>
        <pc:picChg chg="mod modCrop">
          <ac:chgData name="Lucie Konečná" userId="e77d300807919a1d" providerId="LiveId" clId="{34A81268-756D-45AC-8536-634311DD0205}" dt="2024-04-01T16:09:46.090" v="1147" actId="1076"/>
          <ac:picMkLst>
            <pc:docMk/>
            <pc:sldMk cId="3362411742" sldId="337"/>
            <ac:picMk id="7" creationId="{DE60DB13-84A7-F9F9-14CF-419DB56953DD}"/>
          </ac:picMkLst>
        </pc:picChg>
        <pc:picChg chg="mod modCrop">
          <ac:chgData name="Lucie Konečná" userId="e77d300807919a1d" providerId="LiveId" clId="{34A81268-756D-45AC-8536-634311DD0205}" dt="2024-04-01T16:10:02.668" v="1150" actId="1076"/>
          <ac:picMkLst>
            <pc:docMk/>
            <pc:sldMk cId="3362411742" sldId="337"/>
            <ac:picMk id="9" creationId="{14BD8E88-09AA-05B3-9678-1BBD6BA9C267}"/>
          </ac:picMkLst>
        </pc:picChg>
      </pc:sldChg>
      <pc:sldChg chg="modSp mod">
        <pc:chgData name="Lucie Konečná" userId="e77d300807919a1d" providerId="LiveId" clId="{34A81268-756D-45AC-8536-634311DD0205}" dt="2024-04-01T16:10:11.483" v="1151" actId="732"/>
        <pc:sldMkLst>
          <pc:docMk/>
          <pc:sldMk cId="776093526" sldId="338"/>
        </pc:sldMkLst>
        <pc:picChg chg="mod modCrop">
          <ac:chgData name="Lucie Konečná" userId="e77d300807919a1d" providerId="LiveId" clId="{34A81268-756D-45AC-8536-634311DD0205}" dt="2024-04-01T16:10:11.483" v="1151" actId="732"/>
          <ac:picMkLst>
            <pc:docMk/>
            <pc:sldMk cId="776093526" sldId="338"/>
            <ac:picMk id="5" creationId="{69B9B064-9508-2BF5-FD07-14700BE4E534}"/>
          </ac:picMkLst>
        </pc:picChg>
      </pc:sldChg>
      <pc:sldChg chg="addSp delSp modSp new mod">
        <pc:chgData name="Lucie Konečná" userId="e77d300807919a1d" providerId="LiveId" clId="{34A81268-756D-45AC-8536-634311DD0205}" dt="2024-03-28T14:08:57.321" v="471" actId="20577"/>
        <pc:sldMkLst>
          <pc:docMk/>
          <pc:sldMk cId="2674768314" sldId="341"/>
        </pc:sldMkLst>
        <pc:spChg chg="mod">
          <ac:chgData name="Lucie Konečná" userId="e77d300807919a1d" providerId="LiveId" clId="{34A81268-756D-45AC-8536-634311DD0205}" dt="2024-03-28T14:08:57.321" v="471" actId="20577"/>
          <ac:spMkLst>
            <pc:docMk/>
            <pc:sldMk cId="2674768314" sldId="341"/>
            <ac:spMk id="2" creationId="{9073F8D4-A157-36DE-CABB-C57E1110618B}"/>
          </ac:spMkLst>
        </pc:spChg>
        <pc:spChg chg="del">
          <ac:chgData name="Lucie Konečná" userId="e77d300807919a1d" providerId="LiveId" clId="{34A81268-756D-45AC-8536-634311DD0205}" dt="2024-03-28T14:08:37.777" v="450" actId="22"/>
          <ac:spMkLst>
            <pc:docMk/>
            <pc:sldMk cId="2674768314" sldId="341"/>
            <ac:spMk id="3" creationId="{B1B1CCED-23CE-DAAF-223C-0A02EE89B3B5}"/>
          </ac:spMkLst>
        </pc:spChg>
        <pc:picChg chg="add mod ord">
          <ac:chgData name="Lucie Konečná" userId="e77d300807919a1d" providerId="LiveId" clId="{34A81268-756D-45AC-8536-634311DD0205}" dt="2024-03-28T14:08:42.889" v="452" actId="1076"/>
          <ac:picMkLst>
            <pc:docMk/>
            <pc:sldMk cId="2674768314" sldId="341"/>
            <ac:picMk id="5" creationId="{4E832D8C-E054-2252-A33E-4531E301627D}"/>
          </ac:picMkLst>
        </pc:picChg>
      </pc:sldChg>
      <pc:sldChg chg="addSp delSp modSp add mod">
        <pc:chgData name="Lucie Konečná" userId="e77d300807919a1d" providerId="LiveId" clId="{34A81268-756D-45AC-8536-634311DD0205}" dt="2024-03-28T14:57:36.723" v="673" actId="1076"/>
        <pc:sldMkLst>
          <pc:docMk/>
          <pc:sldMk cId="3897927047" sldId="342"/>
        </pc:sldMkLst>
        <pc:picChg chg="add mod">
          <ac:chgData name="Lucie Konečná" userId="e77d300807919a1d" providerId="LiveId" clId="{34A81268-756D-45AC-8536-634311DD0205}" dt="2024-03-28T14:57:36.723" v="673" actId="1076"/>
          <ac:picMkLst>
            <pc:docMk/>
            <pc:sldMk cId="3897927047" sldId="342"/>
            <ac:picMk id="5" creationId="{B65CE980-6AF3-0437-0E20-D250236DBECB}"/>
          </ac:picMkLst>
        </pc:picChg>
        <pc:picChg chg="del">
          <ac:chgData name="Lucie Konečná" userId="e77d300807919a1d" providerId="LiveId" clId="{34A81268-756D-45AC-8536-634311DD0205}" dt="2024-03-28T14:57:19.368" v="667" actId="478"/>
          <ac:picMkLst>
            <pc:docMk/>
            <pc:sldMk cId="3897927047" sldId="342"/>
            <ac:picMk id="6" creationId="{1129779C-D017-D34E-F8B7-2DE6F05C9FBA}"/>
          </ac:picMkLst>
        </pc:picChg>
      </pc:sldChg>
      <pc:sldChg chg="addSp delSp modSp add mod">
        <pc:chgData name="Lucie Konečná" userId="e77d300807919a1d" providerId="LiveId" clId="{34A81268-756D-45AC-8536-634311DD0205}" dt="2024-03-28T15:34:22.839" v="681" actId="1076"/>
        <pc:sldMkLst>
          <pc:docMk/>
          <pc:sldMk cId="2355726438" sldId="343"/>
        </pc:sldMkLst>
        <pc:picChg chg="del">
          <ac:chgData name="Lucie Konečná" userId="e77d300807919a1d" providerId="LiveId" clId="{34A81268-756D-45AC-8536-634311DD0205}" dt="2024-03-28T15:00:55.926" v="675" actId="478"/>
          <ac:picMkLst>
            <pc:docMk/>
            <pc:sldMk cId="2355726438" sldId="343"/>
            <ac:picMk id="5" creationId="{B65CE980-6AF3-0437-0E20-D250236DBECB}"/>
          </ac:picMkLst>
        </pc:picChg>
        <pc:picChg chg="add mod">
          <ac:chgData name="Lucie Konečná" userId="e77d300807919a1d" providerId="LiveId" clId="{34A81268-756D-45AC-8536-634311DD0205}" dt="2024-03-28T15:34:22.839" v="681" actId="1076"/>
          <ac:picMkLst>
            <pc:docMk/>
            <pc:sldMk cId="2355726438" sldId="343"/>
            <ac:picMk id="6" creationId="{840D8877-79A1-E000-50CE-5561309A8C2E}"/>
          </ac:picMkLst>
        </pc:picChg>
      </pc:sldChg>
    </pc:docChg>
  </pc:docChgLst>
  <pc:docChgLst>
    <pc:chgData name="Lucie Konečná" userId="e77d300807919a1d" providerId="LiveId" clId="{4CF85E0C-CDA7-4C41-8FCE-1D53EB998EF7}"/>
    <pc:docChg chg="undo custSel addSld delSld modSld sldOrd modSection">
      <pc:chgData name="Lucie Konečná" userId="e77d300807919a1d" providerId="LiveId" clId="{4CF85E0C-CDA7-4C41-8FCE-1D53EB998EF7}" dt="2023-03-26T09:19:07.185" v="5984"/>
      <pc:docMkLst>
        <pc:docMk/>
      </pc:docMkLst>
      <pc:sldChg chg="modSp mod">
        <pc:chgData name="Lucie Konečná" userId="e77d300807919a1d" providerId="LiveId" clId="{4CF85E0C-CDA7-4C41-8FCE-1D53EB998EF7}" dt="2023-03-25T09:36:01.065" v="5815" actId="20577"/>
        <pc:sldMkLst>
          <pc:docMk/>
          <pc:sldMk cId="2497236001" sldId="256"/>
        </pc:sldMkLst>
        <pc:spChg chg="mod">
          <ac:chgData name="Lucie Konečná" userId="e77d300807919a1d" providerId="LiveId" clId="{4CF85E0C-CDA7-4C41-8FCE-1D53EB998EF7}" dt="2023-02-23T08:01:07.788" v="28" actId="20577"/>
          <ac:spMkLst>
            <pc:docMk/>
            <pc:sldMk cId="2497236001" sldId="256"/>
            <ac:spMk id="2" creationId="{549A7B29-9B37-4611-AC5F-07E7BD4F65AE}"/>
          </ac:spMkLst>
        </pc:spChg>
        <pc:spChg chg="mod">
          <ac:chgData name="Lucie Konečná" userId="e77d300807919a1d" providerId="LiveId" clId="{4CF85E0C-CDA7-4C41-8FCE-1D53EB998EF7}" dt="2023-03-25T09:36:01.065" v="5815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4CF85E0C-CDA7-4C41-8FCE-1D53EB998EF7}" dt="2023-03-14T16:10:36.551" v="5184" actId="122"/>
        <pc:sldMkLst>
          <pc:docMk/>
          <pc:sldMk cId="4283349354" sldId="305"/>
        </pc:sldMkLst>
        <pc:spChg chg="mod">
          <ac:chgData name="Lucie Konečná" userId="e77d300807919a1d" providerId="LiveId" clId="{4CF85E0C-CDA7-4C41-8FCE-1D53EB998EF7}" dt="2023-03-14T16:10:36.551" v="5184" actId="122"/>
          <ac:spMkLst>
            <pc:docMk/>
            <pc:sldMk cId="4283349354" sldId="305"/>
            <ac:spMk id="2" creationId="{258BCB29-3F25-4405-A1D0-B56D11717F04}"/>
          </ac:spMkLst>
        </pc:spChg>
      </pc:sldChg>
      <pc:sldChg chg="del">
        <pc:chgData name="Lucie Konečná" userId="e77d300807919a1d" providerId="LiveId" clId="{4CF85E0C-CDA7-4C41-8FCE-1D53EB998EF7}" dt="2023-02-23T08:17:03.247" v="29" actId="47"/>
        <pc:sldMkLst>
          <pc:docMk/>
          <pc:sldMk cId="1769670179" sldId="306"/>
        </pc:sldMkLst>
      </pc:sldChg>
      <pc:sldChg chg="del">
        <pc:chgData name="Lucie Konečná" userId="e77d300807919a1d" providerId="LiveId" clId="{4CF85E0C-CDA7-4C41-8FCE-1D53EB998EF7}" dt="2023-02-23T08:17:04.231" v="30" actId="47"/>
        <pc:sldMkLst>
          <pc:docMk/>
          <pc:sldMk cId="2134596565" sldId="307"/>
        </pc:sldMkLst>
      </pc:sldChg>
      <pc:sldChg chg="del">
        <pc:chgData name="Lucie Konečná" userId="e77d300807919a1d" providerId="LiveId" clId="{4CF85E0C-CDA7-4C41-8FCE-1D53EB998EF7}" dt="2023-02-23T08:17:05.292" v="31" actId="47"/>
        <pc:sldMkLst>
          <pc:docMk/>
          <pc:sldMk cId="2595257137" sldId="308"/>
        </pc:sldMkLst>
      </pc:sldChg>
      <pc:sldChg chg="del">
        <pc:chgData name="Lucie Konečná" userId="e77d300807919a1d" providerId="LiveId" clId="{4CF85E0C-CDA7-4C41-8FCE-1D53EB998EF7}" dt="2023-02-23T08:17:11.916" v="35" actId="47"/>
        <pc:sldMkLst>
          <pc:docMk/>
          <pc:sldMk cId="3458554929" sldId="309"/>
        </pc:sldMkLst>
      </pc:sldChg>
      <pc:sldChg chg="del">
        <pc:chgData name="Lucie Konečná" userId="e77d300807919a1d" providerId="LiveId" clId="{4CF85E0C-CDA7-4C41-8FCE-1D53EB998EF7}" dt="2023-02-23T08:17:23.744" v="45" actId="47"/>
        <pc:sldMkLst>
          <pc:docMk/>
          <pc:sldMk cId="4128421729" sldId="310"/>
        </pc:sldMkLst>
      </pc:sldChg>
      <pc:sldChg chg="del">
        <pc:chgData name="Lucie Konečná" userId="e77d300807919a1d" providerId="LiveId" clId="{4CF85E0C-CDA7-4C41-8FCE-1D53EB998EF7}" dt="2023-02-23T08:17:32.211" v="48" actId="47"/>
        <pc:sldMkLst>
          <pc:docMk/>
          <pc:sldMk cId="3864881492" sldId="311"/>
        </pc:sldMkLst>
      </pc:sldChg>
      <pc:sldChg chg="del">
        <pc:chgData name="Lucie Konečná" userId="e77d300807919a1d" providerId="LiveId" clId="{4CF85E0C-CDA7-4C41-8FCE-1D53EB998EF7}" dt="2023-02-23T08:17:06.868" v="32" actId="47"/>
        <pc:sldMkLst>
          <pc:docMk/>
          <pc:sldMk cId="1272006593" sldId="313"/>
        </pc:sldMkLst>
      </pc:sldChg>
      <pc:sldChg chg="del">
        <pc:chgData name="Lucie Konečná" userId="e77d300807919a1d" providerId="LiveId" clId="{4CF85E0C-CDA7-4C41-8FCE-1D53EB998EF7}" dt="2023-02-23T08:17:22.622" v="44" actId="47"/>
        <pc:sldMkLst>
          <pc:docMk/>
          <pc:sldMk cId="1608469957" sldId="314"/>
        </pc:sldMkLst>
      </pc:sldChg>
      <pc:sldChg chg="del">
        <pc:chgData name="Lucie Konečná" userId="e77d300807919a1d" providerId="LiveId" clId="{4CF85E0C-CDA7-4C41-8FCE-1D53EB998EF7}" dt="2023-02-23T08:17:53.725" v="50" actId="47"/>
        <pc:sldMkLst>
          <pc:docMk/>
          <pc:sldMk cId="1729547883" sldId="316"/>
        </pc:sldMkLst>
      </pc:sldChg>
      <pc:sldChg chg="addSp modSp mod">
        <pc:chgData name="Lucie Konečná" userId="e77d300807919a1d" providerId="LiveId" clId="{4CF85E0C-CDA7-4C41-8FCE-1D53EB998EF7}" dt="2023-03-25T10:30:32.120" v="5844" actId="20577"/>
        <pc:sldMkLst>
          <pc:docMk/>
          <pc:sldMk cId="3530352814" sldId="317"/>
        </pc:sldMkLst>
        <pc:spChg chg="mod">
          <ac:chgData name="Lucie Konečná" userId="e77d300807919a1d" providerId="LiveId" clId="{4CF85E0C-CDA7-4C41-8FCE-1D53EB998EF7}" dt="2023-02-23T10:18:50.116" v="871" actId="1076"/>
          <ac:spMkLst>
            <pc:docMk/>
            <pc:sldMk cId="3530352814" sldId="317"/>
            <ac:spMk id="2" creationId="{31F2F441-9BEA-E41E-58F2-0DBD8A08A5F7}"/>
          </ac:spMkLst>
        </pc:spChg>
        <pc:spChg chg="mod">
          <ac:chgData name="Lucie Konečná" userId="e77d300807919a1d" providerId="LiveId" clId="{4CF85E0C-CDA7-4C41-8FCE-1D53EB998EF7}" dt="2023-03-25T10:30:32.120" v="5844" actId="20577"/>
          <ac:spMkLst>
            <pc:docMk/>
            <pc:sldMk cId="3530352814" sldId="317"/>
            <ac:spMk id="3" creationId="{79D35703-7A3C-243C-9D25-A4644EFCB277}"/>
          </ac:spMkLst>
        </pc:spChg>
        <pc:picChg chg="add mod">
          <ac:chgData name="Lucie Konečná" userId="e77d300807919a1d" providerId="LiveId" clId="{4CF85E0C-CDA7-4C41-8FCE-1D53EB998EF7}" dt="2023-02-23T10:18:42.662" v="870" actId="1076"/>
          <ac:picMkLst>
            <pc:docMk/>
            <pc:sldMk cId="3530352814" sldId="317"/>
            <ac:picMk id="5" creationId="{F4EAB3DA-2E2F-62E5-676B-B14C0C0A9A63}"/>
          </ac:picMkLst>
        </pc:picChg>
      </pc:sldChg>
      <pc:sldChg chg="modSp new mod ord">
        <pc:chgData name="Lucie Konečná" userId="e77d300807919a1d" providerId="LiveId" clId="{4CF85E0C-CDA7-4C41-8FCE-1D53EB998EF7}" dt="2023-02-23T09:35:28.744" v="454" actId="1076"/>
        <pc:sldMkLst>
          <pc:docMk/>
          <pc:sldMk cId="390553594" sldId="318"/>
        </pc:sldMkLst>
        <pc:spChg chg="mod">
          <ac:chgData name="Lucie Konečná" userId="e77d300807919a1d" providerId="LiveId" clId="{4CF85E0C-CDA7-4C41-8FCE-1D53EB998EF7}" dt="2023-02-23T09:33:00.416" v="428" actId="1076"/>
          <ac:spMkLst>
            <pc:docMk/>
            <pc:sldMk cId="390553594" sldId="318"/>
            <ac:spMk id="2" creationId="{6E9AC74A-5315-3A74-E94A-0AB956D016AD}"/>
          </ac:spMkLst>
        </pc:spChg>
        <pc:spChg chg="mod">
          <ac:chgData name="Lucie Konečná" userId="e77d300807919a1d" providerId="LiveId" clId="{4CF85E0C-CDA7-4C41-8FCE-1D53EB998EF7}" dt="2023-02-23T09:35:28.744" v="454" actId="1076"/>
          <ac:spMkLst>
            <pc:docMk/>
            <pc:sldMk cId="390553594" sldId="318"/>
            <ac:spMk id="3" creationId="{5500914F-7775-F3BC-0741-C579EB101204}"/>
          </ac:spMkLst>
        </pc:spChg>
      </pc:sldChg>
      <pc:sldChg chg="del">
        <pc:chgData name="Lucie Konečná" userId="e77d300807919a1d" providerId="LiveId" clId="{4CF85E0C-CDA7-4C41-8FCE-1D53EB998EF7}" dt="2023-02-23T08:20:23.585" v="51" actId="47"/>
        <pc:sldMkLst>
          <pc:docMk/>
          <pc:sldMk cId="3777997172" sldId="318"/>
        </pc:sldMkLst>
      </pc:sldChg>
      <pc:sldChg chg="modSp new mod">
        <pc:chgData name="Lucie Konečná" userId="e77d300807919a1d" providerId="LiveId" clId="{4CF85E0C-CDA7-4C41-8FCE-1D53EB998EF7}" dt="2023-02-23T10:54:52.919" v="1717" actId="2711"/>
        <pc:sldMkLst>
          <pc:docMk/>
          <pc:sldMk cId="983213628" sldId="319"/>
        </pc:sldMkLst>
        <pc:spChg chg="mod">
          <ac:chgData name="Lucie Konečná" userId="e77d300807919a1d" providerId="LiveId" clId="{4CF85E0C-CDA7-4C41-8FCE-1D53EB998EF7}" dt="2023-02-23T10:40:45.120" v="1356" actId="1076"/>
          <ac:spMkLst>
            <pc:docMk/>
            <pc:sldMk cId="983213628" sldId="319"/>
            <ac:spMk id="2" creationId="{72196F5D-1DB6-3732-E9D2-212864CB413B}"/>
          </ac:spMkLst>
        </pc:spChg>
        <pc:spChg chg="mod">
          <ac:chgData name="Lucie Konečná" userId="e77d300807919a1d" providerId="LiveId" clId="{4CF85E0C-CDA7-4C41-8FCE-1D53EB998EF7}" dt="2023-02-23T10:54:52.919" v="1717" actId="2711"/>
          <ac:spMkLst>
            <pc:docMk/>
            <pc:sldMk cId="983213628" sldId="319"/>
            <ac:spMk id="3" creationId="{71584CD3-6B3C-C688-1B61-0D39D5EA6460}"/>
          </ac:spMkLst>
        </pc:spChg>
      </pc:sldChg>
      <pc:sldChg chg="del">
        <pc:chgData name="Lucie Konečná" userId="e77d300807919a1d" providerId="LiveId" clId="{4CF85E0C-CDA7-4C41-8FCE-1D53EB998EF7}" dt="2023-02-23T08:17:10.852" v="34" actId="47"/>
        <pc:sldMkLst>
          <pc:docMk/>
          <pc:sldMk cId="3049425587" sldId="319"/>
        </pc:sldMkLst>
      </pc:sldChg>
      <pc:sldChg chg="addSp modSp new del mod">
        <pc:chgData name="Lucie Konečná" userId="e77d300807919a1d" providerId="LiveId" clId="{4CF85E0C-CDA7-4C41-8FCE-1D53EB998EF7}" dt="2023-02-23T17:01:18.110" v="2803" actId="2696"/>
        <pc:sldMkLst>
          <pc:docMk/>
          <pc:sldMk cId="2144081666" sldId="320"/>
        </pc:sldMkLst>
        <pc:spChg chg="mod">
          <ac:chgData name="Lucie Konečná" userId="e77d300807919a1d" providerId="LiveId" clId="{4CF85E0C-CDA7-4C41-8FCE-1D53EB998EF7}" dt="2023-02-23T16:53:31.164" v="2614" actId="1076"/>
          <ac:spMkLst>
            <pc:docMk/>
            <pc:sldMk cId="2144081666" sldId="320"/>
            <ac:spMk id="2" creationId="{DA5451BD-4798-E257-69EB-8D23976EF0A4}"/>
          </ac:spMkLst>
        </pc:spChg>
        <pc:spChg chg="mod">
          <ac:chgData name="Lucie Konečná" userId="e77d300807919a1d" providerId="LiveId" clId="{4CF85E0C-CDA7-4C41-8FCE-1D53EB998EF7}" dt="2023-02-23T16:53:33.982" v="2615" actId="1076"/>
          <ac:spMkLst>
            <pc:docMk/>
            <pc:sldMk cId="2144081666" sldId="320"/>
            <ac:spMk id="3" creationId="{BC30FE2E-98FF-A788-F810-5E9B1FBF4441}"/>
          </ac:spMkLst>
        </pc:spChg>
        <pc:picChg chg="add mod">
          <ac:chgData name="Lucie Konečná" userId="e77d300807919a1d" providerId="LiveId" clId="{4CF85E0C-CDA7-4C41-8FCE-1D53EB998EF7}" dt="2023-02-23T16:53:39.338" v="2617" actId="14100"/>
          <ac:picMkLst>
            <pc:docMk/>
            <pc:sldMk cId="2144081666" sldId="320"/>
            <ac:picMk id="5" creationId="{01BBD57B-209E-C767-A883-A514E9516CFF}"/>
          </ac:picMkLst>
        </pc:picChg>
      </pc:sldChg>
      <pc:sldChg chg="del">
        <pc:chgData name="Lucie Konečná" userId="e77d300807919a1d" providerId="LiveId" clId="{4CF85E0C-CDA7-4C41-8FCE-1D53EB998EF7}" dt="2023-02-23T08:17:09.196" v="33" actId="47"/>
        <pc:sldMkLst>
          <pc:docMk/>
          <pc:sldMk cId="3214938740" sldId="320"/>
        </pc:sldMkLst>
      </pc:sldChg>
      <pc:sldChg chg="modSp new mod">
        <pc:chgData name="Lucie Konečná" userId="e77d300807919a1d" providerId="LiveId" clId="{4CF85E0C-CDA7-4C41-8FCE-1D53EB998EF7}" dt="2023-02-24T12:28:10.812" v="3036" actId="20577"/>
        <pc:sldMkLst>
          <pc:docMk/>
          <pc:sldMk cId="2776937707" sldId="321"/>
        </pc:sldMkLst>
        <pc:spChg chg="mod">
          <ac:chgData name="Lucie Konečná" userId="e77d300807919a1d" providerId="LiveId" clId="{4CF85E0C-CDA7-4C41-8FCE-1D53EB998EF7}" dt="2023-02-24T11:55:37.862" v="2925" actId="1076"/>
          <ac:spMkLst>
            <pc:docMk/>
            <pc:sldMk cId="2776937707" sldId="321"/>
            <ac:spMk id="2" creationId="{F4D5A915-D269-70F8-DA3A-ED166BDE2C3C}"/>
          </ac:spMkLst>
        </pc:spChg>
        <pc:spChg chg="mod">
          <ac:chgData name="Lucie Konečná" userId="e77d300807919a1d" providerId="LiveId" clId="{4CF85E0C-CDA7-4C41-8FCE-1D53EB998EF7}" dt="2023-02-24T12:28:10.812" v="3036" actId="20577"/>
          <ac:spMkLst>
            <pc:docMk/>
            <pc:sldMk cId="2776937707" sldId="321"/>
            <ac:spMk id="3" creationId="{DE481EA0-BACC-6FE7-11C3-602B9125E39B}"/>
          </ac:spMkLst>
        </pc:spChg>
      </pc:sldChg>
      <pc:sldChg chg="del">
        <pc:chgData name="Lucie Konečná" userId="e77d300807919a1d" providerId="LiveId" clId="{4CF85E0C-CDA7-4C41-8FCE-1D53EB998EF7}" dt="2023-02-23T08:17:20.663" v="42" actId="47"/>
        <pc:sldMkLst>
          <pc:docMk/>
          <pc:sldMk cId="3183432397" sldId="321"/>
        </pc:sldMkLst>
      </pc:sldChg>
      <pc:sldChg chg="del">
        <pc:chgData name="Lucie Konečná" userId="e77d300807919a1d" providerId="LiveId" clId="{4CF85E0C-CDA7-4C41-8FCE-1D53EB998EF7}" dt="2023-02-23T08:17:12.827" v="36" actId="47"/>
        <pc:sldMkLst>
          <pc:docMk/>
          <pc:sldMk cId="2968925454" sldId="322"/>
        </pc:sldMkLst>
      </pc:sldChg>
      <pc:sldChg chg="modSp new mod">
        <pc:chgData name="Lucie Konečná" userId="e77d300807919a1d" providerId="LiveId" clId="{4CF85E0C-CDA7-4C41-8FCE-1D53EB998EF7}" dt="2023-02-24T14:16:22.256" v="3462" actId="20577"/>
        <pc:sldMkLst>
          <pc:docMk/>
          <pc:sldMk cId="4282379100" sldId="322"/>
        </pc:sldMkLst>
        <pc:spChg chg="mod">
          <ac:chgData name="Lucie Konečná" userId="e77d300807919a1d" providerId="LiveId" clId="{4CF85E0C-CDA7-4C41-8FCE-1D53EB998EF7}" dt="2023-02-24T13:45:59.364" v="3271" actId="20577"/>
          <ac:spMkLst>
            <pc:docMk/>
            <pc:sldMk cId="4282379100" sldId="322"/>
            <ac:spMk id="2" creationId="{C4FBF2FA-889F-06AD-19BC-41EE9E856FA8}"/>
          </ac:spMkLst>
        </pc:spChg>
        <pc:spChg chg="mod">
          <ac:chgData name="Lucie Konečná" userId="e77d300807919a1d" providerId="LiveId" clId="{4CF85E0C-CDA7-4C41-8FCE-1D53EB998EF7}" dt="2023-02-24T14:16:22.256" v="3462" actId="20577"/>
          <ac:spMkLst>
            <pc:docMk/>
            <pc:sldMk cId="4282379100" sldId="322"/>
            <ac:spMk id="3" creationId="{C48388F7-18E7-F318-8EC6-C4F4B9A55A3F}"/>
          </ac:spMkLst>
        </pc:spChg>
      </pc:sldChg>
      <pc:sldChg chg="addSp modSp new mod ord">
        <pc:chgData name="Lucie Konečná" userId="e77d300807919a1d" providerId="LiveId" clId="{4CF85E0C-CDA7-4C41-8FCE-1D53EB998EF7}" dt="2023-02-24T13:19:33.949" v="3201" actId="1076"/>
        <pc:sldMkLst>
          <pc:docMk/>
          <pc:sldMk cId="1776390230" sldId="323"/>
        </pc:sldMkLst>
        <pc:spChg chg="mod">
          <ac:chgData name="Lucie Konečná" userId="e77d300807919a1d" providerId="LiveId" clId="{4CF85E0C-CDA7-4C41-8FCE-1D53EB998EF7}" dt="2023-02-24T12:59:25.735" v="3161" actId="1076"/>
          <ac:spMkLst>
            <pc:docMk/>
            <pc:sldMk cId="1776390230" sldId="323"/>
            <ac:spMk id="2" creationId="{4E440B0D-9ECB-1EB1-841F-F5465760347E}"/>
          </ac:spMkLst>
        </pc:spChg>
        <pc:spChg chg="mod">
          <ac:chgData name="Lucie Konečná" userId="e77d300807919a1d" providerId="LiveId" clId="{4CF85E0C-CDA7-4C41-8FCE-1D53EB998EF7}" dt="2023-02-24T13:19:33.949" v="3201" actId="1076"/>
          <ac:spMkLst>
            <pc:docMk/>
            <pc:sldMk cId="1776390230" sldId="323"/>
            <ac:spMk id="3" creationId="{FC15DE12-F6B4-CCA2-ECAB-69EF6300A25A}"/>
          </ac:spMkLst>
        </pc:spChg>
        <pc:picChg chg="add mod">
          <ac:chgData name="Lucie Konečná" userId="e77d300807919a1d" providerId="LiveId" clId="{4CF85E0C-CDA7-4C41-8FCE-1D53EB998EF7}" dt="2023-02-24T13:15:21.499" v="3190" actId="1076"/>
          <ac:picMkLst>
            <pc:docMk/>
            <pc:sldMk cId="1776390230" sldId="323"/>
            <ac:picMk id="5" creationId="{363B98E3-342E-D69F-ACB7-792F97959045}"/>
          </ac:picMkLst>
        </pc:picChg>
      </pc:sldChg>
      <pc:sldChg chg="del">
        <pc:chgData name="Lucie Konečná" userId="e77d300807919a1d" providerId="LiveId" clId="{4CF85E0C-CDA7-4C41-8FCE-1D53EB998EF7}" dt="2023-02-23T08:17:21.602" v="43" actId="47"/>
        <pc:sldMkLst>
          <pc:docMk/>
          <pc:sldMk cId="3407134869" sldId="323"/>
        </pc:sldMkLst>
      </pc:sldChg>
      <pc:sldChg chg="del">
        <pc:chgData name="Lucie Konečná" userId="e77d300807919a1d" providerId="LiveId" clId="{4CF85E0C-CDA7-4C41-8FCE-1D53EB998EF7}" dt="2023-02-23T08:17:14.095" v="37" actId="47"/>
        <pc:sldMkLst>
          <pc:docMk/>
          <pc:sldMk cId="2546707177" sldId="324"/>
        </pc:sldMkLst>
      </pc:sldChg>
      <pc:sldChg chg="modSp new mod ord">
        <pc:chgData name="Lucie Konečná" userId="e77d300807919a1d" providerId="LiveId" clId="{4CF85E0C-CDA7-4C41-8FCE-1D53EB998EF7}" dt="2023-03-26T09:18:49.237" v="5976"/>
        <pc:sldMkLst>
          <pc:docMk/>
          <pc:sldMk cId="3890985646" sldId="324"/>
        </pc:sldMkLst>
        <pc:spChg chg="mod">
          <ac:chgData name="Lucie Konečná" userId="e77d300807919a1d" providerId="LiveId" clId="{4CF85E0C-CDA7-4C41-8FCE-1D53EB998EF7}" dt="2023-02-23T11:02:26.038" v="1932" actId="122"/>
          <ac:spMkLst>
            <pc:docMk/>
            <pc:sldMk cId="3890985646" sldId="324"/>
            <ac:spMk id="2" creationId="{B731BFBD-9446-6E98-67C1-45157E01CF7A}"/>
          </ac:spMkLst>
        </pc:spChg>
        <pc:spChg chg="mod">
          <ac:chgData name="Lucie Konečná" userId="e77d300807919a1d" providerId="LiveId" clId="{4CF85E0C-CDA7-4C41-8FCE-1D53EB998EF7}" dt="2023-03-14T16:11:49.972" v="5188" actId="20577"/>
          <ac:spMkLst>
            <pc:docMk/>
            <pc:sldMk cId="3890985646" sldId="324"/>
            <ac:spMk id="3" creationId="{F7219D14-CCB0-BD61-5FD8-D4FE64F74A89}"/>
          </ac:spMkLst>
        </pc:spChg>
      </pc:sldChg>
      <pc:sldChg chg="del">
        <pc:chgData name="Lucie Konečná" userId="e77d300807919a1d" providerId="LiveId" clId="{4CF85E0C-CDA7-4C41-8FCE-1D53EB998EF7}" dt="2023-02-23T08:17:15.712" v="38" actId="47"/>
        <pc:sldMkLst>
          <pc:docMk/>
          <pc:sldMk cId="2840865446" sldId="325"/>
        </pc:sldMkLst>
      </pc:sldChg>
      <pc:sldChg chg="modSp new mod">
        <pc:chgData name="Lucie Konečná" userId="e77d300807919a1d" providerId="LiveId" clId="{4CF85E0C-CDA7-4C41-8FCE-1D53EB998EF7}" dt="2023-03-25T15:29:27.636" v="5971" actId="20577"/>
        <pc:sldMkLst>
          <pc:docMk/>
          <pc:sldMk cId="3286710365" sldId="325"/>
        </pc:sldMkLst>
        <pc:spChg chg="mod">
          <ac:chgData name="Lucie Konečná" userId="e77d300807919a1d" providerId="LiveId" clId="{4CF85E0C-CDA7-4C41-8FCE-1D53EB998EF7}" dt="2023-03-03T11:06:09.756" v="3540" actId="1076"/>
          <ac:spMkLst>
            <pc:docMk/>
            <pc:sldMk cId="3286710365" sldId="325"/>
            <ac:spMk id="2" creationId="{E48A9CCA-C28D-E480-8357-B0C180DC3038}"/>
          </ac:spMkLst>
        </pc:spChg>
        <pc:spChg chg="mod">
          <ac:chgData name="Lucie Konečná" userId="e77d300807919a1d" providerId="LiveId" clId="{4CF85E0C-CDA7-4C41-8FCE-1D53EB998EF7}" dt="2023-03-25T15:29:27.636" v="5971" actId="20577"/>
          <ac:spMkLst>
            <pc:docMk/>
            <pc:sldMk cId="3286710365" sldId="325"/>
            <ac:spMk id="3" creationId="{843922AA-9C6D-C315-5BAB-106B9EC6E8CB}"/>
          </ac:spMkLst>
        </pc:spChg>
      </pc:sldChg>
      <pc:sldChg chg="addSp delSp modSp add mod ord">
        <pc:chgData name="Lucie Konečná" userId="e77d300807919a1d" providerId="LiveId" clId="{4CF85E0C-CDA7-4C41-8FCE-1D53EB998EF7}" dt="2023-03-25T11:19:34.946" v="5970" actId="5793"/>
        <pc:sldMkLst>
          <pc:docMk/>
          <pc:sldMk cId="338983749" sldId="326"/>
        </pc:sldMkLst>
        <pc:spChg chg="mod">
          <ac:chgData name="Lucie Konečná" userId="e77d300807919a1d" providerId="LiveId" clId="{4CF85E0C-CDA7-4C41-8FCE-1D53EB998EF7}" dt="2023-03-25T11:13:45.085" v="5855" actId="1076"/>
          <ac:spMkLst>
            <pc:docMk/>
            <pc:sldMk cId="338983749" sldId="326"/>
            <ac:spMk id="2" creationId="{DA5451BD-4798-E257-69EB-8D23976EF0A4}"/>
          </ac:spMkLst>
        </pc:spChg>
        <pc:spChg chg="mod">
          <ac:chgData name="Lucie Konečná" userId="e77d300807919a1d" providerId="LiveId" clId="{4CF85E0C-CDA7-4C41-8FCE-1D53EB998EF7}" dt="2023-03-25T11:19:34.946" v="5970" actId="5793"/>
          <ac:spMkLst>
            <pc:docMk/>
            <pc:sldMk cId="338983749" sldId="326"/>
            <ac:spMk id="3" creationId="{BC30FE2E-98FF-A788-F810-5E9B1FBF4441}"/>
          </ac:spMkLst>
        </pc:spChg>
        <pc:picChg chg="add mod">
          <ac:chgData name="Lucie Konečná" userId="e77d300807919a1d" providerId="LiveId" clId="{4CF85E0C-CDA7-4C41-8FCE-1D53EB998EF7}" dt="2023-02-23T17:01:38.649" v="2809" actId="1076"/>
          <ac:picMkLst>
            <pc:docMk/>
            <pc:sldMk cId="338983749" sldId="326"/>
            <ac:picMk id="4" creationId="{B06FF3F0-AC27-A7A8-08E7-C0887578E5B0}"/>
          </ac:picMkLst>
        </pc:picChg>
        <pc:picChg chg="del">
          <ac:chgData name="Lucie Konečná" userId="e77d300807919a1d" providerId="LiveId" clId="{4CF85E0C-CDA7-4C41-8FCE-1D53EB998EF7}" dt="2023-02-23T16:53:54.863" v="2619" actId="478"/>
          <ac:picMkLst>
            <pc:docMk/>
            <pc:sldMk cId="338983749" sldId="326"/>
            <ac:picMk id="5" creationId="{01BBD57B-209E-C767-A883-A514E9516CFF}"/>
          </ac:picMkLst>
        </pc:picChg>
      </pc:sldChg>
      <pc:sldChg chg="del">
        <pc:chgData name="Lucie Konečná" userId="e77d300807919a1d" providerId="LiveId" clId="{4CF85E0C-CDA7-4C41-8FCE-1D53EB998EF7}" dt="2023-02-23T08:17:17.197" v="39" actId="47"/>
        <pc:sldMkLst>
          <pc:docMk/>
          <pc:sldMk cId="3675616680" sldId="326"/>
        </pc:sldMkLst>
      </pc:sldChg>
      <pc:sldChg chg="del">
        <pc:chgData name="Lucie Konečná" userId="e77d300807919a1d" providerId="LiveId" clId="{4CF85E0C-CDA7-4C41-8FCE-1D53EB998EF7}" dt="2023-02-23T08:17:19.611" v="41" actId="47"/>
        <pc:sldMkLst>
          <pc:docMk/>
          <pc:sldMk cId="1273010628" sldId="327"/>
        </pc:sldMkLst>
      </pc:sldChg>
      <pc:sldChg chg="modSp new mod">
        <pc:chgData name="Lucie Konečná" userId="e77d300807919a1d" providerId="LiveId" clId="{4CF85E0C-CDA7-4C41-8FCE-1D53EB998EF7}" dt="2023-03-03T13:24:44.350" v="4635" actId="20577"/>
        <pc:sldMkLst>
          <pc:docMk/>
          <pc:sldMk cId="1699101830" sldId="327"/>
        </pc:sldMkLst>
        <pc:spChg chg="mod">
          <ac:chgData name="Lucie Konečná" userId="e77d300807919a1d" providerId="LiveId" clId="{4CF85E0C-CDA7-4C41-8FCE-1D53EB998EF7}" dt="2023-03-03T13:22:58.649" v="4489" actId="1076"/>
          <ac:spMkLst>
            <pc:docMk/>
            <pc:sldMk cId="1699101830" sldId="327"/>
            <ac:spMk id="2" creationId="{6E39271F-2A74-3132-FAF6-F506E1309328}"/>
          </ac:spMkLst>
        </pc:spChg>
        <pc:spChg chg="mod">
          <ac:chgData name="Lucie Konečná" userId="e77d300807919a1d" providerId="LiveId" clId="{4CF85E0C-CDA7-4C41-8FCE-1D53EB998EF7}" dt="2023-03-03T13:24:44.350" v="4635" actId="20577"/>
          <ac:spMkLst>
            <pc:docMk/>
            <pc:sldMk cId="1699101830" sldId="327"/>
            <ac:spMk id="3" creationId="{EBDA5556-A962-C238-8EA1-CBB79FE9BF4E}"/>
          </ac:spMkLst>
        </pc:spChg>
      </pc:sldChg>
      <pc:sldChg chg="del">
        <pc:chgData name="Lucie Konečná" userId="e77d300807919a1d" providerId="LiveId" clId="{4CF85E0C-CDA7-4C41-8FCE-1D53EB998EF7}" dt="2023-02-23T08:17:18.594" v="40" actId="47"/>
        <pc:sldMkLst>
          <pc:docMk/>
          <pc:sldMk cId="1025931170" sldId="328"/>
        </pc:sldMkLst>
      </pc:sldChg>
      <pc:sldChg chg="modSp new mod">
        <pc:chgData name="Lucie Konečná" userId="e77d300807919a1d" providerId="LiveId" clId="{4CF85E0C-CDA7-4C41-8FCE-1D53EB998EF7}" dt="2023-03-05T11:23:32.335" v="5130" actId="20577"/>
        <pc:sldMkLst>
          <pc:docMk/>
          <pc:sldMk cId="2164134038" sldId="328"/>
        </pc:sldMkLst>
        <pc:spChg chg="mod">
          <ac:chgData name="Lucie Konečná" userId="e77d300807919a1d" providerId="LiveId" clId="{4CF85E0C-CDA7-4C41-8FCE-1D53EB998EF7}" dt="2023-03-03T15:49:38.189" v="4811" actId="1076"/>
          <ac:spMkLst>
            <pc:docMk/>
            <pc:sldMk cId="2164134038" sldId="328"/>
            <ac:spMk id="2" creationId="{1717DCF4-0097-E92B-11A7-3446D199FB73}"/>
          </ac:spMkLst>
        </pc:spChg>
        <pc:spChg chg="mod">
          <ac:chgData name="Lucie Konečná" userId="e77d300807919a1d" providerId="LiveId" clId="{4CF85E0C-CDA7-4C41-8FCE-1D53EB998EF7}" dt="2023-03-05T11:23:32.335" v="5130" actId="20577"/>
          <ac:spMkLst>
            <pc:docMk/>
            <pc:sldMk cId="2164134038" sldId="328"/>
            <ac:spMk id="3" creationId="{22D7498B-A827-F591-CBD5-EC7A8AD117CB}"/>
          </ac:spMkLst>
        </pc:spChg>
      </pc:sldChg>
      <pc:sldChg chg="addSp delSp modSp add mod">
        <pc:chgData name="Lucie Konečná" userId="e77d300807919a1d" providerId="LiveId" clId="{4CF85E0C-CDA7-4C41-8FCE-1D53EB998EF7}" dt="2023-02-24T13:18:00.471" v="3198" actId="1076"/>
        <pc:sldMkLst>
          <pc:docMk/>
          <pc:sldMk cId="2077480735" sldId="329"/>
        </pc:sldMkLst>
        <pc:spChg chg="mod">
          <ac:chgData name="Lucie Konečná" userId="e77d300807919a1d" providerId="LiveId" clId="{4CF85E0C-CDA7-4C41-8FCE-1D53EB998EF7}" dt="2023-02-24T13:17:54.633" v="3195" actId="20577"/>
          <ac:spMkLst>
            <pc:docMk/>
            <pc:sldMk cId="2077480735" sldId="329"/>
            <ac:spMk id="3" creationId="{FC15DE12-F6B4-CCA2-ECAB-69EF6300A25A}"/>
          </ac:spMkLst>
        </pc:spChg>
        <pc:picChg chg="del">
          <ac:chgData name="Lucie Konečná" userId="e77d300807919a1d" providerId="LiveId" clId="{4CF85E0C-CDA7-4C41-8FCE-1D53EB998EF7}" dt="2023-02-24T13:17:52.565" v="3194" actId="478"/>
          <ac:picMkLst>
            <pc:docMk/>
            <pc:sldMk cId="2077480735" sldId="329"/>
            <ac:picMk id="5" creationId="{363B98E3-342E-D69F-ACB7-792F97959045}"/>
          </ac:picMkLst>
        </pc:picChg>
        <pc:picChg chg="add mod">
          <ac:chgData name="Lucie Konečná" userId="e77d300807919a1d" providerId="LiveId" clId="{4CF85E0C-CDA7-4C41-8FCE-1D53EB998EF7}" dt="2023-02-24T13:18:00.471" v="3198" actId="1076"/>
          <ac:picMkLst>
            <pc:docMk/>
            <pc:sldMk cId="2077480735" sldId="329"/>
            <ac:picMk id="6" creationId="{1129779C-D017-D34E-F8B7-2DE6F05C9FBA}"/>
          </ac:picMkLst>
        </pc:picChg>
      </pc:sldChg>
      <pc:sldChg chg="del">
        <pc:chgData name="Lucie Konečná" userId="e77d300807919a1d" providerId="LiveId" clId="{4CF85E0C-CDA7-4C41-8FCE-1D53EB998EF7}" dt="2023-02-23T08:17:39.760" v="49" actId="47"/>
        <pc:sldMkLst>
          <pc:docMk/>
          <pc:sldMk cId="3814442410" sldId="329"/>
        </pc:sldMkLst>
      </pc:sldChg>
      <pc:sldChg chg="modSp add mod">
        <pc:chgData name="Lucie Konečná" userId="e77d300807919a1d" providerId="LiveId" clId="{4CF85E0C-CDA7-4C41-8FCE-1D53EB998EF7}" dt="2023-03-03T11:23:20.478" v="3763" actId="5793"/>
        <pc:sldMkLst>
          <pc:docMk/>
          <pc:sldMk cId="711580800" sldId="330"/>
        </pc:sldMkLst>
        <pc:spChg chg="mod">
          <ac:chgData name="Lucie Konečná" userId="e77d300807919a1d" providerId="LiveId" clId="{4CF85E0C-CDA7-4C41-8FCE-1D53EB998EF7}" dt="2023-03-03T11:23:20.478" v="3763" actId="5793"/>
          <ac:spMkLst>
            <pc:docMk/>
            <pc:sldMk cId="711580800" sldId="330"/>
            <ac:spMk id="3" creationId="{843922AA-9C6D-C315-5BAB-106B9EC6E8CB}"/>
          </ac:spMkLst>
        </pc:spChg>
      </pc:sldChg>
      <pc:sldChg chg="del">
        <pc:chgData name="Lucie Konečná" userId="e77d300807919a1d" providerId="LiveId" clId="{4CF85E0C-CDA7-4C41-8FCE-1D53EB998EF7}" dt="2023-02-23T08:17:25.496" v="46" actId="47"/>
        <pc:sldMkLst>
          <pc:docMk/>
          <pc:sldMk cId="4198185533" sldId="330"/>
        </pc:sldMkLst>
      </pc:sldChg>
      <pc:sldChg chg="addSp modSp new mod">
        <pc:chgData name="Lucie Konečná" userId="e77d300807919a1d" providerId="LiveId" clId="{4CF85E0C-CDA7-4C41-8FCE-1D53EB998EF7}" dt="2023-03-03T11:40:30.165" v="4031" actId="20577"/>
        <pc:sldMkLst>
          <pc:docMk/>
          <pc:sldMk cId="168108644" sldId="331"/>
        </pc:sldMkLst>
        <pc:spChg chg="mod">
          <ac:chgData name="Lucie Konečná" userId="e77d300807919a1d" providerId="LiveId" clId="{4CF85E0C-CDA7-4C41-8FCE-1D53EB998EF7}" dt="2023-03-03T11:40:30.165" v="4031" actId="20577"/>
          <ac:spMkLst>
            <pc:docMk/>
            <pc:sldMk cId="168108644" sldId="331"/>
            <ac:spMk id="2" creationId="{60D8AFF8-C9CF-BF73-684A-37F5AEDD60A9}"/>
          </ac:spMkLst>
        </pc:spChg>
        <pc:picChg chg="add mod">
          <ac:chgData name="Lucie Konečná" userId="e77d300807919a1d" providerId="LiveId" clId="{4CF85E0C-CDA7-4C41-8FCE-1D53EB998EF7}" dt="2023-03-03T11:39:14.373" v="4023" actId="1076"/>
          <ac:picMkLst>
            <pc:docMk/>
            <pc:sldMk cId="168108644" sldId="331"/>
            <ac:picMk id="5" creationId="{505FF0C6-77C1-DDEB-CA05-83544D8E4D8E}"/>
          </ac:picMkLst>
        </pc:picChg>
      </pc:sldChg>
      <pc:sldChg chg="del">
        <pc:chgData name="Lucie Konečná" userId="e77d300807919a1d" providerId="LiveId" clId="{4CF85E0C-CDA7-4C41-8FCE-1D53EB998EF7}" dt="2023-02-23T08:17:26.426" v="47" actId="47"/>
        <pc:sldMkLst>
          <pc:docMk/>
          <pc:sldMk cId="2967432872" sldId="331"/>
        </pc:sldMkLst>
      </pc:sldChg>
      <pc:sldChg chg="addSp delSp modSp add mod">
        <pc:chgData name="Lucie Konečná" userId="e77d300807919a1d" providerId="LiveId" clId="{4CF85E0C-CDA7-4C41-8FCE-1D53EB998EF7}" dt="2023-03-03T11:46:02.018" v="4049" actId="1076"/>
        <pc:sldMkLst>
          <pc:docMk/>
          <pc:sldMk cId="29168152" sldId="332"/>
        </pc:sldMkLst>
        <pc:spChg chg="mod">
          <ac:chgData name="Lucie Konečná" userId="e77d300807919a1d" providerId="LiveId" clId="{4CF85E0C-CDA7-4C41-8FCE-1D53EB998EF7}" dt="2023-03-03T11:46:02.018" v="4049" actId="1076"/>
          <ac:spMkLst>
            <pc:docMk/>
            <pc:sldMk cId="29168152" sldId="332"/>
            <ac:spMk id="2" creationId="{60D8AFF8-C9CF-BF73-684A-37F5AEDD60A9}"/>
          </ac:spMkLst>
        </pc:spChg>
        <pc:spChg chg="del">
          <ac:chgData name="Lucie Konečná" userId="e77d300807919a1d" providerId="LiveId" clId="{4CF85E0C-CDA7-4C41-8FCE-1D53EB998EF7}" dt="2023-03-03T11:45:50.046" v="4045" actId="22"/>
          <ac:spMkLst>
            <pc:docMk/>
            <pc:sldMk cId="29168152" sldId="332"/>
            <ac:spMk id="3" creationId="{D7B17AB9-F079-C8F3-9B9A-C9BE902194FB}"/>
          </ac:spMkLst>
        </pc:spChg>
        <pc:picChg chg="add mod ord">
          <ac:chgData name="Lucie Konečná" userId="e77d300807919a1d" providerId="LiveId" clId="{4CF85E0C-CDA7-4C41-8FCE-1D53EB998EF7}" dt="2023-03-03T11:45:57.144" v="4048" actId="14100"/>
          <ac:picMkLst>
            <pc:docMk/>
            <pc:sldMk cId="29168152" sldId="332"/>
            <ac:picMk id="5" creationId="{96045EC9-C0D5-7258-7497-9C5FC567DA86}"/>
          </ac:picMkLst>
        </pc:picChg>
      </pc:sldChg>
      <pc:sldChg chg="addSp delSp modSp add mod ord">
        <pc:chgData name="Lucie Konečná" userId="e77d300807919a1d" providerId="LiveId" clId="{4CF85E0C-CDA7-4C41-8FCE-1D53EB998EF7}" dt="2023-03-26T09:18:53.243" v="5978"/>
        <pc:sldMkLst>
          <pc:docMk/>
          <pc:sldMk cId="3796524475" sldId="333"/>
        </pc:sldMkLst>
        <pc:spChg chg="mod">
          <ac:chgData name="Lucie Konečná" userId="e77d300807919a1d" providerId="LiveId" clId="{4CF85E0C-CDA7-4C41-8FCE-1D53EB998EF7}" dt="2023-03-03T11:47:44.832" v="4061" actId="20577"/>
          <ac:spMkLst>
            <pc:docMk/>
            <pc:sldMk cId="3796524475" sldId="333"/>
            <ac:spMk id="2" creationId="{60D8AFF8-C9CF-BF73-684A-37F5AEDD60A9}"/>
          </ac:spMkLst>
        </pc:spChg>
        <pc:spChg chg="add del mod">
          <ac:chgData name="Lucie Konečná" userId="e77d300807919a1d" providerId="LiveId" clId="{4CF85E0C-CDA7-4C41-8FCE-1D53EB998EF7}" dt="2023-03-03T11:48:06.957" v="4062" actId="22"/>
          <ac:spMkLst>
            <pc:docMk/>
            <pc:sldMk cId="3796524475" sldId="333"/>
            <ac:spMk id="4" creationId="{6CAD575D-055D-E646-2B23-717A953B2146}"/>
          </ac:spMkLst>
        </pc:spChg>
        <pc:spChg chg="add mod">
          <ac:chgData name="Lucie Konečná" userId="e77d300807919a1d" providerId="LiveId" clId="{4CF85E0C-CDA7-4C41-8FCE-1D53EB998EF7}" dt="2023-03-03T11:50:46.337" v="4065" actId="478"/>
          <ac:spMkLst>
            <pc:docMk/>
            <pc:sldMk cId="3796524475" sldId="333"/>
            <ac:spMk id="9" creationId="{F16A0583-AD6A-B181-2FF1-319EA7AF3034}"/>
          </ac:spMkLst>
        </pc:spChg>
        <pc:picChg chg="del">
          <ac:chgData name="Lucie Konečná" userId="e77d300807919a1d" providerId="LiveId" clId="{4CF85E0C-CDA7-4C41-8FCE-1D53EB998EF7}" dt="2023-03-03T11:46:12.334" v="4052" actId="478"/>
          <ac:picMkLst>
            <pc:docMk/>
            <pc:sldMk cId="3796524475" sldId="333"/>
            <ac:picMk id="5" creationId="{96045EC9-C0D5-7258-7497-9C5FC567DA86}"/>
          </ac:picMkLst>
        </pc:picChg>
        <pc:picChg chg="add del mod ord">
          <ac:chgData name="Lucie Konečná" userId="e77d300807919a1d" providerId="LiveId" clId="{4CF85E0C-CDA7-4C41-8FCE-1D53EB998EF7}" dt="2023-03-03T11:50:46.337" v="4065" actId="478"/>
          <ac:picMkLst>
            <pc:docMk/>
            <pc:sldMk cId="3796524475" sldId="333"/>
            <ac:picMk id="7" creationId="{AA5A8BD6-A7D4-71B2-81C9-80E4EA7DA177}"/>
          </ac:picMkLst>
        </pc:picChg>
        <pc:picChg chg="add mod">
          <ac:chgData name="Lucie Konečná" userId="e77d300807919a1d" providerId="LiveId" clId="{4CF85E0C-CDA7-4C41-8FCE-1D53EB998EF7}" dt="2023-03-03T11:50:52.916" v="4069" actId="1076"/>
          <ac:picMkLst>
            <pc:docMk/>
            <pc:sldMk cId="3796524475" sldId="333"/>
            <ac:picMk id="11" creationId="{7ED82EB7-EB9D-E8CE-1D4A-9322AD09DB5D}"/>
          </ac:picMkLst>
        </pc:picChg>
        <pc:picChg chg="add mod">
          <ac:chgData name="Lucie Konečná" userId="e77d300807919a1d" providerId="LiveId" clId="{4CF85E0C-CDA7-4C41-8FCE-1D53EB998EF7}" dt="2023-03-03T11:52:00.558" v="4072" actId="1076"/>
          <ac:picMkLst>
            <pc:docMk/>
            <pc:sldMk cId="3796524475" sldId="333"/>
            <ac:picMk id="13" creationId="{A9344698-CB39-9B42-D8AA-D232DFB95BBF}"/>
          </ac:picMkLst>
        </pc:picChg>
      </pc:sldChg>
      <pc:sldChg chg="addSp delSp modSp add mod ord">
        <pc:chgData name="Lucie Konečná" userId="e77d300807919a1d" providerId="LiveId" clId="{4CF85E0C-CDA7-4C41-8FCE-1D53EB998EF7}" dt="2023-03-03T11:46:56.711" v="4058"/>
        <pc:sldMkLst>
          <pc:docMk/>
          <pc:sldMk cId="78952497" sldId="334"/>
        </pc:sldMkLst>
        <pc:spChg chg="add mod">
          <ac:chgData name="Lucie Konečná" userId="e77d300807919a1d" providerId="LiveId" clId="{4CF85E0C-CDA7-4C41-8FCE-1D53EB998EF7}" dt="2023-03-03T11:46:14.514" v="4053" actId="478"/>
          <ac:spMkLst>
            <pc:docMk/>
            <pc:sldMk cId="78952497" sldId="334"/>
            <ac:spMk id="4" creationId="{06418773-6787-E186-B742-C2179EDEC667}"/>
          </ac:spMkLst>
        </pc:spChg>
        <pc:picChg chg="del">
          <ac:chgData name="Lucie Konečná" userId="e77d300807919a1d" providerId="LiveId" clId="{4CF85E0C-CDA7-4C41-8FCE-1D53EB998EF7}" dt="2023-03-03T11:46:14.514" v="4053" actId="478"/>
          <ac:picMkLst>
            <pc:docMk/>
            <pc:sldMk cId="78952497" sldId="334"/>
            <ac:picMk id="5" creationId="{96045EC9-C0D5-7258-7497-9C5FC567DA86}"/>
          </ac:picMkLst>
        </pc:picChg>
        <pc:picChg chg="add mod">
          <ac:chgData name="Lucie Konečná" userId="e77d300807919a1d" providerId="LiveId" clId="{4CF85E0C-CDA7-4C41-8FCE-1D53EB998EF7}" dt="2023-03-03T11:46:52.318" v="4056" actId="1076"/>
          <ac:picMkLst>
            <pc:docMk/>
            <pc:sldMk cId="78952497" sldId="334"/>
            <ac:picMk id="7" creationId="{2DC31A57-D602-CDEC-6FD5-8AF6FE5D994D}"/>
          </ac:picMkLst>
        </pc:picChg>
      </pc:sldChg>
      <pc:sldChg chg="addSp delSp modSp new mod setBg">
        <pc:chgData name="Lucie Konečná" userId="e77d300807919a1d" providerId="LiveId" clId="{4CF85E0C-CDA7-4C41-8FCE-1D53EB998EF7}" dt="2023-03-03T12:20:36.526" v="4120" actId="1076"/>
        <pc:sldMkLst>
          <pc:docMk/>
          <pc:sldMk cId="3343894450" sldId="335"/>
        </pc:sldMkLst>
        <pc:spChg chg="mod">
          <ac:chgData name="Lucie Konečná" userId="e77d300807919a1d" providerId="LiveId" clId="{4CF85E0C-CDA7-4C41-8FCE-1D53EB998EF7}" dt="2023-03-03T12:20:36.526" v="4120" actId="1076"/>
          <ac:spMkLst>
            <pc:docMk/>
            <pc:sldMk cId="3343894450" sldId="335"/>
            <ac:spMk id="2" creationId="{4BA66BF6-44D6-FFEA-AD21-25377D7BC745}"/>
          </ac:spMkLst>
        </pc:spChg>
        <pc:spChg chg="add del mod ord">
          <ac:chgData name="Lucie Konečná" userId="e77d300807919a1d" providerId="LiveId" clId="{4CF85E0C-CDA7-4C41-8FCE-1D53EB998EF7}" dt="2023-03-03T12:18:39.128" v="4108" actId="26606"/>
          <ac:spMkLst>
            <pc:docMk/>
            <pc:sldMk cId="3343894450" sldId="335"/>
            <ac:spMk id="3" creationId="{11A3F625-54B6-F692-00AB-83168E88A5A4}"/>
          </ac:spMkLst>
        </pc:spChg>
        <pc:spChg chg="add del">
          <ac:chgData name="Lucie Konečná" userId="e77d300807919a1d" providerId="LiveId" clId="{4CF85E0C-CDA7-4C41-8FCE-1D53EB998EF7}" dt="2023-03-03T12:18:24.722" v="4103" actId="26606"/>
          <ac:spMkLst>
            <pc:docMk/>
            <pc:sldMk cId="3343894450" sldId="335"/>
            <ac:spMk id="10" creationId="{1D868099-6145-4BC0-A5EA-74BEF1776BA9}"/>
          </ac:spMkLst>
        </pc:spChg>
        <pc:spChg chg="add del">
          <ac:chgData name="Lucie Konečná" userId="e77d300807919a1d" providerId="LiveId" clId="{4CF85E0C-CDA7-4C41-8FCE-1D53EB998EF7}" dt="2023-03-03T12:18:24.722" v="4103" actId="26606"/>
          <ac:spMkLst>
            <pc:docMk/>
            <pc:sldMk cId="3343894450" sldId="335"/>
            <ac:spMk id="12" creationId="{CC1026F7-DECB-49B4-A565-518BBA445471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4" creationId="{7C04FA5E-9397-403D-8733-45505DDB1488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6" creationId="{09E1F823-C239-4ACC-923A-5C958E00E207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8" creationId="{0817DDF7-06E9-4C7C-84DF-2240A653602C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2" creationId="{1F9A0C1C-8ABC-401B-8FE9-AC9327C4C587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3" creationId="{BA5783C3-2F96-40A7-A24F-30CB07AA3928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4" creationId="{A9D08DBA-0326-4C4E-ACFB-576F3ABDD2D0}"/>
          </ac:spMkLst>
        </pc:spChg>
        <pc:spChg chg="add del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6" creationId="{A1F7F14B-ED51-4057-8897-4FC72CA2B979}"/>
          </ac:spMkLst>
        </pc:spChg>
        <pc:spChg chg="add mod or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7" creationId="{11A3F625-54B6-F692-00AB-83168E88A5A4}"/>
          </ac:spMkLst>
        </pc:spChg>
        <pc:spChg chg="add del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8" creationId="{09CB4F78-37FA-4A6C-B624-E7F7D6916812}"/>
          </ac:spMkLst>
        </pc:spChg>
        <pc:spChg chg="ad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33" creationId="{1D868099-6145-4BC0-A5EA-74BEF1776BA9}"/>
          </ac:spMkLst>
        </pc:spChg>
        <pc:spChg chg="ad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35" creationId="{CC1026F7-DECB-49B4-A565-518BBA445471}"/>
          </ac:spMkLst>
        </pc:spChg>
        <pc:grpChg chg="add del">
          <ac:chgData name="Lucie Konečná" userId="e77d300807919a1d" providerId="LiveId" clId="{4CF85E0C-CDA7-4C41-8FCE-1D53EB998EF7}" dt="2023-03-03T12:18:27.499" v="4105" actId="26606"/>
          <ac:grpSpMkLst>
            <pc:docMk/>
            <pc:sldMk cId="3343894450" sldId="335"/>
            <ac:grpSpMk id="15" creationId="{9D9D6BF1-DFF2-4526-9D13-BF339D8C4163}"/>
          </ac:grpSpMkLst>
        </pc:grpChg>
        <pc:grpChg chg="add del">
          <ac:chgData name="Lucie Konečná" userId="e77d300807919a1d" providerId="LiveId" clId="{4CF85E0C-CDA7-4C41-8FCE-1D53EB998EF7}" dt="2023-03-03T12:18:39.116" v="4107" actId="26606"/>
          <ac:grpSpMkLst>
            <pc:docMk/>
            <pc:sldMk cId="3343894450" sldId="335"/>
            <ac:grpSpMk id="20" creationId="{449BC34D-9C23-4D6D-8213-1F471AF85B3F}"/>
          </ac:grpSpMkLst>
        </pc:grpChg>
        <pc:picChg chg="add mod">
          <ac:chgData name="Lucie Konečná" userId="e77d300807919a1d" providerId="LiveId" clId="{4CF85E0C-CDA7-4C41-8FCE-1D53EB998EF7}" dt="2023-03-03T12:19:56.091" v="4115" actId="26606"/>
          <ac:picMkLst>
            <pc:docMk/>
            <pc:sldMk cId="3343894450" sldId="335"/>
            <ac:picMk id="5" creationId="{CF19E63A-A64C-D771-1840-2AF60D8EFB89}"/>
          </ac:picMkLst>
        </pc:picChg>
      </pc:sldChg>
      <pc:sldChg chg="modSp add mod ord">
        <pc:chgData name="Lucie Konečná" userId="e77d300807919a1d" providerId="LiveId" clId="{4CF85E0C-CDA7-4C41-8FCE-1D53EB998EF7}" dt="2023-03-25T16:00:58.257" v="5974" actId="20577"/>
        <pc:sldMkLst>
          <pc:docMk/>
          <pc:sldMk cId="432635462" sldId="336"/>
        </pc:sldMkLst>
        <pc:spChg chg="mod">
          <ac:chgData name="Lucie Konečná" userId="e77d300807919a1d" providerId="LiveId" clId="{4CF85E0C-CDA7-4C41-8FCE-1D53EB998EF7}" dt="2023-03-25T16:00:58.257" v="5974" actId="20577"/>
          <ac:spMkLst>
            <pc:docMk/>
            <pc:sldMk cId="432635462" sldId="336"/>
            <ac:spMk id="3" creationId="{EBDA5556-A962-C238-8EA1-CBB79FE9BF4E}"/>
          </ac:spMkLst>
        </pc:spChg>
      </pc:sldChg>
      <pc:sldChg chg="addSp delSp modSp add mod">
        <pc:chgData name="Lucie Konečná" userId="e77d300807919a1d" providerId="LiveId" clId="{4CF85E0C-CDA7-4C41-8FCE-1D53EB998EF7}" dt="2023-03-05T11:01:00.844" v="5075" actId="1076"/>
        <pc:sldMkLst>
          <pc:docMk/>
          <pc:sldMk cId="3362411742" sldId="337"/>
        </pc:sldMkLst>
        <pc:spChg chg="del mod">
          <ac:chgData name="Lucie Konečná" userId="e77d300807919a1d" providerId="LiveId" clId="{4CF85E0C-CDA7-4C41-8FCE-1D53EB998EF7}" dt="2023-03-03T16:07:07.562" v="4915" actId="22"/>
          <ac:spMkLst>
            <pc:docMk/>
            <pc:sldMk cId="3362411742" sldId="337"/>
            <ac:spMk id="3" creationId="{22D7498B-A827-F591-CBD5-EC7A8AD117CB}"/>
          </ac:spMkLst>
        </pc:spChg>
        <pc:spChg chg="add mod">
          <ac:chgData name="Lucie Konečná" userId="e77d300807919a1d" providerId="LiveId" clId="{4CF85E0C-CDA7-4C41-8FCE-1D53EB998EF7}" dt="2023-03-05T10:59:09.313" v="5067" actId="1076"/>
          <ac:spMkLst>
            <pc:docMk/>
            <pc:sldMk cId="3362411742" sldId="337"/>
            <ac:spMk id="4" creationId="{42DD0C6D-3804-1CF9-5E33-0F9D3C0B855D}"/>
          </ac:spMkLst>
        </pc:spChg>
        <pc:picChg chg="add del mod ord">
          <ac:chgData name="Lucie Konečná" userId="e77d300807919a1d" providerId="LiveId" clId="{4CF85E0C-CDA7-4C41-8FCE-1D53EB998EF7}" dt="2023-03-05T10:58:58.313" v="5063" actId="478"/>
          <ac:picMkLst>
            <pc:docMk/>
            <pc:sldMk cId="3362411742" sldId="337"/>
            <ac:picMk id="5" creationId="{032D44EA-560B-44C1-C18A-CEAB8639C069}"/>
          </ac:picMkLst>
        </pc:picChg>
        <pc:picChg chg="add mod">
          <ac:chgData name="Lucie Konečná" userId="e77d300807919a1d" providerId="LiveId" clId="{4CF85E0C-CDA7-4C41-8FCE-1D53EB998EF7}" dt="2023-03-05T11:01:00.844" v="5075" actId="1076"/>
          <ac:picMkLst>
            <pc:docMk/>
            <pc:sldMk cId="3362411742" sldId="337"/>
            <ac:picMk id="7" creationId="{DE60DB13-84A7-F9F9-14CF-419DB56953DD}"/>
          </ac:picMkLst>
        </pc:picChg>
        <pc:picChg chg="add mod">
          <ac:chgData name="Lucie Konečná" userId="e77d300807919a1d" providerId="LiveId" clId="{4CF85E0C-CDA7-4C41-8FCE-1D53EB998EF7}" dt="2023-03-05T11:00:55.957" v="5074" actId="14100"/>
          <ac:picMkLst>
            <pc:docMk/>
            <pc:sldMk cId="3362411742" sldId="337"/>
            <ac:picMk id="9" creationId="{14BD8E88-09AA-05B3-9678-1BBD6BA9C267}"/>
          </ac:picMkLst>
        </pc:picChg>
      </pc:sldChg>
      <pc:sldChg chg="addSp delSp modSp add mod">
        <pc:chgData name="Lucie Konečná" userId="e77d300807919a1d" providerId="LiveId" clId="{4CF85E0C-CDA7-4C41-8FCE-1D53EB998EF7}" dt="2023-03-05T11:02:26.737" v="5081" actId="14100"/>
        <pc:sldMkLst>
          <pc:docMk/>
          <pc:sldMk cId="776093526" sldId="338"/>
        </pc:sldMkLst>
        <pc:picChg chg="add mod">
          <ac:chgData name="Lucie Konečná" userId="e77d300807919a1d" providerId="LiveId" clId="{4CF85E0C-CDA7-4C41-8FCE-1D53EB998EF7}" dt="2023-03-05T11:02:26.737" v="5081" actId="14100"/>
          <ac:picMkLst>
            <pc:docMk/>
            <pc:sldMk cId="776093526" sldId="338"/>
            <ac:picMk id="5" creationId="{69B9B064-9508-2BF5-FD07-14700BE4E534}"/>
          </ac:picMkLst>
        </pc:picChg>
        <pc:picChg chg="del">
          <ac:chgData name="Lucie Konečná" userId="e77d300807919a1d" providerId="LiveId" clId="{4CF85E0C-CDA7-4C41-8FCE-1D53EB998EF7}" dt="2023-03-05T11:01:57.171" v="5077" actId="478"/>
          <ac:picMkLst>
            <pc:docMk/>
            <pc:sldMk cId="776093526" sldId="338"/>
            <ac:picMk id="7" creationId="{DE60DB13-84A7-F9F9-14CF-419DB56953DD}"/>
          </ac:picMkLst>
        </pc:picChg>
        <pc:picChg chg="del">
          <ac:chgData name="Lucie Konečná" userId="e77d300807919a1d" providerId="LiveId" clId="{4CF85E0C-CDA7-4C41-8FCE-1D53EB998EF7}" dt="2023-03-05T11:01:58.492" v="5078" actId="478"/>
          <ac:picMkLst>
            <pc:docMk/>
            <pc:sldMk cId="776093526" sldId="338"/>
            <ac:picMk id="9" creationId="{14BD8E88-09AA-05B3-9678-1BBD6BA9C267}"/>
          </ac:picMkLst>
        </pc:picChg>
      </pc:sldChg>
      <pc:sldChg chg="addSp delSp modSp add mod">
        <pc:chgData name="Lucie Konečná" userId="e77d300807919a1d" providerId="LiveId" clId="{4CF85E0C-CDA7-4C41-8FCE-1D53EB998EF7}" dt="2023-03-05T11:11:25.420" v="5087" actId="1076"/>
        <pc:sldMkLst>
          <pc:docMk/>
          <pc:sldMk cId="3396444063" sldId="339"/>
        </pc:sldMkLst>
        <pc:spChg chg="mod">
          <ac:chgData name="Lucie Konečná" userId="e77d300807919a1d" providerId="LiveId" clId="{4CF85E0C-CDA7-4C41-8FCE-1D53EB998EF7}" dt="2023-03-05T11:11:25.420" v="5087" actId="1076"/>
          <ac:spMkLst>
            <pc:docMk/>
            <pc:sldMk cId="3396444063" sldId="339"/>
            <ac:spMk id="4" creationId="{42DD0C6D-3804-1CF9-5E33-0F9D3C0B855D}"/>
          </ac:spMkLst>
        </pc:spChg>
        <pc:picChg chg="del">
          <ac:chgData name="Lucie Konečná" userId="e77d300807919a1d" providerId="LiveId" clId="{4CF85E0C-CDA7-4C41-8FCE-1D53EB998EF7}" dt="2023-03-05T11:11:14.170" v="5083" actId="478"/>
          <ac:picMkLst>
            <pc:docMk/>
            <pc:sldMk cId="3396444063" sldId="339"/>
            <ac:picMk id="5" creationId="{69B9B064-9508-2BF5-FD07-14700BE4E534}"/>
          </ac:picMkLst>
        </pc:picChg>
        <pc:picChg chg="add mod">
          <ac:chgData name="Lucie Konečná" userId="e77d300807919a1d" providerId="LiveId" clId="{4CF85E0C-CDA7-4C41-8FCE-1D53EB998EF7}" dt="2023-03-05T11:11:19.641" v="5086" actId="14100"/>
          <ac:picMkLst>
            <pc:docMk/>
            <pc:sldMk cId="3396444063" sldId="339"/>
            <ac:picMk id="6" creationId="{5DDA82B9-20DC-D13A-6071-ABB611374ED0}"/>
          </ac:picMkLst>
        </pc:picChg>
      </pc:sldChg>
      <pc:sldChg chg="modSp new mod ord">
        <pc:chgData name="Lucie Konečná" userId="e77d300807919a1d" providerId="LiveId" clId="{4CF85E0C-CDA7-4C41-8FCE-1D53EB998EF7}" dt="2023-03-26T09:19:07.185" v="5984"/>
        <pc:sldMkLst>
          <pc:docMk/>
          <pc:sldMk cId="163880047" sldId="340"/>
        </pc:sldMkLst>
        <pc:spChg chg="mod">
          <ac:chgData name="Lucie Konečná" userId="e77d300807919a1d" providerId="LiveId" clId="{4CF85E0C-CDA7-4C41-8FCE-1D53EB998EF7}" dt="2023-03-14T16:12:18.442" v="5212" actId="122"/>
          <ac:spMkLst>
            <pc:docMk/>
            <pc:sldMk cId="163880047" sldId="340"/>
            <ac:spMk id="2" creationId="{B86C2F55-81C3-817A-4CEB-476B719D0342}"/>
          </ac:spMkLst>
        </pc:spChg>
        <pc:spChg chg="mod">
          <ac:chgData name="Lucie Konečná" userId="e77d300807919a1d" providerId="LiveId" clId="{4CF85E0C-CDA7-4C41-8FCE-1D53EB998EF7}" dt="2023-03-14T16:17:35.656" v="5809" actId="20577"/>
          <ac:spMkLst>
            <pc:docMk/>
            <pc:sldMk cId="163880047" sldId="340"/>
            <ac:spMk id="3" creationId="{DBC1560C-B396-12EE-148D-E37218FFD9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5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3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85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33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78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9199729" cy="3543780"/>
          </a:xfrm>
        </p:spPr>
        <p:txBody>
          <a:bodyPr/>
          <a:lstStyle/>
          <a:p>
            <a:r>
              <a:rPr lang="cs-CZ" sz="6000" b="1" dirty="0"/>
              <a:t>Komparativní analýza integrační politiky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061" y="5429947"/>
            <a:ext cx="8319052" cy="128393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Lucie Konečná </a:t>
            </a:r>
          </a:p>
          <a:p>
            <a:pPr algn="l"/>
            <a:r>
              <a:rPr lang="en-US" dirty="0"/>
              <a:t>BSSn4403 </a:t>
            </a:r>
            <a:r>
              <a:rPr lang="en-US" dirty="0" err="1"/>
              <a:t>Komparativní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bezpečnostní</a:t>
            </a:r>
            <a:r>
              <a:rPr lang="cs-CZ" dirty="0"/>
              <a:t> </a:t>
            </a:r>
            <a:r>
              <a:rPr lang="en-US" dirty="0" err="1"/>
              <a:t>politiky</a:t>
            </a:r>
            <a:endParaRPr lang="cs-CZ" dirty="0"/>
          </a:p>
          <a:p>
            <a:pPr algn="l"/>
            <a:r>
              <a:rPr lang="cs-CZ" dirty="0"/>
              <a:t>2/4/2024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3914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1093304"/>
            <a:ext cx="9601200" cy="5357192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DE4A77-A5E6-2B78-3927-3536E1E0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48" y="1093304"/>
            <a:ext cx="10663248" cy="52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3914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1093304"/>
            <a:ext cx="9601200" cy="5357192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CE980-6AF3-0437-0E20-D250236DB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43" y="904250"/>
            <a:ext cx="9143409" cy="581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3914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1093304"/>
            <a:ext cx="9601200" cy="5357192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0D8877-79A1-E000-50CE-5561309A8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86" y="794485"/>
            <a:ext cx="7839413" cy="59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2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A9CCA-C28D-E480-8357-B0C180DC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574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922AA-9C6D-C315-5BAB-106B9EC6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1428"/>
            <a:ext cx="9601200" cy="579699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12529"/>
                </a:solidFill>
                <a:effectLst/>
              </a:rPr>
              <a:t>Migrant </a:t>
            </a:r>
            <a:r>
              <a:rPr lang="cs-CZ" b="0" i="0" dirty="0" err="1">
                <a:solidFill>
                  <a:srgbClr val="212529"/>
                </a:solidFill>
                <a:effectLst/>
              </a:rPr>
              <a:t>Integration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</a:rPr>
              <a:t>Policy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Index – MIPEX</a:t>
            </a:r>
          </a:p>
          <a:p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ndex zkoumající integrační politiky v 56 zemích napříč pěti kontinenty</a:t>
            </a:r>
          </a:p>
          <a:p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MIPEX metodologie – zaměření na tři dimenze:</a:t>
            </a:r>
          </a:p>
          <a:p>
            <a:pPr marL="530352" lvl="1" indent="0">
              <a:buNone/>
            </a:pPr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Základní práva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(Mají imigranti srovnatelná základní práva jako občané 		jednotlivých zemí?)</a:t>
            </a:r>
          </a:p>
          <a:p>
            <a:pPr marL="530352" lvl="1" indent="0">
              <a:buNone/>
            </a:pPr>
            <a:r>
              <a:rPr lang="cs-CZ" i="0" dirty="0">
                <a:solidFill>
                  <a:srgbClr val="212529"/>
                </a:solidFill>
              </a:rPr>
              <a:t>	b)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Rovné příležitosti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(Získávají imigranti dostatečnou podporu na to, aby jejich 	příležitosti byly srovnatelné s příležitostmi občanů daných zemí?)</a:t>
            </a:r>
          </a:p>
          <a:p>
            <a:pPr marL="0" indent="0" algn="l">
              <a:buNone/>
            </a:pPr>
            <a:r>
              <a:rPr lang="cs-CZ" i="0" dirty="0">
                <a:solidFill>
                  <a:srgbClr val="212529"/>
                </a:solidFill>
              </a:rPr>
              <a:t>	c)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Bezpečná budoucnost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(Mohou se imigranti v dané zemi usadit a cítit  se 	bezpečně ohledně jejich budoucnosti?)</a:t>
            </a:r>
          </a:p>
          <a:p>
            <a:r>
              <a:rPr lang="cs-CZ" dirty="0">
                <a:solidFill>
                  <a:srgbClr val="212529"/>
                </a:solidFill>
              </a:rPr>
              <a:t>Tyto tři dimenze jsou pokryty za pomoci osmi indikátorů, které se skládají z několika sub-indikátorů. </a:t>
            </a:r>
            <a:endParaRPr lang="cs-CZ" b="0" i="0" dirty="0">
              <a:solidFill>
                <a:srgbClr val="212529"/>
              </a:solidFill>
              <a:effectLst/>
            </a:endParaRPr>
          </a:p>
          <a:p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základě dosaženého skóre jsou státy rozděleny do 4 skupin, každá skupina se následně skládá z dalších 2-3 podskupin</a:t>
            </a:r>
          </a:p>
          <a:p>
            <a:r>
              <a:rPr lang="cs-CZ" dirty="0"/>
              <a:t>https://www.mipex.eu/</a:t>
            </a:r>
            <a:br>
              <a:rPr lang="cs-CZ" dirty="0"/>
            </a:b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710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A9CCA-C28D-E480-8357-B0C180DC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574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922AA-9C6D-C315-5BAB-106B9EC6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1428"/>
            <a:ext cx="9601200" cy="52702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Ucelená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komplexní přístup, který v rámci integrace zajišťuje stejná práva, příležitosti i bezpečnost pro imigranty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Teoretická rovnost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tato skupina se vyznačuje stejnými právy a dlouhodobou bezpečností, avšak neposkytuje imigrantům jednotné příležitosti jako občanům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Dočasná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v tomto případě se imigrantům dostává základních práv a jednotných příležitostí, ale chybí jim rovná ochrana a čelí překážkám pro trvalé usazení na daném území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Imigrace bez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Denied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imigrantům jsou ve státech patřících do této skupiny odpírána základní práva a rovné příležitosti, přestože dlouhodobé setrvání v zemi by problémem nebylo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dirty="0"/>
            </a:b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8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04" y="779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(2020)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17AB9-F079-C8F3-9B9A-C9BE9021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4" y="1789876"/>
            <a:ext cx="3102458" cy="3581400"/>
          </a:xfrm>
        </p:spPr>
        <p:txBody>
          <a:bodyPr/>
          <a:lstStyle/>
          <a:p>
            <a:r>
              <a:rPr lang="cs-CZ" dirty="0"/>
              <a:t>Ucelená integrace (1,2,5)</a:t>
            </a:r>
          </a:p>
          <a:p>
            <a:r>
              <a:rPr lang="cs-CZ" dirty="0"/>
              <a:t>Teoretická rovnost (4,8,9)</a:t>
            </a:r>
          </a:p>
          <a:p>
            <a:r>
              <a:rPr lang="cs-CZ" dirty="0"/>
              <a:t>Dočasná integrace (3,6)</a:t>
            </a:r>
          </a:p>
          <a:p>
            <a:r>
              <a:rPr lang="cs-CZ" dirty="0"/>
              <a:t>Imigrace bez integrace (7, 10)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5FF0C6-77C1-DDEB-CA05-83544D8E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12" y="1232315"/>
            <a:ext cx="8351788" cy="49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045EC9-C0D5-7258-7497-9C5FC567D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20" y="1057613"/>
            <a:ext cx="8854280" cy="5287770"/>
          </a:xfrm>
        </p:spPr>
      </p:pic>
    </p:spTree>
    <p:extLst>
      <p:ext uri="{BB962C8B-B14F-4D97-AF65-F5344CB8AC3E}">
        <p14:creationId xmlns:p14="http://schemas.microsoft.com/office/powerpoint/2010/main" val="2916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418773-6787-E186-B742-C2179EDE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C31A57-D602-CDEC-6FD5-8AF6FE5D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73" y="847688"/>
            <a:ext cx="9873833" cy="59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ČR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6A0583-AD6A-B181-2FF1-319EA7AF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D82EB7-EB9D-E8CE-1D4A-9322AD09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7" y="1510108"/>
            <a:ext cx="3764107" cy="416333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9344698-CB39-9B42-D8AA-D232DFB9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990600"/>
            <a:ext cx="7117773" cy="54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2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C2F55-81C3-817A-4CEB-476B719D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komparovat integrační politiku? –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1560C-B396-12EE-148D-E37218FF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vymyslet výzkum, který by se zabýval integrační politikou.</a:t>
            </a:r>
          </a:p>
          <a:p>
            <a:pPr lvl="1"/>
            <a:r>
              <a:rPr lang="cs-CZ" dirty="0"/>
              <a:t>Definujte cíle a výzkumnou otázku.</a:t>
            </a:r>
          </a:p>
          <a:p>
            <a:pPr lvl="1"/>
            <a:r>
              <a:rPr lang="cs-CZ" dirty="0"/>
              <a:t>Zkuste se zamyslet nad tím, co přesně budete zkoumat a jaké zdroje k tomu využijete. </a:t>
            </a:r>
          </a:p>
          <a:p>
            <a:pPr lvl="1"/>
            <a:r>
              <a:rPr lang="cs-CZ" dirty="0"/>
              <a:t>Rozhodněte, které případy budete zkoumat a proč.</a:t>
            </a:r>
          </a:p>
          <a:p>
            <a:pPr lvl="1"/>
            <a:r>
              <a:rPr lang="cs-CZ" dirty="0"/>
              <a:t>Určete, zda využijete klasickou komparativní případovou studii, novodobou (</a:t>
            </a:r>
            <a:r>
              <a:rPr lang="cs-CZ" dirty="0" err="1"/>
              <a:t>Millovy</a:t>
            </a:r>
            <a:r>
              <a:rPr lang="cs-CZ" dirty="0"/>
              <a:t> metody), QCA, případovou studii,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či nějakou jinou metodu (např. obsahovou analýzu).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8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AC74A-5315-3A74-E94A-0AB956D0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53" y="-9442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0914F-7775-F3BC-0741-C579EB10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16835"/>
            <a:ext cx="9601200" cy="621692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Migrace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ohyb osob, skupin nebo větších celků obyvatel v geografickém a sociálním prostoru, spojený s přechodnou nebo trvalou změnou místa pobytu.</a:t>
            </a:r>
            <a:endParaRPr lang="cs-CZ" sz="1800" dirty="0"/>
          </a:p>
          <a:p>
            <a:r>
              <a:rPr lang="cs-CZ" b="1" dirty="0"/>
              <a:t>Cizinec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Podle zákona č. 326/1999 Sb., o pobytu cizinců na území ČR je cizincem fyzická osoba, která není státním občanem ČR, včetně občana Evropské unie.</a:t>
            </a:r>
            <a:endParaRPr lang="cs-CZ" sz="1800" b="1" dirty="0"/>
          </a:p>
          <a:p>
            <a:r>
              <a:rPr lang="cs-CZ" b="1" dirty="0"/>
              <a:t>Azylant, uprchlík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Azylantem je podle zákona č. 325/1999 Sb. každý cizinec, kterému je poskytnut azyl.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Uprchlík je zde definován jako každý jedinec, který překročí hranice své země, z které utíká a může být pronásledován z důvodů politických, rasových, náboženských či národnostních nebo z důvodu příslušnosti k určité společenské vrstvě.</a:t>
            </a:r>
            <a:endParaRPr lang="cs-CZ" sz="1800" b="1" dirty="0"/>
          </a:p>
          <a:p>
            <a:r>
              <a:rPr lang="cs-CZ" b="1" dirty="0"/>
              <a:t>Integrace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D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louhodobý proces, při kterém jsou cizinci začleňováni do společnosti.</a:t>
            </a:r>
            <a:endParaRPr lang="cs-CZ" sz="1800" b="1" dirty="0"/>
          </a:p>
          <a:p>
            <a:r>
              <a:rPr lang="cs-CZ" b="1" dirty="0"/>
              <a:t>Asimilace, Adaptace, Akulturace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řizpůsobení se cizinců místní kultuře,  je chápána také jako proces začleňování se do majoritní společnosti.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roces, kdy se člověk přizpůsobuje vnějším podmínkám.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roces, při kterém cizinci přijímají významné charakteristiky a prvky místní kultury, zároveň však je uchována jejich původní kulturní identita.</a:t>
            </a:r>
            <a:endParaRPr lang="cs-CZ" sz="1800" b="1" dirty="0"/>
          </a:p>
          <a:p>
            <a:r>
              <a:rPr lang="cs-CZ" b="1" dirty="0"/>
              <a:t>Separace, segregace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působy, jakými jsou cizinci vyčleněni z majoritní společnosti.</a:t>
            </a:r>
            <a:endParaRPr lang="cs-CZ" sz="1800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55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1BFBD-9446-6E98-67C1-45157E01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tedy komparovat integrační politiku?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19D14-CCB0-BD61-5FD8-D4FE64F7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Komparace na základě teoretických konceptů a následná kategorizace</a:t>
            </a:r>
          </a:p>
          <a:p>
            <a:r>
              <a:rPr lang="cs-CZ" dirty="0"/>
              <a:t>B) Komparace na základe údajů a konceptů MIPEX</a:t>
            </a:r>
          </a:p>
          <a:p>
            <a:r>
              <a:rPr lang="cs-CZ" dirty="0"/>
              <a:t>C) Komparace legislativního rámce a dokumentů věnujících se integrační politice</a:t>
            </a:r>
          </a:p>
          <a:p>
            <a:r>
              <a:rPr lang="cs-CZ" dirty="0"/>
              <a:t>D) Komparace statistických a demografických údajů o cizincích a integraci</a:t>
            </a:r>
          </a:p>
          <a:p>
            <a:r>
              <a:rPr lang="cs-CZ" dirty="0"/>
              <a:t>E) Komparace přístupu jednotlivých států a jejich výsledků (eventuálně i jeden stát  - komparace historického vývoje)</a:t>
            </a:r>
          </a:p>
          <a:p>
            <a:r>
              <a:rPr lang="cs-CZ" dirty="0"/>
              <a:t>F) Vlastní dotazníkové šetřené </a:t>
            </a:r>
            <a:r>
              <a:rPr lang="cs-CZ" dirty="0" err="1"/>
              <a:t>komparující</a:t>
            </a:r>
            <a:r>
              <a:rPr lang="cs-CZ" dirty="0"/>
              <a:t> integraci určitých skupin</a:t>
            </a:r>
          </a:p>
        </p:txBody>
      </p:sp>
    </p:spTree>
    <p:extLst>
      <p:ext uri="{BB962C8B-B14F-4D97-AF65-F5344CB8AC3E}">
        <p14:creationId xmlns:p14="http://schemas.microsoft.com/office/powerpoint/2010/main" val="389098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9271F-2A74-3132-FAF6-F506E130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-99191"/>
            <a:ext cx="11211339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ČR a Slovensko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A5556-A962-C238-8EA1-CBB79FE9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112126"/>
            <a:ext cx="10833652" cy="5745874"/>
          </a:xfrm>
        </p:spPr>
        <p:txBody>
          <a:bodyPr/>
          <a:lstStyle/>
          <a:p>
            <a:r>
              <a:rPr lang="cs-CZ" dirty="0"/>
              <a:t>Název: Evropská unie a její přístup k integraci cizinců třetích zemí. Komparace České republiky a Slovenska </a:t>
            </a:r>
          </a:p>
          <a:p>
            <a:r>
              <a:rPr lang="cs-CZ" dirty="0"/>
              <a:t>„</a:t>
            </a:r>
            <a:r>
              <a:rPr lang="cs-CZ" i="1" dirty="0"/>
              <a:t>Cílem bakalářské práce je analýza různých přístupů, které jsou aplikovány při integraci cizinců mezi ostatní občany v České republice a na Slovensku a vzájemné porovnání těchto přístupů.“</a:t>
            </a:r>
          </a:p>
          <a:p>
            <a:r>
              <a:rPr lang="cs-CZ" i="1" dirty="0"/>
              <a:t>Závěry:</a:t>
            </a:r>
          </a:p>
          <a:p>
            <a:pPr marL="987552" lvl="1" indent="-457200">
              <a:buAutoNum type="alphaLcParenR"/>
            </a:pPr>
            <a:r>
              <a:rPr lang="cs-CZ" dirty="0"/>
              <a:t>Drobné rozdíly v zákonech (</a:t>
            </a: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ákon č. 326/1999 Sb. vs. zákon č. 48/2002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Z.z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o pobytu cizinců) -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zastupitelský úřad může po cizinci požadovat, aby složil jistinu ve výši nevyhnutelných nákladů spojených s vycestováním a předložení zpětné letenky. A dále zastupitelský úřad může cizinci určit hraniční přechod, který bude použit ke vstupu na území SR.</a:t>
            </a:r>
          </a:p>
          <a:p>
            <a:pPr marL="873252" lvl="1" indent="-342900"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Rozdílná struktura odpovědných orgánů – v ČR MV a jeho odbory (odbor azylové a migrační politiky, Správa uprchlických zařízení, Integrační centra, Zařízení pro zajištění cizinců. Na Slovensku MV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Migrační úřad a Úřad hraniční a cizinecké policie. 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Integrace v gesci Ministerstva práce a sociálních věcí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Odbor migrace a integrace cizinců). – roztříštěnost mezi více úřadů.</a:t>
            </a:r>
          </a:p>
          <a:p>
            <a:pPr marL="873252" lvl="1" indent="-342900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Menší spolupráce mezi státním sektorem a NGO na Slovensku</a:t>
            </a:r>
          </a:p>
          <a:p>
            <a:pPr marL="873252" lvl="1" indent="-342900">
              <a:buAutoNum type="alphaLcParenR"/>
            </a:pP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Menší důraz kladen na znalost jazyka (Slovensko)</a:t>
            </a:r>
          </a:p>
          <a:p>
            <a:pPr marL="873252" lvl="1" indent="-342900">
              <a:buAutoNum type="alphaLcParenR"/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101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66BF6-44D6-FFEA-AD21-25377D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74" y="2286000"/>
            <a:ext cx="3720576" cy="941202"/>
          </a:xfrm>
        </p:spPr>
        <p:txBody>
          <a:bodyPr anchor="b">
            <a:noAutofit/>
          </a:bodyPr>
          <a:lstStyle/>
          <a:p>
            <a:r>
              <a:rPr lang="cs-CZ" sz="3600" b="1" dirty="0"/>
              <a:t>Komparace Integrační politiky – Případ ČR a Slovensko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9E63A-A64C-D771-1840-2AF60D8E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62" y="640080"/>
            <a:ext cx="4629606" cy="5577840"/>
          </a:xfrm>
          <a:prstGeom prst="rect">
            <a:avLst/>
          </a:prstGeom>
        </p:spPr>
      </p:pic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11A3F625-54B6-F692-00AB-83168E88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cs-CZ" sz="1600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89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9271F-2A74-3132-FAF6-F506E130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-99191"/>
            <a:ext cx="11211339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ČR a Slovensko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A5556-A962-C238-8EA1-CBB79FE9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112126"/>
            <a:ext cx="10833652" cy="5745874"/>
          </a:xfrm>
        </p:spPr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Závěr: </a:t>
            </a:r>
          </a:p>
          <a:p>
            <a:pPr marL="0" indent="0" algn="just">
              <a:buNone/>
            </a:pPr>
            <a:r>
              <a:rPr lang="cs-CZ" dirty="0">
                <a:cs typeface="Times New Roman" panose="02020603050405020304" pitchFamily="18" charset="0"/>
              </a:rPr>
              <a:t>	„</a:t>
            </a:r>
            <a:r>
              <a:rPr lang="cs-CZ" i="1" dirty="0"/>
              <a:t>Hlavním cílem mé práce mělo být dosažení uceleného pohledu na téma přístupu Evropské unie k integraci cizinců. Chtěla jsem nastínit ucelený přehled o krocích, které Evropská unie podniká, aby cizincům v jejich začlenění do evropské společnosti pomohla a jak tuto integraci pojímají různé státy Evropy. Snažila jsem se ve své práci rozebrat zvláště vztah mezi právními předpisy a normami evropského práva v porovnání s předpisy jednotlivých členských států, zvláště pak České republiky a Slovenska a rozebrat odchylky v implementaci evropského práva v oblasti integrace cizinců. Při srovnání integrace cizinců v ČR a SR jsem pak zjistila, že integrační politika je lépe propracována v České republice, kdy Slovenská republika k problému migrace a integrace zatím přistupuje jako k problému budoucímu.“</a:t>
            </a:r>
          </a:p>
          <a:p>
            <a:pPr algn="just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Hlavní nedostatky tohoto výzk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umu?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63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7498B-A827-F591-CBD5-EC7A8AD1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543051"/>
            <a:ext cx="10253870" cy="3581400"/>
          </a:xfrm>
        </p:spPr>
        <p:txBody>
          <a:bodyPr>
            <a:normAutofit/>
          </a:bodyPr>
          <a:lstStyle/>
          <a:p>
            <a:r>
              <a:rPr lang="cs-CZ" dirty="0"/>
              <a:t>Název: Komparace úspěšnosti integračních modelů na vybraných zemích EU</a:t>
            </a:r>
          </a:p>
          <a:p>
            <a:r>
              <a:rPr lang="cs-CZ" dirty="0"/>
              <a:t>Výzkumná otázka: „</a:t>
            </a:r>
            <a:r>
              <a:rPr lang="cs-CZ" i="1" dirty="0"/>
              <a:t>Který ze tří evropských integračních modelů je v integraci neevropských imigrantů nejúspěšnější a z jakých důvodů?“</a:t>
            </a:r>
          </a:p>
          <a:p>
            <a:r>
              <a:rPr lang="cs-CZ" dirty="0"/>
              <a:t>Francouzský, německý a britský přístup</a:t>
            </a:r>
          </a:p>
          <a:p>
            <a:pPr algn="just"/>
            <a:r>
              <a:rPr lang="cs-CZ" dirty="0"/>
              <a:t>Metodologie: Porovnání MIPEX, Deklarace ze Zaragozy (zaměstnanost, vzdělání, sociální inkluze a aktivní občanství), využití tzv. </a:t>
            </a:r>
            <a:r>
              <a:rPr lang="cs-CZ" b="1" dirty="0"/>
              <a:t>Metody kompozitních </a:t>
            </a:r>
            <a:r>
              <a:rPr lang="cs-CZ" b="1"/>
              <a:t>indikátorů (</a:t>
            </a:r>
            <a:r>
              <a:rPr lang="cs-CZ" b="0" i="0">
                <a:effectLst/>
              </a:rPr>
              <a:t>Kompozitní </a:t>
            </a:r>
            <a:r>
              <a:rPr lang="cs-CZ" b="0" i="0" dirty="0">
                <a:effectLst/>
              </a:rPr>
              <a:t>indikátor je ukazatel sestavený z několika dílčích indikátorů (</a:t>
            </a:r>
            <a:r>
              <a:rPr lang="cs-CZ" b="0" i="0" dirty="0" err="1">
                <a:effectLst/>
              </a:rPr>
              <a:t>subindikátorů</a:t>
            </a:r>
            <a:r>
              <a:rPr lang="cs-CZ" b="0" i="0" dirty="0">
                <a:effectLst/>
              </a:rPr>
              <a:t>), které mohou být v různých měrných jednotkách, s různou úrovní a variabilitou a vykazují různý stupeň závislosti).</a:t>
            </a:r>
          </a:p>
          <a:p>
            <a:pPr algn="just"/>
            <a:endParaRPr lang="cs-CZ" b="0" i="0" dirty="0">
              <a:effectLst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134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530626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60DB13-84A7-F9F9-14CF-419DB5695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10"/>
          <a:stretch/>
        </p:blipFill>
        <p:spPr>
          <a:xfrm>
            <a:off x="1233808" y="2294490"/>
            <a:ext cx="5270901" cy="4160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BD8E88-09AA-05B3-9678-1BBD6BA9C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44"/>
          <a:stretch/>
        </p:blipFill>
        <p:spPr>
          <a:xfrm>
            <a:off x="7010702" y="2294490"/>
            <a:ext cx="4782980" cy="41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1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530626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B9B064-9508-2BF5-FD07-14700BE4E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27"/>
          <a:stretch/>
        </p:blipFill>
        <p:spPr>
          <a:xfrm>
            <a:off x="2614612" y="2315370"/>
            <a:ext cx="6415088" cy="41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3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5" y="1405935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DA82B9-20DC-D13A-6071-ABB61137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45" y="2077479"/>
            <a:ext cx="5651356" cy="47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4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2F441-9BEA-E41E-58F2-0DBD8A08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076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35703-7A3C-243C-9D25-A4644EFC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6" y="921026"/>
            <a:ext cx="10734261" cy="4384813"/>
          </a:xfrm>
        </p:spPr>
        <p:txBody>
          <a:bodyPr/>
          <a:lstStyle/>
          <a:p>
            <a:r>
              <a:rPr lang="cs-CZ" dirty="0"/>
              <a:t>Integrační politika – nástroj sloužící k začlenění přistěhovalců do hostitelské společnost.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J. W.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Berryho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(1980) – Strategie adaptace v 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nové společnosti (Integrace, </a:t>
            </a:r>
            <a:r>
              <a:rPr lang="cs-CZ" dirty="0" err="1">
                <a:solidFill>
                  <a:srgbClr val="000000"/>
                </a:solidFill>
                <a:ea typeface="Calibri" panose="020F0502020204030204" pitchFamily="34" charset="0"/>
              </a:rPr>
              <a:t>Asimiliace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, Separace a Marginalizace).</a:t>
            </a:r>
          </a:p>
          <a:p>
            <a:r>
              <a:rPr lang="cs-CZ" dirty="0">
                <a:solidFill>
                  <a:srgbClr val="000000"/>
                </a:solidFill>
              </a:rPr>
              <a:t>Barša (2005) – tři modely integrace v EU (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Etnicko-exkluzivistický model, Asimilační model a Pluralistický model).</a:t>
            </a:r>
          </a:p>
          <a:p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Bauböck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Birch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(1999) - asimilace, tavící kotlík a kulturní pluralismus.</a:t>
            </a:r>
          </a:p>
          <a:p>
            <a:r>
              <a:rPr lang="cs-CZ" dirty="0" err="1">
                <a:solidFill>
                  <a:srgbClr val="000000"/>
                </a:solidFill>
              </a:rPr>
              <a:t>Bosswick</a:t>
            </a:r>
            <a:r>
              <a:rPr lang="cs-CZ" dirty="0">
                <a:solidFill>
                  <a:srgbClr val="000000"/>
                </a:solidFill>
              </a:rPr>
              <a:t> a </a:t>
            </a:r>
            <a:r>
              <a:rPr lang="cs-CZ" dirty="0" err="1">
                <a:solidFill>
                  <a:srgbClr val="000000"/>
                </a:solidFill>
              </a:rPr>
              <a:t>Heckmann</a:t>
            </a:r>
            <a:r>
              <a:rPr lang="cs-CZ" dirty="0">
                <a:solidFill>
                  <a:srgbClr val="000000"/>
                </a:solidFill>
              </a:rPr>
              <a:t> (2010) - Typologie dimenze integrace – strukturální dimenze integrace, kulturní dimenze integrace, interakční dimenze integrace a identifikační dimenze integrace.</a:t>
            </a:r>
          </a:p>
          <a:p>
            <a:r>
              <a:rPr lang="cs-CZ" dirty="0">
                <a:solidFill>
                  <a:srgbClr val="000000"/>
                </a:solidFill>
              </a:rPr>
              <a:t>Naturalizace a povolení k pobytu.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EAB3DA-2E2F-62E5-676B-B14C0C0A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525" y="4432024"/>
            <a:ext cx="6134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96F5D-1DB6-3732-E9D2-212864C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7626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84CD3-6B3C-C688-1B61-0D39D5EA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03075"/>
            <a:ext cx="9601200" cy="4371560"/>
          </a:xfrm>
        </p:spPr>
        <p:txBody>
          <a:bodyPr/>
          <a:lstStyle/>
          <a:p>
            <a:r>
              <a:rPr lang="cs-CZ" dirty="0"/>
              <a:t>Negativní výsledky integračních procesů - Smolík (2010) – pět druhů alternativ – kulturní segregace, rasistický paradox, ekonomická segregace, většinová kontrola a etnicko-kulturní konflikt.</a:t>
            </a:r>
          </a:p>
          <a:p>
            <a:r>
              <a:rPr lang="cs-CZ" dirty="0"/>
              <a:t>Překážky při integraci – negativní vnímání ze strany většinové společnosti (xenofobie, rasismus, diskriminace, předsudky a stereotypy, intolerance), tzv. národní povaha (souhrn vlastností, jimiž se národ liší od národů jiných, povaha se odráží ve všem, čím národ žije, tedy v myšlení, cítění a jednání), neznalost místního jazyka, informace prezentované v médiích, velké kulturní rozdíly, kriminalita a organizovaný zločin.</a:t>
            </a:r>
          </a:p>
          <a:p>
            <a:r>
              <a:rPr lang="cs-CZ" dirty="0"/>
              <a:t>Přístup české společnosti k cizincům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35 % českých občanů soudí, že v České republice žije příliš mnoho cizinců, 70 % českých občanů po cizincích požaduje, aby se co nejvíce přizpůsobili našim zvyklostem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2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451BD-4798-E257-69EB-8D23976E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0FE2E-98FF-A788-F810-5E9B1FBF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99" y="623756"/>
            <a:ext cx="9601200" cy="506007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Strategie - Společná přistěhovalecká politika pro Evropu – zásady, opatření nástroje (2008)</a:t>
            </a:r>
          </a:p>
          <a:p>
            <a:pPr marL="0" indent="0">
              <a:buNone/>
            </a:pPr>
            <a:r>
              <a:rPr lang="cs-CZ" dirty="0"/>
              <a:t>	https://www.cizinci.cz/documents/551336/568681/pristehovalecka_politika_	2008.pdf/68cc5f6c-558a-7f13-1455-280797019315</a:t>
            </a:r>
          </a:p>
          <a:p>
            <a:r>
              <a:rPr lang="cs-CZ" dirty="0"/>
              <a:t>Sdělení Komise (2011) Evropská agenda pro integraci státních příslušníků třetích zemí</a:t>
            </a:r>
          </a:p>
          <a:p>
            <a:r>
              <a:rPr lang="cs-CZ" dirty="0"/>
              <a:t>Akční plán zaměřující se na integraci a inkluzi 2021-2O27                                                                             </a:t>
            </a:r>
          </a:p>
          <a:p>
            <a:r>
              <a:rPr lang="cs-CZ" dirty="0"/>
              <a:t>Evropský fond pro integraci státních příslušníků třetích zemí (2007-2013), </a:t>
            </a:r>
            <a:r>
              <a:rPr lang="cs-CZ" dirty="0">
                <a:solidFill>
                  <a:srgbClr val="1E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Azylový, migrační a integrační fond AMIF</a:t>
            </a:r>
            <a:endParaRPr lang="cs-CZ" dirty="0"/>
          </a:p>
          <a:p>
            <a:r>
              <a:rPr lang="cs-CZ" dirty="0"/>
              <a:t>Evropské fórum pro migraci (od roku 2015)</a:t>
            </a:r>
          </a:p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Website</a:t>
            </a:r>
            <a:r>
              <a:rPr lang="cs-CZ" dirty="0"/>
              <a:t> on </a:t>
            </a:r>
            <a:r>
              <a:rPr lang="cs-CZ" dirty="0" err="1"/>
              <a:t>Integration</a:t>
            </a:r>
            <a:r>
              <a:rPr lang="cs-CZ" dirty="0"/>
              <a:t>,                                                                                          Evropská integrační síť – expertní skupina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Směrnice o právu na sloučení rodiny </a:t>
            </a:r>
          </a:p>
          <a:p>
            <a:r>
              <a:rPr lang="cs-CZ" dirty="0"/>
              <a:t>Směrnice o právním postavení příslušníků třetích                                                                                                                                 zemí, kteří jsou dlouhodobě pobývajícími rezidenty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6FF3F0-AC27-A7A8-08E7-C0887578E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90"/>
          <a:stretch/>
        </p:blipFill>
        <p:spPr>
          <a:xfrm>
            <a:off x="6723070" y="3287291"/>
            <a:ext cx="5468930" cy="34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3F8D4-A157-36DE-CABB-C57E1110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Integrační politika EU – Akční plán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832D8C-E054-2252-A33E-4531E301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721" y="1614644"/>
            <a:ext cx="6829234" cy="4557556"/>
          </a:xfrm>
        </p:spPr>
      </p:pic>
    </p:spTree>
    <p:extLst>
      <p:ext uri="{BB962C8B-B14F-4D97-AF65-F5344CB8AC3E}">
        <p14:creationId xmlns:p14="http://schemas.microsoft.com/office/powerpoint/2010/main" val="267476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5A915-D269-70F8-DA3A-ED166BDE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807687" cy="1485900"/>
          </a:xfrm>
        </p:spPr>
        <p:txBody>
          <a:bodyPr/>
          <a:lstStyle/>
          <a:p>
            <a:pPr algn="ctr"/>
            <a:r>
              <a:rPr lang="cs-CZ" dirty="0"/>
              <a:t>Integrační politika ČR – legislativa a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81EA0-BACC-6FE7-11C3-602B9125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093304"/>
            <a:ext cx="9601200" cy="535719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Aktualizovaná koncepce integrace cizinců 2006 (Aktualizovaná koncepce integrace cizinců 2016 - Ve vzájemném respektu, Aktualizovaná koncepce integrace cizinců 2011 - Společné soužití)</a:t>
            </a:r>
          </a:p>
          <a:p>
            <a:pPr lvl="1" algn="just"/>
            <a:r>
              <a:rPr lang="cs-CZ" sz="1600" b="0" dirty="0">
                <a:solidFill>
                  <a:schemeClr val="tx1"/>
                </a:solidFill>
                <a:effectLst/>
              </a:rPr>
              <a:t>Cílem integrační politiky je podpořit integraci jako proces, který vede k bezproblémovému a oboustranně prospěšnému soužití cizinců a majority, k budování vědomí sounáležitosti a spoluodpovědnosti za společné soužití a vybudování vzájemně provázané a komunikující společnosti. Integrace cizinců je klíčová pro zachování sociální soudržnosti společnosti, pro její ekonomický, sociální i kulturní rozvoj. Nedostatečná nebo neúspěšná integrace přináší riziko vytváření uzavřených komunit cizinců, sociální fragmentace společnosti a vytváření paralelních společenských struktur, nárůstu xenofobie, netolerance a extremismu ve společnosti</a:t>
            </a:r>
            <a:r>
              <a:rPr lang="cs-CZ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lvl="1" algn="just"/>
            <a:r>
              <a:rPr lang="cs-CZ" sz="1600" i="0" dirty="0">
                <a:solidFill>
                  <a:schemeClr val="tx1"/>
                </a:solidFill>
              </a:rPr>
              <a:t>4 klíčové předpoklady integrace (</a:t>
            </a:r>
            <a:r>
              <a:rPr lang="cs-CZ" sz="1600" dirty="0"/>
              <a:t>znalost českého jazyka, ekonomická soběstačnost, orientace cizince ve společnosti, vztahy cizince s členy majoritní společnosti</a:t>
            </a:r>
            <a:r>
              <a:rPr lang="cs-CZ" dirty="0"/>
              <a:t>).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Postup při realizaci aktualizované Koncepce integrace cizinců - Ve vzájemném respektu 2022 </a:t>
            </a:r>
          </a:p>
          <a:p>
            <a:r>
              <a:rPr lang="cs-CZ" dirty="0">
                <a:solidFill>
                  <a:schemeClr val="tx1"/>
                </a:solidFill>
              </a:rPr>
              <a:t>Zprávy o situaci v oblasti migrace a integrace cizinců na území ČR (poslední 2022)</a:t>
            </a:r>
          </a:p>
          <a:p>
            <a:r>
              <a:rPr lang="cs-CZ" dirty="0">
                <a:solidFill>
                  <a:schemeClr val="tx1"/>
                </a:solidFill>
              </a:rPr>
              <a:t>CPIC - Centrum na podporu integrace cizinců</a:t>
            </a:r>
          </a:p>
          <a:p>
            <a:r>
              <a:rPr lang="cs-CZ" dirty="0"/>
              <a:t>Zákon č. 326/1999 Sb., o pobytu cizinců na území České republiky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3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BF2FA-889F-06AD-19BC-41EE9E85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945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 - přístup a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388F7-18E7-F318-8EC6-C4F4B9A5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44216"/>
            <a:ext cx="9601200" cy="55261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polupráce zejména na regionální a lokální rovině - Centra na podporu integrace cizinců (CPIC) a neziskové organizace.</a:t>
            </a:r>
          </a:p>
          <a:p>
            <a:r>
              <a:rPr lang="pl-PL" dirty="0"/>
              <a:t>Povinné adaptačně integrační kurzy od 1.1.2021.</a:t>
            </a:r>
          </a:p>
          <a:p>
            <a:r>
              <a:rPr lang="cs-CZ" dirty="0"/>
              <a:t>NGO zaměřující se na integraci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META, Organizace pro pomoc uprchlíkům (OPU), </a:t>
            </a:r>
            <a:r>
              <a:rPr lang="cs-CZ" dirty="0"/>
              <a:t>Multikulturní centrum Praha, </a:t>
            </a:r>
            <a:r>
              <a:rPr lang="it-IT" dirty="0"/>
              <a:t>Sdružení pro integraci a migraci</a:t>
            </a:r>
            <a:r>
              <a:rPr lang="cs-CZ" dirty="0"/>
              <a:t> (SIMI), Slovo 21, aj.</a:t>
            </a:r>
            <a:endParaRPr lang="pl-PL" dirty="0"/>
          </a:p>
          <a:p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Vytvoření uceleného systému informování - Zřízení informačních webů – imigracniportal.cz, cizinci.cz, informační telefonická a emailová linka pro cizince MV.</a:t>
            </a:r>
          </a:p>
          <a:p>
            <a:r>
              <a:rPr lang="pl-PL" dirty="0"/>
              <a:t>Jazyková bariéra </a:t>
            </a:r>
            <a:r>
              <a:rPr lang="cs-CZ" dirty="0"/>
              <a:t>největší problém integrace - 48 % cizinců s trvalým pobytem a 59 % cizinců s přechodným pobytem to vnímají jako největší překážku při své integraci. 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cs-CZ" dirty="0"/>
              <a:t>Pokud jde o subjektivní zkušenost cizinců s odmítáním ze strany majority, více než třetina cizinců (38 %) uvádí zkušenost s xenofobií, naopak více než polovina cizinců (60 %) projevy xenofobie ze strany Čechů nezaznamenala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37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54" y="-12424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33" y="442288"/>
            <a:ext cx="11378140" cy="5357192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Podíl cizinců na celkové populaci v roce 2021 poprvé překročil hranici 6 %, 2022 překročeno 10%.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 31. 12. 2021 bylo evidováno celkem 660 849 cizinců s povoleným pobytem na území ČR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, K 31. 12. 2022 bylo evidováno 1 116 154 cizinců s povoleným pobytem na území ČR.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Rada Evropské unie poprvé aktivovala institut tzv. dočasné ochrany. Česká republika se stala jednou z hlavních cílových zemí prchajících osob, do konce roku 2022 na jejím území dočasnou ochranu získalo 473 216 osob.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 rostoucím počtu cizinců se významnou měrou podílela především pracovní migrace (ekonomické aktivity byly důvodem pro udělení dlouhodobého pobytového oprávnění u 64% (2021).</a:t>
            </a:r>
          </a:p>
          <a:p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Nelegální migrace 2022 - 29 235 osob s nejvyšším meziročním nárůstem (o 162%).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 roce 2022 bylo trestně stíháno 7 897 cizinců, což představuje 10,5 % z celkového počtu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ts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cs-CZ" dirty="0"/>
              <a:t>Co se týče krajského rozmístění pobývajících cizinců, tak více než polovina z nich (50,2 %) jich ke konci roku 2021 žila na území hl. m. Prahy a Středočeského kraje.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B9C3932-332A-F979-994C-980FFFC8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80" y="4948300"/>
            <a:ext cx="8881445" cy="17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02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30572</TotalTime>
  <Words>2217</Words>
  <Application>Microsoft Office PowerPoint</Application>
  <PresentationFormat>Širokoúhlá obrazovka</PresentationFormat>
  <Paragraphs>147</Paragraphs>
  <Slides>28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Symbol</vt:lpstr>
      <vt:lpstr>Times New Roman</vt:lpstr>
      <vt:lpstr>Crop</vt:lpstr>
      <vt:lpstr>Komparativní analýza integrační politiky</vt:lpstr>
      <vt:lpstr>Základní terminologie</vt:lpstr>
      <vt:lpstr>Integrační politika</vt:lpstr>
      <vt:lpstr>Integrační politika</vt:lpstr>
      <vt:lpstr>Integrační politika EU</vt:lpstr>
      <vt:lpstr>Integrační politika EU – Akční plán</vt:lpstr>
      <vt:lpstr>Integrační politika ČR – legislativa a dokumenty</vt:lpstr>
      <vt:lpstr>Integrace v ČR  - přístup a problémy</vt:lpstr>
      <vt:lpstr>Integrace v ČR – Demografické údaje</vt:lpstr>
      <vt:lpstr>Integrace v ČR – Demografické údaje</vt:lpstr>
      <vt:lpstr>Integrace v ČR – Demografické údaje</vt:lpstr>
      <vt:lpstr>Integrace v ČR – Demografické údaje</vt:lpstr>
      <vt:lpstr>INDEX MIPEX</vt:lpstr>
      <vt:lpstr>INDEX MIPEX</vt:lpstr>
      <vt:lpstr>INDEX MIPEX (2020)</vt:lpstr>
      <vt:lpstr>INDEX MIPEX – Výsledky </vt:lpstr>
      <vt:lpstr>INDEX MIPEX – Výsledky </vt:lpstr>
      <vt:lpstr>INDEX MIPEX – Výsledky ČR </vt:lpstr>
      <vt:lpstr>Jak komparovat integrační politiku? – Úkol</vt:lpstr>
      <vt:lpstr>Jak tedy komparovat integrační politiku?</vt:lpstr>
      <vt:lpstr>Komparace Integrační politiky – Případ ČR a Slovensko</vt:lpstr>
      <vt:lpstr>Komparace Integrační politiky – Případ ČR a Slovensko</vt:lpstr>
      <vt:lpstr>Komparace Integrační politiky – Případ ČR a Slovensko</vt:lpstr>
      <vt:lpstr>Komparace Integrační politiky – Případ Francie, Německo a VB</vt:lpstr>
      <vt:lpstr>Komparace Integrační politiky – Případ Francie, Německo a VB</vt:lpstr>
      <vt:lpstr>Komparace Integrační politiky – Případ Francie, Německo a VB</vt:lpstr>
      <vt:lpstr>Komparace Integrační politiky – Případ Francie, Německo a VB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396</cp:revision>
  <dcterms:created xsi:type="dcterms:W3CDTF">2017-10-06T12:11:29Z</dcterms:created>
  <dcterms:modified xsi:type="dcterms:W3CDTF">2024-04-01T16:10:12Z</dcterms:modified>
</cp:coreProperties>
</file>