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  <p:sldMasterId id="2147483660" r:id="rId3"/>
  </p:sldMasterIdLst>
  <p:notesMasterIdLst>
    <p:notesMasterId r:id="rId17"/>
  </p:notesMasterIdLst>
  <p:handoutMasterIdLst>
    <p:handoutMasterId r:id="rId18"/>
  </p:handoutMasterIdLst>
  <p:sldIdLst>
    <p:sldId id="322" r:id="rId4"/>
    <p:sldId id="283" r:id="rId5"/>
    <p:sldId id="323" r:id="rId6"/>
    <p:sldId id="324" r:id="rId7"/>
    <p:sldId id="329" r:id="rId8"/>
    <p:sldId id="325" r:id="rId9"/>
    <p:sldId id="327" r:id="rId10"/>
    <p:sldId id="328" r:id="rId11"/>
    <p:sldId id="330" r:id="rId12"/>
    <p:sldId id="331" r:id="rId13"/>
    <p:sldId id="332" r:id="rId14"/>
    <p:sldId id="333" r:id="rId15"/>
    <p:sldId id="334" r:id="rId16"/>
  </p:sldIdLst>
  <p:sldSz cx="9144000" cy="6858000" type="screen4x3"/>
  <p:notesSz cx="9866313" cy="67357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0AC24"/>
    <a:srgbClr val="FED216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29" autoAdjust="0"/>
    <p:restoredTop sz="94638" autoAdjust="0"/>
  </p:normalViewPr>
  <p:slideViewPr>
    <p:cSldViewPr snapToGrid="0">
      <p:cViewPr varScale="1">
        <p:scale>
          <a:sx n="108" d="100"/>
          <a:sy n="108" d="100"/>
        </p:scale>
        <p:origin x="196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0911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0911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D861AA7-C822-45F9-8643-6046D18D01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882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628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4825"/>
            <a:ext cx="3367087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632" y="3199488"/>
            <a:ext cx="7893050" cy="303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628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F2CB291-B229-4257-B3E9-744322C74C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4456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5666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59747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6603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05413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8657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43663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5299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7339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39688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77198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136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5760" cy="1477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>
                <a:latin typeface="Arial" charset="0"/>
              </a:endParaRPr>
            </a:p>
          </p:txBody>
        </p:sp>
        <p:pic>
          <p:nvPicPr>
            <p:cNvPr id="6" name="Picture 22" descr="titl CZ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06663" y="2565400"/>
            <a:ext cx="5688012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43896D-F740-4D56-930D-397DDEE4FF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C295D-580B-48E7-B766-CA55CF4D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9FD61-5C95-4060-AE5F-9367F16118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986B1-8290-4FDB-8686-EC8C46D10A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2FB82-C61B-45A3-8C5A-9A05D25409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0F8A1-C082-4427-A312-20A08E9313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65AE-1458-47B2-AD24-2B9608A5F3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65197-D1B3-444E-A400-109BD1F160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427AA-E56C-491C-B13D-0E8C7AB86F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5C48B-1801-4791-8788-E1EDE0B84E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B5131-3820-430E-B0D4-DF3279E7A9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FFDF5-FCF9-4BA4-8D0C-7D6ADE5296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6523-7E0A-4A43-B092-BFD3CE0358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8A1B8-C59C-4974-8CDB-839AD15CDE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EAF04-0E22-4773-B55D-56F85BD39E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52694-B401-42E1-8A0A-1ECB53FEB6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44BB8-DBD6-4725-AAA7-6C36BC8DCB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828F9-BFE7-40BE-8619-0703D66EC1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605C2-C0CA-48ED-A190-6FAF6BD890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DEBD2-4186-4ABE-B873-ADC526F55D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61930-5AC4-48EE-A807-9EE5C5021F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D4176-74F5-4E6C-BA93-1B222C671B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705AA-C910-44C2-8995-60759B9FA7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2F975-536C-438F-8030-85254203AE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C8F53-7228-4129-B599-4EFE1F9A6C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EE8C2-FCAD-4789-83FD-5E84440319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699A2-AD3A-4CD3-8ECB-AFC22B5CA3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34403-BF45-4A47-9623-4436F0ADB9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DA507-5693-4C38-8AC0-EEFF718E04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4BDC3-D570-4466-A3A2-A2EF38278B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B2D8D-FA97-42E2-B5F2-06DD9DC66E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938C9-286F-4ECA-BE90-47E81DB54C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2E642-BE95-44D1-8303-F1404E9D7D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4532" name="Rectangle 20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4531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1033" name="Picture 21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AB51CA67-8434-41D0-B6E5-F070A3ECD7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85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2056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39528002-99D1-43D2-8177-1CE66E1BE0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5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059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3080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BF22CD85-5EDA-42E0-952A-F099614CE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2506662" y="2565400"/>
            <a:ext cx="5722937" cy="3324860"/>
          </a:xfrm>
        </p:spPr>
        <p:txBody>
          <a:bodyPr/>
          <a:lstStyle/>
          <a:p>
            <a:pPr algn="ctr"/>
            <a:br>
              <a:rPr lang="cs-CZ" dirty="0">
                <a:solidFill>
                  <a:schemeClr val="tx1"/>
                </a:solidFill>
              </a:rPr>
            </a:br>
            <a:r>
              <a:rPr lang="cs-CZ" dirty="0" err="1">
                <a:solidFill>
                  <a:schemeClr val="tx1"/>
                </a:solidFill>
              </a:rPr>
              <a:t>Pluralism</a:t>
            </a:r>
            <a:r>
              <a:rPr lang="cs-CZ" dirty="0">
                <a:solidFill>
                  <a:schemeClr val="tx1"/>
                </a:solidFill>
              </a:rPr>
              <a:t> and </a:t>
            </a:r>
            <a:r>
              <a:rPr lang="cs-CZ" dirty="0" err="1">
                <a:solidFill>
                  <a:schemeClr val="tx1"/>
                </a:solidFill>
              </a:rPr>
              <a:t>Disagreement</a:t>
            </a:r>
            <a:br>
              <a:rPr lang="cs-CZ" dirty="0">
                <a:solidFill>
                  <a:schemeClr val="tx1"/>
                </a:solidFill>
              </a:rPr>
            </a:br>
            <a:br>
              <a:rPr lang="cs-CZ" dirty="0">
                <a:solidFill>
                  <a:schemeClr val="tx1"/>
                </a:solidFill>
              </a:rPr>
            </a:br>
            <a:r>
              <a:rPr lang="cs-CZ" b="0" dirty="0" err="1">
                <a:solidFill>
                  <a:schemeClr val="tx1"/>
                </a:solidFill>
              </a:rPr>
              <a:t>Religious</a:t>
            </a:r>
            <a:r>
              <a:rPr lang="cs-CZ" b="0" dirty="0">
                <a:solidFill>
                  <a:schemeClr val="tx1"/>
                </a:solidFill>
              </a:rPr>
              <a:t> </a:t>
            </a:r>
            <a:r>
              <a:rPr lang="cs-CZ" b="0" dirty="0" err="1">
                <a:solidFill>
                  <a:schemeClr val="tx1"/>
                </a:solidFill>
              </a:rPr>
              <a:t>Liberty</a:t>
            </a:r>
            <a:br>
              <a:rPr lang="cs-CZ" b="0" dirty="0">
                <a:solidFill>
                  <a:schemeClr val="tx1"/>
                </a:solidFill>
              </a:rPr>
            </a:br>
            <a:br>
              <a:rPr lang="cs-CZ" b="0" dirty="0">
                <a:solidFill>
                  <a:schemeClr val="tx1"/>
                </a:solidFill>
              </a:rPr>
            </a:br>
            <a:r>
              <a:rPr lang="cs-CZ" sz="1800" dirty="0">
                <a:solidFill>
                  <a:schemeClr val="tx1"/>
                </a:solidFill>
              </a:rPr>
              <a:t>Jiří Baroš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FFDF5-FCF9-4BA4-8D0C-7D6ADE52960E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305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846160"/>
          </a:xfrm>
        </p:spPr>
        <p:txBody>
          <a:bodyPr/>
          <a:lstStyle/>
          <a:p>
            <a:pPr algn="ctr"/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Intermediate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Institutions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82137" y="2333767"/>
            <a:ext cx="876186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Identity,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Meaning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,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Ideas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,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Arguments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,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Interaction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A Pro-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democratic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Role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Weakness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Rationale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39330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846160"/>
          </a:xfrm>
        </p:spPr>
        <p:txBody>
          <a:bodyPr/>
          <a:lstStyle/>
          <a:p>
            <a:pPr algn="ctr"/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Civic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Virtue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59558" y="2456596"/>
            <a:ext cx="85844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Theoretical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Practical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Virtues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Drawbacks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Justification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74069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668739"/>
          </a:xfrm>
        </p:spPr>
        <p:txBody>
          <a:bodyPr/>
          <a:lstStyle/>
          <a:p>
            <a:pPr algn="ctr"/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Personal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Autonomy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50376" y="2138950"/>
            <a:ext cx="869362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Individual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Choice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Self-Determination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Equal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Treatment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Protecting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Conscience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Limitations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Rationale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09676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1146411"/>
          </a:xfrm>
        </p:spPr>
        <p:txBody>
          <a:bodyPr/>
          <a:lstStyle/>
          <a:p>
            <a:pPr algn="ctr"/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Conclusion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50376" y="2138950"/>
            <a:ext cx="869362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3000" i="1" dirty="0">
              <a:latin typeface="Sylfaen"/>
              <a:ea typeface="Calibri"/>
              <a:cs typeface="Times New Roman"/>
            </a:endParaRPr>
          </a:p>
          <a:p>
            <a:endParaRPr lang="cs-CZ" sz="3000" i="1" dirty="0">
              <a:latin typeface="Sylfaen"/>
              <a:ea typeface="Calibri"/>
              <a:cs typeface="Times New Roman"/>
            </a:endParaRPr>
          </a:p>
          <a:p>
            <a:endParaRPr lang="cs-CZ" sz="3000" i="1" dirty="0">
              <a:latin typeface="Sylfaen"/>
              <a:ea typeface="Calibri"/>
              <a:cs typeface="Times New Roman"/>
            </a:endParaRPr>
          </a:p>
          <a:p>
            <a:pPr algn="ctr"/>
            <a:r>
              <a:rPr lang="cs-CZ" sz="4000" dirty="0" err="1">
                <a:latin typeface="Sylfaen"/>
                <a:ea typeface="Calibri"/>
                <a:cs typeface="Times New Roman"/>
              </a:rPr>
              <a:t>Is</a:t>
            </a:r>
            <a:r>
              <a:rPr lang="cs-CZ" sz="4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4000" dirty="0" err="1">
                <a:latin typeface="Sylfaen"/>
                <a:ea typeface="Calibri"/>
                <a:cs typeface="Times New Roman"/>
              </a:rPr>
              <a:t>Religions</a:t>
            </a:r>
            <a:r>
              <a:rPr lang="cs-CZ" sz="4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4000" dirty="0" err="1">
                <a:latin typeface="Sylfaen"/>
                <a:ea typeface="Calibri"/>
                <a:cs typeface="Times New Roman"/>
              </a:rPr>
              <a:t>Good</a:t>
            </a:r>
            <a:r>
              <a:rPr lang="cs-CZ" sz="4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4000" dirty="0" err="1">
                <a:latin typeface="Sylfaen"/>
                <a:ea typeface="Calibri"/>
                <a:cs typeface="Times New Roman"/>
              </a:rPr>
              <a:t>Thing</a:t>
            </a:r>
            <a:r>
              <a:rPr lang="cs-CZ" sz="4000" dirty="0">
                <a:latin typeface="Sylfaen"/>
                <a:ea typeface="Calibri"/>
                <a:cs typeface="Times New Roman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161396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Religious</a:t>
            </a:r>
            <a:r>
              <a:rPr lang="cs-CZ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Liberty</a:t>
            </a:r>
            <a:endParaRPr lang="cs-CZ" sz="4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606723"/>
            <a:ext cx="82125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Christian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Perspectives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Liberal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Perspectives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69015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Religious</a:t>
            </a:r>
            <a:r>
              <a:rPr lang="cs-CZ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Liberty</a:t>
            </a:r>
            <a:endParaRPr lang="cs-CZ" sz="4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606723"/>
            <a:ext cx="82125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Christian 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Perspectives</a:t>
            </a:r>
            <a:endParaRPr lang="cs-CZ" sz="3000" dirty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Liberal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Perspectives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32464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Christian </a:t>
            </a:r>
            <a:r>
              <a:rPr lang="cs-CZ" sz="4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Perspectives</a:t>
            </a:r>
            <a:r>
              <a:rPr lang="cs-CZ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50405" y="2265529"/>
            <a:ext cx="821259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Faith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Personal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Matter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Christ´s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Example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Persecution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Displeasing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to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God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Humility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Human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Fallibility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83233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Christian </a:t>
            </a:r>
            <a:r>
              <a:rPr lang="cs-CZ" sz="4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Perspectives</a:t>
            </a:r>
            <a:r>
              <a:rPr lang="cs-CZ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II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50405" y="2265529"/>
            <a:ext cx="821259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God´s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Purposes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Will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Prevail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Truth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May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Spring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from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Unlikely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Sources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Higher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Duties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Solicitued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for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Tortured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	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Conscience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Dual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Authorities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2981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Religious</a:t>
            </a:r>
            <a:r>
              <a:rPr lang="cs-CZ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Liberty</a:t>
            </a:r>
            <a:endParaRPr lang="cs-CZ" sz="4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606723"/>
            <a:ext cx="82125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Christian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Perspectives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Liberal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Perspectives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695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Religious</a:t>
            </a:r>
            <a:r>
              <a:rPr lang="cs-CZ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Liberty</a:t>
            </a:r>
            <a:endParaRPr lang="cs-CZ" sz="4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606723"/>
            <a:ext cx="82125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Christian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Perspectives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Liberal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Perspectives</a:t>
            </a:r>
            <a:endParaRPr lang="cs-CZ" sz="3000" dirty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78229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Liberal</a:t>
            </a:r>
            <a:r>
              <a:rPr lang="cs-CZ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Perspectives</a:t>
            </a:r>
            <a:endParaRPr lang="cs-CZ" sz="4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50376" y="2138950"/>
            <a:ext cx="869362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Civic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Peace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Religions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as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Intermediate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or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Mediating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Institutions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Fostering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Civic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Virtue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Personal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Autonomy</a:t>
            </a:r>
          </a:p>
        </p:txBody>
      </p:sp>
    </p:spTree>
    <p:extLst>
      <p:ext uri="{BB962C8B-B14F-4D97-AF65-F5344CB8AC3E}">
        <p14:creationId xmlns:p14="http://schemas.microsoft.com/office/powerpoint/2010/main" val="1258049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750626"/>
          </a:xfrm>
        </p:spPr>
        <p:txBody>
          <a:bodyPr/>
          <a:lstStyle/>
          <a:p>
            <a:pPr algn="ctr"/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Civic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Peace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42388" y="2260600"/>
            <a:ext cx="867997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Wars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Religion =&gt;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Compromise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Nonalienation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Rationale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Weakness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this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Justification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8831077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2405</TotalTime>
  <Words>253</Words>
  <Application>Microsoft Office PowerPoint</Application>
  <PresentationFormat>Předvádění na obrazovce (4:3)</PresentationFormat>
  <Paragraphs>117</Paragraphs>
  <Slides>13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Arial</vt:lpstr>
      <vt:lpstr>Sylfaen</vt:lpstr>
      <vt:lpstr>Tahoma</vt:lpstr>
      <vt:lpstr>Wingdings</vt:lpstr>
      <vt:lpstr>Prezentace_MU_CZ</vt:lpstr>
      <vt:lpstr>1_Směsi</vt:lpstr>
      <vt:lpstr>2_Směsi</vt:lpstr>
      <vt:lpstr> Pluralism and Disagreement  Religious Liberty  Jiří Baroš</vt:lpstr>
      <vt:lpstr>Religious Liberty</vt:lpstr>
      <vt:lpstr>Religious Liberty</vt:lpstr>
      <vt:lpstr>Christian Perspectives I</vt:lpstr>
      <vt:lpstr>Christian Perspectives II</vt:lpstr>
      <vt:lpstr>Religious Liberty</vt:lpstr>
      <vt:lpstr>Religious Liberty</vt:lpstr>
      <vt:lpstr>Liberal Perspectives</vt:lpstr>
      <vt:lpstr>Civic Peace</vt:lpstr>
      <vt:lpstr>Intermediate Institutions</vt:lpstr>
      <vt:lpstr>Civic Virtue</vt:lpstr>
      <vt:lpstr>Personal Autonomy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 nedostatky  zákonodárného  procesu z pohledu teorie zákonodárství a judikatury Ústavního soudu ČR   Prezentace návrhu obsahové struktury dizertační práce   Marian Kokeš</dc:title>
  <dc:creator>PC;Jiří Baroš</dc:creator>
  <cp:lastModifiedBy>Jiří Baroš</cp:lastModifiedBy>
  <cp:revision>146</cp:revision>
  <cp:lastPrinted>2014-10-15T14:35:53Z</cp:lastPrinted>
  <dcterms:created xsi:type="dcterms:W3CDTF">2013-12-10T20:26:31Z</dcterms:created>
  <dcterms:modified xsi:type="dcterms:W3CDTF">2023-02-20T08:09:25Z</dcterms:modified>
</cp:coreProperties>
</file>