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46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59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71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82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61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1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67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06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58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03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0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Project </a:t>
            </a:r>
            <a:r>
              <a:rPr lang="cs-CZ" dirty="0" err="1"/>
              <a:t>title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My </a:t>
            </a:r>
            <a:r>
              <a:rPr lang="cs-CZ" dirty="0" err="1"/>
              <a:t>name</a:t>
            </a:r>
            <a:endParaRPr lang="cs-CZ" dirty="0"/>
          </a:p>
          <a:p>
            <a:endParaRPr lang="cs-CZ" dirty="0"/>
          </a:p>
          <a:p>
            <a:r>
              <a:rPr lang="cs-CZ" dirty="0"/>
              <a:t>+ make a </a:t>
            </a:r>
            <a:r>
              <a:rPr lang="cs-CZ" dirty="0" err="1"/>
              <a:t>pitch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0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46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Thesis </a:t>
            </a:r>
            <a:r>
              <a:rPr lang="cs-CZ" dirty="0" err="1"/>
              <a:t>statement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51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2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+ </a:t>
            </a:r>
            <a:r>
              <a:rPr lang="cs-CZ" dirty="0" err="1"/>
              <a:t>Respondents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34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83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096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Tips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ppt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slide</a:t>
            </a:r>
            <a:r>
              <a:rPr lang="cs-CZ" dirty="0"/>
              <a:t> </a:t>
            </a:r>
            <a:r>
              <a:rPr lang="cs-CZ" dirty="0" err="1"/>
              <a:t>transmission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Make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interesting</a:t>
            </a:r>
            <a:r>
              <a:rPr lang="cs-CZ" dirty="0"/>
              <a:t> </a:t>
            </a:r>
            <a:r>
              <a:rPr lang="cs-CZ" dirty="0" err="1"/>
              <a:t>pitch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opening</a:t>
            </a:r>
            <a:r>
              <a:rPr lang="cs-CZ" dirty="0"/>
              <a:t> </a:t>
            </a:r>
            <a:r>
              <a:rPr lang="cs-CZ" dirty="0" err="1"/>
              <a:t>slide</a:t>
            </a:r>
            <a:r>
              <a:rPr lang="cs-CZ" dirty="0"/>
              <a:t> = make </a:t>
            </a:r>
            <a:r>
              <a:rPr lang="cs-CZ" dirty="0" err="1"/>
              <a:t>the</a:t>
            </a:r>
            <a:r>
              <a:rPr lang="cs-CZ" dirty="0"/>
              <a:t> audience care</a:t>
            </a:r>
          </a:p>
          <a:p>
            <a:endParaRPr lang="cs-CZ" dirty="0"/>
          </a:p>
          <a:p>
            <a:r>
              <a:rPr lang="cs-CZ" dirty="0"/>
              <a:t>Make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slides</a:t>
            </a:r>
            <a:r>
              <a:rPr lang="cs-CZ" dirty="0"/>
              <a:t> </a:t>
            </a:r>
            <a:r>
              <a:rPr lang="cs-CZ" dirty="0" err="1"/>
              <a:t>flow</a:t>
            </a:r>
            <a:r>
              <a:rPr lang="cs-CZ" dirty="0"/>
              <a:t> </a:t>
            </a:r>
            <a:r>
              <a:rPr lang="cs-CZ" dirty="0" err="1"/>
              <a:t>proportionally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3206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</Words>
  <Application>Microsoft Office PowerPoint</Application>
  <PresentationFormat>Předvádění na obrazovce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Project title</vt:lpstr>
      <vt:lpstr>Outline</vt:lpstr>
      <vt:lpstr>Thesis statement</vt:lpstr>
      <vt:lpstr>Research Questions</vt:lpstr>
      <vt:lpstr>Ideal Method + Respondents</vt:lpstr>
      <vt:lpstr>Conclusion</vt:lpstr>
      <vt:lpstr>Thank you for your attention</vt:lpstr>
      <vt:lpstr>Tips for a good ppt: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Dave</dc:creator>
  <cp:lastModifiedBy>David Zelený</cp:lastModifiedBy>
  <cp:revision>2</cp:revision>
  <dcterms:created xsi:type="dcterms:W3CDTF">2022-09-26T19:53:49Z</dcterms:created>
  <dcterms:modified xsi:type="dcterms:W3CDTF">2022-09-27T13:59:11Z</dcterms:modified>
</cp:coreProperties>
</file>