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5" r:id="rId6"/>
    <p:sldId id="260" r:id="rId7"/>
    <p:sldId id="264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D74-2336-43D0-9FFA-F3B085EDB4E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EC6F-3B31-4ADC-BD22-2F5446123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46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D74-2336-43D0-9FFA-F3B085EDB4E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EC6F-3B31-4ADC-BD22-2F5446123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59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D74-2336-43D0-9FFA-F3B085EDB4E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EC6F-3B31-4ADC-BD22-2F5446123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0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D74-2336-43D0-9FFA-F3B085EDB4E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EC6F-3B31-4ADC-BD22-2F5446123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71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D74-2336-43D0-9FFA-F3B085EDB4E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EC6F-3B31-4ADC-BD22-2F5446123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82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D74-2336-43D0-9FFA-F3B085EDB4E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EC6F-3B31-4ADC-BD22-2F5446123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61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D74-2336-43D0-9FFA-F3B085EDB4E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EC6F-3B31-4ADC-BD22-2F5446123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51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D74-2336-43D0-9FFA-F3B085EDB4E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EC6F-3B31-4ADC-BD22-2F5446123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67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D74-2336-43D0-9FFA-F3B085EDB4E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EC6F-3B31-4ADC-BD22-2F5446123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06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D74-2336-43D0-9FFA-F3B085EDB4E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EC6F-3B31-4ADC-BD22-2F5446123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589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D74-2336-43D0-9FFA-F3B085EDB4E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EC6F-3B31-4ADC-BD22-2F5446123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03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66D74-2336-43D0-9FFA-F3B085EDB4E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9EC6F-3B31-4ADC-BD22-2F5446123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07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Cultures</a:t>
            </a:r>
            <a:r>
              <a:rPr lang="cs-CZ" dirty="0"/>
              <a:t> and </a:t>
            </a:r>
            <a:r>
              <a:rPr lang="cs-CZ" dirty="0" err="1"/>
              <a:t>Diets</a:t>
            </a:r>
            <a:r>
              <a:rPr lang="cs-CZ" dirty="0"/>
              <a:t>: </a:t>
            </a:r>
            <a:r>
              <a:rPr lang="cs-CZ" dirty="0" err="1"/>
              <a:t>Potatoes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Rice</a:t>
            </a:r>
            <a:r>
              <a:rPr lang="cs-CZ" dirty="0"/>
              <a:t>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David Zelený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0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Outline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Thesis </a:t>
            </a:r>
            <a:r>
              <a:rPr lang="cs-CZ" dirty="0" err="1"/>
              <a:t>statement</a:t>
            </a:r>
            <a:endParaRPr lang="cs-CZ" dirty="0"/>
          </a:p>
          <a:p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questions</a:t>
            </a:r>
            <a:endParaRPr lang="cs-CZ" dirty="0"/>
          </a:p>
          <a:p>
            <a:r>
              <a:rPr lang="cs-CZ" dirty="0" err="1"/>
              <a:t>Ideal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 and </a:t>
            </a:r>
            <a:r>
              <a:rPr lang="cs-CZ" dirty="0" err="1"/>
              <a:t>Respondents</a:t>
            </a:r>
            <a:endParaRPr lang="cs-CZ" dirty="0"/>
          </a:p>
          <a:p>
            <a:r>
              <a:rPr lang="cs-CZ" dirty="0" err="1"/>
              <a:t>Conclusion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2460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Thesis </a:t>
            </a:r>
            <a:r>
              <a:rPr lang="cs-CZ" dirty="0" err="1"/>
              <a:t>statement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cultures</a:t>
            </a:r>
            <a:r>
              <a:rPr lang="cs-CZ" dirty="0"/>
              <a:t>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food </a:t>
            </a:r>
            <a:r>
              <a:rPr lang="cs-CZ" dirty="0" err="1"/>
              <a:t>is</a:t>
            </a:r>
            <a:r>
              <a:rPr lang="cs-CZ" dirty="0"/>
              <a:t> more </a:t>
            </a:r>
            <a:r>
              <a:rPr lang="cs-CZ" dirty="0" err="1"/>
              <a:t>potato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incline</a:t>
            </a:r>
            <a:r>
              <a:rPr lang="cs-CZ" dirty="0"/>
              <a:t> more to </a:t>
            </a:r>
            <a:r>
              <a:rPr lang="cs-CZ" dirty="0" err="1"/>
              <a:t>unhealthy</a:t>
            </a:r>
            <a:r>
              <a:rPr lang="cs-CZ" dirty="0"/>
              <a:t> </a:t>
            </a:r>
            <a:r>
              <a:rPr lang="cs-CZ" dirty="0" err="1"/>
              <a:t>diets</a:t>
            </a:r>
            <a:r>
              <a:rPr lang="cs-CZ" dirty="0"/>
              <a:t> and </a:t>
            </a:r>
            <a:r>
              <a:rPr lang="cs-CZ" dirty="0" err="1"/>
              <a:t>eating</a:t>
            </a:r>
            <a:r>
              <a:rPr lang="cs-CZ" dirty="0"/>
              <a:t> </a:t>
            </a:r>
            <a:r>
              <a:rPr lang="cs-CZ" dirty="0" err="1"/>
              <a:t>regimes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3451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a </a:t>
            </a:r>
            <a:r>
              <a:rPr lang="cs-CZ" dirty="0" err="1"/>
              <a:t>difference</a:t>
            </a:r>
            <a:r>
              <a:rPr lang="cs-CZ" dirty="0"/>
              <a:t> in </a:t>
            </a:r>
            <a:r>
              <a:rPr lang="cs-CZ" dirty="0" err="1"/>
              <a:t>healthy</a:t>
            </a:r>
            <a:r>
              <a:rPr lang="cs-CZ" dirty="0"/>
              <a:t> </a:t>
            </a:r>
            <a:r>
              <a:rPr lang="cs-CZ" dirty="0" err="1"/>
              <a:t>eating</a:t>
            </a:r>
            <a:r>
              <a:rPr lang="cs-CZ" dirty="0"/>
              <a:t> </a:t>
            </a:r>
            <a:r>
              <a:rPr lang="cs-CZ" dirty="0" err="1"/>
              <a:t>habits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cultures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traditionally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side-dishes</a:t>
            </a:r>
            <a:r>
              <a:rPr lang="cs-CZ" dirty="0"/>
              <a:t>?</a:t>
            </a:r>
          </a:p>
          <a:p>
            <a:endParaRPr lang="cs-CZ" dirty="0"/>
          </a:p>
          <a:p>
            <a:r>
              <a:rPr lang="cs-CZ" dirty="0"/>
              <a:t>Do </a:t>
            </a:r>
            <a:r>
              <a:rPr lang="cs-CZ" dirty="0" err="1"/>
              <a:t>people</a:t>
            </a:r>
            <a:r>
              <a:rPr lang="cs-CZ" dirty="0"/>
              <a:t> more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eat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unhealthy</a:t>
            </a:r>
            <a:r>
              <a:rPr lang="cs-CZ" dirty="0"/>
              <a:t> </a:t>
            </a:r>
            <a:r>
              <a:rPr lang="cs-CZ" dirty="0" err="1"/>
              <a:t>forms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potatoes</a:t>
            </a:r>
            <a:r>
              <a:rPr lang="cs-CZ" dirty="0"/>
              <a:t> </a:t>
            </a:r>
            <a:r>
              <a:rPr lang="cs-CZ" dirty="0" err="1"/>
              <a:t>compared</a:t>
            </a:r>
            <a:r>
              <a:rPr lang="cs-CZ" dirty="0"/>
              <a:t> to </a:t>
            </a:r>
            <a:r>
              <a:rPr lang="cs-CZ" dirty="0" err="1"/>
              <a:t>unhealthy</a:t>
            </a:r>
            <a:r>
              <a:rPr lang="cs-CZ" dirty="0"/>
              <a:t> </a:t>
            </a:r>
            <a:r>
              <a:rPr lang="cs-CZ" dirty="0" err="1"/>
              <a:t>forms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rice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34625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a </a:t>
            </a:r>
            <a:r>
              <a:rPr lang="cs-CZ" dirty="0" err="1"/>
              <a:t>difference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youth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elderly</a:t>
            </a:r>
            <a:r>
              <a:rPr lang="cs-CZ" dirty="0"/>
              <a:t> and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usage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these </a:t>
            </a:r>
            <a:r>
              <a:rPr lang="cs-CZ" dirty="0" err="1"/>
              <a:t>ingrediences</a:t>
            </a:r>
            <a:r>
              <a:rPr lang="cs-CZ" dirty="0"/>
              <a:t>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Are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eating</a:t>
            </a:r>
            <a:r>
              <a:rPr lang="cs-CZ" dirty="0"/>
              <a:t> </a:t>
            </a:r>
            <a:r>
              <a:rPr lang="cs-CZ" dirty="0" err="1"/>
              <a:t>habits</a:t>
            </a:r>
            <a:r>
              <a:rPr lang="cs-CZ" dirty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6613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Ideal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 + </a:t>
            </a:r>
            <a:r>
              <a:rPr lang="cs-CZ" dirty="0" err="1"/>
              <a:t>Respondents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Quantative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, </a:t>
            </a:r>
            <a:r>
              <a:rPr lang="cs-CZ" dirty="0" err="1"/>
              <a:t>questionnaire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Asian</a:t>
            </a:r>
            <a:r>
              <a:rPr lang="cs-CZ" dirty="0"/>
              <a:t> country </a:t>
            </a:r>
            <a:r>
              <a:rPr lang="cs-CZ" dirty="0" err="1"/>
              <a:t>compared</a:t>
            </a:r>
            <a:r>
              <a:rPr lang="cs-CZ" dirty="0"/>
              <a:t> to </a:t>
            </a:r>
            <a:r>
              <a:rPr lang="cs-CZ" dirty="0" err="1"/>
              <a:t>European</a:t>
            </a:r>
            <a:r>
              <a:rPr lang="cs-CZ" dirty="0"/>
              <a:t> country</a:t>
            </a:r>
          </a:p>
          <a:p>
            <a:endParaRPr lang="cs-CZ" dirty="0"/>
          </a:p>
          <a:p>
            <a:r>
              <a:rPr lang="cs-CZ" dirty="0" err="1"/>
              <a:t>Youth</a:t>
            </a:r>
            <a:r>
              <a:rPr lang="cs-CZ" dirty="0"/>
              <a:t> </a:t>
            </a:r>
            <a:r>
              <a:rPr lang="cs-CZ" dirty="0" err="1"/>
              <a:t>compared</a:t>
            </a:r>
            <a:r>
              <a:rPr lang="cs-CZ" dirty="0"/>
              <a:t> to </a:t>
            </a:r>
            <a:r>
              <a:rPr lang="cs-CZ" dirty="0" err="1"/>
              <a:t>adults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34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0483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0969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124</Words>
  <Application>Microsoft Office PowerPoint</Application>
  <PresentationFormat>Předvádění na obrazovce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Cultures and Diets: Potatoes or Rice?</vt:lpstr>
      <vt:lpstr>Outline</vt:lpstr>
      <vt:lpstr>Thesis statement</vt:lpstr>
      <vt:lpstr>Research Questions</vt:lpstr>
      <vt:lpstr>Research Questions</vt:lpstr>
      <vt:lpstr>Ideal Method + Respondents</vt:lpstr>
      <vt:lpstr>Conclusion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Dave</dc:creator>
  <cp:lastModifiedBy>David Zelený</cp:lastModifiedBy>
  <cp:revision>4</cp:revision>
  <dcterms:created xsi:type="dcterms:W3CDTF">2022-09-26T19:53:49Z</dcterms:created>
  <dcterms:modified xsi:type="dcterms:W3CDTF">2022-09-27T13:59:36Z</dcterms:modified>
</cp:coreProperties>
</file>