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4"/>
    <p:sldMasterId id="2147483748" r:id="rId5"/>
    <p:sldMasterId id="2147483762" r:id="rId6"/>
    <p:sldMasterId id="2147483774" r:id="rId7"/>
  </p:sldMasterIdLst>
  <p:notesMasterIdLst>
    <p:notesMasterId r:id="rId54"/>
  </p:notesMasterIdLst>
  <p:sldIdLst>
    <p:sldId id="256" r:id="rId8"/>
    <p:sldId id="257" r:id="rId9"/>
    <p:sldId id="324" r:id="rId10"/>
    <p:sldId id="258" r:id="rId11"/>
    <p:sldId id="326" r:id="rId12"/>
    <p:sldId id="325" r:id="rId13"/>
    <p:sldId id="259" r:id="rId14"/>
    <p:sldId id="263" r:id="rId15"/>
    <p:sldId id="285" r:id="rId16"/>
    <p:sldId id="288" r:id="rId17"/>
    <p:sldId id="296" r:id="rId18"/>
    <p:sldId id="287" r:id="rId19"/>
    <p:sldId id="289" r:id="rId20"/>
    <p:sldId id="286" r:id="rId21"/>
    <p:sldId id="291" r:id="rId22"/>
    <p:sldId id="264" r:id="rId23"/>
    <p:sldId id="323" r:id="rId24"/>
    <p:sldId id="298" r:id="rId25"/>
    <p:sldId id="321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2" r:id="rId39"/>
    <p:sldId id="265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84" r:id="rId52"/>
    <p:sldId id="280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01A24B-33C4-4D30-ABA7-3BDF6A6B59A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191CB92-4D7F-46D8-BFC5-0E4F1DD3E10A}">
      <dgm:prSet/>
      <dgm:spPr/>
      <dgm:t>
        <a:bodyPr/>
        <a:lstStyle/>
        <a:p>
          <a:r>
            <a:rPr lang="cs-CZ" dirty="0"/>
            <a:t>Krycí – rohovatějící, nerohovatějící</a:t>
          </a:r>
          <a:endParaRPr lang="en-US" dirty="0"/>
        </a:p>
      </dgm:t>
    </dgm:pt>
    <dgm:pt modelId="{DF22689C-F131-4B4B-96BD-1C8436F4D299}" type="parTrans" cxnId="{A59A08EC-E2D6-4E93-9D45-A10EE6D7838B}">
      <dgm:prSet/>
      <dgm:spPr/>
      <dgm:t>
        <a:bodyPr/>
        <a:lstStyle/>
        <a:p>
          <a:endParaRPr lang="en-US"/>
        </a:p>
      </dgm:t>
    </dgm:pt>
    <dgm:pt modelId="{19DBB961-CD4F-497C-B940-7D8A32D2F9E6}" type="sibTrans" cxnId="{A59A08EC-E2D6-4E93-9D45-A10EE6D7838B}">
      <dgm:prSet/>
      <dgm:spPr/>
      <dgm:t>
        <a:bodyPr/>
        <a:lstStyle/>
        <a:p>
          <a:endParaRPr lang="en-US"/>
        </a:p>
      </dgm:t>
    </dgm:pt>
    <dgm:pt modelId="{73311F36-1582-495B-9B28-9F2BF226B1EA}">
      <dgm:prSet/>
      <dgm:spPr/>
      <dgm:t>
        <a:bodyPr/>
        <a:lstStyle/>
        <a:p>
          <a:r>
            <a:rPr lang="cs-CZ"/>
            <a:t>Resorpční – typické mikroklky, hodně mitochondrií</a:t>
          </a:r>
          <a:endParaRPr lang="en-US"/>
        </a:p>
      </dgm:t>
    </dgm:pt>
    <dgm:pt modelId="{2168E542-CB06-4300-8727-7AB2B2C10805}" type="parTrans" cxnId="{7C6F6499-F0BC-41FC-8A79-893053081DC7}">
      <dgm:prSet/>
      <dgm:spPr/>
      <dgm:t>
        <a:bodyPr/>
        <a:lstStyle/>
        <a:p>
          <a:endParaRPr lang="en-US"/>
        </a:p>
      </dgm:t>
    </dgm:pt>
    <dgm:pt modelId="{1A4E59E9-5F93-4F89-852D-74E13C75EF6A}" type="sibTrans" cxnId="{7C6F6499-F0BC-41FC-8A79-893053081DC7}">
      <dgm:prSet/>
      <dgm:spPr/>
      <dgm:t>
        <a:bodyPr/>
        <a:lstStyle/>
        <a:p>
          <a:endParaRPr lang="en-US"/>
        </a:p>
      </dgm:t>
    </dgm:pt>
    <dgm:pt modelId="{17699C94-AEAB-4A2A-9404-6F16772675EB}">
      <dgm:prSet/>
      <dgm:spPr/>
      <dgm:t>
        <a:bodyPr/>
        <a:lstStyle/>
        <a:p>
          <a:r>
            <a:rPr lang="cs-CZ"/>
            <a:t>Řasinkový – umožňuje zachycení a pohyb těles či celého organismu</a:t>
          </a:r>
          <a:endParaRPr lang="en-US"/>
        </a:p>
      </dgm:t>
    </dgm:pt>
    <dgm:pt modelId="{B2D1911E-7C43-4296-B509-D7F853EF3F8A}" type="parTrans" cxnId="{ED8592DD-7982-46C9-8039-3A6F72C6BCA1}">
      <dgm:prSet/>
      <dgm:spPr/>
      <dgm:t>
        <a:bodyPr/>
        <a:lstStyle/>
        <a:p>
          <a:endParaRPr lang="en-US"/>
        </a:p>
      </dgm:t>
    </dgm:pt>
    <dgm:pt modelId="{6A9B8F73-509A-44D3-9B11-88913A389B3F}" type="sibTrans" cxnId="{ED8592DD-7982-46C9-8039-3A6F72C6BCA1}">
      <dgm:prSet/>
      <dgm:spPr/>
      <dgm:t>
        <a:bodyPr/>
        <a:lstStyle/>
        <a:p>
          <a:endParaRPr lang="en-US"/>
        </a:p>
      </dgm:t>
    </dgm:pt>
    <dgm:pt modelId="{67114ACA-CD76-47DE-9BB3-52F459FF277F}">
      <dgm:prSet/>
      <dgm:spPr/>
      <dgm:t>
        <a:bodyPr/>
        <a:lstStyle/>
        <a:p>
          <a:r>
            <a:rPr lang="cs-CZ"/>
            <a:t>Žlázový – sekrece exokrinní, endokrinní, velké hruškovité buňky</a:t>
          </a:r>
          <a:endParaRPr lang="en-US"/>
        </a:p>
      </dgm:t>
    </dgm:pt>
    <dgm:pt modelId="{75ACEDD2-5EE3-4B90-B8D9-F99322950EC9}" type="parTrans" cxnId="{79ABE2C5-DFB2-47D8-BE00-1ED12CD8D23C}">
      <dgm:prSet/>
      <dgm:spPr/>
      <dgm:t>
        <a:bodyPr/>
        <a:lstStyle/>
        <a:p>
          <a:endParaRPr lang="en-US"/>
        </a:p>
      </dgm:t>
    </dgm:pt>
    <dgm:pt modelId="{0B97DC38-E85C-4A40-A66B-DDC012D33B43}" type="sibTrans" cxnId="{79ABE2C5-DFB2-47D8-BE00-1ED12CD8D23C}">
      <dgm:prSet/>
      <dgm:spPr/>
      <dgm:t>
        <a:bodyPr/>
        <a:lstStyle/>
        <a:p>
          <a:endParaRPr lang="en-US"/>
        </a:p>
      </dgm:t>
    </dgm:pt>
    <dgm:pt modelId="{00C318E3-E5B2-48EE-9C9C-7D09059989FD}">
      <dgm:prSet/>
      <dgm:spPr/>
      <dgm:t>
        <a:bodyPr/>
        <a:lstStyle/>
        <a:p>
          <a:r>
            <a:rPr lang="cs-CZ"/>
            <a:t>Smyslový epitel – specializace na příjem podnětů, primární a sekundární smyslové buňky</a:t>
          </a:r>
          <a:endParaRPr lang="en-US"/>
        </a:p>
      </dgm:t>
    </dgm:pt>
    <dgm:pt modelId="{8B22280E-EBAC-43E2-BFCE-E3332A391C40}" type="parTrans" cxnId="{90F221A5-172B-4D92-B3E4-F37766892B50}">
      <dgm:prSet/>
      <dgm:spPr/>
      <dgm:t>
        <a:bodyPr/>
        <a:lstStyle/>
        <a:p>
          <a:endParaRPr lang="en-US"/>
        </a:p>
      </dgm:t>
    </dgm:pt>
    <dgm:pt modelId="{256487B4-0D31-42C8-BBB8-5898FE87B318}" type="sibTrans" cxnId="{90F221A5-172B-4D92-B3E4-F37766892B50}">
      <dgm:prSet/>
      <dgm:spPr/>
      <dgm:t>
        <a:bodyPr/>
        <a:lstStyle/>
        <a:p>
          <a:endParaRPr lang="en-US"/>
        </a:p>
      </dgm:t>
    </dgm:pt>
    <dgm:pt modelId="{EC1863EE-EBFD-456B-BD8A-5244D5D6077F}">
      <dgm:prSet/>
      <dgm:spPr/>
      <dgm:t>
        <a:bodyPr/>
        <a:lstStyle/>
        <a:p>
          <a:r>
            <a:rPr lang="cs-CZ"/>
            <a:t>Zárodečný epitel – semenotvorné kanálky, povrch vaječníku</a:t>
          </a:r>
          <a:endParaRPr lang="en-US"/>
        </a:p>
      </dgm:t>
    </dgm:pt>
    <dgm:pt modelId="{1BDB1C51-6F60-4D38-A52F-B86AC80E44B5}" type="parTrans" cxnId="{388DA843-41AC-40C8-B605-C4108F96A8BF}">
      <dgm:prSet/>
      <dgm:spPr/>
      <dgm:t>
        <a:bodyPr/>
        <a:lstStyle/>
        <a:p>
          <a:endParaRPr lang="en-US"/>
        </a:p>
      </dgm:t>
    </dgm:pt>
    <dgm:pt modelId="{C46C6004-5101-4CA7-930A-9DFDCAF4BC91}" type="sibTrans" cxnId="{388DA843-41AC-40C8-B605-C4108F96A8BF}">
      <dgm:prSet/>
      <dgm:spPr/>
      <dgm:t>
        <a:bodyPr/>
        <a:lstStyle/>
        <a:p>
          <a:endParaRPr lang="en-US"/>
        </a:p>
      </dgm:t>
    </dgm:pt>
    <dgm:pt modelId="{7BA80AE2-6B07-4AE6-917D-07EC1BA9BC80}" type="pres">
      <dgm:prSet presAssocID="{4D01A24B-33C4-4D30-ABA7-3BDF6A6B59A1}" presName="linear" presStyleCnt="0">
        <dgm:presLayoutVars>
          <dgm:animLvl val="lvl"/>
          <dgm:resizeHandles val="exact"/>
        </dgm:presLayoutVars>
      </dgm:prSet>
      <dgm:spPr/>
    </dgm:pt>
    <dgm:pt modelId="{40573842-CA1A-47BC-923A-DDB1FB24C6E5}" type="pres">
      <dgm:prSet presAssocID="{B191CB92-4D7F-46D8-BFC5-0E4F1DD3E10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C0891EF-1D17-4251-BD04-0EFF791F41D5}" type="pres">
      <dgm:prSet presAssocID="{19DBB961-CD4F-497C-B940-7D8A32D2F9E6}" presName="spacer" presStyleCnt="0"/>
      <dgm:spPr/>
    </dgm:pt>
    <dgm:pt modelId="{82F5535F-7CE4-49A2-B9D1-D40CF94424FF}" type="pres">
      <dgm:prSet presAssocID="{73311F36-1582-495B-9B28-9F2BF226B1E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3FC22E1-73E0-4B7F-AF1B-1CA503BE5D45}" type="pres">
      <dgm:prSet presAssocID="{1A4E59E9-5F93-4F89-852D-74E13C75EF6A}" presName="spacer" presStyleCnt="0"/>
      <dgm:spPr/>
    </dgm:pt>
    <dgm:pt modelId="{8B33D6DB-D7FD-4DC6-A725-C0939AA3447E}" type="pres">
      <dgm:prSet presAssocID="{17699C94-AEAB-4A2A-9404-6F16772675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EC316D1-2C3E-48D1-818C-38F91C9B248E}" type="pres">
      <dgm:prSet presAssocID="{6A9B8F73-509A-44D3-9B11-88913A389B3F}" presName="spacer" presStyleCnt="0"/>
      <dgm:spPr/>
    </dgm:pt>
    <dgm:pt modelId="{5316020B-E524-491D-99C7-BBC2B4B5A5DD}" type="pres">
      <dgm:prSet presAssocID="{67114ACA-CD76-47DE-9BB3-52F459FF277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805BE22-8C38-424C-A9A5-D6CC8DA192A3}" type="pres">
      <dgm:prSet presAssocID="{0B97DC38-E85C-4A40-A66B-DDC012D33B43}" presName="spacer" presStyleCnt="0"/>
      <dgm:spPr/>
    </dgm:pt>
    <dgm:pt modelId="{B97D7345-9EC0-4D70-94A6-A1A825F3E0A4}" type="pres">
      <dgm:prSet presAssocID="{00C318E3-E5B2-48EE-9C9C-7D09059989F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9F0C3AD-5C9E-4855-B3C2-96D82017AAD6}" type="pres">
      <dgm:prSet presAssocID="{256487B4-0D31-42C8-BBB8-5898FE87B318}" presName="spacer" presStyleCnt="0"/>
      <dgm:spPr/>
    </dgm:pt>
    <dgm:pt modelId="{68DB1C7C-878B-4B85-A1B1-4FA31413B4CC}" type="pres">
      <dgm:prSet presAssocID="{EC1863EE-EBFD-456B-BD8A-5244D5D6077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0254225-515A-402E-9022-4E534D17F3C3}" type="presOf" srcId="{4D01A24B-33C4-4D30-ABA7-3BDF6A6B59A1}" destId="{7BA80AE2-6B07-4AE6-917D-07EC1BA9BC80}" srcOrd="0" destOrd="0" presId="urn:microsoft.com/office/officeart/2005/8/layout/vList2"/>
    <dgm:cxn modelId="{388DA843-41AC-40C8-B605-C4108F96A8BF}" srcId="{4D01A24B-33C4-4D30-ABA7-3BDF6A6B59A1}" destId="{EC1863EE-EBFD-456B-BD8A-5244D5D6077F}" srcOrd="5" destOrd="0" parTransId="{1BDB1C51-6F60-4D38-A52F-B86AC80E44B5}" sibTransId="{C46C6004-5101-4CA7-930A-9DFDCAF4BC91}"/>
    <dgm:cxn modelId="{F13E656B-A689-4D48-B751-965CCD3BF9C2}" type="presOf" srcId="{73311F36-1582-495B-9B28-9F2BF226B1EA}" destId="{82F5535F-7CE4-49A2-B9D1-D40CF94424FF}" srcOrd="0" destOrd="0" presId="urn:microsoft.com/office/officeart/2005/8/layout/vList2"/>
    <dgm:cxn modelId="{4FFB667B-87FB-42C4-B605-2F64552C503C}" type="presOf" srcId="{B191CB92-4D7F-46D8-BFC5-0E4F1DD3E10A}" destId="{40573842-CA1A-47BC-923A-DDB1FB24C6E5}" srcOrd="0" destOrd="0" presId="urn:microsoft.com/office/officeart/2005/8/layout/vList2"/>
    <dgm:cxn modelId="{7C6F6499-F0BC-41FC-8A79-893053081DC7}" srcId="{4D01A24B-33C4-4D30-ABA7-3BDF6A6B59A1}" destId="{73311F36-1582-495B-9B28-9F2BF226B1EA}" srcOrd="1" destOrd="0" parTransId="{2168E542-CB06-4300-8727-7AB2B2C10805}" sibTransId="{1A4E59E9-5F93-4F89-852D-74E13C75EF6A}"/>
    <dgm:cxn modelId="{90F221A5-172B-4D92-B3E4-F37766892B50}" srcId="{4D01A24B-33C4-4D30-ABA7-3BDF6A6B59A1}" destId="{00C318E3-E5B2-48EE-9C9C-7D09059989FD}" srcOrd="4" destOrd="0" parTransId="{8B22280E-EBAC-43E2-BFCE-E3332A391C40}" sibTransId="{256487B4-0D31-42C8-BBB8-5898FE87B318}"/>
    <dgm:cxn modelId="{F8371AB1-87B4-4103-9E82-CA2A6C414A61}" type="presOf" srcId="{00C318E3-E5B2-48EE-9C9C-7D09059989FD}" destId="{B97D7345-9EC0-4D70-94A6-A1A825F3E0A4}" srcOrd="0" destOrd="0" presId="urn:microsoft.com/office/officeart/2005/8/layout/vList2"/>
    <dgm:cxn modelId="{CC5E75B2-C118-42E6-941E-9E56ABE4EDE6}" type="presOf" srcId="{17699C94-AEAB-4A2A-9404-6F16772675EB}" destId="{8B33D6DB-D7FD-4DC6-A725-C0939AA3447E}" srcOrd="0" destOrd="0" presId="urn:microsoft.com/office/officeart/2005/8/layout/vList2"/>
    <dgm:cxn modelId="{B174B8BE-695F-4C2E-8FE5-D4464F9F11D3}" type="presOf" srcId="{EC1863EE-EBFD-456B-BD8A-5244D5D6077F}" destId="{68DB1C7C-878B-4B85-A1B1-4FA31413B4CC}" srcOrd="0" destOrd="0" presId="urn:microsoft.com/office/officeart/2005/8/layout/vList2"/>
    <dgm:cxn modelId="{79ABE2C5-DFB2-47D8-BE00-1ED12CD8D23C}" srcId="{4D01A24B-33C4-4D30-ABA7-3BDF6A6B59A1}" destId="{67114ACA-CD76-47DE-9BB3-52F459FF277F}" srcOrd="3" destOrd="0" parTransId="{75ACEDD2-5EE3-4B90-B8D9-F99322950EC9}" sibTransId="{0B97DC38-E85C-4A40-A66B-DDC012D33B43}"/>
    <dgm:cxn modelId="{A38A20C9-B3DD-4D6C-8E33-F758A459169F}" type="presOf" srcId="{67114ACA-CD76-47DE-9BB3-52F459FF277F}" destId="{5316020B-E524-491D-99C7-BBC2B4B5A5DD}" srcOrd="0" destOrd="0" presId="urn:microsoft.com/office/officeart/2005/8/layout/vList2"/>
    <dgm:cxn modelId="{ED8592DD-7982-46C9-8039-3A6F72C6BCA1}" srcId="{4D01A24B-33C4-4D30-ABA7-3BDF6A6B59A1}" destId="{17699C94-AEAB-4A2A-9404-6F16772675EB}" srcOrd="2" destOrd="0" parTransId="{B2D1911E-7C43-4296-B509-D7F853EF3F8A}" sibTransId="{6A9B8F73-509A-44D3-9B11-88913A389B3F}"/>
    <dgm:cxn modelId="{A59A08EC-E2D6-4E93-9D45-A10EE6D7838B}" srcId="{4D01A24B-33C4-4D30-ABA7-3BDF6A6B59A1}" destId="{B191CB92-4D7F-46D8-BFC5-0E4F1DD3E10A}" srcOrd="0" destOrd="0" parTransId="{DF22689C-F131-4B4B-96BD-1C8436F4D299}" sibTransId="{19DBB961-CD4F-497C-B940-7D8A32D2F9E6}"/>
    <dgm:cxn modelId="{C5971445-5FBE-4D09-970D-DF94DB6B0E2A}" type="presParOf" srcId="{7BA80AE2-6B07-4AE6-917D-07EC1BA9BC80}" destId="{40573842-CA1A-47BC-923A-DDB1FB24C6E5}" srcOrd="0" destOrd="0" presId="urn:microsoft.com/office/officeart/2005/8/layout/vList2"/>
    <dgm:cxn modelId="{6C0472B1-6657-4BC4-9A14-226752D1C6F5}" type="presParOf" srcId="{7BA80AE2-6B07-4AE6-917D-07EC1BA9BC80}" destId="{3C0891EF-1D17-4251-BD04-0EFF791F41D5}" srcOrd="1" destOrd="0" presId="urn:microsoft.com/office/officeart/2005/8/layout/vList2"/>
    <dgm:cxn modelId="{02CCDD39-BA85-499F-A606-D5A0FE69DDA8}" type="presParOf" srcId="{7BA80AE2-6B07-4AE6-917D-07EC1BA9BC80}" destId="{82F5535F-7CE4-49A2-B9D1-D40CF94424FF}" srcOrd="2" destOrd="0" presId="urn:microsoft.com/office/officeart/2005/8/layout/vList2"/>
    <dgm:cxn modelId="{55335B35-AC1C-44A6-A21A-910202F24100}" type="presParOf" srcId="{7BA80AE2-6B07-4AE6-917D-07EC1BA9BC80}" destId="{43FC22E1-73E0-4B7F-AF1B-1CA503BE5D45}" srcOrd="3" destOrd="0" presId="urn:microsoft.com/office/officeart/2005/8/layout/vList2"/>
    <dgm:cxn modelId="{38892D1A-EEF6-4184-BC86-44900E143FB0}" type="presParOf" srcId="{7BA80AE2-6B07-4AE6-917D-07EC1BA9BC80}" destId="{8B33D6DB-D7FD-4DC6-A725-C0939AA3447E}" srcOrd="4" destOrd="0" presId="urn:microsoft.com/office/officeart/2005/8/layout/vList2"/>
    <dgm:cxn modelId="{4CD83D4B-F72F-455E-BF66-3C7165554017}" type="presParOf" srcId="{7BA80AE2-6B07-4AE6-917D-07EC1BA9BC80}" destId="{7EC316D1-2C3E-48D1-818C-38F91C9B248E}" srcOrd="5" destOrd="0" presId="urn:microsoft.com/office/officeart/2005/8/layout/vList2"/>
    <dgm:cxn modelId="{65327900-1FC0-46C5-B1F4-09373A1C7DF1}" type="presParOf" srcId="{7BA80AE2-6B07-4AE6-917D-07EC1BA9BC80}" destId="{5316020B-E524-491D-99C7-BBC2B4B5A5DD}" srcOrd="6" destOrd="0" presId="urn:microsoft.com/office/officeart/2005/8/layout/vList2"/>
    <dgm:cxn modelId="{FB172C03-2650-4768-913D-DB4E092C9C58}" type="presParOf" srcId="{7BA80AE2-6B07-4AE6-917D-07EC1BA9BC80}" destId="{F805BE22-8C38-424C-A9A5-D6CC8DA192A3}" srcOrd="7" destOrd="0" presId="urn:microsoft.com/office/officeart/2005/8/layout/vList2"/>
    <dgm:cxn modelId="{3DBF4037-6708-457F-BE01-3F8F1570B0AD}" type="presParOf" srcId="{7BA80AE2-6B07-4AE6-917D-07EC1BA9BC80}" destId="{B97D7345-9EC0-4D70-94A6-A1A825F3E0A4}" srcOrd="8" destOrd="0" presId="urn:microsoft.com/office/officeart/2005/8/layout/vList2"/>
    <dgm:cxn modelId="{76799732-72EF-4879-A37F-D0E22E07781A}" type="presParOf" srcId="{7BA80AE2-6B07-4AE6-917D-07EC1BA9BC80}" destId="{09F0C3AD-5C9E-4855-B3C2-96D82017AAD6}" srcOrd="9" destOrd="0" presId="urn:microsoft.com/office/officeart/2005/8/layout/vList2"/>
    <dgm:cxn modelId="{3DA707ED-23B9-4D5C-B0BE-E4DA8617D63C}" type="presParOf" srcId="{7BA80AE2-6B07-4AE6-917D-07EC1BA9BC80}" destId="{68DB1C7C-878B-4B85-A1B1-4FA31413B4C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A2851F-F7A7-431D-87AF-7A5FBF52096A}" type="doc">
      <dgm:prSet loTypeId="urn:microsoft.com/office/officeart/2005/8/layout/hierarchy6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049FC0FE-4A53-4150-85C1-F8C63558D20A}">
      <dgm:prSet phldrT="[Text]" custT="1"/>
      <dgm:spPr/>
      <dgm:t>
        <a:bodyPr/>
        <a:lstStyle/>
        <a:p>
          <a:r>
            <a:rPr lang="cs-CZ" sz="2400" dirty="0"/>
            <a:t>Pojiva</a:t>
          </a:r>
          <a:endParaRPr lang="cs-CZ" sz="2800" dirty="0"/>
        </a:p>
      </dgm:t>
    </dgm:pt>
    <dgm:pt modelId="{224F1EA2-C706-4D33-8387-77A40369022B}" type="parTrans" cxnId="{C37A8619-60A7-4BF8-B63E-BBE8B11642AD}">
      <dgm:prSet/>
      <dgm:spPr/>
      <dgm:t>
        <a:bodyPr/>
        <a:lstStyle/>
        <a:p>
          <a:endParaRPr lang="cs-CZ" sz="2400"/>
        </a:p>
      </dgm:t>
    </dgm:pt>
    <dgm:pt modelId="{D0C49BD5-0F3F-49EB-AAC8-AFCB47EA6574}" type="sibTrans" cxnId="{C37A8619-60A7-4BF8-B63E-BBE8B11642AD}">
      <dgm:prSet/>
      <dgm:spPr/>
      <dgm:t>
        <a:bodyPr/>
        <a:lstStyle/>
        <a:p>
          <a:endParaRPr lang="cs-CZ"/>
        </a:p>
      </dgm:t>
    </dgm:pt>
    <dgm:pt modelId="{3B8B25ED-9100-4E25-A0E1-6BEFA8220D10}">
      <dgm:prSet phldrT="[Text]" custT="1"/>
      <dgm:spPr/>
      <dgm:t>
        <a:bodyPr/>
        <a:lstStyle/>
        <a:p>
          <a:r>
            <a:rPr lang="cs-CZ" sz="2400" dirty="0"/>
            <a:t>Oporná</a:t>
          </a:r>
        </a:p>
      </dgm:t>
    </dgm:pt>
    <dgm:pt modelId="{5C8556AA-DAB9-4CE7-96AB-B1A0EBAA43D1}" type="parTrans" cxnId="{FFC538CD-FC0C-4AFD-BAFD-AD1F39D42187}">
      <dgm:prSet/>
      <dgm:spPr/>
      <dgm:t>
        <a:bodyPr/>
        <a:lstStyle/>
        <a:p>
          <a:endParaRPr lang="cs-CZ" sz="2400"/>
        </a:p>
      </dgm:t>
    </dgm:pt>
    <dgm:pt modelId="{B757867C-3B3E-455A-933B-ADBB6FCA85EA}" type="sibTrans" cxnId="{FFC538CD-FC0C-4AFD-BAFD-AD1F39D42187}">
      <dgm:prSet/>
      <dgm:spPr/>
      <dgm:t>
        <a:bodyPr/>
        <a:lstStyle/>
        <a:p>
          <a:endParaRPr lang="cs-CZ"/>
        </a:p>
      </dgm:t>
    </dgm:pt>
    <dgm:pt modelId="{0A9AB459-FA59-4C3F-869B-9E9E860464A7}">
      <dgm:prSet phldrT="[Text]" custT="1"/>
      <dgm:spPr/>
      <dgm:t>
        <a:bodyPr/>
        <a:lstStyle/>
        <a:p>
          <a:r>
            <a:rPr lang="cs-CZ" sz="2000" dirty="0"/>
            <a:t>Vazivo</a:t>
          </a:r>
          <a:r>
            <a:rPr lang="cs-CZ" sz="1600" dirty="0"/>
            <a:t> </a:t>
          </a:r>
        </a:p>
      </dgm:t>
    </dgm:pt>
    <dgm:pt modelId="{F254EEBB-E09D-4756-96EB-80764ADD7E26}" type="parTrans" cxnId="{065B79F8-8D5D-4516-9B70-6C73977EC98C}">
      <dgm:prSet/>
      <dgm:spPr/>
      <dgm:t>
        <a:bodyPr/>
        <a:lstStyle/>
        <a:p>
          <a:endParaRPr lang="cs-CZ" sz="2400"/>
        </a:p>
      </dgm:t>
    </dgm:pt>
    <dgm:pt modelId="{0B8D3B10-8EC2-409B-9DEF-D9E99236ED28}" type="sibTrans" cxnId="{065B79F8-8D5D-4516-9B70-6C73977EC98C}">
      <dgm:prSet/>
      <dgm:spPr/>
      <dgm:t>
        <a:bodyPr/>
        <a:lstStyle/>
        <a:p>
          <a:endParaRPr lang="cs-CZ"/>
        </a:p>
      </dgm:t>
    </dgm:pt>
    <dgm:pt modelId="{0C77AD8A-A628-4A77-99E6-CC0F62CF847E}">
      <dgm:prSet phldrT="[Text]" custT="1"/>
      <dgm:spPr/>
      <dgm:t>
        <a:bodyPr/>
        <a:lstStyle/>
        <a:p>
          <a:r>
            <a:rPr lang="cs-CZ" sz="2000" dirty="0"/>
            <a:t>Chrupavka</a:t>
          </a:r>
          <a:r>
            <a:rPr lang="cs-CZ" sz="1600" dirty="0"/>
            <a:t> </a:t>
          </a:r>
        </a:p>
      </dgm:t>
    </dgm:pt>
    <dgm:pt modelId="{25C14689-63AE-49B8-B0A3-D88EE9285E5F}" type="parTrans" cxnId="{D9D169D6-7C3B-4AE9-9D8E-FF2CCE794588}">
      <dgm:prSet/>
      <dgm:spPr/>
      <dgm:t>
        <a:bodyPr/>
        <a:lstStyle/>
        <a:p>
          <a:endParaRPr lang="cs-CZ" sz="2400"/>
        </a:p>
      </dgm:t>
    </dgm:pt>
    <dgm:pt modelId="{8DF5C32A-73E7-4141-B8A9-179EFD39EA49}" type="sibTrans" cxnId="{D9D169D6-7C3B-4AE9-9D8E-FF2CCE794588}">
      <dgm:prSet/>
      <dgm:spPr/>
      <dgm:t>
        <a:bodyPr/>
        <a:lstStyle/>
        <a:p>
          <a:endParaRPr lang="cs-CZ"/>
        </a:p>
      </dgm:t>
    </dgm:pt>
    <dgm:pt modelId="{BCD1E3E7-08FD-416B-B76E-EF72A98003C8}">
      <dgm:prSet phldrT="[Text]" custT="1"/>
      <dgm:spPr/>
      <dgm:t>
        <a:bodyPr/>
        <a:lstStyle/>
        <a:p>
          <a:r>
            <a:rPr lang="cs-CZ" sz="2400" dirty="0"/>
            <a:t>Trofická</a:t>
          </a:r>
          <a:r>
            <a:rPr lang="cs-CZ" sz="1600" dirty="0"/>
            <a:t> </a:t>
          </a:r>
        </a:p>
      </dgm:t>
    </dgm:pt>
    <dgm:pt modelId="{712E4A89-D319-4E25-BA2D-438D30356313}" type="parTrans" cxnId="{554F7830-FA00-4096-AC40-8924C26CF176}">
      <dgm:prSet/>
      <dgm:spPr/>
      <dgm:t>
        <a:bodyPr/>
        <a:lstStyle/>
        <a:p>
          <a:endParaRPr lang="cs-CZ" sz="2400"/>
        </a:p>
      </dgm:t>
    </dgm:pt>
    <dgm:pt modelId="{3E2BECBD-B41B-4B99-8A10-A4903119A40D}" type="sibTrans" cxnId="{554F7830-FA00-4096-AC40-8924C26CF176}">
      <dgm:prSet/>
      <dgm:spPr/>
      <dgm:t>
        <a:bodyPr/>
        <a:lstStyle/>
        <a:p>
          <a:endParaRPr lang="cs-CZ"/>
        </a:p>
      </dgm:t>
    </dgm:pt>
    <dgm:pt modelId="{803337AE-6892-4D8F-953A-632BBA95EF72}">
      <dgm:prSet phldrT="[Text]" custT="1"/>
      <dgm:spPr/>
      <dgm:t>
        <a:bodyPr/>
        <a:lstStyle/>
        <a:p>
          <a:r>
            <a:rPr lang="cs-CZ" sz="2000"/>
            <a:t>Krev</a:t>
          </a:r>
        </a:p>
      </dgm:t>
    </dgm:pt>
    <dgm:pt modelId="{727B5268-3857-4AFA-8EDD-FA1B4EA3E9FC}" type="parTrans" cxnId="{EF841C9D-C46B-4BBA-9A53-4352E4E1D898}">
      <dgm:prSet/>
      <dgm:spPr/>
      <dgm:t>
        <a:bodyPr/>
        <a:lstStyle/>
        <a:p>
          <a:endParaRPr lang="cs-CZ" sz="2400"/>
        </a:p>
      </dgm:t>
    </dgm:pt>
    <dgm:pt modelId="{6234BAD6-A50D-4C17-A430-3F653A3216D8}" type="sibTrans" cxnId="{EF841C9D-C46B-4BBA-9A53-4352E4E1D898}">
      <dgm:prSet/>
      <dgm:spPr/>
      <dgm:t>
        <a:bodyPr/>
        <a:lstStyle/>
        <a:p>
          <a:endParaRPr lang="cs-CZ"/>
        </a:p>
      </dgm:t>
    </dgm:pt>
    <dgm:pt modelId="{39ABC584-6F72-423A-B865-13D1532338AC}">
      <dgm:prSet custT="1"/>
      <dgm:spPr/>
      <dgm:t>
        <a:bodyPr/>
        <a:lstStyle/>
        <a:p>
          <a:r>
            <a:rPr lang="cs-CZ" sz="2000" dirty="0"/>
            <a:t>Kost</a:t>
          </a:r>
          <a:endParaRPr lang="cs-CZ" sz="1600" dirty="0"/>
        </a:p>
      </dgm:t>
    </dgm:pt>
    <dgm:pt modelId="{C407CA2F-1E09-42F2-B92C-ECC1779790DC}" type="parTrans" cxnId="{4B941D1C-64A9-480F-BB0A-01073E08F5D5}">
      <dgm:prSet/>
      <dgm:spPr/>
      <dgm:t>
        <a:bodyPr/>
        <a:lstStyle/>
        <a:p>
          <a:endParaRPr lang="cs-CZ" sz="2400"/>
        </a:p>
      </dgm:t>
    </dgm:pt>
    <dgm:pt modelId="{E5DADDBD-DCFC-41BD-91A0-C8BF6E83F3A9}" type="sibTrans" cxnId="{4B941D1C-64A9-480F-BB0A-01073E08F5D5}">
      <dgm:prSet/>
      <dgm:spPr/>
      <dgm:t>
        <a:bodyPr/>
        <a:lstStyle/>
        <a:p>
          <a:endParaRPr lang="cs-CZ"/>
        </a:p>
      </dgm:t>
    </dgm:pt>
    <dgm:pt modelId="{B13526F2-DC93-4028-A2E4-BD3CEFF0DFE9}">
      <dgm:prSet custT="1"/>
      <dgm:spPr/>
      <dgm:t>
        <a:bodyPr/>
        <a:lstStyle/>
        <a:p>
          <a:r>
            <a:rPr lang="cs-CZ" sz="2000"/>
            <a:t>Míza </a:t>
          </a:r>
        </a:p>
      </dgm:t>
    </dgm:pt>
    <dgm:pt modelId="{1F57140B-9A14-41A0-BBCE-A8938EBEEB27}" type="parTrans" cxnId="{088597C4-101A-483D-ACB8-333C52ABF1C6}">
      <dgm:prSet/>
      <dgm:spPr/>
      <dgm:t>
        <a:bodyPr/>
        <a:lstStyle/>
        <a:p>
          <a:endParaRPr lang="cs-CZ" sz="2400"/>
        </a:p>
      </dgm:t>
    </dgm:pt>
    <dgm:pt modelId="{452D091E-2CFB-47E2-9FE7-F0F2695CA90F}" type="sibTrans" cxnId="{088597C4-101A-483D-ACB8-333C52ABF1C6}">
      <dgm:prSet/>
      <dgm:spPr/>
      <dgm:t>
        <a:bodyPr/>
        <a:lstStyle/>
        <a:p>
          <a:endParaRPr lang="cs-CZ"/>
        </a:p>
      </dgm:t>
    </dgm:pt>
    <dgm:pt modelId="{15FD0E91-6061-4B37-B005-0D7031DCFA14}">
      <dgm:prSet custT="1"/>
      <dgm:spPr/>
      <dgm:t>
        <a:bodyPr/>
        <a:lstStyle/>
        <a:p>
          <a:r>
            <a:rPr lang="cs-CZ" sz="2000" dirty="0"/>
            <a:t>Hemolymfa</a:t>
          </a:r>
          <a:r>
            <a:rPr lang="cs-CZ" sz="1600" dirty="0"/>
            <a:t> </a:t>
          </a:r>
        </a:p>
      </dgm:t>
    </dgm:pt>
    <dgm:pt modelId="{55D5D69F-B3E0-4664-A844-20027F7DA1A9}" type="parTrans" cxnId="{5A21897B-FA33-48FB-A7D0-E3FBB0C953F8}">
      <dgm:prSet/>
      <dgm:spPr/>
      <dgm:t>
        <a:bodyPr/>
        <a:lstStyle/>
        <a:p>
          <a:endParaRPr lang="cs-CZ" sz="2400"/>
        </a:p>
      </dgm:t>
    </dgm:pt>
    <dgm:pt modelId="{A0979C2D-B70D-4849-9EB7-5F9DE5AF6546}" type="sibTrans" cxnId="{5A21897B-FA33-48FB-A7D0-E3FBB0C953F8}">
      <dgm:prSet/>
      <dgm:spPr/>
      <dgm:t>
        <a:bodyPr/>
        <a:lstStyle/>
        <a:p>
          <a:endParaRPr lang="cs-CZ"/>
        </a:p>
      </dgm:t>
    </dgm:pt>
    <dgm:pt modelId="{965871A7-4E82-4B6D-955D-9DDC8FAF8F23}">
      <dgm:prSet custT="1"/>
      <dgm:spPr/>
      <dgm:t>
        <a:bodyPr/>
        <a:lstStyle/>
        <a:p>
          <a:r>
            <a:rPr lang="cs-CZ" sz="2000" dirty="0" err="1"/>
            <a:t>Hydrolymfa</a:t>
          </a:r>
          <a:endParaRPr lang="cs-CZ" sz="1600" dirty="0"/>
        </a:p>
      </dgm:t>
    </dgm:pt>
    <dgm:pt modelId="{B7F25C5A-121E-4649-838B-B182B655DCD4}" type="parTrans" cxnId="{B4A43B25-462E-4A8A-91EF-920D9D222DF7}">
      <dgm:prSet/>
      <dgm:spPr/>
      <dgm:t>
        <a:bodyPr/>
        <a:lstStyle/>
        <a:p>
          <a:endParaRPr lang="cs-CZ" sz="2400"/>
        </a:p>
      </dgm:t>
    </dgm:pt>
    <dgm:pt modelId="{8E983DD9-43FD-43DC-9F1A-92F819BA5AEA}" type="sibTrans" cxnId="{B4A43B25-462E-4A8A-91EF-920D9D222DF7}">
      <dgm:prSet/>
      <dgm:spPr/>
      <dgm:t>
        <a:bodyPr/>
        <a:lstStyle/>
        <a:p>
          <a:endParaRPr lang="cs-CZ"/>
        </a:p>
      </dgm:t>
    </dgm:pt>
    <dgm:pt modelId="{B58EE15E-E33A-42C4-AFFF-D21CB9F52AF0}">
      <dgm:prSet custT="1"/>
      <dgm:spPr/>
      <dgm:t>
        <a:bodyPr/>
        <a:lstStyle/>
        <a:p>
          <a:r>
            <a:rPr lang="cs-CZ" sz="2000" dirty="0"/>
            <a:t>Tkáňový mok</a:t>
          </a:r>
        </a:p>
      </dgm:t>
    </dgm:pt>
    <dgm:pt modelId="{BF6AAE5C-8845-4348-80F8-EAA914E14AB6}" type="parTrans" cxnId="{A2567135-326E-4730-95FF-1FA0840D2521}">
      <dgm:prSet/>
      <dgm:spPr/>
      <dgm:t>
        <a:bodyPr/>
        <a:lstStyle/>
        <a:p>
          <a:endParaRPr lang="cs-CZ" sz="2400"/>
        </a:p>
      </dgm:t>
    </dgm:pt>
    <dgm:pt modelId="{F52FDB62-48A1-49D7-82D1-F66A4F222EFC}" type="sibTrans" cxnId="{A2567135-326E-4730-95FF-1FA0840D2521}">
      <dgm:prSet/>
      <dgm:spPr/>
      <dgm:t>
        <a:bodyPr/>
        <a:lstStyle/>
        <a:p>
          <a:endParaRPr lang="cs-CZ"/>
        </a:p>
      </dgm:t>
    </dgm:pt>
    <dgm:pt modelId="{16272792-E16E-4C55-B8B2-8FD2C36E4DB8}" type="pres">
      <dgm:prSet presAssocID="{8EA2851F-F7A7-431D-87AF-7A5FBF52096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272A053-3FD7-4B6F-8832-6CAFB263A2B7}" type="pres">
      <dgm:prSet presAssocID="{8EA2851F-F7A7-431D-87AF-7A5FBF52096A}" presName="hierFlow" presStyleCnt="0"/>
      <dgm:spPr/>
    </dgm:pt>
    <dgm:pt modelId="{64634049-AEA7-4583-992B-77D0B34E0375}" type="pres">
      <dgm:prSet presAssocID="{8EA2851F-F7A7-431D-87AF-7A5FBF52096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38EAC0E-EB45-43A8-BE33-E6BF90D7EEE8}" type="pres">
      <dgm:prSet presAssocID="{049FC0FE-4A53-4150-85C1-F8C63558D20A}" presName="Name14" presStyleCnt="0"/>
      <dgm:spPr/>
    </dgm:pt>
    <dgm:pt modelId="{E46C4ADA-8D73-4472-8A3E-C15EB54741BA}" type="pres">
      <dgm:prSet presAssocID="{049FC0FE-4A53-4150-85C1-F8C63558D20A}" presName="level1Shape" presStyleLbl="node0" presStyleIdx="0" presStyleCnt="1" custScaleX="305637" custScaleY="225572">
        <dgm:presLayoutVars>
          <dgm:chPref val="3"/>
        </dgm:presLayoutVars>
      </dgm:prSet>
      <dgm:spPr/>
    </dgm:pt>
    <dgm:pt modelId="{0B95E1C8-BC44-44C7-87C6-61692744523B}" type="pres">
      <dgm:prSet presAssocID="{049FC0FE-4A53-4150-85C1-F8C63558D20A}" presName="hierChild2" presStyleCnt="0"/>
      <dgm:spPr/>
    </dgm:pt>
    <dgm:pt modelId="{49E7E1CD-36E0-45A1-8AB9-F59335A72A4B}" type="pres">
      <dgm:prSet presAssocID="{5C8556AA-DAB9-4CE7-96AB-B1A0EBAA43D1}" presName="Name19" presStyleLbl="parChTrans1D2" presStyleIdx="0" presStyleCnt="2"/>
      <dgm:spPr/>
    </dgm:pt>
    <dgm:pt modelId="{2084CC21-4A09-4616-BD69-1E7DBE4101AF}" type="pres">
      <dgm:prSet presAssocID="{3B8B25ED-9100-4E25-A0E1-6BEFA8220D10}" presName="Name21" presStyleCnt="0"/>
      <dgm:spPr/>
    </dgm:pt>
    <dgm:pt modelId="{13BE834C-BEB5-4658-9416-C4F72C1F3F53}" type="pres">
      <dgm:prSet presAssocID="{3B8B25ED-9100-4E25-A0E1-6BEFA8220D10}" presName="level2Shape" presStyleLbl="node2" presStyleIdx="0" presStyleCnt="2" custScaleX="417008" custScaleY="225572"/>
      <dgm:spPr/>
    </dgm:pt>
    <dgm:pt modelId="{F64CA275-C0AC-4FE8-BD08-7B699B3C19B9}" type="pres">
      <dgm:prSet presAssocID="{3B8B25ED-9100-4E25-A0E1-6BEFA8220D10}" presName="hierChild3" presStyleCnt="0"/>
      <dgm:spPr/>
    </dgm:pt>
    <dgm:pt modelId="{0448F47E-8730-4A0A-B350-94EBFB179624}" type="pres">
      <dgm:prSet presAssocID="{F254EEBB-E09D-4756-96EB-80764ADD7E26}" presName="Name19" presStyleLbl="parChTrans1D3" presStyleIdx="0" presStyleCnt="8"/>
      <dgm:spPr/>
    </dgm:pt>
    <dgm:pt modelId="{CC3E09DE-D7D1-4302-8344-20F74D289A2D}" type="pres">
      <dgm:prSet presAssocID="{0A9AB459-FA59-4C3F-869B-9E9E860464A7}" presName="Name21" presStyleCnt="0"/>
      <dgm:spPr/>
    </dgm:pt>
    <dgm:pt modelId="{DE3F8884-0986-46D7-A9D4-685DD988BB85}" type="pres">
      <dgm:prSet presAssocID="{0A9AB459-FA59-4C3F-869B-9E9E860464A7}" presName="level2Shape" presStyleLbl="node3" presStyleIdx="0" presStyleCnt="8" custScaleX="305637" custScaleY="225572" custLinFactNeighborX="-390" custLinFactNeighborY="87226"/>
      <dgm:spPr/>
    </dgm:pt>
    <dgm:pt modelId="{BDC944B6-4D35-4C26-8113-4A18179EE4D6}" type="pres">
      <dgm:prSet presAssocID="{0A9AB459-FA59-4C3F-869B-9E9E860464A7}" presName="hierChild3" presStyleCnt="0"/>
      <dgm:spPr/>
    </dgm:pt>
    <dgm:pt modelId="{88F692A3-152F-4EE9-B0A5-465707A09EB7}" type="pres">
      <dgm:prSet presAssocID="{25C14689-63AE-49B8-B0A3-D88EE9285E5F}" presName="Name19" presStyleLbl="parChTrans1D3" presStyleIdx="1" presStyleCnt="8"/>
      <dgm:spPr/>
    </dgm:pt>
    <dgm:pt modelId="{096C284E-1935-4EEC-8DA0-C9542A77A90C}" type="pres">
      <dgm:prSet presAssocID="{0C77AD8A-A628-4A77-99E6-CC0F62CF847E}" presName="Name21" presStyleCnt="0"/>
      <dgm:spPr/>
    </dgm:pt>
    <dgm:pt modelId="{05D674DC-073A-4993-A4CB-56D3CED09C41}" type="pres">
      <dgm:prSet presAssocID="{0C77AD8A-A628-4A77-99E6-CC0F62CF847E}" presName="level2Shape" presStyleLbl="node3" presStyleIdx="1" presStyleCnt="8" custScaleX="370876" custScaleY="225572" custLinFactNeighborX="-5287" custLinFactNeighborY="87226"/>
      <dgm:spPr/>
    </dgm:pt>
    <dgm:pt modelId="{AFCB429B-DC58-4099-9777-4D2784884893}" type="pres">
      <dgm:prSet presAssocID="{0C77AD8A-A628-4A77-99E6-CC0F62CF847E}" presName="hierChild3" presStyleCnt="0"/>
      <dgm:spPr/>
    </dgm:pt>
    <dgm:pt modelId="{86D24074-A57C-4F6A-927F-7BB2B2AEF8D3}" type="pres">
      <dgm:prSet presAssocID="{C407CA2F-1E09-42F2-B92C-ECC1779790DC}" presName="Name19" presStyleLbl="parChTrans1D3" presStyleIdx="2" presStyleCnt="8"/>
      <dgm:spPr/>
    </dgm:pt>
    <dgm:pt modelId="{75280653-F657-4D4D-ABC4-8E60A506F940}" type="pres">
      <dgm:prSet presAssocID="{39ABC584-6F72-423A-B865-13D1532338AC}" presName="Name21" presStyleCnt="0"/>
      <dgm:spPr/>
    </dgm:pt>
    <dgm:pt modelId="{772FA6B4-472F-479E-9E36-957F4C87C0D8}" type="pres">
      <dgm:prSet presAssocID="{39ABC584-6F72-423A-B865-13D1532338AC}" presName="level2Shape" presStyleLbl="node3" presStyleIdx="2" presStyleCnt="8" custScaleX="305637" custScaleY="225572" custLinFactNeighborY="83261"/>
      <dgm:spPr/>
    </dgm:pt>
    <dgm:pt modelId="{D0A7409B-1560-4B54-BAD8-C41F77FCE36C}" type="pres">
      <dgm:prSet presAssocID="{39ABC584-6F72-423A-B865-13D1532338AC}" presName="hierChild3" presStyleCnt="0"/>
      <dgm:spPr/>
    </dgm:pt>
    <dgm:pt modelId="{956A2185-B3C8-4692-8B51-FCFAB8B37D05}" type="pres">
      <dgm:prSet presAssocID="{712E4A89-D319-4E25-BA2D-438D30356313}" presName="Name19" presStyleLbl="parChTrans1D2" presStyleIdx="1" presStyleCnt="2"/>
      <dgm:spPr/>
    </dgm:pt>
    <dgm:pt modelId="{3AF495F6-EBA4-45CB-BDA7-DF91BAAFB9D0}" type="pres">
      <dgm:prSet presAssocID="{BCD1E3E7-08FD-416B-B76E-EF72A98003C8}" presName="Name21" presStyleCnt="0"/>
      <dgm:spPr/>
    </dgm:pt>
    <dgm:pt modelId="{5E997140-24C7-42E8-83EC-4FF020E1D3D3}" type="pres">
      <dgm:prSet presAssocID="{BCD1E3E7-08FD-416B-B76E-EF72A98003C8}" presName="level2Shape" presStyleLbl="node2" presStyleIdx="1" presStyleCnt="2" custScaleX="406292" custScaleY="225572"/>
      <dgm:spPr/>
    </dgm:pt>
    <dgm:pt modelId="{8BFD3D3C-3CAC-47D5-BFA8-070A9B686EC0}" type="pres">
      <dgm:prSet presAssocID="{BCD1E3E7-08FD-416B-B76E-EF72A98003C8}" presName="hierChild3" presStyleCnt="0"/>
      <dgm:spPr/>
    </dgm:pt>
    <dgm:pt modelId="{032433B2-0C22-44F7-899D-3C744806A3CA}" type="pres">
      <dgm:prSet presAssocID="{727B5268-3857-4AFA-8EDD-FA1B4EA3E9FC}" presName="Name19" presStyleLbl="parChTrans1D3" presStyleIdx="3" presStyleCnt="8"/>
      <dgm:spPr/>
    </dgm:pt>
    <dgm:pt modelId="{12C9BB88-4FDA-4E6B-879E-E2A537F69926}" type="pres">
      <dgm:prSet presAssocID="{803337AE-6892-4D8F-953A-632BBA95EF72}" presName="Name21" presStyleCnt="0"/>
      <dgm:spPr/>
    </dgm:pt>
    <dgm:pt modelId="{E8EA0D2D-7687-43FA-A91F-6A3CA6F245F0}" type="pres">
      <dgm:prSet presAssocID="{803337AE-6892-4D8F-953A-632BBA95EF72}" presName="level2Shape" presStyleLbl="node3" presStyleIdx="3" presStyleCnt="8" custScaleX="305637" custScaleY="225572" custLinFactNeighborX="16297" custLinFactNeighborY="87226"/>
      <dgm:spPr/>
    </dgm:pt>
    <dgm:pt modelId="{04D2C164-64FE-4FA4-8034-B3088F6D81E4}" type="pres">
      <dgm:prSet presAssocID="{803337AE-6892-4D8F-953A-632BBA95EF72}" presName="hierChild3" presStyleCnt="0"/>
      <dgm:spPr/>
    </dgm:pt>
    <dgm:pt modelId="{FE67CFE6-A283-4BB0-9679-C526EDEA20B5}" type="pres">
      <dgm:prSet presAssocID="{1F57140B-9A14-41A0-BBCE-A8938EBEEB27}" presName="Name19" presStyleLbl="parChTrans1D3" presStyleIdx="4" presStyleCnt="8"/>
      <dgm:spPr/>
    </dgm:pt>
    <dgm:pt modelId="{A6B33F6C-7D98-4CFA-8299-0F7505991BD4}" type="pres">
      <dgm:prSet presAssocID="{B13526F2-DC93-4028-A2E4-BD3CEFF0DFE9}" presName="Name21" presStyleCnt="0"/>
      <dgm:spPr/>
    </dgm:pt>
    <dgm:pt modelId="{6CD398F5-2727-48FA-B34D-BC7C757BEFB6}" type="pres">
      <dgm:prSet presAssocID="{B13526F2-DC93-4028-A2E4-BD3CEFF0DFE9}" presName="level2Shape" presStyleLbl="node3" presStyleIdx="4" presStyleCnt="8" custScaleX="305637" custScaleY="225572" custLinFactNeighborX="4800" custLinFactNeighborY="83261"/>
      <dgm:spPr/>
    </dgm:pt>
    <dgm:pt modelId="{61768E18-4944-4348-A40C-7CE9E3026B1A}" type="pres">
      <dgm:prSet presAssocID="{B13526F2-DC93-4028-A2E4-BD3CEFF0DFE9}" presName="hierChild3" presStyleCnt="0"/>
      <dgm:spPr/>
    </dgm:pt>
    <dgm:pt modelId="{38A7ED0B-E828-42F9-9017-FD081ADCC401}" type="pres">
      <dgm:prSet presAssocID="{55D5D69F-B3E0-4664-A844-20027F7DA1A9}" presName="Name19" presStyleLbl="parChTrans1D3" presStyleIdx="5" presStyleCnt="8"/>
      <dgm:spPr/>
    </dgm:pt>
    <dgm:pt modelId="{50FCCD42-98B5-478A-8378-4229019FB7B8}" type="pres">
      <dgm:prSet presAssocID="{15FD0E91-6061-4B37-B005-0D7031DCFA14}" presName="Name21" presStyleCnt="0"/>
      <dgm:spPr/>
    </dgm:pt>
    <dgm:pt modelId="{0D580227-939A-4CB4-9B75-64E371748A2C}" type="pres">
      <dgm:prSet presAssocID="{15FD0E91-6061-4B37-B005-0D7031DCFA14}" presName="level2Shape" presStyleLbl="node3" presStyleIdx="5" presStyleCnt="8" custScaleX="439295" custScaleY="225572" custLinFactNeighborX="-2643" custLinFactNeighborY="79296"/>
      <dgm:spPr/>
    </dgm:pt>
    <dgm:pt modelId="{02BFCE4E-5D1C-48BC-860B-6877F7D87B45}" type="pres">
      <dgm:prSet presAssocID="{15FD0E91-6061-4B37-B005-0D7031DCFA14}" presName="hierChild3" presStyleCnt="0"/>
      <dgm:spPr/>
    </dgm:pt>
    <dgm:pt modelId="{2D097684-FCC0-48DC-8750-FEF387155A00}" type="pres">
      <dgm:prSet presAssocID="{B7F25C5A-121E-4649-838B-B182B655DCD4}" presName="Name19" presStyleLbl="parChTrans1D3" presStyleIdx="6" presStyleCnt="8"/>
      <dgm:spPr/>
    </dgm:pt>
    <dgm:pt modelId="{6BBC79AF-4D6B-4F6D-B0F3-299ED7F4B04C}" type="pres">
      <dgm:prSet presAssocID="{965871A7-4E82-4B6D-955D-9DDC8FAF8F23}" presName="Name21" presStyleCnt="0"/>
      <dgm:spPr/>
    </dgm:pt>
    <dgm:pt modelId="{3BF64E70-47BB-4EAF-9FAA-83E182788DDA}" type="pres">
      <dgm:prSet presAssocID="{965871A7-4E82-4B6D-955D-9DDC8FAF8F23}" presName="level2Shape" presStyleLbl="node3" presStyleIdx="6" presStyleCnt="8" custScaleX="429772" custScaleY="225572" custLinFactNeighborY="79297"/>
      <dgm:spPr/>
    </dgm:pt>
    <dgm:pt modelId="{D1CA5B1A-9255-48DA-80F7-7F3F1EA743E1}" type="pres">
      <dgm:prSet presAssocID="{965871A7-4E82-4B6D-955D-9DDC8FAF8F23}" presName="hierChild3" presStyleCnt="0"/>
      <dgm:spPr/>
    </dgm:pt>
    <dgm:pt modelId="{5051A82A-FD54-4C96-9FEA-178FFE8C6423}" type="pres">
      <dgm:prSet presAssocID="{BF6AAE5C-8845-4348-80F8-EAA914E14AB6}" presName="Name19" presStyleLbl="parChTrans1D3" presStyleIdx="7" presStyleCnt="8"/>
      <dgm:spPr/>
    </dgm:pt>
    <dgm:pt modelId="{0BE2D76F-56D7-406A-BF5F-305C00B4F47C}" type="pres">
      <dgm:prSet presAssocID="{B58EE15E-E33A-42C4-AFFF-D21CB9F52AF0}" presName="Name21" presStyleCnt="0"/>
      <dgm:spPr/>
    </dgm:pt>
    <dgm:pt modelId="{B8DBEDA7-1C1B-4420-B2BD-ADD146D6BD84}" type="pres">
      <dgm:prSet presAssocID="{B58EE15E-E33A-42C4-AFFF-D21CB9F52AF0}" presName="level2Shape" presStyleLbl="node3" presStyleIdx="7" presStyleCnt="8" custScaleX="305637" custScaleY="225572" custLinFactNeighborX="391" custLinFactNeighborY="83261"/>
      <dgm:spPr/>
    </dgm:pt>
    <dgm:pt modelId="{F7387E10-271C-42CE-B9C7-F02DDFA4E882}" type="pres">
      <dgm:prSet presAssocID="{B58EE15E-E33A-42C4-AFFF-D21CB9F52AF0}" presName="hierChild3" presStyleCnt="0"/>
      <dgm:spPr/>
    </dgm:pt>
    <dgm:pt modelId="{77C3A8EB-3BBE-4637-B3ED-7737634FDF4E}" type="pres">
      <dgm:prSet presAssocID="{8EA2851F-F7A7-431D-87AF-7A5FBF52096A}" presName="bgShapesFlow" presStyleCnt="0"/>
      <dgm:spPr/>
    </dgm:pt>
  </dgm:ptLst>
  <dgm:cxnLst>
    <dgm:cxn modelId="{ED888B07-4003-4332-87A9-D14A35FEF48F}" type="presOf" srcId="{BF6AAE5C-8845-4348-80F8-EAA914E14AB6}" destId="{5051A82A-FD54-4C96-9FEA-178FFE8C6423}" srcOrd="0" destOrd="0" presId="urn:microsoft.com/office/officeart/2005/8/layout/hierarchy6"/>
    <dgm:cxn modelId="{17A10F0C-3DCD-4989-82DC-1883005155A6}" type="presOf" srcId="{F254EEBB-E09D-4756-96EB-80764ADD7E26}" destId="{0448F47E-8730-4A0A-B350-94EBFB179624}" srcOrd="0" destOrd="0" presId="urn:microsoft.com/office/officeart/2005/8/layout/hierarchy6"/>
    <dgm:cxn modelId="{C37A8619-60A7-4BF8-B63E-BBE8B11642AD}" srcId="{8EA2851F-F7A7-431D-87AF-7A5FBF52096A}" destId="{049FC0FE-4A53-4150-85C1-F8C63558D20A}" srcOrd="0" destOrd="0" parTransId="{224F1EA2-C706-4D33-8387-77A40369022B}" sibTransId="{D0C49BD5-0F3F-49EB-AAC8-AFCB47EA6574}"/>
    <dgm:cxn modelId="{4B941D1C-64A9-480F-BB0A-01073E08F5D5}" srcId="{3B8B25ED-9100-4E25-A0E1-6BEFA8220D10}" destId="{39ABC584-6F72-423A-B865-13D1532338AC}" srcOrd="2" destOrd="0" parTransId="{C407CA2F-1E09-42F2-B92C-ECC1779790DC}" sibTransId="{E5DADDBD-DCFC-41BD-91A0-C8BF6E83F3A9}"/>
    <dgm:cxn modelId="{0960311C-F3FF-427A-B482-0E507B4FDC19}" type="presOf" srcId="{0A9AB459-FA59-4C3F-869B-9E9E860464A7}" destId="{DE3F8884-0986-46D7-A9D4-685DD988BB85}" srcOrd="0" destOrd="0" presId="urn:microsoft.com/office/officeart/2005/8/layout/hierarchy6"/>
    <dgm:cxn modelId="{B4A43B25-462E-4A8A-91EF-920D9D222DF7}" srcId="{BCD1E3E7-08FD-416B-B76E-EF72A98003C8}" destId="{965871A7-4E82-4B6D-955D-9DDC8FAF8F23}" srcOrd="3" destOrd="0" parTransId="{B7F25C5A-121E-4649-838B-B182B655DCD4}" sibTransId="{8E983DD9-43FD-43DC-9F1A-92F819BA5AEA}"/>
    <dgm:cxn modelId="{5312C326-F0E5-4BB0-9506-02A3AD59539C}" type="presOf" srcId="{712E4A89-D319-4E25-BA2D-438D30356313}" destId="{956A2185-B3C8-4692-8B51-FCFAB8B37D05}" srcOrd="0" destOrd="0" presId="urn:microsoft.com/office/officeart/2005/8/layout/hierarchy6"/>
    <dgm:cxn modelId="{00DCE02E-F431-49FE-AB08-9D9871541FEF}" type="presOf" srcId="{803337AE-6892-4D8F-953A-632BBA95EF72}" destId="{E8EA0D2D-7687-43FA-A91F-6A3CA6F245F0}" srcOrd="0" destOrd="0" presId="urn:microsoft.com/office/officeart/2005/8/layout/hierarchy6"/>
    <dgm:cxn modelId="{554F7830-FA00-4096-AC40-8924C26CF176}" srcId="{049FC0FE-4A53-4150-85C1-F8C63558D20A}" destId="{BCD1E3E7-08FD-416B-B76E-EF72A98003C8}" srcOrd="1" destOrd="0" parTransId="{712E4A89-D319-4E25-BA2D-438D30356313}" sibTransId="{3E2BECBD-B41B-4B99-8A10-A4903119A40D}"/>
    <dgm:cxn modelId="{A2567135-326E-4730-95FF-1FA0840D2521}" srcId="{BCD1E3E7-08FD-416B-B76E-EF72A98003C8}" destId="{B58EE15E-E33A-42C4-AFFF-D21CB9F52AF0}" srcOrd="4" destOrd="0" parTransId="{BF6AAE5C-8845-4348-80F8-EAA914E14AB6}" sibTransId="{F52FDB62-48A1-49D7-82D1-F66A4F222EFC}"/>
    <dgm:cxn modelId="{E6ED0F3C-3F7F-49E2-B0B4-2FDCD6C08677}" type="presOf" srcId="{965871A7-4E82-4B6D-955D-9DDC8FAF8F23}" destId="{3BF64E70-47BB-4EAF-9FAA-83E182788DDA}" srcOrd="0" destOrd="0" presId="urn:microsoft.com/office/officeart/2005/8/layout/hierarchy6"/>
    <dgm:cxn modelId="{F302B03E-95C6-4E83-BF74-52A2568F16F9}" type="presOf" srcId="{0C77AD8A-A628-4A77-99E6-CC0F62CF847E}" destId="{05D674DC-073A-4993-A4CB-56D3CED09C41}" srcOrd="0" destOrd="0" presId="urn:microsoft.com/office/officeart/2005/8/layout/hierarchy6"/>
    <dgm:cxn modelId="{4EF4AC5E-3658-4D01-9FB8-D1691B151E6E}" type="presOf" srcId="{C407CA2F-1E09-42F2-B92C-ECC1779790DC}" destId="{86D24074-A57C-4F6A-927F-7BB2B2AEF8D3}" srcOrd="0" destOrd="0" presId="urn:microsoft.com/office/officeart/2005/8/layout/hierarchy6"/>
    <dgm:cxn modelId="{2257D465-9946-42D7-AF48-025B8D6E2E62}" type="presOf" srcId="{BCD1E3E7-08FD-416B-B76E-EF72A98003C8}" destId="{5E997140-24C7-42E8-83EC-4FF020E1D3D3}" srcOrd="0" destOrd="0" presId="urn:microsoft.com/office/officeart/2005/8/layout/hierarchy6"/>
    <dgm:cxn modelId="{1FBDFD75-55B0-419C-A826-3AFFDD68CE4E}" type="presOf" srcId="{8EA2851F-F7A7-431D-87AF-7A5FBF52096A}" destId="{16272792-E16E-4C55-B8B2-8FD2C36E4DB8}" srcOrd="0" destOrd="0" presId="urn:microsoft.com/office/officeart/2005/8/layout/hierarchy6"/>
    <dgm:cxn modelId="{A7DB9F79-9094-49F5-99C1-37E5D52A4DB1}" type="presOf" srcId="{727B5268-3857-4AFA-8EDD-FA1B4EA3E9FC}" destId="{032433B2-0C22-44F7-899D-3C744806A3CA}" srcOrd="0" destOrd="0" presId="urn:microsoft.com/office/officeart/2005/8/layout/hierarchy6"/>
    <dgm:cxn modelId="{5A21897B-FA33-48FB-A7D0-E3FBB0C953F8}" srcId="{BCD1E3E7-08FD-416B-B76E-EF72A98003C8}" destId="{15FD0E91-6061-4B37-B005-0D7031DCFA14}" srcOrd="2" destOrd="0" parTransId="{55D5D69F-B3E0-4664-A844-20027F7DA1A9}" sibTransId="{A0979C2D-B70D-4849-9EB7-5F9DE5AF6546}"/>
    <dgm:cxn modelId="{2D155084-5F57-4A2B-ABC5-62CDB3EA86F2}" type="presOf" srcId="{B58EE15E-E33A-42C4-AFFF-D21CB9F52AF0}" destId="{B8DBEDA7-1C1B-4420-B2BD-ADD146D6BD84}" srcOrd="0" destOrd="0" presId="urn:microsoft.com/office/officeart/2005/8/layout/hierarchy6"/>
    <dgm:cxn modelId="{FCB7028D-006E-42DF-BA73-590954F6B739}" type="presOf" srcId="{55D5D69F-B3E0-4664-A844-20027F7DA1A9}" destId="{38A7ED0B-E828-42F9-9017-FD081ADCC401}" srcOrd="0" destOrd="0" presId="urn:microsoft.com/office/officeart/2005/8/layout/hierarchy6"/>
    <dgm:cxn modelId="{415C179D-ADA4-4C26-A8E7-28CFEC991CB9}" type="presOf" srcId="{1F57140B-9A14-41A0-BBCE-A8938EBEEB27}" destId="{FE67CFE6-A283-4BB0-9679-C526EDEA20B5}" srcOrd="0" destOrd="0" presId="urn:microsoft.com/office/officeart/2005/8/layout/hierarchy6"/>
    <dgm:cxn modelId="{EF841C9D-C46B-4BBA-9A53-4352E4E1D898}" srcId="{BCD1E3E7-08FD-416B-B76E-EF72A98003C8}" destId="{803337AE-6892-4D8F-953A-632BBA95EF72}" srcOrd="0" destOrd="0" parTransId="{727B5268-3857-4AFA-8EDD-FA1B4EA3E9FC}" sibTransId="{6234BAD6-A50D-4C17-A430-3F653A3216D8}"/>
    <dgm:cxn modelId="{955BCDAA-32A1-4CE5-8AB8-87188DD1B158}" type="presOf" srcId="{B7F25C5A-121E-4649-838B-B182B655DCD4}" destId="{2D097684-FCC0-48DC-8750-FEF387155A00}" srcOrd="0" destOrd="0" presId="urn:microsoft.com/office/officeart/2005/8/layout/hierarchy6"/>
    <dgm:cxn modelId="{1192DBAC-3E03-4E47-8BB2-B0ABD069C735}" type="presOf" srcId="{5C8556AA-DAB9-4CE7-96AB-B1A0EBAA43D1}" destId="{49E7E1CD-36E0-45A1-8AB9-F59335A72A4B}" srcOrd="0" destOrd="0" presId="urn:microsoft.com/office/officeart/2005/8/layout/hierarchy6"/>
    <dgm:cxn modelId="{698059AD-E6FE-4A55-BF95-2EBCB615D845}" type="presOf" srcId="{39ABC584-6F72-423A-B865-13D1532338AC}" destId="{772FA6B4-472F-479E-9E36-957F4C87C0D8}" srcOrd="0" destOrd="0" presId="urn:microsoft.com/office/officeart/2005/8/layout/hierarchy6"/>
    <dgm:cxn modelId="{3DF2EDBD-8598-466B-ABD5-08AB0D1DED91}" type="presOf" srcId="{15FD0E91-6061-4B37-B005-0D7031DCFA14}" destId="{0D580227-939A-4CB4-9B75-64E371748A2C}" srcOrd="0" destOrd="0" presId="urn:microsoft.com/office/officeart/2005/8/layout/hierarchy6"/>
    <dgm:cxn modelId="{088597C4-101A-483D-ACB8-333C52ABF1C6}" srcId="{BCD1E3E7-08FD-416B-B76E-EF72A98003C8}" destId="{B13526F2-DC93-4028-A2E4-BD3CEFF0DFE9}" srcOrd="1" destOrd="0" parTransId="{1F57140B-9A14-41A0-BBCE-A8938EBEEB27}" sibTransId="{452D091E-2CFB-47E2-9FE7-F0F2695CA90F}"/>
    <dgm:cxn modelId="{FFC538CD-FC0C-4AFD-BAFD-AD1F39D42187}" srcId="{049FC0FE-4A53-4150-85C1-F8C63558D20A}" destId="{3B8B25ED-9100-4E25-A0E1-6BEFA8220D10}" srcOrd="0" destOrd="0" parTransId="{5C8556AA-DAB9-4CE7-96AB-B1A0EBAA43D1}" sibTransId="{B757867C-3B3E-455A-933B-ADBB6FCA85EA}"/>
    <dgm:cxn modelId="{D9D169D6-7C3B-4AE9-9D8E-FF2CCE794588}" srcId="{3B8B25ED-9100-4E25-A0E1-6BEFA8220D10}" destId="{0C77AD8A-A628-4A77-99E6-CC0F62CF847E}" srcOrd="1" destOrd="0" parTransId="{25C14689-63AE-49B8-B0A3-D88EE9285E5F}" sibTransId="{8DF5C32A-73E7-4141-B8A9-179EFD39EA49}"/>
    <dgm:cxn modelId="{1F0FE6D8-7F6E-4574-A7CF-24DA78269171}" type="presOf" srcId="{B13526F2-DC93-4028-A2E4-BD3CEFF0DFE9}" destId="{6CD398F5-2727-48FA-B34D-BC7C757BEFB6}" srcOrd="0" destOrd="0" presId="urn:microsoft.com/office/officeart/2005/8/layout/hierarchy6"/>
    <dgm:cxn modelId="{EF16C5E7-17AF-46EA-956D-788C2D729FDD}" type="presOf" srcId="{049FC0FE-4A53-4150-85C1-F8C63558D20A}" destId="{E46C4ADA-8D73-4472-8A3E-C15EB54741BA}" srcOrd="0" destOrd="0" presId="urn:microsoft.com/office/officeart/2005/8/layout/hierarchy6"/>
    <dgm:cxn modelId="{E17839EE-C9D8-43ED-A6E1-2A2B57940B7C}" type="presOf" srcId="{3B8B25ED-9100-4E25-A0E1-6BEFA8220D10}" destId="{13BE834C-BEB5-4658-9416-C4F72C1F3F53}" srcOrd="0" destOrd="0" presId="urn:microsoft.com/office/officeart/2005/8/layout/hierarchy6"/>
    <dgm:cxn modelId="{30741AEF-4F52-4528-B957-DAD0C3FEA9B5}" type="presOf" srcId="{25C14689-63AE-49B8-B0A3-D88EE9285E5F}" destId="{88F692A3-152F-4EE9-B0A5-465707A09EB7}" srcOrd="0" destOrd="0" presId="urn:microsoft.com/office/officeart/2005/8/layout/hierarchy6"/>
    <dgm:cxn modelId="{065B79F8-8D5D-4516-9B70-6C73977EC98C}" srcId="{3B8B25ED-9100-4E25-A0E1-6BEFA8220D10}" destId="{0A9AB459-FA59-4C3F-869B-9E9E860464A7}" srcOrd="0" destOrd="0" parTransId="{F254EEBB-E09D-4756-96EB-80764ADD7E26}" sibTransId="{0B8D3B10-8EC2-409B-9DEF-D9E99236ED28}"/>
    <dgm:cxn modelId="{66959F81-FA74-4619-9894-E7FB3C0B810A}" type="presParOf" srcId="{16272792-E16E-4C55-B8B2-8FD2C36E4DB8}" destId="{6272A053-3FD7-4B6F-8832-6CAFB263A2B7}" srcOrd="0" destOrd="0" presId="urn:microsoft.com/office/officeart/2005/8/layout/hierarchy6"/>
    <dgm:cxn modelId="{3465691C-1B26-49C6-802D-5858BC3686EA}" type="presParOf" srcId="{6272A053-3FD7-4B6F-8832-6CAFB263A2B7}" destId="{64634049-AEA7-4583-992B-77D0B34E0375}" srcOrd="0" destOrd="0" presId="urn:microsoft.com/office/officeart/2005/8/layout/hierarchy6"/>
    <dgm:cxn modelId="{0640E4D8-D721-45D3-BB3A-401D8D9695A1}" type="presParOf" srcId="{64634049-AEA7-4583-992B-77D0B34E0375}" destId="{A38EAC0E-EB45-43A8-BE33-E6BF90D7EEE8}" srcOrd="0" destOrd="0" presId="urn:microsoft.com/office/officeart/2005/8/layout/hierarchy6"/>
    <dgm:cxn modelId="{9FD9D05F-C5D0-43E2-A79A-1BE6D42805B5}" type="presParOf" srcId="{A38EAC0E-EB45-43A8-BE33-E6BF90D7EEE8}" destId="{E46C4ADA-8D73-4472-8A3E-C15EB54741BA}" srcOrd="0" destOrd="0" presId="urn:microsoft.com/office/officeart/2005/8/layout/hierarchy6"/>
    <dgm:cxn modelId="{70D3D56B-39FB-4D64-BCB6-3725C5B1CC2C}" type="presParOf" srcId="{A38EAC0E-EB45-43A8-BE33-E6BF90D7EEE8}" destId="{0B95E1C8-BC44-44C7-87C6-61692744523B}" srcOrd="1" destOrd="0" presId="urn:microsoft.com/office/officeart/2005/8/layout/hierarchy6"/>
    <dgm:cxn modelId="{4FB58C2B-0924-4D62-84C2-F1406E356265}" type="presParOf" srcId="{0B95E1C8-BC44-44C7-87C6-61692744523B}" destId="{49E7E1CD-36E0-45A1-8AB9-F59335A72A4B}" srcOrd="0" destOrd="0" presId="urn:microsoft.com/office/officeart/2005/8/layout/hierarchy6"/>
    <dgm:cxn modelId="{14E48D82-A22F-4368-B5DC-EA9F8C8870D1}" type="presParOf" srcId="{0B95E1C8-BC44-44C7-87C6-61692744523B}" destId="{2084CC21-4A09-4616-BD69-1E7DBE4101AF}" srcOrd="1" destOrd="0" presId="urn:microsoft.com/office/officeart/2005/8/layout/hierarchy6"/>
    <dgm:cxn modelId="{614181C7-3B27-4F27-806B-2F4BAE3127B6}" type="presParOf" srcId="{2084CC21-4A09-4616-BD69-1E7DBE4101AF}" destId="{13BE834C-BEB5-4658-9416-C4F72C1F3F53}" srcOrd="0" destOrd="0" presId="urn:microsoft.com/office/officeart/2005/8/layout/hierarchy6"/>
    <dgm:cxn modelId="{39D00DF2-92E8-4140-8F0A-7380FDD0D692}" type="presParOf" srcId="{2084CC21-4A09-4616-BD69-1E7DBE4101AF}" destId="{F64CA275-C0AC-4FE8-BD08-7B699B3C19B9}" srcOrd="1" destOrd="0" presId="urn:microsoft.com/office/officeart/2005/8/layout/hierarchy6"/>
    <dgm:cxn modelId="{C8F42CB0-5303-46FC-8475-57B8287F238E}" type="presParOf" srcId="{F64CA275-C0AC-4FE8-BD08-7B699B3C19B9}" destId="{0448F47E-8730-4A0A-B350-94EBFB179624}" srcOrd="0" destOrd="0" presId="urn:microsoft.com/office/officeart/2005/8/layout/hierarchy6"/>
    <dgm:cxn modelId="{5A25CF30-6313-469E-BBCE-838F3C3E9FBE}" type="presParOf" srcId="{F64CA275-C0AC-4FE8-BD08-7B699B3C19B9}" destId="{CC3E09DE-D7D1-4302-8344-20F74D289A2D}" srcOrd="1" destOrd="0" presId="urn:microsoft.com/office/officeart/2005/8/layout/hierarchy6"/>
    <dgm:cxn modelId="{2387B9B8-1527-46DB-A29E-549D8364BE76}" type="presParOf" srcId="{CC3E09DE-D7D1-4302-8344-20F74D289A2D}" destId="{DE3F8884-0986-46D7-A9D4-685DD988BB85}" srcOrd="0" destOrd="0" presId="urn:microsoft.com/office/officeart/2005/8/layout/hierarchy6"/>
    <dgm:cxn modelId="{8DEA888B-04CA-408B-A56E-8963297C0753}" type="presParOf" srcId="{CC3E09DE-D7D1-4302-8344-20F74D289A2D}" destId="{BDC944B6-4D35-4C26-8113-4A18179EE4D6}" srcOrd="1" destOrd="0" presId="urn:microsoft.com/office/officeart/2005/8/layout/hierarchy6"/>
    <dgm:cxn modelId="{052DCA6B-B1A5-4B57-9884-7240D71C70EE}" type="presParOf" srcId="{F64CA275-C0AC-4FE8-BD08-7B699B3C19B9}" destId="{88F692A3-152F-4EE9-B0A5-465707A09EB7}" srcOrd="2" destOrd="0" presId="urn:microsoft.com/office/officeart/2005/8/layout/hierarchy6"/>
    <dgm:cxn modelId="{DCF6042F-B5B7-4220-9C2E-F34FAEBC97E0}" type="presParOf" srcId="{F64CA275-C0AC-4FE8-BD08-7B699B3C19B9}" destId="{096C284E-1935-4EEC-8DA0-C9542A77A90C}" srcOrd="3" destOrd="0" presId="urn:microsoft.com/office/officeart/2005/8/layout/hierarchy6"/>
    <dgm:cxn modelId="{C0B81CCE-C662-44B0-8137-D05A56F629C9}" type="presParOf" srcId="{096C284E-1935-4EEC-8DA0-C9542A77A90C}" destId="{05D674DC-073A-4993-A4CB-56D3CED09C41}" srcOrd="0" destOrd="0" presId="urn:microsoft.com/office/officeart/2005/8/layout/hierarchy6"/>
    <dgm:cxn modelId="{6AEDD359-A1A7-414A-824F-209C793D2EFE}" type="presParOf" srcId="{096C284E-1935-4EEC-8DA0-C9542A77A90C}" destId="{AFCB429B-DC58-4099-9777-4D2784884893}" srcOrd="1" destOrd="0" presId="urn:microsoft.com/office/officeart/2005/8/layout/hierarchy6"/>
    <dgm:cxn modelId="{239DF66C-EE56-4F91-8683-E860F62FF67E}" type="presParOf" srcId="{F64CA275-C0AC-4FE8-BD08-7B699B3C19B9}" destId="{86D24074-A57C-4F6A-927F-7BB2B2AEF8D3}" srcOrd="4" destOrd="0" presId="urn:microsoft.com/office/officeart/2005/8/layout/hierarchy6"/>
    <dgm:cxn modelId="{9297F790-B2C5-40A6-8C88-E2603914C874}" type="presParOf" srcId="{F64CA275-C0AC-4FE8-BD08-7B699B3C19B9}" destId="{75280653-F657-4D4D-ABC4-8E60A506F940}" srcOrd="5" destOrd="0" presId="urn:microsoft.com/office/officeart/2005/8/layout/hierarchy6"/>
    <dgm:cxn modelId="{F182095B-1BD7-4671-89B4-C133B5C94107}" type="presParOf" srcId="{75280653-F657-4D4D-ABC4-8E60A506F940}" destId="{772FA6B4-472F-479E-9E36-957F4C87C0D8}" srcOrd="0" destOrd="0" presId="urn:microsoft.com/office/officeart/2005/8/layout/hierarchy6"/>
    <dgm:cxn modelId="{A1679CCC-E030-4A9D-8E37-89C5063541F3}" type="presParOf" srcId="{75280653-F657-4D4D-ABC4-8E60A506F940}" destId="{D0A7409B-1560-4B54-BAD8-C41F77FCE36C}" srcOrd="1" destOrd="0" presId="urn:microsoft.com/office/officeart/2005/8/layout/hierarchy6"/>
    <dgm:cxn modelId="{7BF06F5E-0BB2-4CC6-A6FF-13F8C5FBF6D4}" type="presParOf" srcId="{0B95E1C8-BC44-44C7-87C6-61692744523B}" destId="{956A2185-B3C8-4692-8B51-FCFAB8B37D05}" srcOrd="2" destOrd="0" presId="urn:microsoft.com/office/officeart/2005/8/layout/hierarchy6"/>
    <dgm:cxn modelId="{1369580C-B3AC-4DF0-A998-C4B87DB9969D}" type="presParOf" srcId="{0B95E1C8-BC44-44C7-87C6-61692744523B}" destId="{3AF495F6-EBA4-45CB-BDA7-DF91BAAFB9D0}" srcOrd="3" destOrd="0" presId="urn:microsoft.com/office/officeart/2005/8/layout/hierarchy6"/>
    <dgm:cxn modelId="{8238C44A-0404-4DC3-8499-0B8BCD542AD7}" type="presParOf" srcId="{3AF495F6-EBA4-45CB-BDA7-DF91BAAFB9D0}" destId="{5E997140-24C7-42E8-83EC-4FF020E1D3D3}" srcOrd="0" destOrd="0" presId="urn:microsoft.com/office/officeart/2005/8/layout/hierarchy6"/>
    <dgm:cxn modelId="{2419DF32-C187-4146-8463-4344395A2EEA}" type="presParOf" srcId="{3AF495F6-EBA4-45CB-BDA7-DF91BAAFB9D0}" destId="{8BFD3D3C-3CAC-47D5-BFA8-070A9B686EC0}" srcOrd="1" destOrd="0" presId="urn:microsoft.com/office/officeart/2005/8/layout/hierarchy6"/>
    <dgm:cxn modelId="{32999DB7-3FF6-444C-B918-AE1523EB8892}" type="presParOf" srcId="{8BFD3D3C-3CAC-47D5-BFA8-070A9B686EC0}" destId="{032433B2-0C22-44F7-899D-3C744806A3CA}" srcOrd="0" destOrd="0" presId="urn:microsoft.com/office/officeart/2005/8/layout/hierarchy6"/>
    <dgm:cxn modelId="{FAE06A18-002E-440B-A6AF-FBC25B90DB33}" type="presParOf" srcId="{8BFD3D3C-3CAC-47D5-BFA8-070A9B686EC0}" destId="{12C9BB88-4FDA-4E6B-879E-E2A537F69926}" srcOrd="1" destOrd="0" presId="urn:microsoft.com/office/officeart/2005/8/layout/hierarchy6"/>
    <dgm:cxn modelId="{CE44841C-E6AE-4D6D-9515-B503CC643D29}" type="presParOf" srcId="{12C9BB88-4FDA-4E6B-879E-E2A537F69926}" destId="{E8EA0D2D-7687-43FA-A91F-6A3CA6F245F0}" srcOrd="0" destOrd="0" presId="urn:microsoft.com/office/officeart/2005/8/layout/hierarchy6"/>
    <dgm:cxn modelId="{37D225D6-D0A1-4894-9212-9635270BFBFF}" type="presParOf" srcId="{12C9BB88-4FDA-4E6B-879E-E2A537F69926}" destId="{04D2C164-64FE-4FA4-8034-B3088F6D81E4}" srcOrd="1" destOrd="0" presId="urn:microsoft.com/office/officeart/2005/8/layout/hierarchy6"/>
    <dgm:cxn modelId="{8BA89C44-8EE4-4FBE-A235-D58442231B58}" type="presParOf" srcId="{8BFD3D3C-3CAC-47D5-BFA8-070A9B686EC0}" destId="{FE67CFE6-A283-4BB0-9679-C526EDEA20B5}" srcOrd="2" destOrd="0" presId="urn:microsoft.com/office/officeart/2005/8/layout/hierarchy6"/>
    <dgm:cxn modelId="{90AA6162-FC66-400A-A4AA-6445675AAF87}" type="presParOf" srcId="{8BFD3D3C-3CAC-47D5-BFA8-070A9B686EC0}" destId="{A6B33F6C-7D98-4CFA-8299-0F7505991BD4}" srcOrd="3" destOrd="0" presId="urn:microsoft.com/office/officeart/2005/8/layout/hierarchy6"/>
    <dgm:cxn modelId="{735E3B5B-D5BD-4306-B671-5D5DADAB0B99}" type="presParOf" srcId="{A6B33F6C-7D98-4CFA-8299-0F7505991BD4}" destId="{6CD398F5-2727-48FA-B34D-BC7C757BEFB6}" srcOrd="0" destOrd="0" presId="urn:microsoft.com/office/officeart/2005/8/layout/hierarchy6"/>
    <dgm:cxn modelId="{DA619B65-FA49-491F-B3E9-E6893F0BA5F5}" type="presParOf" srcId="{A6B33F6C-7D98-4CFA-8299-0F7505991BD4}" destId="{61768E18-4944-4348-A40C-7CE9E3026B1A}" srcOrd="1" destOrd="0" presId="urn:microsoft.com/office/officeart/2005/8/layout/hierarchy6"/>
    <dgm:cxn modelId="{B4586B9A-2FCD-43B6-BCFB-E7058F827E44}" type="presParOf" srcId="{8BFD3D3C-3CAC-47D5-BFA8-070A9B686EC0}" destId="{38A7ED0B-E828-42F9-9017-FD081ADCC401}" srcOrd="4" destOrd="0" presId="urn:microsoft.com/office/officeart/2005/8/layout/hierarchy6"/>
    <dgm:cxn modelId="{766F1226-8A0B-4449-AFF7-42D91E743FEB}" type="presParOf" srcId="{8BFD3D3C-3CAC-47D5-BFA8-070A9B686EC0}" destId="{50FCCD42-98B5-478A-8378-4229019FB7B8}" srcOrd="5" destOrd="0" presId="urn:microsoft.com/office/officeart/2005/8/layout/hierarchy6"/>
    <dgm:cxn modelId="{95D8B6FE-5A29-40B6-8C81-3A9BC0C1DAA1}" type="presParOf" srcId="{50FCCD42-98B5-478A-8378-4229019FB7B8}" destId="{0D580227-939A-4CB4-9B75-64E371748A2C}" srcOrd="0" destOrd="0" presId="urn:microsoft.com/office/officeart/2005/8/layout/hierarchy6"/>
    <dgm:cxn modelId="{EED2D0E4-298F-4A29-AB7F-92B3285AD1B7}" type="presParOf" srcId="{50FCCD42-98B5-478A-8378-4229019FB7B8}" destId="{02BFCE4E-5D1C-48BC-860B-6877F7D87B45}" srcOrd="1" destOrd="0" presId="urn:microsoft.com/office/officeart/2005/8/layout/hierarchy6"/>
    <dgm:cxn modelId="{5D791BB4-5FC5-4DDC-B68C-EF0AF7D40CCF}" type="presParOf" srcId="{8BFD3D3C-3CAC-47D5-BFA8-070A9B686EC0}" destId="{2D097684-FCC0-48DC-8750-FEF387155A00}" srcOrd="6" destOrd="0" presId="urn:microsoft.com/office/officeart/2005/8/layout/hierarchy6"/>
    <dgm:cxn modelId="{311C6F41-FB1F-4D29-8041-5A4AEFDAA456}" type="presParOf" srcId="{8BFD3D3C-3CAC-47D5-BFA8-070A9B686EC0}" destId="{6BBC79AF-4D6B-4F6D-B0F3-299ED7F4B04C}" srcOrd="7" destOrd="0" presId="urn:microsoft.com/office/officeart/2005/8/layout/hierarchy6"/>
    <dgm:cxn modelId="{A7AF52A8-5F5C-4824-B9B4-51FF50F1C45C}" type="presParOf" srcId="{6BBC79AF-4D6B-4F6D-B0F3-299ED7F4B04C}" destId="{3BF64E70-47BB-4EAF-9FAA-83E182788DDA}" srcOrd="0" destOrd="0" presId="urn:microsoft.com/office/officeart/2005/8/layout/hierarchy6"/>
    <dgm:cxn modelId="{801CBCC5-0D40-4E72-817B-9D4D3355B8D5}" type="presParOf" srcId="{6BBC79AF-4D6B-4F6D-B0F3-299ED7F4B04C}" destId="{D1CA5B1A-9255-48DA-80F7-7F3F1EA743E1}" srcOrd="1" destOrd="0" presId="urn:microsoft.com/office/officeart/2005/8/layout/hierarchy6"/>
    <dgm:cxn modelId="{72859AB8-3D9F-4E72-B882-4ACAC49FFFC1}" type="presParOf" srcId="{8BFD3D3C-3CAC-47D5-BFA8-070A9B686EC0}" destId="{5051A82A-FD54-4C96-9FEA-178FFE8C6423}" srcOrd="8" destOrd="0" presId="urn:microsoft.com/office/officeart/2005/8/layout/hierarchy6"/>
    <dgm:cxn modelId="{87B6569B-CACD-416E-876F-22BDCEBD5D17}" type="presParOf" srcId="{8BFD3D3C-3CAC-47D5-BFA8-070A9B686EC0}" destId="{0BE2D76F-56D7-406A-BF5F-305C00B4F47C}" srcOrd="9" destOrd="0" presId="urn:microsoft.com/office/officeart/2005/8/layout/hierarchy6"/>
    <dgm:cxn modelId="{A44B2DAC-297D-437C-A113-846FDDA32824}" type="presParOf" srcId="{0BE2D76F-56D7-406A-BF5F-305C00B4F47C}" destId="{B8DBEDA7-1C1B-4420-B2BD-ADD146D6BD84}" srcOrd="0" destOrd="0" presId="urn:microsoft.com/office/officeart/2005/8/layout/hierarchy6"/>
    <dgm:cxn modelId="{C68327FE-EFB9-47E7-ADB1-4751E9432AAD}" type="presParOf" srcId="{0BE2D76F-56D7-406A-BF5F-305C00B4F47C}" destId="{F7387E10-271C-42CE-B9C7-F02DDFA4E882}" srcOrd="1" destOrd="0" presId="urn:microsoft.com/office/officeart/2005/8/layout/hierarchy6"/>
    <dgm:cxn modelId="{BDEA02A4-C0AE-4278-A0D3-8398A28AD44A}" type="presParOf" srcId="{16272792-E16E-4C55-B8B2-8FD2C36E4DB8}" destId="{77C3A8EB-3BBE-4637-B3ED-7737634FDF4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73842-CA1A-47BC-923A-DDB1FB24C6E5}">
      <dsp:nvSpPr>
        <dsp:cNvPr id="0" name=""/>
        <dsp:cNvSpPr/>
      </dsp:nvSpPr>
      <dsp:spPr>
        <a:xfrm>
          <a:off x="0" y="34703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Krycí – rohovatějící, nerohovatějící</a:t>
          </a:r>
          <a:endParaRPr lang="en-US" sz="2200" kern="1200" dirty="0"/>
        </a:p>
      </dsp:txBody>
      <dsp:txXfrm>
        <a:off x="25759" y="372797"/>
        <a:ext cx="10464082" cy="476152"/>
      </dsp:txXfrm>
    </dsp:sp>
    <dsp:sp modelId="{82F5535F-7CE4-49A2-B9D1-D40CF94424FF}">
      <dsp:nvSpPr>
        <dsp:cNvPr id="0" name=""/>
        <dsp:cNvSpPr/>
      </dsp:nvSpPr>
      <dsp:spPr>
        <a:xfrm>
          <a:off x="0" y="93806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Resorpční – typické mikroklky, hodně mitochondrií</a:t>
          </a:r>
          <a:endParaRPr lang="en-US" sz="2200" kern="1200"/>
        </a:p>
      </dsp:txBody>
      <dsp:txXfrm>
        <a:off x="25759" y="963827"/>
        <a:ext cx="10464082" cy="476152"/>
      </dsp:txXfrm>
    </dsp:sp>
    <dsp:sp modelId="{8B33D6DB-D7FD-4DC6-A725-C0939AA3447E}">
      <dsp:nvSpPr>
        <dsp:cNvPr id="0" name=""/>
        <dsp:cNvSpPr/>
      </dsp:nvSpPr>
      <dsp:spPr>
        <a:xfrm>
          <a:off x="0" y="152909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Řasinkový – umožňuje zachycení a pohyb těles či celého organismu</a:t>
          </a:r>
          <a:endParaRPr lang="en-US" sz="2200" kern="1200"/>
        </a:p>
      </dsp:txBody>
      <dsp:txXfrm>
        <a:off x="25759" y="1554857"/>
        <a:ext cx="10464082" cy="476152"/>
      </dsp:txXfrm>
    </dsp:sp>
    <dsp:sp modelId="{5316020B-E524-491D-99C7-BBC2B4B5A5DD}">
      <dsp:nvSpPr>
        <dsp:cNvPr id="0" name=""/>
        <dsp:cNvSpPr/>
      </dsp:nvSpPr>
      <dsp:spPr>
        <a:xfrm>
          <a:off x="0" y="212012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Žlázový – sekrece exokrinní, endokrinní, velké hruškovité buňky</a:t>
          </a:r>
          <a:endParaRPr lang="en-US" sz="2200" kern="1200"/>
        </a:p>
      </dsp:txBody>
      <dsp:txXfrm>
        <a:off x="25759" y="2145887"/>
        <a:ext cx="10464082" cy="476152"/>
      </dsp:txXfrm>
    </dsp:sp>
    <dsp:sp modelId="{B97D7345-9EC0-4D70-94A6-A1A825F3E0A4}">
      <dsp:nvSpPr>
        <dsp:cNvPr id="0" name=""/>
        <dsp:cNvSpPr/>
      </dsp:nvSpPr>
      <dsp:spPr>
        <a:xfrm>
          <a:off x="0" y="271115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Smyslový epitel – specializace na příjem podnětů, primární a sekundární smyslové buňky</a:t>
          </a:r>
          <a:endParaRPr lang="en-US" sz="2200" kern="1200"/>
        </a:p>
      </dsp:txBody>
      <dsp:txXfrm>
        <a:off x="25759" y="2736917"/>
        <a:ext cx="10464082" cy="476152"/>
      </dsp:txXfrm>
    </dsp:sp>
    <dsp:sp modelId="{68DB1C7C-878B-4B85-A1B1-4FA31413B4CC}">
      <dsp:nvSpPr>
        <dsp:cNvPr id="0" name=""/>
        <dsp:cNvSpPr/>
      </dsp:nvSpPr>
      <dsp:spPr>
        <a:xfrm>
          <a:off x="0" y="3302188"/>
          <a:ext cx="10515600" cy="5276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Zárodečný epitel – semenotvorné kanálky, povrch vaječníku</a:t>
          </a:r>
          <a:endParaRPr lang="en-US" sz="2200" kern="1200"/>
        </a:p>
      </dsp:txBody>
      <dsp:txXfrm>
        <a:off x="25759" y="3327947"/>
        <a:ext cx="10464082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C4ADA-8D73-4472-8A3E-C15EB54741BA}">
      <dsp:nvSpPr>
        <dsp:cNvPr id="0" name=""/>
        <dsp:cNvSpPr/>
      </dsp:nvSpPr>
      <dsp:spPr>
        <a:xfrm>
          <a:off x="3946559" y="1036364"/>
          <a:ext cx="1078903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Pojiva</a:t>
          </a:r>
          <a:endParaRPr lang="cs-CZ" sz="2800" kern="1200" dirty="0"/>
        </a:p>
      </dsp:txBody>
      <dsp:txXfrm>
        <a:off x="3962107" y="1051912"/>
        <a:ext cx="1047807" cy="499752"/>
      </dsp:txXfrm>
    </dsp:sp>
    <dsp:sp modelId="{49E7E1CD-36E0-45A1-8AB9-F59335A72A4B}">
      <dsp:nvSpPr>
        <dsp:cNvPr id="0" name=""/>
        <dsp:cNvSpPr/>
      </dsp:nvSpPr>
      <dsp:spPr>
        <a:xfrm>
          <a:off x="1840782" y="1567212"/>
          <a:ext cx="2645228" cy="94133"/>
        </a:xfrm>
        <a:custGeom>
          <a:avLst/>
          <a:gdLst/>
          <a:ahLst/>
          <a:cxnLst/>
          <a:rect l="0" t="0" r="0" b="0"/>
          <a:pathLst>
            <a:path>
              <a:moveTo>
                <a:pt x="2645228" y="0"/>
              </a:moveTo>
              <a:lnTo>
                <a:pt x="2645228" y="47066"/>
              </a:lnTo>
              <a:lnTo>
                <a:pt x="0" y="47066"/>
              </a:lnTo>
              <a:lnTo>
                <a:pt x="0" y="9413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E834C-BEB5-4658-9416-C4F72C1F3F53}">
      <dsp:nvSpPr>
        <dsp:cNvPr id="0" name=""/>
        <dsp:cNvSpPr/>
      </dsp:nvSpPr>
      <dsp:spPr>
        <a:xfrm>
          <a:off x="1104759" y="1661346"/>
          <a:ext cx="1472045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Oporná</a:t>
          </a:r>
        </a:p>
      </dsp:txBody>
      <dsp:txXfrm>
        <a:off x="1120307" y="1676894"/>
        <a:ext cx="1440949" cy="499752"/>
      </dsp:txXfrm>
    </dsp:sp>
    <dsp:sp modelId="{0448F47E-8730-4A0A-B350-94EBFB179624}">
      <dsp:nvSpPr>
        <dsp:cNvPr id="0" name=""/>
        <dsp:cNvSpPr/>
      </dsp:nvSpPr>
      <dsp:spPr>
        <a:xfrm>
          <a:off x="539453" y="2192195"/>
          <a:ext cx="1301328" cy="299406"/>
        </a:xfrm>
        <a:custGeom>
          <a:avLst/>
          <a:gdLst/>
          <a:ahLst/>
          <a:cxnLst/>
          <a:rect l="0" t="0" r="0" b="0"/>
          <a:pathLst>
            <a:path>
              <a:moveTo>
                <a:pt x="1301328" y="0"/>
              </a:moveTo>
              <a:lnTo>
                <a:pt x="1301328" y="149703"/>
              </a:lnTo>
              <a:lnTo>
                <a:pt x="0" y="149703"/>
              </a:lnTo>
              <a:lnTo>
                <a:pt x="0" y="29940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F8884-0986-46D7-A9D4-685DD988BB85}">
      <dsp:nvSpPr>
        <dsp:cNvPr id="0" name=""/>
        <dsp:cNvSpPr/>
      </dsp:nvSpPr>
      <dsp:spPr>
        <a:xfrm>
          <a:off x="1" y="2491601"/>
          <a:ext cx="1078903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Vazivo</a:t>
          </a:r>
          <a:r>
            <a:rPr lang="cs-CZ" sz="1600" kern="1200" dirty="0"/>
            <a:t> </a:t>
          </a:r>
        </a:p>
      </dsp:txBody>
      <dsp:txXfrm>
        <a:off x="15549" y="2507149"/>
        <a:ext cx="1047807" cy="499752"/>
      </dsp:txXfrm>
    </dsp:sp>
    <dsp:sp modelId="{88F692A3-152F-4EE9-B0A5-465707A09EB7}">
      <dsp:nvSpPr>
        <dsp:cNvPr id="0" name=""/>
        <dsp:cNvSpPr/>
      </dsp:nvSpPr>
      <dsp:spPr>
        <a:xfrm>
          <a:off x="1776399" y="2192195"/>
          <a:ext cx="91440" cy="299406"/>
        </a:xfrm>
        <a:custGeom>
          <a:avLst/>
          <a:gdLst/>
          <a:ahLst/>
          <a:cxnLst/>
          <a:rect l="0" t="0" r="0" b="0"/>
          <a:pathLst>
            <a:path>
              <a:moveTo>
                <a:pt x="64383" y="0"/>
              </a:moveTo>
              <a:lnTo>
                <a:pt x="64383" y="149703"/>
              </a:lnTo>
              <a:lnTo>
                <a:pt x="45720" y="149703"/>
              </a:lnTo>
              <a:lnTo>
                <a:pt x="45720" y="29940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674DC-073A-4993-A4CB-56D3CED09C41}">
      <dsp:nvSpPr>
        <dsp:cNvPr id="0" name=""/>
        <dsp:cNvSpPr/>
      </dsp:nvSpPr>
      <dsp:spPr>
        <a:xfrm>
          <a:off x="1167519" y="2491601"/>
          <a:ext cx="1309198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Chrupavka</a:t>
          </a:r>
          <a:r>
            <a:rPr lang="cs-CZ" sz="1600" kern="1200" dirty="0"/>
            <a:t> </a:t>
          </a:r>
        </a:p>
      </dsp:txBody>
      <dsp:txXfrm>
        <a:off x="1183067" y="2507149"/>
        <a:ext cx="1278102" cy="499752"/>
      </dsp:txXfrm>
    </dsp:sp>
    <dsp:sp modelId="{86D24074-A57C-4F6A-927F-7BB2B2AEF8D3}">
      <dsp:nvSpPr>
        <dsp:cNvPr id="0" name=""/>
        <dsp:cNvSpPr/>
      </dsp:nvSpPr>
      <dsp:spPr>
        <a:xfrm>
          <a:off x="1840782" y="2192195"/>
          <a:ext cx="1299951" cy="290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037"/>
              </a:lnTo>
              <a:lnTo>
                <a:pt x="1299951" y="145037"/>
              </a:lnTo>
              <a:lnTo>
                <a:pt x="1299951" y="2900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FA6B4-472F-479E-9E36-957F4C87C0D8}">
      <dsp:nvSpPr>
        <dsp:cNvPr id="0" name=""/>
        <dsp:cNvSpPr/>
      </dsp:nvSpPr>
      <dsp:spPr>
        <a:xfrm>
          <a:off x="2601282" y="2482270"/>
          <a:ext cx="1078903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Kost</a:t>
          </a:r>
          <a:endParaRPr lang="cs-CZ" sz="1600" kern="1200" dirty="0"/>
        </a:p>
      </dsp:txBody>
      <dsp:txXfrm>
        <a:off x="2616830" y="2497818"/>
        <a:ext cx="1047807" cy="499752"/>
      </dsp:txXfrm>
    </dsp:sp>
    <dsp:sp modelId="{956A2185-B3C8-4692-8B51-FCFAB8B37D05}">
      <dsp:nvSpPr>
        <dsp:cNvPr id="0" name=""/>
        <dsp:cNvSpPr/>
      </dsp:nvSpPr>
      <dsp:spPr>
        <a:xfrm>
          <a:off x="4486011" y="1567212"/>
          <a:ext cx="2664142" cy="94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066"/>
              </a:lnTo>
              <a:lnTo>
                <a:pt x="2664142" y="47066"/>
              </a:lnTo>
              <a:lnTo>
                <a:pt x="2664142" y="9413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97140-24C7-42E8-83EC-4FF020E1D3D3}">
      <dsp:nvSpPr>
        <dsp:cNvPr id="0" name=""/>
        <dsp:cNvSpPr/>
      </dsp:nvSpPr>
      <dsp:spPr>
        <a:xfrm>
          <a:off x="6433045" y="1661346"/>
          <a:ext cx="1434217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Trofická</a:t>
          </a:r>
          <a:r>
            <a:rPr lang="cs-CZ" sz="1600" kern="1200" dirty="0"/>
            <a:t> </a:t>
          </a:r>
        </a:p>
      </dsp:txBody>
      <dsp:txXfrm>
        <a:off x="6448593" y="1676894"/>
        <a:ext cx="1403121" cy="499752"/>
      </dsp:txXfrm>
    </dsp:sp>
    <dsp:sp modelId="{032433B2-0C22-44F7-899D-3C744806A3CA}">
      <dsp:nvSpPr>
        <dsp:cNvPr id="0" name=""/>
        <dsp:cNvSpPr/>
      </dsp:nvSpPr>
      <dsp:spPr>
        <a:xfrm>
          <a:off x="4383067" y="2192195"/>
          <a:ext cx="2767086" cy="299406"/>
        </a:xfrm>
        <a:custGeom>
          <a:avLst/>
          <a:gdLst/>
          <a:ahLst/>
          <a:cxnLst/>
          <a:rect l="0" t="0" r="0" b="0"/>
          <a:pathLst>
            <a:path>
              <a:moveTo>
                <a:pt x="2767086" y="0"/>
              </a:moveTo>
              <a:lnTo>
                <a:pt x="2767086" y="149703"/>
              </a:lnTo>
              <a:lnTo>
                <a:pt x="0" y="149703"/>
              </a:lnTo>
              <a:lnTo>
                <a:pt x="0" y="29940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A0D2D-7687-43FA-A91F-6A3CA6F245F0}">
      <dsp:nvSpPr>
        <dsp:cNvPr id="0" name=""/>
        <dsp:cNvSpPr/>
      </dsp:nvSpPr>
      <dsp:spPr>
        <a:xfrm>
          <a:off x="3843615" y="2491601"/>
          <a:ext cx="1078903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Krev</a:t>
          </a:r>
        </a:p>
      </dsp:txBody>
      <dsp:txXfrm>
        <a:off x="3859163" y="2507149"/>
        <a:ext cx="1047807" cy="499752"/>
      </dsp:txXfrm>
    </dsp:sp>
    <dsp:sp modelId="{FE67CFE6-A283-4BB0-9679-C526EDEA20B5}">
      <dsp:nvSpPr>
        <dsp:cNvPr id="0" name=""/>
        <dsp:cNvSpPr/>
      </dsp:nvSpPr>
      <dsp:spPr>
        <a:xfrm>
          <a:off x="5527286" y="2192195"/>
          <a:ext cx="1622867" cy="290075"/>
        </a:xfrm>
        <a:custGeom>
          <a:avLst/>
          <a:gdLst/>
          <a:ahLst/>
          <a:cxnLst/>
          <a:rect l="0" t="0" r="0" b="0"/>
          <a:pathLst>
            <a:path>
              <a:moveTo>
                <a:pt x="1622867" y="0"/>
              </a:moveTo>
              <a:lnTo>
                <a:pt x="1622867" y="145037"/>
              </a:lnTo>
              <a:lnTo>
                <a:pt x="0" y="145037"/>
              </a:lnTo>
              <a:lnTo>
                <a:pt x="0" y="2900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398F5-2727-48FA-B34D-BC7C757BEFB6}">
      <dsp:nvSpPr>
        <dsp:cNvPr id="0" name=""/>
        <dsp:cNvSpPr/>
      </dsp:nvSpPr>
      <dsp:spPr>
        <a:xfrm>
          <a:off x="4987834" y="2482270"/>
          <a:ext cx="1078903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Míza </a:t>
          </a:r>
        </a:p>
      </dsp:txBody>
      <dsp:txXfrm>
        <a:off x="5003382" y="2497818"/>
        <a:ext cx="1047807" cy="499752"/>
      </dsp:txXfrm>
    </dsp:sp>
    <dsp:sp modelId="{38A7ED0B-E828-42F9-9017-FD081ADCC401}">
      <dsp:nvSpPr>
        <dsp:cNvPr id="0" name=""/>
        <dsp:cNvSpPr/>
      </dsp:nvSpPr>
      <dsp:spPr>
        <a:xfrm>
          <a:off x="6921724" y="2192195"/>
          <a:ext cx="228429" cy="280744"/>
        </a:xfrm>
        <a:custGeom>
          <a:avLst/>
          <a:gdLst/>
          <a:ahLst/>
          <a:cxnLst/>
          <a:rect l="0" t="0" r="0" b="0"/>
          <a:pathLst>
            <a:path>
              <a:moveTo>
                <a:pt x="228429" y="0"/>
              </a:moveTo>
              <a:lnTo>
                <a:pt x="228429" y="140372"/>
              </a:lnTo>
              <a:lnTo>
                <a:pt x="0" y="140372"/>
              </a:lnTo>
              <a:lnTo>
                <a:pt x="0" y="28074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80227-939A-4CB4-9B75-64E371748A2C}">
      <dsp:nvSpPr>
        <dsp:cNvPr id="0" name=""/>
        <dsp:cNvSpPr/>
      </dsp:nvSpPr>
      <dsp:spPr>
        <a:xfrm>
          <a:off x="6146365" y="2472939"/>
          <a:ext cx="1550718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Hemolymfa</a:t>
          </a:r>
          <a:r>
            <a:rPr lang="cs-CZ" sz="1600" kern="1200" dirty="0"/>
            <a:t> </a:t>
          </a:r>
        </a:p>
      </dsp:txBody>
      <dsp:txXfrm>
        <a:off x="6161913" y="2488487"/>
        <a:ext cx="1519622" cy="499752"/>
      </dsp:txXfrm>
    </dsp:sp>
    <dsp:sp modelId="{2D097684-FCC0-48DC-8750-FEF387155A00}">
      <dsp:nvSpPr>
        <dsp:cNvPr id="0" name=""/>
        <dsp:cNvSpPr/>
      </dsp:nvSpPr>
      <dsp:spPr>
        <a:xfrm>
          <a:off x="7150153" y="2192195"/>
          <a:ext cx="1420711" cy="280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73"/>
              </a:lnTo>
              <a:lnTo>
                <a:pt x="1420711" y="140373"/>
              </a:lnTo>
              <a:lnTo>
                <a:pt x="1420711" y="28074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64E70-47BB-4EAF-9FAA-83E182788DDA}">
      <dsp:nvSpPr>
        <dsp:cNvPr id="0" name=""/>
        <dsp:cNvSpPr/>
      </dsp:nvSpPr>
      <dsp:spPr>
        <a:xfrm>
          <a:off x="7812314" y="2472942"/>
          <a:ext cx="1517102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/>
            <a:t>Hydrolymfa</a:t>
          </a:r>
          <a:endParaRPr lang="cs-CZ" sz="1600" kern="1200" dirty="0"/>
        </a:p>
      </dsp:txBody>
      <dsp:txXfrm>
        <a:off x="7827862" y="2488490"/>
        <a:ext cx="1486006" cy="499752"/>
      </dsp:txXfrm>
    </dsp:sp>
    <dsp:sp modelId="{5051A82A-FD54-4C96-9FEA-178FFE8C6423}">
      <dsp:nvSpPr>
        <dsp:cNvPr id="0" name=""/>
        <dsp:cNvSpPr/>
      </dsp:nvSpPr>
      <dsp:spPr>
        <a:xfrm>
          <a:off x="7150153" y="2192195"/>
          <a:ext cx="2825994" cy="290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037"/>
              </a:lnTo>
              <a:lnTo>
                <a:pt x="2825994" y="145037"/>
              </a:lnTo>
              <a:lnTo>
                <a:pt x="2825994" y="2900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BEDA7-1C1B-4420-B2BD-ADD146D6BD84}">
      <dsp:nvSpPr>
        <dsp:cNvPr id="0" name=""/>
        <dsp:cNvSpPr/>
      </dsp:nvSpPr>
      <dsp:spPr>
        <a:xfrm>
          <a:off x="9436696" y="2482270"/>
          <a:ext cx="1078903" cy="530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Tkáňový mok</a:t>
          </a:r>
        </a:p>
      </dsp:txBody>
      <dsp:txXfrm>
        <a:off x="9452244" y="2497818"/>
        <a:ext cx="1047807" cy="499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F48B6-1078-464C-8F03-C54A016218B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A4457-2F64-4F9A-885B-41F37FF4C2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76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20428-6D5E-4130-BA8E-8943F9A83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D80E41-DE4E-433C-81FD-2B6948102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A6AC54-13B2-4622-83DE-2D64898D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33352C-2277-4DBB-96FA-4454B8A2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D8CD88-90DE-48F6-B0CE-3E5B17F6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08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8250B-C0B0-461C-A206-10350EB5D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9B1DC0-59A4-4CA8-A8E2-1E8206DDF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1BA7E0-2C16-4581-9B46-88FA4351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FF5ADA-6CE4-4679-89AA-C525BB6B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F91FD4-8B1A-461D-8227-9535C701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49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82704B-889B-4B6A-9E58-8F4C687FD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8FB54C-C590-4772-BCF0-39B22EF6C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789ABC-CA81-4137-B2AE-1E085B51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C1449A-9084-4FEE-924B-88FB0525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5C1340-1A1A-4E2D-AE05-0A8EDFCC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42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1AC91-0506-4C4C-A4C3-69320B28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F1B96C-3332-460B-827C-4CBDBA0EF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E63004-2D32-40C3-BC5D-38BDD543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193DD8-2A42-4FE6-BB2B-FAB8BBC2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957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833FB-9F34-4CAC-BED9-956067FA2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81D90D-6BD4-47DB-AA92-F7B55AA59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DACAEF-B588-45E1-98FA-2B6DD6B9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0A6443-4C07-4590-BD02-E99337D6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213D02-8E4D-4FFB-A793-3296F4D7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192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86AA4-97DE-40A3-87EE-31AFF2A5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57584-DC3F-4BFE-B44C-89DA256C0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6FC3A6-FBBD-4DF5-ACD2-468FB349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59A84B-8EBA-482E-9EA3-71E289EA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75D7AE-A0A1-4856-80EE-654292883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95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9BE372-122D-4AD9-B2BD-557DC257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8F1354-AAC3-47A4-B62E-A879FB143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E0C752-4302-4728-8F88-27620738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A8805-0130-4C55-A635-BCB2F07A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8C3C1D-FD27-4EA0-BAE5-37ED3F80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491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3E421-DB2F-4B18-82DC-B7AFA55D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BC5768-BEA7-4DC4-9B2E-182F0FFD2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854E58-FB4A-40A2-97C8-E1B2432E5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C0027B-FA8A-4B37-B1CA-96935589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FC3376-99CB-49CE-B1CE-8CF650CC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C59244-70FC-43B8-9108-7E54DC5E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620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8E6A0-7CBC-44FD-8EF9-FA2463D5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9157F1-75DD-4501-A4AC-A5488E737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1609BC-028D-4AAB-8B8E-8587BC20B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CF58A6-25BF-4C55-87D0-DAA3ADFDA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3D2380-68EF-4109-B039-FC6573B1E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4984801-AB4C-4EFB-9964-13B77F0B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9B1F936-5E87-4A9F-8E52-0151D70C5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4DA2D78-FAB0-4CD2-A8CE-50BB4CE0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072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B241D-ADB9-438E-A83B-8329ECB3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4C2428-4559-4881-9750-E31064C8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6A1B73-42F6-4C19-844C-398566C4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33BA70-B25C-4E3A-9681-34398861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079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6730AAC-0667-48BB-BDE9-7E6A0F74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E7C9D7-1F47-4E39-BE47-5AA2C4FB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4FF219-9F79-460B-8866-FAFFE402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73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B8E94-A953-4ACB-9E61-B86FE309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8E7979-913D-430C-8029-E8BABB7AE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E2F2D3-67FF-4535-B19B-ACE78972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0287CE-BD65-4789-8FBF-028AA303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018DC6-D8A0-4B03-9243-5518A24E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395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4BB54-21C0-4509-89F8-AC7B464B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53BA7B-F375-494A-901B-B3FAC555B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60FCC4-8B52-41F0-A1CD-A7E492FB6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6EE3D3-B8D4-4529-A061-A9FC1486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9F896A-510F-48F6-805E-2EFD89E0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6C2A44-08C4-4826-889F-EC9A7B45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864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E082F-A196-4A9E-A5BC-F4CD2E35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6A3DC81-E4F7-48EF-A50E-54D8D19B9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350EC3B-AE77-4E1D-8458-FB99787D6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3EDDB3-DACC-4D59-B07D-339E31A5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B30381-FC78-402C-B987-C07D82701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6D412C-919C-4444-AFD2-BB185593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405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464C7-C8B3-4557-8784-D54C510B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CE2D6DC-6840-45CD-A95E-08552239C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C72ED4-8D60-4264-8D3D-173F7DCE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8BB1D8-8A0B-4FD3-A0B8-CCC4B65F3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F38D5F-9CDB-441D-B93F-FE967849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469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44D1366-6D63-4229-B652-BB1EC59D2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7A16BC-AA6E-4212-80A9-629953061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651DBF-AE06-481D-B1C3-6A54EA7E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DE61A2-BE51-4640-91A8-FEEA2E42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C9D386-4822-40F7-B708-C140ABE4D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734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FAD1C-2622-45FB-83FD-936600EC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AC70FF-2D1B-4935-AC1B-B4D00902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415456-829D-4A0A-B553-FAA00BBA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31550F-EE11-4FA4-A99D-7E3B5466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173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319C8-3FCF-4B51-9749-26DB7391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7DA5BF7-7F59-472C-B798-168C5A56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F34E-489A-4C65-94EC-4D47CAF6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12C701-02AB-4F4E-ACF6-D64C086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676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90B1-471F-4A51-8AAC-3EE3A6C7F298}" type="datetime1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070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3952-82AF-4AB4-8A48-62351FF1B56C}" type="datetime1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735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7150E-2047-4F4C-8DDB-B0F608106B58}" type="datetime1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282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FD90-F186-473E-8CAF-85F67EA936D9}" type="datetime1">
              <a:rPr lang="cs-CZ" smtClean="0"/>
              <a:t>21.02.2024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94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CCC2B6-C5C4-434E-A150-09AD50DD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9769D2-55A4-4781-B886-3231F8128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CA28A4-97F4-4555-BFEA-CA8E3712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026458-0E1F-4B14-B5D2-A8944DF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5186DA-2E78-4A20-AA2C-BD4B6E52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452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7BA3-2D9A-49F7-AAFE-1E1D33E5D805}" type="datetime1">
              <a:rPr lang="cs-CZ" smtClean="0"/>
              <a:t>21.02.2024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054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481D-4E94-4819-9C8E-E30D4B6324B2}" type="datetime1">
              <a:rPr lang="cs-CZ" smtClean="0"/>
              <a:t>21.02.2024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700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BB31-EC60-4F84-BB5E-B349E413D520}" type="datetime1">
              <a:rPr lang="cs-CZ" smtClean="0"/>
              <a:t>21.02.2024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881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E2F8A-4857-4AAC-BFD6-6D8628759E22}" type="datetime1">
              <a:rPr lang="cs-CZ" smtClean="0"/>
              <a:t>21.02.2024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361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78D0-E1A9-4F3C-BF2C-5509E4D8E975}" type="datetime1">
              <a:rPr lang="cs-CZ" smtClean="0"/>
              <a:t>21.02.2024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94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2E0F-41C9-4CE2-8083-B744070D9608}" type="datetime1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709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7BCF-7BE3-4BD1-B1E3-BB3EB62C9B40}" type="datetime1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326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01871-CA31-47FD-89DD-9152F1E67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87986C-26D4-4DF2-AE9A-47AA39CDD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5DA233-B014-4B87-85E7-C9300CA2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EC138D-3502-4755-98E8-14C5272B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E6B7AE-99FD-4269-8A14-65798BA8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742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0F579-DCDF-492E-A5CB-C10A709A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690FDA-805A-466B-9C7A-4A36B38A7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7B950A-19A4-42B7-8C14-4162683B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9BD2FE-05E7-486C-B0EF-B11CBC7C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EEBC56-5005-464D-BFA2-A91D209E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389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09975-A812-487C-A2FA-4FB28972C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C0C291-B48D-4301-9A33-00A0C3E4E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E8C5CB-7382-47C5-8385-71EE6006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70EAA0-D188-46D8-AE6B-4660FCAF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E6E31D-1481-4E4C-98FB-FA409EAA8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2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732B6-20AE-4DCF-883A-E07D0C75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FC54DA-C5F3-41FB-9F45-B4A848081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8E4A14-B087-4E54-BE59-50B529962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75967F-20B3-47BE-9658-07C623A5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29E3D0-9DE9-448C-947E-956686CD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B4DB1F-4AD7-42F7-9EB0-002A3BE2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551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73248-2AB3-4BBC-9797-86CA6A18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E0B319-BC6A-4A42-98D8-BADE27A6A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03D4D6-BB22-4799-A961-FD0177ECF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40F3F9-8280-4B36-8A30-B1FE6619A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D56713-5E99-42ED-8589-76FF6864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DCAA41-6089-406B-AA59-97C52CF3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937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4282F-1432-4AD8-A398-4943760B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532DFE-BDD7-4322-9402-73DB6F34E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7D2AD3-6AB4-40F6-8715-F1E814263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2C15CE7-7E4F-4F96-817E-E5AAE4E63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EE3C281-3608-4D20-AF9B-F7C0E8B3E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7D1AD7-33FA-41BE-AB14-7ED0E5737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3816E86-4A87-4988-9AB5-EF094DA71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BACE56F-F514-4608-BB76-D5317B03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720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C6297-62EC-49F2-913A-190010363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9F15E9A-951C-4713-8F65-4928A7E6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C8340A-FD68-48E3-9925-DE1F4ABA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7C183B1-F516-48FF-99CD-9EA8B510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150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47084F3-DB8C-4E60-8FA6-BA7C3F67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480968-50B2-4743-AE94-2AC3287F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6DAEFC-71C5-4202-82E6-ED9155DE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071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5FCF7B-E35C-4DF9-8398-3E567133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D2336D-93D9-4869-A36F-57D8F6162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66036C-D2D2-4E6C-9F5F-2430A3F96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54F7FA-1223-4227-B01D-B0D4D698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15B6FD-4208-40B1-966B-FA8B766E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C22689-16DA-42CB-B502-A7C0747A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98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EA696-8C4A-4B70-881A-03170D0C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F146D4B-6F46-452F-9800-3770025BA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F2C83D-E31E-4628-8C84-6776FA70F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4CC5BA-5941-4A22-987D-50EBFCB6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CFBFBA-E4EA-4E5C-AC35-A9395C9C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72E728-1CA8-40B3-B1E4-AED5A2EE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18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2DDB8-C3C6-43DF-B937-906FE678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FEEB87-BF62-43A2-A5F3-82CA3F313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1B6C62-4CDA-49EB-B26B-57A83B5A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930A7C-5894-4BC3-AA90-D157F71C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6D45AF-6EA2-4322-963C-09800044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4418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53C43B6-4A6B-4306-AA4A-0302667F17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61911E-A9EB-4FD4-A826-2F0000273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95CA25-8A29-4C5E-8075-6EE4067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A0B1D5-4523-4612-9503-CA2E81FD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AE2E4B-E58C-4F98-8799-90AACEFC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9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929C3-0D4F-477B-A464-CEEF4CBA2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DB2C13-C027-4623-9BAE-C7B69C658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A9E789B-8A58-467D-864F-6B75E1B3A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1A494EA-04B0-49A5-879C-7300EC64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1E7D2CA-5CEF-47D5-87EE-32F7B3CF2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A04BE22-9D08-46BB-B8ED-E784BAB1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D218034-EA2B-462B-A1DB-10C4B067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ACF25D7-93CC-40B5-9FDB-8BC5847B2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275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E0A77E-F5B4-4CF9-8468-8C6B84DF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E41A0E0-4B55-4A7F-A7AF-F49515C4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4AA505-6DC1-4944-8C3B-B4FC7144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797068-A156-4529-A896-22B135BA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732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1777239-432C-4D0F-B99E-793F000B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2C726D7-6791-450F-90A5-14A3FF41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415BCB-AE80-4F38-B8AE-07C478FD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91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D3EEC-4F4E-4678-BF51-CCE6A2B4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614477-A6FA-4C2E-AD47-7BD874DD1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AD1088-136A-4598-8AC7-650C12B92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ACEFF9-BE3C-4F08-8E91-2F7DFA10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454CA4-FF46-4C8E-880F-0660CDF9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93035-8F47-4D3A-9D07-CD88D5DD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98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DC785-814E-4B6F-B7C0-CB56F9E8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27A27ED-89FA-4C11-90C5-B7CBC5F45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23DAA9-9030-491B-8214-F7DCDE664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9574CE-B289-4CCB-A958-8FCB47E14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4BD3BB-E386-460D-B519-8F8F8432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F7CD58-45C3-47E9-A5B5-BF6941E8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03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4337ED-0ECE-4D65-A6F4-70A54D8F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04A4C3-0DB6-4400-BF3B-AA6BA0D68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8B96C0-3890-4A9D-884D-F3F54FEBD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44788-560E-401C-A09A-C26C1562E3E0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B9F292-C376-4547-A973-27130FA7F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53CE8A-F1E7-44EA-87C2-F3D949ADF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C822F-5A85-46EA-BE19-69C2D97DD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2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0A0DDA7-EC8C-4F22-9E49-A992A40D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86A94D-E7C0-4807-8871-0E49F60DE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DBA4-85B2-4C38-98FE-E02452ED2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8B6EC-5F37-4CF9-8268-E03F1070BA16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887AEE-E251-4121-8F77-EE19A1A88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1912AE-5C03-47EA-875E-73A42E62E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26455-5C6C-4E55-8E74-062D1B6C4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51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BCC4-12FA-4066-B2AF-FA174C9BFFF6}" type="datetime1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C55AB-CABA-4985-A896-487D2031F1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91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BC0061A-9645-44AB-9455-5AE7E221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FD1C61-AA6A-422C-B114-ACEE01B5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B20E66-CAD8-4E3D-AADA-43BDB2232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859B2-D4C3-4546-8852-4A9B59780284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8B92AE-4B2E-43E4-9445-DD8A266A3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D44850-29F6-4EF7-A31F-651993347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8A17F-38D3-402E-9BA0-3470CF3B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96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MnX76SlKD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.muni.cz/ofiz/wp-content/uploads/2012/10/sr_fyz.pdf" TargetMode="External"/><Relationship Id="rId2" Type="http://schemas.openxmlformats.org/officeDocument/2006/relationships/hyperlink" Target="http://www.biolib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www.citynaturechallenge.cz/aplikace-inaturalist/" TargetMode="External"/><Relationship Id="rId4" Type="http://schemas.openxmlformats.org/officeDocument/2006/relationships/hyperlink" Target="http://www.zoologie.frasma.cz/index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rdlife.cz/rezervace/kosteliska/akce-kosteliska/" TargetMode="External"/><Relationship Id="rId7" Type="http://schemas.openxmlformats.org/officeDocument/2006/relationships/image" Target="../media/image1.jpeg"/><Relationship Id="rId2" Type="http://schemas.openxmlformats.org/officeDocument/2006/relationships/hyperlink" Target="https://www.birdlife.cz/ornitolog-na-drat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eronica.cz/prakticky-radce-brnana" TargetMode="External"/><Relationship Id="rId5" Type="http://schemas.openxmlformats.org/officeDocument/2006/relationships/hyperlink" Target="https://vikendproprirodu.cz/" TargetMode="External"/><Relationship Id="rId4" Type="http://schemas.openxmlformats.org/officeDocument/2006/relationships/hyperlink" Target="https://uklidmesvet.cz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75AF4DD-EC2B-4A7E-B83D-9C8F0F5CD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120676"/>
            <a:ext cx="7881595" cy="2308324"/>
          </a:xfrm>
        </p:spPr>
        <p:txBody>
          <a:bodyPr>
            <a:normAutofit/>
          </a:bodyPr>
          <a:lstStyle/>
          <a:p>
            <a:pPr algn="l"/>
            <a:r>
              <a:rPr lang="cs-CZ" sz="5000" dirty="0">
                <a:solidFill>
                  <a:schemeClr val="bg1"/>
                </a:solidFill>
              </a:rPr>
              <a:t>ENSb1116 Zoologický přehled</a:t>
            </a:r>
            <a:br>
              <a:rPr lang="cs-CZ" sz="5000" dirty="0">
                <a:solidFill>
                  <a:schemeClr val="bg1"/>
                </a:solidFill>
              </a:rPr>
            </a:br>
            <a:r>
              <a:rPr lang="cs-CZ" sz="5000" dirty="0">
                <a:solidFill>
                  <a:schemeClr val="bg1"/>
                </a:solidFill>
              </a:rPr>
              <a:t>jaro 2024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1C794C-B51F-4088-8CDF-191664982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RNDr. Petra Křížková</a:t>
            </a:r>
          </a:p>
        </p:txBody>
      </p:sp>
    </p:spTree>
    <p:extLst>
      <p:ext uri="{BB962C8B-B14F-4D97-AF65-F5344CB8AC3E}">
        <p14:creationId xmlns:p14="http://schemas.microsoft.com/office/powerpoint/2010/main" val="20918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43BF1-E877-4400-910C-FBF3ADA3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84" y="365126"/>
            <a:ext cx="10785716" cy="1030716"/>
          </a:xfrm>
        </p:spPr>
        <p:txBody>
          <a:bodyPr/>
          <a:lstStyle/>
          <a:p>
            <a:r>
              <a:rPr lang="cs-CZ" dirty="0"/>
              <a:t>Příjem potravy a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661B9B-4F7C-4659-A1C7-F80193F07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84" y="1555424"/>
            <a:ext cx="6841383" cy="4937450"/>
          </a:xfrm>
        </p:spPr>
        <p:txBody>
          <a:bodyPr>
            <a:normAutofit fontScale="25000" lnSpcReduction="20000"/>
          </a:bodyPr>
          <a:lstStyle/>
          <a:p>
            <a:r>
              <a:rPr lang="cs-CZ" sz="9600" dirty="0"/>
              <a:t>Přísun živin, vitamínů, minerálů a vody</a:t>
            </a:r>
          </a:p>
          <a:p>
            <a:r>
              <a:rPr lang="cs-CZ" sz="9600" dirty="0"/>
              <a:t>Hybnou silou je </a:t>
            </a:r>
            <a:r>
              <a:rPr lang="cs-CZ" sz="9600" b="1" dirty="0"/>
              <a:t>energie získaná</a:t>
            </a:r>
            <a:br>
              <a:rPr lang="cs-CZ" sz="9600" b="1" dirty="0"/>
            </a:br>
            <a:r>
              <a:rPr lang="cs-CZ" sz="9600" b="1" dirty="0"/>
              <a:t> z chemických vazeb </a:t>
            </a:r>
            <a:r>
              <a:rPr lang="cs-CZ" sz="9600" dirty="0"/>
              <a:t>přijatých potravou</a:t>
            </a:r>
            <a:br>
              <a:rPr lang="cs-CZ" sz="9600" dirty="0"/>
            </a:br>
            <a:br>
              <a:rPr lang="cs-CZ" sz="9600" dirty="0"/>
            </a:br>
            <a:endParaRPr lang="cs-CZ" sz="9600" dirty="0"/>
          </a:p>
          <a:p>
            <a:pPr marL="0" indent="0">
              <a:buNone/>
            </a:pPr>
            <a:r>
              <a:rPr lang="cs-CZ" sz="9600" b="1" dirty="0"/>
              <a:t>METABOLISMUS </a:t>
            </a:r>
            <a:br>
              <a:rPr lang="cs-CZ" sz="9600" b="1" dirty="0"/>
            </a:br>
            <a:r>
              <a:rPr lang="cs-CZ" sz="9600" b="1" dirty="0"/>
              <a:t>– látková a energetická výměna</a:t>
            </a:r>
          </a:p>
          <a:p>
            <a:r>
              <a:rPr lang="cs-CZ" sz="9600" dirty="0"/>
              <a:t>Zpracování a přeměna na tělu vlastní</a:t>
            </a:r>
            <a:br>
              <a:rPr lang="cs-CZ" sz="9600" dirty="0"/>
            </a:br>
            <a:r>
              <a:rPr lang="cs-CZ" sz="9600" dirty="0"/>
              <a:t>stavební materiál – </a:t>
            </a:r>
            <a:r>
              <a:rPr lang="cs-CZ" sz="9600" b="1" dirty="0"/>
              <a:t>katabolismus</a:t>
            </a:r>
          </a:p>
          <a:p>
            <a:r>
              <a:rPr lang="cs-CZ" sz="9600" dirty="0"/>
              <a:t>Z nejjednodušších jednotek tvorba</a:t>
            </a:r>
            <a:br>
              <a:rPr lang="cs-CZ" sz="9600" dirty="0"/>
            </a:br>
            <a:r>
              <a:rPr lang="cs-CZ" sz="9600" dirty="0"/>
              <a:t> vlastních struktur – </a:t>
            </a:r>
            <a:r>
              <a:rPr lang="cs-CZ" sz="9600" b="1" dirty="0"/>
              <a:t>anabolismus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7200" dirty="0"/>
              <a:t>Energie ve formě makroergních vazeb v </a:t>
            </a:r>
            <a:r>
              <a:rPr lang="cs-CZ" sz="7200" b="1" dirty="0"/>
              <a:t>adenosintrifosfátu (ATP)</a:t>
            </a:r>
          </a:p>
          <a:p>
            <a:r>
              <a:rPr lang="cs-CZ" sz="7200" dirty="0"/>
              <a:t>Pro většinu reakcí je nutná přítomnost katalyzátoru - </a:t>
            </a:r>
            <a:r>
              <a:rPr lang="cs-CZ" sz="7200" b="1" dirty="0"/>
              <a:t>enzymu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BF9774-B28C-41F5-AA91-DDA1E040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90" y="1395840"/>
            <a:ext cx="5447326" cy="350609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3042BEB-1168-4131-9A94-67365FFC9B83}"/>
              </a:ext>
            </a:extLst>
          </p:cNvPr>
          <p:cNvSpPr txBox="1"/>
          <p:nvPr/>
        </p:nvSpPr>
        <p:spPr>
          <a:xfrm>
            <a:off x="7315200" y="6165130"/>
            <a:ext cx="430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hlinkClick r:id="rId3"/>
              </a:rPr>
              <a:t>https://www.youtube.com/watch?v=TMnX76SlKDY</a:t>
            </a:r>
            <a:r>
              <a:rPr lang="cs-CZ" sz="14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223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535C16-25B4-4EBE-9C51-6E4C0EFF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5"/>
            <a:ext cx="10706100" cy="1306443"/>
          </a:xfrm>
        </p:spPr>
        <p:txBody>
          <a:bodyPr>
            <a:normAutofit/>
          </a:bodyPr>
          <a:lstStyle/>
          <a:p>
            <a:r>
              <a:rPr lang="cs-CZ" sz="4000" dirty="0"/>
              <a:t>Metabolismus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4462A-446D-414E-B862-7EA973C39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534095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Dělení organismů dle metabolismu:</a:t>
            </a:r>
            <a:br>
              <a:rPr lang="cs-CZ" sz="2000" dirty="0"/>
            </a:br>
            <a:endParaRPr lang="cs-CZ" sz="2000" dirty="0"/>
          </a:p>
          <a:p>
            <a:pPr marL="360363" lvl="1" indent="-180975"/>
            <a:r>
              <a:rPr lang="cs-CZ" sz="2000" b="1" u="sng" dirty="0"/>
              <a:t>Autotrofní</a:t>
            </a:r>
            <a:r>
              <a:rPr lang="cs-CZ" sz="2000" dirty="0"/>
              <a:t> – zdrojem C je CO2</a:t>
            </a:r>
            <a:br>
              <a:rPr lang="cs-CZ" sz="2000" dirty="0"/>
            </a:br>
            <a:endParaRPr lang="cs-CZ" sz="2000" dirty="0"/>
          </a:p>
          <a:p>
            <a:pPr marL="817563" lvl="2" indent="-180975"/>
            <a:r>
              <a:rPr lang="cs-CZ" dirty="0" err="1"/>
              <a:t>Fotoautotrofové</a:t>
            </a:r>
            <a:r>
              <a:rPr lang="cs-CZ" dirty="0"/>
              <a:t> (sinice, rostliny, bakterie)</a:t>
            </a:r>
          </a:p>
          <a:p>
            <a:pPr marL="817563" lvl="2" indent="-180975"/>
            <a:r>
              <a:rPr lang="cs-CZ" dirty="0" err="1"/>
              <a:t>Chemoautotrofové</a:t>
            </a:r>
            <a:r>
              <a:rPr lang="cs-CZ" dirty="0"/>
              <a:t> (bakterie)</a:t>
            </a:r>
            <a:br>
              <a:rPr lang="cs-CZ" dirty="0"/>
            </a:br>
            <a:endParaRPr lang="cs-CZ" dirty="0"/>
          </a:p>
          <a:p>
            <a:pPr marL="360363" lvl="1" indent="-180975"/>
            <a:r>
              <a:rPr lang="cs-CZ" sz="2000" b="1" u="sng" dirty="0"/>
              <a:t>Heterotrofní</a:t>
            </a:r>
            <a:r>
              <a:rPr lang="cs-CZ" sz="2000" dirty="0"/>
              <a:t> – zdrojem C jsou organické 	látky</a:t>
            </a:r>
            <a:br>
              <a:rPr lang="cs-CZ" sz="2000" dirty="0"/>
            </a:br>
            <a:endParaRPr lang="cs-CZ" sz="2000" dirty="0"/>
          </a:p>
          <a:p>
            <a:pPr marL="817563" lvl="2" indent="-180975"/>
            <a:r>
              <a:rPr lang="cs-CZ" dirty="0" err="1"/>
              <a:t>Fotoheterotrofové</a:t>
            </a:r>
            <a:r>
              <a:rPr lang="cs-CZ" dirty="0"/>
              <a:t> (bakterie)</a:t>
            </a:r>
          </a:p>
          <a:p>
            <a:pPr marL="817563" lvl="2" indent="-180975"/>
            <a:r>
              <a:rPr lang="cs-CZ" dirty="0" err="1"/>
              <a:t>Chemoheterotrofové</a:t>
            </a:r>
            <a:r>
              <a:rPr lang="cs-CZ" dirty="0"/>
              <a:t> (živočichové, houby, bakterie, rostliny)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52ACD0-5BCA-48F6-8112-B541004E8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1" r="2" b="2607"/>
          <a:stretch/>
        </p:blipFill>
        <p:spPr>
          <a:xfrm>
            <a:off x="6203344" y="1542870"/>
            <a:ext cx="5509355" cy="377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3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7C921-B281-4AC0-B850-D3120115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Dýchání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749931-5A5B-4BF4-A0BF-9985FC2FE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dirty="0"/>
              <a:t>Výměna plynů mezi jedincem a prostředím</a:t>
            </a:r>
          </a:p>
          <a:p>
            <a:r>
              <a:rPr lang="cs-CZ" sz="2400" dirty="0"/>
              <a:t>Forma odbourávání energie – oxidace zásobních látek a jejich přeměna na energii</a:t>
            </a:r>
            <a:br>
              <a:rPr lang="cs-CZ" sz="2400" dirty="0">
                <a:sym typeface="Wingdings" panose="05000000000000000000" pitchFamily="2" charset="2"/>
              </a:rPr>
            </a:br>
            <a:endParaRPr lang="cs-CZ" sz="2400" dirty="0"/>
          </a:p>
          <a:p>
            <a:pPr marL="0" indent="0">
              <a:buNone/>
            </a:pPr>
            <a:r>
              <a:rPr lang="cs-CZ" sz="2400" dirty="0"/>
              <a:t>Způsob získání energie:</a:t>
            </a:r>
          </a:p>
          <a:p>
            <a:r>
              <a:rPr lang="cs-CZ" sz="2400" b="1" dirty="0"/>
              <a:t>Anaerobní metabolismus </a:t>
            </a:r>
            <a:r>
              <a:rPr lang="cs-CZ" sz="2400" dirty="0"/>
              <a:t>– bez přítomnosti kyslíku, 2 ATP/glukóza</a:t>
            </a:r>
          </a:p>
          <a:p>
            <a:r>
              <a:rPr lang="cs-CZ" sz="2400" b="1" dirty="0"/>
              <a:t>Aerobní metabolismus </a:t>
            </a:r>
            <a:r>
              <a:rPr lang="cs-CZ" sz="2400" dirty="0"/>
              <a:t>– za přítomnosti kyslíku, až 38 ATP/glukóza</a:t>
            </a:r>
          </a:p>
          <a:p>
            <a:pPr marL="0" indent="0">
              <a:buNone/>
            </a:pPr>
            <a:r>
              <a:rPr lang="cs-CZ" sz="2400" dirty="0"/>
              <a:t>Fakultativně anaerobní – při nedostatku kyslíku přežití díky anaerobnímu způsobu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Spotřeba energie:</a:t>
            </a:r>
          </a:p>
          <a:p>
            <a:pPr lvl="1"/>
            <a:r>
              <a:rPr lang="cs-CZ" dirty="0"/>
              <a:t>Pohyb</a:t>
            </a:r>
          </a:p>
          <a:p>
            <a:pPr lvl="1"/>
            <a:r>
              <a:rPr lang="cs-CZ" dirty="0"/>
              <a:t>Teplo</a:t>
            </a:r>
          </a:p>
          <a:p>
            <a:pPr lvl="1"/>
            <a:r>
              <a:rPr lang="cs-CZ" dirty="0"/>
              <a:t>Anabolismus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684AA7-DF12-4A44-BD1E-E74952D06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t="36551" r="9142" b="34208"/>
          <a:stretch/>
        </p:blipFill>
        <p:spPr>
          <a:xfrm>
            <a:off x="4581427" y="4565085"/>
            <a:ext cx="6772373" cy="170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2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57F03-DB45-4255-AC87-60B426C7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4DA7FF-855A-45CA-9382-0804E1FC8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086"/>
            <a:ext cx="10515600" cy="4080877"/>
          </a:xfrm>
        </p:spPr>
        <p:txBody>
          <a:bodyPr>
            <a:normAutofit/>
          </a:bodyPr>
          <a:lstStyle/>
          <a:p>
            <a:r>
              <a:rPr lang="cs-CZ" sz="2400" dirty="0" err="1"/>
              <a:t>Subcelulární</a:t>
            </a:r>
            <a:r>
              <a:rPr lang="cs-CZ" sz="2400" dirty="0"/>
              <a:t>, celulární a </a:t>
            </a:r>
            <a:r>
              <a:rPr lang="cs-CZ" sz="2400" dirty="0" err="1"/>
              <a:t>organismální</a:t>
            </a:r>
            <a:r>
              <a:rPr lang="cs-CZ" sz="2400" dirty="0"/>
              <a:t> pohyb</a:t>
            </a:r>
          </a:p>
          <a:p>
            <a:r>
              <a:rPr lang="cs-CZ" sz="2400" dirty="0"/>
              <a:t>Zdrojem pohybu je </a:t>
            </a:r>
            <a:r>
              <a:rPr lang="cs-CZ" sz="2400" b="1" dirty="0"/>
              <a:t>interakce bílkovinných vláken</a:t>
            </a:r>
            <a:r>
              <a:rPr lang="cs-CZ" sz="2400" dirty="0"/>
              <a:t> cytoskeletu buněk </a:t>
            </a:r>
            <a:r>
              <a:rPr lang="cs-CZ" sz="2400" dirty="0">
                <a:sym typeface="Wingdings" panose="05000000000000000000" pitchFamily="2" charset="2"/>
              </a:rPr>
              <a:t> přeměna energie z vazeb ATP do mikroskopického pohybu</a:t>
            </a:r>
            <a:endParaRPr lang="cs-CZ" sz="2400" dirty="0"/>
          </a:p>
          <a:p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Pasivní pohyb – bez aktivního zapojení, přenos větrem, vodou, jinými živočichy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Aktivní pohyb – vlastní pohybová činnost živočicha v prostoru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Pomocí brv a bičíků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Améboidní pohyb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Svalová kontrakce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009D60-BFDB-428B-A3D4-43A4F7E39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841" y="365125"/>
            <a:ext cx="6696959" cy="15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02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8B3D8-4521-41BE-91D4-3EEB171E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Rozmnožování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B844DF-603E-4D17-BF6B-D3515760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Umožňuje:</a:t>
            </a:r>
          </a:p>
          <a:p>
            <a:pPr lvl="1"/>
            <a:r>
              <a:rPr lang="cs-CZ" sz="2600" dirty="0"/>
              <a:t>Zvyšování počtu jedinců</a:t>
            </a:r>
          </a:p>
          <a:p>
            <a:pPr lvl="1"/>
            <a:r>
              <a:rPr lang="cs-CZ" sz="2600" dirty="0"/>
              <a:t>Zachování druhu</a:t>
            </a:r>
          </a:p>
          <a:p>
            <a:pPr lvl="1"/>
            <a:r>
              <a:rPr lang="cs-CZ" sz="2600" dirty="0"/>
              <a:t>Vývoj</a:t>
            </a:r>
          </a:p>
          <a:p>
            <a:pPr lvl="1"/>
            <a:r>
              <a:rPr lang="cs-CZ" sz="2600" dirty="0"/>
              <a:t>Regeneraci a růst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Není nezbytné pro život jedince, ale pro zachování kontinuity druhu.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Pohlavní (sexuální) </a:t>
            </a:r>
            <a:r>
              <a:rPr lang="cs-CZ" dirty="0"/>
              <a:t>– genetická variabilita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Vznik pohlavních buněk – </a:t>
            </a:r>
            <a:r>
              <a:rPr lang="cs-CZ" b="1" dirty="0"/>
              <a:t>meióza</a:t>
            </a:r>
            <a:br>
              <a:rPr lang="cs-CZ" b="1" dirty="0"/>
            </a:br>
            <a:endParaRPr lang="cs-CZ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Nepohlavní (asexuální)</a:t>
            </a:r>
            <a:r>
              <a:rPr lang="cs-CZ" dirty="0"/>
              <a:t> – pilíř regenerace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Dělení, pučení a další způsoby, základem je </a:t>
            </a:r>
            <a:r>
              <a:rPr lang="cs-CZ" b="1" dirty="0"/>
              <a:t>mitóza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6B9E59-EF16-4414-8A2E-16FC1A70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125"/>
            <a:ext cx="5459593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AFC7228-E18B-4227-BD91-247DB0001C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 čeho se skládá organismus?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E9E9EF6-6BA2-46A1-A85F-A8B0FC815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F839B6E-3D2E-4F3E-8145-C8BA0020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C55AB-CABA-4985-A896-487D2031F15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8F1C50-424F-4837-AABB-06C46185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8100"/>
            <a:ext cx="6781800" cy="67818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CAF0F47-1DF8-4130-A405-6FF087040894}"/>
              </a:ext>
            </a:extLst>
          </p:cNvPr>
          <p:cNvSpPr/>
          <p:nvPr/>
        </p:nvSpPr>
        <p:spPr>
          <a:xfrm>
            <a:off x="7852955" y="3862003"/>
            <a:ext cx="2129245" cy="107115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 w="38100">
                <a:solidFill>
                  <a:srgbClr val="0070C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644D85-D89E-488F-98B9-85A8BDAEE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2522665" cy="1602460"/>
          </a:xfrm>
        </p:spPr>
        <p:txBody>
          <a:bodyPr anchor="t">
            <a:no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Rekapitulace co známe…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49E82D-874D-48C9-802B-2173ED446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Živočišná buňka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00607C-E040-43D5-A9C3-1751738E0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548" y="634390"/>
            <a:ext cx="7452290" cy="55892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96AEADE-53B1-D5B7-F2D7-E8EF11FD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6" r="49977"/>
          <a:stretch/>
        </p:blipFill>
        <p:spPr>
          <a:xfrm>
            <a:off x="3628042" y="0"/>
            <a:ext cx="4694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DC9159-B59D-4CAF-B159-CD08CD0CA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6" r="-480" b="6079"/>
          <a:stretch/>
        </p:blipFill>
        <p:spPr>
          <a:xfrm>
            <a:off x="1036320" y="0"/>
            <a:ext cx="10565541" cy="68819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20CD48-CFE0-4C8C-811C-BAD692C00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946" y="1166701"/>
            <a:ext cx="4731532" cy="3981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highlight>
                  <a:srgbClr val="FF0000"/>
                </a:highlight>
              </a:rPr>
              <a:t>Diferenciace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FF0000"/>
                </a:highlight>
              </a:rPr>
              <a:t>buněk</a:t>
            </a:r>
            <a:endParaRPr lang="en-US" sz="36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65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0C1EDC-22FE-4DAD-A7F8-EA56D169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cs-CZ" sz="3800">
                <a:solidFill>
                  <a:schemeClr val="bg1"/>
                </a:solidFill>
              </a:rPr>
              <a:t>Rozmnožování na buněčné úrovni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366572-ABB7-48F2-A2DD-04C818F6F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142"/>
            <a:ext cx="4707672" cy="40477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cs-CZ" sz="1600" dirty="0">
                <a:solidFill>
                  <a:schemeClr val="bg1"/>
                </a:solidFill>
                <a:sym typeface="Wingdings" panose="05000000000000000000" pitchFamily="2" charset="2"/>
              </a:rPr>
              <a:t>d</a:t>
            </a:r>
            <a:r>
              <a:rPr lang="cs-CZ" sz="1600" dirty="0">
                <a:solidFill>
                  <a:schemeClr val="bg1"/>
                </a:solidFill>
              </a:rPr>
              <a:t>ělením buněk (cytokineze) 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předcházeno dělením jádra (karyokineze)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</a:rPr>
              <a:t>Během dělení dojde ke </a:t>
            </a:r>
            <a:r>
              <a:rPr lang="cs-CZ" sz="1600" dirty="0" err="1">
                <a:solidFill>
                  <a:schemeClr val="bg1"/>
                </a:solidFill>
              </a:rPr>
              <a:t>spiralizaci</a:t>
            </a:r>
            <a:r>
              <a:rPr lang="cs-CZ" sz="1600" dirty="0">
                <a:solidFill>
                  <a:schemeClr val="bg1"/>
                </a:solidFill>
              </a:rPr>
              <a:t> chromatinu </a:t>
            </a:r>
            <a:r>
              <a:rPr lang="cs-CZ" sz="16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cs-CZ" sz="1600" b="1" dirty="0">
                <a:solidFill>
                  <a:schemeClr val="bg1"/>
                </a:solidFill>
                <a:sym typeface="Wingdings" panose="05000000000000000000" pitchFamily="2" charset="2"/>
              </a:rPr>
              <a:t>chromozomy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  <a:sym typeface="Wingdings" panose="05000000000000000000" pitchFamily="2" charset="2"/>
              </a:rPr>
              <a:t>Počet a tvar chromozomů = druhově typický </a:t>
            </a:r>
            <a:r>
              <a:rPr lang="cs-CZ" sz="1600" b="1" dirty="0">
                <a:solidFill>
                  <a:schemeClr val="bg1"/>
                </a:solidFill>
                <a:sym typeface="Wingdings" panose="05000000000000000000" pitchFamily="2" charset="2"/>
              </a:rPr>
              <a:t>karyotyp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  <a:sym typeface="Wingdings" panose="05000000000000000000" pitchFamily="2" charset="2"/>
              </a:rPr>
              <a:t>Somatické buňky – </a:t>
            </a:r>
            <a:r>
              <a:rPr lang="cs-CZ" sz="1600" b="1" dirty="0">
                <a:solidFill>
                  <a:schemeClr val="bg1"/>
                </a:solidFill>
                <a:sym typeface="Wingdings" panose="05000000000000000000" pitchFamily="2" charset="2"/>
              </a:rPr>
              <a:t>diploidní </a:t>
            </a:r>
            <a:r>
              <a:rPr lang="cs-CZ" sz="1600" dirty="0">
                <a:solidFill>
                  <a:schemeClr val="bg1"/>
                </a:solidFill>
                <a:sym typeface="Wingdings" panose="05000000000000000000" pitchFamily="2" charset="2"/>
              </a:rPr>
              <a:t>(2n)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  <a:sym typeface="Wingdings" panose="05000000000000000000" pitchFamily="2" charset="2"/>
              </a:rPr>
              <a:t>Rozmnožovací buňky – </a:t>
            </a:r>
            <a:r>
              <a:rPr lang="cs-CZ" sz="1600" b="1" dirty="0">
                <a:solidFill>
                  <a:schemeClr val="bg1"/>
                </a:solidFill>
                <a:sym typeface="Wingdings" panose="05000000000000000000" pitchFamily="2" charset="2"/>
              </a:rPr>
              <a:t>haploidní</a:t>
            </a:r>
            <a:r>
              <a:rPr lang="cs-CZ" sz="1600" dirty="0">
                <a:solidFill>
                  <a:schemeClr val="bg1"/>
                </a:solidFill>
                <a:sym typeface="Wingdings" panose="05000000000000000000" pitchFamily="2" charset="2"/>
              </a:rPr>
              <a:t> (1n)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</a:rPr>
              <a:t>KARYOKINEZE</a:t>
            </a:r>
          </a:p>
          <a:p>
            <a:pPr marL="514350" indent="-514350">
              <a:buFont typeface="+mj-lt"/>
              <a:buAutoNum type="alphaUcPeriod"/>
            </a:pPr>
            <a:r>
              <a:rPr lang="cs-CZ" sz="1600" b="1" dirty="0">
                <a:solidFill>
                  <a:schemeClr val="bg1"/>
                </a:solidFill>
              </a:rPr>
              <a:t>Mitóza</a:t>
            </a:r>
            <a:r>
              <a:rPr lang="cs-CZ" sz="1600" dirty="0">
                <a:solidFill>
                  <a:schemeClr val="bg1"/>
                </a:solidFill>
              </a:rPr>
              <a:t> – nepřímé dělení jádra</a:t>
            </a:r>
          </a:p>
          <a:p>
            <a:pPr marL="514350" indent="-514350">
              <a:buFont typeface="+mj-lt"/>
              <a:buAutoNum type="alphaUcPeriod"/>
            </a:pPr>
            <a:r>
              <a:rPr lang="cs-CZ" sz="1600" b="1" dirty="0">
                <a:solidFill>
                  <a:schemeClr val="bg1"/>
                </a:solidFill>
              </a:rPr>
              <a:t>Meióza</a:t>
            </a:r>
            <a:r>
              <a:rPr lang="cs-CZ" sz="1600" dirty="0">
                <a:solidFill>
                  <a:schemeClr val="bg1"/>
                </a:solidFill>
              </a:rPr>
              <a:t> – redukční dělení jádra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077D0DC9-87AD-45BB-8BE0-14524F55B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9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AFC7228-E18B-4227-BD91-247DB0001C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 čeho se skládá organismus?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E9E9EF6-6BA2-46A1-A85F-A8B0FC815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F839B6E-3D2E-4F3E-8145-C8BA0020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C55AB-CABA-4985-A896-487D2031F15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8F1C50-424F-4837-AABB-06C46185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0"/>
            <a:ext cx="6781800" cy="67818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8599ECA-2655-4484-B0C1-8CF49CFFCC61}"/>
              </a:ext>
            </a:extLst>
          </p:cNvPr>
          <p:cNvSpPr/>
          <p:nvPr/>
        </p:nvSpPr>
        <p:spPr>
          <a:xfrm>
            <a:off x="6609806" y="1920240"/>
            <a:ext cx="2129245" cy="107115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38100">
                <a:solidFill>
                  <a:srgbClr val="0070C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320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5AD059A-0724-4A4C-BA8F-AAC152312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581" r="17582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7DF4C2D-3091-4A75-A4A0-3DAC18E4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Podmínky úspěchu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FCFBC3-B0EB-4F18-A3CA-209C9D75C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992241" cy="3788830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Seminární práce 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</a:rPr>
              <a:t>ve dvojicích (sdílená tabulka v mailu)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</a:rPr>
              <a:t>Vložit do odevzdávárny v ISU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</a:rPr>
              <a:t>Součást znalostí k písemné zkoušce</a:t>
            </a:r>
          </a:p>
          <a:p>
            <a:r>
              <a:rPr lang="cs-CZ" sz="2000" dirty="0">
                <a:solidFill>
                  <a:srgbClr val="000000"/>
                </a:solidFill>
              </a:rPr>
              <a:t>Písemná zkouška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</a:rPr>
              <a:t>Kombinace otevřených a uzavřených otázek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</a:rPr>
              <a:t>Součástí je také </a:t>
            </a:r>
            <a:r>
              <a:rPr lang="cs-CZ" sz="2000" dirty="0" err="1">
                <a:solidFill>
                  <a:srgbClr val="000000"/>
                </a:solidFill>
              </a:rPr>
              <a:t>poznávačka</a:t>
            </a:r>
            <a:r>
              <a:rPr lang="cs-CZ" sz="2000" dirty="0">
                <a:solidFill>
                  <a:srgbClr val="000000"/>
                </a:solidFill>
              </a:rPr>
              <a:t> živočichů</a:t>
            </a:r>
          </a:p>
        </p:txBody>
      </p:sp>
    </p:spTree>
    <p:extLst>
      <p:ext uri="{BB962C8B-B14F-4D97-AF65-F5344CB8AC3E}">
        <p14:creationId xmlns:p14="http://schemas.microsoft.com/office/powerpoint/2010/main" val="323606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087499-ECFB-4CD6-B908-5863E783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 sz="5400" dirty="0"/>
              <a:t>Tkáně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6486F6-913A-4379-8A6D-438BF4993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3" r="2" b="2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0920B-678F-4F4C-8544-FEB5D1C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/>
              <a:t>= soubory buněk stejného tvaru a funkce, jednotlivě nejsou schopny existence</a:t>
            </a:r>
          </a:p>
          <a:p>
            <a:pPr marL="0" indent="0">
              <a:buNone/>
            </a:pPr>
            <a:endParaRPr lang="cs-CZ" sz="2200"/>
          </a:p>
          <a:p>
            <a:pPr marL="0" indent="0">
              <a:buNone/>
            </a:pPr>
            <a:r>
              <a:rPr lang="cs-CZ" sz="2200"/>
              <a:t>Mezi buňkami:</a:t>
            </a:r>
          </a:p>
          <a:p>
            <a:r>
              <a:rPr lang="cs-CZ" sz="2200" u="sng"/>
              <a:t>Tkáňový mok </a:t>
            </a:r>
            <a:r>
              <a:rPr lang="cs-CZ" sz="2200"/>
              <a:t>– látková výměna mezi buňkami a tělními tekutinami</a:t>
            </a:r>
          </a:p>
          <a:p>
            <a:r>
              <a:rPr lang="cs-CZ" sz="2200" u="sng"/>
              <a:t>Mezibuněčná hmota </a:t>
            </a:r>
            <a:r>
              <a:rPr lang="cs-CZ" sz="2200"/>
              <a:t>– udává pevnost a pružnost tkáně, tvoří ji buňky</a:t>
            </a:r>
          </a:p>
          <a:p>
            <a:pPr lvl="1"/>
            <a:r>
              <a:rPr lang="cs-CZ" sz="2200"/>
              <a:t>Fibrilární – vláknitá – kolagen a elastin</a:t>
            </a:r>
          </a:p>
          <a:p>
            <a:pPr lvl="1"/>
            <a:r>
              <a:rPr lang="cs-CZ" sz="2200"/>
              <a:t>Amorfní – beztvará - proteoglykany</a:t>
            </a:r>
          </a:p>
        </p:txBody>
      </p:sp>
    </p:spTree>
    <p:extLst>
      <p:ext uri="{BB962C8B-B14F-4D97-AF65-F5344CB8AC3E}">
        <p14:creationId xmlns:p14="http://schemas.microsoft.com/office/powerpoint/2010/main" val="62355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F8CD5-DD4A-44F9-AC1D-F1A8A242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 dirty="0"/>
              <a:t>1. Epitelová tkáň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F10C68-9946-4581-9DFE-DC86B1FB2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7" r="26292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DA77B-1CF0-48EB-8BB6-EB1849934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cs-CZ" sz="2400" dirty="0"/>
              <a:t>Povrch či výstelka orgánu</a:t>
            </a:r>
          </a:p>
          <a:p>
            <a:r>
              <a:rPr lang="cs-CZ" sz="2400" dirty="0"/>
              <a:t>Buňky stejnocenné, spojené těsnými spoji, nasedající na bazální membránu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Dělení:</a:t>
            </a:r>
          </a:p>
          <a:p>
            <a:pPr lvl="1"/>
            <a:r>
              <a:rPr lang="cs-CZ" dirty="0"/>
              <a:t>Podle tvaru</a:t>
            </a:r>
          </a:p>
          <a:p>
            <a:pPr lvl="1"/>
            <a:r>
              <a:rPr lang="cs-CZ" dirty="0"/>
              <a:t>Podle počtu vrstev</a:t>
            </a:r>
          </a:p>
          <a:p>
            <a:pPr lvl="1"/>
            <a:r>
              <a:rPr lang="cs-CZ" dirty="0"/>
              <a:t>Podle funkce</a:t>
            </a:r>
          </a:p>
        </p:txBody>
      </p:sp>
    </p:spTree>
    <p:extLst>
      <p:ext uri="{BB962C8B-B14F-4D97-AF65-F5344CB8AC3E}">
        <p14:creationId xmlns:p14="http://schemas.microsoft.com/office/powerpoint/2010/main" val="418106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4B3A97-9B73-4BBD-B053-37221500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cs-CZ" sz="4000">
                <a:solidFill>
                  <a:schemeClr val="bg1"/>
                </a:solidFill>
              </a:rPr>
              <a:t>Podle tvaru a vrstev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2810CA-7946-4005-AFA8-F88BD346D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4" b="9064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5C373D-97F8-482D-90A3-E2896E391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669978"/>
            <a:ext cx="5692774" cy="1997522"/>
          </a:xfrm>
        </p:spPr>
        <p:txBody>
          <a:bodyPr numCol="2">
            <a:normAutofit/>
          </a:bodyPr>
          <a:lstStyle/>
          <a:p>
            <a:r>
              <a:rPr lang="cs-CZ" sz="2400" dirty="0" err="1">
                <a:solidFill>
                  <a:schemeClr val="bg1">
                    <a:alpha val="80000"/>
                  </a:schemeClr>
                </a:solidFill>
              </a:rPr>
              <a:t>Dlaždicovitý</a:t>
            </a:r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Krychlový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Cylindrický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Jednovrstevný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Víceřadý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Vrstevnatý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Tranzitní</a:t>
            </a:r>
          </a:p>
        </p:txBody>
      </p:sp>
    </p:spTree>
    <p:extLst>
      <p:ext uri="{BB962C8B-B14F-4D97-AF65-F5344CB8AC3E}">
        <p14:creationId xmlns:p14="http://schemas.microsoft.com/office/powerpoint/2010/main" val="1079536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239A87-6F03-4F96-ADB6-F93C4388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Podle funkce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2B0C820-7EB6-49C8-BCC2-5B46EDE096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387029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0878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573842-CA1A-47BC-923A-DDB1FB24C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0573842-CA1A-47BC-923A-DDB1FB24C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0573842-CA1A-47BC-923A-DDB1FB24C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F5535F-7CE4-49A2-B9D1-D40CF9442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82F5535F-7CE4-49A2-B9D1-D40CF9442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82F5535F-7CE4-49A2-B9D1-D40CF9442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33D6DB-D7FD-4DC6-A725-C0939AA34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8B33D6DB-D7FD-4DC6-A725-C0939AA34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8B33D6DB-D7FD-4DC6-A725-C0939AA34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16020B-E524-491D-99C7-BBC2B4B5A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5316020B-E524-491D-99C7-BBC2B4B5A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5316020B-E524-491D-99C7-BBC2B4B5A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7D7345-9EC0-4D70-94A6-A1A825F3E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B97D7345-9EC0-4D70-94A6-A1A825F3E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B97D7345-9EC0-4D70-94A6-A1A825F3E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DB1C7C-878B-4B85-A1B1-4FA31413B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68DB1C7C-878B-4B85-A1B1-4FA31413B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68DB1C7C-878B-4B85-A1B1-4FA31413B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95FC58-0B6C-44AB-A4F1-38309080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2. Pojivová tkáň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8211D3-12A2-4164-BDA0-C6C1FAC15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1095375"/>
          </a:xfrm>
        </p:spPr>
        <p:txBody>
          <a:bodyPr/>
          <a:lstStyle/>
          <a:p>
            <a:r>
              <a:rPr lang="cs-CZ" sz="2400" dirty="0"/>
              <a:t>Mezodermální původ</a:t>
            </a:r>
          </a:p>
          <a:p>
            <a:r>
              <a:rPr lang="cs-CZ" sz="2400" dirty="0"/>
              <a:t>Spojuje, izoluje, vyplňuje, poskytuje oporu, uskladňuje, chrání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E90929C-D438-4F6C-A2DA-E527D4ED3A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036266"/>
              </p:ext>
            </p:extLst>
          </p:nvPr>
        </p:nvGraphicFramePr>
        <p:xfrm>
          <a:off x="838200" y="2508069"/>
          <a:ext cx="10515600" cy="3853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8632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77B435-152C-4F36-9F77-2BCFB140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550" y="758262"/>
            <a:ext cx="7241299" cy="989481"/>
          </a:xfrm>
        </p:spPr>
        <p:txBody>
          <a:bodyPr anchor="t"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Vazivo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1096B3-F5C6-4ACF-8DF2-B6794A79A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12" r="241" b="2"/>
          <a:stretch/>
        </p:blipFill>
        <p:spPr>
          <a:xfrm>
            <a:off x="307178" y="3655025"/>
            <a:ext cx="1758597" cy="318527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4DF82A-BA7E-4B69-B9C1-FB08ABC44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550" y="2024743"/>
            <a:ext cx="7496210" cy="4026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Obsahuje zejména </a:t>
            </a:r>
            <a:r>
              <a:rPr lang="cs-CZ" dirty="0" err="1">
                <a:solidFill>
                  <a:schemeClr val="bg1">
                    <a:alpha val="80000"/>
                  </a:schemeClr>
                </a:solidFill>
              </a:rPr>
              <a:t>fibrocyty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 a fibroblasty, makrofágy </a:t>
            </a:r>
          </a:p>
          <a:p>
            <a:endParaRPr lang="cs-CZ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u="sng" dirty="0">
                <a:solidFill>
                  <a:schemeClr val="bg1">
                    <a:alpha val="80000"/>
                  </a:schemeClr>
                </a:solidFill>
              </a:rPr>
              <a:t>Řídké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 – elastin, rosolovitá hmota, obaly orgánů</a:t>
            </a:r>
          </a:p>
          <a:p>
            <a:r>
              <a:rPr lang="cs-CZ" u="sng" dirty="0">
                <a:solidFill>
                  <a:schemeClr val="bg1">
                    <a:alpha val="80000"/>
                  </a:schemeClr>
                </a:solidFill>
              </a:rPr>
              <a:t>Tukové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 – mech. a tepelná izolace</a:t>
            </a:r>
          </a:p>
          <a:p>
            <a:r>
              <a:rPr lang="cs-CZ" u="sng" dirty="0">
                <a:solidFill>
                  <a:schemeClr val="bg1">
                    <a:alpha val="80000"/>
                  </a:schemeClr>
                </a:solidFill>
              </a:rPr>
              <a:t>Tuhé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 – vláknité a pevné, šlachy, vazy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469368-1F93-4A40-920D-0BB6E0036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333"/>
          <a:stretch/>
        </p:blipFill>
        <p:spPr>
          <a:xfrm>
            <a:off x="307178" y="0"/>
            <a:ext cx="1758597" cy="31910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9C7FBB-58AC-4C84-923E-2A2FFDA3A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6" r="37687"/>
          <a:stretch/>
        </p:blipFill>
        <p:spPr>
          <a:xfrm>
            <a:off x="2065775" y="1747743"/>
            <a:ext cx="1758596" cy="31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53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1169D6-1976-4EDC-931D-5E8F118A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475" y="829989"/>
            <a:ext cx="7132374" cy="1323439"/>
          </a:xfrm>
        </p:spPr>
        <p:txBody>
          <a:bodyPr anchor="t"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Chrupavka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8F091F-3128-4CDE-A0DB-4C1DED3A9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0" t="3137" r="3073" b="6262"/>
          <a:stretch/>
        </p:blipFill>
        <p:spPr>
          <a:xfrm>
            <a:off x="2183224" y="2054566"/>
            <a:ext cx="1716972" cy="299512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B2879B-7A2A-4660-8272-3E7F7FA7E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396" y="2054566"/>
            <a:ext cx="7132374" cy="4571317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Buňky chondrocyty – tvoří hodně mezibuněčné hmoty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Odolná na tlak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u="sng" dirty="0">
                <a:solidFill>
                  <a:schemeClr val="bg1">
                    <a:alpha val="80000"/>
                  </a:schemeClr>
                </a:solidFill>
              </a:rPr>
              <a:t>Hyalinní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 – kolagenní vlákna, průsvitná, např. povrchy kostí a kloubů</a:t>
            </a:r>
          </a:p>
          <a:p>
            <a:r>
              <a:rPr lang="cs-CZ" sz="2400" u="sng" dirty="0">
                <a:solidFill>
                  <a:schemeClr val="bg1">
                    <a:alpha val="80000"/>
                  </a:schemeClr>
                </a:solidFill>
              </a:rPr>
              <a:t>Elastická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 – kolagenní i elastická vlákna, nažloutlá, např. ucho</a:t>
            </a:r>
          </a:p>
          <a:p>
            <a:r>
              <a:rPr lang="cs-CZ" sz="2400" u="sng" dirty="0">
                <a:solidFill>
                  <a:schemeClr val="bg1">
                    <a:alpha val="80000"/>
                  </a:schemeClr>
                </a:solidFill>
              </a:rPr>
              <a:t>Vazivová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 – silná kolagenní vlákna, neprůsvitná, velmi odolná např. meziobratlové ploténky</a:t>
            </a:r>
          </a:p>
          <a:p>
            <a:endParaRPr lang="cs-CZ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8708D9-30FF-4C4F-9B02-C0A3CD123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4" r="68640" b="5859"/>
          <a:stretch/>
        </p:blipFill>
        <p:spPr>
          <a:xfrm>
            <a:off x="340280" y="0"/>
            <a:ext cx="1716971" cy="32329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05FED6-615E-4C60-B6ED-CE61ABD222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81" t="4733" r="36800" b="7011"/>
          <a:stretch/>
        </p:blipFill>
        <p:spPr>
          <a:xfrm>
            <a:off x="340281" y="3552129"/>
            <a:ext cx="1716972" cy="33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35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3D2819-DA44-4F1F-B100-5B8EE238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721" y="768000"/>
            <a:ext cx="5889821" cy="1323439"/>
          </a:xfrm>
        </p:spPr>
        <p:txBody>
          <a:bodyPr anchor="t"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Kost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16F79D-82DE-4D3D-AF82-F3963368E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" r="920"/>
          <a:stretch/>
        </p:blipFill>
        <p:spPr>
          <a:xfrm>
            <a:off x="297840" y="2091439"/>
            <a:ext cx="4794041" cy="299373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6E00D9-7882-4284-B830-3C393B062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721" y="2091439"/>
            <a:ext cx="6286463" cy="416868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Pouze u obratlovců – vnitřní kostra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Ukládání anorganických látek 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 tvrdost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Kostní buňky – osteoblasty, osteocyty, osteoklasty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  <a:sym typeface="Wingdings" panose="05000000000000000000" pitchFamily="2" charset="2"/>
            </a:endParaRPr>
          </a:p>
          <a:p>
            <a:r>
              <a:rPr lang="cs-CZ" sz="2400" u="sng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Houbovitá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 – v hlavici dlouhých a v celých krátkých kostech</a:t>
            </a:r>
          </a:p>
          <a:p>
            <a:r>
              <a:rPr lang="cs-CZ" sz="2400" u="sng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Hutná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 – pevná a tvrdá, střední část dlouhých kostí</a:t>
            </a:r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76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83B6C8-AD12-49AF-827D-AC19BEBA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491" y="865163"/>
            <a:ext cx="6091359" cy="1323439"/>
          </a:xfrm>
        </p:spPr>
        <p:txBody>
          <a:bodyPr anchor="t"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Krev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3D59D5-964A-4761-9FED-9332C215D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558" r="4" b="-434"/>
          <a:stretch/>
        </p:blipFill>
        <p:spPr>
          <a:xfrm>
            <a:off x="415864" y="2026736"/>
            <a:ext cx="4449763" cy="318951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ACBC9-EE12-4273-853A-16D7FCC6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1491" y="2026736"/>
            <a:ext cx="6366557" cy="3966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Rozvod živin a dýchacích plynů, udržení homeostázy</a:t>
            </a:r>
          </a:p>
          <a:p>
            <a:r>
              <a:rPr lang="cs-CZ" sz="2200" u="sng" dirty="0">
                <a:solidFill>
                  <a:schemeClr val="bg1">
                    <a:alpha val="80000"/>
                  </a:schemeClr>
                </a:solidFill>
              </a:rPr>
              <a:t>Krevní plazma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– 90% vody, glukóza, bílkoviny, hormony, plyny</a:t>
            </a:r>
          </a:p>
          <a:p>
            <a:r>
              <a:rPr lang="cs-CZ" sz="2200" u="sng" dirty="0">
                <a:solidFill>
                  <a:schemeClr val="bg1">
                    <a:alpha val="80000"/>
                  </a:schemeClr>
                </a:solidFill>
              </a:rPr>
              <a:t>Červené krvinky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– hemoglobin, počet a velikost druhové specifické</a:t>
            </a:r>
          </a:p>
          <a:p>
            <a:r>
              <a:rPr lang="cs-CZ" sz="2200" u="sng" dirty="0">
                <a:solidFill>
                  <a:schemeClr val="bg1">
                    <a:alpha val="80000"/>
                  </a:schemeClr>
                </a:solidFill>
              </a:rPr>
              <a:t>Bílé krvinky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– imunitní systém</a:t>
            </a:r>
          </a:p>
          <a:p>
            <a:pPr lvl="1"/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Granulocyty, agranulocyty</a:t>
            </a:r>
          </a:p>
          <a:p>
            <a:r>
              <a:rPr lang="cs-CZ" sz="2200" u="sng" dirty="0">
                <a:solidFill>
                  <a:schemeClr val="bg1">
                    <a:alpha val="80000"/>
                  </a:schemeClr>
                </a:solidFill>
              </a:rPr>
              <a:t>Krevní destičky</a:t>
            </a:r>
          </a:p>
        </p:txBody>
      </p:sp>
    </p:spTree>
    <p:extLst>
      <p:ext uri="{BB962C8B-B14F-4D97-AF65-F5344CB8AC3E}">
        <p14:creationId xmlns:p14="http://schemas.microsoft.com/office/powerpoint/2010/main" val="743189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3ADC40-F2C5-4A67-B397-69D755E9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354" y="1538243"/>
            <a:ext cx="3635617" cy="956604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3. Svalová tkáň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9BFD5E-7ABD-4353-B903-38209A081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11" b="13290"/>
          <a:stretch/>
        </p:blipFill>
        <p:spPr>
          <a:xfrm>
            <a:off x="573287" y="1538243"/>
            <a:ext cx="6722780" cy="378151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361844-544D-4048-88DD-1B7D512F2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9354" y="3429000"/>
            <a:ext cx="3995224" cy="24543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Převážně mezoderm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Svalové buňky </a:t>
            </a:r>
            <a:r>
              <a:rPr lang="cs-CZ" sz="2400" dirty="0" err="1">
                <a:solidFill>
                  <a:schemeClr val="bg1">
                    <a:alpha val="80000"/>
                  </a:schemeClr>
                </a:solidFill>
              </a:rPr>
              <a:t>myocyty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Stažitelná vlákna – myofibrily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7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DF8EF8A-1356-4E1D-AE37-0071091A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1641752"/>
            <a:ext cx="3037498" cy="3213277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Témata na seminární práce</a:t>
            </a:r>
            <a:br>
              <a:rPr lang="cs-CZ" sz="4000" dirty="0">
                <a:solidFill>
                  <a:schemeClr val="bg1"/>
                </a:solidFill>
              </a:rPr>
            </a:b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(3-5 stran textu, alespoň 3 zdroje)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57CA5C-AF8F-43F4-889F-A169E4A79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3" y="506438"/>
            <a:ext cx="6766560" cy="61616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1. Aktuální vývoj fauny – vymírající,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reintrodukované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a druhy na vzestupu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2. Nepůvodní, invazní a ohrožené druhy + role člověka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3. Výzkum a ochrana živočichů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4. Zoogeografie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5. Život v extrémních podmínkách (pouště, jeskyně, hlubokomořské dno, polární oblasti, horké prameny, vulkanické oblasti)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6. Etické zacházení se zvířaty – velkochovy, laboratoře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7. Hibernace živočichů a vliv člověka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8. GMO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9. Onemocnění hospodářských zvířat a zvěře (Viry, Bakterie,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Priony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)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10. Nejvýznamnější parazité (Prvoci, Rybomorky, Ploštěnci, Hlístice)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11. Nejvýznamnější parazité (Měkkýši, Kroužkovci, Členovci)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12. Životní strategie paryb, ryb a obojživelníků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13. Životní strategie plazů a ptáků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14. Životní strategie savců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15. Vliv lidské činnosti na faunu – kladný i záporný</a:t>
            </a:r>
          </a:p>
        </p:txBody>
      </p:sp>
    </p:spTree>
    <p:extLst>
      <p:ext uri="{BB962C8B-B14F-4D97-AF65-F5344CB8AC3E}">
        <p14:creationId xmlns:p14="http://schemas.microsoft.com/office/powerpoint/2010/main" val="2205559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57E38-C945-4139-9365-2CF5C3B1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/>
              <a:t>Svalová tkáň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333A2D-1A6C-4A3E-9A87-1035A084C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" r="318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AE5B75-547A-40C7-BA33-6BFAE6BD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1968759"/>
            <a:ext cx="6509350" cy="4524117"/>
          </a:xfrm>
        </p:spPr>
        <p:txBody>
          <a:bodyPr>
            <a:normAutofit/>
          </a:bodyPr>
          <a:lstStyle/>
          <a:p>
            <a:r>
              <a:rPr lang="cs-CZ" sz="2400" u="sng" dirty="0"/>
              <a:t>Hladká</a:t>
            </a:r>
          </a:p>
          <a:p>
            <a:pPr lvl="1"/>
            <a:r>
              <a:rPr lang="cs-CZ" dirty="0"/>
              <a:t>Útrobní i pohybové svaly</a:t>
            </a:r>
          </a:p>
          <a:p>
            <a:pPr lvl="1"/>
            <a:r>
              <a:rPr lang="cs-CZ" dirty="0"/>
              <a:t>Jednojaderné, vřetenovité </a:t>
            </a:r>
            <a:r>
              <a:rPr lang="cs-CZ" dirty="0" err="1"/>
              <a:t>myocyty</a:t>
            </a:r>
            <a:endParaRPr lang="cs-CZ" dirty="0"/>
          </a:p>
          <a:p>
            <a:r>
              <a:rPr lang="cs-CZ" sz="2400" u="sng" dirty="0"/>
              <a:t>Příčně pruhovaná</a:t>
            </a:r>
          </a:p>
          <a:p>
            <a:pPr lvl="1"/>
            <a:r>
              <a:rPr lang="cs-CZ" sz="2200" dirty="0"/>
              <a:t>Mnohojaderná svalová vlákna </a:t>
            </a:r>
            <a:r>
              <a:rPr lang="cs-CZ" sz="2200" dirty="0">
                <a:sym typeface="Wingdings" panose="05000000000000000000" pitchFamily="2" charset="2"/>
              </a:rPr>
              <a:t> snopce  sval</a:t>
            </a:r>
          </a:p>
          <a:p>
            <a:pPr lvl="1"/>
            <a:r>
              <a:rPr lang="cs-CZ" dirty="0"/>
              <a:t>U obratlovců kosterní svalovina</a:t>
            </a:r>
          </a:p>
          <a:p>
            <a:r>
              <a:rPr lang="cs-CZ" sz="2400" u="sng" dirty="0"/>
              <a:t>Srdeční </a:t>
            </a:r>
          </a:p>
          <a:p>
            <a:pPr lvl="1"/>
            <a:r>
              <a:rPr lang="cs-CZ" dirty="0"/>
              <a:t>Jednojaderné úseky s interkalárními disky</a:t>
            </a:r>
          </a:p>
          <a:p>
            <a:pPr lvl="1"/>
            <a:r>
              <a:rPr lang="cs-CZ" dirty="0"/>
              <a:t>Pravidelné stahy</a:t>
            </a:r>
          </a:p>
          <a:p>
            <a:pPr lvl="1"/>
            <a:r>
              <a:rPr lang="cs-CZ" dirty="0"/>
              <a:t>Srdce obratlovců </a:t>
            </a:r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62989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2AE1B-7576-4D37-9B5B-945F8740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/>
              <a:t>4. Nervová tkáň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0B33B8-5EB9-45ED-9A35-39214C024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7" r="23442" b="-1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D578B5-5E1B-48F0-B8F1-CBFB38527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cs-CZ" sz="2400"/>
              <a:t>Ektodermální původ</a:t>
            </a:r>
          </a:p>
          <a:p>
            <a:r>
              <a:rPr lang="cs-CZ" sz="2400"/>
              <a:t>Buňky nervové (neurony) + gliové buňky</a:t>
            </a:r>
          </a:p>
          <a:p>
            <a:r>
              <a:rPr lang="cs-CZ" sz="2400"/>
              <a:t>Přenos a vedení vzruchu </a:t>
            </a:r>
          </a:p>
          <a:p>
            <a:endParaRPr lang="cs-CZ" sz="2400"/>
          </a:p>
          <a:p>
            <a:r>
              <a:rPr lang="cs-CZ" sz="2400"/>
              <a:t>Šedá hmota – těla neuronů</a:t>
            </a:r>
          </a:p>
          <a:p>
            <a:r>
              <a:rPr lang="cs-CZ" sz="2400"/>
              <a:t>Bílá hmota – nervová vlákna</a:t>
            </a:r>
          </a:p>
          <a:p>
            <a:endParaRPr lang="cs-CZ" sz="2400"/>
          </a:p>
          <a:p>
            <a:r>
              <a:rPr lang="cs-CZ" sz="2400"/>
              <a:t>Spojení zajišťuje </a:t>
            </a:r>
            <a:r>
              <a:rPr lang="cs-CZ" sz="2400" b="1"/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363080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AFC7228-E18B-4227-BD91-247DB0001C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 čeho se skládá organismus?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E9E9EF6-6BA2-46A1-A85F-A8B0FC815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F839B6E-3D2E-4F3E-8145-C8BA0020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C55AB-CABA-4985-A896-487D2031F15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8F1C50-424F-4837-AABB-06C46185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8100"/>
            <a:ext cx="6781800" cy="67818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8599ECA-2655-4484-B0C1-8CF49CFFCC61}"/>
              </a:ext>
            </a:extLst>
          </p:cNvPr>
          <p:cNvSpPr/>
          <p:nvPr/>
        </p:nvSpPr>
        <p:spPr>
          <a:xfrm>
            <a:off x="4764385" y="968784"/>
            <a:ext cx="2129245" cy="107115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 w="38100">
                <a:solidFill>
                  <a:srgbClr val="0070C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44D3EF-550B-4383-AA88-EFE13D5E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19125"/>
            <a:ext cx="5095875" cy="1041141"/>
          </a:xfrm>
        </p:spPr>
        <p:txBody>
          <a:bodyPr anchor="t"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Tělní pokryv (integument)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1D911C-85FC-4840-A245-22A832293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7" y="1428750"/>
            <a:ext cx="5371196" cy="5191125"/>
          </a:xfrm>
        </p:spPr>
        <p:txBody>
          <a:bodyPr>
            <a:normAutofit lnSpcReduction="10000"/>
          </a:bodyPr>
          <a:lstStyle/>
          <a:p>
            <a:pPr marL="358775" lvl="1" indent="-273050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Ochrana</a:t>
            </a:r>
          </a:p>
          <a:p>
            <a:pPr marL="358775" lvl="1" indent="-273050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Látková výměna</a:t>
            </a:r>
          </a:p>
          <a:p>
            <a:pPr marL="358775" lvl="1" indent="-273050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Udržování teploty</a:t>
            </a:r>
          </a:p>
          <a:p>
            <a:pPr marL="358775" lvl="1" indent="-273050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Smyslové orgány</a:t>
            </a:r>
          </a:p>
          <a:p>
            <a:pPr lvl="1"/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Jednovrstevná pokožka s pevnou kutikulou – bezobratlí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Členovci – chitin – vnější kostra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Parazité – mimořádně silná a odolná kutikula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Měkkýši – vylučování trojvrstvé schránky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Vícevrstevná pokožka + škára + podkožní vazivo – obratlovci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Ektodermálního původu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Pigmenty 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Kožní deriváty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831B27-2694-44BE-8124-AE5FF9587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4" r="17099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5303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4E2F23-278D-4D18-AD53-8121BEFD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0" y="718025"/>
            <a:ext cx="4568189" cy="623147"/>
          </a:xfrm>
        </p:spPr>
        <p:txBody>
          <a:bodyPr anchor="t"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Opora těla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64A862-1E3E-44E7-8051-DDB209F2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" r="8398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5175F-803D-4991-A47C-6899A2F34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900" y="1657350"/>
            <a:ext cx="5381625" cy="48768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Zajišťuje pohyb a tvar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b="1" dirty="0">
                <a:solidFill>
                  <a:schemeClr val="bg1">
                    <a:alpha val="80000"/>
                  </a:schemeClr>
                </a:solidFill>
              </a:rPr>
              <a:t>Exoskelet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 – bezobratlí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Zevnitř se upíná svalová soustava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U nejprimitivnějších redukce na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sponginová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vlákna, anorganické jehlice, schránky, chrupavky</a:t>
            </a:r>
            <a:br>
              <a:rPr lang="cs-CZ" sz="2000" dirty="0">
                <a:solidFill>
                  <a:schemeClr val="bg1">
                    <a:alpha val="80000"/>
                  </a:schemeClr>
                </a:solidFill>
              </a:rPr>
            </a:b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b="1" dirty="0" err="1">
                <a:solidFill>
                  <a:schemeClr val="bg1">
                    <a:alpha val="80000"/>
                  </a:schemeClr>
                </a:solidFill>
              </a:rPr>
              <a:t>Endoskelet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 – obratlovci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Struna hřbetní 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cs-CZ" b="1" u="sng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Kostra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Chrupavčitá (kruhoústí, paryby)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Kostěná (ryby a výš)</a:t>
            </a:r>
          </a:p>
          <a:p>
            <a:pPr lvl="3"/>
            <a:r>
              <a:rPr lang="cs-CZ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Osifikace - kostnatění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alpha val="80000"/>
                </a:schemeClr>
              </a:solidFill>
              <a:sym typeface="Wingdings" panose="05000000000000000000" pitchFamily="2" charset="2"/>
            </a:endParaRPr>
          </a:p>
          <a:p>
            <a:pPr lvl="1"/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03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8BD78D-E843-4235-B2FD-08B003FC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44" y="471268"/>
            <a:ext cx="4838506" cy="749756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Svalstvo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D0090-BEE6-44D8-B443-C472927E2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844" y="1491175"/>
            <a:ext cx="5175509" cy="515727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Zajišťuje pohyb – prostorový i útrobní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Myofibrily – svalová vlákna (žahavci)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Podkožní svalový vak (ploštěnci)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Podélná, okružní, příčně pruhovaná (bezobratlí)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Příčně pruhovaná + hladká + srdeční (obratlovci)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Paryby, ryby – </a:t>
            </a:r>
            <a:r>
              <a:rPr lang="cs-CZ" sz="2000" b="1" dirty="0" err="1">
                <a:solidFill>
                  <a:schemeClr val="bg1">
                    <a:alpha val="80000"/>
                  </a:schemeClr>
                </a:solidFill>
              </a:rPr>
              <a:t>myomery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Suchozemští obratlovci – svaly se upínají na vnitřní kostru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Savci – plochý dýchací sval - bránice</a:t>
            </a:r>
          </a:p>
          <a:p>
            <a:pPr marL="0" indent="0">
              <a:buNone/>
            </a:pPr>
            <a:endParaRPr lang="cs-CZ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97300E-2B0D-4556-8BC3-AA321D003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7" b="2344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104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93AF9B-5B5D-409D-8B3C-B148D2C0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0" y="498261"/>
            <a:ext cx="6140449" cy="691873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Nervová soustava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B69D1B-09B9-4D75-9226-EBEBB69E7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2" r="1009"/>
          <a:stretch/>
        </p:blipFill>
        <p:spPr>
          <a:xfrm>
            <a:off x="0" y="-2"/>
            <a:ext cx="4546582" cy="6858002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BE1ED5-BE5E-48BC-B0C2-C444438BF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0" y="1371600"/>
            <a:ext cx="6845299" cy="5105399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>
                <a:solidFill>
                  <a:schemeClr val="bg1">
                    <a:alpha val="80000"/>
                  </a:schemeClr>
                </a:solidFill>
              </a:rPr>
              <a:t>Informační kanál – </a:t>
            </a:r>
            <a:r>
              <a:rPr lang="cs-CZ" sz="2600" b="1" dirty="0">
                <a:solidFill>
                  <a:schemeClr val="bg1">
                    <a:alpha val="80000"/>
                  </a:schemeClr>
                </a:solidFill>
              </a:rPr>
              <a:t>zajištění součinnosti organismu</a:t>
            </a:r>
          </a:p>
          <a:p>
            <a:pPr marL="0" indent="0">
              <a:buNone/>
            </a:pPr>
            <a:endParaRPr lang="cs-CZ" sz="21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Difuzní (žahavci) – rozptýlené buňky po celém těle</a:t>
            </a:r>
          </a:p>
          <a:p>
            <a:pPr marL="0" indent="0">
              <a:buNone/>
            </a:pPr>
            <a:r>
              <a:rPr lang="cs-CZ" sz="3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Provazcovitá (ploštěnky) – nervové buňky tvoří provazce</a:t>
            </a:r>
          </a:p>
          <a:p>
            <a:pPr marL="0" indent="0">
              <a:buNone/>
            </a:pPr>
            <a:r>
              <a:rPr lang="cs-CZ" sz="5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Žebříčkovitá (většina bezobratlých)</a:t>
            </a:r>
          </a:p>
          <a:p>
            <a:pPr lvl="1"/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Dva podélné nervové pruhy (konektivy) spojené příčnými (komisury)</a:t>
            </a:r>
          </a:p>
          <a:p>
            <a:pPr marL="457200" lvl="1" indent="0">
              <a:buNone/>
            </a:pPr>
            <a:r>
              <a:rPr lang="cs-CZ" sz="3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Ganglia (měkkýši) – koncentrace nervových buněk do zauzlin</a:t>
            </a:r>
          </a:p>
          <a:p>
            <a:pPr marL="0" indent="0">
              <a:buNone/>
            </a:pPr>
            <a:r>
              <a:rPr lang="cs-CZ" sz="1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Trubicovitá (obratlovci)</a:t>
            </a:r>
          </a:p>
          <a:p>
            <a:pPr lvl="1"/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Centrální (mozek a mícha)  X   periferní (somatické a vegetativní nervstvo)</a:t>
            </a:r>
          </a:p>
          <a:p>
            <a:pPr lvl="1"/>
            <a:r>
              <a:rPr lang="cs-CZ" sz="2100" dirty="0">
                <a:solidFill>
                  <a:schemeClr val="bg1">
                    <a:alpha val="80000"/>
                  </a:schemeClr>
                </a:solidFill>
              </a:rPr>
              <a:t>Různý stupeň dokonalosti částí mozku: prodloužená mícha, mozeček, střední mozek, mezimozek, koncový mozek</a:t>
            </a:r>
          </a:p>
          <a:p>
            <a:endParaRPr lang="cs-CZ" sz="6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94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784536-205A-4BDD-8C6B-FC0214D5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901" y="554523"/>
            <a:ext cx="6140449" cy="780937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Smyslové orgány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59F957-1298-498F-9827-5EE188236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3" r="33228" b="-2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DBC16F-0622-4745-9437-39A50523E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901" y="1584527"/>
            <a:ext cx="6899897" cy="4938821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Exteroreceptory x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interoreceptory</a:t>
            </a:r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Chemoreceptory - čich, chuť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Termoreceptory –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infrareceptory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, tepelná čidla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Fotoreceptory – optická orientace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Rozptýleny v pokožce (žahavci)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Světločivné skvrny (prvoci)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Různě složité oči – miskovité, pohárovité, komorové, složené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Mechanoreceptory 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Hmatové brvy a čidla – tah a tlak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Proudový orgán – vnímání proudů vody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Sluch – vnímání mechanického vlnění vzduchu</a:t>
            </a:r>
          </a:p>
          <a:p>
            <a:pPr lvl="1"/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Georeceptory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vnímání polohy těla</a:t>
            </a:r>
          </a:p>
          <a:p>
            <a:pPr lvl="1"/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Zvukotvorné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orgány – stridulační orgány hmyzu, ultrazvukové vlny (echolokace)</a:t>
            </a:r>
          </a:p>
        </p:txBody>
      </p:sp>
    </p:spTree>
    <p:extLst>
      <p:ext uri="{BB962C8B-B14F-4D97-AF65-F5344CB8AC3E}">
        <p14:creationId xmlns:p14="http://schemas.microsoft.com/office/powerpoint/2010/main" val="4030301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383283-9490-41D5-80AC-F2F5BFAA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62" y="467401"/>
            <a:ext cx="6476778" cy="894680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Trávicí soustava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AB6EB4-62A8-4458-99A2-5D149A4E3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62" y="1589649"/>
            <a:ext cx="6813106" cy="4800951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>
                <a:solidFill>
                  <a:schemeClr val="bg1">
                    <a:alpha val="80000"/>
                  </a:schemeClr>
                </a:solidFill>
              </a:rPr>
              <a:t>Příjem potravy, její zpracování a vstřebávání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Nitrobuněčně (prvoci, houbovci)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Osmoticky (prvoci, tasemnice)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Láčka (žahavci)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Gastrovaskulární systém (ploštěnky)</a:t>
            </a:r>
          </a:p>
          <a:p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Extraintestinální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trávení (pavouci)</a:t>
            </a:r>
          </a:p>
          <a:p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Ambulakrární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systém (ostnokožci)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Trávicí soustava z ektodermu (bezobratlí)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Trávicí soustava převážně z entodermu (obratlovci)</a:t>
            </a:r>
          </a:p>
          <a:p>
            <a:pPr marL="0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Ústa, hltan, jícen, střevo, konečník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Přídavky: vole, žaludek, játra, slinivka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AA19FA-CC38-4978-806B-90DC9DF45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46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71893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2C3D50-D105-431B-BC70-B887F2BE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402" y="490770"/>
            <a:ext cx="6659447" cy="721620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Dýchání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3B00C9-4F73-48D7-B9A8-A769C3191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79" r="28829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3B5BEC-F8BB-408A-8940-0FFEE5B27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03" y="1476103"/>
            <a:ext cx="7258638" cy="515982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Zajištění výměny plynů – oxidace přijatých živin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Celým povrchem těla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(žahavci, ploštěnky, drobní členovci)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Žábry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(korýši, ryby) – mohou být vnitřní nebo vnější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Plicní vaky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(plži, pavouci, štíři)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Vzdušnice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(hmyz) – soustava kanálků plných vzduchu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Ambulakrální soustava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(ostnokožci) – soustava chodeb plná vody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Kožní dýchání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– jen doplňková funkce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Plíce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(suchozemští obratlovci) – různý stupeň členění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Trubicovité plíce ptáků - relativně malé, vzduch jimi prochází do vaků</a:t>
            </a:r>
          </a:p>
        </p:txBody>
      </p:sp>
    </p:spTree>
    <p:extLst>
      <p:ext uri="{BB962C8B-B14F-4D97-AF65-F5344CB8AC3E}">
        <p14:creationId xmlns:p14="http://schemas.microsoft.com/office/powerpoint/2010/main" val="6956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7E4A5A-025F-42A5-B8D1-49E55EC2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2"/>
            <a:ext cx="3527425" cy="4366936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0D617A-7F79-45E6-840D-DA39AC2B5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217" y="1641752"/>
            <a:ext cx="7994695" cy="3960000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Laštůvka, Zdeněk.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Zoologie pro zemědělce a lesníky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. 1. vyd. Brno Konvoj, 1996. 266 s.</a:t>
            </a:r>
          </a:p>
          <a:p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Zicháček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, Vladimír.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Zoologie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. 2. vyd. Olomouc: 2012. 560 s.</a:t>
            </a:r>
          </a:p>
          <a:p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Heiko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Bellmann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a kol.,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Atlas živočichů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. Knižní klub, 2014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Online zdroje -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klasifikace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: např.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2"/>
              </a:rPr>
              <a:t>www.biolib.cz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Vácha a kol. </a:t>
            </a:r>
            <a:r>
              <a:rPr lang="cs-CZ" sz="2200" b="1" dirty="0">
                <a:solidFill>
                  <a:schemeClr val="bg1">
                    <a:alpha val="80000"/>
                  </a:schemeClr>
                </a:solidFill>
              </a:rPr>
              <a:t>Srovnávací fyziologie živočichů</a:t>
            </a:r>
            <a:br>
              <a:rPr lang="cs-CZ" sz="2200" dirty="0">
                <a:solidFill>
                  <a:schemeClr val="bg1">
                    <a:alpha val="80000"/>
                  </a:schemeClr>
                </a:solidFill>
              </a:rPr>
            </a:b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(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pdf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volně ke stažení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3"/>
              </a:rPr>
              <a:t>zde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)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Zoologie pro veterinární mediky (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4"/>
              </a:rPr>
              <a:t>zde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)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Časopisy Veronica, Naše příroda,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Ekolist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, Vesmír</a:t>
            </a:r>
          </a:p>
          <a:p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5"/>
              </a:rPr>
              <a:t>https://www.citynaturechallenge.cz/aplikace-inaturalist/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8F330-19FB-4D39-BD0F-53032ABF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220D63-6F38-42F9-8AAD-3B1363A4F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B054CB-4DA3-4EDD-B196-A5DDD1E4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6208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C0C053-4F53-43B7-8CBE-0EC87CF1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554" y="490285"/>
            <a:ext cx="4391024" cy="806026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Cévní soustava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161036-7E56-4847-9359-D394AC445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2" t="-1" r="29720" b="-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CCA139-401B-4E2A-8467-740E16D4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554" y="1406769"/>
            <a:ext cx="5245240" cy="493776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Rozvod živin po těle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Houbovci, žahavci, ploštěnci – prostá difuze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Bezobratlí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Uzavřená (žížala) – rozvádí pouze krev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Otevřená (hlemýžď) – rozvádí hemolymfu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Obratlovci – uzavřená </a:t>
            </a:r>
          </a:p>
          <a:p>
            <a:pPr marL="0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Srdce</a:t>
            </a:r>
          </a:p>
          <a:p>
            <a:pPr lvl="1"/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Arteriózní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(měkkýši) – 1 oběh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Venózní (ryby) – 1 oběh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Arteriovenózní (plazi, ptáci, savci)</a:t>
            </a:r>
          </a:p>
          <a:p>
            <a:pPr lvl="2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2 oběhy – velký tělní a malý plicní</a:t>
            </a:r>
          </a:p>
        </p:txBody>
      </p:sp>
    </p:spTree>
    <p:extLst>
      <p:ext uri="{BB962C8B-B14F-4D97-AF65-F5344CB8AC3E}">
        <p14:creationId xmlns:p14="http://schemas.microsoft.com/office/powerpoint/2010/main" val="1002141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CF5A1F-FD9F-4C42-AC8D-D056689A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514" y="381787"/>
            <a:ext cx="6140449" cy="657311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Vylučování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646C76-02A3-4D60-A8BB-41DB58829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22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49B2EC-664E-40BE-8C9F-BB7EB1D2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514" y="1138082"/>
            <a:ext cx="6961845" cy="5479534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Odstranění odpadních látek a osmoregulační funkce </a:t>
            </a:r>
          </a:p>
          <a:p>
            <a:endParaRPr lang="cs-CZ" sz="18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Odstranění dusíku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Přímo – v podobě amoniaku (ryby)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Kyselina močová (ptáci)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Močovina (savci)</a:t>
            </a:r>
            <a:br>
              <a:rPr lang="cs-CZ" sz="1800" dirty="0">
                <a:solidFill>
                  <a:schemeClr val="bg1">
                    <a:alpha val="80000"/>
                  </a:schemeClr>
                </a:solidFill>
              </a:rPr>
            </a:br>
            <a:endParaRPr lang="cs-CZ" sz="18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Houbovci a žahavci – pokožkou do prostředí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Bezobratlí 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Protonefridie – plaménkové buňky + vývodné kanálky</a:t>
            </a:r>
          </a:p>
          <a:p>
            <a:pPr lvl="1"/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Metanefridie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– obrvené nálevky s vývodnými kanálky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Malpighické trubice – trubicovité nasávací žlázky ústící do střeva</a:t>
            </a:r>
            <a:br>
              <a:rPr lang="cs-CZ" sz="1600" dirty="0">
                <a:solidFill>
                  <a:schemeClr val="bg1">
                    <a:alpha val="80000"/>
                  </a:schemeClr>
                </a:solidFill>
              </a:rPr>
            </a:br>
            <a:endParaRPr lang="cs-CZ" sz="16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Obratlovci – ledviny, plíce, potní žlázy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Pronefros – kruhoústí a larvy obojživelníků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Mezonefros – jednoduché nefrony – paryby, ryby, obojživelníci</a:t>
            </a:r>
          </a:p>
          <a:p>
            <a:pPr lvl="1"/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Metanefros – nefrony v pouzdře = ledvině -  plazi, ptáci, savci</a:t>
            </a:r>
          </a:p>
          <a:p>
            <a:endParaRPr lang="cs-CZ" sz="17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4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22F4F2-F897-433C-8AAC-6238ED1E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1" y="530405"/>
            <a:ext cx="4676629" cy="1323439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Rozmnožování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613217-0A2A-4C15-8C63-7E5818C5D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6" r="-371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35" name="Group 29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36" name="Freeform: Shape 30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1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9B2906-D189-4D8D-A786-CE8EA0BA3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3" y="1853843"/>
            <a:ext cx="4969208" cy="447375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Zachování druhu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Pohlavní X nepohlavní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Hermafrodité x gonochoristé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Vývoj přímý X nepřímý</a:t>
            </a:r>
          </a:p>
          <a:p>
            <a:pPr marL="0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Varlata a vaječníky - primární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Vejcovody, děloha, chámovody – sekundární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Terciární – všechna ostatní zařízení napomáhající k aktu rozmnožování</a:t>
            </a:r>
          </a:p>
        </p:txBody>
      </p:sp>
    </p:spTree>
    <p:extLst>
      <p:ext uri="{BB962C8B-B14F-4D97-AF65-F5344CB8AC3E}">
        <p14:creationId xmlns:p14="http://schemas.microsoft.com/office/powerpoint/2010/main" val="3160255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CC118C-EBC6-4828-9398-9B0FC57C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886" y="626498"/>
            <a:ext cx="4391025" cy="946703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Rozmnožování</a:t>
            </a:r>
          </a:p>
        </p:txBody>
      </p:sp>
      <p:pic>
        <p:nvPicPr>
          <p:cNvPr id="6" name="y2mate.com - and_jellyfish_are_born_scyphozoa_strobilation_bcQs3dkrH0A_360p">
            <a:hlinkClick r:id="" action="ppaction://media"/>
            <a:extLst>
              <a:ext uri="{FF2B5EF4-FFF2-40B4-BE49-F238E27FC236}">
                <a16:creationId xmlns:a16="http://schemas.microsoft.com/office/drawing/2014/main" id="{F902A354-E30F-421D-A867-FAADA15F9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138" y="1399592"/>
            <a:ext cx="5825679" cy="428009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DF3670-A4C7-4085-A73A-FB8E61859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886" y="1786483"/>
            <a:ext cx="5260976" cy="4445019"/>
          </a:xfrm>
        </p:spPr>
        <p:txBody>
          <a:bodyPr>
            <a:normAutofit/>
          </a:bodyPr>
          <a:lstStyle/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Nepohlavní (asexuální)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1 rodič</a:t>
            </a:r>
            <a:br>
              <a:rPr lang="cs-CZ" sz="2000" dirty="0">
                <a:solidFill>
                  <a:schemeClr val="bg1">
                    <a:alpha val="80000"/>
                  </a:schemeClr>
                </a:solidFill>
              </a:rPr>
            </a:b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Dělení (prvoci, ploštěnky, kroužkovci)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Binární  x mnohonásobný rozpad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Pučení –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dceřinný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jedinec dorůstá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Vnitřní (tasemnice)</a:t>
            </a:r>
          </a:p>
          <a:p>
            <a:pPr lvl="2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Vnější (koráli)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alpha val="80000"/>
                </a:schemeClr>
              </a:solidFill>
            </a:endParaRPr>
          </a:p>
          <a:p>
            <a:pPr marL="457200" lvl="1" indent="0">
              <a:buNone/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Modifikace</a:t>
            </a:r>
          </a:p>
          <a:p>
            <a:pPr marL="457200" lvl="1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Strobilace medúz,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epitokie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tasemnic</a:t>
            </a:r>
          </a:p>
          <a:p>
            <a:pPr marL="457200" lvl="1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= z nepohlavních jedinců se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odškrcují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pohlavní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5EC6EEA-494E-4818-A360-3ABBDFC9D18C}"/>
              </a:ext>
            </a:extLst>
          </p:cNvPr>
          <p:cNvSpPr/>
          <p:nvPr/>
        </p:nvSpPr>
        <p:spPr>
          <a:xfrm>
            <a:off x="10284822" y="6611779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Zdroj</a:t>
            </a:r>
            <a:r>
              <a:rPr lang="cs-CZ" sz="1000" kern="0">
                <a:solidFill>
                  <a:prstClr val="white">
                    <a:lumMod val="65000"/>
                  </a:prstClr>
                </a:solidFill>
              </a:rPr>
              <a:t>: youtube.com</a:t>
            </a:r>
            <a:endParaRPr kumimoji="0" lang="cs-CZ" sz="1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84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1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2FD591-73F0-4C9D-ABC2-4589B5AB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89376"/>
            <a:ext cx="6140449" cy="739498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Rozmnožování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B22913-0A0D-48EF-95B3-213656ED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98624"/>
            <a:ext cx="6991350" cy="4778376"/>
          </a:xfrm>
        </p:spPr>
        <p:txBody>
          <a:bodyPr>
            <a:normAutofit/>
          </a:bodyPr>
          <a:lstStyle/>
          <a:p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Pohlavní (sexuální)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2 rodiče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Kopulace - spojení pohlavních buněk = gamet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 zygota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Konjugace  – výměna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mikronukleí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 u nálevníků</a:t>
            </a:r>
          </a:p>
          <a:p>
            <a:pPr marL="457200" lvl="1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Spermie, vajíčka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Oplození – vnější (ryby) x vnitřní - páření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Sexuální dimorfismus</a:t>
            </a:r>
          </a:p>
          <a:p>
            <a:pPr marL="457200" lvl="1" indent="0">
              <a:buNone/>
            </a:pP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pPr marL="457200" lvl="1" indent="0">
              <a:buNone/>
            </a:pPr>
            <a:r>
              <a:rPr lang="cs-CZ" sz="2000" u="sng" dirty="0">
                <a:solidFill>
                  <a:schemeClr val="bg1">
                    <a:alpha val="80000"/>
                  </a:schemeClr>
                </a:solidFill>
              </a:rPr>
              <a:t>Modifikace</a:t>
            </a:r>
          </a:p>
          <a:p>
            <a:pPr lvl="1"/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Apomixis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– vývoj bez oplození (hlístice)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Partenogeneze (bez účasti spermií)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Heterogonie – střídání partenogeneze s kopulací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Neotenie – rozmnožování juvenilních stádií</a:t>
            </a:r>
          </a:p>
          <a:p>
            <a:pPr marL="457200" lvl="1" indent="0">
              <a:buNone/>
            </a:pP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Metageneze – střídání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pohl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. a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nepohl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. rozmnožování</a:t>
            </a:r>
          </a:p>
          <a:p>
            <a:pPr lvl="1"/>
            <a:endParaRPr lang="cs-CZ" sz="1000" u="sng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2D55AE-5529-403F-8B62-E60AC3EB3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41"/>
          <a:stretch/>
        </p:blipFill>
        <p:spPr>
          <a:xfrm>
            <a:off x="7816849" y="-2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8523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9FE7947-36D3-48F4-ABE4-DA31594A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1641752"/>
            <a:ext cx="2990606" cy="3213277"/>
          </a:xfrm>
        </p:spPr>
        <p:txBody>
          <a:bodyPr anchor="t"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Charakteristika živočichů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5ABFED-D54E-4727-8F81-1E5C074A6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92" y="1721578"/>
            <a:ext cx="6991643" cy="429939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Heterotrofní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Eukaryotický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Mnohobuněčný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Nejméně dvě vrstvy buněk ve vývoji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Diferenciace buněk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Strukturalizace tkání z buněk dle funkce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Strukturalizace orgánů z tkání ke kooperaci buněk ke specializovaným funkcím orgánu</a:t>
            </a:r>
          </a:p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8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FF28C-4921-4E49-87A9-42D6C122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 dirty="0"/>
              <a:t>Závěrem…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9BE436-E427-4A89-BABD-EE9FC072D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4" r="30905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70346-EE79-43F6-8A4D-FB3F7485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Význam živočichů?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i="1" dirty="0"/>
              <a:t>Proč je studovat a k čemu jsou dobří?</a:t>
            </a:r>
          </a:p>
          <a:p>
            <a:pPr marL="0" indent="0">
              <a:buNone/>
            </a:pPr>
            <a:endParaRPr lang="cs-CZ" sz="2400" i="1" dirty="0"/>
          </a:p>
          <a:p>
            <a:pPr marL="0" indent="0">
              <a:buNone/>
            </a:pPr>
            <a:r>
              <a:rPr lang="cs-CZ" sz="2400" i="1" dirty="0"/>
              <a:t>Proč zachovat jejich rozmanitost?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63291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AD1CE93-2C6C-517B-9190-7EB8AE5AA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427" y="179393"/>
            <a:ext cx="9251547" cy="64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8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8F9A0-6D81-6E3E-EDB8-37E97F197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D4B97B6-7E24-E936-0FD4-B1E9ED258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4B7FAC-8108-32E6-FD84-B8616BC0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820132"/>
            <a:ext cx="1407065" cy="5188556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Tipy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34FC4A-F45D-18CE-D223-C98F9AFA7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9823" y="1527142"/>
            <a:ext cx="8895089" cy="4481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Pro nadšené ptáčkaře – ORNITOLOG na drátě – online LIVE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podcast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2"/>
              </a:rPr>
              <a:t>https://www.birdlife.cz/ornitolog-na-drate/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Jarní brigáda na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Kosteliskách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: pátek – neděle 1. – 3. 3. 2024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3"/>
              </a:rPr>
              <a:t>https://www.birdlife.cz/rezervace/kosteliska/akce-kosteliska/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Ukliďme svět – 23. března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4"/>
              </a:rPr>
              <a:t>https://uklidmesvet.cz/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Dobrovolnické práce v přírodě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5"/>
              </a:rPr>
              <a:t>https://vikendproprirodu.cz/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Praktický rádce – jak chránit přírodu v Brně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bg1">
                    <a:alpha val="80000"/>
                  </a:schemeClr>
                </a:solidFill>
                <a:hlinkClick r:id="rId6"/>
              </a:rPr>
              <a:t>https://www.veronica.cz/prakticky-radce-brnana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0F4B06-E1B7-3C8C-3F4B-82BBE7D99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BD71120-B808-19E8-14ED-0842FFD64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03F430-B40B-0C8F-68D3-B038BA6EB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7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447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D601B8E-C6B1-4256-A1EE-0C51DEA31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195754"/>
            <a:ext cx="2655887" cy="3659275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Zoologie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5548F1-033B-4659-9DC4-F6DBE165A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1195754"/>
            <a:ext cx="6140449" cy="4478473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Všestranně zkoumá živočichy a jejich projevy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Recentní  x fosilní </a:t>
            </a:r>
          </a:p>
          <a:p>
            <a:pPr marL="457200" lvl="1" indent="0">
              <a:buNone/>
            </a:pPr>
            <a:endParaRPr lang="cs-CZ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Morfologie, anatomie, fyziologie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Ontogeneze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Fylogeneze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Genetika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Užitá zoologie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Ekologie 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Etologie</a:t>
            </a:r>
          </a:p>
          <a:p>
            <a:pPr lvl="1"/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Systematická zoologie</a:t>
            </a:r>
          </a:p>
        </p:txBody>
      </p:sp>
    </p:spTree>
    <p:extLst>
      <p:ext uri="{BB962C8B-B14F-4D97-AF65-F5344CB8AC3E}">
        <p14:creationId xmlns:p14="http://schemas.microsoft.com/office/powerpoint/2010/main" val="103067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27CD69-10DF-4DC8-A655-29FF4704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cs-CZ" sz="4000">
                <a:solidFill>
                  <a:schemeClr val="bg1"/>
                </a:solidFill>
              </a:rPr>
              <a:t>Základní znaky živočichů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6B8921-27F4-440D-9A5F-814591F1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3" r="16997" b="-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BD8521-F2A6-4027-A562-9D71C5BD3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399"/>
            <a:ext cx="4391024" cy="3127791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Růst a vývoj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Příjem potravy a vody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Dýchání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Pohyb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Rozmnožování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Vylučování odpadních látek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Smrt</a:t>
            </a:r>
          </a:p>
          <a:p>
            <a:pPr marL="0" indent="0">
              <a:buNone/>
            </a:pPr>
            <a:endParaRPr lang="cs-CZ" sz="19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3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E810B-159F-4119-A0B2-D80290E3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Růst a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42F936-5EAF-4E5D-8A4F-293FD2C19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Růst = kvantitativní změna</a:t>
            </a:r>
          </a:p>
          <a:p>
            <a:r>
              <a:rPr lang="cs-CZ" dirty="0"/>
              <a:t>Vývoj = kvalitativní změna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Velikost živočichů předurčena geneticky - omezení počtu dělení výchozí buňky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Převažuje </a:t>
            </a:r>
            <a:r>
              <a:rPr lang="cs-CZ" sz="2400" b="1" dirty="0"/>
              <a:t>anabolismus nad katabolismem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Vylučování </a:t>
            </a:r>
            <a:r>
              <a:rPr lang="cs-CZ" sz="2400" b="1" dirty="0" err="1"/>
              <a:t>chalonů</a:t>
            </a:r>
            <a:r>
              <a:rPr lang="cs-CZ" sz="2400" dirty="0"/>
              <a:t> buňkami – při dosažení koncentrace </a:t>
            </a:r>
            <a:r>
              <a:rPr lang="cs-CZ" sz="2400" dirty="0">
                <a:sym typeface="Wingdings" panose="05000000000000000000" pitchFamily="2" charset="2"/>
              </a:rPr>
              <a:t> inhibice proliferace buněk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Vliv hormonů – zejména růstový hormon vylučovaný hypofýzou (gigantismus, nanismus)</a:t>
            </a:r>
            <a:r>
              <a:rPr lang="cs-CZ" sz="2400" u="sng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400" u="sng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u="sng" dirty="0"/>
              <a:t>Aktivní růst </a:t>
            </a:r>
            <a:r>
              <a:rPr lang="cs-CZ" sz="2400" dirty="0"/>
              <a:t>– navyšování počtu buněk (dospělec až 30x více buněk)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u="sng" dirty="0"/>
              <a:t>Pasivní růst </a:t>
            </a:r>
            <a:r>
              <a:rPr lang="cs-CZ" sz="2400" dirty="0"/>
              <a:t>– příjem vody, tvorba dutin, navyšování objemu buněk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95BE4E-8936-44E7-8A44-547D1A5E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43"/>
          <a:stretch/>
        </p:blipFill>
        <p:spPr>
          <a:xfrm>
            <a:off x="5097852" y="681037"/>
            <a:ext cx="6256433" cy="204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389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Motiv Office">
  <a:themeElements>
    <a:clrScheme name="Vlastní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BF"/>
      </a:accent1>
      <a:accent2>
        <a:srgbClr val="9999FE"/>
      </a:accent2>
      <a:accent3>
        <a:srgbClr val="038318"/>
      </a:accent3>
      <a:accent4>
        <a:srgbClr val="0DF918"/>
      </a:accent4>
      <a:accent5>
        <a:srgbClr val="C00000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0723E7-9768-46D9-BF3C-0F577335DDE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9299A93-979C-4923-8691-405E0D8AB5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7EA3D9-85CC-4C77-9A92-890E0388CF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2189</Words>
  <Application>Microsoft Office PowerPoint</Application>
  <PresentationFormat>Širokoúhlá obrazovka</PresentationFormat>
  <Paragraphs>421</Paragraphs>
  <Slides>46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Courier New</vt:lpstr>
      <vt:lpstr>Wingdings</vt:lpstr>
      <vt:lpstr>Motiv Office</vt:lpstr>
      <vt:lpstr>Vlastní návrh</vt:lpstr>
      <vt:lpstr>Office Theme</vt:lpstr>
      <vt:lpstr>1_Motiv Office</vt:lpstr>
      <vt:lpstr>ENSb1116 Zoologický přehled jaro 2024</vt:lpstr>
      <vt:lpstr>Podmínky úspěchu</vt:lpstr>
      <vt:lpstr>Témata na seminární práce  (3-5 stran textu, alespoň 3 zdroje)</vt:lpstr>
      <vt:lpstr>Literatura</vt:lpstr>
      <vt:lpstr>Prezentace aplikace PowerPoint</vt:lpstr>
      <vt:lpstr>Tipy</vt:lpstr>
      <vt:lpstr>Zoologie</vt:lpstr>
      <vt:lpstr>Základní znaky živočichů</vt:lpstr>
      <vt:lpstr>Růst a vývoj</vt:lpstr>
      <vt:lpstr>Příjem potravy a vody</vt:lpstr>
      <vt:lpstr>Metabolismus</vt:lpstr>
      <vt:lpstr>Dýchání</vt:lpstr>
      <vt:lpstr>Pohyb</vt:lpstr>
      <vt:lpstr>Rozmnožování</vt:lpstr>
      <vt:lpstr>Z čeho se skládá organismus?</vt:lpstr>
      <vt:lpstr>Rekapitulace co známe…</vt:lpstr>
      <vt:lpstr>Diferenciace buněk</vt:lpstr>
      <vt:lpstr>Rozmnožování na buněčné úrovni</vt:lpstr>
      <vt:lpstr>Z čeho se skládá organismus?</vt:lpstr>
      <vt:lpstr>Tkáně</vt:lpstr>
      <vt:lpstr>1. Epitelová tkáň</vt:lpstr>
      <vt:lpstr>Podle tvaru a vrstev</vt:lpstr>
      <vt:lpstr>Podle funkce</vt:lpstr>
      <vt:lpstr>2. Pojivová tkáň</vt:lpstr>
      <vt:lpstr>Vazivo</vt:lpstr>
      <vt:lpstr>Chrupavka</vt:lpstr>
      <vt:lpstr>Kost</vt:lpstr>
      <vt:lpstr>Krev</vt:lpstr>
      <vt:lpstr>3. Svalová tkáň</vt:lpstr>
      <vt:lpstr>Svalová tkáň</vt:lpstr>
      <vt:lpstr>4. Nervová tkáň</vt:lpstr>
      <vt:lpstr>Z čeho se skládá organismus?</vt:lpstr>
      <vt:lpstr>Tělní pokryv (integument)</vt:lpstr>
      <vt:lpstr>Opora těla</vt:lpstr>
      <vt:lpstr>Svalstvo</vt:lpstr>
      <vt:lpstr>Nervová soustava</vt:lpstr>
      <vt:lpstr>Smyslové orgány</vt:lpstr>
      <vt:lpstr>Trávicí soustava</vt:lpstr>
      <vt:lpstr>Dýchání</vt:lpstr>
      <vt:lpstr>Cévní soustava</vt:lpstr>
      <vt:lpstr>Vylučování</vt:lpstr>
      <vt:lpstr>Rozmnožování</vt:lpstr>
      <vt:lpstr>Rozmnožování</vt:lpstr>
      <vt:lpstr>Rozmnožování</vt:lpstr>
      <vt:lpstr>Charakteristika živočichů</vt:lpstr>
      <vt:lpstr>Závěrem…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ENS116 Zoologický přehled jaro 2021</dc:title>
  <dc:creator>Černochová Petra</dc:creator>
  <cp:lastModifiedBy>Petra Křížková</cp:lastModifiedBy>
  <cp:revision>19</cp:revision>
  <dcterms:created xsi:type="dcterms:W3CDTF">2021-02-25T11:36:37Z</dcterms:created>
  <dcterms:modified xsi:type="dcterms:W3CDTF">2024-02-21T19:53:00Z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