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90" r:id="rId3"/>
    <p:sldId id="291" r:id="rId4"/>
    <p:sldId id="257" r:id="rId5"/>
    <p:sldId id="347" r:id="rId6"/>
    <p:sldId id="261" r:id="rId7"/>
    <p:sldId id="262" r:id="rId8"/>
    <p:sldId id="263" r:id="rId9"/>
    <p:sldId id="264" r:id="rId10"/>
    <p:sldId id="265" r:id="rId11"/>
    <p:sldId id="346" r:id="rId12"/>
    <p:sldId id="34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B19C0F-B1EC-4520-86F5-B48708C788A0}" v="31" dt="2024-04-11T09:47:20.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2" autoAdjust="0"/>
    <p:restoredTop sz="94660"/>
  </p:normalViewPr>
  <p:slideViewPr>
    <p:cSldViewPr snapToGrid="0">
      <p:cViewPr varScale="1">
        <p:scale>
          <a:sx n="95" d="100"/>
          <a:sy n="95" d="100"/>
        </p:scale>
        <p:origin x="102"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th, Brian" userId="41311d27-a2b2-4465-9d5f-4e35b7edc2ed" providerId="ADAL" clId="{9BB19C0F-B1EC-4520-86F5-B48708C788A0}"/>
    <pc:docChg chg="undo custSel addSld delSld modSld sldOrd">
      <pc:chgData name="Fath, Brian" userId="41311d27-a2b2-4465-9d5f-4e35b7edc2ed" providerId="ADAL" clId="{9BB19C0F-B1EC-4520-86F5-B48708C788A0}" dt="2024-04-11T09:48:26.268" v="384" actId="1076"/>
      <pc:docMkLst>
        <pc:docMk/>
      </pc:docMkLst>
      <pc:sldChg chg="addSp delSp modSp mod ord">
        <pc:chgData name="Fath, Brian" userId="41311d27-a2b2-4465-9d5f-4e35b7edc2ed" providerId="ADAL" clId="{9BB19C0F-B1EC-4520-86F5-B48708C788A0}" dt="2024-04-11T09:48:10.593" v="383" actId="20577"/>
        <pc:sldMkLst>
          <pc:docMk/>
          <pc:sldMk cId="128202224" sldId="257"/>
        </pc:sldMkLst>
        <pc:spChg chg="mod">
          <ac:chgData name="Fath, Brian" userId="41311d27-a2b2-4465-9d5f-4e35b7edc2ed" providerId="ADAL" clId="{9BB19C0F-B1EC-4520-86F5-B48708C788A0}" dt="2024-04-10T21:17:52.410" v="125" actId="20577"/>
          <ac:spMkLst>
            <pc:docMk/>
            <pc:sldMk cId="128202224" sldId="257"/>
            <ac:spMk id="2" creationId="{1CF2FB08-8DBF-0848-97D3-B07B62B06798}"/>
          </ac:spMkLst>
        </pc:spChg>
        <pc:spChg chg="mod">
          <ac:chgData name="Fath, Brian" userId="41311d27-a2b2-4465-9d5f-4e35b7edc2ed" providerId="ADAL" clId="{9BB19C0F-B1EC-4520-86F5-B48708C788A0}" dt="2024-04-11T09:48:10.593" v="383" actId="20577"/>
          <ac:spMkLst>
            <pc:docMk/>
            <pc:sldMk cId="128202224" sldId="257"/>
            <ac:spMk id="3" creationId="{2EC52227-0A0F-4C81-E4EA-42292497D0E2}"/>
          </ac:spMkLst>
        </pc:spChg>
        <pc:spChg chg="add del mod">
          <ac:chgData name="Fath, Brian" userId="41311d27-a2b2-4465-9d5f-4e35b7edc2ed" providerId="ADAL" clId="{9BB19C0F-B1EC-4520-86F5-B48708C788A0}" dt="2024-04-10T21:00:41.327" v="19" actId="478"/>
          <ac:spMkLst>
            <pc:docMk/>
            <pc:sldMk cId="128202224" sldId="257"/>
            <ac:spMk id="4" creationId="{50F037A6-F200-8B14-EBE0-00D734F4100E}"/>
          </ac:spMkLst>
        </pc:spChg>
        <pc:picChg chg="add del mod">
          <ac:chgData name="Fath, Brian" userId="41311d27-a2b2-4465-9d5f-4e35b7edc2ed" providerId="ADAL" clId="{9BB19C0F-B1EC-4520-86F5-B48708C788A0}" dt="2024-04-10T21:18:13.369" v="159" actId="478"/>
          <ac:picMkLst>
            <pc:docMk/>
            <pc:sldMk cId="128202224" sldId="257"/>
            <ac:picMk id="5" creationId="{F44A9596-6BA8-DF0F-6381-90EAEE76B7D4}"/>
          </ac:picMkLst>
        </pc:picChg>
      </pc:sldChg>
      <pc:sldChg chg="addSp modSp mod modAnim">
        <pc:chgData name="Fath, Brian" userId="41311d27-a2b2-4465-9d5f-4e35b7edc2ed" providerId="ADAL" clId="{9BB19C0F-B1EC-4520-86F5-B48708C788A0}" dt="2024-04-10T21:27:15.203" v="207"/>
        <pc:sldMkLst>
          <pc:docMk/>
          <pc:sldMk cId="945432289" sldId="261"/>
        </pc:sldMkLst>
        <pc:picChg chg="mod">
          <ac:chgData name="Fath, Brian" userId="41311d27-a2b2-4465-9d5f-4e35b7edc2ed" providerId="ADAL" clId="{9BB19C0F-B1EC-4520-86F5-B48708C788A0}" dt="2024-04-10T21:26:43.228" v="204" actId="1076"/>
          <ac:picMkLst>
            <pc:docMk/>
            <pc:sldMk cId="945432289" sldId="261"/>
            <ac:picMk id="4" creationId="{2C9E8241-D05F-07F1-3890-84B668E78188}"/>
          </ac:picMkLst>
        </pc:picChg>
        <pc:picChg chg="add mod modCrop">
          <ac:chgData name="Fath, Brian" userId="41311d27-a2b2-4465-9d5f-4e35b7edc2ed" providerId="ADAL" clId="{9BB19C0F-B1EC-4520-86F5-B48708C788A0}" dt="2024-04-10T21:27:07.141" v="206" actId="732"/>
          <ac:picMkLst>
            <pc:docMk/>
            <pc:sldMk cId="945432289" sldId="261"/>
            <ac:picMk id="6" creationId="{4FC5DB0E-49EB-BD1F-E045-60133AD79000}"/>
          </ac:picMkLst>
        </pc:picChg>
      </pc:sldChg>
      <pc:sldChg chg="addSp modSp mod">
        <pc:chgData name="Fath, Brian" userId="41311d27-a2b2-4465-9d5f-4e35b7edc2ed" providerId="ADAL" clId="{9BB19C0F-B1EC-4520-86F5-B48708C788A0}" dt="2024-04-11T09:48:26.268" v="384" actId="1076"/>
        <pc:sldMkLst>
          <pc:docMk/>
          <pc:sldMk cId="305074300" sldId="262"/>
        </pc:sldMkLst>
        <pc:picChg chg="add mod">
          <ac:chgData name="Fath, Brian" userId="41311d27-a2b2-4465-9d5f-4e35b7edc2ed" providerId="ADAL" clId="{9BB19C0F-B1EC-4520-86F5-B48708C788A0}" dt="2024-04-11T09:48:26.268" v="384" actId="1076"/>
          <ac:picMkLst>
            <pc:docMk/>
            <pc:sldMk cId="305074300" sldId="262"/>
            <ac:picMk id="4" creationId="{C485C3E6-76C9-691A-3D9A-B67227540747}"/>
          </ac:picMkLst>
        </pc:picChg>
      </pc:sldChg>
      <pc:sldChg chg="modSp mod">
        <pc:chgData name="Fath, Brian" userId="41311d27-a2b2-4465-9d5f-4e35b7edc2ed" providerId="ADAL" clId="{9BB19C0F-B1EC-4520-86F5-B48708C788A0}" dt="2024-04-10T21:05:37.011" v="70" actId="403"/>
        <pc:sldMkLst>
          <pc:docMk/>
          <pc:sldMk cId="2265532167" sldId="263"/>
        </pc:sldMkLst>
        <pc:spChg chg="mod">
          <ac:chgData name="Fath, Brian" userId="41311d27-a2b2-4465-9d5f-4e35b7edc2ed" providerId="ADAL" clId="{9BB19C0F-B1EC-4520-86F5-B48708C788A0}" dt="2024-04-10T21:05:37.011" v="70" actId="403"/>
          <ac:spMkLst>
            <pc:docMk/>
            <pc:sldMk cId="2265532167" sldId="263"/>
            <ac:spMk id="3" creationId="{00C72203-D1CE-2713-3F83-448AB9E075A6}"/>
          </ac:spMkLst>
        </pc:spChg>
      </pc:sldChg>
      <pc:sldChg chg="modSp mod">
        <pc:chgData name="Fath, Brian" userId="41311d27-a2b2-4465-9d5f-4e35b7edc2ed" providerId="ADAL" clId="{9BB19C0F-B1EC-4520-86F5-B48708C788A0}" dt="2024-04-10T21:05:54.386" v="81" actId="20577"/>
        <pc:sldMkLst>
          <pc:docMk/>
          <pc:sldMk cId="1739647000" sldId="264"/>
        </pc:sldMkLst>
        <pc:spChg chg="mod">
          <ac:chgData name="Fath, Brian" userId="41311d27-a2b2-4465-9d5f-4e35b7edc2ed" providerId="ADAL" clId="{9BB19C0F-B1EC-4520-86F5-B48708C788A0}" dt="2024-04-10T21:05:54.386" v="81" actId="20577"/>
          <ac:spMkLst>
            <pc:docMk/>
            <pc:sldMk cId="1739647000" sldId="264"/>
            <ac:spMk id="3" creationId="{78FBA4B5-8E19-467A-707E-76E7BDE808C0}"/>
          </ac:spMkLst>
        </pc:spChg>
      </pc:sldChg>
      <pc:sldChg chg="del">
        <pc:chgData name="Fath, Brian" userId="41311d27-a2b2-4465-9d5f-4e35b7edc2ed" providerId="ADAL" clId="{9BB19C0F-B1EC-4520-86F5-B48708C788A0}" dt="2024-04-10T21:06:06.172" v="82" actId="47"/>
        <pc:sldMkLst>
          <pc:docMk/>
          <pc:sldMk cId="717217194" sldId="266"/>
        </pc:sldMkLst>
      </pc:sldChg>
      <pc:sldChg chg="del">
        <pc:chgData name="Fath, Brian" userId="41311d27-a2b2-4465-9d5f-4e35b7edc2ed" providerId="ADAL" clId="{9BB19C0F-B1EC-4520-86F5-B48708C788A0}" dt="2024-04-10T21:16:29.492" v="91" actId="47"/>
        <pc:sldMkLst>
          <pc:docMk/>
          <pc:sldMk cId="3957456106" sldId="267"/>
        </pc:sldMkLst>
      </pc:sldChg>
      <pc:sldChg chg="add">
        <pc:chgData name="Fath, Brian" userId="41311d27-a2b2-4465-9d5f-4e35b7edc2ed" providerId="ADAL" clId="{9BB19C0F-B1EC-4520-86F5-B48708C788A0}" dt="2024-04-11T09:47:12.067" v="280"/>
        <pc:sldMkLst>
          <pc:docMk/>
          <pc:sldMk cId="3070925354" sldId="290"/>
        </pc:sldMkLst>
      </pc:sldChg>
      <pc:sldChg chg="add">
        <pc:chgData name="Fath, Brian" userId="41311d27-a2b2-4465-9d5f-4e35b7edc2ed" providerId="ADAL" clId="{9BB19C0F-B1EC-4520-86F5-B48708C788A0}" dt="2024-04-11T09:47:12.067" v="280"/>
        <pc:sldMkLst>
          <pc:docMk/>
          <pc:sldMk cId="2911020842" sldId="291"/>
        </pc:sldMkLst>
      </pc:sldChg>
      <pc:sldChg chg="addSp modSp add mod">
        <pc:chgData name="Fath, Brian" userId="41311d27-a2b2-4465-9d5f-4e35b7edc2ed" providerId="ADAL" clId="{9BB19C0F-B1EC-4520-86F5-B48708C788A0}" dt="2024-04-11T09:47:25.606" v="301" actId="20577"/>
        <pc:sldMkLst>
          <pc:docMk/>
          <pc:sldMk cId="1768822855" sldId="292"/>
        </pc:sldMkLst>
        <pc:spChg chg="add mod">
          <ac:chgData name="Fath, Brian" userId="41311d27-a2b2-4465-9d5f-4e35b7edc2ed" providerId="ADAL" clId="{9BB19C0F-B1EC-4520-86F5-B48708C788A0}" dt="2024-04-11T09:47:25.606" v="301" actId="20577"/>
          <ac:spMkLst>
            <pc:docMk/>
            <pc:sldMk cId="1768822855" sldId="292"/>
            <ac:spMk id="2" creationId="{D89D5AE1-94D3-7902-28D3-E3FEDA72A718}"/>
          </ac:spMkLst>
        </pc:spChg>
      </pc:sldChg>
      <pc:sldChg chg="modSp add modAnim">
        <pc:chgData name="Fath, Brian" userId="41311d27-a2b2-4465-9d5f-4e35b7edc2ed" providerId="ADAL" clId="{9BB19C0F-B1EC-4520-86F5-B48708C788A0}" dt="2024-04-10T21:16:26.520" v="90" actId="1076"/>
        <pc:sldMkLst>
          <pc:docMk/>
          <pc:sldMk cId="1194831430" sldId="346"/>
        </pc:sldMkLst>
        <pc:spChg chg="mod">
          <ac:chgData name="Fath, Brian" userId="41311d27-a2b2-4465-9d5f-4e35b7edc2ed" providerId="ADAL" clId="{9BB19C0F-B1EC-4520-86F5-B48708C788A0}" dt="2024-04-10T21:16:26.520" v="90" actId="1076"/>
          <ac:spMkLst>
            <pc:docMk/>
            <pc:sldMk cId="1194831430" sldId="346"/>
            <ac:spMk id="56322" creationId="{00000000-0000-0000-0000-000000000000}"/>
          </ac:spMkLst>
        </pc:spChg>
      </pc:sldChg>
      <pc:sldChg chg="modSp add mod">
        <pc:chgData name="Fath, Brian" userId="41311d27-a2b2-4465-9d5f-4e35b7edc2ed" providerId="ADAL" clId="{9BB19C0F-B1EC-4520-86F5-B48708C788A0}" dt="2024-04-10T21:22:17.629" v="194" actId="20577"/>
        <pc:sldMkLst>
          <pc:docMk/>
          <pc:sldMk cId="2870197566" sldId="347"/>
        </pc:sldMkLst>
        <pc:spChg chg="mod">
          <ac:chgData name="Fath, Brian" userId="41311d27-a2b2-4465-9d5f-4e35b7edc2ed" providerId="ADAL" clId="{9BB19C0F-B1EC-4520-86F5-B48708C788A0}" dt="2024-04-10T21:22:17.629" v="194" actId="20577"/>
          <ac:spMkLst>
            <pc:docMk/>
            <pc:sldMk cId="2870197566" sldId="347"/>
            <ac:spMk id="2" creationId="{EAED78DF-C595-2F3D-9D04-230205EA3D28}"/>
          </ac:spMkLst>
        </pc:spChg>
        <pc:spChg chg="mod">
          <ac:chgData name="Fath, Brian" userId="41311d27-a2b2-4465-9d5f-4e35b7edc2ed" providerId="ADAL" clId="{9BB19C0F-B1EC-4520-86F5-B48708C788A0}" dt="2024-04-10T21:20:43.948" v="174" actId="20577"/>
          <ac:spMkLst>
            <pc:docMk/>
            <pc:sldMk cId="2870197566" sldId="347"/>
            <ac:spMk id="3" creationId="{78A3FE0E-3376-5995-433F-9DD8D1BC5981}"/>
          </ac:spMkLst>
        </pc:spChg>
      </pc:sldChg>
      <pc:sldChg chg="addSp delSp modSp new del mod modAnim">
        <pc:chgData name="Fath, Brian" userId="41311d27-a2b2-4465-9d5f-4e35b7edc2ed" providerId="ADAL" clId="{9BB19C0F-B1EC-4520-86F5-B48708C788A0}" dt="2024-04-10T21:33:46.317" v="274" actId="2696"/>
        <pc:sldMkLst>
          <pc:docMk/>
          <pc:sldMk cId="1392872625" sldId="348"/>
        </pc:sldMkLst>
        <pc:spChg chg="add mod">
          <ac:chgData name="Fath, Brian" userId="41311d27-a2b2-4465-9d5f-4e35b7edc2ed" providerId="ADAL" clId="{9BB19C0F-B1EC-4520-86F5-B48708C788A0}" dt="2024-04-10T21:32:26.597" v="270" actId="1076"/>
          <ac:spMkLst>
            <pc:docMk/>
            <pc:sldMk cId="1392872625" sldId="348"/>
            <ac:spMk id="21" creationId="{69357A58-2E96-3D50-02C6-3513B0F4064B}"/>
          </ac:spMkLst>
        </pc:spChg>
        <pc:picChg chg="add del mod">
          <ac:chgData name="Fath, Brian" userId="41311d27-a2b2-4465-9d5f-4e35b7edc2ed" providerId="ADAL" clId="{9BB19C0F-B1EC-4520-86F5-B48708C788A0}" dt="2024-04-10T21:31:49.133" v="262" actId="478"/>
          <ac:picMkLst>
            <pc:docMk/>
            <pc:sldMk cId="1392872625" sldId="348"/>
            <ac:picMk id="3" creationId="{599532A8-9BA3-0A1F-13E0-4205DFFC5D1F}"/>
          </ac:picMkLst>
        </pc:picChg>
        <pc:picChg chg="add del mod">
          <ac:chgData name="Fath, Brian" userId="41311d27-a2b2-4465-9d5f-4e35b7edc2ed" providerId="ADAL" clId="{9BB19C0F-B1EC-4520-86F5-B48708C788A0}" dt="2024-04-10T21:31:19.186" v="253" actId="21"/>
          <ac:picMkLst>
            <pc:docMk/>
            <pc:sldMk cId="1392872625" sldId="348"/>
            <ac:picMk id="5" creationId="{868ABA0F-7B0F-8473-D9C7-7991A1DF8253}"/>
          </ac:picMkLst>
        </pc:picChg>
        <pc:picChg chg="add del mod">
          <ac:chgData name="Fath, Brian" userId="41311d27-a2b2-4465-9d5f-4e35b7edc2ed" providerId="ADAL" clId="{9BB19C0F-B1EC-4520-86F5-B48708C788A0}" dt="2024-04-10T21:31:00.658" v="249" actId="21"/>
          <ac:picMkLst>
            <pc:docMk/>
            <pc:sldMk cId="1392872625" sldId="348"/>
            <ac:picMk id="7" creationId="{B856B653-A085-0C2D-23E0-E10089800C40}"/>
          </ac:picMkLst>
        </pc:picChg>
        <pc:picChg chg="add del mod">
          <ac:chgData name="Fath, Brian" userId="41311d27-a2b2-4465-9d5f-4e35b7edc2ed" providerId="ADAL" clId="{9BB19C0F-B1EC-4520-86F5-B48708C788A0}" dt="2024-04-10T21:31:34.498" v="257" actId="21"/>
          <ac:picMkLst>
            <pc:docMk/>
            <pc:sldMk cId="1392872625" sldId="348"/>
            <ac:picMk id="9" creationId="{A5F18D31-63F5-F7DB-EDEF-512FB0E63A57}"/>
          </ac:picMkLst>
        </pc:picChg>
        <pc:picChg chg="add del mod">
          <ac:chgData name="Fath, Brian" userId="41311d27-a2b2-4465-9d5f-4e35b7edc2ed" providerId="ADAL" clId="{9BB19C0F-B1EC-4520-86F5-B48708C788A0}" dt="2024-04-10T21:30:45.327" v="243" actId="21"/>
          <ac:picMkLst>
            <pc:docMk/>
            <pc:sldMk cId="1392872625" sldId="348"/>
            <ac:picMk id="11" creationId="{E98CE72A-9C88-DEE5-A986-78B828F036C9}"/>
          </ac:picMkLst>
        </pc:picChg>
        <pc:picChg chg="add del mod">
          <ac:chgData name="Fath, Brian" userId="41311d27-a2b2-4465-9d5f-4e35b7edc2ed" providerId="ADAL" clId="{9BB19C0F-B1EC-4520-86F5-B48708C788A0}" dt="2024-04-10T21:31:47.009" v="261" actId="21"/>
          <ac:picMkLst>
            <pc:docMk/>
            <pc:sldMk cId="1392872625" sldId="348"/>
            <ac:picMk id="13" creationId="{C06BAFF2-509D-2E3A-7ABE-B8EA3B3FDFAA}"/>
          </ac:picMkLst>
        </pc:picChg>
        <pc:picChg chg="add del mod">
          <ac:chgData name="Fath, Brian" userId="41311d27-a2b2-4465-9d5f-4e35b7edc2ed" providerId="ADAL" clId="{9BB19C0F-B1EC-4520-86F5-B48708C788A0}" dt="2024-04-10T21:30:34.289" v="238" actId="21"/>
          <ac:picMkLst>
            <pc:docMk/>
            <pc:sldMk cId="1392872625" sldId="348"/>
            <ac:picMk id="15" creationId="{530B6848-200A-A6E6-A76C-72AE31953A20}"/>
          </ac:picMkLst>
        </pc:picChg>
        <pc:picChg chg="add del mod">
          <ac:chgData name="Fath, Brian" userId="41311d27-a2b2-4465-9d5f-4e35b7edc2ed" providerId="ADAL" clId="{9BB19C0F-B1EC-4520-86F5-B48708C788A0}" dt="2024-04-10T21:30:04.625" v="231" actId="21"/>
          <ac:picMkLst>
            <pc:docMk/>
            <pc:sldMk cId="1392872625" sldId="348"/>
            <ac:picMk id="17" creationId="{EC521DE1-ED4E-3946-5621-40261F45D412}"/>
          </ac:picMkLst>
        </pc:picChg>
        <pc:picChg chg="add del mod">
          <ac:chgData name="Fath, Brian" userId="41311d27-a2b2-4465-9d5f-4e35b7edc2ed" providerId="ADAL" clId="{9BB19C0F-B1EC-4520-86F5-B48708C788A0}" dt="2024-04-10T21:27:44.802" v="228" actId="21"/>
          <ac:picMkLst>
            <pc:docMk/>
            <pc:sldMk cId="1392872625" sldId="348"/>
            <ac:picMk id="19" creationId="{EEB2321E-7639-31AE-0D47-E2539ED09874}"/>
          </ac:picMkLst>
        </pc:picChg>
        <pc:picChg chg="add mod">
          <ac:chgData name="Fath, Brian" userId="41311d27-a2b2-4465-9d5f-4e35b7edc2ed" providerId="ADAL" clId="{9BB19C0F-B1EC-4520-86F5-B48708C788A0}" dt="2024-04-10T21:31:58.276" v="265" actId="1076"/>
          <ac:picMkLst>
            <pc:docMk/>
            <pc:sldMk cId="1392872625" sldId="348"/>
            <ac:picMk id="20" creationId="{C06BAFF2-509D-2E3A-7ABE-B8EA3B3FDFAA}"/>
          </ac:picMkLst>
        </pc:picChg>
      </pc:sldChg>
      <pc:sldChg chg="addSp modSp new mod modAnim">
        <pc:chgData name="Fath, Brian" userId="41311d27-a2b2-4465-9d5f-4e35b7edc2ed" providerId="ADAL" clId="{9BB19C0F-B1EC-4520-86F5-B48708C788A0}" dt="2024-04-10T21:35:15.888" v="276"/>
        <pc:sldMkLst>
          <pc:docMk/>
          <pc:sldMk cId="458320207" sldId="349"/>
        </pc:sldMkLst>
        <pc:spChg chg="add mod ord">
          <ac:chgData name="Fath, Brian" userId="41311d27-a2b2-4465-9d5f-4e35b7edc2ed" providerId="ADAL" clId="{9BB19C0F-B1EC-4520-86F5-B48708C788A0}" dt="2024-04-10T21:30:25.708" v="237" actId="1076"/>
          <ac:spMkLst>
            <pc:docMk/>
            <pc:sldMk cId="458320207" sldId="349"/>
            <ac:spMk id="2" creationId="{2ACEB60B-DB81-831F-F8CD-BC018C12C937}"/>
          </ac:spMkLst>
        </pc:spChg>
        <pc:picChg chg="add mod">
          <ac:chgData name="Fath, Brian" userId="41311d27-a2b2-4465-9d5f-4e35b7edc2ed" providerId="ADAL" clId="{9BB19C0F-B1EC-4520-86F5-B48708C788A0}" dt="2024-04-10T21:30:11.045" v="233" actId="1076"/>
          <ac:picMkLst>
            <pc:docMk/>
            <pc:sldMk cId="458320207" sldId="349"/>
            <ac:picMk id="17" creationId="{EC521DE1-ED4E-3946-5621-40261F45D412}"/>
          </ac:picMkLst>
        </pc:picChg>
      </pc:sldChg>
      <pc:sldChg chg="addSp delSp modSp new del mod">
        <pc:chgData name="Fath, Brian" userId="41311d27-a2b2-4465-9d5f-4e35b7edc2ed" providerId="ADAL" clId="{9BB19C0F-B1EC-4520-86F5-B48708C788A0}" dt="2024-04-10T21:32:55.386" v="271" actId="2696"/>
        <pc:sldMkLst>
          <pc:docMk/>
          <pc:sldMk cId="1759895106" sldId="350"/>
        </pc:sldMkLst>
        <pc:picChg chg="add mod">
          <ac:chgData name="Fath, Brian" userId="41311d27-a2b2-4465-9d5f-4e35b7edc2ed" providerId="ADAL" clId="{9BB19C0F-B1EC-4520-86F5-B48708C788A0}" dt="2024-04-10T21:31:13.878" v="252" actId="1076"/>
          <ac:picMkLst>
            <pc:docMk/>
            <pc:sldMk cId="1759895106" sldId="350"/>
            <ac:picMk id="2" creationId="{2BC91FCE-60EC-498F-FC9F-F4AF5B9547EE}"/>
          </ac:picMkLst>
        </pc:picChg>
        <pc:picChg chg="add mod">
          <ac:chgData name="Fath, Brian" userId="41311d27-a2b2-4465-9d5f-4e35b7edc2ed" providerId="ADAL" clId="{9BB19C0F-B1EC-4520-86F5-B48708C788A0}" dt="2024-04-10T21:31:09.726" v="251" actId="1076"/>
          <ac:picMkLst>
            <pc:docMk/>
            <pc:sldMk cId="1759895106" sldId="350"/>
            <ac:picMk id="7" creationId="{B856B653-A085-0C2D-23E0-E10089800C40}"/>
          </ac:picMkLst>
        </pc:picChg>
        <pc:picChg chg="add del mod">
          <ac:chgData name="Fath, Brian" userId="41311d27-a2b2-4465-9d5f-4e35b7edc2ed" providerId="ADAL" clId="{9BB19C0F-B1EC-4520-86F5-B48708C788A0}" dt="2024-04-10T21:30:53.372" v="247" actId="478"/>
          <ac:picMkLst>
            <pc:docMk/>
            <pc:sldMk cId="1759895106" sldId="350"/>
            <ac:picMk id="11" creationId="{E98CE72A-9C88-DEE5-A986-78B828F036C9}"/>
          </ac:picMkLst>
        </pc:picChg>
      </pc:sldChg>
      <pc:sldChg chg="addSp delSp new del mod">
        <pc:chgData name="Fath, Brian" userId="41311d27-a2b2-4465-9d5f-4e35b7edc2ed" providerId="ADAL" clId="{9BB19C0F-B1EC-4520-86F5-B48708C788A0}" dt="2024-04-11T09:47:16.023" v="283" actId="47"/>
        <pc:sldMkLst>
          <pc:docMk/>
          <pc:sldMk cId="2755497453" sldId="350"/>
        </pc:sldMkLst>
        <pc:spChg chg="add del">
          <ac:chgData name="Fath, Brian" userId="41311d27-a2b2-4465-9d5f-4e35b7edc2ed" providerId="ADAL" clId="{9BB19C0F-B1EC-4520-86F5-B48708C788A0}" dt="2024-04-11T09:46:57.466" v="279" actId="22"/>
          <ac:spMkLst>
            <pc:docMk/>
            <pc:sldMk cId="2755497453" sldId="350"/>
            <ac:spMk id="5" creationId="{63AB4849-7A62-6D42-B64D-4B472C440B33}"/>
          </ac:spMkLst>
        </pc:spChg>
      </pc:sldChg>
      <pc:sldChg chg="addSp delSp modSp new add del mod">
        <pc:chgData name="Fath, Brian" userId="41311d27-a2b2-4465-9d5f-4e35b7edc2ed" providerId="ADAL" clId="{9BB19C0F-B1EC-4520-86F5-B48708C788A0}" dt="2024-04-10T21:33:58.636" v="275" actId="2696"/>
        <pc:sldMkLst>
          <pc:docMk/>
          <pc:sldMk cId="1473990690" sldId="351"/>
        </pc:sldMkLst>
        <pc:picChg chg="add del mod">
          <ac:chgData name="Fath, Brian" userId="41311d27-a2b2-4465-9d5f-4e35b7edc2ed" providerId="ADAL" clId="{9BB19C0F-B1EC-4520-86F5-B48708C788A0}" dt="2024-04-10T21:31:30.287" v="256" actId="478"/>
          <ac:picMkLst>
            <pc:docMk/>
            <pc:sldMk cId="1473990690" sldId="351"/>
            <ac:picMk id="5" creationId="{868ABA0F-7B0F-8473-D9C7-7991A1DF8253}"/>
          </ac:picMkLst>
        </pc:picChg>
        <pc:picChg chg="add mod">
          <ac:chgData name="Fath, Brian" userId="41311d27-a2b2-4465-9d5f-4e35b7edc2ed" providerId="ADAL" clId="{9BB19C0F-B1EC-4520-86F5-B48708C788A0}" dt="2024-04-10T21:31:42.700" v="260" actId="1076"/>
          <ac:picMkLst>
            <pc:docMk/>
            <pc:sldMk cId="1473990690" sldId="351"/>
            <ac:picMk id="9" creationId="{A5F18D31-63F5-F7DB-EDEF-512FB0E63A5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CA6C1-1036-1BA4-E350-731B8B34D6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60CE09-B7BC-FE26-0262-1A0C1F8743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6A0430-65FA-666D-F580-2CD80E61FB10}"/>
              </a:ext>
            </a:extLst>
          </p:cNvPr>
          <p:cNvSpPr>
            <a:spLocks noGrp="1"/>
          </p:cNvSpPr>
          <p:nvPr>
            <p:ph type="dt" sz="half" idx="10"/>
          </p:nvPr>
        </p:nvSpPr>
        <p:spPr/>
        <p:txBody>
          <a:bodyPr/>
          <a:lstStyle/>
          <a:p>
            <a:fld id="{2316371D-AABC-4789-A2D7-7E7BC83D2B9D}" type="datetimeFigureOut">
              <a:rPr lang="en-US" smtClean="0"/>
              <a:t>4/11/2024</a:t>
            </a:fld>
            <a:endParaRPr lang="en-US"/>
          </a:p>
        </p:txBody>
      </p:sp>
      <p:sp>
        <p:nvSpPr>
          <p:cNvPr id="5" name="Footer Placeholder 4">
            <a:extLst>
              <a:ext uri="{FF2B5EF4-FFF2-40B4-BE49-F238E27FC236}">
                <a16:creationId xmlns:a16="http://schemas.microsoft.com/office/drawing/2014/main" id="{8483FAC3-02F9-A6EE-6B07-71D7BB913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DECA5-3523-2FAD-FB95-644EA9C2C3E3}"/>
              </a:ext>
            </a:extLst>
          </p:cNvPr>
          <p:cNvSpPr>
            <a:spLocks noGrp="1"/>
          </p:cNvSpPr>
          <p:nvPr>
            <p:ph type="sldNum" sz="quarter" idx="12"/>
          </p:nvPr>
        </p:nvSpPr>
        <p:spPr/>
        <p:txBody>
          <a:bodyPr/>
          <a:lstStyle/>
          <a:p>
            <a:fld id="{CE6AB0D3-5A8C-4258-8110-0F4B58BF3872}" type="slidenum">
              <a:rPr lang="en-US" smtClean="0"/>
              <a:t>‹#›</a:t>
            </a:fld>
            <a:endParaRPr lang="en-US"/>
          </a:p>
        </p:txBody>
      </p:sp>
    </p:spTree>
    <p:extLst>
      <p:ext uri="{BB962C8B-B14F-4D97-AF65-F5344CB8AC3E}">
        <p14:creationId xmlns:p14="http://schemas.microsoft.com/office/powerpoint/2010/main" val="44982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0DEF-CF4F-481B-F9E4-6566712FA6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8A76F4-08D9-3C7E-21F7-47AEDA0CD8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AF711D-986C-5A25-71F1-750808C8AE00}"/>
              </a:ext>
            </a:extLst>
          </p:cNvPr>
          <p:cNvSpPr>
            <a:spLocks noGrp="1"/>
          </p:cNvSpPr>
          <p:nvPr>
            <p:ph type="dt" sz="half" idx="10"/>
          </p:nvPr>
        </p:nvSpPr>
        <p:spPr/>
        <p:txBody>
          <a:bodyPr/>
          <a:lstStyle/>
          <a:p>
            <a:fld id="{2316371D-AABC-4789-A2D7-7E7BC83D2B9D}" type="datetimeFigureOut">
              <a:rPr lang="en-US" smtClean="0"/>
              <a:t>4/11/2024</a:t>
            </a:fld>
            <a:endParaRPr lang="en-US"/>
          </a:p>
        </p:txBody>
      </p:sp>
      <p:sp>
        <p:nvSpPr>
          <p:cNvPr id="5" name="Footer Placeholder 4">
            <a:extLst>
              <a:ext uri="{FF2B5EF4-FFF2-40B4-BE49-F238E27FC236}">
                <a16:creationId xmlns:a16="http://schemas.microsoft.com/office/drawing/2014/main" id="{CB79D4BC-35BB-0EDD-FC7A-07999E00C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0CD0B6-6663-8454-C4F6-E1D83E751A17}"/>
              </a:ext>
            </a:extLst>
          </p:cNvPr>
          <p:cNvSpPr>
            <a:spLocks noGrp="1"/>
          </p:cNvSpPr>
          <p:nvPr>
            <p:ph type="sldNum" sz="quarter" idx="12"/>
          </p:nvPr>
        </p:nvSpPr>
        <p:spPr/>
        <p:txBody>
          <a:bodyPr/>
          <a:lstStyle/>
          <a:p>
            <a:fld id="{CE6AB0D3-5A8C-4258-8110-0F4B58BF3872}" type="slidenum">
              <a:rPr lang="en-US" smtClean="0"/>
              <a:t>‹#›</a:t>
            </a:fld>
            <a:endParaRPr lang="en-US"/>
          </a:p>
        </p:txBody>
      </p:sp>
    </p:spTree>
    <p:extLst>
      <p:ext uri="{BB962C8B-B14F-4D97-AF65-F5344CB8AC3E}">
        <p14:creationId xmlns:p14="http://schemas.microsoft.com/office/powerpoint/2010/main" val="3358780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418154-5ECF-6DE2-41E7-F972BE6F3B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12EF3B-8EB4-0E15-A9F0-8E78FB3207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00A7F5-CE49-904F-EFC5-3A21D768970F}"/>
              </a:ext>
            </a:extLst>
          </p:cNvPr>
          <p:cNvSpPr>
            <a:spLocks noGrp="1"/>
          </p:cNvSpPr>
          <p:nvPr>
            <p:ph type="dt" sz="half" idx="10"/>
          </p:nvPr>
        </p:nvSpPr>
        <p:spPr/>
        <p:txBody>
          <a:bodyPr/>
          <a:lstStyle/>
          <a:p>
            <a:fld id="{2316371D-AABC-4789-A2D7-7E7BC83D2B9D}" type="datetimeFigureOut">
              <a:rPr lang="en-US" smtClean="0"/>
              <a:t>4/11/2024</a:t>
            </a:fld>
            <a:endParaRPr lang="en-US"/>
          </a:p>
        </p:txBody>
      </p:sp>
      <p:sp>
        <p:nvSpPr>
          <p:cNvPr id="5" name="Footer Placeholder 4">
            <a:extLst>
              <a:ext uri="{FF2B5EF4-FFF2-40B4-BE49-F238E27FC236}">
                <a16:creationId xmlns:a16="http://schemas.microsoft.com/office/drawing/2014/main" id="{3FCE6539-D658-09B6-C7EA-B0B21A8F79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7BC251-8E86-64AF-3FEA-99CE031B39DD}"/>
              </a:ext>
            </a:extLst>
          </p:cNvPr>
          <p:cNvSpPr>
            <a:spLocks noGrp="1"/>
          </p:cNvSpPr>
          <p:nvPr>
            <p:ph type="sldNum" sz="quarter" idx="12"/>
          </p:nvPr>
        </p:nvSpPr>
        <p:spPr/>
        <p:txBody>
          <a:bodyPr/>
          <a:lstStyle/>
          <a:p>
            <a:fld id="{CE6AB0D3-5A8C-4258-8110-0F4B58BF3872}" type="slidenum">
              <a:rPr lang="en-US" smtClean="0"/>
              <a:t>‹#›</a:t>
            </a:fld>
            <a:endParaRPr lang="en-US"/>
          </a:p>
        </p:txBody>
      </p:sp>
    </p:spTree>
    <p:extLst>
      <p:ext uri="{BB962C8B-B14F-4D97-AF65-F5344CB8AC3E}">
        <p14:creationId xmlns:p14="http://schemas.microsoft.com/office/powerpoint/2010/main" val="467174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B1EE-D153-FA4B-2B1C-E4085E77CB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2859D8-EE8E-8AFA-8A70-E305C1069F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188854-0439-6B14-69E3-04997327D97A}"/>
              </a:ext>
            </a:extLst>
          </p:cNvPr>
          <p:cNvSpPr>
            <a:spLocks noGrp="1"/>
          </p:cNvSpPr>
          <p:nvPr>
            <p:ph type="dt" sz="half" idx="10"/>
          </p:nvPr>
        </p:nvSpPr>
        <p:spPr/>
        <p:txBody>
          <a:bodyPr/>
          <a:lstStyle/>
          <a:p>
            <a:fld id="{2316371D-AABC-4789-A2D7-7E7BC83D2B9D}" type="datetimeFigureOut">
              <a:rPr lang="en-US" smtClean="0"/>
              <a:t>4/11/2024</a:t>
            </a:fld>
            <a:endParaRPr lang="en-US"/>
          </a:p>
        </p:txBody>
      </p:sp>
      <p:sp>
        <p:nvSpPr>
          <p:cNvPr id="5" name="Footer Placeholder 4">
            <a:extLst>
              <a:ext uri="{FF2B5EF4-FFF2-40B4-BE49-F238E27FC236}">
                <a16:creationId xmlns:a16="http://schemas.microsoft.com/office/drawing/2014/main" id="{258B2F93-937F-B3D5-A582-2E4E6F6B5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5F2A6-EF0F-9B31-39AB-86011AD2CB93}"/>
              </a:ext>
            </a:extLst>
          </p:cNvPr>
          <p:cNvSpPr>
            <a:spLocks noGrp="1"/>
          </p:cNvSpPr>
          <p:nvPr>
            <p:ph type="sldNum" sz="quarter" idx="12"/>
          </p:nvPr>
        </p:nvSpPr>
        <p:spPr/>
        <p:txBody>
          <a:bodyPr/>
          <a:lstStyle/>
          <a:p>
            <a:fld id="{CE6AB0D3-5A8C-4258-8110-0F4B58BF3872}" type="slidenum">
              <a:rPr lang="en-US" smtClean="0"/>
              <a:t>‹#›</a:t>
            </a:fld>
            <a:endParaRPr lang="en-US"/>
          </a:p>
        </p:txBody>
      </p:sp>
    </p:spTree>
    <p:extLst>
      <p:ext uri="{BB962C8B-B14F-4D97-AF65-F5344CB8AC3E}">
        <p14:creationId xmlns:p14="http://schemas.microsoft.com/office/powerpoint/2010/main" val="93800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B353F-8A96-0295-C80F-C81E7D6B9D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C8470E-F058-90D5-D107-F7FCA90473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06C5C0-710F-8F98-EC45-6E50E069CB8F}"/>
              </a:ext>
            </a:extLst>
          </p:cNvPr>
          <p:cNvSpPr>
            <a:spLocks noGrp="1"/>
          </p:cNvSpPr>
          <p:nvPr>
            <p:ph type="dt" sz="half" idx="10"/>
          </p:nvPr>
        </p:nvSpPr>
        <p:spPr/>
        <p:txBody>
          <a:bodyPr/>
          <a:lstStyle/>
          <a:p>
            <a:fld id="{2316371D-AABC-4789-A2D7-7E7BC83D2B9D}" type="datetimeFigureOut">
              <a:rPr lang="en-US" smtClean="0"/>
              <a:t>4/11/2024</a:t>
            </a:fld>
            <a:endParaRPr lang="en-US"/>
          </a:p>
        </p:txBody>
      </p:sp>
      <p:sp>
        <p:nvSpPr>
          <p:cNvPr id="5" name="Footer Placeholder 4">
            <a:extLst>
              <a:ext uri="{FF2B5EF4-FFF2-40B4-BE49-F238E27FC236}">
                <a16:creationId xmlns:a16="http://schemas.microsoft.com/office/drawing/2014/main" id="{DADF5957-23DB-6626-FF3E-94584962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FEB3E-E300-4D97-8AD5-0BDD767400BB}"/>
              </a:ext>
            </a:extLst>
          </p:cNvPr>
          <p:cNvSpPr>
            <a:spLocks noGrp="1"/>
          </p:cNvSpPr>
          <p:nvPr>
            <p:ph type="sldNum" sz="quarter" idx="12"/>
          </p:nvPr>
        </p:nvSpPr>
        <p:spPr/>
        <p:txBody>
          <a:bodyPr/>
          <a:lstStyle/>
          <a:p>
            <a:fld id="{CE6AB0D3-5A8C-4258-8110-0F4B58BF3872}" type="slidenum">
              <a:rPr lang="en-US" smtClean="0"/>
              <a:t>‹#›</a:t>
            </a:fld>
            <a:endParaRPr lang="en-US"/>
          </a:p>
        </p:txBody>
      </p:sp>
    </p:spTree>
    <p:extLst>
      <p:ext uri="{BB962C8B-B14F-4D97-AF65-F5344CB8AC3E}">
        <p14:creationId xmlns:p14="http://schemas.microsoft.com/office/powerpoint/2010/main" val="298689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B21D7-8FF4-A201-37B9-2B1E9AA4D2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1DCE94-7B0F-1FDC-9029-C88672ED1B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46EE23-B222-48E2-D98B-FA5406C5AA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D94C17-0D56-D06E-30C7-86799A6143D7}"/>
              </a:ext>
            </a:extLst>
          </p:cNvPr>
          <p:cNvSpPr>
            <a:spLocks noGrp="1"/>
          </p:cNvSpPr>
          <p:nvPr>
            <p:ph type="dt" sz="half" idx="10"/>
          </p:nvPr>
        </p:nvSpPr>
        <p:spPr/>
        <p:txBody>
          <a:bodyPr/>
          <a:lstStyle/>
          <a:p>
            <a:fld id="{2316371D-AABC-4789-A2D7-7E7BC83D2B9D}" type="datetimeFigureOut">
              <a:rPr lang="en-US" smtClean="0"/>
              <a:t>4/11/2024</a:t>
            </a:fld>
            <a:endParaRPr lang="en-US"/>
          </a:p>
        </p:txBody>
      </p:sp>
      <p:sp>
        <p:nvSpPr>
          <p:cNvPr id="6" name="Footer Placeholder 5">
            <a:extLst>
              <a:ext uri="{FF2B5EF4-FFF2-40B4-BE49-F238E27FC236}">
                <a16:creationId xmlns:a16="http://schemas.microsoft.com/office/drawing/2014/main" id="{9EE0483E-E607-FA11-6698-7A16B7461B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A32DA5-FAAA-C595-E8D5-8F3774D8CF17}"/>
              </a:ext>
            </a:extLst>
          </p:cNvPr>
          <p:cNvSpPr>
            <a:spLocks noGrp="1"/>
          </p:cNvSpPr>
          <p:nvPr>
            <p:ph type="sldNum" sz="quarter" idx="12"/>
          </p:nvPr>
        </p:nvSpPr>
        <p:spPr/>
        <p:txBody>
          <a:bodyPr/>
          <a:lstStyle/>
          <a:p>
            <a:fld id="{CE6AB0D3-5A8C-4258-8110-0F4B58BF3872}" type="slidenum">
              <a:rPr lang="en-US" smtClean="0"/>
              <a:t>‹#›</a:t>
            </a:fld>
            <a:endParaRPr lang="en-US"/>
          </a:p>
        </p:txBody>
      </p:sp>
    </p:spTree>
    <p:extLst>
      <p:ext uri="{BB962C8B-B14F-4D97-AF65-F5344CB8AC3E}">
        <p14:creationId xmlns:p14="http://schemas.microsoft.com/office/powerpoint/2010/main" val="2430276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9E1FD-BBDF-42B9-BBAF-1663694C68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A7112F-1BB4-8AD0-3DAD-E09BC08063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D5926C-2DE4-C7A1-9EFB-24C8A426C0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BD79D3-55C0-0971-8D66-768416A6E4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07463C-C865-111B-BB58-1339CE7CCD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9886BB-0982-8D41-66FF-D9BF77B045BA}"/>
              </a:ext>
            </a:extLst>
          </p:cNvPr>
          <p:cNvSpPr>
            <a:spLocks noGrp="1"/>
          </p:cNvSpPr>
          <p:nvPr>
            <p:ph type="dt" sz="half" idx="10"/>
          </p:nvPr>
        </p:nvSpPr>
        <p:spPr/>
        <p:txBody>
          <a:bodyPr/>
          <a:lstStyle/>
          <a:p>
            <a:fld id="{2316371D-AABC-4789-A2D7-7E7BC83D2B9D}" type="datetimeFigureOut">
              <a:rPr lang="en-US" smtClean="0"/>
              <a:t>4/11/2024</a:t>
            </a:fld>
            <a:endParaRPr lang="en-US"/>
          </a:p>
        </p:txBody>
      </p:sp>
      <p:sp>
        <p:nvSpPr>
          <p:cNvPr id="8" name="Footer Placeholder 7">
            <a:extLst>
              <a:ext uri="{FF2B5EF4-FFF2-40B4-BE49-F238E27FC236}">
                <a16:creationId xmlns:a16="http://schemas.microsoft.com/office/drawing/2014/main" id="{38082C71-3F59-6B1E-360D-903A88DCFE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9E19D5-18DA-5495-D9AB-C0A7D507F0EB}"/>
              </a:ext>
            </a:extLst>
          </p:cNvPr>
          <p:cNvSpPr>
            <a:spLocks noGrp="1"/>
          </p:cNvSpPr>
          <p:nvPr>
            <p:ph type="sldNum" sz="quarter" idx="12"/>
          </p:nvPr>
        </p:nvSpPr>
        <p:spPr/>
        <p:txBody>
          <a:bodyPr/>
          <a:lstStyle/>
          <a:p>
            <a:fld id="{CE6AB0D3-5A8C-4258-8110-0F4B58BF3872}" type="slidenum">
              <a:rPr lang="en-US" smtClean="0"/>
              <a:t>‹#›</a:t>
            </a:fld>
            <a:endParaRPr lang="en-US"/>
          </a:p>
        </p:txBody>
      </p:sp>
    </p:spTree>
    <p:extLst>
      <p:ext uri="{BB962C8B-B14F-4D97-AF65-F5344CB8AC3E}">
        <p14:creationId xmlns:p14="http://schemas.microsoft.com/office/powerpoint/2010/main" val="262642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49357-C3ED-4A22-D89B-B31108A8EA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C3A264-C8D1-66A6-C623-39B3CDA2C983}"/>
              </a:ext>
            </a:extLst>
          </p:cNvPr>
          <p:cNvSpPr>
            <a:spLocks noGrp="1"/>
          </p:cNvSpPr>
          <p:nvPr>
            <p:ph type="dt" sz="half" idx="10"/>
          </p:nvPr>
        </p:nvSpPr>
        <p:spPr/>
        <p:txBody>
          <a:bodyPr/>
          <a:lstStyle/>
          <a:p>
            <a:fld id="{2316371D-AABC-4789-A2D7-7E7BC83D2B9D}" type="datetimeFigureOut">
              <a:rPr lang="en-US" smtClean="0"/>
              <a:t>4/11/2024</a:t>
            </a:fld>
            <a:endParaRPr lang="en-US"/>
          </a:p>
        </p:txBody>
      </p:sp>
      <p:sp>
        <p:nvSpPr>
          <p:cNvPr id="4" name="Footer Placeholder 3">
            <a:extLst>
              <a:ext uri="{FF2B5EF4-FFF2-40B4-BE49-F238E27FC236}">
                <a16:creationId xmlns:a16="http://schemas.microsoft.com/office/drawing/2014/main" id="{5163244D-091E-F7F3-5E6D-68B112EDEE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FC96C9-9978-9F1B-A60F-C5F4C83268EA}"/>
              </a:ext>
            </a:extLst>
          </p:cNvPr>
          <p:cNvSpPr>
            <a:spLocks noGrp="1"/>
          </p:cNvSpPr>
          <p:nvPr>
            <p:ph type="sldNum" sz="quarter" idx="12"/>
          </p:nvPr>
        </p:nvSpPr>
        <p:spPr/>
        <p:txBody>
          <a:bodyPr/>
          <a:lstStyle/>
          <a:p>
            <a:fld id="{CE6AB0D3-5A8C-4258-8110-0F4B58BF3872}" type="slidenum">
              <a:rPr lang="en-US" smtClean="0"/>
              <a:t>‹#›</a:t>
            </a:fld>
            <a:endParaRPr lang="en-US"/>
          </a:p>
        </p:txBody>
      </p:sp>
    </p:spTree>
    <p:extLst>
      <p:ext uri="{BB962C8B-B14F-4D97-AF65-F5344CB8AC3E}">
        <p14:creationId xmlns:p14="http://schemas.microsoft.com/office/powerpoint/2010/main" val="2183257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C71ACD-39A2-C815-B0CB-5CB5348495D0}"/>
              </a:ext>
            </a:extLst>
          </p:cNvPr>
          <p:cNvSpPr>
            <a:spLocks noGrp="1"/>
          </p:cNvSpPr>
          <p:nvPr>
            <p:ph type="dt" sz="half" idx="10"/>
          </p:nvPr>
        </p:nvSpPr>
        <p:spPr/>
        <p:txBody>
          <a:bodyPr/>
          <a:lstStyle/>
          <a:p>
            <a:fld id="{2316371D-AABC-4789-A2D7-7E7BC83D2B9D}" type="datetimeFigureOut">
              <a:rPr lang="en-US" smtClean="0"/>
              <a:t>4/11/2024</a:t>
            </a:fld>
            <a:endParaRPr lang="en-US"/>
          </a:p>
        </p:txBody>
      </p:sp>
      <p:sp>
        <p:nvSpPr>
          <p:cNvPr id="3" name="Footer Placeholder 2">
            <a:extLst>
              <a:ext uri="{FF2B5EF4-FFF2-40B4-BE49-F238E27FC236}">
                <a16:creationId xmlns:a16="http://schemas.microsoft.com/office/drawing/2014/main" id="{732D89A2-B259-C976-7F3B-1CE1FAB764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E5462B-58B2-1072-341D-313D0DEC5C3C}"/>
              </a:ext>
            </a:extLst>
          </p:cNvPr>
          <p:cNvSpPr>
            <a:spLocks noGrp="1"/>
          </p:cNvSpPr>
          <p:nvPr>
            <p:ph type="sldNum" sz="quarter" idx="12"/>
          </p:nvPr>
        </p:nvSpPr>
        <p:spPr/>
        <p:txBody>
          <a:bodyPr/>
          <a:lstStyle/>
          <a:p>
            <a:fld id="{CE6AB0D3-5A8C-4258-8110-0F4B58BF3872}" type="slidenum">
              <a:rPr lang="en-US" smtClean="0"/>
              <a:t>‹#›</a:t>
            </a:fld>
            <a:endParaRPr lang="en-US"/>
          </a:p>
        </p:txBody>
      </p:sp>
    </p:spTree>
    <p:extLst>
      <p:ext uri="{BB962C8B-B14F-4D97-AF65-F5344CB8AC3E}">
        <p14:creationId xmlns:p14="http://schemas.microsoft.com/office/powerpoint/2010/main" val="1672568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B7C3E-ACB3-498C-68AF-1278187049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75E8F4-86B6-B333-9EA7-506A4217DE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0EF40F-52B8-31F4-2734-BD4D1C135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1D75-DA02-5BDF-59BA-A02903CECFE7}"/>
              </a:ext>
            </a:extLst>
          </p:cNvPr>
          <p:cNvSpPr>
            <a:spLocks noGrp="1"/>
          </p:cNvSpPr>
          <p:nvPr>
            <p:ph type="dt" sz="half" idx="10"/>
          </p:nvPr>
        </p:nvSpPr>
        <p:spPr/>
        <p:txBody>
          <a:bodyPr/>
          <a:lstStyle/>
          <a:p>
            <a:fld id="{2316371D-AABC-4789-A2D7-7E7BC83D2B9D}" type="datetimeFigureOut">
              <a:rPr lang="en-US" smtClean="0"/>
              <a:t>4/11/2024</a:t>
            </a:fld>
            <a:endParaRPr lang="en-US"/>
          </a:p>
        </p:txBody>
      </p:sp>
      <p:sp>
        <p:nvSpPr>
          <p:cNvPr id="6" name="Footer Placeholder 5">
            <a:extLst>
              <a:ext uri="{FF2B5EF4-FFF2-40B4-BE49-F238E27FC236}">
                <a16:creationId xmlns:a16="http://schemas.microsoft.com/office/drawing/2014/main" id="{CFE66EFB-8625-8FEC-1BA3-0727A9FCA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CEDDA2-00BA-B07E-1E3A-5C8AAF2D83DE}"/>
              </a:ext>
            </a:extLst>
          </p:cNvPr>
          <p:cNvSpPr>
            <a:spLocks noGrp="1"/>
          </p:cNvSpPr>
          <p:nvPr>
            <p:ph type="sldNum" sz="quarter" idx="12"/>
          </p:nvPr>
        </p:nvSpPr>
        <p:spPr/>
        <p:txBody>
          <a:bodyPr/>
          <a:lstStyle/>
          <a:p>
            <a:fld id="{CE6AB0D3-5A8C-4258-8110-0F4B58BF3872}" type="slidenum">
              <a:rPr lang="en-US" smtClean="0"/>
              <a:t>‹#›</a:t>
            </a:fld>
            <a:endParaRPr lang="en-US"/>
          </a:p>
        </p:txBody>
      </p:sp>
    </p:spTree>
    <p:extLst>
      <p:ext uri="{BB962C8B-B14F-4D97-AF65-F5344CB8AC3E}">
        <p14:creationId xmlns:p14="http://schemas.microsoft.com/office/powerpoint/2010/main" val="3122296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2928-D9C0-D11F-7C6E-E352440A7E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48890F-FCD0-FB33-B6F6-4EEC9D68FF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DEAA97-C872-84B6-9190-63F08BF73F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25F33-7664-2D7E-71E8-B83FF7A03FCD}"/>
              </a:ext>
            </a:extLst>
          </p:cNvPr>
          <p:cNvSpPr>
            <a:spLocks noGrp="1"/>
          </p:cNvSpPr>
          <p:nvPr>
            <p:ph type="dt" sz="half" idx="10"/>
          </p:nvPr>
        </p:nvSpPr>
        <p:spPr/>
        <p:txBody>
          <a:bodyPr/>
          <a:lstStyle/>
          <a:p>
            <a:fld id="{2316371D-AABC-4789-A2D7-7E7BC83D2B9D}" type="datetimeFigureOut">
              <a:rPr lang="en-US" smtClean="0"/>
              <a:t>4/11/2024</a:t>
            </a:fld>
            <a:endParaRPr lang="en-US"/>
          </a:p>
        </p:txBody>
      </p:sp>
      <p:sp>
        <p:nvSpPr>
          <p:cNvPr id="6" name="Footer Placeholder 5">
            <a:extLst>
              <a:ext uri="{FF2B5EF4-FFF2-40B4-BE49-F238E27FC236}">
                <a16:creationId xmlns:a16="http://schemas.microsoft.com/office/drawing/2014/main" id="{FFA0B0BB-F215-6C69-FB86-5C280AA8B7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4C97A-0A7A-217F-6EFD-B5B7B58C5C87}"/>
              </a:ext>
            </a:extLst>
          </p:cNvPr>
          <p:cNvSpPr>
            <a:spLocks noGrp="1"/>
          </p:cNvSpPr>
          <p:nvPr>
            <p:ph type="sldNum" sz="quarter" idx="12"/>
          </p:nvPr>
        </p:nvSpPr>
        <p:spPr/>
        <p:txBody>
          <a:bodyPr/>
          <a:lstStyle/>
          <a:p>
            <a:fld id="{CE6AB0D3-5A8C-4258-8110-0F4B58BF3872}" type="slidenum">
              <a:rPr lang="en-US" smtClean="0"/>
              <a:t>‹#›</a:t>
            </a:fld>
            <a:endParaRPr lang="en-US"/>
          </a:p>
        </p:txBody>
      </p:sp>
    </p:spTree>
    <p:extLst>
      <p:ext uri="{BB962C8B-B14F-4D97-AF65-F5344CB8AC3E}">
        <p14:creationId xmlns:p14="http://schemas.microsoft.com/office/powerpoint/2010/main" val="1417418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F76CDE-66A4-B1DB-90E3-A1A30C7622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747EBE-FA22-2963-D648-BD4B9F27BE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E3778-6841-B22C-014C-FE90080586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16371D-AABC-4789-A2D7-7E7BC83D2B9D}" type="datetimeFigureOut">
              <a:rPr lang="en-US" smtClean="0"/>
              <a:t>4/11/2024</a:t>
            </a:fld>
            <a:endParaRPr lang="en-US"/>
          </a:p>
        </p:txBody>
      </p:sp>
      <p:sp>
        <p:nvSpPr>
          <p:cNvPr id="5" name="Footer Placeholder 4">
            <a:extLst>
              <a:ext uri="{FF2B5EF4-FFF2-40B4-BE49-F238E27FC236}">
                <a16:creationId xmlns:a16="http://schemas.microsoft.com/office/drawing/2014/main" id="{1576B033-02DC-9577-8848-9944ABE491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BADCC2-99F3-FFF0-C2CE-2E2DB78ECE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6AB0D3-5A8C-4258-8110-0F4B58BF3872}" type="slidenum">
              <a:rPr lang="en-US" smtClean="0"/>
              <a:t>‹#›</a:t>
            </a:fld>
            <a:endParaRPr lang="en-US"/>
          </a:p>
        </p:txBody>
      </p:sp>
    </p:spTree>
    <p:extLst>
      <p:ext uri="{BB962C8B-B14F-4D97-AF65-F5344CB8AC3E}">
        <p14:creationId xmlns:p14="http://schemas.microsoft.com/office/powerpoint/2010/main" val="1218071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loriabenedikt.com/courage-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oon in the sky&#10;&#10;Description automatically generated">
            <a:extLst>
              <a:ext uri="{FF2B5EF4-FFF2-40B4-BE49-F238E27FC236}">
                <a16:creationId xmlns:a16="http://schemas.microsoft.com/office/drawing/2014/main" id="{E475C779-16C8-B27D-5246-BED595F4DA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994252" y="1806348"/>
            <a:ext cx="6858000" cy="3245304"/>
          </a:xfrm>
          <a:prstGeom prst="rect">
            <a:avLst/>
          </a:prstGeom>
        </p:spPr>
      </p:pic>
      <p:sp>
        <p:nvSpPr>
          <p:cNvPr id="2" name="TextBox 1">
            <a:extLst>
              <a:ext uri="{FF2B5EF4-FFF2-40B4-BE49-F238E27FC236}">
                <a16:creationId xmlns:a16="http://schemas.microsoft.com/office/drawing/2014/main" id="{D89D5AE1-94D3-7902-28D3-E3FEDA72A718}"/>
              </a:ext>
            </a:extLst>
          </p:cNvPr>
          <p:cNvSpPr txBox="1"/>
          <p:nvPr/>
        </p:nvSpPr>
        <p:spPr>
          <a:xfrm>
            <a:off x="612949" y="914400"/>
            <a:ext cx="1374094" cy="369332"/>
          </a:xfrm>
          <a:prstGeom prst="rect">
            <a:avLst/>
          </a:prstGeom>
          <a:noFill/>
        </p:spPr>
        <p:txBody>
          <a:bodyPr wrap="none" rtlCol="0">
            <a:spAutoFit/>
          </a:bodyPr>
          <a:lstStyle/>
          <a:p>
            <a:r>
              <a:rPr lang="en-US" dirty="0"/>
              <a:t>April 8, 2024</a:t>
            </a:r>
          </a:p>
        </p:txBody>
      </p:sp>
    </p:spTree>
    <p:extLst>
      <p:ext uri="{BB962C8B-B14F-4D97-AF65-F5344CB8AC3E}">
        <p14:creationId xmlns:p14="http://schemas.microsoft.com/office/powerpoint/2010/main" val="1768822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36276-F997-8E36-E6C0-1D4CF1E8F132}"/>
              </a:ext>
            </a:extLst>
          </p:cNvPr>
          <p:cNvSpPr>
            <a:spLocks noGrp="1"/>
          </p:cNvSpPr>
          <p:nvPr>
            <p:ph type="title"/>
          </p:nvPr>
        </p:nvSpPr>
        <p:spPr>
          <a:xfrm>
            <a:off x="838200" y="234501"/>
            <a:ext cx="10515600" cy="750237"/>
          </a:xfrm>
        </p:spPr>
        <p:txBody>
          <a:bodyPr/>
          <a:lstStyle/>
          <a:p>
            <a:r>
              <a:rPr lang="en-US" dirty="0"/>
              <a:t>Summary action plan</a:t>
            </a:r>
          </a:p>
        </p:txBody>
      </p:sp>
      <p:sp>
        <p:nvSpPr>
          <p:cNvPr id="3" name="Content Placeholder 2">
            <a:extLst>
              <a:ext uri="{FF2B5EF4-FFF2-40B4-BE49-F238E27FC236}">
                <a16:creationId xmlns:a16="http://schemas.microsoft.com/office/drawing/2014/main" id="{F4DEF599-07BD-3531-3757-67DA2CBFFE5F}"/>
              </a:ext>
            </a:extLst>
          </p:cNvPr>
          <p:cNvSpPr>
            <a:spLocks noGrp="1"/>
          </p:cNvSpPr>
          <p:nvPr>
            <p:ph idx="1"/>
          </p:nvPr>
        </p:nvSpPr>
        <p:spPr>
          <a:xfrm>
            <a:off x="838200" y="1346484"/>
            <a:ext cx="10515600" cy="4699855"/>
          </a:xfrm>
        </p:spPr>
        <p:txBody>
          <a:bodyPr>
            <a:noAutofit/>
          </a:bodyPr>
          <a:lstStyle/>
          <a:p>
            <a:pPr marL="342900" indent="-342900" algn="l">
              <a:buFont typeface="+mj-lt"/>
              <a:buAutoNum type="arabicParenR"/>
            </a:pPr>
            <a:r>
              <a:rPr lang="en-US" sz="1400" b="0" i="0" u="none" strike="noStrike" baseline="0" dirty="0">
                <a:latin typeface="Times New Roman" panose="02020603050405020304" pitchFamily="18" charset="0"/>
                <a:cs typeface="Times New Roman" panose="02020603050405020304" pitchFamily="18" charset="0"/>
              </a:rPr>
              <a:t>All industrialized countries with a gross national product (GNP) per capita greater than $20,000 per year pay 0.8% of GNP, increasing by 0.04% per year, as aid to the developing countries. </a:t>
            </a:r>
          </a:p>
          <a:p>
            <a:pPr marL="342900" indent="-342900" algn="l">
              <a:buFont typeface="+mj-lt"/>
              <a:buAutoNum type="arabicParenR"/>
            </a:pPr>
            <a:r>
              <a:rPr lang="en-US" sz="1400" b="0" i="0" u="none" strike="noStrike" baseline="0" dirty="0">
                <a:latin typeface="Times New Roman" panose="02020603050405020304" pitchFamily="18" charset="0"/>
                <a:cs typeface="Times New Roman" panose="02020603050405020304" pitchFamily="18" charset="0"/>
              </a:rPr>
              <a:t>Ten per cent of this support is applied for family planning.</a:t>
            </a:r>
          </a:p>
          <a:p>
            <a:pPr marL="342900" indent="-342900" algn="l">
              <a:buFont typeface="+mj-lt"/>
              <a:buAutoNum type="arabicParenR"/>
            </a:pPr>
            <a:r>
              <a:rPr lang="en-US" sz="1400" b="0" i="0" u="none" strike="noStrike" baseline="0" dirty="0">
                <a:latin typeface="Times New Roman" panose="02020603050405020304" pitchFamily="18" charset="0"/>
                <a:cs typeface="Times New Roman" panose="02020603050405020304" pitchFamily="18" charset="0"/>
              </a:rPr>
              <a:t>Forty per cent of the support is used to improve education, including agricultural education, and with particular emphasis on the education of girls and women.</a:t>
            </a:r>
          </a:p>
          <a:p>
            <a:pPr marL="342900" indent="-342900" algn="l">
              <a:buFont typeface="+mj-lt"/>
              <a:buAutoNum type="arabicParenR"/>
            </a:pPr>
            <a:r>
              <a:rPr lang="en-US" sz="1400" b="0" i="0" u="none" strike="noStrike" baseline="0" dirty="0">
                <a:latin typeface="Times New Roman" panose="02020603050405020304" pitchFamily="18" charset="0"/>
                <a:cs typeface="Times New Roman" panose="02020603050405020304" pitchFamily="18" charset="0"/>
              </a:rPr>
              <a:t>To sufficiently control pollution, 2.5% of the production value, or maybe more, must be allocated.</a:t>
            </a:r>
          </a:p>
          <a:p>
            <a:pPr marL="342900" indent="-342900" algn="l">
              <a:buFont typeface="+mj-lt"/>
              <a:buAutoNum type="arabicParenR"/>
            </a:pPr>
            <a:r>
              <a:rPr lang="en-US" sz="1400" b="0" i="0" u="none" strike="noStrike" baseline="0" dirty="0">
                <a:latin typeface="Times New Roman" panose="02020603050405020304" pitchFamily="18" charset="0"/>
                <a:cs typeface="Times New Roman" panose="02020603050405020304" pitchFamily="18" charset="0"/>
              </a:rPr>
              <a:t>A resource-based, revenue-neutral </a:t>
            </a:r>
            <a:r>
              <a:rPr lang="en-US" sz="1400" b="0" i="0" u="none" strike="noStrike" baseline="0" dirty="0" err="1">
                <a:latin typeface="Times New Roman" panose="02020603050405020304" pitchFamily="18" charset="0"/>
                <a:cs typeface="Times New Roman" panose="02020603050405020304" pitchFamily="18" charset="0"/>
              </a:rPr>
              <a:t>Pigovian</a:t>
            </a:r>
            <a:r>
              <a:rPr lang="en-US" sz="1400" b="0" i="0" u="none" strike="noStrike" baseline="0" dirty="0">
                <a:latin typeface="Times New Roman" panose="02020603050405020304" pitchFamily="18" charset="0"/>
                <a:cs typeface="Times New Roman" panose="02020603050405020304" pitchFamily="18" charset="0"/>
              </a:rPr>
              <a:t> tax of 8% on average is implemented. </a:t>
            </a:r>
          </a:p>
          <a:p>
            <a:pPr marL="342900" indent="-342900" algn="l">
              <a:buFont typeface="+mj-lt"/>
              <a:buAutoNum type="arabicParenR"/>
            </a:pPr>
            <a:r>
              <a:rPr lang="en-US" sz="1400" b="0" i="0" u="none" strike="noStrike" baseline="0" dirty="0">
                <a:latin typeface="Times New Roman" panose="02020603050405020304" pitchFamily="18" charset="0"/>
                <a:cs typeface="Times New Roman" panose="02020603050405020304" pitchFamily="18" charset="0"/>
              </a:rPr>
              <a:t>A massive investment, 10% of GNP, is made in education, innovation, and research in the industrialized countries, which has a positive impact on the production and the application of the three Rs and thereby on natural resources maintenance. </a:t>
            </a:r>
          </a:p>
          <a:p>
            <a:pPr marL="342900" indent="-342900" algn="l">
              <a:buFont typeface="+mj-lt"/>
              <a:buAutoNum type="arabicParenR"/>
            </a:pPr>
            <a:r>
              <a:rPr lang="en-US" sz="1400" dirty="0">
                <a:latin typeface="Times New Roman" panose="02020603050405020304" pitchFamily="18" charset="0"/>
                <a:cs typeface="Times New Roman" panose="02020603050405020304" pitchFamily="18" charset="0"/>
              </a:rPr>
              <a:t>Do not increase overall agricultural area but increase the yield on the existing areas by a considerable, yet still realistic, increase in agricultural efficiency. </a:t>
            </a:r>
          </a:p>
          <a:p>
            <a:pPr marL="342900" indent="-342900" algn="l">
              <a:buFont typeface="+mj-lt"/>
              <a:buAutoNum type="arabicParenR"/>
            </a:pPr>
            <a:r>
              <a:rPr lang="en-US" sz="1400" dirty="0">
                <a:latin typeface="Times New Roman" panose="02020603050405020304" pitchFamily="18" charset="0"/>
                <a:cs typeface="Times New Roman" panose="02020603050405020304" pitchFamily="18" charset="0"/>
              </a:rPr>
              <a:t>Ensure that nature is kept intact. </a:t>
            </a:r>
          </a:p>
          <a:p>
            <a:pPr marL="342900" indent="-342900" algn="l">
              <a:buFont typeface="+mj-lt"/>
              <a:buAutoNum type="arabicParenR"/>
            </a:pPr>
            <a:r>
              <a:rPr lang="en-US" sz="1400" dirty="0">
                <a:latin typeface="Times New Roman" panose="02020603050405020304" pitchFamily="18" charset="0"/>
                <a:cs typeface="Times New Roman" panose="02020603050405020304" pitchFamily="18" charset="0"/>
              </a:rPr>
              <a:t>Shift from quantitative to qualitative production</a:t>
            </a:r>
          </a:p>
          <a:p>
            <a:pPr marL="342900" indent="-342900" algn="l">
              <a:buFont typeface="+mj-lt"/>
              <a:buAutoNum type="arabicParenR"/>
            </a:pPr>
            <a:r>
              <a:rPr lang="en-US" sz="1400" dirty="0">
                <a:latin typeface="Times New Roman" panose="02020603050405020304" pitchFamily="18" charset="0"/>
                <a:cs typeface="Times New Roman" panose="02020603050405020304" pitchFamily="18" charset="0"/>
              </a:rPr>
              <a:t>A (fast) shift to renewable energy is compulsory due to disastrous consequences of global warming resulting from the emission of greenhouse gases.</a:t>
            </a:r>
          </a:p>
          <a:p>
            <a:pPr marL="342900" indent="-342900" algn="l">
              <a:buFont typeface="+mj-lt"/>
              <a:buAutoNum type="arabicParenR"/>
            </a:pPr>
            <a:r>
              <a:rPr lang="en-US" sz="1400" dirty="0">
                <a:latin typeface="Times New Roman" panose="02020603050405020304" pitchFamily="18" charset="0"/>
                <a:cs typeface="Times New Roman" panose="02020603050405020304" pitchFamily="18" charset="0"/>
              </a:rPr>
              <a:t>Reprioritize policies toward other more encompassing goals than simply economic growth. All major decisions require environmental and social considerations in addition to an economic evaluation.</a:t>
            </a:r>
          </a:p>
          <a:p>
            <a:pPr marL="342900" indent="-342900" algn="l">
              <a:buFont typeface="+mj-lt"/>
              <a:buAutoNum type="arabicParenR"/>
            </a:pPr>
            <a:r>
              <a:rPr lang="en-US" sz="1400" dirty="0">
                <a:latin typeface="Times New Roman" panose="02020603050405020304" pitchFamily="18" charset="0"/>
                <a:cs typeface="Times New Roman" panose="02020603050405020304" pitchFamily="18" charset="0"/>
              </a:rPr>
              <a:t>Change the economic structure such that activities that promote community sustainability are rewarded. Rein in all the unserious gambling and the exorbitant profits on the financial markets. Reduce tax on work and increase tax on financial profits.</a:t>
            </a:r>
          </a:p>
        </p:txBody>
      </p:sp>
    </p:spTree>
    <p:extLst>
      <p:ext uri="{BB962C8B-B14F-4D97-AF65-F5344CB8AC3E}">
        <p14:creationId xmlns:p14="http://schemas.microsoft.com/office/powerpoint/2010/main" val="899817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307961" y="612844"/>
            <a:ext cx="9403582"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b="1" dirty="0"/>
              <a:t>	Summary</a:t>
            </a:r>
          </a:p>
          <a:p>
            <a:pPr eaLnBrk="1" hangingPunct="1"/>
            <a:endParaRPr lang="en-US" sz="1600" dirty="0"/>
          </a:p>
          <a:p>
            <a:pPr eaLnBrk="1" hangingPunct="1">
              <a:buFontTx/>
              <a:buAutoNum type="arabicPeriod"/>
            </a:pPr>
            <a:r>
              <a:rPr lang="en-US" sz="2000" dirty="0"/>
              <a:t>Ecosystems are very good at maintaining at the carrying capacity with substantial but not growing production.</a:t>
            </a:r>
          </a:p>
          <a:p>
            <a:pPr eaLnBrk="1" hangingPunct="1">
              <a:buFontTx/>
              <a:buAutoNum type="arabicPeriod"/>
            </a:pPr>
            <a:endParaRPr lang="en-US" sz="2000" dirty="0"/>
          </a:p>
          <a:p>
            <a:pPr eaLnBrk="1" hangingPunct="1">
              <a:buFontTx/>
              <a:buAutoNum type="arabicPeriod"/>
            </a:pPr>
            <a:r>
              <a:rPr lang="en-US" sz="2000" dirty="0"/>
              <a:t>Current economics emphasizes increasing production—in addition to supporting all the existing built structure.</a:t>
            </a:r>
          </a:p>
          <a:p>
            <a:pPr eaLnBrk="1" hangingPunct="1">
              <a:buFontTx/>
              <a:buAutoNum type="arabicPeriod"/>
            </a:pPr>
            <a:endParaRPr lang="en-US" sz="2000" dirty="0"/>
          </a:p>
          <a:p>
            <a:pPr eaLnBrk="1" hangingPunct="1">
              <a:buFontTx/>
              <a:buAutoNum type="arabicPeriod"/>
            </a:pPr>
            <a:r>
              <a:rPr lang="en-US" sz="2000" dirty="0"/>
              <a:t>Quantitative growth is an early immature stage according to ecological succession.  </a:t>
            </a:r>
          </a:p>
          <a:p>
            <a:pPr eaLnBrk="1" hangingPunct="1">
              <a:buFontTx/>
              <a:buAutoNum type="arabicPeriod"/>
            </a:pPr>
            <a:endParaRPr lang="en-US" sz="2000" dirty="0"/>
          </a:p>
          <a:p>
            <a:pPr eaLnBrk="1" hangingPunct="1">
              <a:buFontTx/>
              <a:buAutoNum type="arabicPeriod"/>
            </a:pPr>
            <a:r>
              <a:rPr lang="en-US" sz="2000" dirty="0"/>
              <a:t>How growth is viewed in ecological versus societal systems is one of the main conflicts and leads to much of the tension in resolving environmental management.</a:t>
            </a:r>
          </a:p>
          <a:p>
            <a:pPr eaLnBrk="1" hangingPunct="1">
              <a:buFontTx/>
              <a:buAutoNum type="arabicPeriod"/>
            </a:pPr>
            <a:endParaRPr lang="en-US" sz="2000" dirty="0"/>
          </a:p>
          <a:p>
            <a:pPr eaLnBrk="1" hangingPunct="1">
              <a:buFontTx/>
              <a:buAutoNum type="arabicPeriod"/>
            </a:pPr>
            <a:r>
              <a:rPr lang="en-US" sz="2000" dirty="0"/>
              <a:t>the business-as-usual approach of chasing perpetual economic growth is failing. It is not sustainable on our finite planet, and it is not solving the problems of unemployment, poverty, and inequality – in contrast to what economists and politicians claim.</a:t>
            </a:r>
          </a:p>
          <a:p>
            <a:pPr eaLnBrk="1" hangingPunct="1">
              <a:buFontTx/>
              <a:buAutoNum type="arabicPeriod"/>
            </a:pPr>
            <a:endParaRPr lang="en-US" sz="2000" dirty="0"/>
          </a:p>
        </p:txBody>
      </p:sp>
    </p:spTree>
    <p:extLst>
      <p:ext uri="{BB962C8B-B14F-4D97-AF65-F5344CB8AC3E}">
        <p14:creationId xmlns:p14="http://schemas.microsoft.com/office/powerpoint/2010/main" val="119483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street with buildings and a blue sky&#10;&#10;Description automatically generated">
            <a:extLst>
              <a:ext uri="{FF2B5EF4-FFF2-40B4-BE49-F238E27FC236}">
                <a16:creationId xmlns:a16="http://schemas.microsoft.com/office/drawing/2014/main" id="{EC521DE1-ED4E-3946-5621-40261F45D4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283820" y="0"/>
            <a:ext cx="9144000" cy="6858000"/>
          </a:xfrm>
          <a:prstGeom prst="rect">
            <a:avLst/>
          </a:prstGeom>
        </p:spPr>
      </p:pic>
      <p:sp>
        <p:nvSpPr>
          <p:cNvPr id="2" name="TextBox 6">
            <a:extLst>
              <a:ext uri="{FF2B5EF4-FFF2-40B4-BE49-F238E27FC236}">
                <a16:creationId xmlns:a16="http://schemas.microsoft.com/office/drawing/2014/main" id="{2ACEB60B-DB81-831F-F8CD-BC018C12C937}"/>
              </a:ext>
            </a:extLst>
          </p:cNvPr>
          <p:cNvSpPr txBox="1">
            <a:spLocks noChangeArrowheads="1"/>
          </p:cNvSpPr>
          <p:nvPr/>
        </p:nvSpPr>
        <p:spPr bwMode="auto">
          <a:xfrm>
            <a:off x="3569820" y="6350169"/>
            <a:ext cx="6858000" cy="507831"/>
          </a:xfrm>
          <a:prstGeom prst="rect">
            <a:avLst/>
          </a:prstGeom>
          <a:solidFill>
            <a:schemeClr val="accent1">
              <a:alpha val="85000"/>
            </a:schemeClr>
          </a:solidFill>
          <a:ln w="9525">
            <a:noFill/>
            <a:miter lim="800000"/>
            <a:headEnd/>
            <a:tailEnd/>
          </a:ln>
        </p:spPr>
        <p:txBody>
          <a:bodyPr wrap="square">
            <a:spAutoFit/>
          </a:bodyPr>
          <a:lstStyle/>
          <a:p>
            <a:pPr algn="ctr"/>
            <a:r>
              <a:rPr lang="en-US" sz="2700" b="1" dirty="0"/>
              <a:t>THANK YOU FOR YOUR ATTENTION</a:t>
            </a:r>
          </a:p>
        </p:txBody>
      </p:sp>
    </p:spTree>
    <p:extLst>
      <p:ext uri="{BB962C8B-B14F-4D97-AF65-F5344CB8AC3E}">
        <p14:creationId xmlns:p14="http://schemas.microsoft.com/office/powerpoint/2010/main" val="458320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un eclipse in the sky&#10;&#10;Description automatically generated">
            <a:extLst>
              <a:ext uri="{FF2B5EF4-FFF2-40B4-BE49-F238E27FC236}">
                <a16:creationId xmlns:a16="http://schemas.microsoft.com/office/drawing/2014/main" id="{D68B92C9-D00B-97CF-BD03-93BD54835B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83956" y="827753"/>
            <a:ext cx="6858000" cy="5143500"/>
          </a:xfrm>
          <a:prstGeom prst="rect">
            <a:avLst/>
          </a:prstGeom>
        </p:spPr>
      </p:pic>
      <p:pic>
        <p:nvPicPr>
          <p:cNvPr id="9" name="Picture 8" descr="A solar eclipse with a bright light&#10;&#10;Description automatically generated">
            <a:extLst>
              <a:ext uri="{FF2B5EF4-FFF2-40B4-BE49-F238E27FC236}">
                <a16:creationId xmlns:a16="http://schemas.microsoft.com/office/drawing/2014/main" id="{5485094A-A0D8-7A1C-3DD0-827BAEA6FC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9515" y="0"/>
            <a:ext cx="3245304" cy="6858000"/>
          </a:xfrm>
          <a:prstGeom prst="rect">
            <a:avLst/>
          </a:prstGeom>
        </p:spPr>
      </p:pic>
    </p:spTree>
    <p:extLst>
      <p:ext uri="{BB962C8B-B14F-4D97-AF65-F5344CB8AC3E}">
        <p14:creationId xmlns:p14="http://schemas.microsoft.com/office/powerpoint/2010/main" val="307092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ree with the sun in the sky&#10;&#10;Description automatically generated">
            <a:extLst>
              <a:ext uri="{FF2B5EF4-FFF2-40B4-BE49-F238E27FC236}">
                <a16:creationId xmlns:a16="http://schemas.microsoft.com/office/drawing/2014/main" id="{7CC9A4C4-3316-C363-9BA3-3196245AF9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464233" y="857249"/>
            <a:ext cx="6858000" cy="5143500"/>
          </a:xfrm>
          <a:prstGeom prst="rect">
            <a:avLst/>
          </a:prstGeom>
        </p:spPr>
      </p:pic>
    </p:spTree>
    <p:extLst>
      <p:ext uri="{BB962C8B-B14F-4D97-AF65-F5344CB8AC3E}">
        <p14:creationId xmlns:p14="http://schemas.microsoft.com/office/powerpoint/2010/main" val="2911020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2FB08-8DBF-0848-97D3-B07B62B06798}"/>
              </a:ext>
            </a:extLst>
          </p:cNvPr>
          <p:cNvSpPr>
            <a:spLocks noGrp="1"/>
          </p:cNvSpPr>
          <p:nvPr>
            <p:ph type="title"/>
          </p:nvPr>
        </p:nvSpPr>
        <p:spPr/>
        <p:txBody>
          <a:bodyPr/>
          <a:lstStyle/>
          <a:p>
            <a:r>
              <a:rPr lang="en-US" dirty="0"/>
              <a:t>Chapter 9 – Can we overcome the obstacles?</a:t>
            </a:r>
          </a:p>
        </p:txBody>
      </p:sp>
      <p:sp>
        <p:nvSpPr>
          <p:cNvPr id="3" name="Content Placeholder 2">
            <a:extLst>
              <a:ext uri="{FF2B5EF4-FFF2-40B4-BE49-F238E27FC236}">
                <a16:creationId xmlns:a16="http://schemas.microsoft.com/office/drawing/2014/main" id="{2EC52227-0A0F-4C81-E4EA-42292497D0E2}"/>
              </a:ext>
            </a:extLst>
          </p:cNvPr>
          <p:cNvSpPr>
            <a:spLocks noGrp="1"/>
          </p:cNvSpPr>
          <p:nvPr>
            <p:ph idx="1"/>
          </p:nvPr>
        </p:nvSpPr>
        <p:spPr/>
        <p:txBody>
          <a:bodyPr/>
          <a:lstStyle/>
          <a:p>
            <a:pPr marL="0" marR="0">
              <a:lnSpc>
                <a:spcPct val="107000"/>
              </a:lnSpc>
              <a:spcBef>
                <a:spcPts val="0"/>
              </a:spcBef>
              <a:spcAft>
                <a:spcPts val="0"/>
              </a:spcAft>
            </a:pPr>
            <a:r>
              <a:rPr lang="en-US" sz="1800" kern="0" dirty="0">
                <a:effectLst/>
                <a:latin typeface="Bembo"/>
                <a:ea typeface="Calibri" panose="020F0502020204030204" pitchFamily="34" charset="0"/>
                <a:cs typeface="Bembo"/>
              </a:rPr>
              <a:t>What ar</a:t>
            </a:r>
            <a:r>
              <a:rPr lang="en-US" sz="1800" kern="0" dirty="0">
                <a:latin typeface="Bembo"/>
                <a:ea typeface="Calibri" panose="020F0502020204030204" pitchFamily="34" charset="0"/>
                <a:cs typeface="Bembo"/>
              </a:rPr>
              <a:t>e the main obstacles</a:t>
            </a:r>
            <a:r>
              <a:rPr lang="en-US" sz="1800" kern="0" dirty="0">
                <a:effectLst/>
                <a:latin typeface="Bembo"/>
                <a:ea typeface="Calibri" panose="020F0502020204030204" pitchFamily="34" charset="0"/>
                <a:cs typeface="Bembo"/>
              </a:rPr>
              <a:t>?</a:t>
            </a:r>
          </a:p>
          <a:p>
            <a:pPr marL="0" marR="0">
              <a:lnSpc>
                <a:spcPct val="107000"/>
              </a:lnSpc>
              <a:spcBef>
                <a:spcPts val="0"/>
              </a:spcBef>
              <a:spcAft>
                <a:spcPts val="0"/>
              </a:spcAft>
            </a:pPr>
            <a:endParaRPr lang="en-US" sz="1800" kern="0" dirty="0">
              <a:latin typeface="Bembo"/>
            </a:endParaRPr>
          </a:p>
          <a:p>
            <a:pPr marL="0" marR="0">
              <a:lnSpc>
                <a:spcPct val="107000"/>
              </a:lnSpc>
              <a:spcBef>
                <a:spcPts val="0"/>
              </a:spcBef>
              <a:spcAft>
                <a:spcPts val="0"/>
              </a:spcAft>
            </a:pPr>
            <a:r>
              <a:rPr lang="en-US" sz="1800" kern="0" dirty="0">
                <a:latin typeface="Bembo"/>
              </a:rPr>
              <a:t>In 3 sentences, describe to a friend the main take home message of the book.</a:t>
            </a:r>
            <a:endParaRPr lang="en-US" dirty="0"/>
          </a:p>
        </p:txBody>
      </p:sp>
    </p:spTree>
    <p:extLst>
      <p:ext uri="{BB962C8B-B14F-4D97-AF65-F5344CB8AC3E}">
        <p14:creationId xmlns:p14="http://schemas.microsoft.com/office/powerpoint/2010/main" val="128202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37BFA-2119-DD77-8287-777C1FEEC0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ED78DF-C595-2F3D-9D04-230205EA3D28}"/>
              </a:ext>
            </a:extLst>
          </p:cNvPr>
          <p:cNvSpPr>
            <a:spLocks noGrp="1"/>
          </p:cNvSpPr>
          <p:nvPr>
            <p:ph type="title"/>
          </p:nvPr>
        </p:nvSpPr>
        <p:spPr/>
        <p:txBody>
          <a:bodyPr/>
          <a:lstStyle/>
          <a:p>
            <a:r>
              <a:rPr lang="en-US" dirty="0"/>
              <a:t>Economics </a:t>
            </a:r>
          </a:p>
        </p:txBody>
      </p:sp>
      <p:sp>
        <p:nvSpPr>
          <p:cNvPr id="3" name="Content Placeholder 2">
            <a:extLst>
              <a:ext uri="{FF2B5EF4-FFF2-40B4-BE49-F238E27FC236}">
                <a16:creationId xmlns:a16="http://schemas.microsoft.com/office/drawing/2014/main" id="{78A3FE0E-3376-5995-433F-9DD8D1BC5981}"/>
              </a:ext>
            </a:extLst>
          </p:cNvPr>
          <p:cNvSpPr>
            <a:spLocks noGrp="1"/>
          </p:cNvSpPr>
          <p:nvPr>
            <p:ph idx="1"/>
          </p:nvPr>
        </p:nvSpPr>
        <p:spPr/>
        <p:txBody>
          <a:bodyPr/>
          <a:lstStyle/>
          <a:p>
            <a:pPr marL="0" marR="0">
              <a:lnSpc>
                <a:spcPct val="107000"/>
              </a:lnSpc>
              <a:spcBef>
                <a:spcPts val="0"/>
              </a:spcBef>
              <a:spcAft>
                <a:spcPts val="0"/>
              </a:spcAft>
            </a:pPr>
            <a:r>
              <a:rPr lang="en-US" sz="1800" kern="0" dirty="0">
                <a:effectLst/>
                <a:latin typeface="Bembo"/>
                <a:ea typeface="Calibri" panose="020F0502020204030204" pitchFamily="34" charset="0"/>
                <a:cs typeface="Bembo"/>
              </a:rPr>
              <a:t>The Czech economist Tomas </a:t>
            </a:r>
            <a:r>
              <a:rPr lang="en-US" sz="1800" kern="0" dirty="0" err="1">
                <a:effectLst/>
                <a:latin typeface="Bembo"/>
                <a:ea typeface="Calibri" panose="020F0502020204030204" pitchFamily="34" charset="0"/>
                <a:cs typeface="Bembo"/>
              </a:rPr>
              <a:t>Sedlacek</a:t>
            </a:r>
            <a:r>
              <a:rPr lang="en-US" sz="1800" kern="0" dirty="0">
                <a:effectLst/>
                <a:latin typeface="Bembo"/>
                <a:ea typeface="Calibri" panose="020F0502020204030204" pitchFamily="34" charset="0"/>
                <a:cs typeface="Bembo"/>
              </a:rPr>
              <a:t>, who was President Vaclav Havel’s economic adviser </a:t>
            </a:r>
          </a:p>
          <a:p>
            <a:pPr marL="0" marR="0">
              <a:lnSpc>
                <a:spcPct val="107000"/>
              </a:lnSpc>
              <a:spcBef>
                <a:spcPts val="0"/>
              </a:spcBef>
              <a:spcAft>
                <a:spcPts val="0"/>
              </a:spcAft>
            </a:pPr>
            <a:endParaRPr lang="en-US" sz="1800" kern="0" dirty="0">
              <a:latin typeface="Bembo"/>
            </a:endParaRPr>
          </a:p>
          <a:p>
            <a:pPr marL="0" marR="0">
              <a:lnSpc>
                <a:spcPct val="107000"/>
              </a:lnSpc>
              <a:spcBef>
                <a:spcPts val="0"/>
              </a:spcBef>
              <a:spcAft>
                <a:spcPts val="0"/>
              </a:spcAft>
            </a:pPr>
            <a:r>
              <a:rPr lang="en-US" sz="1800" kern="0" dirty="0">
                <a:latin typeface="Bembo"/>
              </a:rPr>
              <a:t>Also, wrote: </a:t>
            </a:r>
            <a:r>
              <a:rPr lang="en-US" sz="1800" i="1" kern="0" dirty="0">
                <a:latin typeface="Bembo"/>
              </a:rPr>
              <a:t>Lilith and the Demons of Capital: The Economics on Freud's Couch </a:t>
            </a:r>
          </a:p>
          <a:p>
            <a:pPr marL="0" marR="0">
              <a:lnSpc>
                <a:spcPct val="107000"/>
              </a:lnSpc>
              <a:spcBef>
                <a:spcPts val="0"/>
              </a:spcBef>
              <a:spcAft>
                <a:spcPts val="0"/>
              </a:spcAft>
            </a:pPr>
            <a:endParaRPr lang="en-US" sz="1800" i="1" kern="0" dirty="0">
              <a:latin typeface="Bembo"/>
            </a:endParaRPr>
          </a:p>
          <a:p>
            <a:pPr marL="0" marR="0">
              <a:lnSpc>
                <a:spcPct val="107000"/>
              </a:lnSpc>
              <a:spcBef>
                <a:spcPts val="0"/>
              </a:spcBef>
              <a:spcAft>
                <a:spcPts val="0"/>
              </a:spcAft>
            </a:pPr>
            <a:endParaRPr lang="en-US" sz="1800" i="1" kern="0" dirty="0">
              <a:latin typeface="Bembo"/>
            </a:endParaRPr>
          </a:p>
          <a:p>
            <a:pPr marL="0" marR="0">
              <a:lnSpc>
                <a:spcPct val="107000"/>
              </a:lnSpc>
              <a:spcBef>
                <a:spcPts val="0"/>
              </a:spcBef>
              <a:spcAft>
                <a:spcPts val="0"/>
              </a:spcAft>
            </a:pPr>
            <a:endParaRPr lang="en-US" sz="1800" i="1" kern="0" dirty="0">
              <a:latin typeface="Bembo"/>
            </a:endParaRPr>
          </a:p>
          <a:p>
            <a:pPr marL="0" marR="0">
              <a:lnSpc>
                <a:spcPct val="107000"/>
              </a:lnSpc>
              <a:spcBef>
                <a:spcPts val="0"/>
              </a:spcBef>
              <a:spcAft>
                <a:spcPts val="0"/>
              </a:spcAft>
            </a:pPr>
            <a:r>
              <a:rPr lang="en-US" sz="1800" i="1" kern="0" dirty="0">
                <a:latin typeface="Bembo"/>
              </a:rPr>
              <a:t>Courage:</a:t>
            </a:r>
          </a:p>
          <a:p>
            <a:pPr marL="0" marR="0">
              <a:lnSpc>
                <a:spcPct val="107000"/>
              </a:lnSpc>
              <a:spcBef>
                <a:spcPts val="0"/>
              </a:spcBef>
              <a:spcAft>
                <a:spcPts val="0"/>
              </a:spcAft>
            </a:pPr>
            <a:r>
              <a:rPr lang="en-US" sz="1800" i="1" kern="0" dirty="0">
                <a:latin typeface="Bembo"/>
                <a:hlinkClick r:id="rId2"/>
              </a:rPr>
              <a:t>https://www.gloriabenedikt.com/courage-1</a:t>
            </a:r>
            <a:endParaRPr lang="en-US" sz="1800" i="1" kern="0" dirty="0">
              <a:latin typeface="Bembo"/>
            </a:endParaRPr>
          </a:p>
          <a:p>
            <a:pPr marL="0" marR="0">
              <a:lnSpc>
                <a:spcPct val="107000"/>
              </a:lnSpc>
              <a:spcBef>
                <a:spcPts val="0"/>
              </a:spcBef>
              <a:spcAft>
                <a:spcPts val="0"/>
              </a:spcAft>
            </a:pPr>
            <a:endParaRPr lang="en-US" sz="1800" i="1" kern="0" dirty="0">
              <a:latin typeface="Bembo"/>
            </a:endParaRPr>
          </a:p>
          <a:p>
            <a:pPr marL="0" marR="0">
              <a:lnSpc>
                <a:spcPct val="107000"/>
              </a:lnSpc>
              <a:spcBef>
                <a:spcPts val="0"/>
              </a:spcBef>
              <a:spcAft>
                <a:spcPts val="0"/>
              </a:spcAft>
            </a:pPr>
            <a:endParaRPr lang="en-US" dirty="0"/>
          </a:p>
        </p:txBody>
      </p:sp>
      <p:pic>
        <p:nvPicPr>
          <p:cNvPr id="5" name="Picture 4">
            <a:extLst>
              <a:ext uri="{FF2B5EF4-FFF2-40B4-BE49-F238E27FC236}">
                <a16:creationId xmlns:a16="http://schemas.microsoft.com/office/drawing/2014/main" id="{453DB6F1-5C9D-026A-EB85-DE6B04A3E00F}"/>
              </a:ext>
            </a:extLst>
          </p:cNvPr>
          <p:cNvPicPr>
            <a:picLocks noChangeAspect="1"/>
          </p:cNvPicPr>
          <p:nvPr/>
        </p:nvPicPr>
        <p:blipFill>
          <a:blip r:embed="rId3"/>
          <a:stretch>
            <a:fillRect/>
          </a:stretch>
        </p:blipFill>
        <p:spPr>
          <a:xfrm>
            <a:off x="8324850" y="3463925"/>
            <a:ext cx="3028950" cy="3028950"/>
          </a:xfrm>
          <a:prstGeom prst="rect">
            <a:avLst/>
          </a:prstGeom>
        </p:spPr>
      </p:pic>
    </p:spTree>
    <p:extLst>
      <p:ext uri="{BB962C8B-B14F-4D97-AF65-F5344CB8AC3E}">
        <p14:creationId xmlns:p14="http://schemas.microsoft.com/office/powerpoint/2010/main" val="2870197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C6462-C3BE-F250-D0DD-2EC0086C4FCD}"/>
              </a:ext>
            </a:extLst>
          </p:cNvPr>
          <p:cNvSpPr>
            <a:spLocks noGrp="1"/>
          </p:cNvSpPr>
          <p:nvPr>
            <p:ph type="title"/>
          </p:nvPr>
        </p:nvSpPr>
        <p:spPr/>
        <p:txBody>
          <a:bodyPr/>
          <a:lstStyle/>
          <a:p>
            <a:r>
              <a:rPr lang="en-US" sz="4400" b="0" i="1" u="none" strike="noStrike" baseline="0" dirty="0">
                <a:latin typeface="Bembo-Italic"/>
              </a:rPr>
              <a:t>Capital in the Twenty-First Century</a:t>
            </a:r>
            <a:endParaRPr lang="en-US" dirty="0"/>
          </a:p>
        </p:txBody>
      </p:sp>
      <p:sp>
        <p:nvSpPr>
          <p:cNvPr id="3" name="Content Placeholder 2">
            <a:extLst>
              <a:ext uri="{FF2B5EF4-FFF2-40B4-BE49-F238E27FC236}">
                <a16:creationId xmlns:a16="http://schemas.microsoft.com/office/drawing/2014/main" id="{95FB92DD-985E-48DB-2511-8956CD5CD55D}"/>
              </a:ext>
            </a:extLst>
          </p:cNvPr>
          <p:cNvSpPr>
            <a:spLocks noGrp="1"/>
          </p:cNvSpPr>
          <p:nvPr>
            <p:ph idx="1"/>
          </p:nvPr>
        </p:nvSpPr>
        <p:spPr>
          <a:xfrm>
            <a:off x="838200" y="1755289"/>
            <a:ext cx="10515600" cy="907527"/>
          </a:xfrm>
        </p:spPr>
        <p:txBody>
          <a:bodyPr/>
          <a:lstStyle/>
          <a:p>
            <a:pPr algn="l"/>
            <a:r>
              <a:rPr lang="en-US" sz="1800" b="0" i="0" u="none" strike="noStrike" baseline="0" dirty="0">
                <a:latin typeface="Bembo"/>
              </a:rPr>
              <a:t>French economist Thomas Piketty’s claims a fundamental feature in society is that income inequality will increase over the long term given current economic approaches. His scenario is alarming: extreme concentration of wealth by a relatively small group of super-capitalists and super-managers</a:t>
            </a:r>
            <a:endParaRPr lang="en-US" dirty="0"/>
          </a:p>
        </p:txBody>
      </p:sp>
      <p:pic>
        <p:nvPicPr>
          <p:cNvPr id="4" name="Picture 3">
            <a:extLst>
              <a:ext uri="{FF2B5EF4-FFF2-40B4-BE49-F238E27FC236}">
                <a16:creationId xmlns:a16="http://schemas.microsoft.com/office/drawing/2014/main" id="{2C9E8241-D05F-07F1-3890-84B668E78188}"/>
              </a:ext>
            </a:extLst>
          </p:cNvPr>
          <p:cNvPicPr>
            <a:picLocks noChangeAspect="1"/>
          </p:cNvPicPr>
          <p:nvPr/>
        </p:nvPicPr>
        <p:blipFill>
          <a:blip r:embed="rId2"/>
          <a:stretch>
            <a:fillRect/>
          </a:stretch>
        </p:blipFill>
        <p:spPr>
          <a:xfrm>
            <a:off x="4972834" y="2942172"/>
            <a:ext cx="7076336" cy="3863904"/>
          </a:xfrm>
          <a:prstGeom prst="rect">
            <a:avLst/>
          </a:prstGeom>
        </p:spPr>
      </p:pic>
      <p:pic>
        <p:nvPicPr>
          <p:cNvPr id="6" name="Picture 5" descr="A group of people sitting in a classroom&#10;&#10;Description automatically generated">
            <a:extLst>
              <a:ext uri="{FF2B5EF4-FFF2-40B4-BE49-F238E27FC236}">
                <a16:creationId xmlns:a16="http://schemas.microsoft.com/office/drawing/2014/main" id="{4FC5DB0E-49EB-BD1F-E045-60133AD79000}"/>
              </a:ext>
            </a:extLst>
          </p:cNvPr>
          <p:cNvPicPr>
            <a:picLocks noChangeAspect="1"/>
          </p:cNvPicPr>
          <p:nvPr/>
        </p:nvPicPr>
        <p:blipFill rotWithShape="1">
          <a:blip r:embed="rId3">
            <a:extLst>
              <a:ext uri="{28A0092B-C50C-407E-A947-70E740481C1C}">
                <a14:useLocalDpi xmlns:a14="http://schemas.microsoft.com/office/drawing/2010/main" val="0"/>
              </a:ext>
            </a:extLst>
          </a:blip>
          <a:srcRect l="24864" t="27397" r="22832" b="38828"/>
          <a:stretch/>
        </p:blipFill>
        <p:spPr>
          <a:xfrm>
            <a:off x="300625" y="3402783"/>
            <a:ext cx="6380426" cy="3090092"/>
          </a:xfrm>
          <a:prstGeom prst="rect">
            <a:avLst/>
          </a:prstGeom>
        </p:spPr>
      </p:pic>
    </p:spTree>
    <p:extLst>
      <p:ext uri="{BB962C8B-B14F-4D97-AF65-F5344CB8AC3E}">
        <p14:creationId xmlns:p14="http://schemas.microsoft.com/office/powerpoint/2010/main" val="94543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87833-2398-1E7A-2A82-B2A935AC3EAB}"/>
              </a:ext>
            </a:extLst>
          </p:cNvPr>
          <p:cNvSpPr>
            <a:spLocks noGrp="1"/>
          </p:cNvSpPr>
          <p:nvPr>
            <p:ph type="title"/>
          </p:nvPr>
        </p:nvSpPr>
        <p:spPr/>
        <p:txBody>
          <a:bodyPr/>
          <a:lstStyle/>
          <a:p>
            <a:r>
              <a:rPr lang="en-US" dirty="0"/>
              <a:t>Economic models are often misleading</a:t>
            </a:r>
          </a:p>
        </p:txBody>
      </p:sp>
      <p:sp>
        <p:nvSpPr>
          <p:cNvPr id="3" name="Content Placeholder 2">
            <a:extLst>
              <a:ext uri="{FF2B5EF4-FFF2-40B4-BE49-F238E27FC236}">
                <a16:creationId xmlns:a16="http://schemas.microsoft.com/office/drawing/2014/main" id="{C883CBBC-5823-C170-D22E-890E51452210}"/>
              </a:ext>
            </a:extLst>
          </p:cNvPr>
          <p:cNvSpPr>
            <a:spLocks noGrp="1"/>
          </p:cNvSpPr>
          <p:nvPr>
            <p:ph idx="1"/>
          </p:nvPr>
        </p:nvSpPr>
        <p:spPr/>
        <p:txBody>
          <a:bodyPr/>
          <a:lstStyle/>
          <a:p>
            <a:r>
              <a:rPr lang="en-US" dirty="0"/>
              <a:t>They assume a general equilibrium with one maximum outcome</a:t>
            </a:r>
          </a:p>
          <a:p>
            <a:r>
              <a:rPr lang="en-US" dirty="0"/>
              <a:t>Complex systems often (always) have multiple stable states thereby some luck and other circumstances are involved (rule-makers).</a:t>
            </a:r>
          </a:p>
        </p:txBody>
      </p:sp>
      <p:pic>
        <p:nvPicPr>
          <p:cNvPr id="4" name="Picture 3">
            <a:extLst>
              <a:ext uri="{FF2B5EF4-FFF2-40B4-BE49-F238E27FC236}">
                <a16:creationId xmlns:a16="http://schemas.microsoft.com/office/drawing/2014/main" id="{C485C3E6-76C9-691A-3D9A-B67227540747}"/>
              </a:ext>
            </a:extLst>
          </p:cNvPr>
          <p:cNvPicPr>
            <a:picLocks noChangeAspect="1"/>
          </p:cNvPicPr>
          <p:nvPr/>
        </p:nvPicPr>
        <p:blipFill>
          <a:blip r:embed="rId2"/>
          <a:stretch>
            <a:fillRect/>
          </a:stretch>
        </p:blipFill>
        <p:spPr>
          <a:xfrm>
            <a:off x="3817899" y="3429000"/>
            <a:ext cx="8096250" cy="3295650"/>
          </a:xfrm>
          <a:prstGeom prst="rect">
            <a:avLst/>
          </a:prstGeom>
        </p:spPr>
      </p:pic>
    </p:spTree>
    <p:extLst>
      <p:ext uri="{BB962C8B-B14F-4D97-AF65-F5344CB8AC3E}">
        <p14:creationId xmlns:p14="http://schemas.microsoft.com/office/powerpoint/2010/main" val="305074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7EE6B-04B1-2B03-B94D-975A77FE93B1}"/>
              </a:ext>
            </a:extLst>
          </p:cNvPr>
          <p:cNvSpPr>
            <a:spLocks noGrp="1"/>
          </p:cNvSpPr>
          <p:nvPr>
            <p:ph type="title"/>
          </p:nvPr>
        </p:nvSpPr>
        <p:spPr/>
        <p:txBody>
          <a:bodyPr/>
          <a:lstStyle/>
          <a:p>
            <a:r>
              <a:rPr lang="en-US" dirty="0"/>
              <a:t>Biophilia</a:t>
            </a:r>
          </a:p>
        </p:txBody>
      </p:sp>
      <p:sp>
        <p:nvSpPr>
          <p:cNvPr id="3" name="Content Placeholder 2">
            <a:extLst>
              <a:ext uri="{FF2B5EF4-FFF2-40B4-BE49-F238E27FC236}">
                <a16:creationId xmlns:a16="http://schemas.microsoft.com/office/drawing/2014/main" id="{00C72203-D1CE-2713-3F83-448AB9E075A6}"/>
              </a:ext>
            </a:extLst>
          </p:cNvPr>
          <p:cNvSpPr>
            <a:spLocks noGrp="1"/>
          </p:cNvSpPr>
          <p:nvPr>
            <p:ph idx="1"/>
          </p:nvPr>
        </p:nvSpPr>
        <p:spPr>
          <a:xfrm>
            <a:off x="838200" y="1690688"/>
            <a:ext cx="10515600" cy="4351338"/>
          </a:xfrm>
        </p:spPr>
        <p:txBody>
          <a:bodyPr>
            <a:normAutofit/>
          </a:bodyPr>
          <a:lstStyle/>
          <a:p>
            <a:pPr algn="l"/>
            <a:r>
              <a:rPr lang="en-US" sz="2400" b="0" i="0" u="none" strike="noStrike" baseline="0" dirty="0">
                <a:latin typeface="Bembo"/>
              </a:rPr>
              <a:t>Great art and science reflect a deep understanding of fundamental values and worthy objects. There has been a focus on commercial values and money, not on cultural and natural values. That has made most people more restless and unhappy because real happiness is rooted in culture and nature.</a:t>
            </a:r>
            <a:endParaRPr lang="en-US" sz="3600" dirty="0"/>
          </a:p>
        </p:txBody>
      </p:sp>
      <p:pic>
        <p:nvPicPr>
          <p:cNvPr id="5" name="Picture 4">
            <a:extLst>
              <a:ext uri="{FF2B5EF4-FFF2-40B4-BE49-F238E27FC236}">
                <a16:creationId xmlns:a16="http://schemas.microsoft.com/office/drawing/2014/main" id="{C8CBFC70-868E-DDC2-F92E-B982523A3C9A}"/>
              </a:ext>
            </a:extLst>
          </p:cNvPr>
          <p:cNvPicPr>
            <a:picLocks noChangeAspect="1"/>
          </p:cNvPicPr>
          <p:nvPr/>
        </p:nvPicPr>
        <p:blipFill>
          <a:blip r:embed="rId2"/>
          <a:stretch>
            <a:fillRect/>
          </a:stretch>
        </p:blipFill>
        <p:spPr>
          <a:xfrm>
            <a:off x="3834269" y="3265249"/>
            <a:ext cx="7429500" cy="3333750"/>
          </a:xfrm>
          <a:prstGeom prst="rect">
            <a:avLst/>
          </a:prstGeom>
        </p:spPr>
      </p:pic>
    </p:spTree>
    <p:extLst>
      <p:ext uri="{BB962C8B-B14F-4D97-AF65-F5344CB8AC3E}">
        <p14:creationId xmlns:p14="http://schemas.microsoft.com/office/powerpoint/2010/main" val="2265532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D7A83-664F-378C-A4C3-FA78107BEDAE}"/>
              </a:ext>
            </a:extLst>
          </p:cNvPr>
          <p:cNvSpPr>
            <a:spLocks noGrp="1"/>
          </p:cNvSpPr>
          <p:nvPr>
            <p:ph type="title"/>
          </p:nvPr>
        </p:nvSpPr>
        <p:spPr/>
        <p:txBody>
          <a:bodyPr/>
          <a:lstStyle/>
          <a:p>
            <a:r>
              <a:rPr lang="en-US" dirty="0"/>
              <a:t>Misinformation</a:t>
            </a:r>
          </a:p>
        </p:txBody>
      </p:sp>
      <p:sp>
        <p:nvSpPr>
          <p:cNvPr id="3" name="Content Placeholder 2">
            <a:extLst>
              <a:ext uri="{FF2B5EF4-FFF2-40B4-BE49-F238E27FC236}">
                <a16:creationId xmlns:a16="http://schemas.microsoft.com/office/drawing/2014/main" id="{78FBA4B5-8E19-467A-707E-76E7BDE808C0}"/>
              </a:ext>
            </a:extLst>
          </p:cNvPr>
          <p:cNvSpPr>
            <a:spLocks noGrp="1"/>
          </p:cNvSpPr>
          <p:nvPr>
            <p:ph idx="1"/>
          </p:nvPr>
        </p:nvSpPr>
        <p:spPr>
          <a:xfrm>
            <a:off x="737717" y="1343304"/>
            <a:ext cx="10515600" cy="4351338"/>
          </a:xfrm>
        </p:spPr>
        <p:txBody>
          <a:bodyPr/>
          <a:lstStyle/>
          <a:p>
            <a:pPr algn="l"/>
            <a:r>
              <a:rPr lang="en-US" sz="1800" b="0" i="0" u="none" strike="noStrike" baseline="0" dirty="0">
                <a:latin typeface="Bembo"/>
              </a:rPr>
              <a:t>Climate denialism</a:t>
            </a:r>
          </a:p>
          <a:p>
            <a:pPr algn="l"/>
            <a:r>
              <a:rPr lang="en-US" sz="1800" dirty="0">
                <a:latin typeface="Bembo"/>
              </a:rPr>
              <a:t>Evolution</a:t>
            </a:r>
          </a:p>
          <a:p>
            <a:pPr algn="l"/>
            <a:r>
              <a:rPr lang="en-US" sz="1800" b="0" i="0" u="none" strike="noStrike" baseline="0" dirty="0">
                <a:latin typeface="Bembo"/>
              </a:rPr>
              <a:t>In spite of these facts, religious fundamentalists have been able to persuade more than 42 million Americans to believe that the Earth is only 7,000 years old! Incredible, but true.</a:t>
            </a:r>
          </a:p>
          <a:p>
            <a:pPr algn="l"/>
            <a:r>
              <a:rPr lang="en-US" sz="1800" dirty="0">
                <a:latin typeface="Bembo"/>
              </a:rPr>
              <a:t>What else?</a:t>
            </a:r>
            <a:endParaRPr lang="en-US" dirty="0"/>
          </a:p>
        </p:txBody>
      </p:sp>
      <p:sp>
        <p:nvSpPr>
          <p:cNvPr id="5" name="TextBox 4">
            <a:extLst>
              <a:ext uri="{FF2B5EF4-FFF2-40B4-BE49-F238E27FC236}">
                <a16:creationId xmlns:a16="http://schemas.microsoft.com/office/drawing/2014/main" id="{6CF1CCA0-7C67-DC94-1916-6483DAAF0C40}"/>
              </a:ext>
            </a:extLst>
          </p:cNvPr>
          <p:cNvSpPr txBox="1"/>
          <p:nvPr/>
        </p:nvSpPr>
        <p:spPr>
          <a:xfrm>
            <a:off x="2824685" y="6176963"/>
            <a:ext cx="6093912" cy="584775"/>
          </a:xfrm>
          <a:prstGeom prst="rect">
            <a:avLst/>
          </a:prstGeom>
          <a:noFill/>
        </p:spPr>
        <p:txBody>
          <a:bodyPr wrap="square">
            <a:spAutoFit/>
          </a:bodyPr>
          <a:lstStyle/>
          <a:p>
            <a:r>
              <a:rPr lang="en-US" sz="1600" dirty="0"/>
              <a:t>Bergstrom, C.T., West, J.D., 2020. Calling Bullshit: The Art of Skepticism in a Data-driven World. Random House. Boland, G.S., 2010. Challenges</a:t>
            </a:r>
          </a:p>
        </p:txBody>
      </p:sp>
      <p:pic>
        <p:nvPicPr>
          <p:cNvPr id="6" name="Picture 5">
            <a:extLst>
              <a:ext uri="{FF2B5EF4-FFF2-40B4-BE49-F238E27FC236}">
                <a16:creationId xmlns:a16="http://schemas.microsoft.com/office/drawing/2014/main" id="{BF97F65A-A78B-BF0E-FEB8-CFBDA3FED9B1}"/>
              </a:ext>
            </a:extLst>
          </p:cNvPr>
          <p:cNvPicPr>
            <a:picLocks noChangeAspect="1"/>
          </p:cNvPicPr>
          <p:nvPr/>
        </p:nvPicPr>
        <p:blipFill>
          <a:blip r:embed="rId2"/>
          <a:stretch>
            <a:fillRect/>
          </a:stretch>
        </p:blipFill>
        <p:spPr>
          <a:xfrm>
            <a:off x="9367315" y="2713613"/>
            <a:ext cx="2657475" cy="4048125"/>
          </a:xfrm>
          <a:prstGeom prst="rect">
            <a:avLst/>
          </a:prstGeom>
        </p:spPr>
      </p:pic>
    </p:spTree>
    <p:extLst>
      <p:ext uri="{BB962C8B-B14F-4D97-AF65-F5344CB8AC3E}">
        <p14:creationId xmlns:p14="http://schemas.microsoft.com/office/powerpoint/2010/main" val="1739647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708</Words>
  <Application>Microsoft Office PowerPoint</Application>
  <PresentationFormat>Widescreen</PresentationFormat>
  <Paragraphs>52</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Bembo</vt:lpstr>
      <vt:lpstr>Bembo-Italic</vt:lpstr>
      <vt:lpstr>Calibri</vt:lpstr>
      <vt:lpstr>Calibri Light</vt:lpstr>
      <vt:lpstr>Times New Roman</vt:lpstr>
      <vt:lpstr>Office Theme</vt:lpstr>
      <vt:lpstr>PowerPoint Presentation</vt:lpstr>
      <vt:lpstr>PowerPoint Presentation</vt:lpstr>
      <vt:lpstr>PowerPoint Presentation</vt:lpstr>
      <vt:lpstr>Chapter 9 – Can we overcome the obstacles?</vt:lpstr>
      <vt:lpstr>Economics </vt:lpstr>
      <vt:lpstr>Capital in the Twenty-First Century</vt:lpstr>
      <vt:lpstr>Economic models are often misleading</vt:lpstr>
      <vt:lpstr>Biophilia</vt:lpstr>
      <vt:lpstr>Misinformation</vt:lpstr>
      <vt:lpstr>Summary action plan</vt:lpstr>
      <vt:lpstr>PowerPoint Presentation</vt:lpstr>
      <vt:lpstr>PowerPoint Presentation</vt:lpstr>
    </vt:vector>
  </TitlesOfParts>
  <Company>Towson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creator>Fath, Brian</dc:creator>
  <cp:lastModifiedBy>Fath, Brian</cp:lastModifiedBy>
  <cp:revision>1</cp:revision>
  <dcterms:created xsi:type="dcterms:W3CDTF">2024-04-09T17:25:49Z</dcterms:created>
  <dcterms:modified xsi:type="dcterms:W3CDTF">2024-04-11T09:48:28Z</dcterms:modified>
</cp:coreProperties>
</file>