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2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th, Brian" userId="41311d27-a2b2-4465-9d5f-4e35b7edc2ed" providerId="ADAL" clId="{FD854F4B-C6A6-4C0F-B027-03EE32EB20F9}"/>
    <pc:docChg chg="modSld">
      <pc:chgData name="Fath, Brian" userId="41311d27-a2b2-4465-9d5f-4e35b7edc2ed" providerId="ADAL" clId="{FD854F4B-C6A6-4C0F-B027-03EE32EB20F9}" dt="2024-03-28T12:22:22.796" v="0" actId="400"/>
      <pc:docMkLst>
        <pc:docMk/>
      </pc:docMkLst>
      <pc:sldChg chg="modSp mod">
        <pc:chgData name="Fath, Brian" userId="41311d27-a2b2-4465-9d5f-4e35b7edc2ed" providerId="ADAL" clId="{FD854F4B-C6A6-4C0F-B027-03EE32EB20F9}" dt="2024-03-28T12:22:22.796" v="0" actId="400"/>
        <pc:sldMkLst>
          <pc:docMk/>
          <pc:sldMk cId="2271250087" sldId="257"/>
        </pc:sldMkLst>
        <pc:spChg chg="mod">
          <ac:chgData name="Fath, Brian" userId="41311d27-a2b2-4465-9d5f-4e35b7edc2ed" providerId="ADAL" clId="{FD854F4B-C6A6-4C0F-B027-03EE32EB20F9}" dt="2024-03-28T12:22:22.796" v="0" actId="400"/>
          <ac:spMkLst>
            <pc:docMk/>
            <pc:sldMk cId="2271250087" sldId="257"/>
            <ac:spMk id="3" creationId="{965FD428-A6DF-0254-8DB9-837EA3AC2D0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E645E-2016-910D-5C5B-6292097C95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90C066-5C17-293A-6110-8BC1EF7C3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DAF6B-EEFF-3792-1836-8C3AA8AA3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F23E-31F3-49FE-A10B-9F6A34125DA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6E215-2592-1459-720D-998404B22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8D40F-EC29-BA83-E8E1-F650782A4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1D560-007F-49AB-B977-BED5E88B4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50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DAF09-4EF0-FF0F-3A56-A6B31C2AB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617F20-22E3-EE3B-BD07-CD9BCEE7B7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A0B03-D3F7-13DD-AB3F-25E3D096F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F23E-31F3-49FE-A10B-9F6A34125DA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7A272-A51F-873A-65E0-5531DECEB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618E1-2BE4-09C3-C25F-1AB3ECE9D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1D560-007F-49AB-B977-BED5E88B4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9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0E30B1-0D50-6B74-BC3C-A7B0F08E2C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10BA7A-69DA-C820-AE16-0980EA7AD4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7350F-FC8B-D972-50B0-223A6E2E7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F23E-31F3-49FE-A10B-9F6A34125DA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9800C-0F17-63B3-6B7F-920771AD6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E929F-B35D-5C2F-2BF4-83EC722E1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1D560-007F-49AB-B977-BED5E88B4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9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04521-DD81-3B0D-975B-9F56EE08D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5AC49-6F8A-7D3A-68E4-582CBFD65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5697C-972D-393B-9678-6918DB942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F23E-31F3-49FE-A10B-9F6A34125DA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13566-71EB-5319-CFC7-3D992049E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3FCF0-FCEF-DBA8-CF5C-9E9F2B190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1D560-007F-49AB-B977-BED5E88B4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2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B9725-DF15-9EAD-BEC6-E2219D6AB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FD99E-A403-F846-F6C7-2F1B9A49A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29370-A3A2-8D7B-107A-53F722D9B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F23E-31F3-49FE-A10B-9F6A34125DA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AA637-BEAD-7C90-FD4D-0B9A418FA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DD880-5793-7373-F3E8-AC2623FCF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1D560-007F-49AB-B977-BED5E88B4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22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A61E9-580C-E686-EF85-3630B92E7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CF159-E524-4F9C-8F0A-C39F0D3B3D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AD50FD-604B-E890-7303-49EC9CC89B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027AF-0B32-DFD3-89D1-50024865A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F23E-31F3-49FE-A10B-9F6A34125DA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A789AB-C544-283D-AC16-C761982C4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503C8E-F77C-3F75-8390-0480E4454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1D560-007F-49AB-B977-BED5E88B4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90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17C4D-E164-071F-BCB7-26141B8FB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806758-ED24-B684-0825-470F58166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C38D76-6FEC-5C97-2829-CD51C03DC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58D4BE-E6F8-E1BD-1492-A524696D36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EB6823-4A8E-3C51-262F-19AC401BB4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C6FA40-C8EE-5F01-351B-484F9978A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F23E-31F3-49FE-A10B-9F6A34125DA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707D3C-8DD3-BF41-4347-F697D4409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0C909A-9B2E-7AB4-6681-4AF02E385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1D560-007F-49AB-B977-BED5E88B4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28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FCE98-81EC-B32D-3D1A-60AC1C1F9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12B444-DC3F-3A31-0913-7C017A23A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F23E-31F3-49FE-A10B-9F6A34125DA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6A2186-C305-4F54-5E27-38F372DDC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1BA88C-AC0B-578C-F226-C0F76E502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1D560-007F-49AB-B977-BED5E88B4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94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6FEABD-0166-DFB8-D238-6DC31573C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F23E-31F3-49FE-A10B-9F6A34125DA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70A297-BC1D-068D-C32B-C1D764C75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2A85BD-2B72-5862-1D60-ADE68E6E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1D560-007F-49AB-B977-BED5E88B4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57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54199-7BF0-BD5A-BF0C-600D1EA53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D13FA-0453-E80A-4791-F2893FE91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13DDBE-00B4-2ADB-89F1-1DACD7E96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51624E-504A-F171-C691-C9777C7C2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F23E-31F3-49FE-A10B-9F6A34125DA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8993BB-0078-5769-2674-F6949CC3B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D9404-3E47-C0C5-7B57-E383174EF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1D560-007F-49AB-B977-BED5E88B4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6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EA215-26F4-EEFE-0502-9DCB6A6F8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364166-B403-1D39-F4D1-3566162045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B982DF-B014-6B68-FD33-1553C8C19D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E14C14-8E0B-FE03-E9EC-87E1DED83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F23E-31F3-49FE-A10B-9F6A34125DA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D526DD-A2B1-4192-5526-BB3DB5F83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8F9A4E-040F-0071-EC7C-45CAF7EEE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1D560-007F-49AB-B977-BED5E88B4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20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713A92-308C-EBB8-CEC7-1728589A2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8D126B-DD31-1E43-0258-3AD64D97F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E65BC-1EEE-4E6F-D94E-B830CFA24E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6F23E-31F3-49FE-A10B-9F6A34125DA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3112D-741C-EA1C-1ED2-D93B1BAD7C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2F5DB-60CB-F84D-B1EE-6B720865D0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1D560-007F-49AB-B977-BED5E88B4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691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1EE40B2-1809-80EC-947A-E80A46D32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4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5F2B34F-64A4-420A-BDDC-B13A6079F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kern="0" dirty="0">
                <a:effectLst/>
                <a:latin typeface="Bembo" panose="020F0502020204030204" pitchFamily="18" charset="0"/>
                <a:ea typeface="Calibri" panose="020F0502020204030204" pitchFamily="34" charset="0"/>
                <a:cs typeface="Bembo" panose="020F0502020204030204" pitchFamily="18" charset="0"/>
              </a:rPr>
              <a:t>Why are increasing wealth and increasing happiness decoupled at some point?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600" dirty="0"/>
          </a:p>
          <a:p>
            <a:r>
              <a:rPr lang="en-US" sz="2400" kern="0" dirty="0">
                <a:effectLst/>
                <a:latin typeface="Bembo" panose="020F0502020204030204"/>
                <a:ea typeface="Calibri" panose="020F0502020204030204" pitchFamily="34" charset="0"/>
                <a:cs typeface="Bembo" panose="020F0502020204030204"/>
              </a:rPr>
              <a:t>What is “energy returned on energy invested” and why is it important?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69962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C9687-A1FF-4C95-7B20-18BA6032E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FD428-A6DF-0254-8DB9-837EA3AC2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800" b="0" i="0" u="none" strike="sngStrike" baseline="0" dirty="0">
                <a:latin typeface="Bembo"/>
              </a:rPr>
              <a:t>How are the following related to environmental impact: 1) Human population, 2. Consumption per capita, 3. Technological level</a:t>
            </a:r>
          </a:p>
          <a:p>
            <a:pPr algn="l"/>
            <a:r>
              <a:rPr lang="en-US" sz="1800" dirty="0">
                <a:latin typeface="Bembo"/>
              </a:rPr>
              <a:t>Interpret Figure 5.7 in terms of sustainability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250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</TotalTime>
  <Words>62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Bembo</vt:lpstr>
      <vt:lpstr>Calibri</vt:lpstr>
      <vt:lpstr>Calibri Light</vt:lpstr>
      <vt:lpstr>Office Theme</vt:lpstr>
      <vt:lpstr>Chapter 4</vt:lpstr>
      <vt:lpstr>Chapter 5</vt:lpstr>
    </vt:vector>
  </TitlesOfParts>
  <Company>Towson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</dc:title>
  <dc:creator>Fath, Brian</dc:creator>
  <cp:lastModifiedBy>Fath, Brian</cp:lastModifiedBy>
  <cp:revision>1</cp:revision>
  <dcterms:created xsi:type="dcterms:W3CDTF">2024-03-27T17:21:58Z</dcterms:created>
  <dcterms:modified xsi:type="dcterms:W3CDTF">2024-03-28T12:22:33Z</dcterms:modified>
</cp:coreProperties>
</file>