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71" r:id="rId6"/>
    <p:sldId id="272" r:id="rId7"/>
    <p:sldId id="261" r:id="rId8"/>
    <p:sldId id="264" r:id="rId9"/>
    <p:sldId id="273" r:id="rId10"/>
    <p:sldId id="262" r:id="rId11"/>
    <p:sldId id="263" r:id="rId12"/>
    <p:sldId id="265" r:id="rId13"/>
    <p:sldId id="274" r:id="rId14"/>
    <p:sldId id="266" r:id="rId15"/>
    <p:sldId id="269" r:id="rId16"/>
    <p:sldId id="267" r:id="rId17"/>
    <p:sldId id="268" r:id="rId18"/>
    <p:sldId id="27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87A57-3868-4456-A4B9-2E816E4A8088}" v="4" dt="2024-03-24T21:09:52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t Dostál" userId="a62528d40f0d3ca1" providerId="LiveId" clId="{E1D7B13D-83F3-4320-8CEF-721F05DDC55A}"/>
    <pc:docChg chg="custSel modSld">
      <pc:chgData name="Vít Dostál" userId="a62528d40f0d3ca1" providerId="LiveId" clId="{E1D7B13D-83F3-4320-8CEF-721F05DDC55A}" dt="2021-04-18T20:37:17.126" v="29" actId="20577"/>
      <pc:docMkLst>
        <pc:docMk/>
      </pc:docMkLst>
      <pc:sldChg chg="modSp mod">
        <pc:chgData name="Vít Dostál" userId="a62528d40f0d3ca1" providerId="LiveId" clId="{E1D7B13D-83F3-4320-8CEF-721F05DDC55A}" dt="2021-04-18T20:37:17.126" v="29" actId="20577"/>
        <pc:sldMkLst>
          <pc:docMk/>
          <pc:sldMk cId="4255602219" sldId="270"/>
        </pc:sldMkLst>
        <pc:spChg chg="mod">
          <ac:chgData name="Vít Dostál" userId="a62528d40f0d3ca1" providerId="LiveId" clId="{E1D7B13D-83F3-4320-8CEF-721F05DDC55A}" dt="2021-04-18T20:37:17.126" v="29" actId="20577"/>
          <ac:spMkLst>
            <pc:docMk/>
            <pc:sldMk cId="4255602219" sldId="270"/>
            <ac:spMk id="3" creationId="{00000000-0000-0000-0000-000000000000}"/>
          </ac:spMkLst>
        </pc:spChg>
      </pc:sldChg>
    </pc:docChg>
  </pc:docChgLst>
  <pc:docChgLst>
    <pc:chgData name="Vít Dostál" userId="a62528d40f0d3ca1" providerId="LiveId" clId="{4C687A57-3868-4456-A4B9-2E816E4A8088}"/>
    <pc:docChg chg="custSel addSld modSld">
      <pc:chgData name="Vít Dostál" userId="a62528d40f0d3ca1" providerId="LiveId" clId="{4C687A57-3868-4456-A4B9-2E816E4A8088}" dt="2024-03-24T21:10:44.520" v="418" actId="20577"/>
      <pc:docMkLst>
        <pc:docMk/>
      </pc:docMkLst>
      <pc:sldChg chg="modSp mod">
        <pc:chgData name="Vít Dostál" userId="a62528d40f0d3ca1" providerId="LiveId" clId="{4C687A57-3868-4456-A4B9-2E816E4A8088}" dt="2024-03-24T20:24:49.743" v="177" actId="6549"/>
        <pc:sldMkLst>
          <pc:docMk/>
          <pc:sldMk cId="4016897771" sldId="265"/>
        </pc:sldMkLst>
        <pc:spChg chg="mod">
          <ac:chgData name="Vít Dostál" userId="a62528d40f0d3ca1" providerId="LiveId" clId="{4C687A57-3868-4456-A4B9-2E816E4A8088}" dt="2024-03-24T20:24:49.743" v="177" actId="6549"/>
          <ac:spMkLst>
            <pc:docMk/>
            <pc:sldMk cId="4016897771" sldId="265"/>
            <ac:spMk id="3" creationId="{00000000-0000-0000-0000-000000000000}"/>
          </ac:spMkLst>
        </pc:spChg>
      </pc:sldChg>
      <pc:sldChg chg="modSp mod">
        <pc:chgData name="Vít Dostál" userId="a62528d40f0d3ca1" providerId="LiveId" clId="{4C687A57-3868-4456-A4B9-2E816E4A8088}" dt="2024-03-24T20:25:11.352" v="178" actId="6549"/>
        <pc:sldMkLst>
          <pc:docMk/>
          <pc:sldMk cId="2894645231" sldId="266"/>
        </pc:sldMkLst>
        <pc:spChg chg="mod">
          <ac:chgData name="Vít Dostál" userId="a62528d40f0d3ca1" providerId="LiveId" clId="{4C687A57-3868-4456-A4B9-2E816E4A8088}" dt="2024-03-24T20:25:11.352" v="178" actId="6549"/>
          <ac:spMkLst>
            <pc:docMk/>
            <pc:sldMk cId="2894645231" sldId="266"/>
            <ac:spMk id="3" creationId="{00000000-0000-0000-0000-000000000000}"/>
          </ac:spMkLst>
        </pc:spChg>
      </pc:sldChg>
      <pc:sldChg chg="modSp mod">
        <pc:chgData name="Vít Dostál" userId="a62528d40f0d3ca1" providerId="LiveId" clId="{4C687A57-3868-4456-A4B9-2E816E4A8088}" dt="2024-03-24T20:37:25.436" v="291" actId="20577"/>
        <pc:sldMkLst>
          <pc:docMk/>
          <pc:sldMk cId="194119435" sldId="267"/>
        </pc:sldMkLst>
        <pc:spChg chg="mod">
          <ac:chgData name="Vít Dostál" userId="a62528d40f0d3ca1" providerId="LiveId" clId="{4C687A57-3868-4456-A4B9-2E816E4A8088}" dt="2024-03-24T20:37:25.436" v="291" actId="20577"/>
          <ac:spMkLst>
            <pc:docMk/>
            <pc:sldMk cId="194119435" sldId="267"/>
            <ac:spMk id="3" creationId="{00000000-0000-0000-0000-000000000000}"/>
          </ac:spMkLst>
        </pc:spChg>
      </pc:sldChg>
      <pc:sldChg chg="modSp mod">
        <pc:chgData name="Vít Dostál" userId="a62528d40f0d3ca1" providerId="LiveId" clId="{4C687A57-3868-4456-A4B9-2E816E4A8088}" dt="2024-03-24T21:04:21.757" v="299" actId="27636"/>
        <pc:sldMkLst>
          <pc:docMk/>
          <pc:sldMk cId="2946306780" sldId="268"/>
        </pc:sldMkLst>
        <pc:spChg chg="mod">
          <ac:chgData name="Vít Dostál" userId="a62528d40f0d3ca1" providerId="LiveId" clId="{4C687A57-3868-4456-A4B9-2E816E4A8088}" dt="2024-03-24T21:04:21.757" v="299" actId="27636"/>
          <ac:spMkLst>
            <pc:docMk/>
            <pc:sldMk cId="2946306780" sldId="268"/>
            <ac:spMk id="3" creationId="{00000000-0000-0000-0000-000000000000}"/>
          </ac:spMkLst>
        </pc:spChg>
      </pc:sldChg>
      <pc:sldChg chg="addSp delSp modSp mod">
        <pc:chgData name="Vít Dostál" userId="a62528d40f0d3ca1" providerId="LiveId" clId="{4C687A57-3868-4456-A4B9-2E816E4A8088}" dt="2024-03-24T21:03:40.397" v="297" actId="1076"/>
        <pc:sldMkLst>
          <pc:docMk/>
          <pc:sldMk cId="4097677015" sldId="269"/>
        </pc:sldMkLst>
        <pc:spChg chg="add mod">
          <ac:chgData name="Vít Dostál" userId="a62528d40f0d3ca1" providerId="LiveId" clId="{4C687A57-3868-4456-A4B9-2E816E4A8088}" dt="2024-03-24T21:03:25.370" v="292" actId="478"/>
          <ac:spMkLst>
            <pc:docMk/>
            <pc:sldMk cId="4097677015" sldId="269"/>
            <ac:spMk id="3" creationId="{4C1F7C4E-4F9F-9A9F-A678-EFC8FE5C611B}"/>
          </ac:spMkLst>
        </pc:spChg>
        <pc:picChg chg="del">
          <ac:chgData name="Vít Dostál" userId="a62528d40f0d3ca1" providerId="LiveId" clId="{4C687A57-3868-4456-A4B9-2E816E4A8088}" dt="2024-03-24T21:03:25.370" v="292" actId="478"/>
          <ac:picMkLst>
            <pc:docMk/>
            <pc:sldMk cId="4097677015" sldId="269"/>
            <ac:picMk id="5" creationId="{433681B5-68B0-4380-BAFF-D42C1192A63C}"/>
          </ac:picMkLst>
        </pc:picChg>
        <pc:picChg chg="add mod">
          <ac:chgData name="Vít Dostál" userId="a62528d40f0d3ca1" providerId="LiveId" clId="{4C687A57-3868-4456-A4B9-2E816E4A8088}" dt="2024-03-24T21:03:40.397" v="297" actId="1076"/>
          <ac:picMkLst>
            <pc:docMk/>
            <pc:sldMk cId="4097677015" sldId="269"/>
            <ac:picMk id="6" creationId="{4129E470-E404-2A8A-1ED5-F007D610E965}"/>
          </ac:picMkLst>
        </pc:picChg>
      </pc:sldChg>
      <pc:sldChg chg="modSp mod">
        <pc:chgData name="Vít Dostál" userId="a62528d40f0d3ca1" providerId="LiveId" clId="{4C687A57-3868-4456-A4B9-2E816E4A8088}" dt="2024-03-24T21:06:17.446" v="301" actId="27636"/>
        <pc:sldMkLst>
          <pc:docMk/>
          <pc:sldMk cId="4255602219" sldId="270"/>
        </pc:sldMkLst>
        <pc:spChg chg="mod">
          <ac:chgData name="Vít Dostál" userId="a62528d40f0d3ca1" providerId="LiveId" clId="{4C687A57-3868-4456-A4B9-2E816E4A8088}" dt="2024-03-24T21:06:17.446" v="301" actId="27636"/>
          <ac:spMkLst>
            <pc:docMk/>
            <pc:sldMk cId="4255602219" sldId="270"/>
            <ac:spMk id="3" creationId="{00000000-0000-0000-0000-000000000000}"/>
          </ac:spMkLst>
        </pc:spChg>
      </pc:sldChg>
      <pc:sldChg chg="add">
        <pc:chgData name="Vít Dostál" userId="a62528d40f0d3ca1" providerId="LiveId" clId="{4C687A57-3868-4456-A4B9-2E816E4A8088}" dt="2024-03-24T21:08:30.530" v="302"/>
        <pc:sldMkLst>
          <pc:docMk/>
          <pc:sldMk cId="3474500671" sldId="271"/>
        </pc:sldMkLst>
      </pc:sldChg>
      <pc:sldChg chg="add">
        <pc:chgData name="Vít Dostál" userId="a62528d40f0d3ca1" providerId="LiveId" clId="{4C687A57-3868-4456-A4B9-2E816E4A8088}" dt="2024-03-24T21:09:04.327" v="303"/>
        <pc:sldMkLst>
          <pc:docMk/>
          <pc:sldMk cId="2375734110" sldId="272"/>
        </pc:sldMkLst>
      </pc:sldChg>
      <pc:sldChg chg="add">
        <pc:chgData name="Vít Dostál" userId="a62528d40f0d3ca1" providerId="LiveId" clId="{4C687A57-3868-4456-A4B9-2E816E4A8088}" dt="2024-03-24T21:09:30.620" v="304"/>
        <pc:sldMkLst>
          <pc:docMk/>
          <pc:sldMk cId="1694891578" sldId="273"/>
        </pc:sldMkLst>
      </pc:sldChg>
      <pc:sldChg chg="modSp add mod">
        <pc:chgData name="Vít Dostál" userId="a62528d40f0d3ca1" providerId="LiveId" clId="{4C687A57-3868-4456-A4B9-2E816E4A8088}" dt="2024-03-24T21:10:44.520" v="418" actId="20577"/>
        <pc:sldMkLst>
          <pc:docMk/>
          <pc:sldMk cId="1835852734" sldId="274"/>
        </pc:sldMkLst>
        <pc:spChg chg="mod">
          <ac:chgData name="Vít Dostál" userId="a62528d40f0d3ca1" providerId="LiveId" clId="{4C687A57-3868-4456-A4B9-2E816E4A8088}" dt="2024-03-24T21:10:44.520" v="418" actId="20577"/>
          <ac:spMkLst>
            <pc:docMk/>
            <pc:sldMk cId="1835852734" sldId="274"/>
            <ac:spMk id="3" creationId="{00000000-0000-0000-0000-000000000000}"/>
          </ac:spMkLst>
        </pc:spChg>
      </pc:sldChg>
    </pc:docChg>
  </pc:docChgLst>
  <pc:docChgLst>
    <pc:chgData name="Vít Dostál" userId="a62528d40f0d3ca1" providerId="LiveId" clId="{2EA72A79-580A-468D-871C-0BBB21C42A19}"/>
    <pc:docChg chg="undo custSel modSld">
      <pc:chgData name="Vít Dostál" userId="a62528d40f0d3ca1" providerId="LiveId" clId="{2EA72A79-580A-468D-871C-0BBB21C42A19}" dt="2020-05-09T18:26:51.329" v="437" actId="20577"/>
      <pc:docMkLst>
        <pc:docMk/>
      </pc:docMkLst>
      <pc:sldChg chg="delSp modSp mod">
        <pc:chgData name="Vít Dostál" userId="a62528d40f0d3ca1" providerId="LiveId" clId="{2EA72A79-580A-468D-871C-0BBB21C42A19}" dt="2020-05-09T18:26:51.329" v="437" actId="20577"/>
        <pc:sldMkLst>
          <pc:docMk/>
          <pc:sldMk cId="1567311176" sldId="262"/>
        </pc:sldMkLst>
        <pc:spChg chg="mod">
          <ac:chgData name="Vít Dostál" userId="a62528d40f0d3ca1" providerId="LiveId" clId="{2EA72A79-580A-468D-871C-0BBB21C42A19}" dt="2020-05-09T18:26:51.329" v="437" actId="20577"/>
          <ac:spMkLst>
            <pc:docMk/>
            <pc:sldMk cId="1567311176" sldId="262"/>
            <ac:spMk id="5" creationId="{00000000-0000-0000-0000-000000000000}"/>
          </ac:spMkLst>
        </pc:spChg>
        <pc:picChg chg="del">
          <ac:chgData name="Vít Dostál" userId="a62528d40f0d3ca1" providerId="LiveId" clId="{2EA72A79-580A-468D-871C-0BBB21C42A19}" dt="2020-05-09T18:24:58.206" v="362" actId="478"/>
          <ac:picMkLst>
            <pc:docMk/>
            <pc:sldMk cId="1567311176" sldId="262"/>
            <ac:picMk id="2050" creationId="{00000000-0000-0000-0000-000000000000}"/>
          </ac:picMkLst>
        </pc:picChg>
      </pc:sldChg>
      <pc:sldChg chg="modSp mod">
        <pc:chgData name="Vít Dostál" userId="a62528d40f0d3ca1" providerId="LiveId" clId="{2EA72A79-580A-468D-871C-0BBB21C42A19}" dt="2020-05-09T18:03:49.403" v="131" actId="20577"/>
        <pc:sldMkLst>
          <pc:docMk/>
          <pc:sldMk cId="4016897771" sldId="265"/>
        </pc:sldMkLst>
        <pc:spChg chg="mod">
          <ac:chgData name="Vít Dostál" userId="a62528d40f0d3ca1" providerId="LiveId" clId="{2EA72A79-580A-468D-871C-0BBB21C42A19}" dt="2020-05-09T18:03:49.403" v="131" actId="20577"/>
          <ac:spMkLst>
            <pc:docMk/>
            <pc:sldMk cId="4016897771" sldId="265"/>
            <ac:spMk id="3" creationId="{00000000-0000-0000-0000-000000000000}"/>
          </ac:spMkLst>
        </pc:spChg>
      </pc:sldChg>
      <pc:sldChg chg="modSp mod">
        <pc:chgData name="Vít Dostál" userId="a62528d40f0d3ca1" providerId="LiveId" clId="{2EA72A79-580A-468D-871C-0BBB21C42A19}" dt="2020-05-09T18:25:46.853" v="404" actId="20577"/>
        <pc:sldMkLst>
          <pc:docMk/>
          <pc:sldMk cId="2894645231" sldId="266"/>
        </pc:sldMkLst>
        <pc:spChg chg="mod">
          <ac:chgData name="Vít Dostál" userId="a62528d40f0d3ca1" providerId="LiveId" clId="{2EA72A79-580A-468D-871C-0BBB21C42A19}" dt="2020-05-09T18:25:46.853" v="404" actId="20577"/>
          <ac:spMkLst>
            <pc:docMk/>
            <pc:sldMk cId="2894645231" sldId="266"/>
            <ac:spMk id="3" creationId="{00000000-0000-0000-0000-000000000000}"/>
          </ac:spMkLst>
        </pc:spChg>
      </pc:sldChg>
      <pc:sldChg chg="modSp mod">
        <pc:chgData name="Vít Dostál" userId="a62528d40f0d3ca1" providerId="LiveId" clId="{2EA72A79-580A-468D-871C-0BBB21C42A19}" dt="2020-05-09T18:11:18.833" v="307" actId="20577"/>
        <pc:sldMkLst>
          <pc:docMk/>
          <pc:sldMk cId="194119435" sldId="267"/>
        </pc:sldMkLst>
        <pc:spChg chg="mod">
          <ac:chgData name="Vít Dostál" userId="a62528d40f0d3ca1" providerId="LiveId" clId="{2EA72A79-580A-468D-871C-0BBB21C42A19}" dt="2020-05-09T18:11:18.833" v="307" actId="20577"/>
          <ac:spMkLst>
            <pc:docMk/>
            <pc:sldMk cId="194119435" sldId="267"/>
            <ac:spMk id="3" creationId="{00000000-0000-0000-0000-000000000000}"/>
          </ac:spMkLst>
        </pc:spChg>
      </pc:sldChg>
      <pc:sldChg chg="modSp">
        <pc:chgData name="Vít Dostál" userId="a62528d40f0d3ca1" providerId="LiveId" clId="{2EA72A79-580A-468D-871C-0BBB21C42A19}" dt="2020-05-09T18:25:11.200" v="363" actId="1076"/>
        <pc:sldMkLst>
          <pc:docMk/>
          <pc:sldMk cId="2946306780" sldId="268"/>
        </pc:sldMkLst>
        <pc:picChg chg="mod">
          <ac:chgData name="Vít Dostál" userId="a62528d40f0d3ca1" providerId="LiveId" clId="{2EA72A79-580A-468D-871C-0BBB21C42A19}" dt="2020-05-09T18:25:11.200" v="363" actId="1076"/>
          <ac:picMkLst>
            <pc:docMk/>
            <pc:sldMk cId="2946306780" sldId="268"/>
            <ac:picMk id="1026" creationId="{00000000-0000-0000-0000-000000000000}"/>
          </ac:picMkLst>
        </pc:picChg>
      </pc:sldChg>
      <pc:sldChg chg="addSp delSp modSp mod">
        <pc:chgData name="Vít Dostál" userId="a62528d40f0d3ca1" providerId="LiveId" clId="{2EA72A79-580A-468D-871C-0BBB21C42A19}" dt="2020-05-09T18:10:23.677" v="250" actId="1076"/>
        <pc:sldMkLst>
          <pc:docMk/>
          <pc:sldMk cId="4097677015" sldId="269"/>
        </pc:sldMkLst>
        <pc:spChg chg="del">
          <ac:chgData name="Vít Dostál" userId="a62528d40f0d3ca1" providerId="LiveId" clId="{2EA72A79-580A-468D-871C-0BBB21C42A19}" dt="2020-05-09T18:08:58.772" v="239" actId="478"/>
          <ac:spMkLst>
            <pc:docMk/>
            <pc:sldMk cId="4097677015" sldId="269"/>
            <ac:spMk id="2" creationId="{00000000-0000-0000-0000-000000000000}"/>
          </ac:spMkLst>
        </pc:spChg>
        <pc:spChg chg="add del mod">
          <ac:chgData name="Vít Dostál" userId="a62528d40f0d3ca1" providerId="LiveId" clId="{2EA72A79-580A-468D-871C-0BBB21C42A19}" dt="2020-05-09T18:09:59.479" v="240" actId="931"/>
          <ac:spMkLst>
            <pc:docMk/>
            <pc:sldMk cId="4097677015" sldId="269"/>
            <ac:spMk id="3" creationId="{A95E89BD-EB00-4CA7-AF47-A0B5BAC284E2}"/>
          </ac:spMkLst>
        </pc:spChg>
        <pc:picChg chg="add mod modCrop">
          <ac:chgData name="Vít Dostál" userId="a62528d40f0d3ca1" providerId="LiveId" clId="{2EA72A79-580A-468D-871C-0BBB21C42A19}" dt="2020-05-09T18:10:23.677" v="250" actId="1076"/>
          <ac:picMkLst>
            <pc:docMk/>
            <pc:sldMk cId="4097677015" sldId="269"/>
            <ac:picMk id="5" creationId="{433681B5-68B0-4380-BAFF-D42C1192A63C}"/>
          </ac:picMkLst>
        </pc:picChg>
        <pc:picChg chg="del">
          <ac:chgData name="Vít Dostál" userId="a62528d40f0d3ca1" providerId="LiveId" clId="{2EA72A79-580A-468D-871C-0BBB21C42A19}" dt="2020-05-09T18:08:54.256" v="238" actId="478"/>
          <ac:picMkLst>
            <pc:docMk/>
            <pc:sldMk cId="4097677015" sldId="269"/>
            <ac:picMk id="4099" creationId="{00000000-0000-0000-0000-000000000000}"/>
          </ac:picMkLst>
        </pc:picChg>
      </pc:sldChg>
      <pc:sldChg chg="modSp mod">
        <pc:chgData name="Vít Dostál" userId="a62528d40f0d3ca1" providerId="LiveId" clId="{2EA72A79-580A-468D-871C-0BBB21C42A19}" dt="2020-05-09T18:24:02.068" v="324" actId="20577"/>
        <pc:sldMkLst>
          <pc:docMk/>
          <pc:sldMk cId="4255602219" sldId="270"/>
        </pc:sldMkLst>
        <pc:spChg chg="mod">
          <ac:chgData name="Vít Dostál" userId="a62528d40f0d3ca1" providerId="LiveId" clId="{2EA72A79-580A-468D-871C-0BBB21C42A19}" dt="2020-05-09T18:24:02.068" v="324" actId="20577"/>
          <ac:spMkLst>
            <pc:docMk/>
            <pc:sldMk cId="4255602219" sldId="27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41DB-D88B-4469-A5BD-FFB66B5BEC20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B641DB-D88B-4469-A5BD-FFB66B5BEC20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8540569-17D2-4D61-A222-F7BDD2B8092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5uzYKjIuA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2-zmAlWCdg" TargetMode="External"/><Relationship Id="rId2" Type="http://schemas.openxmlformats.org/officeDocument/2006/relationships/hyperlink" Target="http://www.rp.pl/artykul/284610,380502_Vaclav_Klaus_powinien_przeprosic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dirty="0"/>
              <a:t>Polsko-české vztahy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982544" cy="27321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Historická zátěž vztahů</a:t>
            </a:r>
          </a:p>
          <a:p>
            <a:r>
              <a:rPr lang="cs-CZ" dirty="0"/>
              <a:t>Dědictví disentu/opozice jako základ vztahů</a:t>
            </a:r>
          </a:p>
          <a:p>
            <a:r>
              <a:rPr lang="cs-CZ" dirty="0"/>
              <a:t>Od sub-regionalizace k problematické </a:t>
            </a:r>
            <a:r>
              <a:rPr lang="cs-CZ" dirty="0" err="1"/>
              <a:t>bilateralizaci</a:t>
            </a:r>
            <a:r>
              <a:rPr lang="cs-CZ" dirty="0"/>
              <a:t> vztahů v době vstupu do NATO a EU</a:t>
            </a:r>
          </a:p>
          <a:p>
            <a:r>
              <a:rPr lang="cs-CZ" dirty="0"/>
              <a:t>Vztahy po vstupu do EU (politický, hospodářský a občanský rozměr dnes)</a:t>
            </a:r>
          </a:p>
          <a:p>
            <a:r>
              <a:rPr lang="cs-CZ" dirty="0"/>
              <a:t>Polská menšina v České republice a polsko-české vztahy</a:t>
            </a:r>
          </a:p>
        </p:txBody>
      </p:sp>
    </p:spTree>
    <p:extLst>
      <p:ext uri="{BB962C8B-B14F-4D97-AF65-F5344CB8AC3E}">
        <p14:creationId xmlns:p14="http://schemas.microsoft.com/office/powerpoint/2010/main" val="340596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Česko-polské vztahy v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1484783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2004-2006: Hledání důvěry (Ústavní smlouva, asertivnější přístup Polska vs. akomodační pozice ČR)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2006-2009: Politická blízkost, Reformní (Lisabonská) smlouva, České předsednictví v Radě EU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2010-2015: Více Evropy vs. méně Evropy, polské předsednictví v Radě EU a problematické vztahy v EU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Od 2015 různorodé pohledy na EU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731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Česko-polské vztahy a transatlantická vazba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Relativní blízkost v době transatlantické roztržky kolem Iráku</a:t>
            </a:r>
          </a:p>
          <a:p>
            <a:r>
              <a:rPr lang="cs-CZ" sz="2800" dirty="0"/>
              <a:t>Blízcí spojenci v NATO (otázka vztahu s Ruskem, rozšíření 2004 i další), </a:t>
            </a:r>
          </a:p>
          <a:p>
            <a:r>
              <a:rPr lang="cs-CZ" sz="2800" dirty="0"/>
              <a:t>Vyjednávání s USA ohledně umístění elementů protiraketové obrany</a:t>
            </a:r>
          </a:p>
          <a:p>
            <a:pPr lvl="1"/>
            <a:r>
              <a:rPr lang="cs-CZ" dirty="0"/>
              <a:t>Oddělený přístup – komunikace vyjednávacích týmu, ale omezená koordinace</a:t>
            </a:r>
          </a:p>
          <a:p>
            <a:pPr lvl="1"/>
            <a:r>
              <a:rPr lang="cs-CZ" dirty="0"/>
              <a:t>Odlišné cíle – Polsko: modernizace vojska, ČR: vědecko-technická spolupráce</a:t>
            </a:r>
          </a:p>
          <a:p>
            <a:pPr lvl="1"/>
            <a:r>
              <a:rPr lang="cs-CZ" dirty="0"/>
              <a:t>Odlišné strategie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28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Česko-polské vztahy a východní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Česká východní politika objevena až po roce 2004</a:t>
            </a:r>
          </a:p>
          <a:p>
            <a:r>
              <a:rPr lang="cs-CZ" dirty="0"/>
              <a:t>Sdílení rezervovaného vztahu k Rusku především v letech 2006-2009</a:t>
            </a:r>
          </a:p>
          <a:p>
            <a:r>
              <a:rPr lang="cs-CZ" dirty="0"/>
              <a:t>Projekt Východního partnerství – otázka vlastnictví projektu i společný cíl</a:t>
            </a:r>
          </a:p>
          <a:p>
            <a:r>
              <a:rPr lang="cs-CZ" dirty="0"/>
              <a:t>Bělorusko – demokratizace společným cílem vlád i neziskových organizací</a:t>
            </a:r>
          </a:p>
          <a:p>
            <a:r>
              <a:rPr lang="cs-CZ" dirty="0"/>
              <a:t>Česká politika vůči Ukrajině byla do začátku invaze v roce 2022 slabší, ale není zatížena bolestnou historií</a:t>
            </a:r>
          </a:p>
          <a:p>
            <a:r>
              <a:rPr lang="cs-CZ" dirty="0"/>
              <a:t>Společný postup od začátku plnohodnotné invaze v únoru 2022</a:t>
            </a:r>
          </a:p>
        </p:txBody>
      </p:sp>
    </p:spTree>
    <p:extLst>
      <p:ext uri="{BB962C8B-B14F-4D97-AF65-F5344CB8AC3E}">
        <p14:creationId xmlns:p14="http://schemas.microsoft.com/office/powerpoint/2010/main" val="401689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V4 a polská zahraniční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V4 logickým základem při formování širších koalic</a:t>
            </a:r>
          </a:p>
          <a:p>
            <a:r>
              <a:rPr lang="cs-CZ" dirty="0"/>
              <a:t>Polsko osciluje mezi pozicí logického lídra a aktéra dominujícího střední Evropu</a:t>
            </a:r>
          </a:p>
          <a:p>
            <a:r>
              <a:rPr lang="cs-CZ" dirty="0"/>
              <a:t>Polsko je klíčové pro funkčnost V4</a:t>
            </a:r>
          </a:p>
          <a:p>
            <a:r>
              <a:rPr lang="cs-CZ" dirty="0"/>
              <a:t>Samotná V4 není pro Polsko dostatečně široká a silná koalice – hledání dalších spojenců, Iniciativa třech moří (regionální spolupráce 12 zemí EU zaměřená na rozvoj dopravní, energetické a digitální infrastruktury); Bukurešťská devítka</a:t>
            </a:r>
          </a:p>
          <a:p>
            <a:r>
              <a:rPr lang="cs-CZ" dirty="0"/>
              <a:t>Platforma pro nadnášení pozitivních témat a rozpoznatelná značka při obhajobě společných zájmů v EU (Východní politika, kohezní politika, energetická bezpečnost), ale dnes v krizi kvůli HU a SK postoji </a:t>
            </a:r>
            <a:r>
              <a:rPr lang="cs-CZ"/>
              <a:t>vůči Ukrajině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85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417596" cy="88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Politické a mezilidské bilaterální vztahy (nejlepší s kostlivci ve skříni)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482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cs-CZ" sz="3200" dirty="0"/>
              <a:t>Disproporce mezi popularitou Česka, Čechů a české kultury v Polsku a Polska, Poláků a polské kultury v Česku</a:t>
            </a:r>
          </a:p>
          <a:p>
            <a:pPr lvl="1"/>
            <a:r>
              <a:rPr lang="cs-CZ" sz="3200" dirty="0"/>
              <a:t>Vznik Česko-polského fóra při ministerstvech zahraničních věcí v roce 2008</a:t>
            </a:r>
          </a:p>
          <a:p>
            <a:pPr lvl="1"/>
            <a:r>
              <a:rPr lang="cs-CZ" sz="3200" dirty="0"/>
              <a:t>Výrazná váha Polska podle české zahraničněpolitické komunity – koncepce zahraniční politiky a obranná strategie</a:t>
            </a:r>
          </a:p>
          <a:p>
            <a:pPr lvl="1"/>
            <a:r>
              <a:rPr lang="cs-CZ" sz="3200" dirty="0"/>
              <a:t>Dopad zavření hranic v roce 2020 </a:t>
            </a:r>
            <a:r>
              <a:rPr lang="cs-CZ" dirty="0">
                <a:hlinkClick r:id="rId3" tooltip="Odkaz pro sdílení"/>
              </a:rPr>
              <a:t>https://youtu.be/45uzYKjIuA8</a:t>
            </a:r>
            <a:endParaRPr lang="cs-CZ" sz="3200" dirty="0"/>
          </a:p>
          <a:p>
            <a:pPr marL="450850" lvl="1" indent="0">
              <a:buNone/>
            </a:pPr>
            <a:endParaRPr lang="cs-CZ" sz="3200" u="sng" dirty="0"/>
          </a:p>
          <a:p>
            <a:pPr marL="450850" lvl="1" indent="0">
              <a:buNone/>
            </a:pPr>
            <a:r>
              <a:rPr lang="cs-CZ" sz="3200" u="sng" dirty="0"/>
              <a:t>Přetrvávající problémy</a:t>
            </a:r>
          </a:p>
          <a:p>
            <a:pPr marL="633413" lvl="2" indent="-182563"/>
            <a:r>
              <a:rPr lang="cs-CZ" sz="3000" dirty="0"/>
              <a:t>Životní prostředí (smog, </a:t>
            </a:r>
            <a:r>
              <a:rPr lang="cs-CZ" sz="3000" dirty="0" err="1"/>
              <a:t>Turów</a:t>
            </a:r>
            <a:r>
              <a:rPr lang="cs-CZ" sz="3000" dirty="0"/>
              <a:t>)</a:t>
            </a:r>
          </a:p>
          <a:p>
            <a:pPr marL="633413" lvl="2" indent="-182563"/>
            <a:r>
              <a:rPr lang="cs-CZ" sz="3000" dirty="0"/>
              <a:t>Slabé infrastrukturní propojení</a:t>
            </a:r>
          </a:p>
          <a:p>
            <a:pPr marL="633413" lvl="2" indent="-182563"/>
            <a:r>
              <a:rPr lang="cs-CZ" sz="3000" dirty="0"/>
              <a:t>Hraniční dluh</a:t>
            </a:r>
          </a:p>
        </p:txBody>
      </p:sp>
    </p:spTree>
    <p:extLst>
      <p:ext uri="{BB962C8B-B14F-4D97-AF65-F5344CB8AC3E}">
        <p14:creationId xmlns:p14="http://schemas.microsoft.com/office/powerpoint/2010/main" val="289464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F7C4E-4F9F-9A9F-A678-EFC8FE5C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29E470-E404-2A8A-1ED5-F007D610E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8" y="1196752"/>
            <a:ext cx="7947711" cy="48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77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Hospodářské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Rostoucí obrat a podíl zahraničního obchodu s Polskem (2.-4. nejsilnější obchodní partner).</a:t>
            </a:r>
          </a:p>
          <a:p>
            <a:r>
              <a:rPr lang="cs-CZ" dirty="0"/>
              <a:t>Strategické investice (Unipetrol-PKN Orlen, ČEZ, Aukro/</a:t>
            </a:r>
            <a:r>
              <a:rPr lang="cs-CZ" dirty="0" err="1"/>
              <a:t>Mall</a:t>
            </a:r>
            <a:r>
              <a:rPr lang="cs-CZ" dirty="0"/>
              <a:t>, chemický a strojírenský průmysl…)</a:t>
            </a:r>
          </a:p>
          <a:p>
            <a:r>
              <a:rPr lang="cs-CZ" dirty="0"/>
              <a:t>Neviditelná přítomnost polských firem v Česku</a:t>
            </a:r>
          </a:p>
          <a:p>
            <a:r>
              <a:rPr lang="cs-CZ" dirty="0"/>
              <a:t>Pozitivní i negativní vlivy hospodářské provázanosti (potraviny, energetika…)</a:t>
            </a:r>
          </a:p>
          <a:p>
            <a:r>
              <a:rPr lang="cs-CZ" dirty="0"/>
              <a:t>Problémem stále slabá infrastruktura</a:t>
            </a:r>
          </a:p>
          <a:p>
            <a:r>
              <a:rPr lang="cs-CZ" dirty="0"/>
              <a:t>Cestovní 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19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Polská menšina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506916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K polské národnosti se hlásí přibližně 40.000 osob, 0,4 %, trvalý úbytek (integrace), regionální koncentrace</a:t>
            </a:r>
          </a:p>
          <a:p>
            <a:r>
              <a:rPr lang="cs-CZ" dirty="0"/>
              <a:t>Před rokem 1989 plnil funkci organizace zastupující zájmy polské menšiny PZKO; po roce 1989 řada organizací sdružených v Kongresu Poláků v České republice</a:t>
            </a:r>
          </a:p>
          <a:p>
            <a:r>
              <a:rPr lang="cs-CZ" dirty="0"/>
              <a:t>Na začátku 90. let rozkol mezi národnostním a občanským principem politické reprezentace menšiny, vznik strany „Soužití“ =&gt; po 1992 regionalizace a marginalizace</a:t>
            </a:r>
          </a:p>
          <a:p>
            <a:r>
              <a:rPr lang="cs-CZ" dirty="0"/>
              <a:t>Dnes spolkový život, menšinové školství, názvy, tiskopisy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49" y="1302392"/>
            <a:ext cx="3816085" cy="286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30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Polská menšina a polsko-české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Minimální vliv na česko-polské vztahy</a:t>
            </a:r>
          </a:p>
          <a:p>
            <a:pPr lvl="1"/>
            <a:r>
              <a:rPr lang="cs-CZ" dirty="0"/>
              <a:t>Polská menšina nenaráží na závažné překážky</a:t>
            </a:r>
          </a:p>
          <a:p>
            <a:pPr lvl="1"/>
            <a:r>
              <a:rPr lang="cs-CZ" dirty="0"/>
              <a:t>„Polská“ politická strana má slabou reprezentační, agregační a artikulační funkci</a:t>
            </a:r>
          </a:p>
          <a:p>
            <a:pPr lvl="1"/>
            <a:r>
              <a:rPr lang="cs-CZ" dirty="0"/>
              <a:t>Do mezistátních vztahů vstupuje jen příležitostně</a:t>
            </a:r>
          </a:p>
          <a:p>
            <a:pPr lvl="2"/>
            <a:r>
              <a:rPr lang="cs-CZ" dirty="0"/>
              <a:t>2009 omluva polského prezidenta za obsazení Těšínska v roce 1938, po které předseda kongresu Poláků v ČR Józef </a:t>
            </a:r>
            <a:r>
              <a:rPr lang="cs-CZ" dirty="0" err="1"/>
              <a:t>Szymeczek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vyzval </a:t>
            </a:r>
            <a:r>
              <a:rPr lang="cs-CZ" dirty="0"/>
              <a:t>k podobnému gestu české představitele za rok 1919</a:t>
            </a:r>
          </a:p>
          <a:p>
            <a:pPr lvl="2"/>
            <a:r>
              <a:rPr lang="cs-CZ" dirty="0"/>
              <a:t>Sčítání lidu 2021 - </a:t>
            </a:r>
            <a:r>
              <a:rPr lang="cs-CZ" dirty="0">
                <a:hlinkClick r:id="rId3"/>
              </a:rPr>
              <a:t>https://www.youtube.com/watch?v=z2-zmAlWCdg</a:t>
            </a:r>
            <a:r>
              <a:rPr lang="cs-CZ" dirty="0"/>
              <a:t> </a:t>
            </a:r>
          </a:p>
          <a:p>
            <a:r>
              <a:rPr lang="cs-CZ" dirty="0"/>
              <a:t>Tři podoby vztahů</a:t>
            </a:r>
          </a:p>
          <a:p>
            <a:pPr lvl="1"/>
            <a:r>
              <a:rPr lang="cs-CZ" dirty="0"/>
              <a:t>Praha-Varšava</a:t>
            </a:r>
          </a:p>
          <a:p>
            <a:pPr lvl="1"/>
            <a:r>
              <a:rPr lang="cs-CZ" dirty="0"/>
              <a:t>Těšínsko</a:t>
            </a:r>
          </a:p>
          <a:p>
            <a:pPr lvl="1"/>
            <a:r>
              <a:rPr lang="cs-CZ" dirty="0"/>
              <a:t>„nová hranice“</a:t>
            </a:r>
          </a:p>
        </p:txBody>
      </p:sp>
    </p:spTree>
    <p:extLst>
      <p:ext uri="{BB962C8B-B14F-4D97-AF65-F5344CB8AC3E}">
        <p14:creationId xmlns:p14="http://schemas.microsoft.com/office/powerpoint/2010/main" val="425560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Tři pohledy na česko-polské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republika a Polsko jako spojenci ve vztazích v rámci EU, NATO</a:t>
            </a:r>
          </a:p>
          <a:p>
            <a:r>
              <a:rPr lang="cs-CZ" dirty="0"/>
              <a:t>Česko-polské bilaterální vztahy (otázky asymetrie v politickém významu, hospodářství, atp.)</a:t>
            </a:r>
          </a:p>
          <a:p>
            <a:r>
              <a:rPr lang="cs-CZ" dirty="0"/>
              <a:t>Otázka polské menšiny v České republice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15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Historická zátěž polsko-českých vztahů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Dědictví let 1919 a 1938; špatné vztahy v meziválečném období</a:t>
            </a:r>
          </a:p>
          <a:p>
            <a:r>
              <a:rPr lang="cs-CZ" dirty="0"/>
              <a:t>Spory o Těšínsko, Hlučínsko, </a:t>
            </a:r>
            <a:r>
              <a:rPr lang="cs-CZ" dirty="0" err="1"/>
              <a:t>Ratibořsko</a:t>
            </a:r>
            <a:r>
              <a:rPr lang="cs-CZ" dirty="0"/>
              <a:t> a </a:t>
            </a:r>
            <a:r>
              <a:rPr lang="cs-CZ" dirty="0" err="1"/>
              <a:t>Klodzko</a:t>
            </a:r>
            <a:r>
              <a:rPr lang="cs-CZ" dirty="0"/>
              <a:t> v letech 1945-1947 – problém nové hranice</a:t>
            </a:r>
          </a:p>
          <a:p>
            <a:r>
              <a:rPr lang="cs-CZ" dirty="0"/>
              <a:t>Urovnáno intervencí SSSR a uzavřením Smluv o přátelské spolupráci (1947) a Hraniční smlouvou v roce (1958)</a:t>
            </a:r>
          </a:p>
          <a:p>
            <a:r>
              <a:rPr lang="cs-CZ" dirty="0"/>
              <a:t>V Československu zůstala regionálně koncentrovaná polská menšina</a:t>
            </a:r>
          </a:p>
          <a:p>
            <a:r>
              <a:rPr lang="cs-CZ" dirty="0"/>
              <a:t>Husákovská propaganda a novodobé stereotypy</a:t>
            </a:r>
          </a:p>
        </p:txBody>
      </p:sp>
    </p:spTree>
    <p:extLst>
      <p:ext uri="{BB962C8B-B14F-4D97-AF65-F5344CB8AC3E}">
        <p14:creationId xmlns:p14="http://schemas.microsoft.com/office/powerpoint/2010/main" val="265250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Základy novodobých </a:t>
            </a:r>
            <a:r>
              <a:rPr lang="cs-CZ" dirty="0" err="1"/>
              <a:t>česko</a:t>
            </a:r>
            <a:r>
              <a:rPr lang="cs-CZ" dirty="0"/>
              <a:t>(</a:t>
            </a:r>
            <a:r>
              <a:rPr lang="cs-CZ" dirty="0" err="1"/>
              <a:t>slovensko</a:t>
            </a:r>
            <a:r>
              <a:rPr lang="cs-CZ" dirty="0"/>
              <a:t>)-polských vztahů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Kontakty českého disentu a Solidarity (Polsko-československá solidarita).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" y="2636912"/>
            <a:ext cx="6048672" cy="40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9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Hledání střední Evropy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Střední Evropa mimo hlavní zahraničněpolitické koncepce</a:t>
            </a:r>
          </a:p>
          <a:p>
            <a:r>
              <a:rPr lang="cs-CZ" sz="2800" dirty="0"/>
              <a:t>Důvody</a:t>
            </a:r>
          </a:p>
          <a:p>
            <a:pPr lvl="1"/>
            <a:r>
              <a:rPr lang="cs-CZ" sz="2400" dirty="0"/>
              <a:t>Neexistující spolupráce v meziválečném období</a:t>
            </a:r>
          </a:p>
          <a:p>
            <a:pPr lvl="1"/>
            <a:r>
              <a:rPr lang="cs-CZ" sz="2400" dirty="0"/>
              <a:t>Ani hrozbou ani zdrojem síly</a:t>
            </a:r>
          </a:p>
          <a:p>
            <a:pPr lvl="1"/>
            <a:r>
              <a:rPr lang="cs-CZ" sz="2400" dirty="0"/>
              <a:t>Exkluzivita Polska (střední Evropa = Polsko)</a:t>
            </a:r>
          </a:p>
          <a:p>
            <a:pPr marL="274320" lvl="1" indent="0">
              <a:buNone/>
            </a:pPr>
            <a:endParaRPr lang="cs-CZ" sz="2400" dirty="0"/>
          </a:p>
          <a:p>
            <a:pPr marL="271463" lvl="1" indent="-182563"/>
            <a:r>
              <a:rPr lang="cs-CZ" sz="2800" dirty="0"/>
              <a:t>Střední Evropa není mezi prioritami polské zahraniční politiky v letech 1989-1990 =&gt; neúspěch jednání v Bratislavě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50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Visegrádská deklarace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Nejasné směřování SSSR a limitovaná ochota při opouštění sféry vlivu (události ve Vilniusu 1991)</a:t>
            </a:r>
          </a:p>
          <a:p>
            <a:r>
              <a:rPr lang="cs-CZ" dirty="0"/>
              <a:t>Potřeba zaplnit bezpečnostní vakuum ve střední Evropě, odstranit zbytky sovětského impéria a nasměrovat středoevropské státy k euroatlantickým institucím</a:t>
            </a:r>
          </a:p>
          <a:p>
            <a:r>
              <a:rPr lang="cs-CZ" dirty="0"/>
              <a:t>Podpis Deklarace v únoru 1991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08532"/>
            <a:ext cx="3238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old.visegradgroup.eu/img/upload/200609/pis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54" y="3698187"/>
            <a:ext cx="2367963" cy="31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3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Československo-polské </a:t>
            </a:r>
            <a:br>
              <a:rPr lang="cs-CZ" dirty="0"/>
            </a:br>
            <a:r>
              <a:rPr lang="cs-CZ" dirty="0"/>
              <a:t>vztahy 1989-1992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Nové elity s podobným viděním mezinárodní situace (sjednocení Německa, odchod sovětských vojáků, vyplnění šedé zóny ve střední Evropě)</a:t>
            </a:r>
          </a:p>
          <a:p>
            <a:r>
              <a:rPr lang="cs-CZ" dirty="0"/>
              <a:t>Smlouva mezi Českou a Slovenskou Federativní Republikou a Polskou republikou o dobrém sousedství, solidaritě a přátelské spolupráci z roku 1991</a:t>
            </a:r>
          </a:p>
          <a:p>
            <a:pPr lvl="1"/>
            <a:r>
              <a:rPr lang="cs-CZ" dirty="0"/>
              <a:t>Hlavní smlouva současné smluvní základny</a:t>
            </a:r>
          </a:p>
          <a:p>
            <a:pPr lvl="1"/>
            <a:r>
              <a:rPr lang="cs-CZ" dirty="0"/>
              <a:t>Vůle sektorové spolupráce</a:t>
            </a:r>
          </a:p>
          <a:p>
            <a:pPr lvl="1"/>
            <a:r>
              <a:rPr lang="cs-CZ" dirty="0"/>
              <a:t>Potvrzení práv menšin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92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Česko-polské vztahy 1992-2004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Kdo dříve vstoupí do NATO a EU?</a:t>
            </a:r>
          </a:p>
          <a:p>
            <a:pPr lvl="1"/>
            <a:r>
              <a:rPr lang="cs-CZ" dirty="0"/>
              <a:t>Český odklon od střední Evropy a návštěva Billa Clintona v Praze v lednu 1994 (kdo bude reprezentovat střední Evropu?)</a:t>
            </a:r>
          </a:p>
          <a:p>
            <a:pPr lvl="1"/>
            <a:r>
              <a:rPr lang="cs-CZ" dirty="0"/>
              <a:t>Od roku 1994 zlepšování vztahů s Polskem. Snaha přistoupit společně – konzultace 2+2.</a:t>
            </a:r>
          </a:p>
          <a:p>
            <a:r>
              <a:rPr lang="cs-CZ" dirty="0"/>
              <a:t>Stagnace (od 1992) a revitalizace (od 1998) Visegrádu =&gt; určuje i sílu česko-polské politické spolupráce</a:t>
            </a:r>
          </a:p>
          <a:p>
            <a:r>
              <a:rPr lang="cs-CZ" dirty="0"/>
              <a:t>Omezené slaďování pozic při jednáních s EU, což bylo dáno:</a:t>
            </a:r>
          </a:p>
          <a:p>
            <a:pPr lvl="1"/>
            <a:r>
              <a:rPr lang="cs-CZ" dirty="0"/>
              <a:t>principy přístupového procesu,</a:t>
            </a:r>
          </a:p>
          <a:p>
            <a:pPr lvl="1"/>
            <a:r>
              <a:rPr lang="cs-CZ" dirty="0"/>
              <a:t>odlišnými prioritami</a:t>
            </a:r>
          </a:p>
          <a:p>
            <a:pPr lvl="1"/>
            <a:r>
              <a:rPr lang="cs-CZ" dirty="0"/>
              <a:t>odlišnou vyjednávací pozicí (vlivem, vahou).</a:t>
            </a:r>
          </a:p>
          <a:p>
            <a:pPr marL="182880" lvl="1"/>
            <a:r>
              <a:rPr lang="cs-CZ" sz="2400" dirty="0"/>
              <a:t>Rozdílné vidění další problémů (Německo, východní politika)</a:t>
            </a:r>
          </a:p>
          <a:p>
            <a:pPr marL="27432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40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Vývoj V4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 zrušení VS a RVHP úpadek spolupráce – Klaus, Mečiar, </a:t>
            </a:r>
            <a:r>
              <a:rPr lang="cs-CZ" dirty="0" err="1"/>
              <a:t>Wałęsa</a:t>
            </a:r>
            <a:endParaRPr lang="cs-CZ" dirty="0"/>
          </a:p>
          <a:p>
            <a:r>
              <a:rPr lang="cs-CZ" dirty="0"/>
              <a:t>Pražský summit s Billem Clintonem – neúspěch V4</a:t>
            </a:r>
          </a:p>
          <a:p>
            <a:r>
              <a:rPr lang="cs-CZ" dirty="0"/>
              <a:t>Orientace na hospodářskou spolupráci – CEFTA (1992)</a:t>
            </a:r>
          </a:p>
          <a:p>
            <a:r>
              <a:rPr lang="cs-CZ" dirty="0"/>
              <a:t>Od 1998 revitalizace V4</a:t>
            </a:r>
          </a:p>
          <a:p>
            <a:pPr lvl="1"/>
            <a:r>
              <a:rPr lang="cs-CZ" dirty="0"/>
              <a:t>Schváleny pravidla spolupráce (1999)</a:t>
            </a:r>
          </a:p>
          <a:p>
            <a:pPr lvl="1"/>
            <a:r>
              <a:rPr lang="cs-CZ" dirty="0"/>
              <a:t>Vznik Visegrádského fondu (2000)</a:t>
            </a:r>
          </a:p>
          <a:p>
            <a:pPr lvl="1"/>
            <a:r>
              <a:rPr lang="cs-CZ" dirty="0"/>
              <a:t>Intenzivnější spolupráce</a:t>
            </a:r>
          </a:p>
          <a:p>
            <a:pPr marL="176213" lvl="1" indent="-168275"/>
            <a:r>
              <a:rPr lang="cs-CZ" sz="2400" dirty="0"/>
              <a:t>Od 2004 hledání nové role</a:t>
            </a:r>
          </a:p>
          <a:p>
            <a:pPr marL="176213" lvl="1" indent="-168275"/>
            <a:r>
              <a:rPr lang="cs-CZ" sz="2400" dirty="0"/>
              <a:t>Spolupráce v rámci EU; formování koalic, intenzivní pracovní kontakty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3428562" cy="128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891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1687</TotalTime>
  <Words>1083</Words>
  <Application>Microsoft Office PowerPoint</Application>
  <PresentationFormat>Předvádění na obrazovce (4:3)</PresentationFormat>
  <Paragraphs>130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Arial</vt:lpstr>
      <vt:lpstr>Přehlednost</vt:lpstr>
      <vt:lpstr>Polsko-české vztahy </vt:lpstr>
      <vt:lpstr>Tři pohledy na česko-polské vztahy</vt:lpstr>
      <vt:lpstr>Historická zátěž polsko-českých vztahů</vt:lpstr>
      <vt:lpstr>Základy novodobých česko(slovensko)-polských vztahů</vt:lpstr>
      <vt:lpstr>Hledání střední Evropy</vt:lpstr>
      <vt:lpstr>Visegrádská deklarace</vt:lpstr>
      <vt:lpstr>Československo-polské  vztahy 1989-1992</vt:lpstr>
      <vt:lpstr>Česko-polské vztahy 1992-2004</vt:lpstr>
      <vt:lpstr>Vývoj V4 spolupráce</vt:lpstr>
      <vt:lpstr>Česko-polské vztahy v EU</vt:lpstr>
      <vt:lpstr>Česko-polské vztahy a transatlantická vazba</vt:lpstr>
      <vt:lpstr>Česko-polské vztahy a východní politika</vt:lpstr>
      <vt:lpstr>V4 a polská zahraniční politika</vt:lpstr>
      <vt:lpstr>Politické a mezilidské bilaterální vztahy (nejlepší s kostlivci ve skříni) I</vt:lpstr>
      <vt:lpstr>Prezentace aplikace PowerPoint</vt:lpstr>
      <vt:lpstr>Hospodářské vztahy</vt:lpstr>
      <vt:lpstr>Polská menšina v ČR</vt:lpstr>
      <vt:lpstr>Polská menšina a polsko-české vztahy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polského zahraničně-politického myšlení před 2. světovou válkou</dc:title>
  <dc:creator>Vitek</dc:creator>
  <cp:lastModifiedBy>Vít Dostál</cp:lastModifiedBy>
  <cp:revision>92</cp:revision>
  <dcterms:created xsi:type="dcterms:W3CDTF">2012-07-20T07:09:27Z</dcterms:created>
  <dcterms:modified xsi:type="dcterms:W3CDTF">2024-03-24T21:10:45Z</dcterms:modified>
</cp:coreProperties>
</file>