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5"/>
  </p:notesMasterIdLst>
  <p:sldIdLst>
    <p:sldId id="256" r:id="rId2"/>
    <p:sldId id="342" r:id="rId3"/>
    <p:sldId id="343" r:id="rId4"/>
    <p:sldId id="333" r:id="rId5"/>
    <p:sldId id="329" r:id="rId6"/>
    <p:sldId id="328" r:id="rId7"/>
    <p:sldId id="330" r:id="rId8"/>
    <p:sldId id="334" r:id="rId9"/>
    <p:sldId id="332" r:id="rId10"/>
    <p:sldId id="335" r:id="rId11"/>
    <p:sldId id="336" r:id="rId12"/>
    <p:sldId id="337" r:id="rId13"/>
    <p:sldId id="338" r:id="rId14"/>
    <p:sldId id="339" r:id="rId15"/>
    <p:sldId id="340" r:id="rId16"/>
    <p:sldId id="362" r:id="rId17"/>
    <p:sldId id="344" r:id="rId18"/>
    <p:sldId id="345" r:id="rId19"/>
    <p:sldId id="346" r:id="rId20"/>
    <p:sldId id="358" r:id="rId21"/>
    <p:sldId id="359" r:id="rId22"/>
    <p:sldId id="361" r:id="rId23"/>
    <p:sldId id="305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DA32D12F-D361-436C-AEBB-AD40B59D4430}">
          <p14:sldIdLst>
            <p14:sldId id="256"/>
            <p14:sldId id="342"/>
            <p14:sldId id="343"/>
            <p14:sldId id="333"/>
            <p14:sldId id="329"/>
            <p14:sldId id="328"/>
            <p14:sldId id="330"/>
            <p14:sldId id="334"/>
            <p14:sldId id="332"/>
            <p14:sldId id="335"/>
            <p14:sldId id="336"/>
            <p14:sldId id="337"/>
            <p14:sldId id="338"/>
            <p14:sldId id="339"/>
            <p14:sldId id="340"/>
            <p14:sldId id="362"/>
            <p14:sldId id="344"/>
            <p14:sldId id="345"/>
            <p14:sldId id="346"/>
            <p14:sldId id="358"/>
            <p14:sldId id="359"/>
            <p14:sldId id="361"/>
            <p14:sldId id="30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5226A9-91B6-4E2E-8E0F-41CF923449D7}" v="101" dt="2024-02-25T18:14:25.8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76" autoAdjust="0"/>
    <p:restoredTop sz="89565" autoAdjust="0"/>
  </p:normalViewPr>
  <p:slideViewPr>
    <p:cSldViewPr snapToGrid="0">
      <p:cViewPr varScale="1">
        <p:scale>
          <a:sx n="74" d="100"/>
          <a:sy n="74" d="100"/>
        </p:scale>
        <p:origin x="11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ie Konečná" userId="e77d300807919a1d" providerId="LiveId" clId="{495226A9-91B6-4E2E-8E0F-41CF923449D7}"/>
    <pc:docChg chg="custSel addSld delSld modSld sldOrd modSection">
      <pc:chgData name="Lucie Konečná" userId="e77d300807919a1d" providerId="LiveId" clId="{495226A9-91B6-4E2E-8E0F-41CF923449D7}" dt="2024-02-25T18:14:41.694" v="497" actId="1076"/>
      <pc:docMkLst>
        <pc:docMk/>
      </pc:docMkLst>
      <pc:sldChg chg="modSp mod">
        <pc:chgData name="Lucie Konečná" userId="e77d300807919a1d" providerId="LiveId" clId="{495226A9-91B6-4E2E-8E0F-41CF923449D7}" dt="2024-02-25T10:56:07.724" v="6" actId="20577"/>
        <pc:sldMkLst>
          <pc:docMk/>
          <pc:sldMk cId="2497236001" sldId="256"/>
        </pc:sldMkLst>
        <pc:spChg chg="mod">
          <ac:chgData name="Lucie Konečná" userId="e77d300807919a1d" providerId="LiveId" clId="{495226A9-91B6-4E2E-8E0F-41CF923449D7}" dt="2024-02-25T10:56:07.724" v="6" actId="20577"/>
          <ac:spMkLst>
            <pc:docMk/>
            <pc:sldMk cId="2497236001" sldId="256"/>
            <ac:spMk id="3" creationId="{25C607AE-408D-4A1E-8B41-B0D674A46CCD}"/>
          </ac:spMkLst>
        </pc:spChg>
      </pc:sldChg>
      <pc:sldChg chg="del">
        <pc:chgData name="Lucie Konečná" userId="e77d300807919a1d" providerId="LiveId" clId="{495226A9-91B6-4E2E-8E0F-41CF923449D7}" dt="2024-02-25T16:09:02.355" v="453" actId="47"/>
        <pc:sldMkLst>
          <pc:docMk/>
          <pc:sldMk cId="3245345425" sldId="341"/>
        </pc:sldMkLst>
      </pc:sldChg>
      <pc:sldChg chg="modSp mod modTransition modAnim">
        <pc:chgData name="Lucie Konečná" userId="e77d300807919a1d" providerId="LiveId" clId="{495226A9-91B6-4E2E-8E0F-41CF923449D7}" dt="2024-02-25T14:44:59.713" v="452" actId="20577"/>
        <pc:sldMkLst>
          <pc:docMk/>
          <pc:sldMk cId="2626201081" sldId="342"/>
        </pc:sldMkLst>
        <pc:spChg chg="mod">
          <ac:chgData name="Lucie Konečná" userId="e77d300807919a1d" providerId="LiveId" clId="{495226A9-91B6-4E2E-8E0F-41CF923449D7}" dt="2024-02-25T14:44:59.713" v="452" actId="20577"/>
          <ac:spMkLst>
            <pc:docMk/>
            <pc:sldMk cId="2626201081" sldId="342"/>
            <ac:spMk id="3" creationId="{0953EA28-04C0-01FC-3D48-B0AFE2522017}"/>
          </ac:spMkLst>
        </pc:spChg>
        <pc:picChg chg="mod">
          <ac:chgData name="Lucie Konečná" userId="e77d300807919a1d" providerId="LiveId" clId="{495226A9-91B6-4E2E-8E0F-41CF923449D7}" dt="2024-02-25T14:12:43.760" v="200" actId="1076"/>
          <ac:picMkLst>
            <pc:docMk/>
            <pc:sldMk cId="2626201081" sldId="342"/>
            <ac:picMk id="5" creationId="{CD707296-83C0-20D6-17DC-98D25B591738}"/>
          </ac:picMkLst>
        </pc:picChg>
        <pc:picChg chg="mod">
          <ac:chgData name="Lucie Konečná" userId="e77d300807919a1d" providerId="LiveId" clId="{495226A9-91B6-4E2E-8E0F-41CF923449D7}" dt="2024-02-25T14:12:41.217" v="199" actId="1076"/>
          <ac:picMkLst>
            <pc:docMk/>
            <pc:sldMk cId="2626201081" sldId="342"/>
            <ac:picMk id="10" creationId="{A059A955-037D-4D24-E76F-EA298D203F84}"/>
          </ac:picMkLst>
        </pc:picChg>
      </pc:sldChg>
      <pc:sldChg chg="modSp mod">
        <pc:chgData name="Lucie Konečná" userId="e77d300807919a1d" providerId="LiveId" clId="{495226A9-91B6-4E2E-8E0F-41CF923449D7}" dt="2024-02-25T14:10:27.773" v="178" actId="14100"/>
        <pc:sldMkLst>
          <pc:docMk/>
          <pc:sldMk cId="2208196517" sldId="343"/>
        </pc:sldMkLst>
        <pc:spChg chg="mod">
          <ac:chgData name="Lucie Konečná" userId="e77d300807919a1d" providerId="LiveId" clId="{495226A9-91B6-4E2E-8E0F-41CF923449D7}" dt="2024-02-25T14:10:24.233" v="177" actId="1076"/>
          <ac:spMkLst>
            <pc:docMk/>
            <pc:sldMk cId="2208196517" sldId="343"/>
            <ac:spMk id="3" creationId="{0953EA28-04C0-01FC-3D48-B0AFE2522017}"/>
          </ac:spMkLst>
        </pc:spChg>
        <pc:picChg chg="mod">
          <ac:chgData name="Lucie Konečná" userId="e77d300807919a1d" providerId="LiveId" clId="{495226A9-91B6-4E2E-8E0F-41CF923449D7}" dt="2024-02-25T14:10:27.773" v="178" actId="14100"/>
          <ac:picMkLst>
            <pc:docMk/>
            <pc:sldMk cId="2208196517" sldId="343"/>
            <ac:picMk id="6" creationId="{B2E752A1-5385-485D-8970-B034D59FAAF8}"/>
          </ac:picMkLst>
        </pc:picChg>
      </pc:sldChg>
      <pc:sldChg chg="addSp delSp modSp mod">
        <pc:chgData name="Lucie Konečná" userId="e77d300807919a1d" providerId="LiveId" clId="{495226A9-91B6-4E2E-8E0F-41CF923449D7}" dt="2024-02-25T18:14:41.694" v="497" actId="1076"/>
        <pc:sldMkLst>
          <pc:docMk/>
          <pc:sldMk cId="3395108427" sldId="345"/>
        </pc:sldMkLst>
        <pc:spChg chg="add del mod">
          <ac:chgData name="Lucie Konečná" userId="e77d300807919a1d" providerId="LiveId" clId="{495226A9-91B6-4E2E-8E0F-41CF923449D7}" dt="2024-02-25T18:14:26.949" v="491" actId="22"/>
          <ac:spMkLst>
            <pc:docMk/>
            <pc:sldMk cId="3395108427" sldId="345"/>
            <ac:spMk id="4" creationId="{86BAF918-8E98-BEC3-5E17-CD08DF6DFE0B}"/>
          </ac:spMkLst>
        </pc:spChg>
        <pc:picChg chg="add mod ord">
          <ac:chgData name="Lucie Konečná" userId="e77d300807919a1d" providerId="LiveId" clId="{495226A9-91B6-4E2E-8E0F-41CF923449D7}" dt="2024-02-25T18:14:41.694" v="497" actId="1076"/>
          <ac:picMkLst>
            <pc:docMk/>
            <pc:sldMk cId="3395108427" sldId="345"/>
            <ac:picMk id="5" creationId="{3036A119-01AF-031B-EF3F-B2ECCC5AE891}"/>
          </ac:picMkLst>
        </pc:picChg>
        <pc:picChg chg="del">
          <ac:chgData name="Lucie Konečná" userId="e77d300807919a1d" providerId="LiveId" clId="{495226A9-91B6-4E2E-8E0F-41CF923449D7}" dt="2024-02-25T11:15:49.828" v="33" actId="478"/>
          <ac:picMkLst>
            <pc:docMk/>
            <pc:sldMk cId="3395108427" sldId="345"/>
            <ac:picMk id="5" creationId="{B89311C9-6BE9-0C2F-1428-C892542E89C6}"/>
          </ac:picMkLst>
        </pc:picChg>
        <pc:picChg chg="add mod">
          <ac:chgData name="Lucie Konečná" userId="e77d300807919a1d" providerId="LiveId" clId="{495226A9-91B6-4E2E-8E0F-41CF923449D7}" dt="2024-02-25T18:14:25.802" v="490" actId="1076"/>
          <ac:picMkLst>
            <pc:docMk/>
            <pc:sldMk cId="3395108427" sldId="345"/>
            <ac:picMk id="2050" creationId="{95F19C16-7344-3389-838D-9DE25AD20998}"/>
          </ac:picMkLst>
        </pc:picChg>
      </pc:sldChg>
      <pc:sldChg chg="addSp delSp modSp mod">
        <pc:chgData name="Lucie Konečná" userId="e77d300807919a1d" providerId="LiveId" clId="{495226A9-91B6-4E2E-8E0F-41CF923449D7}" dt="2024-02-25T17:52:26.201" v="489" actId="20577"/>
        <pc:sldMkLst>
          <pc:docMk/>
          <pc:sldMk cId="1011326164" sldId="346"/>
        </pc:sldMkLst>
        <pc:spChg chg="mod">
          <ac:chgData name="Lucie Konečná" userId="e77d300807919a1d" providerId="LiveId" clId="{495226A9-91B6-4E2E-8E0F-41CF923449D7}" dt="2024-02-25T11:03:39.912" v="21" actId="27636"/>
          <ac:spMkLst>
            <pc:docMk/>
            <pc:sldMk cId="1011326164" sldId="346"/>
            <ac:spMk id="2" creationId="{0C315FE3-BE7F-20BF-5509-AE0F8143CD3D}"/>
          </ac:spMkLst>
        </pc:spChg>
        <pc:spChg chg="del">
          <ac:chgData name="Lucie Konečná" userId="e77d300807919a1d" providerId="LiveId" clId="{495226A9-91B6-4E2E-8E0F-41CF923449D7}" dt="2024-02-25T11:11:08.962" v="24"/>
          <ac:spMkLst>
            <pc:docMk/>
            <pc:sldMk cId="1011326164" sldId="346"/>
            <ac:spMk id="12" creationId="{0BE3AF2C-17E5-ED70-6C8D-AD68F6FE734F}"/>
          </ac:spMkLst>
        </pc:spChg>
        <pc:graphicFrameChg chg="del mod modGraphic">
          <ac:chgData name="Lucie Konečná" userId="e77d300807919a1d" providerId="LiveId" clId="{495226A9-91B6-4E2E-8E0F-41CF923449D7}" dt="2024-02-25T11:11:07.918" v="23" actId="478"/>
          <ac:graphicFrameMkLst>
            <pc:docMk/>
            <pc:sldMk cId="1011326164" sldId="346"/>
            <ac:graphicFrameMk id="3" creationId="{B7F1569C-5E5C-B4A8-8F58-064F3109E5B7}"/>
          </ac:graphicFrameMkLst>
        </pc:graphicFrameChg>
        <pc:graphicFrameChg chg="add mod modGraphic">
          <ac:chgData name="Lucie Konečná" userId="e77d300807919a1d" providerId="LiveId" clId="{495226A9-91B6-4E2E-8E0F-41CF923449D7}" dt="2024-02-25T17:52:26.201" v="489" actId="20577"/>
          <ac:graphicFrameMkLst>
            <pc:docMk/>
            <pc:sldMk cId="1011326164" sldId="346"/>
            <ac:graphicFrameMk id="4" creationId="{6596518E-A083-6EF1-5B73-3CF0B990BFF5}"/>
          </ac:graphicFrameMkLst>
        </pc:graphicFrameChg>
      </pc:sldChg>
      <pc:sldChg chg="del">
        <pc:chgData name="Lucie Konečná" userId="e77d300807919a1d" providerId="LiveId" clId="{495226A9-91B6-4E2E-8E0F-41CF923449D7}" dt="2024-02-25T10:59:55.498" v="10" actId="47"/>
        <pc:sldMkLst>
          <pc:docMk/>
          <pc:sldMk cId="2965185739" sldId="347"/>
        </pc:sldMkLst>
      </pc:sldChg>
      <pc:sldChg chg="addSp modSp add mod ord">
        <pc:chgData name="Lucie Konečná" userId="e77d300807919a1d" providerId="LiveId" clId="{495226A9-91B6-4E2E-8E0F-41CF923449D7}" dt="2024-02-25T17:50:53.395" v="487" actId="1076"/>
        <pc:sldMkLst>
          <pc:docMk/>
          <pc:sldMk cId="1561170645" sldId="358"/>
        </pc:sldMkLst>
        <pc:spChg chg="mod">
          <ac:chgData name="Lucie Konečná" userId="e77d300807919a1d" providerId="LiveId" clId="{495226A9-91B6-4E2E-8E0F-41CF923449D7}" dt="2024-02-25T17:49:59.596" v="482" actId="1076"/>
          <ac:spMkLst>
            <pc:docMk/>
            <pc:sldMk cId="1561170645" sldId="358"/>
            <ac:spMk id="2" creationId="{896B9ED2-4BA2-8DED-F77B-38D75FCEADCA}"/>
          </ac:spMkLst>
        </pc:spChg>
        <pc:spChg chg="mod">
          <ac:chgData name="Lucie Konečná" userId="e77d300807919a1d" providerId="LiveId" clId="{495226A9-91B6-4E2E-8E0F-41CF923449D7}" dt="2024-02-25T17:50:43.745" v="483" actId="20577"/>
          <ac:spMkLst>
            <pc:docMk/>
            <pc:sldMk cId="1561170645" sldId="358"/>
            <ac:spMk id="3" creationId="{BD8250E9-389F-193D-A3E8-10B8BF960374}"/>
          </ac:spMkLst>
        </pc:spChg>
        <pc:picChg chg="add mod">
          <ac:chgData name="Lucie Konečná" userId="e77d300807919a1d" providerId="LiveId" clId="{495226A9-91B6-4E2E-8E0F-41CF923449D7}" dt="2024-02-25T17:50:53.395" v="487" actId="1076"/>
          <ac:picMkLst>
            <pc:docMk/>
            <pc:sldMk cId="1561170645" sldId="358"/>
            <ac:picMk id="4" creationId="{2E154267-689D-53C2-C3CC-F9963D2C1327}"/>
          </ac:picMkLst>
        </pc:picChg>
        <pc:picChg chg="mod">
          <ac:chgData name="Lucie Konečná" userId="e77d300807919a1d" providerId="LiveId" clId="{495226A9-91B6-4E2E-8E0F-41CF923449D7}" dt="2024-02-25T17:49:48.691" v="479" actId="1076"/>
          <ac:picMkLst>
            <pc:docMk/>
            <pc:sldMk cId="1561170645" sldId="358"/>
            <ac:picMk id="5" creationId="{B9A4BFDA-ADF6-9505-57DB-A32634BF5D89}"/>
          </ac:picMkLst>
        </pc:picChg>
      </pc:sldChg>
      <pc:sldChg chg="addSp delSp modSp new mod">
        <pc:chgData name="Lucie Konečná" userId="e77d300807919a1d" providerId="LiveId" clId="{495226A9-91B6-4E2E-8E0F-41CF923449D7}" dt="2024-02-25T11:25:26.564" v="56" actId="14100"/>
        <pc:sldMkLst>
          <pc:docMk/>
          <pc:sldMk cId="1392828932" sldId="359"/>
        </pc:sldMkLst>
        <pc:spChg chg="mod">
          <ac:chgData name="Lucie Konečná" userId="e77d300807919a1d" providerId="LiveId" clId="{495226A9-91B6-4E2E-8E0F-41CF923449D7}" dt="2024-02-25T11:01:29.370" v="17" actId="14100"/>
          <ac:spMkLst>
            <pc:docMk/>
            <pc:sldMk cId="1392828932" sldId="359"/>
            <ac:spMk id="2" creationId="{5EA5B472-B7E3-FE06-39E0-FFEED7496469}"/>
          </ac:spMkLst>
        </pc:spChg>
        <pc:spChg chg="del">
          <ac:chgData name="Lucie Konečná" userId="e77d300807919a1d" providerId="LiveId" clId="{495226A9-91B6-4E2E-8E0F-41CF923449D7}" dt="2024-02-25T11:25:00.136" v="50"/>
          <ac:spMkLst>
            <pc:docMk/>
            <pc:sldMk cId="1392828932" sldId="359"/>
            <ac:spMk id="3" creationId="{2FDA2CFB-026B-6256-27E4-C8B131A34F8D}"/>
          </ac:spMkLst>
        </pc:spChg>
        <pc:picChg chg="add mod">
          <ac:chgData name="Lucie Konečná" userId="e77d300807919a1d" providerId="LiveId" clId="{495226A9-91B6-4E2E-8E0F-41CF923449D7}" dt="2024-02-25T11:25:26.564" v="56" actId="14100"/>
          <ac:picMkLst>
            <pc:docMk/>
            <pc:sldMk cId="1392828932" sldId="359"/>
            <ac:picMk id="3074" creationId="{41C1D55E-BD50-CD41-2386-9A33CE95CF2F}"/>
          </ac:picMkLst>
        </pc:picChg>
        <pc:picChg chg="add mod">
          <ac:chgData name="Lucie Konečná" userId="e77d300807919a1d" providerId="LiveId" clId="{495226A9-91B6-4E2E-8E0F-41CF923449D7}" dt="2024-02-25T11:25:11.188" v="53" actId="14100"/>
          <ac:picMkLst>
            <pc:docMk/>
            <pc:sldMk cId="1392828932" sldId="359"/>
            <ac:picMk id="3076" creationId="{5F2CA66C-22E9-ECAA-8AA4-CCC945CAC343}"/>
          </ac:picMkLst>
        </pc:picChg>
      </pc:sldChg>
      <pc:sldChg chg="modSp new del mod">
        <pc:chgData name="Lucie Konečná" userId="e77d300807919a1d" providerId="LiveId" clId="{495226A9-91B6-4E2E-8E0F-41CF923449D7}" dt="2024-02-25T12:07:34.194" v="170" actId="47"/>
        <pc:sldMkLst>
          <pc:docMk/>
          <pc:sldMk cId="3511760047" sldId="360"/>
        </pc:sldMkLst>
        <pc:spChg chg="mod">
          <ac:chgData name="Lucie Konečná" userId="e77d300807919a1d" providerId="LiveId" clId="{495226A9-91B6-4E2E-8E0F-41CF923449D7}" dt="2024-02-25T11:23:43.512" v="48" actId="1076"/>
          <ac:spMkLst>
            <pc:docMk/>
            <pc:sldMk cId="3511760047" sldId="360"/>
            <ac:spMk id="2" creationId="{9B034991-AD53-21DD-7F60-4004AEECE382}"/>
          </ac:spMkLst>
        </pc:spChg>
      </pc:sldChg>
      <pc:sldChg chg="addSp delSp modSp add mod">
        <pc:chgData name="Lucie Konečná" userId="e77d300807919a1d" providerId="LiveId" clId="{495226A9-91B6-4E2E-8E0F-41CF923449D7}" dt="2024-02-25T11:37:06.853" v="169" actId="20577"/>
        <pc:sldMkLst>
          <pc:docMk/>
          <pc:sldMk cId="185685830" sldId="361"/>
        </pc:sldMkLst>
        <pc:spChg chg="mod">
          <ac:chgData name="Lucie Konečná" userId="e77d300807919a1d" providerId="LiveId" clId="{495226A9-91B6-4E2E-8E0F-41CF923449D7}" dt="2024-02-25T11:37:06.853" v="169" actId="20577"/>
          <ac:spMkLst>
            <pc:docMk/>
            <pc:sldMk cId="185685830" sldId="361"/>
            <ac:spMk id="3" creationId="{9009AC5E-7B67-44B3-3528-33547777BB55}"/>
          </ac:spMkLst>
        </pc:spChg>
        <pc:picChg chg="del">
          <ac:chgData name="Lucie Konečná" userId="e77d300807919a1d" providerId="LiveId" clId="{495226A9-91B6-4E2E-8E0F-41CF923449D7}" dt="2024-02-25T11:23:19.041" v="41" actId="478"/>
          <ac:picMkLst>
            <pc:docMk/>
            <pc:sldMk cId="185685830" sldId="361"/>
            <ac:picMk id="3074" creationId="{5F6E6A2E-B2D2-DA8C-27F4-03F1B7C6BE26}"/>
          </ac:picMkLst>
        </pc:picChg>
        <pc:picChg chg="add del mod">
          <ac:chgData name="Lucie Konečná" userId="e77d300807919a1d" providerId="LiveId" clId="{495226A9-91B6-4E2E-8E0F-41CF923449D7}" dt="2024-02-25T11:23:29.408" v="45" actId="478"/>
          <ac:picMkLst>
            <pc:docMk/>
            <pc:sldMk cId="185685830" sldId="361"/>
            <ac:picMk id="4098" creationId="{40074CA1-CE46-87EA-D836-C2A4A83075E7}"/>
          </ac:picMkLst>
        </pc:picChg>
      </pc:sldChg>
      <pc:sldChg chg="addSp delSp modSp new mod">
        <pc:chgData name="Lucie Konečná" userId="e77d300807919a1d" providerId="LiveId" clId="{495226A9-91B6-4E2E-8E0F-41CF923449D7}" dt="2024-02-25T16:15:11.897" v="478" actId="14100"/>
        <pc:sldMkLst>
          <pc:docMk/>
          <pc:sldMk cId="4215826622" sldId="362"/>
        </pc:sldMkLst>
        <pc:spChg chg="mod">
          <ac:chgData name="Lucie Konečná" userId="e77d300807919a1d" providerId="LiveId" clId="{495226A9-91B6-4E2E-8E0F-41CF923449D7}" dt="2024-02-25T16:13:29.276" v="472" actId="1076"/>
          <ac:spMkLst>
            <pc:docMk/>
            <pc:sldMk cId="4215826622" sldId="362"/>
            <ac:spMk id="2" creationId="{829C76C7-5620-0E6D-C85F-76A81D98ED89}"/>
          </ac:spMkLst>
        </pc:spChg>
        <pc:spChg chg="del">
          <ac:chgData name="Lucie Konečná" userId="e77d300807919a1d" providerId="LiveId" clId="{495226A9-91B6-4E2E-8E0F-41CF923449D7}" dt="2024-02-25T16:13:12.132" v="468"/>
          <ac:spMkLst>
            <pc:docMk/>
            <pc:sldMk cId="4215826622" sldId="362"/>
            <ac:spMk id="3" creationId="{64110FC8-440A-576D-D4F5-6DCD4F2BF37E}"/>
          </ac:spMkLst>
        </pc:spChg>
        <pc:picChg chg="add mod">
          <ac:chgData name="Lucie Konečná" userId="e77d300807919a1d" providerId="LiveId" clId="{495226A9-91B6-4E2E-8E0F-41CF923449D7}" dt="2024-02-25T16:15:11.897" v="478" actId="14100"/>
          <ac:picMkLst>
            <pc:docMk/>
            <pc:sldMk cId="4215826622" sldId="362"/>
            <ac:picMk id="1026" creationId="{1C180094-44BC-8078-FC3D-0AC749175A76}"/>
          </ac:picMkLst>
        </pc:picChg>
        <pc:picChg chg="add mod">
          <ac:chgData name="Lucie Konečná" userId="e77d300807919a1d" providerId="LiveId" clId="{495226A9-91B6-4E2E-8E0F-41CF923449D7}" dt="2024-02-25T16:15:04.470" v="477" actId="1076"/>
          <ac:picMkLst>
            <pc:docMk/>
            <pc:sldMk cId="4215826622" sldId="362"/>
            <ac:picMk id="1028" creationId="{048B50CE-4B4F-1DB6-C310-F2E0F2E55190}"/>
          </ac:picMkLst>
        </pc:picChg>
      </pc:sldChg>
    </pc:docChg>
  </pc:docChgLst>
  <pc:docChgLst>
    <pc:chgData name="Lucie Konečná" userId="e77d300807919a1d" providerId="LiveId" clId="{B278A1D4-FE6D-424B-A189-D1DAE89DA697}"/>
    <pc:docChg chg="modSld sldOrd">
      <pc:chgData name="Lucie Konečná" userId="e77d300807919a1d" providerId="LiveId" clId="{B278A1D4-FE6D-424B-A189-D1DAE89DA697}" dt="2023-05-23T15:59:26.891" v="1"/>
      <pc:docMkLst>
        <pc:docMk/>
      </pc:docMkLst>
      <pc:sldChg chg="ord">
        <pc:chgData name="Lucie Konečná" userId="e77d300807919a1d" providerId="LiveId" clId="{B278A1D4-FE6D-424B-A189-D1DAE89DA697}" dt="2023-05-23T15:59:26.891" v="1"/>
        <pc:sldMkLst>
          <pc:docMk/>
          <pc:sldMk cId="2208196517" sldId="343"/>
        </pc:sldMkLst>
      </pc:sldChg>
    </pc:docChg>
  </pc:docChgLst>
  <pc:docChgLst>
    <pc:chgData name="Lucie Konečná" userId="e77d300807919a1d" providerId="LiveId" clId="{E4FDC3F6-DDB9-42F7-AA77-B1EFE8F8EBD7}"/>
    <pc:docChg chg="modSld">
      <pc:chgData name="Lucie Konečná" userId="e77d300807919a1d" providerId="LiveId" clId="{E4FDC3F6-DDB9-42F7-AA77-B1EFE8F8EBD7}" dt="2023-06-28T11:08:29.354" v="0" actId="1076"/>
      <pc:docMkLst>
        <pc:docMk/>
      </pc:docMkLst>
      <pc:sldChg chg="modSp mod">
        <pc:chgData name="Lucie Konečná" userId="e77d300807919a1d" providerId="LiveId" clId="{E4FDC3F6-DDB9-42F7-AA77-B1EFE8F8EBD7}" dt="2023-06-28T11:08:29.354" v="0" actId="1076"/>
        <pc:sldMkLst>
          <pc:docMk/>
          <pc:sldMk cId="2965185739" sldId="347"/>
        </pc:sldMkLst>
        <pc:picChg chg="mod">
          <ac:chgData name="Lucie Konečná" userId="e77d300807919a1d" providerId="LiveId" clId="{E4FDC3F6-DDB9-42F7-AA77-B1EFE8F8EBD7}" dt="2023-06-28T11:08:29.354" v="0" actId="1076"/>
          <ac:picMkLst>
            <pc:docMk/>
            <pc:sldMk cId="2965185739" sldId="347"/>
            <ac:picMk id="4" creationId="{D96C2FC3-8894-9661-32EE-29D87B906B95}"/>
          </ac:picMkLst>
        </pc:picChg>
      </pc:sldChg>
    </pc:docChg>
  </pc:docChgLst>
  <pc:docChgLst>
    <pc:chgData name="Lucie Konečná" userId="e77d300807919a1d" providerId="LiveId" clId="{0ACBA39E-498B-4E76-B32E-F929AAF77712}"/>
    <pc:docChg chg="modSld sldOrd">
      <pc:chgData name="Lucie Konečná" userId="e77d300807919a1d" providerId="LiveId" clId="{0ACBA39E-498B-4E76-B32E-F929AAF77712}" dt="2023-05-05T16:32:54.167" v="1"/>
      <pc:docMkLst>
        <pc:docMk/>
      </pc:docMkLst>
      <pc:sldChg chg="ord">
        <pc:chgData name="Lucie Konečná" userId="e77d300807919a1d" providerId="LiveId" clId="{0ACBA39E-498B-4E76-B32E-F929AAF77712}" dt="2023-05-05T16:32:54.167" v="1"/>
        <pc:sldMkLst>
          <pc:docMk/>
          <pc:sldMk cId="2843467527" sldId="337"/>
        </pc:sldMkLst>
      </pc:sldChg>
    </pc:docChg>
  </pc:docChgLst>
  <pc:docChgLst>
    <pc:chgData name="Lucie Konečná" userId="e77d300807919a1d" providerId="LiveId" clId="{FB41A9B5-0D39-4B00-B1E3-77853CF996E5}"/>
    <pc:docChg chg="custSel addSld modSld sldOrd modSection">
      <pc:chgData name="Lucie Konečná" userId="e77d300807919a1d" providerId="LiveId" clId="{FB41A9B5-0D39-4B00-B1E3-77853CF996E5}" dt="2023-03-01T11:33:50.851" v="191" actId="20577"/>
      <pc:docMkLst>
        <pc:docMk/>
      </pc:docMkLst>
      <pc:sldChg chg="modSp mod">
        <pc:chgData name="Lucie Konečná" userId="e77d300807919a1d" providerId="LiveId" clId="{FB41A9B5-0D39-4B00-B1E3-77853CF996E5}" dt="2023-02-26T09:19:19.839" v="8" actId="20577"/>
        <pc:sldMkLst>
          <pc:docMk/>
          <pc:sldMk cId="2497236001" sldId="256"/>
        </pc:sldMkLst>
        <pc:spChg chg="mod">
          <ac:chgData name="Lucie Konečná" userId="e77d300807919a1d" providerId="LiveId" clId="{FB41A9B5-0D39-4B00-B1E3-77853CF996E5}" dt="2023-02-26T09:19:19.839" v="8" actId="20577"/>
          <ac:spMkLst>
            <pc:docMk/>
            <pc:sldMk cId="2497236001" sldId="256"/>
            <ac:spMk id="3" creationId="{25C607AE-408D-4A1E-8B41-B0D674A46CCD}"/>
          </ac:spMkLst>
        </pc:spChg>
      </pc:sldChg>
      <pc:sldChg chg="modSp mod">
        <pc:chgData name="Lucie Konečná" userId="e77d300807919a1d" providerId="LiveId" clId="{FB41A9B5-0D39-4B00-B1E3-77853CF996E5}" dt="2023-03-01T11:33:50.851" v="191" actId="20577"/>
        <pc:sldMkLst>
          <pc:docMk/>
          <pc:sldMk cId="2631416446" sldId="328"/>
        </pc:sldMkLst>
        <pc:spChg chg="mod">
          <ac:chgData name="Lucie Konečná" userId="e77d300807919a1d" providerId="LiveId" clId="{FB41A9B5-0D39-4B00-B1E3-77853CF996E5}" dt="2023-03-01T11:33:50.851" v="191" actId="20577"/>
          <ac:spMkLst>
            <pc:docMk/>
            <pc:sldMk cId="2631416446" sldId="328"/>
            <ac:spMk id="3" creationId="{60D7DB2C-FD0E-0B65-2488-D0B62E7800FD}"/>
          </ac:spMkLst>
        </pc:spChg>
      </pc:sldChg>
      <pc:sldChg chg="modSp mod">
        <pc:chgData name="Lucie Konečná" userId="e77d300807919a1d" providerId="LiveId" clId="{FB41A9B5-0D39-4B00-B1E3-77853CF996E5}" dt="2023-02-27T09:36:37.801" v="106" actId="20577"/>
        <pc:sldMkLst>
          <pc:docMk/>
          <pc:sldMk cId="1468921059" sldId="329"/>
        </pc:sldMkLst>
        <pc:spChg chg="mod">
          <ac:chgData name="Lucie Konečná" userId="e77d300807919a1d" providerId="LiveId" clId="{FB41A9B5-0D39-4B00-B1E3-77853CF996E5}" dt="2023-02-27T09:36:37.801" v="106" actId="20577"/>
          <ac:spMkLst>
            <pc:docMk/>
            <pc:sldMk cId="1468921059" sldId="329"/>
            <ac:spMk id="3" creationId="{2B1B508D-2F97-68E0-DBBC-F94F89B12506}"/>
          </ac:spMkLst>
        </pc:spChg>
      </pc:sldChg>
      <pc:sldChg chg="modSp mod">
        <pc:chgData name="Lucie Konečná" userId="e77d300807919a1d" providerId="LiveId" clId="{FB41A9B5-0D39-4B00-B1E3-77853CF996E5}" dt="2023-02-27T09:51:56.127" v="134" actId="20577"/>
        <pc:sldMkLst>
          <pc:docMk/>
          <pc:sldMk cId="3516077480" sldId="330"/>
        </pc:sldMkLst>
        <pc:spChg chg="mod">
          <ac:chgData name="Lucie Konečná" userId="e77d300807919a1d" providerId="LiveId" clId="{FB41A9B5-0D39-4B00-B1E3-77853CF996E5}" dt="2023-02-27T09:51:56.127" v="134" actId="20577"/>
          <ac:spMkLst>
            <pc:docMk/>
            <pc:sldMk cId="3516077480" sldId="330"/>
            <ac:spMk id="3" creationId="{ACE98589-466C-3EED-8872-84C0C4112B9F}"/>
          </ac:spMkLst>
        </pc:spChg>
        <pc:spChg chg="mod">
          <ac:chgData name="Lucie Konečná" userId="e77d300807919a1d" providerId="LiveId" clId="{FB41A9B5-0D39-4B00-B1E3-77853CF996E5}" dt="2023-02-26T11:13:46.956" v="20" actId="20577"/>
          <ac:spMkLst>
            <pc:docMk/>
            <pc:sldMk cId="3516077480" sldId="330"/>
            <ac:spMk id="4" creationId="{AE7D6549-5B6F-F4BA-CE54-01DB897DA191}"/>
          </ac:spMkLst>
        </pc:spChg>
      </pc:sldChg>
      <pc:sldChg chg="modSp mod">
        <pc:chgData name="Lucie Konečná" userId="e77d300807919a1d" providerId="LiveId" clId="{FB41A9B5-0D39-4B00-B1E3-77853CF996E5}" dt="2023-02-26T11:15:37.513" v="40" actId="20577"/>
        <pc:sldMkLst>
          <pc:docMk/>
          <pc:sldMk cId="2661752214" sldId="334"/>
        </pc:sldMkLst>
        <pc:spChg chg="mod">
          <ac:chgData name="Lucie Konečná" userId="e77d300807919a1d" providerId="LiveId" clId="{FB41A9B5-0D39-4B00-B1E3-77853CF996E5}" dt="2023-02-26T11:15:37.513" v="40" actId="20577"/>
          <ac:spMkLst>
            <pc:docMk/>
            <pc:sldMk cId="2661752214" sldId="334"/>
            <ac:spMk id="3" creationId="{ACE98589-466C-3EED-8872-84C0C4112B9F}"/>
          </ac:spMkLst>
        </pc:spChg>
      </pc:sldChg>
      <pc:sldChg chg="modSp mod">
        <pc:chgData name="Lucie Konečná" userId="e77d300807919a1d" providerId="LiveId" clId="{FB41A9B5-0D39-4B00-B1E3-77853CF996E5}" dt="2023-02-26T14:16:13.255" v="43" actId="1076"/>
        <pc:sldMkLst>
          <pc:docMk/>
          <pc:sldMk cId="2141562520" sldId="336"/>
        </pc:sldMkLst>
        <pc:picChg chg="mod">
          <ac:chgData name="Lucie Konečná" userId="e77d300807919a1d" providerId="LiveId" clId="{FB41A9B5-0D39-4B00-B1E3-77853CF996E5}" dt="2023-02-26T14:16:13.255" v="43" actId="1076"/>
          <ac:picMkLst>
            <pc:docMk/>
            <pc:sldMk cId="2141562520" sldId="336"/>
            <ac:picMk id="5" creationId="{BA75592E-2EEC-6DD8-B502-A2572550EBAC}"/>
          </ac:picMkLst>
        </pc:picChg>
      </pc:sldChg>
      <pc:sldChg chg="modSp mod">
        <pc:chgData name="Lucie Konečná" userId="e77d300807919a1d" providerId="LiveId" clId="{FB41A9B5-0D39-4B00-B1E3-77853CF996E5}" dt="2023-02-26T14:58:34.222" v="61" actId="20577"/>
        <pc:sldMkLst>
          <pc:docMk/>
          <pc:sldMk cId="2589640028" sldId="339"/>
        </pc:sldMkLst>
        <pc:spChg chg="mod">
          <ac:chgData name="Lucie Konečná" userId="e77d300807919a1d" providerId="LiveId" clId="{FB41A9B5-0D39-4B00-B1E3-77853CF996E5}" dt="2023-02-26T14:58:34.222" v="61" actId="20577"/>
          <ac:spMkLst>
            <pc:docMk/>
            <pc:sldMk cId="2589640028" sldId="339"/>
            <ac:spMk id="3" creationId="{D0980FE1-17FF-632B-E2E2-DDB09C49047E}"/>
          </ac:spMkLst>
        </pc:spChg>
        <pc:picChg chg="mod">
          <ac:chgData name="Lucie Konečná" userId="e77d300807919a1d" providerId="LiveId" clId="{FB41A9B5-0D39-4B00-B1E3-77853CF996E5}" dt="2023-02-26T14:58:14.186" v="45" actId="1076"/>
          <ac:picMkLst>
            <pc:docMk/>
            <pc:sldMk cId="2589640028" sldId="339"/>
            <ac:picMk id="7" creationId="{1D1DA58C-8A70-769B-F490-C5742C5188C5}"/>
          </ac:picMkLst>
        </pc:picChg>
      </pc:sldChg>
      <pc:sldChg chg="delSp modSp mod">
        <pc:chgData name="Lucie Konečná" userId="e77d300807919a1d" providerId="LiveId" clId="{FB41A9B5-0D39-4B00-B1E3-77853CF996E5}" dt="2023-03-01T08:19:12.213" v="142" actId="20577"/>
        <pc:sldMkLst>
          <pc:docMk/>
          <pc:sldMk cId="2208196517" sldId="343"/>
        </pc:sldMkLst>
        <pc:spChg chg="mod">
          <ac:chgData name="Lucie Konečná" userId="e77d300807919a1d" providerId="LiveId" clId="{FB41A9B5-0D39-4B00-B1E3-77853CF996E5}" dt="2023-03-01T08:19:12.213" v="142" actId="20577"/>
          <ac:spMkLst>
            <pc:docMk/>
            <pc:sldMk cId="2208196517" sldId="343"/>
            <ac:spMk id="3" creationId="{0953EA28-04C0-01FC-3D48-B0AFE2522017}"/>
          </ac:spMkLst>
        </pc:spChg>
        <pc:picChg chg="del">
          <ac:chgData name="Lucie Konečná" userId="e77d300807919a1d" providerId="LiveId" clId="{FB41A9B5-0D39-4B00-B1E3-77853CF996E5}" dt="2023-02-26T09:55:28.455" v="9" actId="478"/>
          <ac:picMkLst>
            <pc:docMk/>
            <pc:sldMk cId="2208196517" sldId="343"/>
            <ac:picMk id="4" creationId="{484F74CE-694A-5E31-0AEC-DA375F2FC8E6}"/>
          </ac:picMkLst>
        </pc:picChg>
      </pc:sldChg>
      <pc:sldChg chg="modSp add mod">
        <pc:chgData name="Lucie Konečná" userId="e77d300807919a1d" providerId="LiveId" clId="{FB41A9B5-0D39-4B00-B1E3-77853CF996E5}" dt="2023-02-27T07:52:28.062" v="66" actId="1076"/>
        <pc:sldMkLst>
          <pc:docMk/>
          <pc:sldMk cId="2983637625" sldId="344"/>
        </pc:sldMkLst>
        <pc:spChg chg="mod">
          <ac:chgData name="Lucie Konečná" userId="e77d300807919a1d" providerId="LiveId" clId="{FB41A9B5-0D39-4B00-B1E3-77853CF996E5}" dt="2023-02-27T07:52:23.544" v="65" actId="20577"/>
          <ac:spMkLst>
            <pc:docMk/>
            <pc:sldMk cId="2983637625" sldId="344"/>
            <ac:spMk id="12" creationId="{0BE3AF2C-17E5-ED70-6C8D-AD68F6FE734F}"/>
          </ac:spMkLst>
        </pc:spChg>
        <pc:picChg chg="mod">
          <ac:chgData name="Lucie Konečná" userId="e77d300807919a1d" providerId="LiveId" clId="{FB41A9B5-0D39-4B00-B1E3-77853CF996E5}" dt="2023-02-27T07:52:28.062" v="66" actId="1076"/>
          <ac:picMkLst>
            <pc:docMk/>
            <pc:sldMk cId="2983637625" sldId="344"/>
            <ac:picMk id="13" creationId="{C6DDADB9-3BFC-38DD-BBD4-1F3A77A5E5E3}"/>
          </ac:picMkLst>
        </pc:picChg>
      </pc:sldChg>
      <pc:sldChg chg="add">
        <pc:chgData name="Lucie Konečná" userId="e77d300807919a1d" providerId="LiveId" clId="{FB41A9B5-0D39-4B00-B1E3-77853CF996E5}" dt="2023-02-27T07:41:53.603" v="63"/>
        <pc:sldMkLst>
          <pc:docMk/>
          <pc:sldMk cId="3395108427" sldId="345"/>
        </pc:sldMkLst>
      </pc:sldChg>
      <pc:sldChg chg="add">
        <pc:chgData name="Lucie Konečná" userId="e77d300807919a1d" providerId="LiveId" clId="{FB41A9B5-0D39-4B00-B1E3-77853CF996E5}" dt="2023-02-27T07:42:22.986" v="64"/>
        <pc:sldMkLst>
          <pc:docMk/>
          <pc:sldMk cId="1011326164" sldId="346"/>
        </pc:sldMkLst>
      </pc:sldChg>
      <pc:sldChg chg="addSp delSp modSp new mod ord">
        <pc:chgData name="Lucie Konečná" userId="e77d300807919a1d" providerId="LiveId" clId="{FB41A9B5-0D39-4B00-B1E3-77853CF996E5}" dt="2023-03-01T08:54:57.016" v="149" actId="14100"/>
        <pc:sldMkLst>
          <pc:docMk/>
          <pc:sldMk cId="2965185739" sldId="347"/>
        </pc:sldMkLst>
        <pc:spChg chg="del">
          <ac:chgData name="Lucie Konečná" userId="e77d300807919a1d" providerId="LiveId" clId="{FB41A9B5-0D39-4B00-B1E3-77853CF996E5}" dt="2023-03-01T08:54:40.610" v="146"/>
          <ac:spMkLst>
            <pc:docMk/>
            <pc:sldMk cId="2965185739" sldId="347"/>
            <ac:spMk id="3" creationId="{6F6F5FDF-F863-B08A-391C-98015B0D4A67}"/>
          </ac:spMkLst>
        </pc:spChg>
        <pc:picChg chg="add mod">
          <ac:chgData name="Lucie Konečná" userId="e77d300807919a1d" providerId="LiveId" clId="{FB41A9B5-0D39-4B00-B1E3-77853CF996E5}" dt="2023-03-01T08:54:57.016" v="149" actId="14100"/>
          <ac:picMkLst>
            <pc:docMk/>
            <pc:sldMk cId="2965185739" sldId="347"/>
            <ac:picMk id="4" creationId="{D96C2FC3-8894-9661-32EE-29D87B906B9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E1F37-4FCE-444B-AC2B-A21C6770713B}" type="datetimeFigureOut">
              <a:rPr lang="cs-CZ" smtClean="0"/>
              <a:t>25.02.2024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A103DE-920A-48A0-9B40-F678CA472F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9564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103DE-920A-48A0-9B40-F678CA472F7B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7042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103DE-920A-48A0-9B40-F678CA472F7B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6164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103DE-920A-48A0-9B40-F678CA472F7B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3637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103DE-920A-48A0-9B40-F678CA472F7B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4352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103DE-920A-48A0-9B40-F678CA472F7B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6355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4719BCC-9400-4743-840E-CE3C6926F340}" type="datetimeFigureOut">
              <a:rPr lang="cs-CZ" smtClean="0"/>
              <a:t>25.02.2024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747790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9BCC-9400-4743-840E-CE3C6926F340}" type="datetimeFigureOut">
              <a:rPr lang="cs-CZ" smtClean="0"/>
              <a:t>25.02.2024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624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9BCC-9400-4743-840E-CE3C6926F340}" type="datetimeFigureOut">
              <a:rPr lang="cs-CZ" smtClean="0"/>
              <a:t>25.02.2024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5691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9BCC-9400-4743-840E-CE3C6926F340}" type="datetimeFigureOut">
              <a:rPr lang="cs-CZ" smtClean="0"/>
              <a:t>25.02.2024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1499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4719BCC-9400-4743-840E-CE3C6926F340}" type="datetimeFigureOut">
              <a:rPr lang="cs-CZ" smtClean="0"/>
              <a:t>25.02.2024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2719913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9BCC-9400-4743-840E-CE3C6926F340}" type="datetimeFigureOut">
              <a:rPr lang="cs-CZ" smtClean="0"/>
              <a:t>25.02.2024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9026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9BCC-9400-4743-840E-CE3C6926F340}" type="datetimeFigureOut">
              <a:rPr lang="cs-CZ" smtClean="0"/>
              <a:t>25.02.2024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2050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9BCC-9400-4743-840E-CE3C6926F340}" type="datetimeFigureOut">
              <a:rPr lang="cs-CZ" smtClean="0"/>
              <a:t>25.02.2024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3880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9BCC-9400-4743-840E-CE3C6926F340}" type="datetimeFigureOut">
              <a:rPr lang="cs-CZ" smtClean="0"/>
              <a:t>25.02.2024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1989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4719BCC-9400-4743-840E-CE3C6926F340}" type="datetimeFigureOut">
              <a:rPr lang="cs-CZ" smtClean="0"/>
              <a:t>25.02.2024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96487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4719BCC-9400-4743-840E-CE3C6926F340}" type="datetimeFigureOut">
              <a:rPr lang="cs-CZ" smtClean="0"/>
              <a:t>25.02.2024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72659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C4719BCC-9400-4743-840E-CE3C6926F340}" type="datetimeFigureOut">
              <a:rPr lang="cs-CZ" smtClean="0"/>
              <a:t>25.02.2024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56964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9A7B29-9B37-4611-AC5F-07E7BD4F65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4045" y="1525692"/>
            <a:ext cx="8635641" cy="3543780"/>
          </a:xfrm>
        </p:spPr>
        <p:txBody>
          <a:bodyPr/>
          <a:lstStyle/>
          <a:p>
            <a:r>
              <a:rPr lang="cs-CZ" sz="6000" b="1" dirty="0" err="1"/>
              <a:t>Conflicts</a:t>
            </a:r>
            <a:r>
              <a:rPr lang="cs-CZ" sz="6000" b="1" dirty="0"/>
              <a:t> and VNSA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5C607AE-408D-4A1E-8B41-B0D674A46C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9560" y="5459764"/>
            <a:ext cx="6947671" cy="1283936"/>
          </a:xfrm>
        </p:spPr>
        <p:txBody>
          <a:bodyPr>
            <a:normAutofit/>
          </a:bodyPr>
          <a:lstStyle/>
          <a:p>
            <a:r>
              <a:rPr lang="cs-CZ" dirty="0"/>
              <a:t>Lucie Konečná </a:t>
            </a:r>
          </a:p>
          <a:p>
            <a:r>
              <a:rPr lang="en-US" dirty="0"/>
              <a:t>GLCb2026 </a:t>
            </a:r>
            <a:r>
              <a:rPr lang="en-US" dirty="0" err="1"/>
              <a:t>Africas</a:t>
            </a:r>
            <a:r>
              <a:rPr lang="en-US" dirty="0"/>
              <a:t> Contemporary Security Challenges</a:t>
            </a:r>
            <a:endParaRPr lang="cs-CZ" dirty="0"/>
          </a:p>
          <a:p>
            <a:r>
              <a:rPr lang="cs-CZ"/>
              <a:t>28/2/2024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7236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F96362-2C72-750A-C8B5-4BE5A79A9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Insurgency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8B1EDE-19FF-1E35-CD60-AF9D0EA64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3304" y="1560443"/>
            <a:ext cx="9601200" cy="3581400"/>
          </a:xfrm>
        </p:spPr>
        <p:txBody>
          <a:bodyPr/>
          <a:lstStyle/>
          <a:p>
            <a:r>
              <a:rPr lang="en-US" dirty="0"/>
              <a:t>The primary raison d'être of these groups is to achieve some political goal</a:t>
            </a:r>
            <a:endParaRPr lang="cs-CZ" dirty="0"/>
          </a:p>
          <a:p>
            <a:r>
              <a:rPr lang="cs-CZ" dirty="0" err="1"/>
              <a:t>Territorial</a:t>
            </a:r>
            <a:r>
              <a:rPr lang="cs-CZ" dirty="0"/>
              <a:t> </a:t>
            </a:r>
            <a:r>
              <a:rPr lang="cs-CZ" dirty="0" err="1"/>
              <a:t>control</a:t>
            </a:r>
            <a:endParaRPr lang="cs-CZ" dirty="0"/>
          </a:p>
          <a:p>
            <a:r>
              <a:rPr lang="en-US" dirty="0"/>
              <a:t>Strategy - </a:t>
            </a:r>
            <a:r>
              <a:rPr lang="cs-CZ" dirty="0"/>
              <a:t>i</a:t>
            </a:r>
            <a:r>
              <a:rPr lang="en-US" dirty="0" err="1"/>
              <a:t>rregular</a:t>
            </a:r>
            <a:r>
              <a:rPr lang="en-US" dirty="0"/>
              <a:t> </a:t>
            </a:r>
            <a:r>
              <a:rPr lang="cs-CZ" dirty="0"/>
              <a:t>a</a:t>
            </a:r>
            <a:r>
              <a:rPr lang="en-US" dirty="0" err="1"/>
              <a:t>ttacks</a:t>
            </a:r>
            <a:r>
              <a:rPr lang="en-US" dirty="0"/>
              <a:t> and </a:t>
            </a:r>
            <a:r>
              <a:rPr lang="cs-CZ" dirty="0"/>
              <a:t>w</a:t>
            </a:r>
            <a:r>
              <a:rPr lang="en-US" dirty="0" err="1"/>
              <a:t>ar</a:t>
            </a:r>
            <a:r>
              <a:rPr lang="en-US" dirty="0"/>
              <a:t> of </a:t>
            </a:r>
            <a:r>
              <a:rPr lang="cs-CZ" dirty="0"/>
              <a:t>a</a:t>
            </a:r>
            <a:r>
              <a:rPr lang="en-US" dirty="0" err="1"/>
              <a:t>ttrition</a:t>
            </a:r>
            <a:endParaRPr lang="cs-CZ" dirty="0"/>
          </a:p>
          <a:p>
            <a:r>
              <a:rPr lang="en-US" dirty="0"/>
              <a:t>Hierarchical structure, in recent years there has been decentralization</a:t>
            </a:r>
            <a:endParaRPr lang="cs-CZ" dirty="0"/>
          </a:p>
          <a:p>
            <a:r>
              <a:rPr lang="en-US" dirty="0"/>
              <a:t>A threat to the legitimacy of the state</a:t>
            </a:r>
            <a:endParaRPr lang="cs-CZ" dirty="0"/>
          </a:p>
          <a:p>
            <a:r>
              <a:rPr lang="en-US" dirty="0"/>
              <a:t>Four basic types: </a:t>
            </a:r>
            <a:r>
              <a:rPr lang="en-US" b="1" dirty="0"/>
              <a:t>liberationist, separatist, reformist/revolutionary, and religious/traditional.</a:t>
            </a:r>
            <a:endParaRPr lang="cs-CZ" b="1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1B68037-F8CE-B486-DD12-667E45D01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6802" y="4193776"/>
            <a:ext cx="5994718" cy="235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773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F96362-2C72-750A-C8B5-4BE5A79A9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922" y="-62396"/>
            <a:ext cx="9601200" cy="1485900"/>
          </a:xfrm>
        </p:spPr>
        <p:txBody>
          <a:bodyPr/>
          <a:lstStyle/>
          <a:p>
            <a:pPr algn="ctr"/>
            <a:r>
              <a:rPr lang="cs-CZ" dirty="0" err="1"/>
              <a:t>Insurgency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BA75592E-2EEC-6DD8-B502-A2572550EB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5356" y="680554"/>
            <a:ext cx="6321288" cy="6094852"/>
          </a:xfrm>
        </p:spPr>
      </p:pic>
    </p:spTree>
    <p:extLst>
      <p:ext uri="{BB962C8B-B14F-4D97-AF65-F5344CB8AC3E}">
        <p14:creationId xmlns:p14="http://schemas.microsoft.com/office/powerpoint/2010/main" val="2141562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129218-938C-FA53-093E-7641258B6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Terrorist</a:t>
            </a:r>
            <a:r>
              <a:rPr lang="cs-CZ" dirty="0"/>
              <a:t> </a:t>
            </a:r>
            <a:r>
              <a:rPr lang="cs-CZ" dirty="0" err="1"/>
              <a:t>Organizations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131779-6C62-5DF9-1741-BE82343EB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428750"/>
            <a:ext cx="9601200" cy="3581400"/>
          </a:xfrm>
        </p:spPr>
        <p:txBody>
          <a:bodyPr/>
          <a:lstStyle/>
          <a:p>
            <a:r>
              <a:rPr lang="en-US" dirty="0"/>
              <a:t>A deliberate form of politically motivated violence</a:t>
            </a:r>
            <a:endParaRPr lang="cs-CZ" dirty="0"/>
          </a:p>
          <a:p>
            <a:r>
              <a:rPr lang="cs-CZ" dirty="0" err="1"/>
              <a:t>Lack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territorial</a:t>
            </a:r>
            <a:r>
              <a:rPr lang="cs-CZ" dirty="0"/>
              <a:t> </a:t>
            </a:r>
            <a:r>
              <a:rPr lang="cs-CZ" dirty="0" err="1"/>
              <a:t>character</a:t>
            </a:r>
            <a:endParaRPr lang="cs-CZ" dirty="0"/>
          </a:p>
          <a:p>
            <a:r>
              <a:rPr lang="en-US" dirty="0"/>
              <a:t>Low threat to state legitimacy (very little public support)</a:t>
            </a:r>
            <a:endParaRPr lang="cs-CZ" dirty="0"/>
          </a:p>
          <a:p>
            <a:r>
              <a:rPr lang="en-US" dirty="0"/>
              <a:t>Strategy - psychological impact, shock a wide audience, attacks mainly on civilians</a:t>
            </a:r>
            <a:endParaRPr lang="cs-CZ" dirty="0"/>
          </a:p>
          <a:p>
            <a:r>
              <a:rPr lang="cs-CZ" dirty="0" err="1"/>
              <a:t>Structure</a:t>
            </a:r>
            <a:r>
              <a:rPr lang="cs-CZ" dirty="0"/>
              <a:t> - </a:t>
            </a:r>
            <a:r>
              <a:rPr lang="cs-CZ" dirty="0" err="1"/>
              <a:t>currently</a:t>
            </a:r>
            <a:r>
              <a:rPr lang="cs-CZ" dirty="0"/>
              <a:t> </a:t>
            </a:r>
            <a:r>
              <a:rPr lang="cs-CZ" dirty="0" err="1"/>
              <a:t>mainly</a:t>
            </a:r>
            <a:r>
              <a:rPr lang="cs-CZ" dirty="0"/>
              <a:t> network</a:t>
            </a:r>
          </a:p>
          <a:p>
            <a:r>
              <a:rPr lang="en-US" dirty="0" err="1"/>
              <a:t>Arquilla</a:t>
            </a:r>
            <a:r>
              <a:rPr lang="en-US" dirty="0"/>
              <a:t> a </a:t>
            </a:r>
            <a:r>
              <a:rPr lang="en-US" dirty="0" err="1"/>
              <a:t>Ronfeldt</a:t>
            </a:r>
            <a:r>
              <a:rPr lang="en-US" dirty="0"/>
              <a:t> (2001) - Networks and Netwars: The Future of Terror, Crime, and Militancy</a:t>
            </a:r>
            <a:endParaRPr lang="cs-CZ" dirty="0"/>
          </a:p>
          <a:p>
            <a:r>
              <a:rPr lang="it-IT" dirty="0"/>
              <a:t>Zelinsky a Shubik (2008) – hierarchy, franchise,  venture capital, a brand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5F9F6F3-0202-30E9-FF8B-8FF828FFD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434" y="4811780"/>
            <a:ext cx="5749925" cy="200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467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009979-988C-5C31-0686-5BE2E759F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Warlordism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195696-CB66-3AA6-1270-F8A8982BF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500809"/>
            <a:ext cx="9601200" cy="3581400"/>
          </a:xfrm>
        </p:spPr>
        <p:txBody>
          <a:bodyPr/>
          <a:lstStyle/>
          <a:p>
            <a:r>
              <a:rPr lang="cs-CZ" dirty="0" err="1"/>
              <a:t>Primarily</a:t>
            </a:r>
            <a:r>
              <a:rPr lang="cs-CZ" dirty="0"/>
              <a:t> </a:t>
            </a:r>
            <a:r>
              <a:rPr lang="cs-CZ" dirty="0" err="1"/>
              <a:t>economically</a:t>
            </a:r>
            <a:r>
              <a:rPr lang="cs-CZ" dirty="0"/>
              <a:t> </a:t>
            </a:r>
            <a:r>
              <a:rPr lang="cs-CZ" dirty="0" err="1"/>
              <a:t>motivated</a:t>
            </a:r>
            <a:r>
              <a:rPr lang="cs-CZ" dirty="0"/>
              <a:t> </a:t>
            </a:r>
            <a:r>
              <a:rPr lang="cs-CZ" dirty="0" err="1"/>
              <a:t>violence</a:t>
            </a:r>
            <a:endParaRPr lang="cs-CZ" dirty="0"/>
          </a:p>
          <a:p>
            <a:r>
              <a:rPr lang="cs-CZ" dirty="0" err="1"/>
              <a:t>Strong</a:t>
            </a:r>
            <a:r>
              <a:rPr lang="cs-CZ" dirty="0"/>
              <a:t> </a:t>
            </a:r>
            <a:r>
              <a:rPr lang="cs-CZ" dirty="0" err="1"/>
              <a:t>territorial</a:t>
            </a:r>
            <a:r>
              <a:rPr lang="cs-CZ" dirty="0"/>
              <a:t> </a:t>
            </a:r>
            <a:r>
              <a:rPr lang="cs-CZ" dirty="0" err="1"/>
              <a:t>character</a:t>
            </a:r>
            <a:endParaRPr lang="cs-CZ" dirty="0"/>
          </a:p>
          <a:p>
            <a:r>
              <a:rPr lang="en-US" dirty="0"/>
              <a:t>Hierarchical structure - headed by a charismatic leader</a:t>
            </a:r>
            <a:endParaRPr lang="cs-CZ" dirty="0"/>
          </a:p>
          <a:p>
            <a:r>
              <a:rPr lang="en-US" dirty="0"/>
              <a:t>A threat especially to weak states</a:t>
            </a:r>
            <a:endParaRPr lang="cs-CZ" dirty="0"/>
          </a:p>
          <a:p>
            <a:r>
              <a:rPr lang="en-US" dirty="0"/>
              <a:t>Strategy - marauding terror, unpredictable and random violence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5F0C23B-3F8D-8A68-3AFC-BB0FDA580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007" y="3725850"/>
            <a:ext cx="7081986" cy="297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059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8B15DB-3AA7-510A-55A8-21484A38F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Organized</a:t>
            </a:r>
            <a:r>
              <a:rPr lang="cs-CZ" dirty="0"/>
              <a:t> </a:t>
            </a:r>
            <a:r>
              <a:rPr lang="cs-CZ" dirty="0" err="1"/>
              <a:t>Crime</a:t>
            </a:r>
            <a:r>
              <a:rPr lang="cs-CZ" dirty="0"/>
              <a:t> </a:t>
            </a:r>
            <a:r>
              <a:rPr lang="en-US" dirty="0"/>
              <a:t>and </a:t>
            </a:r>
            <a:r>
              <a:rPr lang="cs-CZ" dirty="0"/>
              <a:t>G</a:t>
            </a:r>
            <a:r>
              <a:rPr lang="en-US" dirty="0" err="1"/>
              <a:t>angs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980FE1-17FF-632B-E2E2-DDB09C490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765" y="1330187"/>
            <a:ext cx="9601200" cy="3581400"/>
          </a:xfrm>
        </p:spPr>
        <p:txBody>
          <a:bodyPr>
            <a:normAutofit lnSpcReduction="10000"/>
          </a:bodyPr>
          <a:lstStyle/>
          <a:p>
            <a:r>
              <a:rPr lang="cs-CZ" dirty="0" err="1"/>
              <a:t>Economic</a:t>
            </a:r>
            <a:r>
              <a:rPr lang="cs-CZ" dirty="0"/>
              <a:t> </a:t>
            </a:r>
            <a:r>
              <a:rPr lang="cs-CZ" dirty="0" err="1"/>
              <a:t>motivation</a:t>
            </a:r>
            <a:endParaRPr lang="cs-CZ" dirty="0"/>
          </a:p>
          <a:p>
            <a:r>
              <a:rPr lang="cs-CZ" dirty="0" err="1"/>
              <a:t>Often</a:t>
            </a:r>
            <a:r>
              <a:rPr lang="cs-CZ" dirty="0"/>
              <a:t> </a:t>
            </a:r>
            <a:r>
              <a:rPr lang="cs-CZ" dirty="0" err="1"/>
              <a:t>transnational</a:t>
            </a:r>
            <a:endParaRPr lang="cs-CZ" dirty="0"/>
          </a:p>
          <a:p>
            <a:r>
              <a:rPr lang="cs-CZ" dirty="0" err="1"/>
              <a:t>Hierarchical</a:t>
            </a:r>
            <a:r>
              <a:rPr lang="cs-CZ" dirty="0"/>
              <a:t> and network </a:t>
            </a:r>
            <a:r>
              <a:rPr lang="cs-CZ" dirty="0" err="1"/>
              <a:t>structure</a:t>
            </a:r>
            <a:endParaRPr lang="cs-CZ" dirty="0"/>
          </a:p>
          <a:p>
            <a:r>
              <a:rPr lang="en-US" dirty="0"/>
              <a:t>Strategy - use of violence to achieve economic goals, attempt to avoid media attention, violence especially in times of uncertainty</a:t>
            </a:r>
            <a:endParaRPr lang="cs-CZ" dirty="0"/>
          </a:p>
          <a:p>
            <a:r>
              <a:rPr lang="en-US" dirty="0"/>
              <a:t>The effort to subvert the structures of the state - they do not want to completely destroy the state</a:t>
            </a:r>
            <a:endParaRPr lang="cs-CZ" dirty="0"/>
          </a:p>
          <a:p>
            <a:r>
              <a:rPr lang="cs-CZ" i="1" dirty="0"/>
              <a:t>„</a:t>
            </a:r>
            <a:r>
              <a:rPr lang="en-US" i="1" dirty="0"/>
              <a:t>Organized </a:t>
            </a:r>
            <a:r>
              <a:rPr lang="en-US" i="1" dirty="0" err="1"/>
              <a:t>crim</a:t>
            </a:r>
            <a:r>
              <a:rPr lang="cs-CZ" i="1" dirty="0" err="1"/>
              <a:t>inal</a:t>
            </a:r>
            <a:r>
              <a:rPr lang="en-US" i="1" dirty="0"/>
              <a:t> groups are structured groups of three or more persons that exist for a certain period of time and whose aim is to regularly commit more serious crimes in order to obtain material benefit</a:t>
            </a:r>
            <a:r>
              <a:rPr lang="cs-CZ" i="1" dirty="0"/>
              <a:t>.“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58F9F047-3C25-D8DB-3A08-464B4507A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C810061-5EE9-C8FF-F829-177510D52D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D1DA58C-8A70-769B-F490-C5742C518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7635" y="4750914"/>
            <a:ext cx="7827043" cy="214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640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350C46-3770-6374-4BE9-2FB9252D7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Private</a:t>
            </a:r>
            <a:r>
              <a:rPr lang="cs-CZ" dirty="0"/>
              <a:t> </a:t>
            </a:r>
            <a:r>
              <a:rPr lang="cs-CZ" dirty="0" err="1"/>
              <a:t>Military</a:t>
            </a:r>
            <a:r>
              <a:rPr lang="cs-CZ" dirty="0"/>
              <a:t> </a:t>
            </a:r>
            <a:r>
              <a:rPr lang="cs-CZ" dirty="0" err="1"/>
              <a:t>Companies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E005DC-C72D-27CF-7133-235E9F618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530626"/>
            <a:ext cx="9601200" cy="4989444"/>
          </a:xfrm>
        </p:spPr>
        <p:txBody>
          <a:bodyPr>
            <a:normAutofit lnSpcReduction="10000"/>
          </a:bodyPr>
          <a:lstStyle/>
          <a:p>
            <a:r>
              <a:rPr lang="cs-CZ" dirty="0" err="1"/>
              <a:t>Economic</a:t>
            </a:r>
            <a:r>
              <a:rPr lang="cs-CZ" dirty="0"/>
              <a:t> </a:t>
            </a:r>
            <a:r>
              <a:rPr lang="cs-CZ" dirty="0" err="1"/>
              <a:t>motivation</a:t>
            </a:r>
            <a:endParaRPr lang="cs-CZ" dirty="0"/>
          </a:p>
          <a:p>
            <a:r>
              <a:rPr lang="en-US" dirty="0"/>
              <a:t>Territoriality is related to the type of task/contract</a:t>
            </a:r>
            <a:endParaRPr lang="cs-CZ" dirty="0"/>
          </a:p>
          <a:p>
            <a:r>
              <a:rPr lang="cs-CZ" dirty="0" err="1"/>
              <a:t>Hierarchical</a:t>
            </a:r>
            <a:r>
              <a:rPr lang="cs-CZ" dirty="0"/>
              <a:t> </a:t>
            </a:r>
            <a:r>
              <a:rPr lang="cs-CZ" dirty="0" err="1"/>
              <a:t>structure</a:t>
            </a:r>
            <a:endParaRPr lang="cs-CZ" dirty="0"/>
          </a:p>
          <a:p>
            <a:r>
              <a:rPr lang="en-US" dirty="0"/>
              <a:t>Strategy - they do</a:t>
            </a:r>
            <a:r>
              <a:rPr lang="cs-CZ" dirty="0"/>
              <a:t> no</a:t>
            </a:r>
            <a:r>
              <a:rPr lang="en-US" dirty="0"/>
              <a:t>t have long-term strategies, it always depends on the contract</a:t>
            </a:r>
            <a:endParaRPr lang="cs-CZ" dirty="0"/>
          </a:p>
          <a:p>
            <a:r>
              <a:rPr lang="cs-CZ" dirty="0"/>
              <a:t>C</a:t>
            </a:r>
            <a:r>
              <a:rPr lang="en-US" dirty="0"/>
              <a:t>an threaten the state's monopoly on the use of violence, ineffective as a long-term solution</a:t>
            </a:r>
            <a:endParaRPr lang="cs-CZ" dirty="0"/>
          </a:p>
          <a:p>
            <a:r>
              <a:rPr lang="cs-CZ" dirty="0" err="1"/>
              <a:t>Executive</a:t>
            </a:r>
            <a:r>
              <a:rPr lang="cs-CZ" dirty="0"/>
              <a:t> </a:t>
            </a:r>
            <a:r>
              <a:rPr lang="cs-CZ" dirty="0" err="1"/>
              <a:t>Outcomes</a:t>
            </a:r>
            <a:r>
              <a:rPr lang="cs-CZ" dirty="0"/>
              <a:t>, </a:t>
            </a:r>
            <a:r>
              <a:rPr lang="cs-CZ" dirty="0" err="1"/>
              <a:t>Blackwaters</a:t>
            </a:r>
            <a:r>
              <a:rPr lang="cs-CZ" dirty="0"/>
              <a:t>/</a:t>
            </a:r>
            <a:r>
              <a:rPr lang="cs-CZ" dirty="0" err="1"/>
              <a:t>Academi</a:t>
            </a:r>
            <a:r>
              <a:rPr lang="cs-CZ" dirty="0"/>
              <a:t>, Wagner Group</a:t>
            </a:r>
          </a:p>
          <a:p>
            <a:r>
              <a:rPr lang="en-US" dirty="0"/>
              <a:t>United Nations Mercenary Convention 2001</a:t>
            </a:r>
            <a:r>
              <a:rPr lang="cs-CZ" dirty="0"/>
              <a:t> (</a:t>
            </a:r>
            <a:r>
              <a:rPr lang="en-US" dirty="0"/>
              <a:t>The convention extends on the Geneva Conventions Protocol I which in Article 47(1) states that a mercenary cannot be a lawful combatant or prisoner of war</a:t>
            </a:r>
            <a:r>
              <a:rPr lang="cs-CZ" dirty="0"/>
              <a:t>)</a:t>
            </a:r>
          </a:p>
          <a:p>
            <a:r>
              <a:rPr lang="cs-CZ" dirty="0" err="1"/>
              <a:t>Mercenaries</a:t>
            </a:r>
            <a:r>
              <a:rPr lang="cs-CZ" dirty="0"/>
              <a:t>: </a:t>
            </a:r>
            <a:r>
              <a:rPr lang="cs-CZ" dirty="0" err="1"/>
              <a:t>foreigner</a:t>
            </a:r>
            <a:r>
              <a:rPr lang="cs-CZ" dirty="0"/>
              <a:t>, i</a:t>
            </a:r>
            <a:r>
              <a:rPr lang="en-US" dirty="0" err="1"/>
              <a:t>ndependence</a:t>
            </a:r>
            <a:r>
              <a:rPr lang="en-US" dirty="0"/>
              <a:t> – not a member of the</a:t>
            </a:r>
            <a:r>
              <a:rPr lang="cs-CZ" dirty="0"/>
              <a:t> </a:t>
            </a:r>
            <a:r>
              <a:rPr lang="cs-CZ" dirty="0" err="1"/>
              <a:t>army</a:t>
            </a:r>
            <a:r>
              <a:rPr lang="cs-CZ" dirty="0"/>
              <a:t>, </a:t>
            </a:r>
            <a:r>
              <a:rPr lang="cs-CZ" dirty="0" err="1"/>
              <a:t>economic</a:t>
            </a:r>
            <a:r>
              <a:rPr lang="cs-CZ" dirty="0"/>
              <a:t> </a:t>
            </a:r>
            <a:r>
              <a:rPr lang="cs-CZ" dirty="0" err="1"/>
              <a:t>motivation</a:t>
            </a:r>
            <a:r>
              <a:rPr lang="cs-CZ" dirty="0"/>
              <a:t>, </a:t>
            </a:r>
            <a:r>
              <a:rPr lang="cs-CZ" dirty="0" err="1"/>
              <a:t>obscure</a:t>
            </a:r>
            <a:r>
              <a:rPr lang="cs-CZ" dirty="0"/>
              <a:t> </a:t>
            </a:r>
            <a:r>
              <a:rPr lang="cs-CZ" dirty="0" err="1"/>
              <a:t>recruitment</a:t>
            </a:r>
            <a:r>
              <a:rPr lang="cs-CZ" dirty="0"/>
              <a:t>, </a:t>
            </a:r>
            <a:r>
              <a:rPr lang="cs-CZ" dirty="0" err="1"/>
              <a:t>short</a:t>
            </a:r>
            <a:r>
              <a:rPr lang="cs-CZ" dirty="0"/>
              <a:t>-term/ad hoc </a:t>
            </a:r>
            <a:r>
              <a:rPr lang="cs-CZ" dirty="0" err="1"/>
              <a:t>tasks</a:t>
            </a:r>
            <a:r>
              <a:rPr lang="cs-CZ" dirty="0"/>
              <a:t>, </a:t>
            </a:r>
            <a:r>
              <a:rPr lang="cs-CZ" dirty="0" err="1"/>
              <a:t>engaged</a:t>
            </a:r>
            <a:r>
              <a:rPr lang="cs-CZ" dirty="0"/>
              <a:t> in </a:t>
            </a:r>
            <a:r>
              <a:rPr lang="cs-CZ" dirty="0" err="1"/>
              <a:t>combat</a:t>
            </a:r>
            <a:endParaRPr lang="cs-CZ" dirty="0"/>
          </a:p>
          <a:p>
            <a:r>
              <a:rPr lang="en-US" dirty="0"/>
              <a:t>Military Providing Firms, Military Consulting Firms, Military Supporting Firms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4722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9C76C7-5620-0E6D-C85F-76A81D98E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073" y="2868"/>
            <a:ext cx="9601200" cy="1485900"/>
          </a:xfrm>
        </p:spPr>
        <p:txBody>
          <a:bodyPr/>
          <a:lstStyle/>
          <a:p>
            <a:pPr algn="ctr"/>
            <a:r>
              <a:rPr lang="cs-CZ" dirty="0"/>
              <a:t>Wagner Group</a:t>
            </a:r>
          </a:p>
        </p:txBody>
      </p:sp>
      <p:pic>
        <p:nvPicPr>
          <p:cNvPr id="1026" name="Picture 2" descr="A map of Africa with marked countries where Russia's Wagner Group has been operating">
            <a:extLst>
              <a:ext uri="{FF2B5EF4-FFF2-40B4-BE49-F238E27FC236}">
                <a16:creationId xmlns:a16="http://schemas.microsoft.com/office/drawing/2014/main" id="{1C180094-44BC-8078-FC3D-0AC749175A7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99" y="1488768"/>
            <a:ext cx="6316459" cy="458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agner Group in Africa faces unknown future | The Australian">
            <a:extLst>
              <a:ext uri="{FF2B5EF4-FFF2-40B4-BE49-F238E27FC236}">
                <a16:creationId xmlns:a16="http://schemas.microsoft.com/office/drawing/2014/main" id="{048B50CE-4B4F-1DB6-C310-F2E0F2E55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384" y="1160048"/>
            <a:ext cx="5104415" cy="569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8266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315FE3-BE7F-20BF-5509-AE0F8143C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92418"/>
            <a:ext cx="9601200" cy="1485900"/>
          </a:xfrm>
        </p:spPr>
        <p:txBody>
          <a:bodyPr/>
          <a:lstStyle/>
          <a:p>
            <a:pPr algn="ctr"/>
            <a:r>
              <a:rPr lang="cs-CZ" dirty="0" err="1"/>
              <a:t>Increase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Military</a:t>
            </a:r>
            <a:r>
              <a:rPr lang="cs-CZ" dirty="0"/>
              <a:t> </a:t>
            </a:r>
            <a:r>
              <a:rPr lang="cs-CZ" dirty="0" err="1"/>
              <a:t>Coups</a:t>
            </a:r>
            <a:r>
              <a:rPr lang="cs-CZ" dirty="0"/>
              <a:t> in </a:t>
            </a:r>
            <a:r>
              <a:rPr lang="cs-CZ" dirty="0" err="1"/>
              <a:t>Africa</a:t>
            </a:r>
            <a:r>
              <a:rPr lang="cs-CZ" dirty="0"/>
              <a:t>?</a:t>
            </a:r>
          </a:p>
        </p:txBody>
      </p:sp>
      <p:sp>
        <p:nvSpPr>
          <p:cNvPr id="12" name="Zástupný obsah 11">
            <a:extLst>
              <a:ext uri="{FF2B5EF4-FFF2-40B4-BE49-F238E27FC236}">
                <a16:creationId xmlns:a16="http://schemas.microsoft.com/office/drawing/2014/main" id="{0BE3AF2C-17E5-ED70-6C8D-AD68F6FE7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150620"/>
            <a:ext cx="9601200" cy="3581400"/>
          </a:xfrm>
        </p:spPr>
        <p:txBody>
          <a:bodyPr/>
          <a:lstStyle/>
          <a:p>
            <a:r>
              <a:rPr lang="cs-CZ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Coup</a:t>
            </a:r>
            <a:r>
              <a:rPr lang="cs-CZ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- </a:t>
            </a:r>
            <a:r>
              <a:rPr lang="en-US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 illegal and overt attempt by the military - or other civilian officials - to unseat sitting leaders.</a:t>
            </a:r>
            <a:endParaRPr lang="cs-CZ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GB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ultural</a:t>
            </a:r>
            <a:r>
              <a:rPr lang="en-GB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pluralism, soldiers’ greed and grievances, poor governance, corruption, autocracy, limited economic growth, low-income levels</a:t>
            </a:r>
            <a:r>
              <a:rPr lang="cs-CZ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increase</a:t>
            </a:r>
            <a:r>
              <a:rPr lang="cs-CZ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cs-CZ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insecurity</a:t>
            </a:r>
            <a:r>
              <a:rPr lang="cs-CZ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and </a:t>
            </a:r>
            <a:r>
              <a:rPr lang="cs-CZ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fragile</a:t>
            </a:r>
            <a:r>
              <a:rPr lang="cs-CZ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democracy</a:t>
            </a:r>
            <a:r>
              <a:rPr lang="cs-CZ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cs-CZ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Neocolonialism</a:t>
            </a:r>
            <a:endParaRPr lang="cs-CZ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C6DDADB9-3BFC-38DD-BBD4-1F3A77A5E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675" y="3908108"/>
            <a:ext cx="3752850" cy="142875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3F89B1C9-9C72-D0DB-B9C1-CE8C589F41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1476" y="3012441"/>
            <a:ext cx="5233688" cy="384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6376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315FE3-BE7F-20BF-5509-AE0F8143C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92418"/>
            <a:ext cx="9601200" cy="1485900"/>
          </a:xfrm>
        </p:spPr>
        <p:txBody>
          <a:bodyPr/>
          <a:lstStyle/>
          <a:p>
            <a:pPr algn="ctr"/>
            <a:r>
              <a:rPr lang="cs-CZ" dirty="0" err="1"/>
              <a:t>Increase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Military</a:t>
            </a:r>
            <a:r>
              <a:rPr lang="cs-CZ" dirty="0"/>
              <a:t> </a:t>
            </a:r>
            <a:r>
              <a:rPr lang="cs-CZ" dirty="0" err="1"/>
              <a:t>Coups</a:t>
            </a:r>
            <a:r>
              <a:rPr lang="cs-CZ" dirty="0"/>
              <a:t> in </a:t>
            </a:r>
            <a:r>
              <a:rPr lang="cs-CZ" dirty="0" err="1"/>
              <a:t>Africa</a:t>
            </a:r>
            <a:r>
              <a:rPr lang="cs-CZ" dirty="0"/>
              <a:t>?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3036A119-01AF-031B-EF3F-B2ECCC5AE8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42264" y="1231582"/>
            <a:ext cx="6392162" cy="5334000"/>
          </a:xfrm>
        </p:spPr>
      </p:pic>
      <p:pic>
        <p:nvPicPr>
          <p:cNvPr id="2050" name="Picture 2" descr="Map showing African countries with most coups">
            <a:extLst>
              <a:ext uri="{FF2B5EF4-FFF2-40B4-BE49-F238E27FC236}">
                <a16:creationId xmlns:a16="http://schemas.microsoft.com/office/drawing/2014/main" id="{95F19C16-7344-3389-838D-9DE25AD20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18" y="979941"/>
            <a:ext cx="4823546" cy="587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1084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315FE3-BE7F-20BF-5509-AE0F8143C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3182" y="0"/>
            <a:ext cx="3103418" cy="1485900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err="1"/>
              <a:t>Increase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Military</a:t>
            </a:r>
            <a:r>
              <a:rPr lang="cs-CZ" dirty="0"/>
              <a:t> </a:t>
            </a:r>
            <a:r>
              <a:rPr lang="cs-CZ" dirty="0" err="1"/>
              <a:t>Coups</a:t>
            </a:r>
            <a:r>
              <a:rPr lang="cs-CZ" dirty="0"/>
              <a:t> in </a:t>
            </a:r>
            <a:r>
              <a:rPr lang="cs-CZ" dirty="0" err="1"/>
              <a:t>Africa</a:t>
            </a:r>
            <a:r>
              <a:rPr lang="cs-CZ" dirty="0"/>
              <a:t>?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6596518E-A083-6EF1-5B73-3CF0B990BF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2625380"/>
              </p:ext>
            </p:extLst>
          </p:nvPr>
        </p:nvGraphicFramePr>
        <p:xfrm>
          <a:off x="789711" y="0"/>
          <a:ext cx="7242462" cy="68934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2740">
                  <a:extLst>
                    <a:ext uri="{9D8B030D-6E8A-4147-A177-3AD203B41FA5}">
                      <a16:colId xmlns:a16="http://schemas.microsoft.com/office/drawing/2014/main" val="2363943567"/>
                    </a:ext>
                  </a:extLst>
                </a:gridCol>
                <a:gridCol w="5649722">
                  <a:extLst>
                    <a:ext uri="{9D8B030D-6E8A-4147-A177-3AD203B41FA5}">
                      <a16:colId xmlns:a16="http://schemas.microsoft.com/office/drawing/2014/main" val="897539830"/>
                    </a:ext>
                  </a:extLst>
                </a:gridCol>
              </a:tblGrid>
              <a:tr h="3026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300" kern="100" dirty="0" err="1">
                          <a:effectLst/>
                        </a:rPr>
                        <a:t>Year</a:t>
                      </a:r>
                      <a:endParaRPr lang="cs-CZ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78" marR="50678" marT="25339" marB="2533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300" kern="100">
                          <a:effectLst/>
                        </a:rPr>
                        <a:t>State</a:t>
                      </a:r>
                      <a:endParaRPr lang="cs-CZ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78" marR="50678" marT="25339" marB="25339"/>
                </a:tc>
                <a:extLst>
                  <a:ext uri="{0D108BD9-81ED-4DB2-BD59-A6C34878D82A}">
                    <a16:rowId xmlns:a16="http://schemas.microsoft.com/office/drawing/2014/main" val="2196144840"/>
                  </a:ext>
                </a:extLst>
              </a:tr>
              <a:tr h="8647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300" kern="100" dirty="0">
                          <a:effectLst/>
                        </a:rPr>
                        <a:t>2019</a:t>
                      </a:r>
                      <a:endParaRPr lang="cs-CZ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78" marR="50678" marT="25339" marB="25339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fr-FR" sz="1300" kern="100">
                          <a:effectLst/>
                        </a:rPr>
                        <a:t>2019 Gabonese coup d'état attempt</a:t>
                      </a:r>
                      <a:endParaRPr lang="cs-CZ" sz="1300" kern="1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cs-CZ" sz="1300" kern="100">
                          <a:effectLst/>
                        </a:rPr>
                        <a:t>2019 Sudanese coup d'état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fr-FR" sz="1300" kern="100">
                          <a:effectLst/>
                        </a:rPr>
                        <a:t>2019 Amhara Region coup d'état attempt (Ethiopia)</a:t>
                      </a:r>
                      <a:endParaRPr lang="cs-CZ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78" marR="50678" marT="25339" marB="25339"/>
                </a:tc>
                <a:extLst>
                  <a:ext uri="{0D108BD9-81ED-4DB2-BD59-A6C34878D82A}">
                    <a16:rowId xmlns:a16="http://schemas.microsoft.com/office/drawing/2014/main" val="223338923"/>
                  </a:ext>
                </a:extLst>
              </a:tr>
              <a:tr h="8647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300" kern="100">
                          <a:effectLst/>
                        </a:rPr>
                        <a:t>2020</a:t>
                      </a:r>
                      <a:endParaRPr lang="cs-CZ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78" marR="50678" marT="25339" marB="25339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cs-CZ" sz="1300" kern="100" dirty="0">
                          <a:effectLst/>
                        </a:rPr>
                        <a:t>2020 </a:t>
                      </a:r>
                      <a:r>
                        <a:rPr lang="cs-CZ" sz="1300" kern="100" dirty="0" err="1">
                          <a:effectLst/>
                        </a:rPr>
                        <a:t>Malian</a:t>
                      </a:r>
                      <a:r>
                        <a:rPr lang="cs-CZ" sz="1300" kern="100" dirty="0">
                          <a:effectLst/>
                        </a:rPr>
                        <a:t> </a:t>
                      </a:r>
                      <a:r>
                        <a:rPr lang="cs-CZ" sz="1300" kern="100" dirty="0" err="1">
                          <a:effectLst/>
                        </a:rPr>
                        <a:t>coup</a:t>
                      </a:r>
                      <a:r>
                        <a:rPr lang="cs-CZ" sz="1300" kern="100" dirty="0">
                          <a:effectLst/>
                        </a:rPr>
                        <a:t> </a:t>
                      </a:r>
                      <a:r>
                        <a:rPr lang="cs-CZ" sz="1300" kern="100" dirty="0" err="1">
                          <a:effectLst/>
                        </a:rPr>
                        <a:t>d'état</a:t>
                      </a:r>
                      <a:endParaRPr lang="cs-CZ" sz="1300" kern="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cs-CZ" sz="1300" kern="100" dirty="0">
                          <a:effectLst/>
                        </a:rPr>
                        <a:t>2020 </a:t>
                      </a:r>
                      <a:r>
                        <a:rPr lang="cs-CZ" sz="1300" kern="100" dirty="0" err="1">
                          <a:effectLst/>
                        </a:rPr>
                        <a:t>Sudanese</a:t>
                      </a:r>
                      <a:r>
                        <a:rPr lang="cs-CZ" sz="1300" kern="100" dirty="0">
                          <a:effectLst/>
                        </a:rPr>
                        <a:t> </a:t>
                      </a:r>
                      <a:r>
                        <a:rPr lang="cs-CZ" sz="1300" kern="100" dirty="0" err="1">
                          <a:effectLst/>
                        </a:rPr>
                        <a:t>coup</a:t>
                      </a:r>
                      <a:r>
                        <a:rPr lang="cs-CZ" sz="1300" kern="100" dirty="0">
                          <a:effectLst/>
                        </a:rPr>
                        <a:t> </a:t>
                      </a:r>
                      <a:r>
                        <a:rPr lang="cs-CZ" sz="1300" kern="100" dirty="0" err="1">
                          <a:effectLst/>
                        </a:rPr>
                        <a:t>d'état</a:t>
                      </a:r>
                      <a:r>
                        <a:rPr lang="cs-CZ" sz="1300" kern="100" dirty="0">
                          <a:effectLst/>
                        </a:rPr>
                        <a:t> </a:t>
                      </a:r>
                      <a:r>
                        <a:rPr lang="cs-CZ" sz="1300" kern="100" dirty="0" err="1">
                          <a:effectLst/>
                        </a:rPr>
                        <a:t>attempt</a:t>
                      </a:r>
                      <a:endParaRPr lang="cs-CZ" sz="1300" kern="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fr-FR" sz="1300" kern="100" dirty="0">
                          <a:effectLst/>
                        </a:rPr>
                        <a:t>2020–21 Central </a:t>
                      </a:r>
                      <a:r>
                        <a:rPr lang="fr-FR" sz="1300" kern="100" dirty="0" err="1">
                          <a:effectLst/>
                        </a:rPr>
                        <a:t>African</a:t>
                      </a:r>
                      <a:r>
                        <a:rPr lang="fr-FR" sz="1300" kern="100" dirty="0">
                          <a:effectLst/>
                        </a:rPr>
                        <a:t> Republic coup d'état </a:t>
                      </a:r>
                      <a:r>
                        <a:rPr lang="fr-FR" sz="1300" kern="100" dirty="0" err="1">
                          <a:effectLst/>
                        </a:rPr>
                        <a:t>attempt</a:t>
                      </a:r>
                      <a:endParaRPr lang="cs-CZ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78" marR="50678" marT="25339" marB="25339"/>
                </a:tc>
                <a:extLst>
                  <a:ext uri="{0D108BD9-81ED-4DB2-BD59-A6C34878D82A}">
                    <a16:rowId xmlns:a16="http://schemas.microsoft.com/office/drawing/2014/main" val="3867261630"/>
                  </a:ext>
                </a:extLst>
              </a:tr>
              <a:tr h="17899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300" kern="100">
                          <a:effectLst/>
                        </a:rPr>
                        <a:t>2021</a:t>
                      </a:r>
                      <a:endParaRPr lang="cs-CZ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78" marR="50678" marT="25339" marB="25339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fr-FR" sz="1300" kern="100" dirty="0">
                          <a:effectLst/>
                        </a:rPr>
                        <a:t>2021 </a:t>
                      </a:r>
                      <a:r>
                        <a:rPr lang="fr-FR" sz="1300" kern="100" dirty="0" err="1">
                          <a:effectLst/>
                        </a:rPr>
                        <a:t>Nigerien</a:t>
                      </a:r>
                      <a:r>
                        <a:rPr lang="fr-FR" sz="1300" kern="100" dirty="0">
                          <a:effectLst/>
                        </a:rPr>
                        <a:t> coup d'état </a:t>
                      </a:r>
                      <a:r>
                        <a:rPr lang="fr-FR" sz="1300" kern="100" dirty="0" err="1">
                          <a:effectLst/>
                        </a:rPr>
                        <a:t>attempt</a:t>
                      </a:r>
                      <a:endParaRPr lang="cs-CZ" sz="1300" kern="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cs-CZ" sz="1300" kern="100" dirty="0">
                          <a:effectLst/>
                        </a:rPr>
                        <a:t>2021 </a:t>
                      </a:r>
                      <a:r>
                        <a:rPr lang="cs-CZ" sz="1300" kern="100" dirty="0" err="1">
                          <a:effectLst/>
                        </a:rPr>
                        <a:t>Malian</a:t>
                      </a:r>
                      <a:r>
                        <a:rPr lang="cs-CZ" sz="1300" kern="100" dirty="0">
                          <a:effectLst/>
                        </a:rPr>
                        <a:t> </a:t>
                      </a:r>
                      <a:r>
                        <a:rPr lang="cs-CZ" sz="1300" kern="100" dirty="0" err="1">
                          <a:effectLst/>
                        </a:rPr>
                        <a:t>coup</a:t>
                      </a:r>
                      <a:r>
                        <a:rPr lang="cs-CZ" sz="1300" kern="100" dirty="0">
                          <a:effectLst/>
                        </a:rPr>
                        <a:t> </a:t>
                      </a:r>
                      <a:r>
                        <a:rPr lang="cs-CZ" sz="1300" kern="100" dirty="0" err="1">
                          <a:effectLst/>
                        </a:rPr>
                        <a:t>d'état</a:t>
                      </a:r>
                      <a:endParaRPr lang="cs-CZ" sz="1300" kern="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cs-CZ" sz="1300" kern="100" dirty="0">
                          <a:effectLst/>
                        </a:rPr>
                        <a:t>2021 </a:t>
                      </a:r>
                      <a:r>
                        <a:rPr lang="cs-CZ" sz="1300" kern="100" dirty="0" err="1">
                          <a:effectLst/>
                        </a:rPr>
                        <a:t>Guinean</a:t>
                      </a:r>
                      <a:r>
                        <a:rPr lang="cs-CZ" sz="1300" kern="100" dirty="0">
                          <a:effectLst/>
                        </a:rPr>
                        <a:t> </a:t>
                      </a:r>
                      <a:r>
                        <a:rPr lang="cs-CZ" sz="1300" kern="100" dirty="0" err="1">
                          <a:effectLst/>
                        </a:rPr>
                        <a:t>coup</a:t>
                      </a:r>
                      <a:r>
                        <a:rPr lang="cs-CZ" sz="1300" kern="100" dirty="0">
                          <a:effectLst/>
                        </a:rPr>
                        <a:t> </a:t>
                      </a:r>
                      <a:r>
                        <a:rPr lang="cs-CZ" sz="1300" kern="100" dirty="0" err="1">
                          <a:effectLst/>
                        </a:rPr>
                        <a:t>d'état</a:t>
                      </a:r>
                      <a:endParaRPr lang="cs-CZ" sz="1300" kern="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cs-CZ" sz="1300" kern="100" dirty="0">
                          <a:effectLst/>
                        </a:rPr>
                        <a:t>2021 </a:t>
                      </a:r>
                      <a:r>
                        <a:rPr lang="cs-CZ" sz="1300" kern="100" dirty="0" err="1">
                          <a:effectLst/>
                        </a:rPr>
                        <a:t>Chad’s</a:t>
                      </a:r>
                      <a:r>
                        <a:rPr lang="cs-CZ" sz="1300" kern="100" dirty="0">
                          <a:effectLst/>
                        </a:rPr>
                        <a:t> </a:t>
                      </a:r>
                      <a:r>
                        <a:rPr lang="cs-CZ" sz="1300" kern="100" dirty="0" err="1">
                          <a:effectLst/>
                        </a:rPr>
                        <a:t>covert</a:t>
                      </a:r>
                      <a:r>
                        <a:rPr lang="cs-CZ" sz="1300" kern="100" dirty="0">
                          <a:effectLst/>
                        </a:rPr>
                        <a:t> </a:t>
                      </a:r>
                      <a:r>
                        <a:rPr lang="cs-CZ" sz="1300" kern="100" dirty="0" err="1">
                          <a:effectLst/>
                        </a:rPr>
                        <a:t>coup</a:t>
                      </a:r>
                      <a:r>
                        <a:rPr lang="cs-CZ" sz="1300" kern="100" dirty="0">
                          <a:effectLst/>
                        </a:rPr>
                        <a:t>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fr-FR" sz="1300" kern="100" dirty="0" err="1">
                          <a:effectLst/>
                        </a:rPr>
                        <a:t>September</a:t>
                      </a:r>
                      <a:r>
                        <a:rPr lang="fr-FR" sz="1300" kern="100" dirty="0">
                          <a:effectLst/>
                        </a:rPr>
                        <a:t> 2021 </a:t>
                      </a:r>
                      <a:r>
                        <a:rPr lang="fr-FR" sz="1300" kern="100" dirty="0" err="1">
                          <a:effectLst/>
                        </a:rPr>
                        <a:t>Sudanese</a:t>
                      </a:r>
                      <a:r>
                        <a:rPr lang="fr-FR" sz="1300" kern="100" dirty="0">
                          <a:effectLst/>
                        </a:rPr>
                        <a:t> coup d'état </a:t>
                      </a:r>
                      <a:r>
                        <a:rPr lang="fr-FR" sz="1300" kern="100" dirty="0" err="1">
                          <a:effectLst/>
                        </a:rPr>
                        <a:t>attempt</a:t>
                      </a:r>
                      <a:endParaRPr lang="cs-CZ" sz="1300" kern="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fr-FR" sz="1300" kern="100" dirty="0" err="1">
                          <a:effectLst/>
                        </a:rPr>
                        <a:t>October</a:t>
                      </a:r>
                      <a:r>
                        <a:rPr lang="fr-FR" sz="1300" kern="100" dirty="0">
                          <a:effectLst/>
                        </a:rPr>
                        <a:t>–</a:t>
                      </a:r>
                      <a:r>
                        <a:rPr lang="fr-FR" sz="1300" kern="100" dirty="0" err="1">
                          <a:effectLst/>
                        </a:rPr>
                        <a:t>November</a:t>
                      </a:r>
                      <a:r>
                        <a:rPr lang="fr-FR" sz="1300" kern="100" dirty="0">
                          <a:effectLst/>
                        </a:rPr>
                        <a:t> 2021 </a:t>
                      </a:r>
                      <a:r>
                        <a:rPr lang="fr-FR" sz="1300" kern="100" dirty="0" err="1">
                          <a:effectLst/>
                        </a:rPr>
                        <a:t>Sudanese</a:t>
                      </a:r>
                      <a:r>
                        <a:rPr lang="fr-FR" sz="1300" kern="100" dirty="0">
                          <a:effectLst/>
                        </a:rPr>
                        <a:t> coup d'état</a:t>
                      </a:r>
                      <a:endParaRPr lang="cs-CZ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78" marR="50678" marT="25339" marB="25339"/>
                </a:tc>
                <a:extLst>
                  <a:ext uri="{0D108BD9-81ED-4DB2-BD59-A6C34878D82A}">
                    <a16:rowId xmlns:a16="http://schemas.microsoft.com/office/drawing/2014/main" val="1209317460"/>
                  </a:ext>
                </a:extLst>
              </a:tr>
              <a:tr h="14815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300" kern="100">
                          <a:effectLst/>
                        </a:rPr>
                        <a:t>2022</a:t>
                      </a:r>
                      <a:endParaRPr lang="cs-CZ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78" marR="50678" marT="25339" marB="25339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fr-FR" sz="1300" kern="100" dirty="0" err="1">
                          <a:effectLst/>
                        </a:rPr>
                        <a:t>January</a:t>
                      </a:r>
                      <a:r>
                        <a:rPr lang="fr-FR" sz="1300" kern="100" dirty="0">
                          <a:effectLst/>
                        </a:rPr>
                        <a:t> 2022 Burkina Faso coup d'état</a:t>
                      </a:r>
                      <a:endParaRPr lang="cs-CZ" sz="1300" kern="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fr-FR" sz="1300" kern="100" dirty="0">
                          <a:effectLst/>
                        </a:rPr>
                        <a:t>2022 </a:t>
                      </a:r>
                      <a:r>
                        <a:rPr lang="fr-FR" sz="1300" kern="100" dirty="0" err="1">
                          <a:effectLst/>
                        </a:rPr>
                        <a:t>Guinea-Bissau</a:t>
                      </a:r>
                      <a:r>
                        <a:rPr lang="fr-FR" sz="1300" kern="100" dirty="0">
                          <a:effectLst/>
                        </a:rPr>
                        <a:t> coup d'état </a:t>
                      </a:r>
                      <a:r>
                        <a:rPr lang="fr-FR" sz="1300" kern="100" dirty="0" err="1">
                          <a:effectLst/>
                        </a:rPr>
                        <a:t>attempt</a:t>
                      </a:r>
                      <a:endParaRPr lang="cs-CZ" sz="1300" kern="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cs-CZ" sz="1300" kern="100" dirty="0">
                          <a:effectLst/>
                        </a:rPr>
                        <a:t>May </a:t>
                      </a:r>
                      <a:r>
                        <a:rPr lang="cs-CZ" sz="1300" kern="100" dirty="0" err="1">
                          <a:effectLst/>
                        </a:rPr>
                        <a:t>Malian</a:t>
                      </a:r>
                      <a:r>
                        <a:rPr lang="cs-CZ" sz="1300" kern="100" dirty="0">
                          <a:effectLst/>
                        </a:rPr>
                        <a:t> </a:t>
                      </a:r>
                      <a:r>
                        <a:rPr lang="cs-CZ" sz="1300" kern="100" dirty="0" err="1">
                          <a:effectLst/>
                        </a:rPr>
                        <a:t>coup</a:t>
                      </a:r>
                      <a:r>
                        <a:rPr lang="cs-CZ" sz="1300" kern="100" dirty="0">
                          <a:effectLst/>
                        </a:rPr>
                        <a:t> </a:t>
                      </a:r>
                      <a:r>
                        <a:rPr lang="cs-CZ" sz="1300" kern="100" dirty="0" err="1">
                          <a:effectLst/>
                        </a:rPr>
                        <a:t>d'état</a:t>
                      </a:r>
                      <a:r>
                        <a:rPr lang="cs-CZ" sz="1300" kern="100" dirty="0">
                          <a:effectLst/>
                        </a:rPr>
                        <a:t> </a:t>
                      </a:r>
                      <a:r>
                        <a:rPr lang="cs-CZ" sz="1300" kern="100" dirty="0" err="1">
                          <a:effectLst/>
                        </a:rPr>
                        <a:t>attempt</a:t>
                      </a:r>
                      <a:endParaRPr lang="cs-CZ" sz="1300" kern="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fr-FR" sz="1300" kern="100" dirty="0" err="1">
                          <a:effectLst/>
                        </a:rPr>
                        <a:t>September</a:t>
                      </a:r>
                      <a:r>
                        <a:rPr lang="fr-FR" sz="1300" kern="100" dirty="0">
                          <a:effectLst/>
                        </a:rPr>
                        <a:t> 2022 Burkina Faso coup d'état</a:t>
                      </a:r>
                      <a:endParaRPr lang="cs-CZ" sz="1300" kern="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fr-FR" sz="1300" kern="100" dirty="0" err="1">
                          <a:effectLst/>
                        </a:rPr>
                        <a:t>December</a:t>
                      </a:r>
                      <a:r>
                        <a:rPr lang="fr-FR" sz="1300" kern="100" dirty="0">
                          <a:effectLst/>
                        </a:rPr>
                        <a:t> 2022 – </a:t>
                      </a:r>
                      <a:r>
                        <a:rPr lang="fr-FR" sz="1300" kern="100" dirty="0" err="1">
                          <a:effectLst/>
                        </a:rPr>
                        <a:t>Gambian</a:t>
                      </a:r>
                      <a:r>
                        <a:rPr lang="fr-FR" sz="1300" kern="100" dirty="0">
                          <a:effectLst/>
                        </a:rPr>
                        <a:t> coup d'état </a:t>
                      </a:r>
                      <a:r>
                        <a:rPr lang="fr-FR" sz="1300" kern="100" dirty="0" err="1">
                          <a:effectLst/>
                        </a:rPr>
                        <a:t>attempt</a:t>
                      </a:r>
                      <a:endParaRPr lang="cs-CZ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78" marR="50678" marT="25339" marB="25339"/>
                </a:tc>
                <a:extLst>
                  <a:ext uri="{0D108BD9-81ED-4DB2-BD59-A6C34878D82A}">
                    <a16:rowId xmlns:a16="http://schemas.microsoft.com/office/drawing/2014/main" val="377994136"/>
                  </a:ext>
                </a:extLst>
              </a:tr>
              <a:tr h="14815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300" kern="100">
                          <a:effectLst/>
                        </a:rPr>
                        <a:t>2023</a:t>
                      </a:r>
                      <a:endParaRPr lang="cs-CZ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78" marR="50678" marT="25339" marB="25339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fr-FR" sz="1300" kern="100" dirty="0">
                          <a:effectLst/>
                        </a:rPr>
                        <a:t>July – </a:t>
                      </a:r>
                      <a:r>
                        <a:rPr lang="fr-FR" sz="1300" kern="100" dirty="0" err="1">
                          <a:effectLst/>
                        </a:rPr>
                        <a:t>Nigeri</a:t>
                      </a:r>
                      <a:r>
                        <a:rPr lang="cs-CZ" sz="1300" kern="100" dirty="0">
                          <a:effectLst/>
                        </a:rPr>
                        <a:t>e</a:t>
                      </a:r>
                      <a:r>
                        <a:rPr lang="fr-FR" sz="1300" kern="100" dirty="0">
                          <a:effectLst/>
                        </a:rPr>
                        <a:t>n coup d'état</a:t>
                      </a:r>
                      <a:endParaRPr lang="cs-CZ" sz="1300" kern="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fr-FR" sz="1300" kern="100" dirty="0">
                          <a:effectLst/>
                        </a:rPr>
                        <a:t>August – </a:t>
                      </a:r>
                      <a:r>
                        <a:rPr lang="fr-FR" sz="1300" kern="100" dirty="0" err="1">
                          <a:effectLst/>
                        </a:rPr>
                        <a:t>Gabonese</a:t>
                      </a:r>
                      <a:r>
                        <a:rPr lang="fr-FR" sz="1300" kern="100" dirty="0">
                          <a:effectLst/>
                        </a:rPr>
                        <a:t> coup d'état</a:t>
                      </a:r>
                      <a:endParaRPr lang="cs-CZ" sz="1300" kern="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fr-FR" sz="1300" kern="100" dirty="0" err="1">
                          <a:effectLst/>
                        </a:rPr>
                        <a:t>September</a:t>
                      </a:r>
                      <a:r>
                        <a:rPr lang="fr-FR" sz="1300" kern="100" dirty="0">
                          <a:effectLst/>
                        </a:rPr>
                        <a:t> Burkina Faso coup d’état </a:t>
                      </a:r>
                      <a:r>
                        <a:rPr lang="fr-FR" sz="1300" kern="100" dirty="0" err="1">
                          <a:effectLst/>
                        </a:rPr>
                        <a:t>attempt</a:t>
                      </a:r>
                      <a:endParaRPr lang="cs-CZ" sz="1300" kern="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fr-FR" sz="1300" kern="100" dirty="0" err="1">
                          <a:effectLst/>
                        </a:rPr>
                        <a:t>November</a:t>
                      </a:r>
                      <a:r>
                        <a:rPr lang="fr-FR" sz="1300" kern="100" dirty="0">
                          <a:effectLst/>
                        </a:rPr>
                        <a:t> Sierra Leone coup </a:t>
                      </a:r>
                      <a:r>
                        <a:rPr lang="fr-FR" sz="1300" kern="100" dirty="0" err="1">
                          <a:effectLst/>
                        </a:rPr>
                        <a:t>attempt</a:t>
                      </a:r>
                      <a:endParaRPr lang="cs-CZ" sz="1300" kern="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fr-FR" sz="1300" kern="100" dirty="0" err="1">
                          <a:effectLst/>
                        </a:rPr>
                        <a:t>November</a:t>
                      </a:r>
                      <a:r>
                        <a:rPr lang="fr-FR" sz="1300" kern="100" dirty="0">
                          <a:effectLst/>
                        </a:rPr>
                        <a:t> </a:t>
                      </a:r>
                      <a:r>
                        <a:rPr lang="fr-FR" sz="1300" kern="100" dirty="0" err="1">
                          <a:effectLst/>
                        </a:rPr>
                        <a:t>Guinea-Bissau</a:t>
                      </a:r>
                      <a:r>
                        <a:rPr lang="fr-FR" sz="1300" kern="100" dirty="0">
                          <a:effectLst/>
                        </a:rPr>
                        <a:t> coup d'état </a:t>
                      </a:r>
                      <a:r>
                        <a:rPr lang="fr-FR" sz="1300" kern="100" dirty="0" err="1">
                          <a:effectLst/>
                        </a:rPr>
                        <a:t>attempt</a:t>
                      </a:r>
                      <a:endParaRPr lang="cs-CZ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78" marR="50678" marT="25339" marB="25339"/>
                </a:tc>
                <a:extLst>
                  <a:ext uri="{0D108BD9-81ED-4DB2-BD59-A6C34878D82A}">
                    <a16:rowId xmlns:a16="http://schemas.microsoft.com/office/drawing/2014/main" val="4272735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1326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0B2071-6D15-637E-68AC-EB391DAE9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2720" y="-108841"/>
            <a:ext cx="9601200" cy="1485900"/>
          </a:xfrm>
        </p:spPr>
        <p:txBody>
          <a:bodyPr/>
          <a:lstStyle/>
          <a:p>
            <a:pPr algn="ctr"/>
            <a:r>
              <a:rPr lang="cs-CZ" dirty="0" err="1"/>
              <a:t>Contemporary</a:t>
            </a:r>
            <a:r>
              <a:rPr lang="cs-CZ" dirty="0"/>
              <a:t> </a:t>
            </a:r>
            <a:r>
              <a:rPr lang="cs-CZ" dirty="0" err="1"/>
              <a:t>Conflict</a:t>
            </a:r>
            <a:r>
              <a:rPr lang="cs-CZ" dirty="0"/>
              <a:t> </a:t>
            </a:r>
            <a:r>
              <a:rPr lang="cs-CZ" dirty="0" err="1"/>
              <a:t>Trends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53EA28-04C0-01FC-3D48-B0AFE2522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8080" y="461208"/>
            <a:ext cx="11043920" cy="5041624"/>
          </a:xfrm>
        </p:spPr>
        <p:txBody>
          <a:bodyPr/>
          <a:lstStyle/>
          <a:p>
            <a:r>
              <a:rPr lang="en-US" dirty="0"/>
              <a:t>1. A decrease in the number of interstate wars and an increase in the number of int</a:t>
            </a:r>
            <a:r>
              <a:rPr lang="cs-CZ" dirty="0" err="1"/>
              <a:t>rastate</a:t>
            </a:r>
            <a:r>
              <a:rPr lang="en-US" dirty="0"/>
              <a:t> wars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1981-2005 –</a:t>
            </a:r>
            <a:r>
              <a:rPr lang="cs-CZ" dirty="0" err="1"/>
              <a:t>Bakassi</a:t>
            </a:r>
            <a:r>
              <a:rPr lang="cs-CZ" dirty="0"/>
              <a:t> </a:t>
            </a:r>
            <a:r>
              <a:rPr lang="cs-CZ" dirty="0" err="1"/>
              <a:t>conflict</a:t>
            </a:r>
            <a:endParaRPr lang="cs-CZ" dirty="0"/>
          </a:p>
          <a:p>
            <a:pPr lvl="1"/>
            <a:r>
              <a:rPr lang="cs-CZ" dirty="0"/>
              <a:t>1989-1991 - </a:t>
            </a:r>
            <a:r>
              <a:rPr lang="cs-CZ" dirty="0" err="1"/>
              <a:t>Mauritania</a:t>
            </a:r>
            <a:r>
              <a:rPr lang="cs-CZ" dirty="0"/>
              <a:t>–Senegal </a:t>
            </a:r>
            <a:r>
              <a:rPr lang="cs-CZ" dirty="0" err="1"/>
              <a:t>Border</a:t>
            </a:r>
            <a:r>
              <a:rPr lang="cs-CZ" dirty="0"/>
              <a:t> </a:t>
            </a:r>
            <a:r>
              <a:rPr lang="cs-CZ" dirty="0" err="1"/>
              <a:t>War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1996-1997 </a:t>
            </a:r>
            <a:r>
              <a:rPr lang="cs-CZ" dirty="0" err="1"/>
              <a:t>First</a:t>
            </a:r>
            <a:r>
              <a:rPr lang="cs-CZ" dirty="0"/>
              <a:t> </a:t>
            </a:r>
            <a:r>
              <a:rPr lang="cs-CZ" dirty="0" err="1"/>
              <a:t>Congo</a:t>
            </a:r>
            <a:r>
              <a:rPr lang="cs-CZ" dirty="0"/>
              <a:t> </a:t>
            </a:r>
            <a:r>
              <a:rPr lang="cs-CZ" dirty="0" err="1"/>
              <a:t>War</a:t>
            </a:r>
            <a:r>
              <a:rPr lang="cs-CZ" dirty="0"/>
              <a:t>, 1998-2003 Second </a:t>
            </a:r>
            <a:r>
              <a:rPr lang="cs-CZ" dirty="0" err="1"/>
              <a:t>Congo</a:t>
            </a:r>
            <a:r>
              <a:rPr lang="cs-CZ" dirty="0"/>
              <a:t> </a:t>
            </a:r>
            <a:r>
              <a:rPr lang="cs-CZ" dirty="0" err="1"/>
              <a:t>War</a:t>
            </a:r>
            <a:r>
              <a:rPr lang="cs-CZ" dirty="0"/>
              <a:t>, 2000 - </a:t>
            </a:r>
            <a:r>
              <a:rPr lang="cs-CZ" dirty="0" err="1"/>
              <a:t>Six-Day</a:t>
            </a:r>
            <a:r>
              <a:rPr lang="cs-CZ" dirty="0"/>
              <a:t> </a:t>
            </a:r>
            <a:r>
              <a:rPr lang="cs-CZ" dirty="0" err="1"/>
              <a:t>War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1998-2018 - </a:t>
            </a:r>
            <a:r>
              <a:rPr lang="cs-CZ" dirty="0" err="1"/>
              <a:t>Eritrean</a:t>
            </a:r>
            <a:r>
              <a:rPr lang="cs-CZ" dirty="0"/>
              <a:t>–</a:t>
            </a:r>
            <a:r>
              <a:rPr lang="cs-CZ" dirty="0" err="1"/>
              <a:t>Ethiopian</a:t>
            </a:r>
            <a:r>
              <a:rPr lang="cs-CZ" dirty="0"/>
              <a:t> </a:t>
            </a:r>
            <a:r>
              <a:rPr lang="cs-CZ" dirty="0" err="1"/>
              <a:t>War</a:t>
            </a:r>
            <a:endParaRPr lang="cs-CZ" dirty="0"/>
          </a:p>
          <a:p>
            <a:pPr lvl="1"/>
            <a:r>
              <a:rPr lang="en-US" dirty="0"/>
              <a:t>2008 - Djiboutian–Eritrean border conflict</a:t>
            </a:r>
            <a:endParaRPr lang="cs-CZ" dirty="0"/>
          </a:p>
          <a:p>
            <a:r>
              <a:rPr lang="cs-CZ" dirty="0"/>
              <a:t>2. </a:t>
            </a:r>
            <a:r>
              <a:rPr lang="cs-CZ" dirty="0" err="1"/>
              <a:t>Internationalization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national</a:t>
            </a:r>
            <a:r>
              <a:rPr lang="cs-CZ" dirty="0"/>
              <a:t>/</a:t>
            </a:r>
            <a:r>
              <a:rPr lang="cs-CZ" dirty="0" err="1"/>
              <a:t>intrastate</a:t>
            </a:r>
            <a:r>
              <a:rPr lang="cs-CZ" dirty="0"/>
              <a:t>					                  </a:t>
            </a:r>
            <a:r>
              <a:rPr lang="cs-CZ" dirty="0" err="1"/>
              <a:t>conflicts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D707296-83C0-20D6-17DC-98D25B591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879" y="4003895"/>
            <a:ext cx="4234545" cy="2930305"/>
          </a:xfrm>
          <a:prstGeom prst="rect">
            <a:avLst/>
          </a:prstGeom>
        </p:spPr>
      </p:pic>
      <p:sp>
        <p:nvSpPr>
          <p:cNvPr id="7" name="AutoShape 2" descr="War and Peace - Our World in Data">
            <a:extLst>
              <a:ext uri="{FF2B5EF4-FFF2-40B4-BE49-F238E27FC236}">
                <a16:creationId xmlns:a16="http://schemas.microsoft.com/office/drawing/2014/main" id="{956B4679-8E46-5E45-D1E2-2E80D089CF0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4" descr="War and Peace - Our World in Data">
            <a:extLst>
              <a:ext uri="{FF2B5EF4-FFF2-40B4-BE49-F238E27FC236}">
                <a16:creationId xmlns:a16="http://schemas.microsoft.com/office/drawing/2014/main" id="{2AD8C1EA-B71C-B7DC-F1ED-F6609954299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059A955-037D-4D24-E76F-EA298D203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4424" y="2395436"/>
            <a:ext cx="5317576" cy="446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20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6B9ED2-4BA2-8DED-F77B-38D75FCEA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558" y="91786"/>
            <a:ext cx="9455727" cy="1485900"/>
          </a:xfrm>
        </p:spPr>
        <p:txBody>
          <a:bodyPr>
            <a:normAutofit fontScale="90000"/>
          </a:bodyPr>
          <a:lstStyle/>
          <a:p>
            <a:r>
              <a:rPr lang="en-US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The Armed Conflict Location &amp; Event Data Project (ACLED)</a:t>
            </a:r>
            <a:r>
              <a:rPr lang="cs-CZ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– </a:t>
            </a:r>
            <a:r>
              <a:rPr lang="cs-CZ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Conflicts</a:t>
            </a:r>
            <a:r>
              <a:rPr lang="cs-CZ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to </a:t>
            </a:r>
            <a:r>
              <a:rPr lang="cs-CZ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watch</a:t>
            </a:r>
            <a:r>
              <a:rPr lang="cs-CZ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2024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8250E9-389F-193D-A3E8-10B8BF9603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9A4BFDA-ADF6-9505-57DB-A32634BF5D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558" y="1733550"/>
            <a:ext cx="6180356" cy="5151566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2E154267-689D-53C2-C3CC-F9963D2C1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298" y="1155123"/>
            <a:ext cx="4017702" cy="5611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1706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A5B472-B7E3-FE06-39E0-FFEED7496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9418" y="0"/>
            <a:ext cx="9601200" cy="810491"/>
          </a:xfrm>
        </p:spPr>
        <p:txBody>
          <a:bodyPr/>
          <a:lstStyle/>
          <a:p>
            <a:pPr algn="ctr"/>
            <a:r>
              <a:rPr lang="cs-CZ" dirty="0" err="1"/>
              <a:t>Recent</a:t>
            </a:r>
            <a:r>
              <a:rPr lang="cs-CZ" dirty="0"/>
              <a:t> </a:t>
            </a:r>
            <a:r>
              <a:rPr lang="cs-CZ" dirty="0" err="1"/>
              <a:t>war</a:t>
            </a:r>
            <a:r>
              <a:rPr lang="cs-CZ" dirty="0"/>
              <a:t> in </a:t>
            </a:r>
            <a:r>
              <a:rPr lang="cs-CZ" dirty="0" err="1"/>
              <a:t>Ethiopia</a:t>
            </a:r>
            <a:endParaRPr lang="cs-CZ" dirty="0"/>
          </a:p>
        </p:txBody>
      </p:sp>
      <p:pic>
        <p:nvPicPr>
          <p:cNvPr id="3074" name="Picture 2" descr="Eritrean soldiers leaving parts of Ethiopia's Tigray – witnesses ...">
            <a:extLst>
              <a:ext uri="{FF2B5EF4-FFF2-40B4-BE49-F238E27FC236}">
                <a16:creationId xmlns:a16="http://schemas.microsoft.com/office/drawing/2014/main" id="{41C1D55E-BD50-CD41-2386-9A33CE95C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36" y="990599"/>
            <a:ext cx="7102323" cy="4421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he Original Sin of Ethiopian Federalism - 50 Shades of Federalism">
            <a:extLst>
              <a:ext uri="{FF2B5EF4-FFF2-40B4-BE49-F238E27FC236}">
                <a16:creationId xmlns:a16="http://schemas.microsoft.com/office/drawing/2014/main" id="{5F2CA66C-22E9-ECAA-8AA4-CCC945CAC34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100" y="990599"/>
            <a:ext cx="5913900" cy="442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8289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430AC1-CE00-1535-471E-58279C49F0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C512F7-6A42-CBFA-55B2-C08A4CD1A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9418" y="0"/>
            <a:ext cx="9601200" cy="810491"/>
          </a:xfrm>
        </p:spPr>
        <p:txBody>
          <a:bodyPr/>
          <a:lstStyle/>
          <a:p>
            <a:pPr algn="ctr"/>
            <a:r>
              <a:rPr lang="cs-CZ" dirty="0" err="1"/>
              <a:t>Recent</a:t>
            </a:r>
            <a:r>
              <a:rPr lang="cs-CZ" dirty="0"/>
              <a:t> </a:t>
            </a:r>
            <a:r>
              <a:rPr lang="cs-CZ" dirty="0" err="1"/>
              <a:t>war</a:t>
            </a:r>
            <a:r>
              <a:rPr lang="cs-CZ" dirty="0"/>
              <a:t> in </a:t>
            </a:r>
            <a:r>
              <a:rPr lang="cs-CZ" dirty="0" err="1"/>
              <a:t>Ethiopia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09AC5E-7B67-44B3-3528-33547777B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382" y="810491"/>
            <a:ext cx="9961418" cy="5056909"/>
          </a:xfrm>
        </p:spPr>
        <p:txBody>
          <a:bodyPr/>
          <a:lstStyle/>
          <a:p>
            <a:r>
              <a:rPr lang="cs-CZ" dirty="0" err="1"/>
              <a:t>Primary</a:t>
            </a:r>
            <a:r>
              <a:rPr lang="cs-CZ" dirty="0"/>
              <a:t> </a:t>
            </a:r>
            <a:r>
              <a:rPr lang="cs-CZ" dirty="0" err="1"/>
              <a:t>actors</a:t>
            </a:r>
            <a:r>
              <a:rPr lang="cs-CZ" dirty="0"/>
              <a:t>: </a:t>
            </a:r>
            <a:r>
              <a:rPr lang="cs-CZ" dirty="0" err="1"/>
              <a:t>Ethiopian</a:t>
            </a:r>
            <a:r>
              <a:rPr lang="cs-CZ" dirty="0"/>
              <a:t> </a:t>
            </a:r>
            <a:r>
              <a:rPr lang="cs-CZ" dirty="0" err="1"/>
              <a:t>National</a:t>
            </a:r>
            <a:r>
              <a:rPr lang="cs-CZ" dirty="0"/>
              <a:t> Defense </a:t>
            </a:r>
            <a:r>
              <a:rPr lang="cs-CZ" dirty="0" err="1"/>
              <a:t>Force</a:t>
            </a:r>
            <a:r>
              <a:rPr lang="cs-CZ" dirty="0"/>
              <a:t> (ENDF), </a:t>
            </a:r>
            <a:r>
              <a:rPr lang="en-US" dirty="0"/>
              <a:t>Tigray People's Liberation Front (TPLF) (Tigray Defense Forces)</a:t>
            </a:r>
            <a:r>
              <a:rPr lang="cs-CZ" dirty="0"/>
              <a:t>.</a:t>
            </a:r>
          </a:p>
          <a:p>
            <a:r>
              <a:rPr lang="cs-CZ" dirty="0" err="1"/>
              <a:t>Secondary</a:t>
            </a:r>
            <a:r>
              <a:rPr lang="cs-CZ" dirty="0"/>
              <a:t> </a:t>
            </a:r>
            <a:r>
              <a:rPr lang="cs-CZ" dirty="0" err="1"/>
              <a:t>actors</a:t>
            </a:r>
            <a:r>
              <a:rPr lang="cs-CZ" dirty="0"/>
              <a:t>: </a:t>
            </a:r>
            <a:r>
              <a:rPr lang="cs-CZ" dirty="0" err="1"/>
              <a:t>Eritrean</a:t>
            </a:r>
            <a:r>
              <a:rPr lang="cs-CZ" dirty="0"/>
              <a:t> Defence </a:t>
            </a:r>
            <a:r>
              <a:rPr lang="cs-CZ" dirty="0" err="1"/>
              <a:t>Forces</a:t>
            </a:r>
            <a:r>
              <a:rPr lang="cs-CZ" dirty="0"/>
              <a:t> (EDF), </a:t>
            </a:r>
            <a:r>
              <a:rPr lang="cs-CZ" dirty="0" err="1"/>
              <a:t>Oromo</a:t>
            </a:r>
            <a:r>
              <a:rPr lang="cs-CZ" dirty="0"/>
              <a:t> </a:t>
            </a:r>
            <a:r>
              <a:rPr lang="cs-CZ" dirty="0" err="1"/>
              <a:t>Liberation</a:t>
            </a:r>
            <a:r>
              <a:rPr lang="cs-CZ" dirty="0"/>
              <a:t> </a:t>
            </a:r>
            <a:r>
              <a:rPr lang="cs-CZ" dirty="0" err="1"/>
              <a:t>Army</a:t>
            </a:r>
            <a:r>
              <a:rPr lang="cs-CZ" dirty="0"/>
              <a:t> (OLA).</a:t>
            </a:r>
          </a:p>
          <a:p>
            <a:r>
              <a:rPr lang="en-US" dirty="0"/>
              <a:t>August 2020 – postponement of parliamentary elections</a:t>
            </a:r>
            <a:r>
              <a:rPr lang="cs-CZ" dirty="0"/>
              <a:t>,</a:t>
            </a:r>
            <a:r>
              <a:rPr lang="en-US" dirty="0"/>
              <a:t>TPLF own elections.</a:t>
            </a:r>
            <a:endParaRPr lang="cs-CZ" dirty="0"/>
          </a:p>
          <a:p>
            <a:r>
              <a:rPr lang="en-US" dirty="0"/>
              <a:t>November </a:t>
            </a:r>
            <a:r>
              <a:rPr lang="cs-CZ" dirty="0"/>
              <a:t>3</a:t>
            </a:r>
            <a:r>
              <a:rPr lang="en-US" dirty="0"/>
              <a:t>, 2020 - the beginning of the conflict.</a:t>
            </a:r>
            <a:endParaRPr lang="cs-CZ" dirty="0"/>
          </a:p>
          <a:p>
            <a:r>
              <a:rPr lang="en-US" dirty="0"/>
              <a:t>June 2021 - conquest of </a:t>
            </a:r>
            <a:r>
              <a:rPr lang="en-US" dirty="0" err="1"/>
              <a:t>Mekele</a:t>
            </a:r>
            <a:r>
              <a:rPr lang="en-US" dirty="0"/>
              <a:t>, expansion into </a:t>
            </a:r>
            <a:r>
              <a:rPr lang="en-US" dirty="0" err="1"/>
              <a:t>Ahmara</a:t>
            </a:r>
            <a:r>
              <a:rPr lang="en-US" dirty="0"/>
              <a:t> and Afar.</a:t>
            </a:r>
            <a:endParaRPr lang="cs-CZ" dirty="0"/>
          </a:p>
          <a:p>
            <a:r>
              <a:rPr lang="en-US" dirty="0"/>
              <a:t>August 2021 - involvement of OLA in the conflict.</a:t>
            </a:r>
            <a:endParaRPr lang="cs-CZ" dirty="0"/>
          </a:p>
          <a:p>
            <a:r>
              <a:rPr lang="en-US" dirty="0"/>
              <a:t>November 2, 2021 - state of emergency, detention camps.</a:t>
            </a:r>
            <a:endParaRPr lang="cs-CZ" dirty="0"/>
          </a:p>
          <a:p>
            <a:r>
              <a:rPr lang="en-US" dirty="0"/>
              <a:t>December 2021 withdrawal from </a:t>
            </a:r>
            <a:r>
              <a:rPr lang="en-US" dirty="0" err="1"/>
              <a:t>Ahmara</a:t>
            </a:r>
            <a:r>
              <a:rPr lang="en-US" dirty="0"/>
              <a:t> and Afar, stalemate.</a:t>
            </a:r>
            <a:endParaRPr lang="cs-CZ" dirty="0"/>
          </a:p>
          <a:p>
            <a:r>
              <a:rPr lang="en-US" dirty="0"/>
              <a:t>War crimes on both sides of the conflict.</a:t>
            </a:r>
            <a:endParaRPr lang="cs-CZ" dirty="0"/>
          </a:p>
          <a:p>
            <a:r>
              <a:rPr lang="en-US" dirty="0"/>
              <a:t>March 24, 2022 - Humanitarian ceasefire, end August 24, 2022.</a:t>
            </a:r>
            <a:endParaRPr lang="cs-CZ" dirty="0"/>
          </a:p>
          <a:p>
            <a:r>
              <a:rPr lang="en-US" dirty="0"/>
              <a:t>3 November 2022 – Treaty on Cessation of Hostilities (Pretoria Agreement).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6858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8BCB29-3F25-4405-A1D0-B56D11717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0313" y="2771077"/>
            <a:ext cx="9601200" cy="1485900"/>
          </a:xfrm>
        </p:spPr>
        <p:txBody>
          <a:bodyPr>
            <a:normAutofit/>
          </a:bodyPr>
          <a:lstStyle/>
          <a:p>
            <a:r>
              <a:rPr lang="cs-CZ" sz="6000" dirty="0" err="1"/>
              <a:t>Thank</a:t>
            </a:r>
            <a:r>
              <a:rPr lang="cs-CZ" sz="6000" dirty="0"/>
              <a:t> </a:t>
            </a:r>
            <a:r>
              <a:rPr lang="cs-CZ" sz="6000" dirty="0" err="1"/>
              <a:t>you</a:t>
            </a:r>
            <a:r>
              <a:rPr lang="cs-CZ" sz="6000" dirty="0"/>
              <a:t> </a:t>
            </a:r>
            <a:r>
              <a:rPr lang="cs-CZ" sz="6000" dirty="0" err="1"/>
              <a:t>for</a:t>
            </a:r>
            <a:r>
              <a:rPr lang="cs-CZ" sz="6000" dirty="0"/>
              <a:t> </a:t>
            </a:r>
            <a:r>
              <a:rPr lang="cs-CZ" sz="6000" dirty="0" err="1"/>
              <a:t>your</a:t>
            </a:r>
            <a:r>
              <a:rPr lang="cs-CZ" sz="6000" dirty="0"/>
              <a:t> </a:t>
            </a:r>
            <a:r>
              <a:rPr lang="cs-CZ" sz="6000" dirty="0" err="1"/>
              <a:t>attention</a:t>
            </a:r>
            <a:endParaRPr lang="cs-CZ" sz="6000" dirty="0"/>
          </a:p>
        </p:txBody>
      </p:sp>
    </p:spTree>
    <p:extLst>
      <p:ext uri="{BB962C8B-B14F-4D97-AF65-F5344CB8AC3E}">
        <p14:creationId xmlns:p14="http://schemas.microsoft.com/office/powerpoint/2010/main" val="4283349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0B2071-6D15-637E-68AC-EB391DAE9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7679" y="0"/>
            <a:ext cx="9601200" cy="1485900"/>
          </a:xfrm>
        </p:spPr>
        <p:txBody>
          <a:bodyPr/>
          <a:lstStyle/>
          <a:p>
            <a:pPr algn="ctr"/>
            <a:r>
              <a:rPr lang="cs-CZ" dirty="0" err="1"/>
              <a:t>Contemporary</a:t>
            </a:r>
            <a:r>
              <a:rPr lang="cs-CZ" dirty="0"/>
              <a:t> </a:t>
            </a:r>
            <a:r>
              <a:rPr lang="cs-CZ" dirty="0" err="1"/>
              <a:t>Conflict</a:t>
            </a:r>
            <a:r>
              <a:rPr lang="cs-CZ" dirty="0"/>
              <a:t> </a:t>
            </a:r>
            <a:r>
              <a:rPr lang="cs-CZ" dirty="0" err="1"/>
              <a:t>Trends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53EA28-04C0-01FC-3D48-B0AFE2522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399" y="547556"/>
            <a:ext cx="9601200" cy="5041624"/>
          </a:xfrm>
        </p:spPr>
        <p:txBody>
          <a:bodyPr/>
          <a:lstStyle/>
          <a:p>
            <a:r>
              <a:rPr lang="cs-CZ" dirty="0"/>
              <a:t>3. </a:t>
            </a:r>
            <a:r>
              <a:rPr lang="en-US" dirty="0"/>
              <a:t>Engagement of foreign units that are motivated by the economic interests of their countries</a:t>
            </a:r>
            <a:endParaRPr lang="cs-CZ" dirty="0"/>
          </a:p>
          <a:p>
            <a:r>
              <a:rPr lang="cs-CZ" dirty="0"/>
              <a:t>4. </a:t>
            </a:r>
            <a:r>
              <a:rPr lang="en-US" dirty="0"/>
              <a:t>An increase in identity conflicts</a:t>
            </a:r>
            <a:endParaRPr lang="cs-CZ" dirty="0"/>
          </a:p>
          <a:p>
            <a:r>
              <a:rPr lang="cs-CZ" dirty="0"/>
              <a:t>5. An i</a:t>
            </a:r>
            <a:r>
              <a:rPr lang="en-US" dirty="0" err="1"/>
              <a:t>ncrease</a:t>
            </a:r>
            <a:r>
              <a:rPr lang="en-US" dirty="0"/>
              <a:t> in conflicts involving VNSA</a:t>
            </a:r>
            <a:endParaRPr lang="cs-CZ" dirty="0"/>
          </a:p>
          <a:p>
            <a:r>
              <a:rPr lang="cs-CZ" dirty="0"/>
              <a:t>6. An </a:t>
            </a:r>
            <a:r>
              <a:rPr lang="cs-CZ" dirty="0" err="1"/>
              <a:t>increase</a:t>
            </a:r>
            <a:r>
              <a:rPr lang="cs-CZ" dirty="0"/>
              <a:t> in </a:t>
            </a:r>
            <a:r>
              <a:rPr lang="cs-CZ" dirty="0" err="1"/>
              <a:t>civilian</a:t>
            </a:r>
            <a:r>
              <a:rPr lang="cs-CZ" dirty="0"/>
              <a:t> </a:t>
            </a:r>
            <a:r>
              <a:rPr lang="cs-CZ" dirty="0" err="1"/>
              <a:t>casualties</a:t>
            </a:r>
            <a:endParaRPr lang="cs-CZ" dirty="0"/>
          </a:p>
          <a:p>
            <a:r>
              <a:rPr lang="cs-CZ" dirty="0"/>
              <a:t>7</a:t>
            </a:r>
            <a:r>
              <a:rPr lang="en-US" dirty="0"/>
              <a:t>. Increasing numbers of refugees and internally displaced persons</a:t>
            </a:r>
            <a:endParaRPr lang="cs-CZ" dirty="0"/>
          </a:p>
          <a:p>
            <a:r>
              <a:rPr lang="cs-CZ" dirty="0"/>
              <a:t>8. </a:t>
            </a:r>
            <a:r>
              <a:rPr lang="en-US" dirty="0"/>
              <a:t>Development of humanitarian activities and aid</a:t>
            </a:r>
            <a:endParaRPr lang="cs-CZ" dirty="0"/>
          </a:p>
          <a:p>
            <a:r>
              <a:rPr lang="cs-CZ" dirty="0"/>
              <a:t>9. </a:t>
            </a:r>
            <a:r>
              <a:rPr lang="cs-CZ" dirty="0" err="1"/>
              <a:t>Privatization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conflicts</a:t>
            </a:r>
            <a:endParaRPr lang="cs-CZ" dirty="0"/>
          </a:p>
          <a:p>
            <a:r>
              <a:rPr lang="cs-CZ" dirty="0"/>
              <a:t>10. </a:t>
            </a:r>
            <a:r>
              <a:rPr lang="cs-CZ" dirty="0" err="1"/>
              <a:t>Brutalization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conflicts</a:t>
            </a:r>
            <a:endParaRPr lang="cs-CZ" dirty="0"/>
          </a:p>
          <a:p>
            <a:r>
              <a:rPr lang="cs-CZ" dirty="0"/>
              <a:t>11. </a:t>
            </a:r>
            <a:r>
              <a:rPr lang="en-US" dirty="0"/>
              <a:t>Extending the duration of conflicts</a:t>
            </a:r>
            <a:endParaRPr lang="cs-CZ" dirty="0"/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2E752A1-5385-485D-8970-B034D59FA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0182" y="3326161"/>
            <a:ext cx="5266193" cy="330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196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E53A56-8215-0665-62E8-0DA156DE9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VNSA  - General </a:t>
            </a:r>
            <a:r>
              <a:rPr lang="cs-CZ" dirty="0" err="1"/>
              <a:t>Info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439253-285B-7861-6DA2-69BA50137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113" y="1428750"/>
            <a:ext cx="9601200" cy="5091320"/>
          </a:xfrm>
        </p:spPr>
        <p:txBody>
          <a:bodyPr/>
          <a:lstStyle/>
          <a:p>
            <a:r>
              <a:rPr lang="en-US" dirty="0"/>
              <a:t>Primary, secondary, </a:t>
            </a:r>
            <a:r>
              <a:rPr lang="cs-CZ" dirty="0"/>
              <a:t>and </a:t>
            </a:r>
            <a:r>
              <a:rPr lang="en-US" dirty="0"/>
              <a:t>tertiary conflict actors</a:t>
            </a:r>
            <a:endParaRPr lang="cs-CZ" dirty="0"/>
          </a:p>
          <a:p>
            <a:r>
              <a:rPr lang="cs-CZ" dirty="0" err="1"/>
              <a:t>Intrastate</a:t>
            </a:r>
            <a:r>
              <a:rPr lang="cs-CZ" dirty="0"/>
              <a:t>, </a:t>
            </a:r>
            <a:r>
              <a:rPr lang="cs-CZ" dirty="0" err="1"/>
              <a:t>Interstate</a:t>
            </a:r>
            <a:r>
              <a:rPr lang="cs-CZ" dirty="0"/>
              <a:t>, and Non-</a:t>
            </a:r>
            <a:r>
              <a:rPr lang="cs-CZ" dirty="0" err="1"/>
              <a:t>state</a:t>
            </a:r>
            <a:r>
              <a:rPr lang="cs-CZ" dirty="0"/>
              <a:t>/Sub-</a:t>
            </a:r>
            <a:r>
              <a:rPr lang="cs-CZ" dirty="0" err="1"/>
              <a:t>state</a:t>
            </a:r>
            <a:r>
              <a:rPr lang="cs-CZ" dirty="0"/>
              <a:t> </a:t>
            </a:r>
            <a:r>
              <a:rPr lang="cs-CZ" dirty="0" err="1"/>
              <a:t>conflicts</a:t>
            </a:r>
            <a:endParaRPr lang="cs-CZ" dirty="0"/>
          </a:p>
          <a:p>
            <a:r>
              <a:rPr lang="cs-CZ" dirty="0" err="1"/>
              <a:t>Violent</a:t>
            </a:r>
            <a:r>
              <a:rPr lang="cs-CZ" dirty="0"/>
              <a:t> Non-</a:t>
            </a:r>
            <a:r>
              <a:rPr lang="cs-CZ" dirty="0" err="1"/>
              <a:t>State</a:t>
            </a:r>
            <a:r>
              <a:rPr lang="cs-CZ" dirty="0"/>
              <a:t> </a:t>
            </a:r>
            <a:r>
              <a:rPr lang="cs-CZ" dirty="0" err="1"/>
              <a:t>Actors</a:t>
            </a:r>
            <a:r>
              <a:rPr lang="cs-CZ" dirty="0"/>
              <a:t>:</a:t>
            </a:r>
          </a:p>
          <a:p>
            <a:pPr marL="0" indent="0">
              <a:buNone/>
            </a:pPr>
            <a:r>
              <a:rPr lang="cs-CZ" dirty="0"/>
              <a:t>	a) </a:t>
            </a:r>
            <a:r>
              <a:rPr lang="en-US" dirty="0"/>
              <a:t>use violence to achieve their goals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	b) </a:t>
            </a:r>
            <a:r>
              <a:rPr lang="en-US" dirty="0"/>
              <a:t>are not integrated within formalized state structures</a:t>
            </a:r>
            <a:endParaRPr lang="cs-CZ" dirty="0"/>
          </a:p>
          <a:p>
            <a:r>
              <a:rPr lang="en-US" dirty="0"/>
              <a:t>Violence that involves violent non-state actors is often described as unconventional</a:t>
            </a:r>
            <a:endParaRPr lang="cs-CZ" dirty="0"/>
          </a:p>
          <a:p>
            <a:r>
              <a:rPr lang="en-US"/>
              <a:t>Violent non-state actors involved in a low-intensity conflict may prefer the status quo over negotiation and mediation because their power is much lower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2435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753E86-69FF-58E2-3A0E-64CBF6134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Typology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War</a:t>
            </a:r>
            <a:r>
              <a:rPr lang="cs-CZ" dirty="0"/>
              <a:t> </a:t>
            </a:r>
            <a:r>
              <a:rPr lang="cs-CZ" dirty="0" err="1"/>
              <a:t>Participants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1B508D-2F97-68E0-DBBC-F94F89B12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3061" y="1428749"/>
            <a:ext cx="9601200" cy="52801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1. Members of the armed forces according to international law:  </a:t>
            </a:r>
            <a:endParaRPr lang="cs-CZ" dirty="0"/>
          </a:p>
          <a:p>
            <a:pPr lvl="1"/>
            <a:r>
              <a:rPr lang="en-US" dirty="0"/>
              <a:t>Combatants – members of regular or irregular armed forces  </a:t>
            </a:r>
            <a:endParaRPr lang="cs-CZ" dirty="0"/>
          </a:p>
          <a:p>
            <a:pPr lvl="1"/>
            <a:r>
              <a:rPr lang="en-US" dirty="0"/>
              <a:t>Non-combatants - not intended for combat duties (medics, clerics).</a:t>
            </a:r>
            <a:endParaRPr lang="cs-CZ" dirty="0"/>
          </a:p>
          <a:p>
            <a:pPr marL="530352" lvl="1" indent="0">
              <a:buNone/>
            </a:pPr>
            <a:r>
              <a:rPr lang="cs-CZ" i="0" dirty="0"/>
              <a:t>2. </a:t>
            </a:r>
            <a:r>
              <a:rPr lang="cs-CZ" i="0" dirty="0" err="1"/>
              <a:t>Civilians</a:t>
            </a:r>
            <a:endParaRPr lang="cs-CZ" b="1" dirty="0"/>
          </a:p>
          <a:p>
            <a:r>
              <a:rPr lang="en-US" dirty="0"/>
              <a:t>Real fighters in modern wars:</a:t>
            </a:r>
            <a:endParaRPr lang="cs-CZ" dirty="0"/>
          </a:p>
          <a:p>
            <a:pPr marL="457200" indent="-457200">
              <a:buAutoNum type="alphaLcParenR"/>
            </a:pPr>
            <a:r>
              <a:rPr lang="cs-CZ" dirty="0" err="1"/>
              <a:t>Conventional</a:t>
            </a:r>
            <a:r>
              <a:rPr lang="cs-CZ" dirty="0"/>
              <a:t> </a:t>
            </a:r>
            <a:r>
              <a:rPr lang="cs-CZ" dirty="0" err="1"/>
              <a:t>soldiers</a:t>
            </a:r>
            <a:r>
              <a:rPr lang="cs-CZ" dirty="0"/>
              <a:t>/</a:t>
            </a:r>
            <a:r>
              <a:rPr lang="cs-CZ" dirty="0" err="1"/>
              <a:t>army</a:t>
            </a:r>
            <a:endParaRPr lang="cs-CZ" dirty="0"/>
          </a:p>
          <a:p>
            <a:pPr marL="457200" indent="-457200">
              <a:buAutoNum type="alphaLcParenR"/>
            </a:pPr>
            <a:r>
              <a:rPr lang="cs-CZ" dirty="0" err="1"/>
              <a:t>Insurgents</a:t>
            </a:r>
            <a:r>
              <a:rPr lang="cs-CZ" dirty="0"/>
              <a:t>, </a:t>
            </a:r>
            <a:r>
              <a:rPr lang="cs-CZ" dirty="0" err="1"/>
              <a:t>guerrillas</a:t>
            </a:r>
            <a:r>
              <a:rPr lang="cs-CZ" dirty="0"/>
              <a:t>, </a:t>
            </a:r>
            <a:r>
              <a:rPr lang="cs-CZ" dirty="0" err="1"/>
              <a:t>partisans</a:t>
            </a:r>
            <a:r>
              <a:rPr lang="cs-CZ" dirty="0"/>
              <a:t>, and </a:t>
            </a:r>
            <a:r>
              <a:rPr lang="cs-CZ" dirty="0" err="1"/>
              <a:t>rebels</a:t>
            </a:r>
            <a:endParaRPr lang="cs-CZ" dirty="0"/>
          </a:p>
          <a:p>
            <a:pPr marL="457200" indent="-457200">
              <a:buAutoNum type="alphaLcParenR"/>
            </a:pPr>
            <a:r>
              <a:rPr lang="cs-CZ" dirty="0" err="1"/>
              <a:t>Terrorists</a:t>
            </a:r>
            <a:endParaRPr lang="cs-CZ" dirty="0"/>
          </a:p>
          <a:p>
            <a:pPr marL="457200" indent="-457200">
              <a:buAutoNum type="alphaLcParenR"/>
            </a:pPr>
            <a:r>
              <a:rPr lang="cs-CZ" dirty="0" err="1"/>
              <a:t>Mercenaries</a:t>
            </a:r>
            <a:r>
              <a:rPr lang="cs-CZ" dirty="0"/>
              <a:t>, PSC/PMC</a:t>
            </a:r>
          </a:p>
          <a:p>
            <a:pPr marL="457200" indent="-457200">
              <a:buAutoNum type="alphaLcParenR"/>
            </a:pPr>
            <a:r>
              <a:rPr lang="cs-CZ" dirty="0" err="1"/>
              <a:t>Foreign</a:t>
            </a:r>
            <a:r>
              <a:rPr lang="cs-CZ" dirty="0"/>
              <a:t> </a:t>
            </a:r>
            <a:r>
              <a:rPr lang="cs-CZ" dirty="0" err="1"/>
              <a:t>volunteers</a:t>
            </a:r>
            <a:endParaRPr lang="cs-CZ" dirty="0"/>
          </a:p>
          <a:p>
            <a:pPr marL="457200" indent="-457200">
              <a:buAutoNum type="alphaLcParenR"/>
            </a:pPr>
            <a:r>
              <a:rPr lang="cs-CZ" dirty="0" err="1"/>
              <a:t>Warlords</a:t>
            </a:r>
            <a:endParaRPr lang="cs-CZ" dirty="0"/>
          </a:p>
          <a:p>
            <a:pPr marL="457200" indent="-457200">
              <a:buAutoNum type="alphaLcParenR"/>
            </a:pPr>
            <a:r>
              <a:rPr lang="cs-CZ" dirty="0" err="1"/>
              <a:t>Child</a:t>
            </a:r>
            <a:r>
              <a:rPr lang="cs-CZ" dirty="0"/>
              <a:t> </a:t>
            </a:r>
            <a:r>
              <a:rPr lang="cs-CZ" dirty="0" err="1"/>
              <a:t>soldiers</a:t>
            </a:r>
            <a:endParaRPr lang="cs-CZ" dirty="0"/>
          </a:p>
          <a:p>
            <a:pPr marL="457200" indent="-457200">
              <a:buAutoNum type="alphaLcParenR"/>
            </a:pPr>
            <a:r>
              <a:rPr lang="cs-CZ" dirty="0"/>
              <a:t>P</a:t>
            </a:r>
            <a:r>
              <a:rPr lang="en-US" dirty="0" err="1"/>
              <a:t>aramilitary</a:t>
            </a:r>
            <a:r>
              <a:rPr lang="en-US" dirty="0"/>
              <a:t> units and death squads</a:t>
            </a:r>
            <a:endParaRPr lang="cs-CZ" dirty="0"/>
          </a:p>
          <a:p>
            <a:pPr marL="457200" indent="-457200">
              <a:buAutoNum type="alphaLcParenR"/>
            </a:pPr>
            <a:r>
              <a:rPr lang="cs-CZ" dirty="0" err="1"/>
              <a:t>Militias</a:t>
            </a:r>
            <a:endParaRPr lang="cs-CZ" dirty="0"/>
          </a:p>
          <a:p>
            <a:pPr marL="457200" indent="-457200">
              <a:buAutoNum type="alphaLcParenR"/>
            </a:pPr>
            <a:endParaRPr lang="cs-CZ" dirty="0"/>
          </a:p>
          <a:p>
            <a:pPr marL="530352" lvl="1" indent="0">
              <a:buNone/>
            </a:pPr>
            <a:endParaRPr lang="cs-CZ" i="0" dirty="0"/>
          </a:p>
        </p:txBody>
      </p:sp>
    </p:spTree>
    <p:extLst>
      <p:ext uri="{BB962C8B-B14F-4D97-AF65-F5344CB8AC3E}">
        <p14:creationId xmlns:p14="http://schemas.microsoft.com/office/powerpoint/2010/main" val="1468921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E7B17C-CCFC-2E34-1AC9-5DF944CF3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Factors </a:t>
            </a:r>
            <a:r>
              <a:rPr lang="cs-CZ" dirty="0"/>
              <a:t>A</a:t>
            </a:r>
            <a:r>
              <a:rPr lang="en-US" dirty="0" err="1"/>
              <a:t>ffecting</a:t>
            </a:r>
            <a:r>
              <a:rPr lang="en-US" dirty="0"/>
              <a:t> the </a:t>
            </a:r>
            <a:r>
              <a:rPr lang="cs-CZ" dirty="0"/>
              <a:t>R</a:t>
            </a:r>
            <a:r>
              <a:rPr lang="en-US" dirty="0" err="1"/>
              <a:t>ise</a:t>
            </a:r>
            <a:r>
              <a:rPr lang="en-US" dirty="0"/>
              <a:t> of VNSA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D7DB2C-FD0E-0B65-2488-D0B62E780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</a:t>
            </a:r>
            <a:r>
              <a:rPr lang="en-US" dirty="0" err="1"/>
              <a:t>ecline</a:t>
            </a:r>
            <a:r>
              <a:rPr lang="en-US" dirty="0"/>
              <a:t> of bipolarity</a:t>
            </a:r>
            <a:r>
              <a:rPr lang="cs-CZ" dirty="0"/>
              <a:t>/end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Cold</a:t>
            </a:r>
            <a:r>
              <a:rPr lang="cs-CZ" dirty="0"/>
              <a:t> </a:t>
            </a:r>
            <a:r>
              <a:rPr lang="cs-CZ" dirty="0" err="1"/>
              <a:t>War</a:t>
            </a:r>
            <a:r>
              <a:rPr lang="en-US" dirty="0"/>
              <a:t> and the emergence of a globalized world</a:t>
            </a:r>
            <a:endParaRPr lang="cs-CZ" dirty="0"/>
          </a:p>
          <a:p>
            <a:r>
              <a:rPr lang="en-US" dirty="0"/>
              <a:t> Socioeconomic </a:t>
            </a:r>
            <a:r>
              <a:rPr lang="en-US"/>
              <a:t>factors </a:t>
            </a:r>
            <a:endParaRPr lang="cs-CZ" dirty="0"/>
          </a:p>
          <a:p>
            <a:r>
              <a:rPr lang="en-US" dirty="0"/>
              <a:t>Repressive politics  </a:t>
            </a:r>
            <a:endParaRPr lang="cs-CZ" dirty="0"/>
          </a:p>
          <a:p>
            <a:r>
              <a:rPr lang="en-US" dirty="0"/>
              <a:t>Poverty and income inequality</a:t>
            </a:r>
            <a:endParaRPr lang="cs-CZ" dirty="0"/>
          </a:p>
          <a:p>
            <a:r>
              <a:rPr lang="en-US" dirty="0"/>
              <a:t>Weakness of security institutions</a:t>
            </a:r>
            <a:r>
              <a:rPr lang="cs-CZ" dirty="0"/>
              <a:t> </a:t>
            </a:r>
          </a:p>
          <a:p>
            <a:r>
              <a:rPr lang="cs-CZ" dirty="0"/>
              <a:t>S</a:t>
            </a:r>
            <a:r>
              <a:rPr lang="en-US" dirty="0" err="1"/>
              <a:t>tate</a:t>
            </a:r>
            <a:r>
              <a:rPr lang="en-US" dirty="0"/>
              <a:t> collapse</a:t>
            </a:r>
            <a:endParaRPr lang="cs-CZ" dirty="0"/>
          </a:p>
          <a:p>
            <a:r>
              <a:rPr lang="cs-CZ" dirty="0" err="1"/>
              <a:t>Individual</a:t>
            </a:r>
            <a:r>
              <a:rPr lang="cs-CZ" dirty="0"/>
              <a:t> </a:t>
            </a:r>
            <a:r>
              <a:rPr lang="cs-CZ" dirty="0" err="1"/>
              <a:t>explanations</a:t>
            </a:r>
            <a:r>
              <a:rPr lang="cs-CZ" dirty="0"/>
              <a:t> (</a:t>
            </a:r>
            <a:r>
              <a:rPr lang="cs-CZ" dirty="0" err="1"/>
              <a:t>rural</a:t>
            </a:r>
            <a:r>
              <a:rPr lang="cs-CZ" dirty="0"/>
              <a:t> vs. </a:t>
            </a:r>
            <a:r>
              <a:rPr lang="cs-CZ" dirty="0" err="1"/>
              <a:t>urban</a:t>
            </a:r>
            <a:r>
              <a:rPr lang="cs-CZ" dirty="0"/>
              <a:t>, </a:t>
            </a:r>
            <a:r>
              <a:rPr lang="cs-CZ" dirty="0" err="1"/>
              <a:t>age</a:t>
            </a:r>
            <a:r>
              <a:rPr lang="cs-CZ" dirty="0"/>
              <a:t>, </a:t>
            </a:r>
            <a:r>
              <a:rPr lang="cs-CZ" dirty="0" err="1"/>
              <a:t>education</a:t>
            </a:r>
            <a:r>
              <a:rPr lang="cs-CZ" dirty="0"/>
              <a:t>, socio-</a:t>
            </a:r>
            <a:r>
              <a:rPr lang="cs-CZ" dirty="0" err="1"/>
              <a:t>economic</a:t>
            </a:r>
            <a:r>
              <a:rPr lang="cs-CZ" dirty="0"/>
              <a:t> status, </a:t>
            </a:r>
            <a:r>
              <a:rPr lang="cs-CZ" dirty="0" err="1"/>
              <a:t>unemployment</a:t>
            </a:r>
            <a:r>
              <a:rPr lang="cs-CZ" dirty="0"/>
              <a:t>, socio-</a:t>
            </a:r>
            <a:r>
              <a:rPr lang="cs-CZ" dirty="0" err="1"/>
              <a:t>psychological</a:t>
            </a:r>
            <a:r>
              <a:rPr lang="cs-CZ" dirty="0"/>
              <a:t> level)</a:t>
            </a:r>
          </a:p>
        </p:txBody>
      </p:sp>
    </p:spTree>
    <p:extLst>
      <p:ext uri="{BB962C8B-B14F-4D97-AF65-F5344CB8AC3E}">
        <p14:creationId xmlns:p14="http://schemas.microsoft.com/office/powerpoint/2010/main" val="2631416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80F6DA-E2CA-54CE-70D2-B59C024FA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VNSA </a:t>
            </a:r>
            <a:r>
              <a:rPr lang="cs-CZ" dirty="0"/>
              <a:t>T</a:t>
            </a:r>
            <a:r>
              <a:rPr lang="en-US" dirty="0" err="1"/>
              <a:t>ypology</a:t>
            </a:r>
            <a:r>
              <a:rPr lang="en-US" dirty="0"/>
              <a:t> according to Williams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E98589-466C-3EED-8872-84C0C4112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3906078" cy="3581400"/>
          </a:xfrm>
        </p:spPr>
        <p:txBody>
          <a:bodyPr/>
          <a:lstStyle/>
          <a:p>
            <a:r>
              <a:rPr lang="en-US" dirty="0"/>
              <a:t>Rebels/Insurgency  </a:t>
            </a:r>
            <a:endParaRPr lang="cs-CZ" dirty="0"/>
          </a:p>
          <a:p>
            <a:r>
              <a:rPr lang="en-US" dirty="0"/>
              <a:t>Militia  </a:t>
            </a:r>
            <a:endParaRPr lang="cs-CZ" dirty="0"/>
          </a:p>
          <a:p>
            <a:r>
              <a:rPr lang="en-US" dirty="0"/>
              <a:t>Paramilitary units  </a:t>
            </a:r>
            <a:endParaRPr lang="cs-CZ" dirty="0"/>
          </a:p>
          <a:p>
            <a:r>
              <a:rPr lang="en-US" dirty="0"/>
              <a:t>Terrorist groups  </a:t>
            </a:r>
            <a:endParaRPr lang="cs-CZ" dirty="0"/>
          </a:p>
          <a:p>
            <a:r>
              <a:rPr lang="en-US" dirty="0"/>
              <a:t>Warlords  </a:t>
            </a:r>
            <a:endParaRPr lang="cs-CZ" dirty="0"/>
          </a:p>
          <a:p>
            <a:r>
              <a:rPr lang="cs-CZ" dirty="0" err="1"/>
              <a:t>Criminal</a:t>
            </a:r>
            <a:r>
              <a:rPr lang="cs-CZ" dirty="0"/>
              <a:t> </a:t>
            </a:r>
            <a:r>
              <a:rPr lang="cs-CZ" dirty="0" err="1"/>
              <a:t>organizations</a:t>
            </a:r>
            <a:r>
              <a:rPr lang="en-US" dirty="0"/>
              <a:t> and gangs</a:t>
            </a:r>
            <a:endParaRPr lang="cs-CZ" dirty="0"/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AE7D6549-5B6F-F4BA-CE54-01DB897DA191}"/>
              </a:ext>
            </a:extLst>
          </p:cNvPr>
          <p:cNvSpPr txBox="1">
            <a:spLocks/>
          </p:cNvSpPr>
          <p:nvPr/>
        </p:nvSpPr>
        <p:spPr>
          <a:xfrm>
            <a:off x="6172200" y="2171700"/>
            <a:ext cx="5695122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err="1"/>
              <a:t>Motivations</a:t>
            </a:r>
            <a:r>
              <a:rPr lang="cs-CZ" dirty="0"/>
              <a:t> and </a:t>
            </a:r>
            <a:r>
              <a:rPr lang="cs-CZ" dirty="0" err="1"/>
              <a:t>purpose</a:t>
            </a:r>
            <a:endParaRPr lang="cs-CZ" dirty="0"/>
          </a:p>
          <a:p>
            <a:r>
              <a:rPr lang="cs-CZ" dirty="0" err="1"/>
              <a:t>Strength</a:t>
            </a:r>
            <a:r>
              <a:rPr lang="cs-CZ" dirty="0"/>
              <a:t> and </a:t>
            </a:r>
            <a:r>
              <a:rPr lang="cs-CZ" dirty="0" err="1"/>
              <a:t>scope</a:t>
            </a:r>
            <a:endParaRPr lang="cs-CZ" dirty="0"/>
          </a:p>
          <a:p>
            <a:r>
              <a:rPr lang="cs-CZ" dirty="0" err="1"/>
              <a:t>Funding</a:t>
            </a:r>
            <a:r>
              <a:rPr lang="cs-CZ" dirty="0"/>
              <a:t> and </a:t>
            </a:r>
            <a:r>
              <a:rPr lang="cs-CZ" dirty="0" err="1"/>
              <a:t>access</a:t>
            </a:r>
            <a:r>
              <a:rPr lang="cs-CZ" dirty="0"/>
              <a:t> to </a:t>
            </a:r>
            <a:r>
              <a:rPr lang="cs-CZ" dirty="0" err="1"/>
              <a:t>resources</a:t>
            </a:r>
            <a:endParaRPr lang="cs-CZ" dirty="0"/>
          </a:p>
          <a:p>
            <a:r>
              <a:rPr lang="cs-CZ" dirty="0" err="1"/>
              <a:t>Organizational</a:t>
            </a:r>
            <a:r>
              <a:rPr lang="cs-CZ" dirty="0"/>
              <a:t> </a:t>
            </a:r>
            <a:r>
              <a:rPr lang="cs-CZ" dirty="0" err="1"/>
              <a:t>structure</a:t>
            </a:r>
            <a:endParaRPr lang="cs-CZ" dirty="0"/>
          </a:p>
          <a:p>
            <a:r>
              <a:rPr lang="cs-CZ" dirty="0"/>
              <a:t>Role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violence</a:t>
            </a:r>
            <a:endParaRPr lang="cs-CZ" dirty="0"/>
          </a:p>
          <a:p>
            <a:r>
              <a:rPr lang="cs-CZ" dirty="0" err="1"/>
              <a:t>Relationship</a:t>
            </a:r>
            <a:r>
              <a:rPr lang="cs-CZ" dirty="0"/>
              <a:t> </a:t>
            </a:r>
            <a:r>
              <a:rPr lang="cs-CZ" dirty="0" err="1"/>
              <a:t>between</a:t>
            </a:r>
            <a:r>
              <a:rPr lang="cs-CZ" dirty="0"/>
              <a:t> VNSA and </a:t>
            </a:r>
            <a:r>
              <a:rPr lang="cs-CZ" dirty="0" err="1"/>
              <a:t>state</a:t>
            </a:r>
            <a:endParaRPr lang="cs-CZ" dirty="0"/>
          </a:p>
          <a:p>
            <a:r>
              <a:rPr lang="en-US" dirty="0"/>
              <a:t>Functions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en-US" dirty="0"/>
              <a:t> VNSAs for members and supporters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6077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80F6DA-E2CA-54CE-70D2-B59C024FA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VNSA </a:t>
            </a:r>
            <a:r>
              <a:rPr lang="cs-CZ" dirty="0"/>
              <a:t>T</a:t>
            </a:r>
            <a:r>
              <a:rPr lang="en-US" dirty="0" err="1"/>
              <a:t>ypology</a:t>
            </a:r>
            <a:r>
              <a:rPr lang="en-US" dirty="0"/>
              <a:t> according to </a:t>
            </a:r>
            <a:r>
              <a:rPr lang="cs-CZ" dirty="0" err="1"/>
              <a:t>Ezrow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E98589-466C-3EED-8872-84C0C4112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3906078" cy="3581400"/>
          </a:xfrm>
        </p:spPr>
        <p:txBody>
          <a:bodyPr/>
          <a:lstStyle/>
          <a:p>
            <a:r>
              <a:rPr lang="cs-CZ" dirty="0" err="1"/>
              <a:t>Insurgencies</a:t>
            </a:r>
            <a:endParaRPr lang="cs-CZ" dirty="0"/>
          </a:p>
          <a:p>
            <a:r>
              <a:rPr lang="cs-CZ" dirty="0" err="1"/>
              <a:t>Warlords</a:t>
            </a:r>
            <a:r>
              <a:rPr lang="cs-CZ" dirty="0"/>
              <a:t> and </a:t>
            </a:r>
            <a:r>
              <a:rPr lang="cs-CZ" dirty="0" err="1"/>
              <a:t>Marauders</a:t>
            </a:r>
            <a:endParaRPr lang="cs-CZ" dirty="0"/>
          </a:p>
          <a:p>
            <a:r>
              <a:rPr lang="en-US" dirty="0"/>
              <a:t>Paramilitary units  </a:t>
            </a:r>
            <a:endParaRPr lang="cs-CZ" dirty="0"/>
          </a:p>
          <a:p>
            <a:r>
              <a:rPr lang="en-US" dirty="0"/>
              <a:t>Terrorist </a:t>
            </a:r>
            <a:r>
              <a:rPr lang="cs-CZ" dirty="0" err="1"/>
              <a:t>Organizations</a:t>
            </a:r>
            <a:endParaRPr lang="cs-CZ" dirty="0"/>
          </a:p>
          <a:p>
            <a:r>
              <a:rPr lang="cs-CZ" dirty="0" err="1"/>
              <a:t>Private</a:t>
            </a:r>
            <a:r>
              <a:rPr lang="cs-CZ" dirty="0"/>
              <a:t> </a:t>
            </a:r>
            <a:r>
              <a:rPr lang="cs-CZ" dirty="0" err="1"/>
              <a:t>security</a:t>
            </a:r>
            <a:r>
              <a:rPr lang="cs-CZ" dirty="0"/>
              <a:t> </a:t>
            </a:r>
            <a:r>
              <a:rPr lang="cs-CZ" dirty="0" err="1"/>
              <a:t>companies</a:t>
            </a:r>
            <a:endParaRPr lang="cs-CZ" dirty="0"/>
          </a:p>
          <a:p>
            <a:r>
              <a:rPr lang="cs-CZ" dirty="0" err="1"/>
              <a:t>Organized</a:t>
            </a:r>
            <a:r>
              <a:rPr lang="cs-CZ" dirty="0"/>
              <a:t> </a:t>
            </a:r>
            <a:r>
              <a:rPr lang="cs-CZ" dirty="0" err="1"/>
              <a:t>crime</a:t>
            </a:r>
            <a:r>
              <a:rPr lang="cs-CZ" dirty="0"/>
              <a:t> </a:t>
            </a:r>
            <a:r>
              <a:rPr lang="en-US" dirty="0"/>
              <a:t>and gangs</a:t>
            </a:r>
            <a:endParaRPr lang="cs-CZ" dirty="0"/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AE7D6549-5B6F-F4BA-CE54-01DB897DA191}"/>
              </a:ext>
            </a:extLst>
          </p:cNvPr>
          <p:cNvSpPr txBox="1">
            <a:spLocks/>
          </p:cNvSpPr>
          <p:nvPr/>
        </p:nvSpPr>
        <p:spPr>
          <a:xfrm>
            <a:off x="6172200" y="2171700"/>
            <a:ext cx="5695122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err="1"/>
              <a:t>Motivation</a:t>
            </a:r>
            <a:endParaRPr lang="cs-CZ" dirty="0"/>
          </a:p>
          <a:p>
            <a:r>
              <a:rPr lang="cs-CZ" dirty="0" err="1"/>
              <a:t>Strategy</a:t>
            </a:r>
            <a:r>
              <a:rPr lang="cs-CZ" dirty="0"/>
              <a:t> and </a:t>
            </a:r>
            <a:r>
              <a:rPr lang="cs-CZ" dirty="0" err="1"/>
              <a:t>tactics</a:t>
            </a:r>
            <a:endParaRPr lang="cs-CZ" dirty="0"/>
          </a:p>
          <a:p>
            <a:r>
              <a:rPr lang="cs-CZ" dirty="0" err="1"/>
              <a:t>Funding</a:t>
            </a:r>
            <a:r>
              <a:rPr lang="cs-CZ" dirty="0"/>
              <a:t> and </a:t>
            </a:r>
            <a:r>
              <a:rPr lang="cs-CZ" dirty="0" err="1"/>
              <a:t>access</a:t>
            </a:r>
            <a:r>
              <a:rPr lang="cs-CZ" dirty="0"/>
              <a:t> to </a:t>
            </a:r>
            <a:r>
              <a:rPr lang="cs-CZ" dirty="0" err="1"/>
              <a:t>resources</a:t>
            </a:r>
            <a:endParaRPr lang="cs-CZ" dirty="0"/>
          </a:p>
          <a:p>
            <a:r>
              <a:rPr lang="cs-CZ" dirty="0" err="1"/>
              <a:t>Organizational</a:t>
            </a:r>
            <a:r>
              <a:rPr lang="cs-CZ" dirty="0"/>
              <a:t> </a:t>
            </a:r>
            <a:r>
              <a:rPr lang="cs-CZ" dirty="0" err="1"/>
              <a:t>structure</a:t>
            </a:r>
            <a:endParaRPr lang="cs-CZ" dirty="0"/>
          </a:p>
          <a:p>
            <a:r>
              <a:rPr lang="cs-CZ" dirty="0" err="1"/>
              <a:t>Scope</a:t>
            </a:r>
            <a:r>
              <a:rPr lang="cs-CZ" dirty="0"/>
              <a:t> and </a:t>
            </a:r>
            <a:r>
              <a:rPr lang="cs-CZ" dirty="0" err="1"/>
              <a:t>power</a:t>
            </a:r>
            <a:endParaRPr lang="cs-CZ" dirty="0"/>
          </a:p>
          <a:p>
            <a:r>
              <a:rPr lang="cs-CZ" dirty="0" err="1">
                <a:solidFill>
                  <a:srgbClr val="FF0000"/>
                </a:solidFill>
              </a:rPr>
              <a:t>Victims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dirty="0" err="1">
                <a:solidFill>
                  <a:srgbClr val="FF0000"/>
                </a:solidFill>
              </a:rPr>
              <a:t>Legitimacy</a:t>
            </a:r>
            <a:r>
              <a:rPr lang="cs-CZ" dirty="0">
                <a:solidFill>
                  <a:srgbClr val="FF0000"/>
                </a:solidFill>
              </a:rPr>
              <a:t> and popularity</a:t>
            </a:r>
          </a:p>
        </p:txBody>
      </p:sp>
    </p:spTree>
    <p:extLst>
      <p:ext uri="{BB962C8B-B14F-4D97-AF65-F5344CB8AC3E}">
        <p14:creationId xmlns:p14="http://schemas.microsoft.com/office/powerpoint/2010/main" val="2661752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D1DC6C-7E45-A090-8D2B-56D1BCCDE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880" y="147320"/>
            <a:ext cx="10820400" cy="1485900"/>
          </a:xfrm>
        </p:spPr>
        <p:txBody>
          <a:bodyPr/>
          <a:lstStyle/>
          <a:p>
            <a:r>
              <a:rPr lang="en-US" dirty="0"/>
              <a:t>VNSA </a:t>
            </a:r>
            <a:r>
              <a:rPr lang="cs-CZ" dirty="0"/>
              <a:t>T</a:t>
            </a:r>
            <a:r>
              <a:rPr lang="en-US" dirty="0" err="1"/>
              <a:t>ypology</a:t>
            </a:r>
            <a:r>
              <a:rPr lang="en-US" dirty="0"/>
              <a:t> according to </a:t>
            </a:r>
            <a:r>
              <a:rPr lang="cs-CZ" dirty="0" err="1"/>
              <a:t>Schneckener</a:t>
            </a:r>
            <a:endParaRPr lang="cs-CZ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6986934A-A7FF-DAB1-3863-1C0A9414E7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7385" y="1030163"/>
            <a:ext cx="9239254" cy="582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046743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TM10001105[[fn=Oříznutí]]</Template>
  <TotalTime>24939</TotalTime>
  <Words>1252</Words>
  <Application>Microsoft Office PowerPoint</Application>
  <PresentationFormat>Širokoúhlá obrazovka</PresentationFormat>
  <Paragraphs>179</Paragraphs>
  <Slides>23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8" baseType="lpstr">
      <vt:lpstr>Arial</vt:lpstr>
      <vt:lpstr>Calibri</vt:lpstr>
      <vt:lpstr>Franklin Gothic Book</vt:lpstr>
      <vt:lpstr>Open Sans</vt:lpstr>
      <vt:lpstr>Crop</vt:lpstr>
      <vt:lpstr>Conflicts and VNSA</vt:lpstr>
      <vt:lpstr>Contemporary Conflict Trends</vt:lpstr>
      <vt:lpstr>Contemporary Conflict Trends</vt:lpstr>
      <vt:lpstr>VNSA  - General Info</vt:lpstr>
      <vt:lpstr>Typology of War Participants</vt:lpstr>
      <vt:lpstr>Factors Affecting the Rise of VNSA</vt:lpstr>
      <vt:lpstr>VNSA Typology according to Williams</vt:lpstr>
      <vt:lpstr>VNSA Typology according to Ezrow</vt:lpstr>
      <vt:lpstr>VNSA Typology according to Schneckener</vt:lpstr>
      <vt:lpstr>Insurgency</vt:lpstr>
      <vt:lpstr>Insurgency</vt:lpstr>
      <vt:lpstr>Terrorist Organizations</vt:lpstr>
      <vt:lpstr>Warlordism</vt:lpstr>
      <vt:lpstr>Organized Crime and Gangs </vt:lpstr>
      <vt:lpstr>Private Military Companies</vt:lpstr>
      <vt:lpstr>Wagner Group</vt:lpstr>
      <vt:lpstr>Increase of Military Coups in Africa?</vt:lpstr>
      <vt:lpstr>Increase of Military Coups in Africa?</vt:lpstr>
      <vt:lpstr>Increase of Military Coups in Africa?</vt:lpstr>
      <vt:lpstr>The Armed Conflict Location &amp; Event Data Project (ACLED) – Conflicts to watch 2024</vt:lpstr>
      <vt:lpstr>Recent war in Ethiopia</vt:lpstr>
      <vt:lpstr>Recent war in Ethiopia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Migration in East Africa: Problems with refugees</dc:title>
  <dc:creator>Lucie Konečná</dc:creator>
  <cp:lastModifiedBy>Lucie Konečná</cp:lastModifiedBy>
  <cp:revision>330</cp:revision>
  <dcterms:created xsi:type="dcterms:W3CDTF">2017-10-06T12:11:29Z</dcterms:created>
  <dcterms:modified xsi:type="dcterms:W3CDTF">2024-02-25T18:14:43Z</dcterms:modified>
</cp:coreProperties>
</file>