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0"/>
  </p:notesMasterIdLst>
  <p:sldIdLst>
    <p:sldId id="256" r:id="rId2"/>
    <p:sldId id="343" r:id="rId3"/>
    <p:sldId id="344" r:id="rId4"/>
    <p:sldId id="342" r:id="rId5"/>
    <p:sldId id="355" r:id="rId6"/>
    <p:sldId id="352" r:id="rId7"/>
    <p:sldId id="351" r:id="rId8"/>
    <p:sldId id="347" r:id="rId9"/>
    <p:sldId id="357" r:id="rId10"/>
    <p:sldId id="356" r:id="rId11"/>
    <p:sldId id="345" r:id="rId12"/>
    <p:sldId id="350" r:id="rId13"/>
    <p:sldId id="348" r:id="rId14"/>
    <p:sldId id="358" r:id="rId15"/>
    <p:sldId id="354" r:id="rId16"/>
    <p:sldId id="346" r:id="rId17"/>
    <p:sldId id="349" r:id="rId18"/>
    <p:sldId id="30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2D12F-D361-436C-AEBB-AD40B59D4430}">
          <p14:sldIdLst>
            <p14:sldId id="256"/>
            <p14:sldId id="343"/>
            <p14:sldId id="344"/>
            <p14:sldId id="342"/>
            <p14:sldId id="355"/>
            <p14:sldId id="352"/>
            <p14:sldId id="351"/>
            <p14:sldId id="347"/>
            <p14:sldId id="357"/>
            <p14:sldId id="356"/>
            <p14:sldId id="345"/>
            <p14:sldId id="350"/>
            <p14:sldId id="348"/>
            <p14:sldId id="358"/>
            <p14:sldId id="354"/>
            <p14:sldId id="346"/>
            <p14:sldId id="349"/>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5019F-3147-4922-8BBF-994C9EE8EE25}" v="16" dt="2024-02-21T10:20:26.745"/>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89565" autoAdjust="0"/>
  </p:normalViewPr>
  <p:slideViewPr>
    <p:cSldViewPr snapToGrid="0">
      <p:cViewPr varScale="1">
        <p:scale>
          <a:sx n="74" d="100"/>
          <a:sy n="74" d="100"/>
        </p:scale>
        <p:origin x="79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Konečná" userId="e77d300807919a1d" providerId="LiveId" clId="{BEF5019F-3147-4922-8BBF-994C9EE8EE25}"/>
    <pc:docChg chg="undo custSel addSld delSld modSld sldOrd modSection">
      <pc:chgData name="Lucie Konečná" userId="e77d300807919a1d" providerId="LiveId" clId="{BEF5019F-3147-4922-8BBF-994C9EE8EE25}" dt="2024-02-21T11:41:41.517" v="222"/>
      <pc:docMkLst>
        <pc:docMk/>
      </pc:docMkLst>
      <pc:sldChg chg="modSp mod">
        <pc:chgData name="Lucie Konečná" userId="e77d300807919a1d" providerId="LiveId" clId="{BEF5019F-3147-4922-8BBF-994C9EE8EE25}" dt="2024-02-21T09:32:52.768" v="15" actId="20577"/>
        <pc:sldMkLst>
          <pc:docMk/>
          <pc:sldMk cId="2497236001" sldId="256"/>
        </pc:sldMkLst>
        <pc:spChg chg="mod">
          <ac:chgData name="Lucie Konečná" userId="e77d300807919a1d" providerId="LiveId" clId="{BEF5019F-3147-4922-8BBF-994C9EE8EE25}" dt="2024-02-21T09:32:52.768" v="15" actId="20577"/>
          <ac:spMkLst>
            <pc:docMk/>
            <pc:sldMk cId="2497236001" sldId="256"/>
            <ac:spMk id="3" creationId="{25C607AE-408D-4A1E-8B41-B0D674A46CCD}"/>
          </ac:spMkLst>
        </pc:spChg>
      </pc:sldChg>
      <pc:sldChg chg="modSp mod">
        <pc:chgData name="Lucie Konečná" userId="e77d300807919a1d" providerId="LiveId" clId="{BEF5019F-3147-4922-8BBF-994C9EE8EE25}" dt="2024-02-21T11:41:41.517" v="222"/>
        <pc:sldMkLst>
          <pc:docMk/>
          <pc:sldMk cId="2626201081" sldId="342"/>
        </pc:sldMkLst>
        <pc:spChg chg="mod">
          <ac:chgData name="Lucie Konečná" userId="e77d300807919a1d" providerId="LiveId" clId="{BEF5019F-3147-4922-8BBF-994C9EE8EE25}" dt="2024-02-21T11:41:41.517" v="222"/>
          <ac:spMkLst>
            <pc:docMk/>
            <pc:sldMk cId="2626201081" sldId="342"/>
            <ac:spMk id="3" creationId="{0953EA28-04C0-01FC-3D48-B0AFE2522017}"/>
          </ac:spMkLst>
        </pc:spChg>
      </pc:sldChg>
      <pc:sldChg chg="modSp mod">
        <pc:chgData name="Lucie Konečná" userId="e77d300807919a1d" providerId="LiveId" clId="{BEF5019F-3147-4922-8BBF-994C9EE8EE25}" dt="2024-02-21T11:32:13.728" v="215"/>
        <pc:sldMkLst>
          <pc:docMk/>
          <pc:sldMk cId="748084056" sldId="343"/>
        </pc:sldMkLst>
        <pc:spChg chg="mod">
          <ac:chgData name="Lucie Konečná" userId="e77d300807919a1d" providerId="LiveId" clId="{BEF5019F-3147-4922-8BBF-994C9EE8EE25}" dt="2024-02-21T11:32:13.728" v="215"/>
          <ac:spMkLst>
            <pc:docMk/>
            <pc:sldMk cId="748084056" sldId="343"/>
            <ac:spMk id="2" creationId="{56C141EC-3EFA-3038-6BB6-53DA888D96EE}"/>
          </ac:spMkLst>
        </pc:spChg>
        <pc:spChg chg="mod">
          <ac:chgData name="Lucie Konečná" userId="e77d300807919a1d" providerId="LiveId" clId="{BEF5019F-3147-4922-8BBF-994C9EE8EE25}" dt="2024-02-21T09:32:24.602" v="10" actId="1076"/>
          <ac:spMkLst>
            <pc:docMk/>
            <pc:sldMk cId="748084056" sldId="343"/>
            <ac:spMk id="8" creationId="{C19BA917-7B8D-DC86-11BF-F87D7B6E379E}"/>
          </ac:spMkLst>
        </pc:spChg>
        <pc:graphicFrameChg chg="mod modGraphic">
          <ac:chgData name="Lucie Konečná" userId="e77d300807919a1d" providerId="LiveId" clId="{BEF5019F-3147-4922-8BBF-994C9EE8EE25}" dt="2024-02-21T09:32:34.254" v="11" actId="1076"/>
          <ac:graphicFrameMkLst>
            <pc:docMk/>
            <pc:sldMk cId="748084056" sldId="343"/>
            <ac:graphicFrameMk id="4" creationId="{367DF67B-5C49-903B-13AB-301D700FB8DC}"/>
          </ac:graphicFrameMkLst>
        </pc:graphicFrameChg>
      </pc:sldChg>
      <pc:sldChg chg="addSp delSp modSp mod">
        <pc:chgData name="Lucie Konečná" userId="e77d300807919a1d" providerId="LiveId" clId="{BEF5019F-3147-4922-8BBF-994C9EE8EE25}" dt="2024-02-21T09:34:09.440" v="23" actId="1076"/>
        <pc:sldMkLst>
          <pc:docMk/>
          <pc:sldMk cId="2780509689" sldId="344"/>
        </pc:sldMkLst>
        <pc:spChg chg="del mod">
          <ac:chgData name="Lucie Konečná" userId="e77d300807919a1d" providerId="LiveId" clId="{BEF5019F-3147-4922-8BBF-994C9EE8EE25}" dt="2024-02-21T09:33:59.449" v="19" actId="478"/>
          <ac:spMkLst>
            <pc:docMk/>
            <pc:sldMk cId="2780509689" sldId="344"/>
            <ac:spMk id="3" creationId="{E1EAAA63-4CD3-EAF8-C2FB-4AB30286CEB5}"/>
          </ac:spMkLst>
        </pc:spChg>
        <pc:spChg chg="add mod">
          <ac:chgData name="Lucie Konečná" userId="e77d300807919a1d" providerId="LiveId" clId="{BEF5019F-3147-4922-8BBF-994C9EE8EE25}" dt="2024-02-21T09:33:59.449" v="19" actId="478"/>
          <ac:spMkLst>
            <pc:docMk/>
            <pc:sldMk cId="2780509689" sldId="344"/>
            <ac:spMk id="5" creationId="{9D788C16-E57E-99E2-3516-92273B17D174}"/>
          </ac:spMkLst>
        </pc:spChg>
        <pc:picChg chg="add mod">
          <ac:chgData name="Lucie Konečná" userId="e77d300807919a1d" providerId="LiveId" clId="{BEF5019F-3147-4922-8BBF-994C9EE8EE25}" dt="2024-02-21T09:34:09.440" v="23" actId="1076"/>
          <ac:picMkLst>
            <pc:docMk/>
            <pc:sldMk cId="2780509689" sldId="344"/>
            <ac:picMk id="7" creationId="{1C90E57A-5804-A950-3C0D-6150461DB907}"/>
          </ac:picMkLst>
        </pc:picChg>
      </pc:sldChg>
      <pc:sldChg chg="modSp mod">
        <pc:chgData name="Lucie Konečná" userId="e77d300807919a1d" providerId="LiveId" clId="{BEF5019F-3147-4922-8BBF-994C9EE8EE25}" dt="2024-02-21T10:06:33.691" v="62" actId="20577"/>
        <pc:sldMkLst>
          <pc:docMk/>
          <pc:sldMk cId="2136232304" sldId="346"/>
        </pc:sldMkLst>
        <pc:spChg chg="mod">
          <ac:chgData name="Lucie Konečná" userId="e77d300807919a1d" providerId="LiveId" clId="{BEF5019F-3147-4922-8BBF-994C9EE8EE25}" dt="2024-02-21T10:06:33.691" v="62" actId="20577"/>
          <ac:spMkLst>
            <pc:docMk/>
            <pc:sldMk cId="2136232304" sldId="346"/>
            <ac:spMk id="3" creationId="{F8D5A3F5-74B6-B78F-E0F0-EB66D527796B}"/>
          </ac:spMkLst>
        </pc:spChg>
      </pc:sldChg>
      <pc:sldChg chg="addSp delSp modSp mod">
        <pc:chgData name="Lucie Konečná" userId="e77d300807919a1d" providerId="LiveId" clId="{BEF5019F-3147-4922-8BBF-994C9EE8EE25}" dt="2024-02-21T10:20:54.785" v="82" actId="1076"/>
        <pc:sldMkLst>
          <pc:docMk/>
          <pc:sldMk cId="3596294211" sldId="348"/>
        </pc:sldMkLst>
        <pc:spChg chg="mod">
          <ac:chgData name="Lucie Konečná" userId="e77d300807919a1d" providerId="LiveId" clId="{BEF5019F-3147-4922-8BBF-994C9EE8EE25}" dt="2024-02-21T10:20:04.015" v="72" actId="1076"/>
          <ac:spMkLst>
            <pc:docMk/>
            <pc:sldMk cId="3596294211" sldId="348"/>
            <ac:spMk id="2" creationId="{A854D5AF-9108-43B1-9851-175C6F47A8D2}"/>
          </ac:spMkLst>
        </pc:spChg>
        <pc:spChg chg="add del mod">
          <ac:chgData name="Lucie Konečná" userId="e77d300807919a1d" providerId="LiveId" clId="{BEF5019F-3147-4922-8BBF-994C9EE8EE25}" dt="2024-02-21T10:20:26.745" v="76"/>
          <ac:spMkLst>
            <pc:docMk/>
            <pc:sldMk cId="3596294211" sldId="348"/>
            <ac:spMk id="6" creationId="{A7B75C59-B8DD-68A8-05DA-E66149369CCD}"/>
          </ac:spMkLst>
        </pc:spChg>
        <pc:picChg chg="del">
          <ac:chgData name="Lucie Konečná" userId="e77d300807919a1d" providerId="LiveId" clId="{BEF5019F-3147-4922-8BBF-994C9EE8EE25}" dt="2024-02-21T10:19:55.573" v="69" actId="478"/>
          <ac:picMkLst>
            <pc:docMk/>
            <pc:sldMk cId="3596294211" sldId="348"/>
            <ac:picMk id="4" creationId="{CC68BFEC-054D-4269-F96F-5234E4B1DE54}"/>
          </ac:picMkLst>
        </pc:picChg>
        <pc:picChg chg="del">
          <ac:chgData name="Lucie Konečná" userId="e77d300807919a1d" providerId="LiveId" clId="{BEF5019F-3147-4922-8BBF-994C9EE8EE25}" dt="2024-02-21T10:19:54.066" v="68" actId="478"/>
          <ac:picMkLst>
            <pc:docMk/>
            <pc:sldMk cId="3596294211" sldId="348"/>
            <ac:picMk id="5" creationId="{487D4129-90F8-402A-D45A-34C37F06C396}"/>
          </ac:picMkLst>
        </pc:picChg>
        <pc:picChg chg="add mod">
          <ac:chgData name="Lucie Konečná" userId="e77d300807919a1d" providerId="LiveId" clId="{BEF5019F-3147-4922-8BBF-994C9EE8EE25}" dt="2024-02-21T10:20:42.895" v="79" actId="1076"/>
          <ac:picMkLst>
            <pc:docMk/>
            <pc:sldMk cId="3596294211" sldId="348"/>
            <ac:picMk id="7" creationId="{710161D7-5597-1E0A-0022-FACB20CF4F95}"/>
          </ac:picMkLst>
        </pc:picChg>
        <pc:picChg chg="add mod">
          <ac:chgData name="Lucie Konečná" userId="e77d300807919a1d" providerId="LiveId" clId="{BEF5019F-3147-4922-8BBF-994C9EE8EE25}" dt="2024-02-21T10:20:45.492" v="80" actId="1076"/>
          <ac:picMkLst>
            <pc:docMk/>
            <pc:sldMk cId="3596294211" sldId="348"/>
            <ac:picMk id="8" creationId="{222BBCE4-4179-4C18-CD2F-4DF3EE69D94C}"/>
          </ac:picMkLst>
        </pc:picChg>
        <pc:picChg chg="add mod">
          <ac:chgData name="Lucie Konečná" userId="e77d300807919a1d" providerId="LiveId" clId="{BEF5019F-3147-4922-8BBF-994C9EE8EE25}" dt="2024-02-21T10:20:54.785" v="82" actId="1076"/>
          <ac:picMkLst>
            <pc:docMk/>
            <pc:sldMk cId="3596294211" sldId="348"/>
            <ac:picMk id="9" creationId="{E4E17CB9-72F1-3A06-CE77-656CD71D094B}"/>
          </ac:picMkLst>
        </pc:picChg>
      </pc:sldChg>
      <pc:sldChg chg="addSp delSp modSp mod">
        <pc:chgData name="Lucie Konečná" userId="e77d300807919a1d" providerId="LiveId" clId="{BEF5019F-3147-4922-8BBF-994C9EE8EE25}" dt="2024-02-21T10:36:27.662" v="209" actId="20577"/>
        <pc:sldMkLst>
          <pc:docMk/>
          <pc:sldMk cId="3824517415" sldId="349"/>
        </pc:sldMkLst>
        <pc:spChg chg="mod">
          <ac:chgData name="Lucie Konečná" userId="e77d300807919a1d" providerId="LiveId" clId="{BEF5019F-3147-4922-8BBF-994C9EE8EE25}" dt="2024-02-21T10:36:27.662" v="209" actId="20577"/>
          <ac:spMkLst>
            <pc:docMk/>
            <pc:sldMk cId="3824517415" sldId="349"/>
            <ac:spMk id="2" creationId="{1909DE32-1973-658E-FBD2-1474D586D49D}"/>
          </ac:spMkLst>
        </pc:spChg>
        <pc:picChg chg="add mod">
          <ac:chgData name="Lucie Konečná" userId="e77d300807919a1d" providerId="LiveId" clId="{BEF5019F-3147-4922-8BBF-994C9EE8EE25}" dt="2024-02-21T10:36:16.939" v="200" actId="1076"/>
          <ac:picMkLst>
            <pc:docMk/>
            <pc:sldMk cId="3824517415" sldId="349"/>
            <ac:picMk id="5" creationId="{C86E6757-001A-569E-196F-D9B6A7F3662A}"/>
          </ac:picMkLst>
        </pc:picChg>
        <pc:picChg chg="del">
          <ac:chgData name="Lucie Konečná" userId="e77d300807919a1d" providerId="LiveId" clId="{BEF5019F-3147-4922-8BBF-994C9EE8EE25}" dt="2024-02-21T10:36:13.241" v="198" actId="478"/>
          <ac:picMkLst>
            <pc:docMk/>
            <pc:sldMk cId="3824517415" sldId="349"/>
            <ac:picMk id="6" creationId="{E9658919-326D-2EA0-2944-52C227FF79D9}"/>
          </ac:picMkLst>
        </pc:picChg>
      </pc:sldChg>
      <pc:sldChg chg="modSp mod">
        <pc:chgData name="Lucie Konečná" userId="e77d300807919a1d" providerId="LiveId" clId="{BEF5019F-3147-4922-8BBF-994C9EE8EE25}" dt="2024-02-21T10:14:29.589" v="67" actId="14100"/>
        <pc:sldMkLst>
          <pc:docMk/>
          <pc:sldMk cId="1686242050" sldId="350"/>
        </pc:sldMkLst>
        <pc:picChg chg="mod modCrop">
          <ac:chgData name="Lucie Konečná" userId="e77d300807919a1d" providerId="LiveId" clId="{BEF5019F-3147-4922-8BBF-994C9EE8EE25}" dt="2024-02-21T10:14:29.589" v="67" actId="14100"/>
          <ac:picMkLst>
            <pc:docMk/>
            <pc:sldMk cId="1686242050" sldId="350"/>
            <ac:picMk id="4" creationId="{D0D74EE6-A29F-C4A0-87F1-1A14E8226AF9}"/>
          </ac:picMkLst>
        </pc:picChg>
      </pc:sldChg>
      <pc:sldChg chg="addSp delSp modSp mod">
        <pc:chgData name="Lucie Konečná" userId="e77d300807919a1d" providerId="LiveId" clId="{BEF5019F-3147-4922-8BBF-994C9EE8EE25}" dt="2024-02-21T09:52:42.137" v="52" actId="1076"/>
        <pc:sldMkLst>
          <pc:docMk/>
          <pc:sldMk cId="3074802859" sldId="352"/>
        </pc:sldMkLst>
        <pc:spChg chg="mod">
          <ac:chgData name="Lucie Konečná" userId="e77d300807919a1d" providerId="LiveId" clId="{BEF5019F-3147-4922-8BBF-994C9EE8EE25}" dt="2024-02-21T09:42:56.764" v="25" actId="1076"/>
          <ac:spMkLst>
            <pc:docMk/>
            <pc:sldMk cId="3074802859" sldId="352"/>
            <ac:spMk id="2" creationId="{81A24B21-0473-3E8B-A147-282347D9F9D7}"/>
          </ac:spMkLst>
        </pc:spChg>
        <pc:picChg chg="mod">
          <ac:chgData name="Lucie Konečná" userId="e77d300807919a1d" providerId="LiveId" clId="{BEF5019F-3147-4922-8BBF-994C9EE8EE25}" dt="2024-02-21T09:52:42.137" v="52" actId="1076"/>
          <ac:picMkLst>
            <pc:docMk/>
            <pc:sldMk cId="3074802859" sldId="352"/>
            <ac:picMk id="6" creationId="{A4D1247B-D6AB-8E2B-7D2D-462CD6052F3A}"/>
          </ac:picMkLst>
        </pc:picChg>
        <pc:picChg chg="add del mod">
          <ac:chgData name="Lucie Konečná" userId="e77d300807919a1d" providerId="LiveId" clId="{BEF5019F-3147-4922-8BBF-994C9EE8EE25}" dt="2024-02-21T09:43:52.839" v="32" actId="478"/>
          <ac:picMkLst>
            <pc:docMk/>
            <pc:sldMk cId="3074802859" sldId="352"/>
            <ac:picMk id="1026" creationId="{748D4184-DD7D-C989-B5E9-5749980419C3}"/>
          </ac:picMkLst>
        </pc:picChg>
      </pc:sldChg>
      <pc:sldChg chg="del">
        <pc:chgData name="Lucie Konečná" userId="e77d300807919a1d" providerId="LiveId" clId="{BEF5019F-3147-4922-8BBF-994C9EE8EE25}" dt="2024-02-21T10:34:04.925" v="197" actId="47"/>
        <pc:sldMkLst>
          <pc:docMk/>
          <pc:sldMk cId="779279722" sldId="353"/>
        </pc:sldMkLst>
      </pc:sldChg>
      <pc:sldChg chg="addSp delSp modSp mod">
        <pc:chgData name="Lucie Konečná" userId="e77d300807919a1d" providerId="LiveId" clId="{BEF5019F-3147-4922-8BBF-994C9EE8EE25}" dt="2024-02-21T10:33:57.760" v="196" actId="14100"/>
        <pc:sldMkLst>
          <pc:docMk/>
          <pc:sldMk cId="1328035192" sldId="354"/>
        </pc:sldMkLst>
        <pc:spChg chg="mod">
          <ac:chgData name="Lucie Konečná" userId="e77d300807919a1d" providerId="LiveId" clId="{BEF5019F-3147-4922-8BBF-994C9EE8EE25}" dt="2024-02-21T10:33:47.713" v="192" actId="20577"/>
          <ac:spMkLst>
            <pc:docMk/>
            <pc:sldMk cId="1328035192" sldId="354"/>
            <ac:spMk id="2" creationId="{A854D5AF-9108-43B1-9851-175C6F47A8D2}"/>
          </ac:spMkLst>
        </pc:spChg>
        <pc:spChg chg="del">
          <ac:chgData name="Lucie Konečná" userId="e77d300807919a1d" providerId="LiveId" clId="{BEF5019F-3147-4922-8BBF-994C9EE8EE25}" dt="2024-02-21T10:33:49.525" v="193" actId="22"/>
          <ac:spMkLst>
            <pc:docMk/>
            <pc:sldMk cId="1328035192" sldId="354"/>
            <ac:spMk id="6" creationId="{100459F3-2393-D9F1-95C4-2D364803AAF2}"/>
          </ac:spMkLst>
        </pc:spChg>
        <pc:picChg chg="del">
          <ac:chgData name="Lucie Konečná" userId="e77d300807919a1d" providerId="LiveId" clId="{BEF5019F-3147-4922-8BBF-994C9EE8EE25}" dt="2024-02-21T10:33:32.538" v="124" actId="478"/>
          <ac:picMkLst>
            <pc:docMk/>
            <pc:sldMk cId="1328035192" sldId="354"/>
            <ac:picMk id="4" creationId="{14B0A122-FCCF-878B-C528-6E473360265B}"/>
          </ac:picMkLst>
        </pc:picChg>
        <pc:picChg chg="add mod ord">
          <ac:chgData name="Lucie Konečná" userId="e77d300807919a1d" providerId="LiveId" clId="{BEF5019F-3147-4922-8BBF-994C9EE8EE25}" dt="2024-02-21T10:33:57.760" v="196" actId="14100"/>
          <ac:picMkLst>
            <pc:docMk/>
            <pc:sldMk cId="1328035192" sldId="354"/>
            <ac:picMk id="5" creationId="{D8534237-C843-33CA-9663-7FDEF6A475A7}"/>
          </ac:picMkLst>
        </pc:picChg>
        <pc:picChg chg="del">
          <ac:chgData name="Lucie Konečná" userId="e77d300807919a1d" providerId="LiveId" clId="{BEF5019F-3147-4922-8BBF-994C9EE8EE25}" dt="2024-02-21T10:33:33.626" v="125" actId="478"/>
          <ac:picMkLst>
            <pc:docMk/>
            <pc:sldMk cId="1328035192" sldId="354"/>
            <ac:picMk id="7" creationId="{80233CF5-44B9-4CF5-9F74-7B74F002ED6A}"/>
          </ac:picMkLst>
        </pc:picChg>
      </pc:sldChg>
      <pc:sldChg chg="addSp modSp new ord">
        <pc:chgData name="Lucie Konečná" userId="e77d300807919a1d" providerId="LiveId" clId="{BEF5019F-3147-4922-8BBF-994C9EE8EE25}" dt="2024-02-21T09:52:38.736" v="51" actId="1076"/>
        <pc:sldMkLst>
          <pc:docMk/>
          <pc:sldMk cId="2123351254" sldId="355"/>
        </pc:sldMkLst>
        <pc:picChg chg="add mod">
          <ac:chgData name="Lucie Konečná" userId="e77d300807919a1d" providerId="LiveId" clId="{BEF5019F-3147-4922-8BBF-994C9EE8EE25}" dt="2024-02-21T09:52:38.736" v="51" actId="1076"/>
          <ac:picMkLst>
            <pc:docMk/>
            <pc:sldMk cId="2123351254" sldId="355"/>
            <ac:picMk id="4" creationId="{5FBF4FDA-D9C8-7BF1-BBE9-47FA81D1FAC7}"/>
          </ac:picMkLst>
        </pc:picChg>
      </pc:sldChg>
      <pc:sldChg chg="addSp delSp modSp new mod">
        <pc:chgData name="Lucie Konečná" userId="e77d300807919a1d" providerId="LiveId" clId="{BEF5019F-3147-4922-8BBF-994C9EE8EE25}" dt="2024-02-21T09:52:07.734" v="50" actId="1076"/>
        <pc:sldMkLst>
          <pc:docMk/>
          <pc:sldMk cId="2406386232" sldId="356"/>
        </pc:sldMkLst>
        <pc:spChg chg="del">
          <ac:chgData name="Lucie Konečná" userId="e77d300807919a1d" providerId="LiveId" clId="{BEF5019F-3147-4922-8BBF-994C9EE8EE25}" dt="2024-02-21T09:51:45.323" v="45" actId="22"/>
          <ac:spMkLst>
            <pc:docMk/>
            <pc:sldMk cId="2406386232" sldId="356"/>
            <ac:spMk id="3" creationId="{731A56B0-627E-3914-D147-17CD3B515291}"/>
          </ac:spMkLst>
        </pc:spChg>
        <pc:picChg chg="add mod ord">
          <ac:chgData name="Lucie Konečná" userId="e77d300807919a1d" providerId="LiveId" clId="{BEF5019F-3147-4922-8BBF-994C9EE8EE25}" dt="2024-02-21T09:52:07.734" v="50" actId="1076"/>
          <ac:picMkLst>
            <pc:docMk/>
            <pc:sldMk cId="2406386232" sldId="356"/>
            <ac:picMk id="5" creationId="{0CDD0EC6-1CAE-2C0E-B9EB-11A5E3B338F2}"/>
          </ac:picMkLst>
        </pc:picChg>
      </pc:sldChg>
      <pc:sldChg chg="addSp modSp new">
        <pc:chgData name="Lucie Konečná" userId="e77d300807919a1d" providerId="LiveId" clId="{BEF5019F-3147-4922-8BBF-994C9EE8EE25}" dt="2024-02-21T10:03:50.613" v="56" actId="1076"/>
        <pc:sldMkLst>
          <pc:docMk/>
          <pc:sldMk cId="3133100567" sldId="357"/>
        </pc:sldMkLst>
        <pc:picChg chg="add mod">
          <ac:chgData name="Lucie Konečná" userId="e77d300807919a1d" providerId="LiveId" clId="{BEF5019F-3147-4922-8BBF-994C9EE8EE25}" dt="2024-02-21T10:03:50.613" v="56" actId="1076"/>
          <ac:picMkLst>
            <pc:docMk/>
            <pc:sldMk cId="3133100567" sldId="357"/>
            <ac:picMk id="2050" creationId="{189D2664-D631-DBDB-8C0C-16F431D1F696}"/>
          </ac:picMkLst>
        </pc:picChg>
      </pc:sldChg>
      <pc:sldChg chg="addSp modSp new mod ord">
        <pc:chgData name="Lucie Konečná" userId="e77d300807919a1d" providerId="LiveId" clId="{BEF5019F-3147-4922-8BBF-994C9EE8EE25}" dt="2024-02-21T10:29:39.870" v="123" actId="1076"/>
        <pc:sldMkLst>
          <pc:docMk/>
          <pc:sldMk cId="1561170645" sldId="358"/>
        </pc:sldMkLst>
        <pc:spChg chg="mod">
          <ac:chgData name="Lucie Konečná" userId="e77d300807919a1d" providerId="LiveId" clId="{BEF5019F-3147-4922-8BBF-994C9EE8EE25}" dt="2024-02-21T10:29:13.073" v="121" actId="20577"/>
          <ac:spMkLst>
            <pc:docMk/>
            <pc:sldMk cId="1561170645" sldId="358"/>
            <ac:spMk id="2" creationId="{896B9ED2-4BA2-8DED-F77B-38D75FCEADCA}"/>
          </ac:spMkLst>
        </pc:spChg>
        <pc:picChg chg="add mod">
          <ac:chgData name="Lucie Konečná" userId="e77d300807919a1d" providerId="LiveId" clId="{BEF5019F-3147-4922-8BBF-994C9EE8EE25}" dt="2024-02-21T10:29:39.870" v="123" actId="1076"/>
          <ac:picMkLst>
            <pc:docMk/>
            <pc:sldMk cId="1561170645" sldId="358"/>
            <ac:picMk id="5" creationId="{B9A4BFDA-ADF6-9505-57DB-A32634BF5D89}"/>
          </ac:picMkLst>
        </pc:picChg>
      </pc:sldChg>
    </pc:docChg>
  </pc:docChgLst>
  <pc:docChgLst>
    <pc:chgData name="Lucie Konečná" userId="e77d300807919a1d" providerId="LiveId" clId="{CA207F30-E4FA-43CD-BB2D-E3A343967C77}"/>
    <pc:docChg chg="undo custSel addSld delSld modSld sldOrd modSection">
      <pc:chgData name="Lucie Konečná" userId="e77d300807919a1d" providerId="LiveId" clId="{CA207F30-E4FA-43CD-BB2D-E3A343967C77}" dt="2023-03-01T08:53:46.722" v="656" actId="47"/>
      <pc:docMkLst>
        <pc:docMk/>
      </pc:docMkLst>
      <pc:sldChg chg="modSp mod ord">
        <pc:chgData name="Lucie Konečná" userId="e77d300807919a1d" providerId="LiveId" clId="{CA207F30-E4FA-43CD-BB2D-E3A343967C77}" dt="2023-02-21T10:38:02.215" v="654"/>
        <pc:sldMkLst>
          <pc:docMk/>
          <pc:sldMk cId="2497236001" sldId="256"/>
        </pc:sldMkLst>
        <pc:spChg chg="mod">
          <ac:chgData name="Lucie Konečná" userId="e77d300807919a1d" providerId="LiveId" clId="{CA207F30-E4FA-43CD-BB2D-E3A343967C77}" dt="2023-02-21T08:46:56.959" v="51" actId="20577"/>
          <ac:spMkLst>
            <pc:docMk/>
            <pc:sldMk cId="2497236001" sldId="256"/>
            <ac:spMk id="2" creationId="{549A7B29-9B37-4611-AC5F-07E7BD4F65AE}"/>
          </ac:spMkLst>
        </pc:spChg>
        <pc:spChg chg="mod">
          <ac:chgData name="Lucie Konečná" userId="e77d300807919a1d" providerId="LiveId" clId="{CA207F30-E4FA-43CD-BB2D-E3A343967C77}" dt="2023-02-21T08:47:16.447" v="61" actId="20577"/>
          <ac:spMkLst>
            <pc:docMk/>
            <pc:sldMk cId="2497236001" sldId="256"/>
            <ac:spMk id="3" creationId="{25C607AE-408D-4A1E-8B41-B0D674A46CCD}"/>
          </ac:spMkLst>
        </pc:spChg>
      </pc:sldChg>
      <pc:sldChg chg="del">
        <pc:chgData name="Lucie Konečná" userId="e77d300807919a1d" providerId="LiveId" clId="{CA207F30-E4FA-43CD-BB2D-E3A343967C77}" dt="2023-02-21T08:48:43.323" v="65" actId="47"/>
        <pc:sldMkLst>
          <pc:docMk/>
          <pc:sldMk cId="2631416446" sldId="328"/>
        </pc:sldMkLst>
      </pc:sldChg>
      <pc:sldChg chg="del">
        <pc:chgData name="Lucie Konečná" userId="e77d300807919a1d" providerId="LiveId" clId="{CA207F30-E4FA-43CD-BB2D-E3A343967C77}" dt="2023-02-21T08:48:42.894" v="64" actId="47"/>
        <pc:sldMkLst>
          <pc:docMk/>
          <pc:sldMk cId="1468921059" sldId="329"/>
        </pc:sldMkLst>
      </pc:sldChg>
      <pc:sldChg chg="del">
        <pc:chgData name="Lucie Konečná" userId="e77d300807919a1d" providerId="LiveId" clId="{CA207F30-E4FA-43CD-BB2D-E3A343967C77}" dt="2023-02-21T08:48:43.737" v="66" actId="47"/>
        <pc:sldMkLst>
          <pc:docMk/>
          <pc:sldMk cId="3516077480" sldId="330"/>
        </pc:sldMkLst>
      </pc:sldChg>
      <pc:sldChg chg="del">
        <pc:chgData name="Lucie Konečná" userId="e77d300807919a1d" providerId="LiveId" clId="{CA207F30-E4FA-43CD-BB2D-E3A343967C77}" dt="2023-02-21T08:48:44.661" v="69" actId="47"/>
        <pc:sldMkLst>
          <pc:docMk/>
          <pc:sldMk cId="3258046743" sldId="332"/>
        </pc:sldMkLst>
      </pc:sldChg>
      <pc:sldChg chg="del">
        <pc:chgData name="Lucie Konečná" userId="e77d300807919a1d" providerId="LiveId" clId="{CA207F30-E4FA-43CD-BB2D-E3A343967C77}" dt="2023-02-21T08:48:42.428" v="63" actId="47"/>
        <pc:sldMkLst>
          <pc:docMk/>
          <pc:sldMk cId="2692435535" sldId="333"/>
        </pc:sldMkLst>
      </pc:sldChg>
      <pc:sldChg chg="del">
        <pc:chgData name="Lucie Konečná" userId="e77d300807919a1d" providerId="LiveId" clId="{CA207F30-E4FA-43CD-BB2D-E3A343967C77}" dt="2023-02-21T08:48:44.080" v="67" actId="47"/>
        <pc:sldMkLst>
          <pc:docMk/>
          <pc:sldMk cId="2661752214" sldId="334"/>
        </pc:sldMkLst>
      </pc:sldChg>
      <pc:sldChg chg="del">
        <pc:chgData name="Lucie Konečná" userId="e77d300807919a1d" providerId="LiveId" clId="{CA207F30-E4FA-43CD-BB2D-E3A343967C77}" dt="2023-02-21T08:48:44.944" v="70" actId="47"/>
        <pc:sldMkLst>
          <pc:docMk/>
          <pc:sldMk cId="4152773781" sldId="335"/>
        </pc:sldMkLst>
      </pc:sldChg>
      <pc:sldChg chg="del">
        <pc:chgData name="Lucie Konečná" userId="e77d300807919a1d" providerId="LiveId" clId="{CA207F30-E4FA-43CD-BB2D-E3A343967C77}" dt="2023-02-21T08:48:45.229" v="71" actId="47"/>
        <pc:sldMkLst>
          <pc:docMk/>
          <pc:sldMk cId="2141562520" sldId="336"/>
        </pc:sldMkLst>
      </pc:sldChg>
      <pc:sldChg chg="del">
        <pc:chgData name="Lucie Konečná" userId="e77d300807919a1d" providerId="LiveId" clId="{CA207F30-E4FA-43CD-BB2D-E3A343967C77}" dt="2023-02-21T08:48:45.498" v="72" actId="47"/>
        <pc:sldMkLst>
          <pc:docMk/>
          <pc:sldMk cId="2843467527" sldId="337"/>
        </pc:sldMkLst>
      </pc:sldChg>
      <pc:sldChg chg="del">
        <pc:chgData name="Lucie Konečná" userId="e77d300807919a1d" providerId="LiveId" clId="{CA207F30-E4FA-43CD-BB2D-E3A343967C77}" dt="2023-02-21T08:48:45.799" v="73" actId="47"/>
        <pc:sldMkLst>
          <pc:docMk/>
          <pc:sldMk cId="898059006" sldId="338"/>
        </pc:sldMkLst>
      </pc:sldChg>
      <pc:sldChg chg="del">
        <pc:chgData name="Lucie Konečná" userId="e77d300807919a1d" providerId="LiveId" clId="{CA207F30-E4FA-43CD-BB2D-E3A343967C77}" dt="2023-02-21T08:48:46.097" v="74" actId="47"/>
        <pc:sldMkLst>
          <pc:docMk/>
          <pc:sldMk cId="2589640028" sldId="339"/>
        </pc:sldMkLst>
      </pc:sldChg>
      <pc:sldChg chg="del">
        <pc:chgData name="Lucie Konečná" userId="e77d300807919a1d" providerId="LiveId" clId="{CA207F30-E4FA-43CD-BB2D-E3A343967C77}" dt="2023-02-21T08:48:46.379" v="75" actId="47"/>
        <pc:sldMkLst>
          <pc:docMk/>
          <pc:sldMk cId="1584722216" sldId="340"/>
        </pc:sldMkLst>
      </pc:sldChg>
      <pc:sldChg chg="del">
        <pc:chgData name="Lucie Konečná" userId="e77d300807919a1d" providerId="LiveId" clId="{CA207F30-E4FA-43CD-BB2D-E3A343967C77}" dt="2023-02-21T08:48:44.414" v="68" actId="47"/>
        <pc:sldMkLst>
          <pc:docMk/>
          <pc:sldMk cId="3245345425" sldId="341"/>
        </pc:sldMkLst>
      </pc:sldChg>
      <pc:sldChg chg="delSp modSp mod">
        <pc:chgData name="Lucie Konečná" userId="e77d300807919a1d" providerId="LiveId" clId="{CA207F30-E4FA-43CD-BB2D-E3A343967C77}" dt="2023-02-21T08:56:01.955" v="250" actId="27636"/>
        <pc:sldMkLst>
          <pc:docMk/>
          <pc:sldMk cId="2626201081" sldId="342"/>
        </pc:sldMkLst>
        <pc:spChg chg="mod">
          <ac:chgData name="Lucie Konečná" userId="e77d300807919a1d" providerId="LiveId" clId="{CA207F30-E4FA-43CD-BB2D-E3A343967C77}" dt="2023-02-21T08:54:42.724" v="219" actId="20577"/>
          <ac:spMkLst>
            <pc:docMk/>
            <pc:sldMk cId="2626201081" sldId="342"/>
            <ac:spMk id="2" creationId="{A80B2071-6D15-637E-68AC-EB391DAE9684}"/>
          </ac:spMkLst>
        </pc:spChg>
        <pc:spChg chg="mod">
          <ac:chgData name="Lucie Konečná" userId="e77d300807919a1d" providerId="LiveId" clId="{CA207F30-E4FA-43CD-BB2D-E3A343967C77}" dt="2023-02-21T08:56:01.955" v="250" actId="27636"/>
          <ac:spMkLst>
            <pc:docMk/>
            <pc:sldMk cId="2626201081" sldId="342"/>
            <ac:spMk id="3" creationId="{0953EA28-04C0-01FC-3D48-B0AFE2522017}"/>
          </ac:spMkLst>
        </pc:spChg>
        <pc:picChg chg="del">
          <ac:chgData name="Lucie Konečná" userId="e77d300807919a1d" providerId="LiveId" clId="{CA207F30-E4FA-43CD-BB2D-E3A343967C77}" dt="2023-02-21T08:54:44.950" v="220" actId="478"/>
          <ac:picMkLst>
            <pc:docMk/>
            <pc:sldMk cId="2626201081" sldId="342"/>
            <ac:picMk id="5" creationId="{CD707296-83C0-20D6-17DC-98D25B591738}"/>
          </ac:picMkLst>
        </pc:picChg>
        <pc:picChg chg="del">
          <ac:chgData name="Lucie Konečná" userId="e77d300807919a1d" providerId="LiveId" clId="{CA207F30-E4FA-43CD-BB2D-E3A343967C77}" dt="2023-02-21T08:54:46.085" v="221" actId="478"/>
          <ac:picMkLst>
            <pc:docMk/>
            <pc:sldMk cId="2626201081" sldId="342"/>
            <ac:picMk id="10" creationId="{A059A955-037D-4D24-E76F-EA298D203F84}"/>
          </ac:picMkLst>
        </pc:picChg>
      </pc:sldChg>
      <pc:sldChg chg="addSp delSp modSp new mod ord">
        <pc:chgData name="Lucie Konečná" userId="e77d300807919a1d" providerId="LiveId" clId="{CA207F30-E4FA-43CD-BB2D-E3A343967C77}" dt="2023-02-21T08:54:08.554" v="172" actId="2711"/>
        <pc:sldMkLst>
          <pc:docMk/>
          <pc:sldMk cId="748084056" sldId="343"/>
        </pc:sldMkLst>
        <pc:spChg chg="mod">
          <ac:chgData name="Lucie Konečná" userId="e77d300807919a1d" providerId="LiveId" clId="{CA207F30-E4FA-43CD-BB2D-E3A343967C77}" dt="2023-02-21T08:51:23.178" v="129" actId="1076"/>
          <ac:spMkLst>
            <pc:docMk/>
            <pc:sldMk cId="748084056" sldId="343"/>
            <ac:spMk id="2" creationId="{56C141EC-3EFA-3038-6BB6-53DA888D96EE}"/>
          </ac:spMkLst>
        </pc:spChg>
        <pc:spChg chg="del">
          <ac:chgData name="Lucie Konečná" userId="e77d300807919a1d" providerId="LiveId" clId="{CA207F30-E4FA-43CD-BB2D-E3A343967C77}" dt="2023-02-21T08:49:57.677" v="116"/>
          <ac:spMkLst>
            <pc:docMk/>
            <pc:sldMk cId="748084056" sldId="343"/>
            <ac:spMk id="3" creationId="{184B032B-0BF5-9B07-5504-572F4C1FD095}"/>
          </ac:spMkLst>
        </pc:spChg>
        <pc:spChg chg="add mod">
          <ac:chgData name="Lucie Konečná" userId="e77d300807919a1d" providerId="LiveId" clId="{CA207F30-E4FA-43CD-BB2D-E3A343967C77}" dt="2023-02-21T08:54:03.447" v="171" actId="2711"/>
          <ac:spMkLst>
            <pc:docMk/>
            <pc:sldMk cId="748084056" sldId="343"/>
            <ac:spMk id="6" creationId="{30537FFF-ABAA-5925-4C9A-30B4E7689F06}"/>
          </ac:spMkLst>
        </pc:spChg>
        <pc:spChg chg="add mod">
          <ac:chgData name="Lucie Konečná" userId="e77d300807919a1d" providerId="LiveId" clId="{CA207F30-E4FA-43CD-BB2D-E3A343967C77}" dt="2023-02-21T08:53:57.824" v="170" actId="2711"/>
          <ac:spMkLst>
            <pc:docMk/>
            <pc:sldMk cId="748084056" sldId="343"/>
            <ac:spMk id="8" creationId="{C19BA917-7B8D-DC86-11BF-F87D7B6E379E}"/>
          </ac:spMkLst>
        </pc:spChg>
        <pc:graphicFrameChg chg="add mod modGraphic">
          <ac:chgData name="Lucie Konečná" userId="e77d300807919a1d" providerId="LiveId" clId="{CA207F30-E4FA-43CD-BB2D-E3A343967C77}" dt="2023-02-21T08:54:08.554" v="172" actId="2711"/>
          <ac:graphicFrameMkLst>
            <pc:docMk/>
            <pc:sldMk cId="748084056" sldId="343"/>
            <ac:graphicFrameMk id="4" creationId="{367DF67B-5C49-903B-13AB-301D700FB8DC}"/>
          </ac:graphicFrameMkLst>
        </pc:graphicFrameChg>
      </pc:sldChg>
      <pc:sldChg chg="del">
        <pc:chgData name="Lucie Konečná" userId="e77d300807919a1d" providerId="LiveId" clId="{CA207F30-E4FA-43CD-BB2D-E3A343967C77}" dt="2023-02-21T08:48:41.830" v="62" actId="47"/>
        <pc:sldMkLst>
          <pc:docMk/>
          <pc:sldMk cId="2208196517" sldId="343"/>
        </pc:sldMkLst>
      </pc:sldChg>
      <pc:sldChg chg="modSp new mod ord">
        <pc:chgData name="Lucie Konečná" userId="e77d300807919a1d" providerId="LiveId" clId="{CA207F30-E4FA-43CD-BB2D-E3A343967C77}" dt="2023-02-21T08:54:13.129" v="174"/>
        <pc:sldMkLst>
          <pc:docMk/>
          <pc:sldMk cId="2780509689" sldId="344"/>
        </pc:sldMkLst>
        <pc:spChg chg="mod">
          <ac:chgData name="Lucie Konečná" userId="e77d300807919a1d" providerId="LiveId" clId="{CA207F30-E4FA-43CD-BB2D-E3A343967C77}" dt="2023-02-21T08:53:33.640" v="166" actId="1076"/>
          <ac:spMkLst>
            <pc:docMk/>
            <pc:sldMk cId="2780509689" sldId="344"/>
            <ac:spMk id="2" creationId="{1F08D944-5CD1-1437-F2ED-1FE13199F3A8}"/>
          </ac:spMkLst>
        </pc:spChg>
        <pc:spChg chg="mod">
          <ac:chgData name="Lucie Konečná" userId="e77d300807919a1d" providerId="LiveId" clId="{CA207F30-E4FA-43CD-BB2D-E3A343967C77}" dt="2023-02-21T08:53:48.376" v="169" actId="2711"/>
          <ac:spMkLst>
            <pc:docMk/>
            <pc:sldMk cId="2780509689" sldId="344"/>
            <ac:spMk id="3" creationId="{E1EAAA63-4CD3-EAF8-C2FB-4AB30286CEB5}"/>
          </ac:spMkLst>
        </pc:spChg>
      </pc:sldChg>
      <pc:sldChg chg="addSp delSp modSp new mod">
        <pc:chgData name="Lucie Konečná" userId="e77d300807919a1d" providerId="LiveId" clId="{CA207F30-E4FA-43CD-BB2D-E3A343967C77}" dt="2023-02-21T09:07:31.040" v="403" actId="1076"/>
        <pc:sldMkLst>
          <pc:docMk/>
          <pc:sldMk cId="206199534" sldId="345"/>
        </pc:sldMkLst>
        <pc:spChg chg="mod">
          <ac:chgData name="Lucie Konečná" userId="e77d300807919a1d" providerId="LiveId" clId="{CA207F30-E4FA-43CD-BB2D-E3A343967C77}" dt="2023-02-21T09:02:50.344" v="397" actId="1076"/>
          <ac:spMkLst>
            <pc:docMk/>
            <pc:sldMk cId="206199534" sldId="345"/>
            <ac:spMk id="2" creationId="{C25BA410-7C67-DAD6-D672-5FF368F3147D}"/>
          </ac:spMkLst>
        </pc:spChg>
        <pc:spChg chg="del">
          <ac:chgData name="Lucie Konečná" userId="e77d300807919a1d" providerId="LiveId" clId="{CA207F30-E4FA-43CD-BB2D-E3A343967C77}" dt="2023-02-21T09:02:41.778" v="394"/>
          <ac:spMkLst>
            <pc:docMk/>
            <pc:sldMk cId="206199534" sldId="345"/>
            <ac:spMk id="3" creationId="{E11EDD67-7129-DB9D-AFAC-DCB58CD4DFD5}"/>
          </ac:spMkLst>
        </pc:spChg>
        <pc:spChg chg="add mod">
          <ac:chgData name="Lucie Konečná" userId="e77d300807919a1d" providerId="LiveId" clId="{CA207F30-E4FA-43CD-BB2D-E3A343967C77}" dt="2023-02-21T09:07:24.798" v="400" actId="478"/>
          <ac:spMkLst>
            <pc:docMk/>
            <pc:sldMk cId="206199534" sldId="345"/>
            <ac:spMk id="8" creationId="{790A61D2-E7DD-B8AF-07F8-8C2D398CD019}"/>
          </ac:spMkLst>
        </pc:spChg>
        <pc:picChg chg="add del mod">
          <ac:chgData name="Lucie Konečná" userId="e77d300807919a1d" providerId="LiveId" clId="{CA207F30-E4FA-43CD-BB2D-E3A343967C77}" dt="2023-02-21T09:07:24.798" v="400" actId="478"/>
          <ac:picMkLst>
            <pc:docMk/>
            <pc:sldMk cId="206199534" sldId="345"/>
            <ac:picMk id="6" creationId="{C95CD577-0033-CD48-3A3C-3DB3D5690391}"/>
          </ac:picMkLst>
        </pc:picChg>
        <pc:picChg chg="add mod">
          <ac:chgData name="Lucie Konečná" userId="e77d300807919a1d" providerId="LiveId" clId="{CA207F30-E4FA-43CD-BB2D-E3A343967C77}" dt="2023-02-21T09:07:31.040" v="403" actId="1076"/>
          <ac:picMkLst>
            <pc:docMk/>
            <pc:sldMk cId="206199534" sldId="345"/>
            <ac:picMk id="10" creationId="{3AA5B7D1-1A97-F0BE-E476-ACE8B6FEF40D}"/>
          </ac:picMkLst>
        </pc:picChg>
      </pc:sldChg>
      <pc:sldChg chg="modSp new mod">
        <pc:chgData name="Lucie Konečná" userId="e77d300807919a1d" providerId="LiveId" clId="{CA207F30-E4FA-43CD-BB2D-E3A343967C77}" dt="2023-02-21T10:08:54.710" v="647"/>
        <pc:sldMkLst>
          <pc:docMk/>
          <pc:sldMk cId="2136232304" sldId="346"/>
        </pc:sldMkLst>
        <pc:spChg chg="mod">
          <ac:chgData name="Lucie Konečná" userId="e77d300807919a1d" providerId="LiveId" clId="{CA207F30-E4FA-43CD-BB2D-E3A343967C77}" dt="2023-02-21T09:43:14.207" v="614" actId="1076"/>
          <ac:spMkLst>
            <pc:docMk/>
            <pc:sldMk cId="2136232304" sldId="346"/>
            <ac:spMk id="2" creationId="{5E5D603E-F032-BC80-CC3A-1928CC013319}"/>
          </ac:spMkLst>
        </pc:spChg>
        <pc:spChg chg="mod">
          <ac:chgData name="Lucie Konečná" userId="e77d300807919a1d" providerId="LiveId" clId="{CA207F30-E4FA-43CD-BB2D-E3A343967C77}" dt="2023-02-21T10:08:54.710" v="647"/>
          <ac:spMkLst>
            <pc:docMk/>
            <pc:sldMk cId="2136232304" sldId="346"/>
            <ac:spMk id="3" creationId="{F8D5A3F5-74B6-B78F-E0F0-EB66D527796B}"/>
          </ac:spMkLst>
        </pc:spChg>
      </pc:sldChg>
      <pc:sldChg chg="addSp delSp modSp new mod ord">
        <pc:chgData name="Lucie Konečná" userId="e77d300807919a1d" providerId="LiveId" clId="{CA207F30-E4FA-43CD-BB2D-E3A343967C77}" dt="2023-02-21T09:02:26.644" v="368"/>
        <pc:sldMkLst>
          <pc:docMk/>
          <pc:sldMk cId="3969399176" sldId="347"/>
        </pc:sldMkLst>
        <pc:spChg chg="mod">
          <ac:chgData name="Lucie Konečná" userId="e77d300807919a1d" providerId="LiveId" clId="{CA207F30-E4FA-43CD-BB2D-E3A343967C77}" dt="2023-02-21T08:59:12.831" v="360" actId="1076"/>
          <ac:spMkLst>
            <pc:docMk/>
            <pc:sldMk cId="3969399176" sldId="347"/>
            <ac:spMk id="2" creationId="{46E96F34-3AAA-788E-F53B-0AC6505DB442}"/>
          </ac:spMkLst>
        </pc:spChg>
        <pc:spChg chg="del">
          <ac:chgData name="Lucie Konečná" userId="e77d300807919a1d" providerId="LiveId" clId="{CA207F30-E4FA-43CD-BB2D-E3A343967C77}" dt="2023-02-21T08:59:22.471" v="361"/>
          <ac:spMkLst>
            <pc:docMk/>
            <pc:sldMk cId="3969399176" sldId="347"/>
            <ac:spMk id="3" creationId="{F56561B7-5C1E-5A83-C076-231A0B4BA953}"/>
          </ac:spMkLst>
        </pc:spChg>
        <pc:picChg chg="add mod">
          <ac:chgData name="Lucie Konečná" userId="e77d300807919a1d" providerId="LiveId" clId="{CA207F30-E4FA-43CD-BB2D-E3A343967C77}" dt="2023-02-21T08:59:27.539" v="363" actId="1076"/>
          <ac:picMkLst>
            <pc:docMk/>
            <pc:sldMk cId="3969399176" sldId="347"/>
            <ac:picMk id="4" creationId="{F46F586B-7BFB-433C-9DB6-440A83AF51B6}"/>
          </ac:picMkLst>
        </pc:picChg>
        <pc:picChg chg="add mod">
          <ac:chgData name="Lucie Konečná" userId="e77d300807919a1d" providerId="LiveId" clId="{CA207F30-E4FA-43CD-BB2D-E3A343967C77}" dt="2023-02-21T08:59:41.295" v="366" actId="1076"/>
          <ac:picMkLst>
            <pc:docMk/>
            <pc:sldMk cId="3969399176" sldId="347"/>
            <ac:picMk id="5" creationId="{9EB1F82B-0463-F8A6-0D9F-9E3C35AA0DE7}"/>
          </ac:picMkLst>
        </pc:picChg>
      </pc:sldChg>
      <pc:sldChg chg="addSp delSp modSp new mod">
        <pc:chgData name="Lucie Konečná" userId="e77d300807919a1d" providerId="LiveId" clId="{CA207F30-E4FA-43CD-BB2D-E3A343967C77}" dt="2023-02-21T09:10:08.149" v="455" actId="1076"/>
        <pc:sldMkLst>
          <pc:docMk/>
          <pc:sldMk cId="3596294211" sldId="348"/>
        </pc:sldMkLst>
        <pc:spChg chg="mod">
          <ac:chgData name="Lucie Konečná" userId="e77d300807919a1d" providerId="LiveId" clId="{CA207F30-E4FA-43CD-BB2D-E3A343967C77}" dt="2023-02-21T09:09:01.315" v="446" actId="122"/>
          <ac:spMkLst>
            <pc:docMk/>
            <pc:sldMk cId="3596294211" sldId="348"/>
            <ac:spMk id="2" creationId="{A854D5AF-9108-43B1-9851-175C6F47A8D2}"/>
          </ac:spMkLst>
        </pc:spChg>
        <pc:spChg chg="del">
          <ac:chgData name="Lucie Konečná" userId="e77d300807919a1d" providerId="LiveId" clId="{CA207F30-E4FA-43CD-BB2D-E3A343967C77}" dt="2023-02-21T09:09:09.954" v="447"/>
          <ac:spMkLst>
            <pc:docMk/>
            <pc:sldMk cId="3596294211" sldId="348"/>
            <ac:spMk id="3" creationId="{BA40F783-1A6D-A39E-94A3-1F947EABB14F}"/>
          </ac:spMkLst>
        </pc:spChg>
        <pc:picChg chg="add mod">
          <ac:chgData name="Lucie Konečná" userId="e77d300807919a1d" providerId="LiveId" clId="{CA207F30-E4FA-43CD-BB2D-E3A343967C77}" dt="2023-02-21T09:09:57.809" v="452" actId="14100"/>
          <ac:picMkLst>
            <pc:docMk/>
            <pc:sldMk cId="3596294211" sldId="348"/>
            <ac:picMk id="4" creationId="{CC68BFEC-054D-4269-F96F-5234E4B1DE54}"/>
          </ac:picMkLst>
        </pc:picChg>
        <pc:picChg chg="add mod">
          <ac:chgData name="Lucie Konečná" userId="e77d300807919a1d" providerId="LiveId" clId="{CA207F30-E4FA-43CD-BB2D-E3A343967C77}" dt="2023-02-21T09:10:08.149" v="455" actId="1076"/>
          <ac:picMkLst>
            <pc:docMk/>
            <pc:sldMk cId="3596294211" sldId="348"/>
            <ac:picMk id="5" creationId="{487D4129-90F8-402A-D45A-34C37F06C396}"/>
          </ac:picMkLst>
        </pc:picChg>
      </pc:sldChg>
      <pc:sldChg chg="addSp delSp modSp new mod">
        <pc:chgData name="Lucie Konečná" userId="e77d300807919a1d" providerId="LiveId" clId="{CA207F30-E4FA-43CD-BB2D-E3A343967C77}" dt="2023-02-21T10:10:20.838" v="652" actId="1076"/>
        <pc:sldMkLst>
          <pc:docMk/>
          <pc:sldMk cId="3824517415" sldId="349"/>
        </pc:sldMkLst>
        <pc:spChg chg="mod">
          <ac:chgData name="Lucie Konečná" userId="e77d300807919a1d" providerId="LiveId" clId="{CA207F30-E4FA-43CD-BB2D-E3A343967C77}" dt="2023-02-21T09:13:16.298" v="490" actId="122"/>
          <ac:spMkLst>
            <pc:docMk/>
            <pc:sldMk cId="3824517415" sldId="349"/>
            <ac:spMk id="2" creationId="{1909DE32-1973-658E-FBD2-1474D586D49D}"/>
          </ac:spMkLst>
        </pc:spChg>
        <pc:spChg chg="del">
          <ac:chgData name="Lucie Konečná" userId="e77d300807919a1d" providerId="LiveId" clId="{CA207F30-E4FA-43CD-BB2D-E3A343967C77}" dt="2023-02-21T09:13:17.459" v="491"/>
          <ac:spMkLst>
            <pc:docMk/>
            <pc:sldMk cId="3824517415" sldId="349"/>
            <ac:spMk id="3" creationId="{FD237EA0-F598-48BF-32AE-11E141B21DDC}"/>
          </ac:spMkLst>
        </pc:spChg>
        <pc:picChg chg="add mod">
          <ac:chgData name="Lucie Konečná" userId="e77d300807919a1d" providerId="LiveId" clId="{CA207F30-E4FA-43CD-BB2D-E3A343967C77}" dt="2023-02-21T09:13:25.246" v="495" actId="1076"/>
          <ac:picMkLst>
            <pc:docMk/>
            <pc:sldMk cId="3824517415" sldId="349"/>
            <ac:picMk id="4" creationId="{C08D3FD0-0ED8-5DF6-C042-5AF7DBA79FAB}"/>
          </ac:picMkLst>
        </pc:picChg>
        <pc:picChg chg="add mod">
          <ac:chgData name="Lucie Konečná" userId="e77d300807919a1d" providerId="LiveId" clId="{CA207F30-E4FA-43CD-BB2D-E3A343967C77}" dt="2023-02-21T10:10:20.838" v="652" actId="1076"/>
          <ac:picMkLst>
            <pc:docMk/>
            <pc:sldMk cId="3824517415" sldId="349"/>
            <ac:picMk id="6" creationId="{E9658919-326D-2EA0-2944-52C227FF79D9}"/>
          </ac:picMkLst>
        </pc:picChg>
      </pc:sldChg>
      <pc:sldChg chg="new del">
        <pc:chgData name="Lucie Konečná" userId="e77d300807919a1d" providerId="LiveId" clId="{CA207F30-E4FA-43CD-BB2D-E3A343967C77}" dt="2023-02-21T09:17:43.235" v="501" actId="2696"/>
        <pc:sldMkLst>
          <pc:docMk/>
          <pc:sldMk cId="1132343891" sldId="350"/>
        </pc:sldMkLst>
      </pc:sldChg>
      <pc:sldChg chg="addSp delSp modSp add mod">
        <pc:chgData name="Lucie Konečná" userId="e77d300807919a1d" providerId="LiveId" clId="{CA207F30-E4FA-43CD-BB2D-E3A343967C77}" dt="2023-02-21T09:18:03.263" v="516" actId="20577"/>
        <pc:sldMkLst>
          <pc:docMk/>
          <pc:sldMk cId="1686242050" sldId="350"/>
        </pc:sldMkLst>
        <pc:spChg chg="mod">
          <ac:chgData name="Lucie Konečná" userId="e77d300807919a1d" providerId="LiveId" clId="{CA207F30-E4FA-43CD-BB2D-E3A343967C77}" dt="2023-02-21T09:18:03.263" v="516" actId="20577"/>
          <ac:spMkLst>
            <pc:docMk/>
            <pc:sldMk cId="1686242050" sldId="350"/>
            <ac:spMk id="2" creationId="{C25BA410-7C67-DAD6-D672-5FF368F3147D}"/>
          </ac:spMkLst>
        </pc:spChg>
        <pc:picChg chg="add mod">
          <ac:chgData name="Lucie Konečná" userId="e77d300807919a1d" providerId="LiveId" clId="{CA207F30-E4FA-43CD-BB2D-E3A343967C77}" dt="2023-02-21T09:17:57.886" v="506" actId="1076"/>
          <ac:picMkLst>
            <pc:docMk/>
            <pc:sldMk cId="1686242050" sldId="350"/>
            <ac:picMk id="4" creationId="{D0D74EE6-A29F-C4A0-87F1-1A14E8226AF9}"/>
          </ac:picMkLst>
        </pc:picChg>
        <pc:picChg chg="del">
          <ac:chgData name="Lucie Konečná" userId="e77d300807919a1d" providerId="LiveId" clId="{CA207F30-E4FA-43CD-BB2D-E3A343967C77}" dt="2023-02-21T09:17:50.825" v="503" actId="478"/>
          <ac:picMkLst>
            <pc:docMk/>
            <pc:sldMk cId="1686242050" sldId="350"/>
            <ac:picMk id="10" creationId="{3AA5B7D1-1A97-F0BE-E476-ACE8B6FEF40D}"/>
          </ac:picMkLst>
        </pc:picChg>
      </pc:sldChg>
      <pc:sldChg chg="addSp modSp new mod ord">
        <pc:chgData name="Lucie Konečná" userId="e77d300807919a1d" providerId="LiveId" clId="{CA207F30-E4FA-43CD-BB2D-E3A343967C77}" dt="2023-02-21T09:24:40.174" v="561" actId="14100"/>
        <pc:sldMkLst>
          <pc:docMk/>
          <pc:sldMk cId="759470870" sldId="351"/>
        </pc:sldMkLst>
        <pc:spChg chg="mod">
          <ac:chgData name="Lucie Konečná" userId="e77d300807919a1d" providerId="LiveId" clId="{CA207F30-E4FA-43CD-BB2D-E3A343967C77}" dt="2023-02-21T09:23:23.624" v="557" actId="20577"/>
          <ac:spMkLst>
            <pc:docMk/>
            <pc:sldMk cId="759470870" sldId="351"/>
            <ac:spMk id="2" creationId="{81A24B21-0473-3E8B-A147-282347D9F9D7}"/>
          </ac:spMkLst>
        </pc:spChg>
        <pc:picChg chg="add mod">
          <ac:chgData name="Lucie Konečná" userId="e77d300807919a1d" providerId="LiveId" clId="{CA207F30-E4FA-43CD-BB2D-E3A343967C77}" dt="2023-02-21T09:24:40.174" v="561" actId="14100"/>
          <ac:picMkLst>
            <pc:docMk/>
            <pc:sldMk cId="759470870" sldId="351"/>
            <ac:picMk id="5" creationId="{318BD9F7-CB3D-B66B-7769-1C3AD94DF790}"/>
          </ac:picMkLst>
        </pc:picChg>
      </pc:sldChg>
      <pc:sldChg chg="addSp delSp modSp add mod ord">
        <pc:chgData name="Lucie Konečná" userId="e77d300807919a1d" providerId="LiveId" clId="{CA207F30-E4FA-43CD-BB2D-E3A343967C77}" dt="2023-02-21T09:25:42.333" v="576" actId="20577"/>
        <pc:sldMkLst>
          <pc:docMk/>
          <pc:sldMk cId="3074802859" sldId="352"/>
        </pc:sldMkLst>
        <pc:spChg chg="mod">
          <ac:chgData name="Lucie Konečná" userId="e77d300807919a1d" providerId="LiveId" clId="{CA207F30-E4FA-43CD-BB2D-E3A343967C77}" dt="2023-02-21T09:25:42.333" v="576" actId="20577"/>
          <ac:spMkLst>
            <pc:docMk/>
            <pc:sldMk cId="3074802859" sldId="352"/>
            <ac:spMk id="2" creationId="{81A24B21-0473-3E8B-A147-282347D9F9D7}"/>
          </ac:spMkLst>
        </pc:spChg>
        <pc:spChg chg="del">
          <ac:chgData name="Lucie Konečná" userId="e77d300807919a1d" providerId="LiveId" clId="{CA207F30-E4FA-43CD-BB2D-E3A343967C77}" dt="2023-02-21T09:25:31.021" v="566" actId="22"/>
          <ac:spMkLst>
            <pc:docMk/>
            <pc:sldMk cId="3074802859" sldId="352"/>
            <ac:spMk id="3" creationId="{09992A77-6EEF-48B1-6489-C99383CED01F}"/>
          </ac:spMkLst>
        </pc:spChg>
        <pc:picChg chg="del">
          <ac:chgData name="Lucie Konečná" userId="e77d300807919a1d" providerId="LiveId" clId="{CA207F30-E4FA-43CD-BB2D-E3A343967C77}" dt="2023-02-21T09:24:48.822" v="565" actId="478"/>
          <ac:picMkLst>
            <pc:docMk/>
            <pc:sldMk cId="3074802859" sldId="352"/>
            <ac:picMk id="5" creationId="{318BD9F7-CB3D-B66B-7769-1C3AD94DF790}"/>
          </ac:picMkLst>
        </pc:picChg>
        <pc:picChg chg="add mod ord">
          <ac:chgData name="Lucie Konečná" userId="e77d300807919a1d" providerId="LiveId" clId="{CA207F30-E4FA-43CD-BB2D-E3A343967C77}" dt="2023-02-21T09:25:37.171" v="568" actId="1076"/>
          <ac:picMkLst>
            <pc:docMk/>
            <pc:sldMk cId="3074802859" sldId="352"/>
            <ac:picMk id="6" creationId="{A4D1247B-D6AB-8E2B-7D2D-462CD6052F3A}"/>
          </ac:picMkLst>
        </pc:picChg>
      </pc:sldChg>
      <pc:sldChg chg="addSp delSp modSp add mod">
        <pc:chgData name="Lucie Konečná" userId="e77d300807919a1d" providerId="LiveId" clId="{CA207F30-E4FA-43CD-BB2D-E3A343967C77}" dt="2023-02-21T09:31:52.429" v="600" actId="1076"/>
        <pc:sldMkLst>
          <pc:docMk/>
          <pc:sldMk cId="779279722" sldId="353"/>
        </pc:sldMkLst>
        <pc:spChg chg="mod">
          <ac:chgData name="Lucie Konečná" userId="e77d300807919a1d" providerId="LiveId" clId="{CA207F30-E4FA-43CD-BB2D-E3A343967C77}" dt="2023-02-21T09:26:01.742" v="595" actId="20577"/>
          <ac:spMkLst>
            <pc:docMk/>
            <pc:sldMk cId="779279722" sldId="353"/>
            <ac:spMk id="2" creationId="{A854D5AF-9108-43B1-9851-175C6F47A8D2}"/>
          </ac:spMkLst>
        </pc:spChg>
        <pc:spChg chg="add mod">
          <ac:chgData name="Lucie Konečná" userId="e77d300807919a1d" providerId="LiveId" clId="{CA207F30-E4FA-43CD-BB2D-E3A343967C77}" dt="2023-02-21T09:26:04.608" v="597" actId="5793"/>
          <ac:spMkLst>
            <pc:docMk/>
            <pc:sldMk cId="779279722" sldId="353"/>
            <ac:spMk id="6" creationId="{100459F3-2393-D9F1-95C4-2D364803AAF2}"/>
          </ac:spMkLst>
        </pc:spChg>
        <pc:picChg chg="del">
          <ac:chgData name="Lucie Konečná" userId="e77d300807919a1d" providerId="LiveId" clId="{CA207F30-E4FA-43CD-BB2D-E3A343967C77}" dt="2023-02-21T09:26:03.401" v="596" actId="478"/>
          <ac:picMkLst>
            <pc:docMk/>
            <pc:sldMk cId="779279722" sldId="353"/>
            <ac:picMk id="4" creationId="{CC68BFEC-054D-4269-F96F-5234E4B1DE54}"/>
          </ac:picMkLst>
        </pc:picChg>
        <pc:picChg chg="del">
          <ac:chgData name="Lucie Konečná" userId="e77d300807919a1d" providerId="LiveId" clId="{CA207F30-E4FA-43CD-BB2D-E3A343967C77}" dt="2023-02-21T09:26:06.396" v="598" actId="478"/>
          <ac:picMkLst>
            <pc:docMk/>
            <pc:sldMk cId="779279722" sldId="353"/>
            <ac:picMk id="5" creationId="{487D4129-90F8-402A-D45A-34C37F06C396}"/>
          </ac:picMkLst>
        </pc:picChg>
        <pc:picChg chg="add mod">
          <ac:chgData name="Lucie Konečná" userId="e77d300807919a1d" providerId="LiveId" clId="{CA207F30-E4FA-43CD-BB2D-E3A343967C77}" dt="2023-02-21T09:31:52.429" v="600" actId="1076"/>
          <ac:picMkLst>
            <pc:docMk/>
            <pc:sldMk cId="779279722" sldId="353"/>
            <ac:picMk id="8" creationId="{597DDA35-1A5A-F0C3-D524-8FBCA024F84D}"/>
          </ac:picMkLst>
        </pc:picChg>
      </pc:sldChg>
      <pc:sldChg chg="addSp delSp modSp add mod">
        <pc:chgData name="Lucie Konečná" userId="e77d300807919a1d" providerId="LiveId" clId="{CA207F30-E4FA-43CD-BB2D-E3A343967C77}" dt="2023-02-21T09:36:08.753" v="610" actId="1076"/>
        <pc:sldMkLst>
          <pc:docMk/>
          <pc:sldMk cId="1328035192" sldId="354"/>
        </pc:sldMkLst>
        <pc:spChg chg="mod">
          <ac:chgData name="Lucie Konečná" userId="e77d300807919a1d" providerId="LiveId" clId="{CA207F30-E4FA-43CD-BB2D-E3A343967C77}" dt="2023-02-21T09:35:30.678" v="603" actId="1076"/>
          <ac:spMkLst>
            <pc:docMk/>
            <pc:sldMk cId="1328035192" sldId="354"/>
            <ac:spMk id="2" creationId="{A854D5AF-9108-43B1-9851-175C6F47A8D2}"/>
          </ac:spMkLst>
        </pc:spChg>
        <pc:picChg chg="add mod">
          <ac:chgData name="Lucie Konečná" userId="e77d300807919a1d" providerId="LiveId" clId="{CA207F30-E4FA-43CD-BB2D-E3A343967C77}" dt="2023-02-21T09:35:36.661" v="606" actId="1076"/>
          <ac:picMkLst>
            <pc:docMk/>
            <pc:sldMk cId="1328035192" sldId="354"/>
            <ac:picMk id="4" creationId="{14B0A122-FCCF-878B-C528-6E473360265B}"/>
          </ac:picMkLst>
        </pc:picChg>
        <pc:picChg chg="add mod">
          <ac:chgData name="Lucie Konečná" userId="e77d300807919a1d" providerId="LiveId" clId="{CA207F30-E4FA-43CD-BB2D-E3A343967C77}" dt="2023-02-21T09:36:08.753" v="610" actId="1076"/>
          <ac:picMkLst>
            <pc:docMk/>
            <pc:sldMk cId="1328035192" sldId="354"/>
            <ac:picMk id="7" creationId="{80233CF5-44B9-4CF5-9F74-7B74F002ED6A}"/>
          </ac:picMkLst>
        </pc:picChg>
        <pc:picChg chg="del">
          <ac:chgData name="Lucie Konečná" userId="e77d300807919a1d" providerId="LiveId" clId="{CA207F30-E4FA-43CD-BB2D-E3A343967C77}" dt="2023-02-21T09:35:27.067" v="602" actId="478"/>
          <ac:picMkLst>
            <pc:docMk/>
            <pc:sldMk cId="1328035192" sldId="354"/>
            <ac:picMk id="8" creationId="{597DDA35-1A5A-F0C3-D524-8FBCA024F84D}"/>
          </ac:picMkLst>
        </pc:picChg>
      </pc:sldChg>
      <pc:sldChg chg="new del">
        <pc:chgData name="Lucie Konečná" userId="e77d300807919a1d" providerId="LiveId" clId="{CA207F30-E4FA-43CD-BB2D-E3A343967C77}" dt="2023-03-01T08:53:46.722" v="656" actId="47"/>
        <pc:sldMkLst>
          <pc:docMk/>
          <pc:sldMk cId="3117069420"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1F37-4FCE-444B-AC2B-A21C6770713B}" type="datetimeFigureOut">
              <a:rPr lang="cs-CZ" smtClean="0"/>
              <a:t>21.02.2024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03DE-920A-48A0-9B40-F678CA472F7B}" type="slidenum">
              <a:rPr lang="cs-CZ" smtClean="0"/>
              <a:t>‹#›</a:t>
            </a:fld>
            <a:endParaRPr lang="cs-CZ"/>
          </a:p>
        </p:txBody>
      </p:sp>
    </p:spTree>
    <p:extLst>
      <p:ext uri="{BB962C8B-B14F-4D97-AF65-F5344CB8AC3E}">
        <p14:creationId xmlns:p14="http://schemas.microsoft.com/office/powerpoint/2010/main" val="24395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15</a:t>
            </a:fld>
            <a:endParaRPr lang="cs-CZ"/>
          </a:p>
        </p:txBody>
      </p:sp>
    </p:spTree>
    <p:extLst>
      <p:ext uri="{BB962C8B-B14F-4D97-AF65-F5344CB8AC3E}">
        <p14:creationId xmlns:p14="http://schemas.microsoft.com/office/powerpoint/2010/main" val="306426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719BCC-9400-4743-840E-CE3C6926F340}" type="datetimeFigureOut">
              <a:rPr lang="cs-CZ" smtClean="0"/>
              <a:t>21.02.2024</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B03549-1486-4F7B-BA32-27C898408C52}" type="slidenum">
              <a:rPr lang="cs-CZ" smtClean="0"/>
              <a:t>‹#›</a:t>
            </a:fld>
            <a:endParaRPr lang="cs-C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7790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21.02.2024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746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21.02.2024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356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21.02.2024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8014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719BCC-9400-4743-840E-CE3C6926F340}" type="datetimeFigureOut">
              <a:rPr lang="cs-CZ" smtClean="0"/>
              <a:t>21.02.2024</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199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19BCC-9400-4743-840E-CE3C6926F340}" type="datetimeFigureOut">
              <a:rPr lang="cs-CZ" smtClean="0"/>
              <a:t>21.02.2024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9890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19BCC-9400-4743-840E-CE3C6926F340}" type="datetimeFigureOut">
              <a:rPr lang="cs-CZ" smtClean="0"/>
              <a:t>21.02.2024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3520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19BCC-9400-4743-840E-CE3C6926F340}" type="datetimeFigureOut">
              <a:rPr lang="cs-CZ" smtClean="0"/>
              <a:t>21.02.2024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6038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19BCC-9400-4743-840E-CE3C6926F340}" type="datetimeFigureOut">
              <a:rPr lang="cs-CZ" smtClean="0"/>
              <a:t>21.02.2024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9198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21.02.2024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21.02.2024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719BCC-9400-4743-840E-CE3C6926F340}" type="datetimeFigureOut">
              <a:rPr lang="cs-CZ" smtClean="0"/>
              <a:t>21.02.2024</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B03549-1486-4F7B-BA32-27C898408C52}"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964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iles.ethz.ch/isn/93880/vnsa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A7B29-9B37-4611-AC5F-07E7BD4F65AE}"/>
              </a:ext>
            </a:extLst>
          </p:cNvPr>
          <p:cNvSpPr>
            <a:spLocks noGrp="1"/>
          </p:cNvSpPr>
          <p:nvPr>
            <p:ph type="ctrTitle"/>
          </p:nvPr>
        </p:nvSpPr>
        <p:spPr>
          <a:xfrm>
            <a:off x="1614045" y="1525692"/>
            <a:ext cx="8635641" cy="3543780"/>
          </a:xfrm>
        </p:spPr>
        <p:txBody>
          <a:bodyPr/>
          <a:lstStyle/>
          <a:p>
            <a:r>
              <a:rPr lang="cs-CZ" sz="6000" b="1" dirty="0" err="1"/>
              <a:t>Introduction</a:t>
            </a:r>
            <a:endParaRPr lang="cs-CZ" dirty="0"/>
          </a:p>
        </p:txBody>
      </p:sp>
      <p:sp>
        <p:nvSpPr>
          <p:cNvPr id="3" name="Podnadpis 2">
            <a:extLst>
              <a:ext uri="{FF2B5EF4-FFF2-40B4-BE49-F238E27FC236}">
                <a16:creationId xmlns:a16="http://schemas.microsoft.com/office/drawing/2014/main" id="{25C607AE-408D-4A1E-8B41-B0D674A46CCD}"/>
              </a:ext>
            </a:extLst>
          </p:cNvPr>
          <p:cNvSpPr>
            <a:spLocks noGrp="1"/>
          </p:cNvSpPr>
          <p:nvPr>
            <p:ph type="subTitle" idx="1"/>
          </p:nvPr>
        </p:nvSpPr>
        <p:spPr>
          <a:xfrm>
            <a:off x="789560" y="5459764"/>
            <a:ext cx="6947671" cy="1283936"/>
          </a:xfrm>
        </p:spPr>
        <p:txBody>
          <a:bodyPr>
            <a:normAutofit/>
          </a:bodyPr>
          <a:lstStyle/>
          <a:p>
            <a:r>
              <a:rPr lang="cs-CZ" dirty="0"/>
              <a:t>Lucie Konečná </a:t>
            </a:r>
          </a:p>
          <a:p>
            <a:r>
              <a:rPr lang="en-US" dirty="0"/>
              <a:t>GLCb2026 </a:t>
            </a:r>
            <a:r>
              <a:rPr lang="en-US" dirty="0" err="1"/>
              <a:t>Africas</a:t>
            </a:r>
            <a:r>
              <a:rPr lang="en-US" dirty="0"/>
              <a:t> Contemporary Security Challenges</a:t>
            </a:r>
            <a:endParaRPr lang="cs-CZ" dirty="0"/>
          </a:p>
          <a:p>
            <a:r>
              <a:rPr lang="cs-CZ" dirty="0"/>
              <a:t>21/2/2024</a:t>
            </a:r>
          </a:p>
        </p:txBody>
      </p:sp>
    </p:spTree>
    <p:extLst>
      <p:ext uri="{BB962C8B-B14F-4D97-AF65-F5344CB8AC3E}">
        <p14:creationId xmlns:p14="http://schemas.microsoft.com/office/powerpoint/2010/main" val="24972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A7D62F-EA33-7E76-9EBB-2625F5E66678}"/>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0CDD0EC6-1CAE-2C0E-B9EB-11A5E3B338F2}"/>
              </a:ext>
            </a:extLst>
          </p:cNvPr>
          <p:cNvPicPr>
            <a:picLocks noGrp="1" noChangeAspect="1"/>
          </p:cNvPicPr>
          <p:nvPr>
            <p:ph idx="1"/>
          </p:nvPr>
        </p:nvPicPr>
        <p:blipFill>
          <a:blip r:embed="rId2"/>
          <a:stretch>
            <a:fillRect/>
          </a:stretch>
        </p:blipFill>
        <p:spPr>
          <a:xfrm>
            <a:off x="2576946" y="0"/>
            <a:ext cx="7315200" cy="6855447"/>
          </a:xfrm>
        </p:spPr>
      </p:pic>
    </p:spTree>
    <p:extLst>
      <p:ext uri="{BB962C8B-B14F-4D97-AF65-F5344CB8AC3E}">
        <p14:creationId xmlns:p14="http://schemas.microsoft.com/office/powerpoint/2010/main" val="240638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5BA410-7C67-DAD6-D672-5FF368F3147D}"/>
              </a:ext>
            </a:extLst>
          </p:cNvPr>
          <p:cNvSpPr>
            <a:spLocks noGrp="1"/>
          </p:cNvSpPr>
          <p:nvPr>
            <p:ph type="title"/>
          </p:nvPr>
        </p:nvSpPr>
        <p:spPr>
          <a:xfrm>
            <a:off x="1412240" y="0"/>
            <a:ext cx="9601200" cy="1485900"/>
          </a:xfrm>
        </p:spPr>
        <p:txBody>
          <a:bodyPr/>
          <a:lstStyle/>
          <a:p>
            <a:pPr algn="ctr"/>
            <a:r>
              <a:rPr lang="cs-CZ" dirty="0"/>
              <a:t>General </a:t>
            </a:r>
            <a:r>
              <a:rPr lang="cs-CZ" dirty="0" err="1"/>
              <a:t>Info</a:t>
            </a:r>
            <a:r>
              <a:rPr lang="cs-CZ" dirty="0"/>
              <a:t> </a:t>
            </a:r>
            <a:r>
              <a:rPr lang="cs-CZ" dirty="0" err="1"/>
              <a:t>about</a:t>
            </a:r>
            <a:r>
              <a:rPr lang="cs-CZ" dirty="0"/>
              <a:t> </a:t>
            </a:r>
            <a:r>
              <a:rPr lang="cs-CZ" dirty="0" err="1"/>
              <a:t>Africa</a:t>
            </a:r>
            <a:r>
              <a:rPr lang="cs-CZ" dirty="0"/>
              <a:t> – Level </a:t>
            </a:r>
            <a:r>
              <a:rPr lang="cs-CZ" dirty="0" err="1"/>
              <a:t>of</a:t>
            </a:r>
            <a:r>
              <a:rPr lang="cs-CZ" dirty="0"/>
              <a:t> </a:t>
            </a:r>
            <a:r>
              <a:rPr lang="cs-CZ" dirty="0" err="1"/>
              <a:t>Democracy</a:t>
            </a:r>
            <a:endParaRPr lang="cs-CZ" dirty="0"/>
          </a:p>
        </p:txBody>
      </p:sp>
      <p:sp>
        <p:nvSpPr>
          <p:cNvPr id="8" name="Zástupný obsah 7">
            <a:extLst>
              <a:ext uri="{FF2B5EF4-FFF2-40B4-BE49-F238E27FC236}">
                <a16:creationId xmlns:a16="http://schemas.microsoft.com/office/drawing/2014/main" id="{790A61D2-E7DD-B8AF-07F8-8C2D398CD019}"/>
              </a:ext>
            </a:extLst>
          </p:cNvPr>
          <p:cNvSpPr>
            <a:spLocks noGrp="1"/>
          </p:cNvSpPr>
          <p:nvPr>
            <p:ph idx="1"/>
          </p:nvPr>
        </p:nvSpPr>
        <p:spPr/>
        <p:txBody>
          <a:bodyPr/>
          <a:lstStyle/>
          <a:p>
            <a:endParaRPr lang="cs-CZ"/>
          </a:p>
        </p:txBody>
      </p:sp>
      <p:pic>
        <p:nvPicPr>
          <p:cNvPr id="10" name="Obrázek 9">
            <a:extLst>
              <a:ext uri="{FF2B5EF4-FFF2-40B4-BE49-F238E27FC236}">
                <a16:creationId xmlns:a16="http://schemas.microsoft.com/office/drawing/2014/main" id="{3AA5B7D1-1A97-F0BE-E476-ACE8B6FEF40D}"/>
              </a:ext>
            </a:extLst>
          </p:cNvPr>
          <p:cNvPicPr>
            <a:picLocks noChangeAspect="1"/>
          </p:cNvPicPr>
          <p:nvPr/>
        </p:nvPicPr>
        <p:blipFill>
          <a:blip r:embed="rId2"/>
          <a:stretch>
            <a:fillRect/>
          </a:stretch>
        </p:blipFill>
        <p:spPr>
          <a:xfrm>
            <a:off x="1610677" y="1259840"/>
            <a:ext cx="10002133" cy="5328920"/>
          </a:xfrm>
          <a:prstGeom prst="rect">
            <a:avLst/>
          </a:prstGeom>
        </p:spPr>
      </p:pic>
    </p:spTree>
    <p:extLst>
      <p:ext uri="{BB962C8B-B14F-4D97-AF65-F5344CB8AC3E}">
        <p14:creationId xmlns:p14="http://schemas.microsoft.com/office/powerpoint/2010/main" val="20619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5BA410-7C67-DAD6-D672-5FF368F3147D}"/>
              </a:ext>
            </a:extLst>
          </p:cNvPr>
          <p:cNvSpPr>
            <a:spLocks noGrp="1"/>
          </p:cNvSpPr>
          <p:nvPr>
            <p:ph type="title"/>
          </p:nvPr>
        </p:nvSpPr>
        <p:spPr>
          <a:xfrm>
            <a:off x="1412240" y="0"/>
            <a:ext cx="9601200" cy="1485900"/>
          </a:xfrm>
        </p:spPr>
        <p:txBody>
          <a:bodyPr/>
          <a:lstStyle/>
          <a:p>
            <a:pPr algn="ctr"/>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Corruption</a:t>
            </a:r>
            <a:endParaRPr lang="cs-CZ" dirty="0"/>
          </a:p>
        </p:txBody>
      </p:sp>
      <p:sp>
        <p:nvSpPr>
          <p:cNvPr id="8" name="Zástupný obsah 7">
            <a:extLst>
              <a:ext uri="{FF2B5EF4-FFF2-40B4-BE49-F238E27FC236}">
                <a16:creationId xmlns:a16="http://schemas.microsoft.com/office/drawing/2014/main" id="{790A61D2-E7DD-B8AF-07F8-8C2D398CD019}"/>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D0D74EE6-A29F-C4A0-87F1-1A14E8226AF9}"/>
              </a:ext>
            </a:extLst>
          </p:cNvPr>
          <p:cNvPicPr>
            <a:picLocks noChangeAspect="1"/>
          </p:cNvPicPr>
          <p:nvPr/>
        </p:nvPicPr>
        <p:blipFill rotWithShape="1">
          <a:blip r:embed="rId2"/>
          <a:srcRect r="6979"/>
          <a:stretch/>
        </p:blipFill>
        <p:spPr>
          <a:xfrm>
            <a:off x="3117275" y="651125"/>
            <a:ext cx="6639790" cy="6046025"/>
          </a:xfrm>
          <a:prstGeom prst="rect">
            <a:avLst/>
          </a:prstGeom>
        </p:spPr>
      </p:pic>
    </p:spTree>
    <p:extLst>
      <p:ext uri="{BB962C8B-B14F-4D97-AF65-F5344CB8AC3E}">
        <p14:creationId xmlns:p14="http://schemas.microsoft.com/office/powerpoint/2010/main" val="168624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4D5AF-9108-43B1-9851-175C6F47A8D2}"/>
              </a:ext>
            </a:extLst>
          </p:cNvPr>
          <p:cNvSpPr>
            <a:spLocks noGrp="1"/>
          </p:cNvSpPr>
          <p:nvPr>
            <p:ph type="title"/>
          </p:nvPr>
        </p:nvSpPr>
        <p:spPr>
          <a:xfrm>
            <a:off x="1485900" y="57623"/>
            <a:ext cx="9601200" cy="1485900"/>
          </a:xfrm>
        </p:spPr>
        <p:txBody>
          <a:bodyPr/>
          <a:lstStyle/>
          <a:p>
            <a:pPr algn="ctr"/>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Terrorism</a:t>
            </a:r>
            <a:endParaRPr lang="cs-CZ" dirty="0"/>
          </a:p>
        </p:txBody>
      </p:sp>
      <p:pic>
        <p:nvPicPr>
          <p:cNvPr id="7" name="Obrázek 6">
            <a:extLst>
              <a:ext uri="{FF2B5EF4-FFF2-40B4-BE49-F238E27FC236}">
                <a16:creationId xmlns:a16="http://schemas.microsoft.com/office/drawing/2014/main" id="{710161D7-5597-1E0A-0022-FACB20CF4F95}"/>
              </a:ext>
            </a:extLst>
          </p:cNvPr>
          <p:cNvPicPr>
            <a:picLocks noChangeAspect="1"/>
          </p:cNvPicPr>
          <p:nvPr/>
        </p:nvPicPr>
        <p:blipFill>
          <a:blip r:embed="rId2"/>
          <a:stretch>
            <a:fillRect/>
          </a:stretch>
        </p:blipFill>
        <p:spPr>
          <a:xfrm>
            <a:off x="1292224" y="800573"/>
            <a:ext cx="5312931" cy="3696173"/>
          </a:xfrm>
          <a:prstGeom prst="rect">
            <a:avLst/>
          </a:prstGeom>
        </p:spPr>
      </p:pic>
      <p:pic>
        <p:nvPicPr>
          <p:cNvPr id="8" name="Obrázek 7">
            <a:extLst>
              <a:ext uri="{FF2B5EF4-FFF2-40B4-BE49-F238E27FC236}">
                <a16:creationId xmlns:a16="http://schemas.microsoft.com/office/drawing/2014/main" id="{222BBCE4-4179-4C18-CD2F-4DF3EE69D94C}"/>
              </a:ext>
            </a:extLst>
          </p:cNvPr>
          <p:cNvPicPr>
            <a:picLocks noChangeAspect="1"/>
          </p:cNvPicPr>
          <p:nvPr/>
        </p:nvPicPr>
        <p:blipFill>
          <a:blip r:embed="rId3"/>
          <a:stretch>
            <a:fillRect/>
          </a:stretch>
        </p:blipFill>
        <p:spPr>
          <a:xfrm>
            <a:off x="1290996" y="4496746"/>
            <a:ext cx="5310188" cy="1188638"/>
          </a:xfrm>
          <a:prstGeom prst="rect">
            <a:avLst/>
          </a:prstGeom>
        </p:spPr>
      </p:pic>
      <p:pic>
        <p:nvPicPr>
          <p:cNvPr id="9" name="Zástupný obsah 8">
            <a:extLst>
              <a:ext uri="{FF2B5EF4-FFF2-40B4-BE49-F238E27FC236}">
                <a16:creationId xmlns:a16="http://schemas.microsoft.com/office/drawing/2014/main" id="{E4E17CB9-72F1-3A06-CE77-656CD71D094B}"/>
              </a:ext>
            </a:extLst>
          </p:cNvPr>
          <p:cNvPicPr>
            <a:picLocks noGrp="1" noChangeAspect="1"/>
          </p:cNvPicPr>
          <p:nvPr>
            <p:ph idx="1"/>
          </p:nvPr>
        </p:nvPicPr>
        <p:blipFill>
          <a:blip r:embed="rId4"/>
          <a:stretch>
            <a:fillRect/>
          </a:stretch>
        </p:blipFill>
        <p:spPr>
          <a:xfrm>
            <a:off x="7501306" y="733277"/>
            <a:ext cx="2962340" cy="4952107"/>
          </a:xfrm>
          <a:prstGeom prst="rect">
            <a:avLst/>
          </a:prstGeom>
        </p:spPr>
      </p:pic>
    </p:spTree>
    <p:extLst>
      <p:ext uri="{BB962C8B-B14F-4D97-AF65-F5344CB8AC3E}">
        <p14:creationId xmlns:p14="http://schemas.microsoft.com/office/powerpoint/2010/main" val="359629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6B9ED2-4BA2-8DED-F77B-38D75FCEADCA}"/>
              </a:ext>
            </a:extLst>
          </p:cNvPr>
          <p:cNvSpPr>
            <a:spLocks noGrp="1"/>
          </p:cNvSpPr>
          <p:nvPr>
            <p:ph type="title"/>
          </p:nvPr>
        </p:nvSpPr>
        <p:spPr>
          <a:xfrm>
            <a:off x="623455" y="247650"/>
            <a:ext cx="11568545" cy="1485900"/>
          </a:xfrm>
        </p:spPr>
        <p:txBody>
          <a:bodyPr/>
          <a:lstStyle/>
          <a:p>
            <a:r>
              <a:rPr lang="en-US" b="0" i="0" dirty="0">
                <a:solidFill>
                  <a:schemeClr val="tx1"/>
                </a:solidFill>
                <a:effectLst/>
                <a:latin typeface="Open Sans" panose="020B0606030504020204" pitchFamily="34" charset="0"/>
              </a:rPr>
              <a:t>The Armed Conflict Location &amp; Event Data Project (ACLED)</a:t>
            </a:r>
            <a:r>
              <a:rPr lang="cs-CZ" b="0" i="0" dirty="0">
                <a:solidFill>
                  <a:schemeClr val="tx1"/>
                </a:solidFill>
                <a:effectLst/>
                <a:latin typeface="Open Sans" panose="020B0606030504020204" pitchFamily="34" charset="0"/>
              </a:rPr>
              <a:t> – </a:t>
            </a:r>
            <a:r>
              <a:rPr lang="cs-CZ" b="0" i="0" dirty="0" err="1">
                <a:solidFill>
                  <a:schemeClr val="tx1"/>
                </a:solidFill>
                <a:effectLst/>
                <a:latin typeface="Open Sans" panose="020B0606030504020204" pitchFamily="34" charset="0"/>
              </a:rPr>
              <a:t>Conflicts</a:t>
            </a:r>
            <a:r>
              <a:rPr lang="cs-CZ" b="0" i="0" dirty="0">
                <a:solidFill>
                  <a:schemeClr val="tx1"/>
                </a:solidFill>
                <a:effectLst/>
                <a:latin typeface="Open Sans" panose="020B0606030504020204" pitchFamily="34" charset="0"/>
              </a:rPr>
              <a:t> to </a:t>
            </a:r>
            <a:r>
              <a:rPr lang="cs-CZ" b="0" i="0" dirty="0" err="1">
                <a:solidFill>
                  <a:schemeClr val="tx1"/>
                </a:solidFill>
                <a:effectLst/>
                <a:latin typeface="Open Sans" panose="020B0606030504020204" pitchFamily="34" charset="0"/>
              </a:rPr>
              <a:t>watch</a:t>
            </a:r>
            <a:r>
              <a:rPr lang="cs-CZ" b="0" i="0" dirty="0">
                <a:solidFill>
                  <a:schemeClr val="tx1"/>
                </a:solidFill>
                <a:effectLst/>
                <a:latin typeface="Open Sans" panose="020B0606030504020204" pitchFamily="34" charset="0"/>
              </a:rPr>
              <a:t> 2024</a:t>
            </a:r>
            <a:endParaRPr lang="cs-CZ" dirty="0">
              <a:solidFill>
                <a:schemeClr val="tx1"/>
              </a:solidFill>
            </a:endParaRPr>
          </a:p>
        </p:txBody>
      </p:sp>
      <p:sp>
        <p:nvSpPr>
          <p:cNvPr id="3" name="Zástupný obsah 2">
            <a:extLst>
              <a:ext uri="{FF2B5EF4-FFF2-40B4-BE49-F238E27FC236}">
                <a16:creationId xmlns:a16="http://schemas.microsoft.com/office/drawing/2014/main" id="{BD8250E9-389F-193D-A3E8-10B8BF960374}"/>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B9A4BFDA-ADF6-9505-57DB-A32634BF5D89}"/>
              </a:ext>
            </a:extLst>
          </p:cNvPr>
          <p:cNvPicPr>
            <a:picLocks noChangeAspect="1"/>
          </p:cNvPicPr>
          <p:nvPr/>
        </p:nvPicPr>
        <p:blipFill>
          <a:blip r:embed="rId2"/>
          <a:stretch>
            <a:fillRect/>
          </a:stretch>
        </p:blipFill>
        <p:spPr>
          <a:xfrm>
            <a:off x="3005822" y="1706434"/>
            <a:ext cx="6180356" cy="5151566"/>
          </a:xfrm>
          <a:prstGeom prst="rect">
            <a:avLst/>
          </a:prstGeom>
        </p:spPr>
      </p:pic>
    </p:spTree>
    <p:extLst>
      <p:ext uri="{BB962C8B-B14F-4D97-AF65-F5344CB8AC3E}">
        <p14:creationId xmlns:p14="http://schemas.microsoft.com/office/powerpoint/2010/main" val="156117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4D5AF-9108-43B1-9851-175C6F47A8D2}"/>
              </a:ext>
            </a:extLst>
          </p:cNvPr>
          <p:cNvSpPr>
            <a:spLocks noGrp="1"/>
          </p:cNvSpPr>
          <p:nvPr>
            <p:ph type="title"/>
          </p:nvPr>
        </p:nvSpPr>
        <p:spPr>
          <a:xfrm>
            <a:off x="1371600" y="0"/>
            <a:ext cx="9601200" cy="1485900"/>
          </a:xfrm>
        </p:spPr>
        <p:txBody>
          <a:bodyPr/>
          <a:lstStyle/>
          <a:p>
            <a:pPr algn="ctr"/>
            <a:r>
              <a:rPr lang="cs-CZ" dirty="0"/>
              <a:t>SIPRI </a:t>
            </a:r>
            <a:r>
              <a:rPr lang="cs-CZ" dirty="0" err="1"/>
              <a:t>Conflict</a:t>
            </a:r>
            <a:r>
              <a:rPr lang="cs-CZ" dirty="0"/>
              <a:t> </a:t>
            </a:r>
            <a:r>
              <a:rPr lang="cs-CZ" dirty="0" err="1"/>
              <a:t>Trends</a:t>
            </a:r>
            <a:r>
              <a:rPr lang="cs-CZ" dirty="0"/>
              <a:t> 2022</a:t>
            </a:r>
          </a:p>
        </p:txBody>
      </p:sp>
      <p:pic>
        <p:nvPicPr>
          <p:cNvPr id="5" name="Zástupný obsah 4">
            <a:extLst>
              <a:ext uri="{FF2B5EF4-FFF2-40B4-BE49-F238E27FC236}">
                <a16:creationId xmlns:a16="http://schemas.microsoft.com/office/drawing/2014/main" id="{D8534237-C843-33CA-9663-7FDEF6A475A7}"/>
              </a:ext>
            </a:extLst>
          </p:cNvPr>
          <p:cNvPicPr>
            <a:picLocks noGrp="1" noChangeAspect="1"/>
          </p:cNvPicPr>
          <p:nvPr>
            <p:ph idx="1"/>
          </p:nvPr>
        </p:nvPicPr>
        <p:blipFill>
          <a:blip r:embed="rId3"/>
          <a:stretch>
            <a:fillRect/>
          </a:stretch>
        </p:blipFill>
        <p:spPr>
          <a:xfrm>
            <a:off x="1219200" y="602672"/>
            <a:ext cx="10571392" cy="6005945"/>
          </a:xfrm>
        </p:spPr>
      </p:pic>
    </p:spTree>
    <p:extLst>
      <p:ext uri="{BB962C8B-B14F-4D97-AF65-F5344CB8AC3E}">
        <p14:creationId xmlns:p14="http://schemas.microsoft.com/office/powerpoint/2010/main" val="132803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5D603E-F032-BC80-CC3A-1928CC013319}"/>
              </a:ext>
            </a:extLst>
          </p:cNvPr>
          <p:cNvSpPr>
            <a:spLocks noGrp="1"/>
          </p:cNvSpPr>
          <p:nvPr>
            <p:ph type="title"/>
          </p:nvPr>
        </p:nvSpPr>
        <p:spPr>
          <a:xfrm>
            <a:off x="1118153" y="-69574"/>
            <a:ext cx="9601200" cy="1485900"/>
          </a:xfrm>
        </p:spPr>
        <p:txBody>
          <a:bodyPr/>
          <a:lstStyle/>
          <a:p>
            <a:pPr algn="ctr"/>
            <a:r>
              <a:rPr lang="cs-CZ" dirty="0" err="1"/>
              <a:t>Short</a:t>
            </a:r>
            <a:r>
              <a:rPr lang="cs-CZ" dirty="0"/>
              <a:t> </a:t>
            </a:r>
            <a:r>
              <a:rPr lang="cs-CZ" dirty="0" err="1"/>
              <a:t>Quiz</a:t>
            </a:r>
            <a:endParaRPr lang="cs-CZ" dirty="0"/>
          </a:p>
        </p:txBody>
      </p:sp>
      <p:sp>
        <p:nvSpPr>
          <p:cNvPr id="3" name="Zástupný obsah 2">
            <a:extLst>
              <a:ext uri="{FF2B5EF4-FFF2-40B4-BE49-F238E27FC236}">
                <a16:creationId xmlns:a16="http://schemas.microsoft.com/office/drawing/2014/main" id="{F8D5A3F5-74B6-B78F-E0F0-EB66D527796B}"/>
              </a:ext>
            </a:extLst>
          </p:cNvPr>
          <p:cNvSpPr>
            <a:spLocks noGrp="1"/>
          </p:cNvSpPr>
          <p:nvPr>
            <p:ph idx="1"/>
          </p:nvPr>
        </p:nvSpPr>
        <p:spPr>
          <a:xfrm>
            <a:off x="1295400" y="673376"/>
            <a:ext cx="9601200" cy="6184624"/>
          </a:xfrm>
        </p:spPr>
        <p:txBody>
          <a:bodyPr/>
          <a:lstStyle/>
          <a:p>
            <a:r>
              <a:rPr lang="cs-CZ" dirty="0"/>
              <a:t>1. </a:t>
            </a:r>
            <a:r>
              <a:rPr lang="en-US" dirty="0"/>
              <a:t>Which African country currently has the highest incidence of HIV in the population (26% of the total population)?</a:t>
            </a:r>
            <a:endParaRPr lang="cs-CZ" dirty="0"/>
          </a:p>
          <a:p>
            <a:r>
              <a:rPr lang="cs-CZ" dirty="0"/>
              <a:t>2. </a:t>
            </a:r>
            <a:r>
              <a:rPr lang="en-US" dirty="0"/>
              <a:t>According to the FSI, which African country has the worst performance and is often labeled a failed state?</a:t>
            </a:r>
            <a:endParaRPr lang="cs-CZ" dirty="0"/>
          </a:p>
          <a:p>
            <a:r>
              <a:rPr lang="cs-CZ" dirty="0"/>
              <a:t>3. </a:t>
            </a:r>
            <a:r>
              <a:rPr lang="en-US" dirty="0"/>
              <a:t>Which two terrorist groups committed the most terrorist attacks in Africa in 202</a:t>
            </a:r>
            <a:r>
              <a:rPr lang="cs-CZ" dirty="0"/>
              <a:t>3</a:t>
            </a:r>
            <a:r>
              <a:rPr lang="en-US" dirty="0"/>
              <a:t>?</a:t>
            </a:r>
            <a:endParaRPr lang="cs-CZ" dirty="0"/>
          </a:p>
          <a:p>
            <a:r>
              <a:rPr lang="cs-CZ" dirty="0"/>
              <a:t>4. </a:t>
            </a:r>
            <a:r>
              <a:rPr lang="en-US" dirty="0"/>
              <a:t>Which African country hosted the largest number of refugees in 202</a:t>
            </a:r>
            <a:r>
              <a:rPr lang="cs-CZ" dirty="0"/>
              <a:t>3</a:t>
            </a:r>
            <a:r>
              <a:rPr lang="en-US" dirty="0"/>
              <a:t>?</a:t>
            </a:r>
            <a:endParaRPr lang="cs-CZ" dirty="0"/>
          </a:p>
          <a:p>
            <a:r>
              <a:rPr lang="cs-CZ" dirty="0"/>
              <a:t>5. </a:t>
            </a:r>
            <a:r>
              <a:rPr lang="en-US" dirty="0"/>
              <a:t>Which African country recorded the highest number of piracy attacks in 202</a:t>
            </a:r>
            <a:r>
              <a:rPr lang="cs-CZ" dirty="0"/>
              <a:t>3</a:t>
            </a:r>
            <a:r>
              <a:rPr lang="en-US" dirty="0"/>
              <a:t>?</a:t>
            </a:r>
            <a:endParaRPr lang="cs-CZ" dirty="0"/>
          </a:p>
          <a:p>
            <a:r>
              <a:rPr lang="cs-CZ" dirty="0"/>
              <a:t>6. </a:t>
            </a:r>
            <a:r>
              <a:rPr lang="en-US" dirty="0"/>
              <a:t>Do you know which African city is the most populous?</a:t>
            </a:r>
            <a:endParaRPr lang="cs-CZ" dirty="0"/>
          </a:p>
          <a:p>
            <a:r>
              <a:rPr lang="cs-CZ" dirty="0"/>
              <a:t>7. </a:t>
            </a:r>
            <a:r>
              <a:rPr lang="en-US" dirty="0"/>
              <a:t>There are two states in which more than 90% of the urban population lives in slums</a:t>
            </a:r>
            <a:r>
              <a:rPr lang="cs-CZ" dirty="0"/>
              <a:t>.</a:t>
            </a:r>
            <a:r>
              <a:rPr lang="en-US" dirty="0"/>
              <a:t> Do you know which states those are?</a:t>
            </a:r>
            <a:endParaRPr lang="cs-CZ" dirty="0"/>
          </a:p>
          <a:p>
            <a:r>
              <a:rPr lang="cs-CZ" dirty="0"/>
              <a:t>8. </a:t>
            </a:r>
            <a:r>
              <a:rPr lang="en-US" dirty="0"/>
              <a:t>Which countries are currently in dispute over the Grand Ethiopian Renaissance Dam?</a:t>
            </a:r>
            <a:endParaRPr lang="cs-CZ" dirty="0"/>
          </a:p>
          <a:p>
            <a:endParaRPr lang="cs-CZ" dirty="0"/>
          </a:p>
          <a:p>
            <a:endParaRPr lang="cs-CZ" dirty="0"/>
          </a:p>
        </p:txBody>
      </p:sp>
    </p:spTree>
    <p:extLst>
      <p:ext uri="{BB962C8B-B14F-4D97-AF65-F5344CB8AC3E}">
        <p14:creationId xmlns:p14="http://schemas.microsoft.com/office/powerpoint/2010/main" val="213623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09DE32-1973-658E-FBD2-1474D586D49D}"/>
              </a:ext>
            </a:extLst>
          </p:cNvPr>
          <p:cNvSpPr>
            <a:spLocks noGrp="1"/>
          </p:cNvSpPr>
          <p:nvPr>
            <p:ph type="title"/>
          </p:nvPr>
        </p:nvSpPr>
        <p:spPr/>
        <p:txBody>
          <a:bodyPr/>
          <a:lstStyle/>
          <a:p>
            <a:pPr algn="ctr"/>
            <a:r>
              <a:rPr lang="cs-CZ" dirty="0"/>
              <a:t>General </a:t>
            </a:r>
            <a:r>
              <a:rPr lang="cs-CZ" dirty="0" err="1"/>
              <a:t>Info</a:t>
            </a:r>
            <a:r>
              <a:rPr lang="cs-CZ" dirty="0"/>
              <a:t> </a:t>
            </a:r>
            <a:r>
              <a:rPr lang="cs-CZ" dirty="0" err="1"/>
              <a:t>Africa</a:t>
            </a:r>
            <a:r>
              <a:rPr lang="cs-CZ" dirty="0"/>
              <a:t> – FSI and HIV</a:t>
            </a:r>
          </a:p>
        </p:txBody>
      </p:sp>
      <p:pic>
        <p:nvPicPr>
          <p:cNvPr id="4" name="Picture 2">
            <a:extLst>
              <a:ext uri="{FF2B5EF4-FFF2-40B4-BE49-F238E27FC236}">
                <a16:creationId xmlns:a16="http://schemas.microsoft.com/office/drawing/2014/main" id="{C08D3FD0-0ED8-5DF6-C042-5AF7DBA79F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3370" y="1663700"/>
            <a:ext cx="4888230" cy="488823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C86E6757-001A-569E-196F-D9B6A7F3662A}"/>
              </a:ext>
            </a:extLst>
          </p:cNvPr>
          <p:cNvPicPr>
            <a:picLocks noChangeAspect="1"/>
          </p:cNvPicPr>
          <p:nvPr/>
        </p:nvPicPr>
        <p:blipFill>
          <a:blip r:embed="rId3"/>
          <a:stretch>
            <a:fillRect/>
          </a:stretch>
        </p:blipFill>
        <p:spPr>
          <a:xfrm>
            <a:off x="1219200" y="1325401"/>
            <a:ext cx="4534293" cy="5532599"/>
          </a:xfrm>
          <a:prstGeom prst="rect">
            <a:avLst/>
          </a:prstGeom>
        </p:spPr>
      </p:pic>
    </p:spTree>
    <p:extLst>
      <p:ext uri="{BB962C8B-B14F-4D97-AF65-F5344CB8AC3E}">
        <p14:creationId xmlns:p14="http://schemas.microsoft.com/office/powerpoint/2010/main" val="382451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BCB29-3F25-4405-A1D0-B56D11717F04}"/>
              </a:ext>
            </a:extLst>
          </p:cNvPr>
          <p:cNvSpPr>
            <a:spLocks noGrp="1"/>
          </p:cNvSpPr>
          <p:nvPr>
            <p:ph type="title"/>
          </p:nvPr>
        </p:nvSpPr>
        <p:spPr>
          <a:xfrm>
            <a:off x="1940313" y="2771077"/>
            <a:ext cx="9601200" cy="1485900"/>
          </a:xfrm>
        </p:spPr>
        <p:txBody>
          <a:bodyPr>
            <a:normAutofit/>
          </a:bodyPr>
          <a:lstStyle/>
          <a:p>
            <a:r>
              <a:rPr lang="cs-CZ" sz="6000" dirty="0" err="1"/>
              <a:t>Thank</a:t>
            </a:r>
            <a:r>
              <a:rPr lang="cs-CZ" sz="6000" dirty="0"/>
              <a:t> </a:t>
            </a:r>
            <a:r>
              <a:rPr lang="cs-CZ" sz="6000" dirty="0" err="1"/>
              <a:t>you</a:t>
            </a:r>
            <a:r>
              <a:rPr lang="cs-CZ" sz="6000" dirty="0"/>
              <a:t> </a:t>
            </a:r>
            <a:r>
              <a:rPr lang="cs-CZ" sz="6000" dirty="0" err="1"/>
              <a:t>for</a:t>
            </a:r>
            <a:r>
              <a:rPr lang="cs-CZ" sz="6000" dirty="0"/>
              <a:t> </a:t>
            </a:r>
            <a:r>
              <a:rPr lang="cs-CZ" sz="6000" dirty="0" err="1"/>
              <a:t>your</a:t>
            </a:r>
            <a:r>
              <a:rPr lang="cs-CZ" sz="6000" dirty="0"/>
              <a:t> </a:t>
            </a:r>
            <a:r>
              <a:rPr lang="cs-CZ" sz="6000" dirty="0" err="1"/>
              <a:t>attention</a:t>
            </a:r>
            <a:endParaRPr lang="cs-CZ" sz="6000" dirty="0"/>
          </a:p>
        </p:txBody>
      </p:sp>
    </p:spTree>
    <p:extLst>
      <p:ext uri="{BB962C8B-B14F-4D97-AF65-F5344CB8AC3E}">
        <p14:creationId xmlns:p14="http://schemas.microsoft.com/office/powerpoint/2010/main" val="428334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C141EC-3EFA-3038-6BB6-53DA888D96EE}"/>
              </a:ext>
            </a:extLst>
          </p:cNvPr>
          <p:cNvSpPr>
            <a:spLocks noGrp="1"/>
          </p:cNvSpPr>
          <p:nvPr>
            <p:ph type="title"/>
          </p:nvPr>
        </p:nvSpPr>
        <p:spPr>
          <a:xfrm>
            <a:off x="1534886" y="-130351"/>
            <a:ext cx="9601200" cy="1485900"/>
          </a:xfrm>
        </p:spPr>
        <p:txBody>
          <a:bodyPr/>
          <a:lstStyle/>
          <a:p>
            <a:pPr algn="ctr"/>
            <a:r>
              <a:rPr lang="cs-CZ" dirty="0" err="1"/>
              <a:t>Assessment</a:t>
            </a:r>
            <a:r>
              <a:rPr lang="cs-CZ" dirty="0"/>
              <a:t> and </a:t>
            </a:r>
            <a:r>
              <a:rPr lang="cs-CZ" dirty="0" err="1"/>
              <a:t>requirements</a:t>
            </a:r>
            <a:endParaRPr lang="cs-CZ" dirty="0"/>
          </a:p>
        </p:txBody>
      </p:sp>
      <p:graphicFrame>
        <p:nvGraphicFramePr>
          <p:cNvPr id="4" name="Zástupný obsah 3">
            <a:extLst>
              <a:ext uri="{FF2B5EF4-FFF2-40B4-BE49-F238E27FC236}">
                <a16:creationId xmlns:a16="http://schemas.microsoft.com/office/drawing/2014/main" id="{367DF67B-5C49-903B-13AB-301D700FB8DC}"/>
              </a:ext>
            </a:extLst>
          </p:cNvPr>
          <p:cNvGraphicFramePr>
            <a:graphicFrameLocks noGrp="1"/>
          </p:cNvGraphicFramePr>
          <p:nvPr>
            <p:ph idx="1"/>
            <p:extLst>
              <p:ext uri="{D42A27DB-BD31-4B8C-83A1-F6EECF244321}">
                <p14:modId xmlns:p14="http://schemas.microsoft.com/office/powerpoint/2010/main" val="438200423"/>
              </p:ext>
            </p:extLst>
          </p:nvPr>
        </p:nvGraphicFramePr>
        <p:xfrm>
          <a:off x="762253" y="499054"/>
          <a:ext cx="5573233" cy="1542285"/>
        </p:xfrm>
        <a:graphic>
          <a:graphicData uri="http://schemas.openxmlformats.org/drawingml/2006/table">
            <a:tbl>
              <a:tblPr>
                <a:tableStyleId>{5C22544A-7EE6-4342-B048-85BDC9FD1C3A}</a:tableStyleId>
              </a:tblPr>
              <a:tblGrid>
                <a:gridCol w="3500098">
                  <a:extLst>
                    <a:ext uri="{9D8B030D-6E8A-4147-A177-3AD203B41FA5}">
                      <a16:colId xmlns:a16="http://schemas.microsoft.com/office/drawing/2014/main" val="666887018"/>
                    </a:ext>
                  </a:extLst>
                </a:gridCol>
                <a:gridCol w="2073135">
                  <a:extLst>
                    <a:ext uri="{9D8B030D-6E8A-4147-A177-3AD203B41FA5}">
                      <a16:colId xmlns:a16="http://schemas.microsoft.com/office/drawing/2014/main" val="1325221688"/>
                    </a:ext>
                  </a:extLst>
                </a:gridCol>
              </a:tblGrid>
              <a:tr h="514095">
                <a:tc>
                  <a:txBody>
                    <a:bodyPr/>
                    <a:lstStyle/>
                    <a:p>
                      <a:pPr algn="just">
                        <a:lnSpc>
                          <a:spcPct val="107000"/>
                        </a:lnSpc>
                      </a:pPr>
                      <a:r>
                        <a:rPr lang="en-GB" sz="1800" dirty="0">
                          <a:effectLst/>
                          <a:latin typeface="+mn-lt"/>
                        </a:rPr>
                        <a:t>Form of assessment</a:t>
                      </a:r>
                      <a:endParaRPr lang="cs-CZ" sz="1800" dirty="0">
                        <a:solidFill>
                          <a:srgbClr val="000000"/>
                        </a:solidFill>
                        <a:effectLst/>
                        <a:latin typeface="+mn-lt"/>
                        <a:ea typeface="Calibri" panose="020F0502020204030204" pitchFamily="34" charset="0"/>
                        <a:cs typeface="Arial" panose="020B0604020202020204" pitchFamily="34" charset="0"/>
                      </a:endParaRPr>
                    </a:p>
                  </a:txBody>
                  <a:tcPr marL="0" marR="0" marT="0" marB="0" anchor="b"/>
                </a:tc>
                <a:tc>
                  <a:txBody>
                    <a:bodyPr/>
                    <a:lstStyle/>
                    <a:p>
                      <a:pPr algn="just">
                        <a:lnSpc>
                          <a:spcPct val="107000"/>
                        </a:lnSpc>
                      </a:pPr>
                      <a:r>
                        <a:rPr lang="en-GB" sz="1800">
                          <a:effectLst/>
                          <a:latin typeface="+mn-lt"/>
                        </a:rPr>
                        <a:t>Max. Points</a:t>
                      </a:r>
                      <a:endParaRPr lang="cs-CZ" sz="1800">
                        <a:solidFill>
                          <a:srgbClr val="000000"/>
                        </a:solidFill>
                        <a:effectLst/>
                        <a:latin typeface="+mn-lt"/>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08240384"/>
                  </a:ext>
                </a:extLst>
              </a:tr>
              <a:tr h="514095">
                <a:tc>
                  <a:txBody>
                    <a:bodyPr/>
                    <a:lstStyle/>
                    <a:p>
                      <a:pPr algn="just">
                        <a:lnSpc>
                          <a:spcPct val="107000"/>
                        </a:lnSpc>
                      </a:pPr>
                      <a:r>
                        <a:rPr lang="en-GB" sz="1800" dirty="0">
                          <a:effectLst/>
                          <a:latin typeface="+mn-lt"/>
                        </a:rPr>
                        <a:t>Presentation</a:t>
                      </a:r>
                      <a:endParaRPr lang="cs-CZ" sz="1800" dirty="0">
                        <a:solidFill>
                          <a:srgbClr val="000000"/>
                        </a:solidFill>
                        <a:effectLst/>
                        <a:latin typeface="+mn-lt"/>
                        <a:ea typeface="Calibri" panose="020F0502020204030204" pitchFamily="34" charset="0"/>
                        <a:cs typeface="Arial" panose="020B0604020202020204" pitchFamily="34" charset="0"/>
                      </a:endParaRPr>
                    </a:p>
                  </a:txBody>
                  <a:tcPr marL="0" marR="0" marT="0" marB="0" anchor="b"/>
                </a:tc>
                <a:tc>
                  <a:txBody>
                    <a:bodyPr/>
                    <a:lstStyle/>
                    <a:p>
                      <a:pPr algn="just">
                        <a:lnSpc>
                          <a:spcPct val="107000"/>
                        </a:lnSpc>
                      </a:pPr>
                      <a:r>
                        <a:rPr lang="en-GB" sz="1800" dirty="0">
                          <a:effectLst/>
                          <a:latin typeface="+mn-lt"/>
                        </a:rPr>
                        <a:t>20</a:t>
                      </a:r>
                      <a:endParaRPr lang="cs-CZ" sz="1800" dirty="0">
                        <a:solidFill>
                          <a:srgbClr val="000000"/>
                        </a:solidFill>
                        <a:effectLst/>
                        <a:latin typeface="+mn-lt"/>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583819757"/>
                  </a:ext>
                </a:extLst>
              </a:tr>
              <a:tr h="514095">
                <a:tc>
                  <a:txBody>
                    <a:bodyPr/>
                    <a:lstStyle/>
                    <a:p>
                      <a:pPr algn="just">
                        <a:lnSpc>
                          <a:spcPct val="107000"/>
                        </a:lnSpc>
                      </a:pPr>
                      <a:r>
                        <a:rPr lang="en-GB" sz="1800" dirty="0">
                          <a:effectLst/>
                          <a:latin typeface="+mn-lt"/>
                        </a:rPr>
                        <a:t>Final exam</a:t>
                      </a:r>
                      <a:endParaRPr lang="cs-CZ" sz="1800" dirty="0">
                        <a:solidFill>
                          <a:srgbClr val="000000"/>
                        </a:solidFill>
                        <a:effectLst/>
                        <a:latin typeface="+mn-lt"/>
                        <a:ea typeface="Calibri" panose="020F0502020204030204" pitchFamily="34" charset="0"/>
                        <a:cs typeface="Arial" panose="020B0604020202020204" pitchFamily="34" charset="0"/>
                      </a:endParaRPr>
                    </a:p>
                  </a:txBody>
                  <a:tcPr marL="0" marR="0" marT="0" marB="0" anchor="b"/>
                </a:tc>
                <a:tc>
                  <a:txBody>
                    <a:bodyPr/>
                    <a:lstStyle/>
                    <a:p>
                      <a:pPr algn="just">
                        <a:lnSpc>
                          <a:spcPct val="107000"/>
                        </a:lnSpc>
                      </a:pPr>
                      <a:r>
                        <a:rPr lang="en-GB" sz="1800" dirty="0">
                          <a:effectLst/>
                          <a:latin typeface="+mn-lt"/>
                        </a:rPr>
                        <a:t>40</a:t>
                      </a:r>
                      <a:endParaRPr lang="cs-CZ" sz="1800" dirty="0">
                        <a:solidFill>
                          <a:srgbClr val="000000"/>
                        </a:solidFill>
                        <a:effectLst/>
                        <a:latin typeface="+mn-lt"/>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00220616"/>
                  </a:ext>
                </a:extLst>
              </a:tr>
            </a:tbl>
          </a:graphicData>
        </a:graphic>
      </p:graphicFrame>
      <p:sp>
        <p:nvSpPr>
          <p:cNvPr id="6" name="TextovéPole 5">
            <a:extLst>
              <a:ext uri="{FF2B5EF4-FFF2-40B4-BE49-F238E27FC236}">
                <a16:creationId xmlns:a16="http://schemas.microsoft.com/office/drawing/2014/main" id="{30537FFF-ABAA-5925-4C9A-30B4E7689F06}"/>
              </a:ext>
            </a:extLst>
          </p:cNvPr>
          <p:cNvSpPr txBox="1"/>
          <p:nvPr/>
        </p:nvSpPr>
        <p:spPr>
          <a:xfrm>
            <a:off x="1089991" y="3605215"/>
            <a:ext cx="6096000" cy="2296654"/>
          </a:xfrm>
          <a:prstGeom prst="rect">
            <a:avLst/>
          </a:prstGeom>
          <a:noFill/>
        </p:spPr>
        <p:txBody>
          <a:bodyPr wrap="square">
            <a:spAutoFit/>
          </a:bodyPr>
          <a:lstStyle/>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Assessment and marking:</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A 60 – 56 points</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B 55 – 51 points</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C 50 – 46 points</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D 45 – 41 points</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E 40 – 36 points</a:t>
            </a:r>
            <a:endParaRPr lang="cs-CZ" sz="18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GB" sz="1800" dirty="0">
                <a:solidFill>
                  <a:srgbClr val="000000"/>
                </a:solidFill>
                <a:effectLst/>
                <a:latin typeface="+mj-lt"/>
                <a:ea typeface="Calibri" panose="020F0502020204030204" pitchFamily="34" charset="0"/>
                <a:cs typeface="Arial" panose="020B0604020202020204" pitchFamily="34" charset="0"/>
              </a:rPr>
              <a:t>F 35 and below</a:t>
            </a:r>
            <a:endParaRPr lang="cs-CZ" sz="1800" dirty="0">
              <a:solidFill>
                <a:srgbClr val="000000"/>
              </a:solidFill>
              <a:effectLst/>
              <a:latin typeface="+mj-lt"/>
              <a:ea typeface="Calibri" panose="020F050202020403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C19BA917-7B8D-DC86-11BF-F87D7B6E379E}"/>
              </a:ext>
            </a:extLst>
          </p:cNvPr>
          <p:cNvSpPr txBox="1"/>
          <p:nvPr/>
        </p:nvSpPr>
        <p:spPr>
          <a:xfrm>
            <a:off x="4094448" y="2048536"/>
            <a:ext cx="7393056" cy="4882362"/>
          </a:xfrm>
          <a:prstGeom prst="rect">
            <a:avLst/>
          </a:prstGeom>
          <a:noFill/>
        </p:spPr>
        <p:txBody>
          <a:bodyPr wrap="square">
            <a:spAutoFit/>
          </a:bodyPr>
          <a:lstStyle/>
          <a:p>
            <a:pPr algn="just">
              <a:lnSpc>
                <a:spcPct val="115000"/>
              </a:lnSpc>
            </a:pPr>
            <a:r>
              <a:rPr lang="en-US" sz="1600" dirty="0"/>
              <a:t>Each student will prepare a </a:t>
            </a:r>
            <a:r>
              <a:rPr lang="en-US" sz="1600" b="1" dirty="0"/>
              <a:t>presentation</a:t>
            </a:r>
            <a:r>
              <a:rPr lang="en-US" sz="1600" dirty="0"/>
              <a:t>. The topic is chosen by the students themselves, but they should do a detailed case study of one African country (their choice) in which they will focus on one specific security problem such as terrorism, internal conflict, influx of refugees, piracy, food insecurity, violation of human rights etc. It does not have to be a security issue that was mentioned in class, an example is the violation of human rights, various non-environmental problems, etc. The presentation itself should take approximately 15-20 minutes and will take place in the last four classes of the course. Assignment of students to dates will be made at the end of March and the schedule will be uploaded to the information system. The presentation will be graded 0-20 points. Students should discuss the topic of their presentation with the teacher in advance. The topic of the presentation should be approved by the teacher. Students should not choose case studies that the teacher discussed in detail during class</a:t>
            </a:r>
            <a:r>
              <a:rPr lang="en-GB" sz="1600" dirty="0">
                <a:solidFill>
                  <a:srgbClr val="000000"/>
                </a:solidFill>
                <a:effectLst/>
                <a:latin typeface="+mj-lt"/>
                <a:ea typeface="Calibri" panose="020F0502020204030204" pitchFamily="34" charset="0"/>
                <a:cs typeface="Times New Roman" panose="02020603050405020304" pitchFamily="18" charset="0"/>
              </a:rPr>
              <a:t> </a:t>
            </a:r>
            <a:endParaRPr lang="cs-CZ" sz="1600" dirty="0">
              <a:solidFill>
                <a:srgbClr val="000000"/>
              </a:solidFill>
              <a:effectLst/>
              <a:latin typeface="+mj-lt"/>
              <a:ea typeface="Calibri" panose="020F0502020204030204" pitchFamily="34" charset="0"/>
              <a:cs typeface="Arial" panose="020B0604020202020204" pitchFamily="34" charset="0"/>
            </a:endParaRPr>
          </a:p>
          <a:p>
            <a:pPr algn="just">
              <a:lnSpc>
                <a:spcPct val="115000"/>
              </a:lnSpc>
            </a:pPr>
            <a:r>
              <a:rPr lang="en-US" sz="1600" dirty="0"/>
              <a:t>The </a:t>
            </a:r>
            <a:r>
              <a:rPr lang="en-US" sz="1600" b="1" dirty="0"/>
              <a:t>final exam </a:t>
            </a:r>
            <a:r>
              <a:rPr lang="en-US" sz="1600" dirty="0"/>
              <a:t>will be in the form of a written test, which will absorb the assigned literature and lecture materials. This will also include some general information from the student presentations. The test consists of 20 closed questions (each with one correct answer). A total of 40 points can be obtained from the final exam.</a:t>
            </a:r>
            <a:endParaRPr lang="cs-CZ" sz="1600" dirty="0">
              <a:solidFill>
                <a:srgbClr val="000000"/>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808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08D944-5CD1-1437-F2ED-1FE13199F3A8}"/>
              </a:ext>
            </a:extLst>
          </p:cNvPr>
          <p:cNvSpPr>
            <a:spLocks noGrp="1"/>
          </p:cNvSpPr>
          <p:nvPr>
            <p:ph type="title"/>
          </p:nvPr>
        </p:nvSpPr>
        <p:spPr>
          <a:xfrm>
            <a:off x="1295400" y="0"/>
            <a:ext cx="9601200" cy="1485900"/>
          </a:xfrm>
        </p:spPr>
        <p:txBody>
          <a:bodyPr/>
          <a:lstStyle/>
          <a:p>
            <a:pPr algn="ctr"/>
            <a:r>
              <a:rPr lang="cs-CZ" dirty="0" err="1"/>
              <a:t>Teaching</a:t>
            </a:r>
            <a:r>
              <a:rPr lang="cs-CZ" dirty="0"/>
              <a:t> Schedule</a:t>
            </a:r>
          </a:p>
        </p:txBody>
      </p:sp>
      <p:sp>
        <p:nvSpPr>
          <p:cNvPr id="5" name="Zástupný obsah 4">
            <a:extLst>
              <a:ext uri="{FF2B5EF4-FFF2-40B4-BE49-F238E27FC236}">
                <a16:creationId xmlns:a16="http://schemas.microsoft.com/office/drawing/2014/main" id="{9D788C16-E57E-99E2-3516-92273B17D174}"/>
              </a:ext>
            </a:extLst>
          </p:cNvPr>
          <p:cNvSpPr>
            <a:spLocks noGrp="1"/>
          </p:cNvSpPr>
          <p:nvPr>
            <p:ph idx="1"/>
          </p:nvPr>
        </p:nvSpPr>
        <p:spPr/>
        <p:txBody>
          <a:bodyPr/>
          <a:lstStyle/>
          <a:p>
            <a:endParaRPr lang="cs-CZ"/>
          </a:p>
        </p:txBody>
      </p:sp>
      <p:pic>
        <p:nvPicPr>
          <p:cNvPr id="7" name="Obrázek 6">
            <a:extLst>
              <a:ext uri="{FF2B5EF4-FFF2-40B4-BE49-F238E27FC236}">
                <a16:creationId xmlns:a16="http://schemas.microsoft.com/office/drawing/2014/main" id="{1C90E57A-5804-A950-3C0D-6150461DB907}"/>
              </a:ext>
            </a:extLst>
          </p:cNvPr>
          <p:cNvPicPr>
            <a:picLocks noChangeAspect="1"/>
          </p:cNvPicPr>
          <p:nvPr/>
        </p:nvPicPr>
        <p:blipFill>
          <a:blip r:embed="rId2"/>
          <a:stretch>
            <a:fillRect/>
          </a:stretch>
        </p:blipFill>
        <p:spPr>
          <a:xfrm>
            <a:off x="1848786" y="838581"/>
            <a:ext cx="9362607" cy="5725504"/>
          </a:xfrm>
          <a:prstGeom prst="rect">
            <a:avLst/>
          </a:prstGeom>
        </p:spPr>
      </p:pic>
    </p:spTree>
    <p:extLst>
      <p:ext uri="{BB962C8B-B14F-4D97-AF65-F5344CB8AC3E}">
        <p14:creationId xmlns:p14="http://schemas.microsoft.com/office/powerpoint/2010/main" val="278050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0B2071-6D15-637E-68AC-EB391DAE9684}"/>
              </a:ext>
            </a:extLst>
          </p:cNvPr>
          <p:cNvSpPr>
            <a:spLocks noGrp="1"/>
          </p:cNvSpPr>
          <p:nvPr>
            <p:ph type="title"/>
          </p:nvPr>
        </p:nvSpPr>
        <p:spPr>
          <a:xfrm>
            <a:off x="1442720" y="-108841"/>
            <a:ext cx="9601200" cy="1485900"/>
          </a:xfrm>
        </p:spPr>
        <p:txBody>
          <a:bodyPr/>
          <a:lstStyle/>
          <a:p>
            <a:pPr algn="ctr"/>
            <a:r>
              <a:rPr lang="cs-CZ" dirty="0" err="1"/>
              <a:t>Compulsory</a:t>
            </a:r>
            <a:r>
              <a:rPr lang="cs-CZ" dirty="0"/>
              <a:t> </a:t>
            </a:r>
            <a:r>
              <a:rPr lang="cs-CZ" dirty="0" err="1"/>
              <a:t>Readings</a:t>
            </a:r>
            <a:endParaRPr lang="cs-CZ" dirty="0"/>
          </a:p>
        </p:txBody>
      </p:sp>
      <p:sp>
        <p:nvSpPr>
          <p:cNvPr id="3" name="Zástupný obsah 2">
            <a:extLst>
              <a:ext uri="{FF2B5EF4-FFF2-40B4-BE49-F238E27FC236}">
                <a16:creationId xmlns:a16="http://schemas.microsoft.com/office/drawing/2014/main" id="{0953EA28-04C0-01FC-3D48-B0AFE2522017}"/>
              </a:ext>
            </a:extLst>
          </p:cNvPr>
          <p:cNvSpPr>
            <a:spLocks noGrp="1"/>
          </p:cNvSpPr>
          <p:nvPr>
            <p:ph idx="1"/>
          </p:nvPr>
        </p:nvSpPr>
        <p:spPr>
          <a:xfrm>
            <a:off x="1148080" y="461208"/>
            <a:ext cx="11043920" cy="5041624"/>
          </a:xfrm>
        </p:spPr>
        <p:txBody>
          <a:bodyPr>
            <a:normAutofit/>
          </a:bodyPr>
          <a:lstStyle/>
          <a:p>
            <a:pPr marL="342900" lvl="0" indent="-342900" algn="just">
              <a:lnSpc>
                <a:spcPct val="150000"/>
              </a:lnSpc>
              <a:buSzPts val="1200"/>
              <a:buFont typeface="Symbol" panose="05050102010706020507" pitchFamily="18" charset="2"/>
              <a:buChar char=""/>
            </a:pPr>
            <a:r>
              <a:rPr lang="cs-CZ" sz="1800" dirty="0" err="1">
                <a:solidFill>
                  <a:srgbClr val="000000"/>
                </a:solidFill>
                <a:effectLst/>
                <a:latin typeface="+mj-lt"/>
                <a:ea typeface="Calibri" panose="020F0502020204030204" pitchFamily="34" charset="0"/>
                <a:cs typeface="Times New Roman" panose="02020603050405020304" pitchFamily="18" charset="0"/>
              </a:rPr>
              <a:t>Schneckener</a:t>
            </a:r>
            <a:r>
              <a:rPr lang="cs-CZ" sz="1800" dirty="0">
                <a:solidFill>
                  <a:srgbClr val="000000"/>
                </a:solidFill>
                <a:effectLst/>
                <a:latin typeface="+mj-lt"/>
                <a:ea typeface="Calibri" panose="020F0502020204030204" pitchFamily="34" charset="0"/>
                <a:cs typeface="Times New Roman" panose="02020603050405020304" pitchFamily="18" charset="0"/>
              </a:rPr>
              <a:t>, Ulrich. </a:t>
            </a:r>
            <a:r>
              <a:rPr lang="cs-CZ" sz="1800" i="1" dirty="0" err="1">
                <a:solidFill>
                  <a:srgbClr val="000000"/>
                </a:solidFill>
                <a:effectLst/>
                <a:latin typeface="+mj-lt"/>
                <a:ea typeface="Calibri" panose="020F0502020204030204" pitchFamily="34" charset="0"/>
                <a:cs typeface="Times New Roman" panose="02020603050405020304" pitchFamily="18" charset="0"/>
              </a:rPr>
              <a:t>Spoilers</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or</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Governance</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Actors</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Engaging</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Armed</a:t>
            </a:r>
            <a:r>
              <a:rPr lang="cs-CZ" sz="1800" i="1" dirty="0">
                <a:solidFill>
                  <a:srgbClr val="000000"/>
                </a:solidFill>
                <a:effectLst/>
                <a:latin typeface="+mj-lt"/>
                <a:ea typeface="Calibri" panose="020F0502020204030204" pitchFamily="34" charset="0"/>
                <a:cs typeface="Times New Roman" panose="02020603050405020304" pitchFamily="18" charset="0"/>
              </a:rPr>
              <a:t> Non-</a:t>
            </a:r>
            <a:r>
              <a:rPr lang="cs-CZ" sz="1800" i="1" dirty="0" err="1">
                <a:solidFill>
                  <a:srgbClr val="000000"/>
                </a:solidFill>
                <a:effectLst/>
                <a:latin typeface="+mj-lt"/>
                <a:ea typeface="Calibri" panose="020F0502020204030204" pitchFamily="34" charset="0"/>
                <a:cs typeface="Times New Roman" panose="02020603050405020304" pitchFamily="18" charset="0"/>
              </a:rPr>
              <a:t>State</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Groups</a:t>
            </a:r>
            <a:r>
              <a:rPr lang="cs-CZ" sz="1800" i="1" dirty="0">
                <a:solidFill>
                  <a:srgbClr val="000000"/>
                </a:solidFill>
                <a:effectLst/>
                <a:latin typeface="+mj-lt"/>
                <a:ea typeface="Calibri" panose="020F0502020204030204" pitchFamily="34" charset="0"/>
                <a:cs typeface="Times New Roman" panose="02020603050405020304" pitchFamily="18" charset="0"/>
              </a:rPr>
              <a:t> in </a:t>
            </a:r>
            <a:r>
              <a:rPr lang="cs-CZ" sz="1800" i="1" dirty="0" err="1">
                <a:solidFill>
                  <a:srgbClr val="000000"/>
                </a:solidFill>
                <a:effectLst/>
                <a:latin typeface="+mj-lt"/>
                <a:ea typeface="Calibri" panose="020F0502020204030204" pitchFamily="34" charset="0"/>
                <a:cs typeface="Times New Roman" panose="02020603050405020304" pitchFamily="18" charset="0"/>
              </a:rPr>
              <a:t>Areas</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of</a:t>
            </a:r>
            <a:r>
              <a:rPr lang="cs-CZ" sz="1800" i="1" dirty="0">
                <a:solidFill>
                  <a:srgbClr val="000000"/>
                </a:solidFill>
                <a:effectLst/>
                <a:latin typeface="+mj-lt"/>
                <a:ea typeface="Calibri" panose="020F0502020204030204" pitchFamily="34" charset="0"/>
                <a:cs typeface="Times New Roman" panose="02020603050405020304" pitchFamily="18" charset="0"/>
              </a:rPr>
              <a:t> Limited </a:t>
            </a:r>
            <a:r>
              <a:rPr lang="cs-CZ" sz="1800" i="1" dirty="0" err="1">
                <a:solidFill>
                  <a:srgbClr val="000000"/>
                </a:solidFill>
                <a:effectLst/>
                <a:latin typeface="+mj-lt"/>
                <a:ea typeface="Calibri" panose="020F0502020204030204" pitchFamily="34" charset="0"/>
                <a:cs typeface="Times New Roman" panose="02020603050405020304" pitchFamily="18" charset="0"/>
              </a:rPr>
              <a:t>Statehood</a:t>
            </a:r>
            <a:r>
              <a:rPr lang="cs-CZ" sz="1800" dirty="0">
                <a:solidFill>
                  <a:srgbClr val="000000"/>
                </a:solidFill>
                <a:effectLst/>
                <a:latin typeface="+mj-lt"/>
                <a:ea typeface="Calibri" panose="020F0502020204030204" pitchFamily="34" charset="0"/>
                <a:cs typeface="Times New Roman" panose="02020603050405020304" pitchFamily="18" charset="0"/>
              </a:rPr>
              <a:t>. p. 3-26. (2009). </a:t>
            </a:r>
            <a:r>
              <a:rPr lang="cs-CZ" sz="1800">
                <a:solidFill>
                  <a:srgbClr val="000000"/>
                </a:solidFill>
                <a:effectLst/>
                <a:latin typeface="+mj-lt"/>
                <a:ea typeface="Calibri" panose="020F0502020204030204" pitchFamily="34" charset="0"/>
                <a:cs typeface="Times New Roman" panose="02020603050405020304" pitchFamily="18" charset="0"/>
              </a:rPr>
              <a:t>https://ciaotest.cc.columbia.edu/wps/sfb/0017677/f_0017677_15156.pdf</a:t>
            </a:r>
            <a:endParaRPr lang="cs-CZ" sz="1800" dirty="0">
              <a:solidFill>
                <a:srgbClr val="000000"/>
              </a:solidFill>
              <a:effectLst/>
              <a:latin typeface="+mj-lt"/>
              <a:ea typeface="Calibri" panose="020F0502020204030204" pitchFamily="34" charset="0"/>
              <a:cs typeface="Arial" panose="020B0604020202020204" pitchFamily="34" charset="0"/>
            </a:endParaRPr>
          </a:p>
          <a:p>
            <a:pPr marL="342900" lvl="0" indent="-342900" algn="just">
              <a:lnSpc>
                <a:spcPct val="150000"/>
              </a:lnSpc>
              <a:buSzPts val="1200"/>
              <a:buFont typeface="Symbol" panose="05050102010706020507" pitchFamily="18" charset="2"/>
              <a:buChar char=""/>
            </a:pPr>
            <a:r>
              <a:rPr lang="cs-CZ" sz="1800" dirty="0" err="1">
                <a:solidFill>
                  <a:srgbClr val="000000"/>
                </a:solidFill>
                <a:effectLst/>
                <a:latin typeface="+mj-lt"/>
                <a:ea typeface="Calibri" panose="020F0502020204030204" pitchFamily="34" charset="0"/>
                <a:cs typeface="Times New Roman" panose="02020603050405020304" pitchFamily="18" charset="0"/>
              </a:rPr>
              <a:t>Williams</a:t>
            </a:r>
            <a:r>
              <a:rPr lang="cs-CZ" sz="1800" dirty="0">
                <a:solidFill>
                  <a:srgbClr val="000000"/>
                </a:solidFill>
                <a:effectLst/>
                <a:latin typeface="+mj-lt"/>
                <a:ea typeface="Calibri" panose="020F0502020204030204" pitchFamily="34" charset="0"/>
                <a:cs typeface="Times New Roman" panose="02020603050405020304" pitchFamily="18" charset="0"/>
              </a:rPr>
              <a:t>, Phil. </a:t>
            </a:r>
            <a:r>
              <a:rPr lang="cs-CZ" sz="1800" i="1" dirty="0" err="1">
                <a:solidFill>
                  <a:srgbClr val="000000"/>
                </a:solidFill>
                <a:effectLst/>
                <a:latin typeface="+mj-lt"/>
                <a:ea typeface="Calibri" panose="020F0502020204030204" pitchFamily="34" charset="0"/>
                <a:cs typeface="Times New Roman" panose="02020603050405020304" pitchFamily="18" charset="0"/>
              </a:rPr>
              <a:t>Violent</a:t>
            </a:r>
            <a:r>
              <a:rPr lang="cs-CZ" sz="1800" i="1" dirty="0">
                <a:solidFill>
                  <a:srgbClr val="000000"/>
                </a:solidFill>
                <a:effectLst/>
                <a:latin typeface="+mj-lt"/>
                <a:ea typeface="Calibri" panose="020F0502020204030204" pitchFamily="34" charset="0"/>
                <a:cs typeface="Times New Roman" panose="02020603050405020304" pitchFamily="18" charset="0"/>
              </a:rPr>
              <a:t> Non-</a:t>
            </a:r>
            <a:r>
              <a:rPr lang="cs-CZ" sz="1800" i="1" dirty="0" err="1">
                <a:solidFill>
                  <a:srgbClr val="000000"/>
                </a:solidFill>
                <a:effectLst/>
                <a:latin typeface="+mj-lt"/>
                <a:ea typeface="Calibri" panose="020F0502020204030204" pitchFamily="34" charset="0"/>
                <a:cs typeface="Times New Roman" panose="02020603050405020304" pitchFamily="18" charset="0"/>
              </a:rPr>
              <a:t>State</a:t>
            </a:r>
            <a:r>
              <a:rPr lang="cs-CZ" sz="1800" i="1" dirty="0">
                <a:solidFill>
                  <a:srgbClr val="000000"/>
                </a:solidFill>
                <a:effectLst/>
                <a:latin typeface="+mj-lt"/>
                <a:ea typeface="Calibri" panose="020F0502020204030204" pitchFamily="34" charset="0"/>
                <a:cs typeface="Times New Roman" panose="02020603050405020304" pitchFamily="18" charset="0"/>
              </a:rPr>
              <a:t> </a:t>
            </a:r>
            <a:r>
              <a:rPr lang="cs-CZ" sz="1800" i="1" dirty="0" err="1">
                <a:solidFill>
                  <a:srgbClr val="000000"/>
                </a:solidFill>
                <a:effectLst/>
                <a:latin typeface="+mj-lt"/>
                <a:ea typeface="Calibri" panose="020F0502020204030204" pitchFamily="34" charset="0"/>
                <a:cs typeface="Times New Roman" panose="02020603050405020304" pitchFamily="18" charset="0"/>
              </a:rPr>
              <a:t>Actors</a:t>
            </a:r>
            <a:r>
              <a:rPr lang="cs-CZ" sz="1800" i="1" dirty="0">
                <a:solidFill>
                  <a:srgbClr val="000000"/>
                </a:solidFill>
                <a:effectLst/>
                <a:latin typeface="+mj-lt"/>
                <a:ea typeface="Calibri" panose="020F0502020204030204" pitchFamily="34" charset="0"/>
                <a:cs typeface="Times New Roman" panose="02020603050405020304" pitchFamily="18" charset="0"/>
              </a:rPr>
              <a:t> and </a:t>
            </a:r>
            <a:r>
              <a:rPr lang="cs-CZ" sz="1800" i="1" dirty="0" err="1">
                <a:solidFill>
                  <a:srgbClr val="000000"/>
                </a:solidFill>
                <a:effectLst/>
                <a:latin typeface="+mj-lt"/>
                <a:ea typeface="Calibri" panose="020F0502020204030204" pitchFamily="34" charset="0"/>
                <a:cs typeface="Times New Roman" panose="02020603050405020304" pitchFamily="18" charset="0"/>
              </a:rPr>
              <a:t>National</a:t>
            </a:r>
            <a:r>
              <a:rPr lang="cs-CZ" sz="1800" i="1" dirty="0">
                <a:solidFill>
                  <a:srgbClr val="000000"/>
                </a:solidFill>
                <a:effectLst/>
                <a:latin typeface="+mj-lt"/>
                <a:ea typeface="Calibri" panose="020F0502020204030204" pitchFamily="34" charset="0"/>
                <a:cs typeface="Times New Roman" panose="02020603050405020304" pitchFamily="18" charset="0"/>
              </a:rPr>
              <a:t> and International </a:t>
            </a:r>
            <a:r>
              <a:rPr lang="cs-CZ" sz="1800" i="1" dirty="0" err="1">
                <a:solidFill>
                  <a:srgbClr val="000000"/>
                </a:solidFill>
                <a:effectLst/>
                <a:latin typeface="+mj-lt"/>
                <a:ea typeface="Calibri" panose="020F0502020204030204" pitchFamily="34" charset="0"/>
                <a:cs typeface="Times New Roman" panose="02020603050405020304" pitchFamily="18" charset="0"/>
              </a:rPr>
              <a:t>Security</a:t>
            </a:r>
            <a:r>
              <a:rPr lang="cs-CZ" sz="1800" dirty="0">
                <a:solidFill>
                  <a:srgbClr val="000000"/>
                </a:solidFill>
                <a:effectLst/>
                <a:latin typeface="+mj-lt"/>
                <a:ea typeface="Calibri" panose="020F0502020204030204" pitchFamily="34" charset="0"/>
                <a:cs typeface="Times New Roman" panose="02020603050405020304" pitchFamily="18" charset="0"/>
              </a:rPr>
              <a:t>.</a:t>
            </a:r>
            <a:r>
              <a:rPr lang="cs-CZ" sz="1800" dirty="0">
                <a:solidFill>
                  <a:srgbClr val="000000"/>
                </a:solidFill>
                <a:effectLst/>
                <a:latin typeface="+mj-lt"/>
                <a:ea typeface="Calibri" panose="020F0502020204030204" pitchFamily="34" charset="0"/>
                <a:cs typeface="Arial" panose="020B0604020202020204" pitchFamily="34" charset="0"/>
              </a:rPr>
              <a:t> </a:t>
            </a:r>
            <a:r>
              <a:rPr lang="cs-CZ" sz="1800" dirty="0">
                <a:solidFill>
                  <a:srgbClr val="000000"/>
                </a:solidFill>
                <a:effectLst/>
                <a:latin typeface="+mj-lt"/>
                <a:ea typeface="Calibri" panose="020F0502020204030204" pitchFamily="34" charset="0"/>
                <a:cs typeface="Times New Roman" panose="02020603050405020304" pitchFamily="18" charset="0"/>
              </a:rPr>
              <a:t>(2008): </a:t>
            </a:r>
            <a:r>
              <a:rPr lang="cs-CZ" sz="1800" u="sng" dirty="0">
                <a:solidFill>
                  <a:schemeClr val="tx1"/>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https://www.files.ethz.ch/isn/93880/vnsas.pdf</a:t>
            </a:r>
            <a:r>
              <a:rPr lang="cs-CZ" sz="1800" dirty="0">
                <a:solidFill>
                  <a:schemeClr val="tx1"/>
                </a:solidFill>
                <a:effectLst/>
                <a:latin typeface="+mj-lt"/>
                <a:ea typeface="Calibri" panose="020F0502020204030204" pitchFamily="34" charset="0"/>
                <a:cs typeface="Times New Roman" panose="02020603050405020304" pitchFamily="18" charset="0"/>
              </a:rPr>
              <a:t> </a:t>
            </a:r>
            <a:endParaRPr lang="cs-CZ" sz="1800" dirty="0">
              <a:solidFill>
                <a:schemeClr val="tx1"/>
              </a:solidFill>
              <a:effectLst/>
              <a:latin typeface="+mj-lt"/>
              <a:ea typeface="Calibri" panose="020F0502020204030204" pitchFamily="34" charset="0"/>
              <a:cs typeface="Arial" panose="020B0604020202020204" pitchFamily="34" charset="0"/>
            </a:endParaRPr>
          </a:p>
          <a:p>
            <a:pPr marL="342900" lvl="0" indent="-342900" algn="just">
              <a:lnSpc>
                <a:spcPct val="150000"/>
              </a:lnSpc>
              <a:buSzPts val="1200"/>
              <a:buFont typeface="Symbol" panose="05050102010706020507" pitchFamily="18" charset="2"/>
              <a:buChar char=""/>
            </a:pPr>
            <a:r>
              <a:rPr lang="cs-CZ" sz="1800" dirty="0" err="1">
                <a:solidFill>
                  <a:srgbClr val="000000"/>
                </a:solidFill>
                <a:effectLst/>
                <a:latin typeface="+mj-lt"/>
                <a:ea typeface="Calibri" panose="020F0502020204030204" pitchFamily="34" charset="0"/>
                <a:cs typeface="Times New Roman" panose="02020603050405020304" pitchFamily="18" charset="0"/>
              </a:rPr>
              <a:t>Rotberg</a:t>
            </a:r>
            <a:r>
              <a:rPr lang="cs-CZ" sz="1800" dirty="0">
                <a:solidFill>
                  <a:srgbClr val="000000"/>
                </a:solidFill>
                <a:effectLst/>
                <a:latin typeface="+mj-lt"/>
                <a:ea typeface="Calibri" panose="020F0502020204030204" pitchFamily="34" charset="0"/>
                <a:cs typeface="Times New Roman" panose="02020603050405020304" pitchFamily="18" charset="0"/>
              </a:rPr>
              <a:t>, Robert. </a:t>
            </a:r>
            <a:r>
              <a:rPr lang="cs-CZ" sz="1800" i="1" dirty="0" err="1">
                <a:solidFill>
                  <a:srgbClr val="000000"/>
                </a:solidFill>
                <a:effectLst/>
                <a:latin typeface="+mj-lt"/>
                <a:ea typeface="Calibri" panose="020F0502020204030204" pitchFamily="34" charset="0"/>
                <a:cs typeface="Arial" panose="020B0604020202020204" pitchFamily="34" charset="0"/>
              </a:rPr>
              <a:t>Failed</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States</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Collapsed</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States</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Weak</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States</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i="1" dirty="0" err="1">
                <a:solidFill>
                  <a:srgbClr val="000000"/>
                </a:solidFill>
                <a:effectLst/>
                <a:latin typeface="+mj-lt"/>
                <a:ea typeface="Calibri" panose="020F0502020204030204" pitchFamily="34" charset="0"/>
                <a:cs typeface="Arial" panose="020B0604020202020204" pitchFamily="34" charset="0"/>
              </a:rPr>
              <a:t>Causes</a:t>
            </a:r>
            <a:r>
              <a:rPr lang="cs-CZ" sz="1800" i="1" dirty="0">
                <a:solidFill>
                  <a:srgbClr val="000000"/>
                </a:solidFill>
                <a:effectLst/>
                <a:latin typeface="+mj-lt"/>
                <a:ea typeface="Calibri" panose="020F0502020204030204" pitchFamily="34" charset="0"/>
                <a:cs typeface="Arial" panose="020B0604020202020204" pitchFamily="34" charset="0"/>
              </a:rPr>
              <a:t> and </a:t>
            </a:r>
            <a:r>
              <a:rPr lang="cs-CZ" sz="1800" i="1" dirty="0" err="1">
                <a:solidFill>
                  <a:srgbClr val="000000"/>
                </a:solidFill>
                <a:effectLst/>
                <a:latin typeface="+mj-lt"/>
                <a:ea typeface="Calibri" panose="020F0502020204030204" pitchFamily="34" charset="0"/>
                <a:cs typeface="Arial" panose="020B0604020202020204" pitchFamily="34" charset="0"/>
              </a:rPr>
              <a:t>Indicators</a:t>
            </a:r>
            <a:r>
              <a:rPr lang="cs-CZ" sz="1800" i="1" dirty="0">
                <a:solidFill>
                  <a:srgbClr val="000000"/>
                </a:solidFill>
                <a:effectLst/>
                <a:latin typeface="+mj-lt"/>
                <a:ea typeface="Calibri" panose="020F0502020204030204" pitchFamily="34" charset="0"/>
                <a:cs typeface="Arial" panose="020B0604020202020204" pitchFamily="34" charset="0"/>
              </a:rPr>
              <a:t> </a:t>
            </a:r>
            <a:r>
              <a:rPr lang="cs-CZ" sz="1800" dirty="0">
                <a:solidFill>
                  <a:srgbClr val="000000"/>
                </a:solidFill>
                <a:effectLst/>
                <a:latin typeface="+mj-lt"/>
                <a:ea typeface="Calibri" panose="020F0502020204030204" pitchFamily="34" charset="0"/>
                <a:cs typeface="Arial" panose="020B0604020202020204" pitchFamily="34" charset="0"/>
              </a:rPr>
              <a:t>(2006) </a:t>
            </a:r>
            <a:r>
              <a:rPr lang="cs-CZ" sz="1800" u="sng" dirty="0">
                <a:solidFill>
                  <a:srgbClr val="000000"/>
                </a:solidFill>
                <a:latin typeface="+mj-lt"/>
                <a:ea typeface="Calibri" panose="020F0502020204030204" pitchFamily="34" charset="0"/>
                <a:cs typeface="Arial" panose="020B0604020202020204" pitchFamily="34" charset="0"/>
              </a:rPr>
              <a:t>https://www.brookings.edu/wp-content/uploads/2016/07/statefailureandstateweaknessinatimeofterror_chapter.pdf </a:t>
            </a:r>
          </a:p>
          <a:p>
            <a:pPr marL="342900" lvl="0" indent="-342900" algn="just">
              <a:lnSpc>
                <a:spcPct val="150000"/>
              </a:lnSpc>
              <a:buSzPts val="1200"/>
              <a:buFont typeface="Symbol" panose="05050102010706020507" pitchFamily="18" charset="2"/>
              <a:buChar char=""/>
            </a:pPr>
            <a:r>
              <a:rPr lang="en-GB" sz="1800" dirty="0">
                <a:solidFill>
                  <a:srgbClr val="000000"/>
                </a:solidFill>
                <a:effectLst/>
                <a:latin typeface="+mj-lt"/>
                <a:ea typeface="Calibri" panose="020F0502020204030204" pitchFamily="34" charset="0"/>
                <a:cs typeface="Times New Roman" panose="02020603050405020304" pitchFamily="18" charset="0"/>
              </a:rPr>
              <a:t>Swain, Ashok. </a:t>
            </a:r>
            <a:r>
              <a:rPr lang="en-GB" sz="1800" i="1" dirty="0">
                <a:solidFill>
                  <a:srgbClr val="000000"/>
                </a:solidFill>
                <a:effectLst/>
                <a:latin typeface="+mj-lt"/>
                <a:ea typeface="Calibri" panose="020F0502020204030204" pitchFamily="34" charset="0"/>
                <a:cs typeface="Times New Roman" panose="02020603050405020304" pitchFamily="18" charset="0"/>
              </a:rPr>
              <a:t>Understanding Emerging Security Challenges Threats and Opportunities.</a:t>
            </a:r>
            <a:r>
              <a:rPr lang="en-GB" sz="1800" dirty="0">
                <a:solidFill>
                  <a:srgbClr val="000000"/>
                </a:solidFill>
                <a:effectLst/>
                <a:latin typeface="+mj-lt"/>
                <a:ea typeface="Calibri" panose="020F0502020204030204" pitchFamily="34" charset="0"/>
                <a:cs typeface="Times New Roman" panose="02020603050405020304" pitchFamily="18" charset="0"/>
              </a:rPr>
              <a:t> Routledge. 2013.</a:t>
            </a:r>
            <a:endParaRPr lang="cs-CZ" sz="1800" dirty="0">
              <a:solidFill>
                <a:srgbClr val="000000"/>
              </a:solidFill>
              <a:effectLst/>
              <a:latin typeface="+mj-lt"/>
              <a:ea typeface="Calibri" panose="020F0502020204030204" pitchFamily="34" charset="0"/>
              <a:cs typeface="Arial" panose="020B0604020202020204" pitchFamily="34" charset="0"/>
            </a:endParaRPr>
          </a:p>
          <a:p>
            <a:pPr marL="342900" lvl="0" indent="-342900" algn="just">
              <a:lnSpc>
                <a:spcPct val="115000"/>
              </a:lnSpc>
              <a:buSzPts val="1200"/>
              <a:buFont typeface="Symbol" panose="05050102010706020507" pitchFamily="18" charset="2"/>
              <a:buChar char=""/>
            </a:pPr>
            <a:r>
              <a:rPr lang="en-GB" sz="1800" dirty="0">
                <a:solidFill>
                  <a:srgbClr val="000000"/>
                </a:solidFill>
                <a:effectLst/>
                <a:latin typeface="+mj-lt"/>
                <a:ea typeface="Calibri" panose="020F0502020204030204" pitchFamily="34" charset="0"/>
                <a:cs typeface="Times New Roman" panose="02020603050405020304" pitchFamily="18" charset="0"/>
              </a:rPr>
              <a:t>Emerson, Stephen and Hussein, Solomon. </a:t>
            </a:r>
            <a:r>
              <a:rPr lang="en-GB" sz="1800" i="1" dirty="0">
                <a:solidFill>
                  <a:srgbClr val="000000"/>
                </a:solidFill>
                <a:effectLst/>
                <a:latin typeface="+mj-lt"/>
                <a:ea typeface="Calibri" panose="020F0502020204030204" pitchFamily="34" charset="0"/>
                <a:cs typeface="Times New Roman" panose="02020603050405020304" pitchFamily="18" charset="0"/>
              </a:rPr>
              <a:t>African security in the twenty-first century Challenges and opportunities</a:t>
            </a:r>
            <a:r>
              <a:rPr lang="en-GB" sz="1800" dirty="0">
                <a:solidFill>
                  <a:srgbClr val="000000"/>
                </a:solidFill>
                <a:effectLst/>
                <a:latin typeface="+mj-lt"/>
                <a:ea typeface="Calibri" panose="020F0502020204030204" pitchFamily="34" charset="0"/>
                <a:cs typeface="Times New Roman" panose="02020603050405020304" pitchFamily="18" charset="0"/>
              </a:rPr>
              <a:t>. Manchester University Press. 2018.</a:t>
            </a:r>
            <a:endParaRPr lang="cs-CZ" sz="1800" dirty="0">
              <a:solidFill>
                <a:srgbClr val="000000"/>
              </a:solidFill>
              <a:effectLst/>
              <a:latin typeface="+mj-lt"/>
              <a:ea typeface="Calibri" panose="020F0502020204030204" pitchFamily="34" charset="0"/>
              <a:cs typeface="Arial" panose="020B0604020202020204" pitchFamily="34" charset="0"/>
            </a:endParaRPr>
          </a:p>
          <a:p>
            <a:endParaRPr lang="cs-CZ" dirty="0"/>
          </a:p>
        </p:txBody>
      </p:sp>
      <p:sp>
        <p:nvSpPr>
          <p:cNvPr id="7" name="AutoShape 2" descr="War and Peace - Our World in Data">
            <a:extLst>
              <a:ext uri="{FF2B5EF4-FFF2-40B4-BE49-F238E27FC236}">
                <a16:creationId xmlns:a16="http://schemas.microsoft.com/office/drawing/2014/main" id="{956B4679-8E46-5E45-D1E2-2E80D089CF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4" descr="War and Peace - Our World in Data">
            <a:extLst>
              <a:ext uri="{FF2B5EF4-FFF2-40B4-BE49-F238E27FC236}">
                <a16:creationId xmlns:a16="http://schemas.microsoft.com/office/drawing/2014/main" id="{2AD8C1EA-B71C-B7DC-F1ED-F6609954299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62620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468F18-4D6B-E380-292E-1E7FBB2EE8C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4A41A40-2E37-CCFD-B422-BB8C4C4B5C74}"/>
              </a:ext>
            </a:extLst>
          </p:cNvPr>
          <p:cNvSpPr>
            <a:spLocks noGrp="1"/>
          </p:cNvSpPr>
          <p:nvPr>
            <p:ph idx="1"/>
          </p:nvPr>
        </p:nvSpPr>
        <p:spPr/>
        <p:txBody>
          <a:bodyPr/>
          <a:lstStyle/>
          <a:p>
            <a:endParaRPr lang="cs-CZ"/>
          </a:p>
        </p:txBody>
      </p:sp>
      <p:pic>
        <p:nvPicPr>
          <p:cNvPr id="4" name="Picture 2" descr="TOP 15 Most Populated Countries in Africa (1960 - 2019) Race Chart Ranking  - YouTube">
            <a:extLst>
              <a:ext uri="{FF2B5EF4-FFF2-40B4-BE49-F238E27FC236}">
                <a16:creationId xmlns:a16="http://schemas.microsoft.com/office/drawing/2014/main" id="{5FBF4FDA-D9C8-7BF1-BBE9-47FA81D1FA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5" b="4849"/>
          <a:stretch/>
        </p:blipFill>
        <p:spPr bwMode="auto">
          <a:xfrm>
            <a:off x="720237" y="384463"/>
            <a:ext cx="11305508" cy="608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35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A24B21-0473-3E8B-A147-282347D9F9D7}"/>
              </a:ext>
            </a:extLst>
          </p:cNvPr>
          <p:cNvSpPr>
            <a:spLocks noGrp="1"/>
          </p:cNvSpPr>
          <p:nvPr>
            <p:ph type="title"/>
          </p:nvPr>
        </p:nvSpPr>
        <p:spPr>
          <a:xfrm>
            <a:off x="1295400" y="0"/>
            <a:ext cx="9601200" cy="1485900"/>
          </a:xfrm>
        </p:spPr>
        <p:txBody>
          <a:bodyPr/>
          <a:lstStyle/>
          <a:p>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Population</a:t>
            </a:r>
            <a:r>
              <a:rPr lang="cs-CZ" dirty="0"/>
              <a:t> (2020)</a:t>
            </a:r>
          </a:p>
        </p:txBody>
      </p:sp>
      <p:pic>
        <p:nvPicPr>
          <p:cNvPr id="6" name="Zástupný obsah 5">
            <a:extLst>
              <a:ext uri="{FF2B5EF4-FFF2-40B4-BE49-F238E27FC236}">
                <a16:creationId xmlns:a16="http://schemas.microsoft.com/office/drawing/2014/main" id="{A4D1247B-D6AB-8E2B-7D2D-462CD6052F3A}"/>
              </a:ext>
            </a:extLst>
          </p:cNvPr>
          <p:cNvPicPr>
            <a:picLocks noGrp="1" noChangeAspect="1"/>
          </p:cNvPicPr>
          <p:nvPr>
            <p:ph idx="1"/>
          </p:nvPr>
        </p:nvPicPr>
        <p:blipFill>
          <a:blip r:embed="rId2"/>
          <a:stretch>
            <a:fillRect/>
          </a:stretch>
        </p:blipFill>
        <p:spPr>
          <a:xfrm>
            <a:off x="2429962" y="1278082"/>
            <a:ext cx="7825864" cy="5195786"/>
          </a:xfrm>
        </p:spPr>
      </p:pic>
    </p:spTree>
    <p:extLst>
      <p:ext uri="{BB962C8B-B14F-4D97-AF65-F5344CB8AC3E}">
        <p14:creationId xmlns:p14="http://schemas.microsoft.com/office/powerpoint/2010/main" val="307480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A24B21-0473-3E8B-A147-282347D9F9D7}"/>
              </a:ext>
            </a:extLst>
          </p:cNvPr>
          <p:cNvSpPr>
            <a:spLocks noGrp="1"/>
          </p:cNvSpPr>
          <p:nvPr>
            <p:ph type="title"/>
          </p:nvPr>
        </p:nvSpPr>
        <p:spPr/>
        <p:txBody>
          <a:bodyPr/>
          <a:lstStyle/>
          <a:p>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Population</a:t>
            </a:r>
            <a:endParaRPr lang="cs-CZ" dirty="0"/>
          </a:p>
        </p:txBody>
      </p:sp>
      <p:sp>
        <p:nvSpPr>
          <p:cNvPr id="3" name="Zástupný obsah 2">
            <a:extLst>
              <a:ext uri="{FF2B5EF4-FFF2-40B4-BE49-F238E27FC236}">
                <a16:creationId xmlns:a16="http://schemas.microsoft.com/office/drawing/2014/main" id="{09992A77-6EEF-48B1-6489-C99383CED01F}"/>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318BD9F7-CB3D-B66B-7769-1C3AD94DF790}"/>
              </a:ext>
            </a:extLst>
          </p:cNvPr>
          <p:cNvPicPr>
            <a:picLocks noChangeAspect="1"/>
          </p:cNvPicPr>
          <p:nvPr/>
        </p:nvPicPr>
        <p:blipFill>
          <a:blip r:embed="rId2"/>
          <a:stretch>
            <a:fillRect/>
          </a:stretch>
        </p:blipFill>
        <p:spPr>
          <a:xfrm>
            <a:off x="2431097" y="1741096"/>
            <a:ext cx="8023543" cy="4467552"/>
          </a:xfrm>
          <a:prstGeom prst="rect">
            <a:avLst/>
          </a:prstGeom>
        </p:spPr>
      </p:pic>
    </p:spTree>
    <p:extLst>
      <p:ext uri="{BB962C8B-B14F-4D97-AF65-F5344CB8AC3E}">
        <p14:creationId xmlns:p14="http://schemas.microsoft.com/office/powerpoint/2010/main" val="75947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96F34-3AAA-788E-F53B-0AC6505DB442}"/>
              </a:ext>
            </a:extLst>
          </p:cNvPr>
          <p:cNvSpPr>
            <a:spLocks noGrp="1"/>
          </p:cNvSpPr>
          <p:nvPr>
            <p:ph type="title"/>
          </p:nvPr>
        </p:nvSpPr>
        <p:spPr>
          <a:xfrm>
            <a:off x="760343" y="247650"/>
            <a:ext cx="11822596" cy="1485900"/>
          </a:xfrm>
        </p:spPr>
        <p:txBody>
          <a:bodyPr/>
          <a:lstStyle/>
          <a:p>
            <a:r>
              <a:rPr lang="cs-CZ" dirty="0"/>
              <a:t>General </a:t>
            </a:r>
            <a:r>
              <a:rPr lang="cs-CZ" dirty="0" err="1"/>
              <a:t>Info</a:t>
            </a:r>
            <a:r>
              <a:rPr lang="cs-CZ" dirty="0"/>
              <a:t> </a:t>
            </a:r>
            <a:r>
              <a:rPr lang="cs-CZ" dirty="0" err="1"/>
              <a:t>about</a:t>
            </a:r>
            <a:r>
              <a:rPr lang="cs-CZ" dirty="0"/>
              <a:t> </a:t>
            </a:r>
            <a:r>
              <a:rPr lang="cs-CZ" dirty="0" err="1"/>
              <a:t>Africa</a:t>
            </a:r>
            <a:r>
              <a:rPr lang="cs-CZ" dirty="0"/>
              <a:t> – </a:t>
            </a:r>
            <a:r>
              <a:rPr lang="cs-CZ" dirty="0" err="1"/>
              <a:t>Form</a:t>
            </a:r>
            <a:r>
              <a:rPr lang="cs-CZ" dirty="0"/>
              <a:t> </a:t>
            </a:r>
            <a:r>
              <a:rPr lang="cs-CZ" dirty="0" err="1"/>
              <a:t>of</a:t>
            </a:r>
            <a:r>
              <a:rPr lang="cs-CZ" dirty="0"/>
              <a:t> </a:t>
            </a:r>
            <a:r>
              <a:rPr lang="cs-CZ" dirty="0" err="1"/>
              <a:t>Government</a:t>
            </a:r>
            <a:endParaRPr lang="cs-CZ" dirty="0"/>
          </a:p>
        </p:txBody>
      </p:sp>
      <p:pic>
        <p:nvPicPr>
          <p:cNvPr id="4" name="Picture 2">
            <a:extLst>
              <a:ext uri="{FF2B5EF4-FFF2-40B4-BE49-F238E27FC236}">
                <a16:creationId xmlns:a16="http://schemas.microsoft.com/office/drawing/2014/main" id="{F46F586B-7BFB-433C-9DB6-440A83AF51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2932" y="1303565"/>
            <a:ext cx="4562295" cy="4678135"/>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9EB1F82B-0463-F8A6-0D9F-9E3C35AA0DE7}"/>
              </a:ext>
            </a:extLst>
          </p:cNvPr>
          <p:cNvPicPr>
            <a:picLocks noChangeAspect="1"/>
          </p:cNvPicPr>
          <p:nvPr/>
        </p:nvPicPr>
        <p:blipFill>
          <a:blip r:embed="rId3"/>
          <a:stretch>
            <a:fillRect/>
          </a:stretch>
        </p:blipFill>
        <p:spPr>
          <a:xfrm>
            <a:off x="6864861" y="1392296"/>
            <a:ext cx="4434207" cy="4589404"/>
          </a:xfrm>
          <a:prstGeom prst="rect">
            <a:avLst/>
          </a:prstGeom>
        </p:spPr>
      </p:pic>
    </p:spTree>
    <p:extLst>
      <p:ext uri="{BB962C8B-B14F-4D97-AF65-F5344CB8AC3E}">
        <p14:creationId xmlns:p14="http://schemas.microsoft.com/office/powerpoint/2010/main" val="396939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DCD286-D4D6-4E3D-85DE-9506B510BEB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98719E2-47EA-3858-B69D-C44FF19A140B}"/>
              </a:ext>
            </a:extLst>
          </p:cNvPr>
          <p:cNvSpPr>
            <a:spLocks noGrp="1"/>
          </p:cNvSpPr>
          <p:nvPr>
            <p:ph idx="1"/>
          </p:nvPr>
        </p:nvSpPr>
        <p:spPr/>
        <p:txBody>
          <a:bodyPr/>
          <a:lstStyle/>
          <a:p>
            <a:endParaRPr lang="cs-CZ"/>
          </a:p>
        </p:txBody>
      </p:sp>
      <p:pic>
        <p:nvPicPr>
          <p:cNvPr id="2050" name="Picture 2">
            <a:extLst>
              <a:ext uri="{FF2B5EF4-FFF2-40B4-BE49-F238E27FC236}">
                <a16:creationId xmlns:a16="http://schemas.microsoft.com/office/drawing/2014/main" id="{189D2664-D631-DBDB-8C0C-16F431D1F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755" y="96116"/>
            <a:ext cx="8887691" cy="666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0056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TM10001105[[fn=Oříznutí]]</Template>
  <TotalTime>23227</TotalTime>
  <Words>694</Words>
  <Application>Microsoft Office PowerPoint</Application>
  <PresentationFormat>Širokoúhlá obrazovka</PresentationFormat>
  <Paragraphs>47</Paragraphs>
  <Slides>18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Calibri</vt:lpstr>
      <vt:lpstr>Franklin Gothic Book</vt:lpstr>
      <vt:lpstr>Open Sans</vt:lpstr>
      <vt:lpstr>Symbol</vt:lpstr>
      <vt:lpstr>Crop</vt:lpstr>
      <vt:lpstr>Introduction</vt:lpstr>
      <vt:lpstr>Assessment and requirements</vt:lpstr>
      <vt:lpstr>Teaching Schedule</vt:lpstr>
      <vt:lpstr>Compulsory Readings</vt:lpstr>
      <vt:lpstr>Prezentace aplikace PowerPoint</vt:lpstr>
      <vt:lpstr>General Info About Africa – Population (2020)</vt:lpstr>
      <vt:lpstr>General Info About Africa - Population</vt:lpstr>
      <vt:lpstr>General Info about Africa – Form of Government</vt:lpstr>
      <vt:lpstr>Prezentace aplikace PowerPoint</vt:lpstr>
      <vt:lpstr>Prezentace aplikace PowerPoint</vt:lpstr>
      <vt:lpstr>General Info about Africa – Level of Democracy</vt:lpstr>
      <vt:lpstr>General Info about Africa – Corruption</vt:lpstr>
      <vt:lpstr>General Info about Africa - Terrorism</vt:lpstr>
      <vt:lpstr>The Armed Conflict Location &amp; Event Data Project (ACLED) – Conflicts to watch 2024</vt:lpstr>
      <vt:lpstr>SIPRI Conflict Trends 2022</vt:lpstr>
      <vt:lpstr>Short Quiz</vt:lpstr>
      <vt:lpstr>General Info Africa – FSI and HIV</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East Africa: Problems with refugees</dc:title>
  <dc:creator>Lucie Konečná</dc:creator>
  <cp:lastModifiedBy>Lucie Konečná</cp:lastModifiedBy>
  <cp:revision>330</cp:revision>
  <dcterms:created xsi:type="dcterms:W3CDTF">2017-10-06T12:11:29Z</dcterms:created>
  <dcterms:modified xsi:type="dcterms:W3CDTF">2024-02-21T11:41:49Z</dcterms:modified>
</cp:coreProperties>
</file>