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6"/>
  </p:notesMasterIdLst>
  <p:sldIdLst>
    <p:sldId id="256" r:id="rId2"/>
    <p:sldId id="316" r:id="rId3"/>
    <p:sldId id="317" r:id="rId4"/>
    <p:sldId id="328" r:id="rId5"/>
    <p:sldId id="329" r:id="rId6"/>
    <p:sldId id="318" r:id="rId7"/>
    <p:sldId id="330" r:id="rId8"/>
    <p:sldId id="319" r:id="rId9"/>
    <p:sldId id="332" r:id="rId10"/>
    <p:sldId id="334" r:id="rId11"/>
    <p:sldId id="335" r:id="rId12"/>
    <p:sldId id="333" r:id="rId13"/>
    <p:sldId id="331" r:id="rId14"/>
    <p:sldId id="320" r:id="rId15"/>
    <p:sldId id="321" r:id="rId16"/>
    <p:sldId id="322" r:id="rId17"/>
    <p:sldId id="323" r:id="rId18"/>
    <p:sldId id="324" r:id="rId19"/>
    <p:sldId id="262" r:id="rId20"/>
    <p:sldId id="325" r:id="rId21"/>
    <p:sldId id="293" r:id="rId22"/>
    <p:sldId id="304" r:id="rId23"/>
    <p:sldId id="313" r:id="rId24"/>
    <p:sldId id="308" r:id="rId25"/>
    <p:sldId id="311" r:id="rId26"/>
    <p:sldId id="339" r:id="rId27"/>
    <p:sldId id="312" r:id="rId28"/>
    <p:sldId id="309" r:id="rId29"/>
    <p:sldId id="314" r:id="rId30"/>
    <p:sldId id="336" r:id="rId31"/>
    <p:sldId id="307" r:id="rId32"/>
    <p:sldId id="340" r:id="rId33"/>
    <p:sldId id="338" r:id="rId34"/>
    <p:sldId id="30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DA32D12F-D361-436C-AEBB-AD40B59D4430}">
          <p14:sldIdLst>
            <p14:sldId id="256"/>
            <p14:sldId id="316"/>
            <p14:sldId id="317"/>
            <p14:sldId id="328"/>
            <p14:sldId id="329"/>
            <p14:sldId id="318"/>
            <p14:sldId id="330"/>
            <p14:sldId id="319"/>
            <p14:sldId id="332"/>
            <p14:sldId id="334"/>
            <p14:sldId id="335"/>
            <p14:sldId id="333"/>
            <p14:sldId id="331"/>
            <p14:sldId id="320"/>
            <p14:sldId id="321"/>
            <p14:sldId id="322"/>
            <p14:sldId id="323"/>
            <p14:sldId id="324"/>
            <p14:sldId id="262"/>
            <p14:sldId id="325"/>
            <p14:sldId id="293"/>
            <p14:sldId id="304"/>
            <p14:sldId id="313"/>
            <p14:sldId id="308"/>
            <p14:sldId id="311"/>
            <p14:sldId id="339"/>
            <p14:sldId id="312"/>
            <p14:sldId id="309"/>
            <p14:sldId id="314"/>
            <p14:sldId id="336"/>
            <p14:sldId id="307"/>
            <p14:sldId id="340"/>
            <p14:sldId id="338"/>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56FF77-2157-4D73-AF1D-83C56B4A6F6D}" v="18" dt="2024-03-18T10:53:17.709"/>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9565" autoAdjust="0"/>
  </p:normalViewPr>
  <p:slideViewPr>
    <p:cSldViewPr snapToGrid="0">
      <p:cViewPr varScale="1">
        <p:scale>
          <a:sx n="115" d="100"/>
          <a:sy n="115" d="100"/>
        </p:scale>
        <p:origin x="2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e Konečná" userId="e77d300807919a1d" providerId="LiveId" clId="{19EC3FBD-7F4F-467E-9EF4-AE9B778D4355}"/>
    <pc:docChg chg="undo custSel addSld delSld modSld sldOrd modSection">
      <pc:chgData name="Lucie Konečná" userId="e77d300807919a1d" providerId="LiveId" clId="{19EC3FBD-7F4F-467E-9EF4-AE9B778D4355}" dt="2023-03-20T11:37:48.297" v="126" actId="14100"/>
      <pc:docMkLst>
        <pc:docMk/>
      </pc:docMkLst>
      <pc:sldChg chg="add">
        <pc:chgData name="Lucie Konečná" userId="e77d300807919a1d" providerId="LiveId" clId="{19EC3FBD-7F4F-467E-9EF4-AE9B778D4355}" dt="2023-03-19T19:12:15.583" v="20"/>
        <pc:sldMkLst>
          <pc:docMk/>
          <pc:sldMk cId="4008646892" sldId="307"/>
        </pc:sldMkLst>
      </pc:sldChg>
      <pc:sldChg chg="add">
        <pc:chgData name="Lucie Konečná" userId="e77d300807919a1d" providerId="LiveId" clId="{19EC3FBD-7F4F-467E-9EF4-AE9B778D4355}" dt="2023-03-19T19:11:56.105" v="18"/>
        <pc:sldMkLst>
          <pc:docMk/>
          <pc:sldMk cId="2495045579" sldId="308"/>
        </pc:sldMkLst>
      </pc:sldChg>
      <pc:sldChg chg="modSp add mod ord">
        <pc:chgData name="Lucie Konečná" userId="e77d300807919a1d" providerId="LiveId" clId="{19EC3FBD-7F4F-467E-9EF4-AE9B778D4355}" dt="2023-03-19T19:43:40.482" v="26" actId="1076"/>
        <pc:sldMkLst>
          <pc:docMk/>
          <pc:sldMk cId="1531102268" sldId="309"/>
        </pc:sldMkLst>
        <pc:spChg chg="mod">
          <ac:chgData name="Lucie Konečná" userId="e77d300807919a1d" providerId="LiveId" clId="{19EC3FBD-7F4F-467E-9EF4-AE9B778D4355}" dt="2023-03-19T19:43:35.042" v="24" actId="5793"/>
          <ac:spMkLst>
            <pc:docMk/>
            <pc:sldMk cId="1531102268" sldId="309"/>
            <ac:spMk id="3" creationId="{ECC3FF73-82F9-B2B0-4F60-1F909104E4CA}"/>
          </ac:spMkLst>
        </pc:spChg>
        <pc:picChg chg="mod">
          <ac:chgData name="Lucie Konečná" userId="e77d300807919a1d" providerId="LiveId" clId="{19EC3FBD-7F4F-467E-9EF4-AE9B778D4355}" dt="2023-03-19T19:43:40.482" v="26" actId="1076"/>
          <ac:picMkLst>
            <pc:docMk/>
            <pc:sldMk cId="1531102268" sldId="309"/>
            <ac:picMk id="5" creationId="{24F78078-AB1A-8327-CB01-1CAB5A14F6FB}"/>
          </ac:picMkLst>
        </pc:picChg>
        <pc:picChg chg="mod">
          <ac:chgData name="Lucie Konečná" userId="e77d300807919a1d" providerId="LiveId" clId="{19EC3FBD-7F4F-467E-9EF4-AE9B778D4355}" dt="2023-03-19T19:43:37.766" v="25" actId="1076"/>
          <ac:picMkLst>
            <pc:docMk/>
            <pc:sldMk cId="1531102268" sldId="309"/>
            <ac:picMk id="7" creationId="{42922792-E9C3-EC69-BC17-F01D9403C893}"/>
          </ac:picMkLst>
        </pc:picChg>
      </pc:sldChg>
      <pc:sldChg chg="add">
        <pc:chgData name="Lucie Konečná" userId="e77d300807919a1d" providerId="LiveId" clId="{19EC3FBD-7F4F-467E-9EF4-AE9B778D4355}" dt="2023-03-19T19:10:27.778" v="2"/>
        <pc:sldMkLst>
          <pc:docMk/>
          <pc:sldMk cId="504159018" sldId="310"/>
        </pc:sldMkLst>
      </pc:sldChg>
      <pc:sldChg chg="add">
        <pc:chgData name="Lucie Konečná" userId="e77d300807919a1d" providerId="LiveId" clId="{19EC3FBD-7F4F-467E-9EF4-AE9B778D4355}" dt="2023-03-19T19:10:15.975" v="1"/>
        <pc:sldMkLst>
          <pc:docMk/>
          <pc:sldMk cId="2753363833" sldId="311"/>
        </pc:sldMkLst>
      </pc:sldChg>
      <pc:sldChg chg="add">
        <pc:chgData name="Lucie Konečná" userId="e77d300807919a1d" providerId="LiveId" clId="{19EC3FBD-7F4F-467E-9EF4-AE9B778D4355}" dt="2023-03-19T19:10:39.631" v="3"/>
        <pc:sldMkLst>
          <pc:docMk/>
          <pc:sldMk cId="3388282540" sldId="312"/>
        </pc:sldMkLst>
      </pc:sldChg>
      <pc:sldChg chg="add">
        <pc:chgData name="Lucie Konečná" userId="e77d300807919a1d" providerId="LiveId" clId="{19EC3FBD-7F4F-467E-9EF4-AE9B778D4355}" dt="2023-03-19T19:10:07.037" v="0"/>
        <pc:sldMkLst>
          <pc:docMk/>
          <pc:sldMk cId="3866115071" sldId="313"/>
        </pc:sldMkLst>
      </pc:sldChg>
      <pc:sldChg chg="add">
        <pc:chgData name="Lucie Konečná" userId="e77d300807919a1d" providerId="LiveId" clId="{19EC3FBD-7F4F-467E-9EF4-AE9B778D4355}" dt="2023-03-19T19:11:25.654" v="15"/>
        <pc:sldMkLst>
          <pc:docMk/>
          <pc:sldMk cId="2475954740" sldId="314"/>
        </pc:sldMkLst>
      </pc:sldChg>
      <pc:sldChg chg="add">
        <pc:chgData name="Lucie Konečná" userId="e77d300807919a1d" providerId="LiveId" clId="{19EC3FBD-7F4F-467E-9EF4-AE9B778D4355}" dt="2023-03-19T19:11:36.185" v="16"/>
        <pc:sldMkLst>
          <pc:docMk/>
          <pc:sldMk cId="2311902396" sldId="315"/>
        </pc:sldMkLst>
      </pc:sldChg>
      <pc:sldChg chg="modSp mod">
        <pc:chgData name="Lucie Konečná" userId="e77d300807919a1d" providerId="LiveId" clId="{19EC3FBD-7F4F-467E-9EF4-AE9B778D4355}" dt="2023-03-20T11:18:19.539" v="42"/>
        <pc:sldMkLst>
          <pc:docMk/>
          <pc:sldMk cId="3209684475" sldId="320"/>
        </pc:sldMkLst>
        <pc:spChg chg="mod">
          <ac:chgData name="Lucie Konečná" userId="e77d300807919a1d" providerId="LiveId" clId="{19EC3FBD-7F4F-467E-9EF4-AE9B778D4355}" dt="2023-03-20T11:16:56.743" v="33" actId="1076"/>
          <ac:spMkLst>
            <pc:docMk/>
            <pc:sldMk cId="3209684475" sldId="320"/>
            <ac:spMk id="2" creationId="{9ECAE8C8-2CDB-4CCD-8DC7-F0874C2F94B4}"/>
          </ac:spMkLst>
        </pc:spChg>
        <pc:spChg chg="mod">
          <ac:chgData name="Lucie Konečná" userId="e77d300807919a1d" providerId="LiveId" clId="{19EC3FBD-7F4F-467E-9EF4-AE9B778D4355}" dt="2023-03-20T11:18:19.539" v="42"/>
          <ac:spMkLst>
            <pc:docMk/>
            <pc:sldMk cId="3209684475" sldId="320"/>
            <ac:spMk id="5" creationId="{0FA77F9B-C268-8931-F62B-464845180FBA}"/>
          </ac:spMkLst>
        </pc:spChg>
      </pc:sldChg>
      <pc:sldChg chg="modSp mod">
        <pc:chgData name="Lucie Konečná" userId="e77d300807919a1d" providerId="LiveId" clId="{19EC3FBD-7F4F-467E-9EF4-AE9B778D4355}" dt="2023-03-20T11:29:52.967" v="54" actId="20577"/>
        <pc:sldMkLst>
          <pc:docMk/>
          <pc:sldMk cId="826666005" sldId="321"/>
        </pc:sldMkLst>
        <pc:spChg chg="mod">
          <ac:chgData name="Lucie Konečná" userId="e77d300807919a1d" providerId="LiveId" clId="{19EC3FBD-7F4F-467E-9EF4-AE9B778D4355}" dt="2023-03-20T11:29:52.967" v="54" actId="20577"/>
          <ac:spMkLst>
            <pc:docMk/>
            <pc:sldMk cId="826666005" sldId="321"/>
            <ac:spMk id="6" creationId="{E588B2EF-EA22-7BB3-82BA-239CE59DE083}"/>
          </ac:spMkLst>
        </pc:spChg>
      </pc:sldChg>
      <pc:sldChg chg="modSp mod">
        <pc:chgData name="Lucie Konečná" userId="e77d300807919a1d" providerId="LiveId" clId="{19EC3FBD-7F4F-467E-9EF4-AE9B778D4355}" dt="2023-03-20T11:32:08.072" v="66" actId="20577"/>
        <pc:sldMkLst>
          <pc:docMk/>
          <pc:sldMk cId="1695949003" sldId="322"/>
        </pc:sldMkLst>
        <pc:spChg chg="mod">
          <ac:chgData name="Lucie Konečná" userId="e77d300807919a1d" providerId="LiveId" clId="{19EC3FBD-7F4F-467E-9EF4-AE9B778D4355}" dt="2023-03-20T11:32:08.072" v="66" actId="20577"/>
          <ac:spMkLst>
            <pc:docMk/>
            <pc:sldMk cId="1695949003" sldId="322"/>
            <ac:spMk id="6" creationId="{7D86B13A-E10F-11AD-7925-815048A2AA8B}"/>
          </ac:spMkLst>
        </pc:spChg>
        <pc:picChg chg="mod">
          <ac:chgData name="Lucie Konečná" userId="e77d300807919a1d" providerId="LiveId" clId="{19EC3FBD-7F4F-467E-9EF4-AE9B778D4355}" dt="2023-03-20T11:31:26.593" v="60" actId="1076"/>
          <ac:picMkLst>
            <pc:docMk/>
            <pc:sldMk cId="1695949003" sldId="322"/>
            <ac:picMk id="8" creationId="{1F0D7EE1-D1BB-3384-93E1-F6BCA1F1A4C9}"/>
          </ac:picMkLst>
        </pc:picChg>
      </pc:sldChg>
      <pc:sldChg chg="modSp mod">
        <pc:chgData name="Lucie Konečná" userId="e77d300807919a1d" providerId="LiveId" clId="{19EC3FBD-7F4F-467E-9EF4-AE9B778D4355}" dt="2023-03-20T11:37:48.297" v="126" actId="14100"/>
        <pc:sldMkLst>
          <pc:docMk/>
          <pc:sldMk cId="3293417648" sldId="323"/>
        </pc:sldMkLst>
        <pc:spChg chg="mod">
          <ac:chgData name="Lucie Konečná" userId="e77d300807919a1d" providerId="LiveId" clId="{19EC3FBD-7F4F-467E-9EF4-AE9B778D4355}" dt="2023-03-20T11:37:44.624" v="125" actId="2711"/>
          <ac:spMkLst>
            <pc:docMk/>
            <pc:sldMk cId="3293417648" sldId="323"/>
            <ac:spMk id="7" creationId="{3DF32130-5150-3403-6E2A-6523D421E734}"/>
          </ac:spMkLst>
        </pc:spChg>
        <pc:picChg chg="mod">
          <ac:chgData name="Lucie Konečná" userId="e77d300807919a1d" providerId="LiveId" clId="{19EC3FBD-7F4F-467E-9EF4-AE9B778D4355}" dt="2023-03-20T11:37:48.297" v="126" actId="14100"/>
          <ac:picMkLst>
            <pc:docMk/>
            <pc:sldMk cId="3293417648" sldId="323"/>
            <ac:picMk id="5" creationId="{9864FA6C-09AC-07F8-593F-3DBB797CB6EA}"/>
          </ac:picMkLst>
        </pc:picChg>
      </pc:sldChg>
      <pc:sldChg chg="add del">
        <pc:chgData name="Lucie Konečná" userId="e77d300807919a1d" providerId="LiveId" clId="{19EC3FBD-7F4F-467E-9EF4-AE9B778D4355}" dt="2023-03-19T19:11:00.441" v="5" actId="47"/>
        <pc:sldMkLst>
          <pc:docMk/>
          <pc:sldMk cId="3275632838" sldId="336"/>
        </pc:sldMkLst>
      </pc:sldChg>
      <pc:sldChg chg="add del ord">
        <pc:chgData name="Lucie Konečná" userId="e77d300807919a1d" providerId="LiveId" clId="{19EC3FBD-7F4F-467E-9EF4-AE9B778D4355}" dt="2023-03-19T19:11:06.202" v="10" actId="47"/>
        <pc:sldMkLst>
          <pc:docMk/>
          <pc:sldMk cId="3682180005" sldId="336"/>
        </pc:sldMkLst>
      </pc:sldChg>
      <pc:sldChg chg="add">
        <pc:chgData name="Lucie Konečná" userId="e77d300807919a1d" providerId="LiveId" clId="{19EC3FBD-7F4F-467E-9EF4-AE9B778D4355}" dt="2023-03-19T19:11:45.747" v="17"/>
        <pc:sldMkLst>
          <pc:docMk/>
          <pc:sldMk cId="4179871446" sldId="336"/>
        </pc:sldMkLst>
      </pc:sldChg>
      <pc:sldChg chg="add">
        <pc:chgData name="Lucie Konečná" userId="e77d300807919a1d" providerId="LiveId" clId="{19EC3FBD-7F4F-467E-9EF4-AE9B778D4355}" dt="2023-03-19T19:12:06.011" v="19"/>
        <pc:sldMkLst>
          <pc:docMk/>
          <pc:sldMk cId="2875641030" sldId="337"/>
        </pc:sldMkLst>
      </pc:sldChg>
      <pc:sldChg chg="add del">
        <pc:chgData name="Lucie Konečná" userId="e77d300807919a1d" providerId="LiveId" clId="{19EC3FBD-7F4F-467E-9EF4-AE9B778D4355}" dt="2023-03-19T19:11:06.757" v="11" actId="47"/>
        <pc:sldMkLst>
          <pc:docMk/>
          <pc:sldMk cId="3257907929" sldId="337"/>
        </pc:sldMkLst>
      </pc:sldChg>
      <pc:sldChg chg="modSp add mod">
        <pc:chgData name="Lucie Konečná" userId="e77d300807919a1d" providerId="LiveId" clId="{19EC3FBD-7F4F-467E-9EF4-AE9B778D4355}" dt="2023-03-20T10:30:04.573" v="31" actId="20577"/>
        <pc:sldMkLst>
          <pc:docMk/>
          <pc:sldMk cId="3065525745" sldId="338"/>
        </pc:sldMkLst>
        <pc:spChg chg="mod">
          <ac:chgData name="Lucie Konečná" userId="e77d300807919a1d" providerId="LiveId" clId="{19EC3FBD-7F4F-467E-9EF4-AE9B778D4355}" dt="2023-03-20T10:30:04.573" v="31" actId="20577"/>
          <ac:spMkLst>
            <pc:docMk/>
            <pc:sldMk cId="3065525745" sldId="338"/>
            <ac:spMk id="3" creationId="{D6D40C2C-B997-BDE5-07FF-E45B45739B91}"/>
          </ac:spMkLst>
        </pc:spChg>
      </pc:sldChg>
      <pc:sldChg chg="add">
        <pc:chgData name="Lucie Konečná" userId="e77d300807919a1d" providerId="LiveId" clId="{19EC3FBD-7F4F-467E-9EF4-AE9B778D4355}" dt="2023-03-19T19:12:34.785" v="22"/>
        <pc:sldMkLst>
          <pc:docMk/>
          <pc:sldMk cId="3158211097" sldId="339"/>
        </pc:sldMkLst>
      </pc:sldChg>
    </pc:docChg>
  </pc:docChgLst>
  <pc:docChgLst>
    <pc:chgData name="Lucie Konečná" userId="e77d300807919a1d" providerId="LiveId" clId="{9456FF77-2157-4D73-AF1D-83C56B4A6F6D}"/>
    <pc:docChg chg="undo custSel addSld delSld modSld sldOrd modSection">
      <pc:chgData name="Lucie Konečná" userId="e77d300807919a1d" providerId="LiveId" clId="{9456FF77-2157-4D73-AF1D-83C56B4A6F6D}" dt="2024-03-18T10:53:17.708" v="99" actId="20577"/>
      <pc:docMkLst>
        <pc:docMk/>
      </pc:docMkLst>
      <pc:sldChg chg="modSp mod">
        <pc:chgData name="Lucie Konečná" userId="e77d300807919a1d" providerId="LiveId" clId="{9456FF77-2157-4D73-AF1D-83C56B4A6F6D}" dt="2024-03-17T13:59:01.229" v="3" actId="20577"/>
        <pc:sldMkLst>
          <pc:docMk/>
          <pc:sldMk cId="2497236001" sldId="256"/>
        </pc:sldMkLst>
        <pc:spChg chg="mod">
          <ac:chgData name="Lucie Konečná" userId="e77d300807919a1d" providerId="LiveId" clId="{9456FF77-2157-4D73-AF1D-83C56B4A6F6D}" dt="2024-03-17T13:59:01.229" v="3" actId="20577"/>
          <ac:spMkLst>
            <pc:docMk/>
            <pc:sldMk cId="2497236001" sldId="256"/>
            <ac:spMk id="3" creationId="{25C607AE-408D-4A1E-8B41-B0D674A46CCD}"/>
          </ac:spMkLst>
        </pc:spChg>
      </pc:sldChg>
      <pc:sldChg chg="modSp">
        <pc:chgData name="Lucie Konečná" userId="e77d300807919a1d" providerId="LiveId" clId="{9456FF77-2157-4D73-AF1D-83C56B4A6F6D}" dt="2024-03-18T10:53:17.708" v="99" actId="20577"/>
        <pc:sldMkLst>
          <pc:docMk/>
          <pc:sldMk cId="2611827765" sldId="262"/>
        </pc:sldMkLst>
        <pc:graphicFrameChg chg="mod">
          <ac:chgData name="Lucie Konečná" userId="e77d300807919a1d" providerId="LiveId" clId="{9456FF77-2157-4D73-AF1D-83C56B4A6F6D}" dt="2024-03-18T10:53:17.708" v="99" actId="20577"/>
          <ac:graphicFrameMkLst>
            <pc:docMk/>
            <pc:sldMk cId="2611827765" sldId="262"/>
            <ac:graphicFrameMk id="12" creationId="{29529AEB-D898-97C1-6420-B5C2BB84E136}"/>
          </ac:graphicFrameMkLst>
        </pc:graphicFrameChg>
      </pc:sldChg>
      <pc:sldChg chg="modSp">
        <pc:chgData name="Lucie Konečná" userId="e77d300807919a1d" providerId="LiveId" clId="{9456FF77-2157-4D73-AF1D-83C56B4A6F6D}" dt="2024-03-18T09:49:03.764" v="32" actId="1076"/>
        <pc:sldMkLst>
          <pc:docMk/>
          <pc:sldMk cId="4008646892" sldId="307"/>
        </pc:sldMkLst>
        <pc:picChg chg="mod">
          <ac:chgData name="Lucie Konečná" userId="e77d300807919a1d" providerId="LiveId" clId="{9456FF77-2157-4D73-AF1D-83C56B4A6F6D}" dt="2024-03-18T09:49:03.764" v="32" actId="1076"/>
          <ac:picMkLst>
            <pc:docMk/>
            <pc:sldMk cId="4008646892" sldId="307"/>
            <ac:picMk id="2050" creationId="{DA2AFF91-FF7B-7368-066D-AF4DB6FAE461}"/>
          </ac:picMkLst>
        </pc:picChg>
      </pc:sldChg>
      <pc:sldChg chg="ord">
        <pc:chgData name="Lucie Konečná" userId="e77d300807919a1d" providerId="LiveId" clId="{9456FF77-2157-4D73-AF1D-83C56B4A6F6D}" dt="2024-03-17T17:01:50.884" v="15"/>
        <pc:sldMkLst>
          <pc:docMk/>
          <pc:sldMk cId="2495045579" sldId="308"/>
        </pc:sldMkLst>
      </pc:sldChg>
      <pc:sldChg chg="del">
        <pc:chgData name="Lucie Konečná" userId="e77d300807919a1d" providerId="LiveId" clId="{9456FF77-2157-4D73-AF1D-83C56B4A6F6D}" dt="2024-03-17T17:01:35.586" v="13" actId="47"/>
        <pc:sldMkLst>
          <pc:docMk/>
          <pc:sldMk cId="504159018" sldId="310"/>
        </pc:sldMkLst>
      </pc:sldChg>
      <pc:sldChg chg="ord">
        <pc:chgData name="Lucie Konečná" userId="e77d300807919a1d" providerId="LiveId" clId="{9456FF77-2157-4D73-AF1D-83C56B4A6F6D}" dt="2024-03-17T17:20:36.347" v="27"/>
        <pc:sldMkLst>
          <pc:docMk/>
          <pc:sldMk cId="2753363833" sldId="311"/>
        </pc:sldMkLst>
      </pc:sldChg>
      <pc:sldChg chg="modSp mod">
        <pc:chgData name="Lucie Konečná" userId="e77d300807919a1d" providerId="LiveId" clId="{9456FF77-2157-4D73-AF1D-83C56B4A6F6D}" dt="2024-03-17T17:17:35.249" v="19" actId="20577"/>
        <pc:sldMkLst>
          <pc:docMk/>
          <pc:sldMk cId="3866115071" sldId="313"/>
        </pc:sldMkLst>
        <pc:spChg chg="mod">
          <ac:chgData name="Lucie Konečná" userId="e77d300807919a1d" providerId="LiveId" clId="{9456FF77-2157-4D73-AF1D-83C56B4A6F6D}" dt="2024-03-17T17:17:35.249" v="19" actId="20577"/>
          <ac:spMkLst>
            <pc:docMk/>
            <pc:sldMk cId="3866115071" sldId="313"/>
            <ac:spMk id="3" creationId="{F1CED349-AB9A-48B3-5C8B-51FD81C88E4B}"/>
          </ac:spMkLst>
        </pc:spChg>
      </pc:sldChg>
      <pc:sldChg chg="del">
        <pc:chgData name="Lucie Konečná" userId="e77d300807919a1d" providerId="LiveId" clId="{9456FF77-2157-4D73-AF1D-83C56B4A6F6D}" dt="2024-03-17T17:09:44.225" v="16" actId="47"/>
        <pc:sldMkLst>
          <pc:docMk/>
          <pc:sldMk cId="2311902396" sldId="315"/>
        </pc:sldMkLst>
      </pc:sldChg>
      <pc:sldChg chg="modSp mod">
        <pc:chgData name="Lucie Konečná" userId="e77d300807919a1d" providerId="LiveId" clId="{9456FF77-2157-4D73-AF1D-83C56B4A6F6D}" dt="2024-03-17T14:29:02.200" v="4" actId="123"/>
        <pc:sldMkLst>
          <pc:docMk/>
          <pc:sldMk cId="3614015342" sldId="317"/>
        </pc:sldMkLst>
        <pc:spChg chg="mod">
          <ac:chgData name="Lucie Konečná" userId="e77d300807919a1d" providerId="LiveId" clId="{9456FF77-2157-4D73-AF1D-83C56B4A6F6D}" dt="2024-03-17T14:29:02.200" v="4" actId="123"/>
          <ac:spMkLst>
            <pc:docMk/>
            <pc:sldMk cId="3614015342" sldId="317"/>
            <ac:spMk id="3" creationId="{7233BEEF-B9F9-B2D3-070C-57A605EC8E38}"/>
          </ac:spMkLst>
        </pc:spChg>
      </pc:sldChg>
      <pc:sldChg chg="addSp delSp modSp">
        <pc:chgData name="Lucie Konečná" userId="e77d300807919a1d" providerId="LiveId" clId="{9456FF77-2157-4D73-AF1D-83C56B4A6F6D}" dt="2024-03-17T14:59:28.686" v="7" actId="478"/>
        <pc:sldMkLst>
          <pc:docMk/>
          <pc:sldMk cId="3782343990" sldId="319"/>
        </pc:sldMkLst>
        <pc:picChg chg="add del mod">
          <ac:chgData name="Lucie Konečná" userId="e77d300807919a1d" providerId="LiveId" clId="{9456FF77-2157-4D73-AF1D-83C56B4A6F6D}" dt="2024-03-17T14:59:28.686" v="7" actId="478"/>
          <ac:picMkLst>
            <pc:docMk/>
            <pc:sldMk cId="3782343990" sldId="319"/>
            <ac:picMk id="1026" creationId="{CF0A0374-64F5-64FD-BF7C-7DCF3BFBB372}"/>
          </ac:picMkLst>
        </pc:picChg>
      </pc:sldChg>
      <pc:sldChg chg="addSp modSp mod">
        <pc:chgData name="Lucie Konečná" userId="e77d300807919a1d" providerId="LiveId" clId="{9456FF77-2157-4D73-AF1D-83C56B4A6F6D}" dt="2024-03-17T16:45:19.310" v="12" actId="1076"/>
        <pc:sldMkLst>
          <pc:docMk/>
          <pc:sldMk cId="3209684475" sldId="320"/>
        </pc:sldMkLst>
        <pc:spChg chg="add mod">
          <ac:chgData name="Lucie Konečná" userId="e77d300807919a1d" providerId="LiveId" clId="{9456FF77-2157-4D73-AF1D-83C56B4A6F6D}" dt="2024-03-17T16:45:19.310" v="12" actId="1076"/>
          <ac:spMkLst>
            <pc:docMk/>
            <pc:sldMk cId="3209684475" sldId="320"/>
            <ac:spMk id="6" creationId="{17F5A472-660C-D441-5B57-353D830215C4}"/>
          </ac:spMkLst>
        </pc:spChg>
      </pc:sldChg>
      <pc:sldChg chg="modSp mod">
        <pc:chgData name="Lucie Konečná" userId="e77d300807919a1d" providerId="LiveId" clId="{9456FF77-2157-4D73-AF1D-83C56B4A6F6D}" dt="2024-03-18T10:48:28.544" v="97" actId="1076"/>
        <pc:sldMkLst>
          <pc:docMk/>
          <pc:sldMk cId="1695949003" sldId="322"/>
        </pc:sldMkLst>
        <pc:spChg chg="mod">
          <ac:chgData name="Lucie Konečná" userId="e77d300807919a1d" providerId="LiveId" clId="{9456FF77-2157-4D73-AF1D-83C56B4A6F6D}" dt="2024-03-18T10:48:28.544" v="97" actId="1076"/>
          <ac:spMkLst>
            <pc:docMk/>
            <pc:sldMk cId="1695949003" sldId="322"/>
            <ac:spMk id="2" creationId="{25FE2599-A4F4-B5F9-40DB-2AED02614EDB}"/>
          </ac:spMkLst>
        </pc:spChg>
      </pc:sldChg>
      <pc:sldChg chg="modSp mod">
        <pc:chgData name="Lucie Konečná" userId="e77d300807919a1d" providerId="LiveId" clId="{9456FF77-2157-4D73-AF1D-83C56B4A6F6D}" dt="2024-03-17T15:07:28.486" v="9" actId="1076"/>
        <pc:sldMkLst>
          <pc:docMk/>
          <pc:sldMk cId="835654792" sldId="333"/>
        </pc:sldMkLst>
        <pc:picChg chg="mod">
          <ac:chgData name="Lucie Konečná" userId="e77d300807919a1d" providerId="LiveId" clId="{9456FF77-2157-4D73-AF1D-83C56B4A6F6D}" dt="2024-03-17T15:07:28.486" v="9" actId="1076"/>
          <ac:picMkLst>
            <pc:docMk/>
            <pc:sldMk cId="835654792" sldId="333"/>
            <ac:picMk id="8" creationId="{BCA66979-39C8-1868-9AB3-6A1FCAC29A61}"/>
          </ac:picMkLst>
        </pc:picChg>
      </pc:sldChg>
      <pc:sldChg chg="del">
        <pc:chgData name="Lucie Konečná" userId="e77d300807919a1d" providerId="LiveId" clId="{9456FF77-2157-4D73-AF1D-83C56B4A6F6D}" dt="2024-03-17T17:10:34.987" v="17" actId="47"/>
        <pc:sldMkLst>
          <pc:docMk/>
          <pc:sldMk cId="2875641030" sldId="337"/>
        </pc:sldMkLst>
      </pc:sldChg>
      <pc:sldChg chg="modSp mod">
        <pc:chgData name="Lucie Konečná" userId="e77d300807919a1d" providerId="LiveId" clId="{9456FF77-2157-4D73-AF1D-83C56B4A6F6D}" dt="2024-03-18T10:02:19.993" v="96" actId="5793"/>
        <pc:sldMkLst>
          <pc:docMk/>
          <pc:sldMk cId="3065525745" sldId="338"/>
        </pc:sldMkLst>
        <pc:spChg chg="mod">
          <ac:chgData name="Lucie Konečná" userId="e77d300807919a1d" providerId="LiveId" clId="{9456FF77-2157-4D73-AF1D-83C56B4A6F6D}" dt="2024-03-18T10:02:19.993" v="96" actId="5793"/>
          <ac:spMkLst>
            <pc:docMk/>
            <pc:sldMk cId="3065525745" sldId="338"/>
            <ac:spMk id="3" creationId="{D6D40C2C-B997-BDE5-07FF-E45B45739B91}"/>
          </ac:spMkLst>
        </pc:spChg>
      </pc:sldChg>
      <pc:sldChg chg="del">
        <pc:chgData name="Lucie Konečná" userId="e77d300807919a1d" providerId="LiveId" clId="{9456FF77-2157-4D73-AF1D-83C56B4A6F6D}" dt="2024-03-17T15:46:56.272" v="10" actId="47"/>
        <pc:sldMkLst>
          <pc:docMk/>
          <pc:sldMk cId="3158211097" sldId="339"/>
        </pc:sldMkLst>
      </pc:sldChg>
      <pc:sldChg chg="addSp modSp new mod">
        <pc:chgData name="Lucie Konečná" userId="e77d300807919a1d" providerId="LiveId" clId="{9456FF77-2157-4D73-AF1D-83C56B4A6F6D}" dt="2024-03-17T17:31:44.819" v="31" actId="1076"/>
        <pc:sldMkLst>
          <pc:docMk/>
          <pc:sldMk cId="4122455977" sldId="339"/>
        </pc:sldMkLst>
        <pc:spChg chg="mod">
          <ac:chgData name="Lucie Konečná" userId="e77d300807919a1d" providerId="LiveId" clId="{9456FF77-2157-4D73-AF1D-83C56B4A6F6D}" dt="2024-03-17T17:31:44.819" v="31" actId="1076"/>
          <ac:spMkLst>
            <pc:docMk/>
            <pc:sldMk cId="4122455977" sldId="339"/>
            <ac:spMk id="2" creationId="{575A908F-7D2A-2376-E696-6018C59C6E46}"/>
          </ac:spMkLst>
        </pc:spChg>
        <pc:picChg chg="add mod">
          <ac:chgData name="Lucie Konečná" userId="e77d300807919a1d" providerId="LiveId" clId="{9456FF77-2157-4D73-AF1D-83C56B4A6F6D}" dt="2024-03-17T17:31:38.601" v="29" actId="1076"/>
          <ac:picMkLst>
            <pc:docMk/>
            <pc:sldMk cId="4122455977" sldId="339"/>
            <ac:picMk id="5" creationId="{D522F64F-D6AE-E7CB-0275-C2CCDEB0FDD0}"/>
          </ac:picMkLst>
        </pc:picChg>
      </pc:sldChg>
      <pc:sldChg chg="addSp delSp modSp new mod">
        <pc:chgData name="Lucie Konečná" userId="e77d300807919a1d" providerId="LiveId" clId="{9456FF77-2157-4D73-AF1D-83C56B4A6F6D}" dt="2024-03-18T09:50:20.539" v="67" actId="1076"/>
        <pc:sldMkLst>
          <pc:docMk/>
          <pc:sldMk cId="63191650" sldId="340"/>
        </pc:sldMkLst>
        <pc:spChg chg="mod">
          <ac:chgData name="Lucie Konečná" userId="e77d300807919a1d" providerId="LiveId" clId="{9456FF77-2157-4D73-AF1D-83C56B4A6F6D}" dt="2024-03-18T09:50:13.270" v="64" actId="14100"/>
          <ac:spMkLst>
            <pc:docMk/>
            <pc:sldMk cId="63191650" sldId="340"/>
            <ac:spMk id="2" creationId="{17D8CEBB-3DD2-DAE0-8A6E-A71D8C3260E1}"/>
          </ac:spMkLst>
        </pc:spChg>
        <pc:spChg chg="del">
          <ac:chgData name="Lucie Konečná" userId="e77d300807919a1d" providerId="LiveId" clId="{9456FF77-2157-4D73-AF1D-83C56B4A6F6D}" dt="2024-03-18T09:49:21.932" v="56"/>
          <ac:spMkLst>
            <pc:docMk/>
            <pc:sldMk cId="63191650" sldId="340"/>
            <ac:spMk id="3" creationId="{078F116D-41E6-A101-AD2E-AE132479D71A}"/>
          </ac:spMkLst>
        </pc:spChg>
        <pc:picChg chg="add mod">
          <ac:chgData name="Lucie Konečná" userId="e77d300807919a1d" providerId="LiveId" clId="{9456FF77-2157-4D73-AF1D-83C56B4A6F6D}" dt="2024-03-18T09:49:27.213" v="58" actId="1076"/>
          <ac:picMkLst>
            <pc:docMk/>
            <pc:sldMk cId="63191650" sldId="340"/>
            <ac:picMk id="1026" creationId="{09EE327C-937D-CF1C-90F2-AE2CC684A0C5}"/>
          </ac:picMkLst>
        </pc:picChg>
        <pc:picChg chg="add mod">
          <ac:chgData name="Lucie Konečná" userId="e77d300807919a1d" providerId="LiveId" clId="{9456FF77-2157-4D73-AF1D-83C56B4A6F6D}" dt="2024-03-18T09:50:13.270" v="64" actId="14100"/>
          <ac:picMkLst>
            <pc:docMk/>
            <pc:sldMk cId="63191650" sldId="340"/>
            <ac:picMk id="1028" creationId="{82F3FCB2-88C0-85B0-E4E9-D0881638B43A}"/>
          </ac:picMkLst>
        </pc:picChg>
        <pc:picChg chg="add mod">
          <ac:chgData name="Lucie Konečná" userId="e77d300807919a1d" providerId="LiveId" clId="{9456FF77-2157-4D73-AF1D-83C56B4A6F6D}" dt="2024-03-18T09:50:20.539" v="67" actId="1076"/>
          <ac:picMkLst>
            <pc:docMk/>
            <pc:sldMk cId="63191650" sldId="340"/>
            <ac:picMk id="1030" creationId="{9102D573-C0F4-12BE-4053-2DF2374D42F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Řada 1</c:v>
                </c:pt>
              </c:strCache>
            </c:strRef>
          </c:tx>
          <c:spPr>
            <a:solidFill>
              <a:schemeClr val="accent1"/>
            </a:solidFill>
            <a:ln w="9525" cap="flat" cmpd="sng" algn="ctr">
              <a:solidFill>
                <a:schemeClr val="tx1"/>
              </a:solidFill>
              <a:round/>
            </a:ln>
            <a:effectLst>
              <a:outerShdw blurRad="40000" dist="20000" dir="5400000" rotWithShape="0">
                <a:srgbClr val="000000">
                  <a:alpha val="38000"/>
                </a:srgbClr>
              </a:outerShdw>
            </a:effectLst>
          </c:spPr>
          <c:invertIfNegative val="0"/>
          <c:cat>
            <c:strRef>
              <c:f>List1!$A$2:$A$23</c:f>
              <c:strCache>
                <c:ptCount val="22"/>
                <c:pt idx="0">
                  <c:v>Benin</c:v>
                </c:pt>
                <c:pt idx="1">
                  <c:v>Burundi</c:v>
                </c:pt>
                <c:pt idx="2">
                  <c:v>Cameroon</c:v>
                </c:pt>
                <c:pt idx="3">
                  <c:v>Central African Republic</c:v>
                </c:pt>
                <c:pt idx="4">
                  <c:v>Chad</c:v>
                </c:pt>
                <c:pt idx="5">
                  <c:v>DRC</c:v>
                </c:pt>
                <c:pt idx="6">
                  <c:v>Congo</c:v>
                </c:pt>
                <c:pt idx="7">
                  <c:v>Ivory Coast</c:v>
                </c:pt>
                <c:pt idx="8">
                  <c:v>Ethiopia</c:v>
                </c:pt>
                <c:pt idx="9">
                  <c:v>Ghana</c:v>
                </c:pt>
                <c:pt idx="10">
                  <c:v>Kenya</c:v>
                </c:pt>
                <c:pt idx="11">
                  <c:v>Liberia</c:v>
                </c:pt>
                <c:pt idx="12">
                  <c:v>Libya</c:v>
                </c:pt>
                <c:pt idx="13">
                  <c:v>Niger</c:v>
                </c:pt>
                <c:pt idx="14">
                  <c:v>Nigeria</c:v>
                </c:pt>
                <c:pt idx="15">
                  <c:v>Rwanda</c:v>
                </c:pt>
                <c:pt idx="16">
                  <c:v>South Africa</c:v>
                </c:pt>
                <c:pt idx="17">
                  <c:v>South Sudan</c:v>
                </c:pt>
                <c:pt idx="18">
                  <c:v>Sudan</c:v>
                </c:pt>
                <c:pt idx="19">
                  <c:v>Tanzania</c:v>
                </c:pt>
                <c:pt idx="20">
                  <c:v>Uganda</c:v>
                </c:pt>
                <c:pt idx="21">
                  <c:v>Zambia</c:v>
                </c:pt>
              </c:strCache>
            </c:strRef>
          </c:cat>
          <c:val>
            <c:numRef>
              <c:f>List1!$B$2:$B$23</c:f>
              <c:numCache>
                <c:formatCode>General</c:formatCode>
                <c:ptCount val="22"/>
                <c:pt idx="0">
                  <c:v>1</c:v>
                </c:pt>
                <c:pt idx="1">
                  <c:v>5</c:v>
                </c:pt>
                <c:pt idx="2">
                  <c:v>3</c:v>
                </c:pt>
                <c:pt idx="3">
                  <c:v>6</c:v>
                </c:pt>
                <c:pt idx="4">
                  <c:v>5</c:v>
                </c:pt>
                <c:pt idx="5">
                  <c:v>8</c:v>
                </c:pt>
                <c:pt idx="6">
                  <c:v>2</c:v>
                </c:pt>
                <c:pt idx="7">
                  <c:v>1</c:v>
                </c:pt>
                <c:pt idx="8">
                  <c:v>7</c:v>
                </c:pt>
                <c:pt idx="9">
                  <c:v>1</c:v>
                </c:pt>
                <c:pt idx="10">
                  <c:v>8</c:v>
                </c:pt>
                <c:pt idx="11">
                  <c:v>2</c:v>
                </c:pt>
                <c:pt idx="12">
                  <c:v>9</c:v>
                </c:pt>
                <c:pt idx="13">
                  <c:v>4</c:v>
                </c:pt>
                <c:pt idx="14">
                  <c:v>2</c:v>
                </c:pt>
                <c:pt idx="15">
                  <c:v>2</c:v>
                </c:pt>
                <c:pt idx="16">
                  <c:v>1</c:v>
                </c:pt>
                <c:pt idx="17">
                  <c:v>7</c:v>
                </c:pt>
                <c:pt idx="18">
                  <c:v>3</c:v>
                </c:pt>
                <c:pt idx="19">
                  <c:v>5</c:v>
                </c:pt>
                <c:pt idx="20">
                  <c:v>8</c:v>
                </c:pt>
                <c:pt idx="21">
                  <c:v>1</c:v>
                </c:pt>
              </c:numCache>
            </c:numRef>
          </c:val>
          <c:extLst>
            <c:ext xmlns:c16="http://schemas.microsoft.com/office/drawing/2014/chart" uri="{C3380CC4-5D6E-409C-BE32-E72D297353CC}">
              <c16:uniqueId val="{00000000-892C-4617-8791-E0C5F9A86AA2}"/>
            </c:ext>
          </c:extLst>
        </c:ser>
        <c:dLbls>
          <c:showLegendKey val="0"/>
          <c:showVal val="0"/>
          <c:showCatName val="0"/>
          <c:showSerName val="0"/>
          <c:showPercent val="0"/>
          <c:showBubbleSize val="0"/>
        </c:dLbls>
        <c:gapWidth val="100"/>
        <c:axId val="558410248"/>
        <c:axId val="558408288"/>
      </c:barChart>
      <c:catAx>
        <c:axId val="558410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Times New Roman" panose="02020603050405020304" pitchFamily="18" charset="0"/>
              </a:defRPr>
            </a:pPr>
            <a:endParaRPr lang="cs-CZ"/>
          </a:p>
        </c:txPr>
        <c:crossAx val="558408288"/>
        <c:crosses val="autoZero"/>
        <c:auto val="1"/>
        <c:lblAlgn val="ctr"/>
        <c:lblOffset val="100"/>
        <c:noMultiLvlLbl val="0"/>
      </c:catAx>
      <c:valAx>
        <c:axId val="558408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cs-CZ"/>
          </a:p>
        </c:txPr>
        <c:crossAx val="5584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List1!$B$1</c:f>
              <c:strCache>
                <c:ptCount val="1"/>
                <c:pt idx="0">
                  <c:v>A</c:v>
                </c:pt>
              </c:strCache>
            </c:strRef>
          </c:tx>
          <c:spPr>
            <a:solidFill>
              <a:schemeClr val="accent6"/>
            </a:solidFill>
            <a:ln>
              <a:noFill/>
            </a:ln>
            <a:effectLst>
              <a:outerShdw blurRad="40000" dist="23000" dir="5400000" rotWithShape="0">
                <a:srgbClr val="000000">
                  <a:alpha val="35000"/>
                </a:srgbClr>
              </a:outerShdw>
            </a:effectLst>
            <a:sp3d/>
          </c:spPr>
          <c:invertIfNegative val="0"/>
          <c:cat>
            <c:strRef>
              <c:f>List1!$A$2:$A$4</c:f>
              <c:strCache>
                <c:ptCount val="3"/>
                <c:pt idx="0">
                  <c:v>2003-2007</c:v>
                </c:pt>
                <c:pt idx="1">
                  <c:v>2008-2012</c:v>
                </c:pt>
                <c:pt idx="2">
                  <c:v>2013-2018</c:v>
                </c:pt>
              </c:strCache>
            </c:strRef>
          </c:cat>
          <c:val>
            <c:numRef>
              <c:f>List1!$B$2:$B$4</c:f>
              <c:numCache>
                <c:formatCode>General</c:formatCode>
                <c:ptCount val="3"/>
                <c:pt idx="0">
                  <c:v>2</c:v>
                </c:pt>
                <c:pt idx="1">
                  <c:v>1</c:v>
                </c:pt>
                <c:pt idx="2">
                  <c:v>2</c:v>
                </c:pt>
              </c:numCache>
            </c:numRef>
          </c:val>
          <c:extLst>
            <c:ext xmlns:c16="http://schemas.microsoft.com/office/drawing/2014/chart" uri="{C3380CC4-5D6E-409C-BE32-E72D297353CC}">
              <c16:uniqueId val="{00000000-BCA0-43CD-B980-663BBDE4ED3D}"/>
            </c:ext>
          </c:extLst>
        </c:ser>
        <c:ser>
          <c:idx val="1"/>
          <c:order val="1"/>
          <c:tx>
            <c:strRef>
              <c:f>List1!$C$1</c:f>
              <c:strCache>
                <c:ptCount val="1"/>
                <c:pt idx="0">
                  <c:v>B</c:v>
                </c:pt>
              </c:strCache>
            </c:strRef>
          </c:tx>
          <c:spPr>
            <a:solidFill>
              <a:srgbClr val="92D050"/>
            </a:solidFill>
            <a:ln>
              <a:noFill/>
            </a:ln>
            <a:effectLst>
              <a:outerShdw blurRad="40000" dist="23000" dir="5400000" rotWithShape="0">
                <a:srgbClr val="000000">
                  <a:alpha val="35000"/>
                </a:srgbClr>
              </a:outerShdw>
            </a:effectLst>
            <a:sp3d/>
          </c:spPr>
          <c:invertIfNegative val="0"/>
          <c:cat>
            <c:strRef>
              <c:f>List1!$A$2:$A$4</c:f>
              <c:strCache>
                <c:ptCount val="3"/>
                <c:pt idx="0">
                  <c:v>2003-2007</c:v>
                </c:pt>
                <c:pt idx="1">
                  <c:v>2008-2012</c:v>
                </c:pt>
                <c:pt idx="2">
                  <c:v>2013-2018</c:v>
                </c:pt>
              </c:strCache>
            </c:strRef>
          </c:cat>
          <c:val>
            <c:numRef>
              <c:f>List1!$C$2:$C$4</c:f>
              <c:numCache>
                <c:formatCode>General</c:formatCode>
                <c:ptCount val="3"/>
                <c:pt idx="0">
                  <c:v>3</c:v>
                </c:pt>
                <c:pt idx="1">
                  <c:v>8</c:v>
                </c:pt>
                <c:pt idx="2">
                  <c:v>12</c:v>
                </c:pt>
              </c:numCache>
            </c:numRef>
          </c:val>
          <c:extLst>
            <c:ext xmlns:c16="http://schemas.microsoft.com/office/drawing/2014/chart" uri="{C3380CC4-5D6E-409C-BE32-E72D297353CC}">
              <c16:uniqueId val="{00000001-BCA0-43CD-B980-663BBDE4ED3D}"/>
            </c:ext>
          </c:extLst>
        </c:ser>
        <c:ser>
          <c:idx val="2"/>
          <c:order val="2"/>
          <c:tx>
            <c:strRef>
              <c:f>List1!$D$1</c:f>
              <c:strCache>
                <c:ptCount val="1"/>
                <c:pt idx="0">
                  <c:v>C</c:v>
                </c:pt>
              </c:strCache>
            </c:strRef>
          </c:tx>
          <c:spPr>
            <a:solidFill>
              <a:srgbClr val="FF0000"/>
            </a:solidFill>
            <a:ln>
              <a:noFill/>
            </a:ln>
            <a:effectLst>
              <a:outerShdw blurRad="40000" dist="23000" dir="5400000" rotWithShape="0">
                <a:srgbClr val="000000">
                  <a:alpha val="35000"/>
                </a:srgbClr>
              </a:outerShdw>
            </a:effectLst>
            <a:sp3d/>
          </c:spPr>
          <c:invertIfNegative val="0"/>
          <c:cat>
            <c:strRef>
              <c:f>List1!$A$2:$A$4</c:f>
              <c:strCache>
                <c:ptCount val="3"/>
                <c:pt idx="0">
                  <c:v>2003-2007</c:v>
                </c:pt>
                <c:pt idx="1">
                  <c:v>2008-2012</c:v>
                </c:pt>
                <c:pt idx="2">
                  <c:v>2013-2018</c:v>
                </c:pt>
              </c:strCache>
            </c:strRef>
          </c:cat>
          <c:val>
            <c:numRef>
              <c:f>List1!$D$2:$D$4</c:f>
              <c:numCache>
                <c:formatCode>General</c:formatCode>
                <c:ptCount val="3"/>
                <c:pt idx="0">
                  <c:v>3</c:v>
                </c:pt>
                <c:pt idx="1">
                  <c:v>3</c:v>
                </c:pt>
                <c:pt idx="2">
                  <c:v>7</c:v>
                </c:pt>
              </c:numCache>
            </c:numRef>
          </c:val>
          <c:extLst>
            <c:ext xmlns:c16="http://schemas.microsoft.com/office/drawing/2014/chart" uri="{C3380CC4-5D6E-409C-BE32-E72D297353CC}">
              <c16:uniqueId val="{00000002-BCA0-43CD-B980-663BBDE4ED3D}"/>
            </c:ext>
          </c:extLst>
        </c:ser>
        <c:ser>
          <c:idx val="3"/>
          <c:order val="3"/>
          <c:tx>
            <c:strRef>
              <c:f>List1!$E$1</c:f>
              <c:strCache>
                <c:ptCount val="1"/>
                <c:pt idx="0">
                  <c:v>D</c:v>
                </c:pt>
              </c:strCache>
            </c:strRef>
          </c:tx>
          <c:spPr>
            <a:solidFill>
              <a:schemeClr val="accent1"/>
            </a:solidFill>
            <a:ln>
              <a:noFill/>
            </a:ln>
            <a:effectLst>
              <a:outerShdw blurRad="40000" dist="23000" dir="5400000" rotWithShape="0">
                <a:srgbClr val="000000">
                  <a:alpha val="35000"/>
                </a:srgbClr>
              </a:outerShdw>
            </a:effectLst>
            <a:sp3d/>
          </c:spPr>
          <c:invertIfNegative val="0"/>
          <c:cat>
            <c:strRef>
              <c:f>List1!$A$2:$A$4</c:f>
              <c:strCache>
                <c:ptCount val="3"/>
                <c:pt idx="0">
                  <c:v>2003-2007</c:v>
                </c:pt>
                <c:pt idx="1">
                  <c:v>2008-2012</c:v>
                </c:pt>
                <c:pt idx="2">
                  <c:v>2013-2018</c:v>
                </c:pt>
              </c:strCache>
            </c:strRef>
          </c:cat>
          <c:val>
            <c:numRef>
              <c:f>List1!$E$2:$E$4</c:f>
              <c:numCache>
                <c:formatCode>General</c:formatCode>
                <c:ptCount val="3"/>
                <c:pt idx="0">
                  <c:v>4</c:v>
                </c:pt>
                <c:pt idx="1">
                  <c:v>5</c:v>
                </c:pt>
                <c:pt idx="2">
                  <c:v>8</c:v>
                </c:pt>
              </c:numCache>
            </c:numRef>
          </c:val>
          <c:extLst>
            <c:ext xmlns:c16="http://schemas.microsoft.com/office/drawing/2014/chart" uri="{C3380CC4-5D6E-409C-BE32-E72D297353CC}">
              <c16:uniqueId val="{00000003-BCA0-43CD-B980-663BBDE4ED3D}"/>
            </c:ext>
          </c:extLst>
        </c:ser>
        <c:ser>
          <c:idx val="4"/>
          <c:order val="4"/>
          <c:tx>
            <c:strRef>
              <c:f>List1!$F$1</c:f>
              <c:strCache>
                <c:ptCount val="1"/>
                <c:pt idx="0">
                  <c:v>E</c:v>
                </c:pt>
              </c:strCache>
            </c:strRef>
          </c:tx>
          <c:spPr>
            <a:solidFill>
              <a:srgbClr val="00B0F0"/>
            </a:solidFill>
            <a:ln>
              <a:noFill/>
            </a:ln>
            <a:effectLst>
              <a:outerShdw blurRad="40000" dist="23000" dir="5400000" rotWithShape="0">
                <a:srgbClr val="000000">
                  <a:alpha val="35000"/>
                </a:srgbClr>
              </a:outerShdw>
            </a:effectLst>
            <a:sp3d/>
          </c:spPr>
          <c:invertIfNegative val="0"/>
          <c:cat>
            <c:strRef>
              <c:f>List1!$A$2:$A$4</c:f>
              <c:strCache>
                <c:ptCount val="3"/>
                <c:pt idx="0">
                  <c:v>2003-2007</c:v>
                </c:pt>
                <c:pt idx="1">
                  <c:v>2008-2012</c:v>
                </c:pt>
                <c:pt idx="2">
                  <c:v>2013-2018</c:v>
                </c:pt>
              </c:strCache>
            </c:strRef>
          </c:cat>
          <c:val>
            <c:numRef>
              <c:f>List1!$F$2:$F$4</c:f>
              <c:numCache>
                <c:formatCode>General</c:formatCode>
                <c:ptCount val="3"/>
                <c:pt idx="0">
                  <c:v>2</c:v>
                </c:pt>
                <c:pt idx="1">
                  <c:v>0</c:v>
                </c:pt>
                <c:pt idx="2">
                  <c:v>0</c:v>
                </c:pt>
              </c:numCache>
            </c:numRef>
          </c:val>
          <c:extLst>
            <c:ext xmlns:c16="http://schemas.microsoft.com/office/drawing/2014/chart" uri="{C3380CC4-5D6E-409C-BE32-E72D297353CC}">
              <c16:uniqueId val="{00000004-BCA0-43CD-B980-663BBDE4ED3D}"/>
            </c:ext>
          </c:extLst>
        </c:ser>
        <c:ser>
          <c:idx val="5"/>
          <c:order val="5"/>
          <c:tx>
            <c:strRef>
              <c:f>List1!$G$1</c:f>
              <c:strCache>
                <c:ptCount val="1"/>
                <c:pt idx="0">
                  <c:v>F</c:v>
                </c:pt>
              </c:strCache>
            </c:strRef>
          </c:tx>
          <c:spPr>
            <a:solidFill>
              <a:srgbClr val="002060"/>
            </a:solidFill>
            <a:ln>
              <a:noFill/>
            </a:ln>
            <a:effectLst>
              <a:outerShdw blurRad="40000" dist="23000" dir="5400000" rotWithShape="0">
                <a:srgbClr val="000000">
                  <a:alpha val="35000"/>
                </a:srgbClr>
              </a:outerShdw>
            </a:effectLst>
            <a:sp3d/>
          </c:spPr>
          <c:invertIfNegative val="0"/>
          <c:cat>
            <c:strRef>
              <c:f>List1!$A$2:$A$4</c:f>
              <c:strCache>
                <c:ptCount val="3"/>
                <c:pt idx="0">
                  <c:v>2003-2007</c:v>
                </c:pt>
                <c:pt idx="1">
                  <c:v>2008-2012</c:v>
                </c:pt>
                <c:pt idx="2">
                  <c:v>2013-2018</c:v>
                </c:pt>
              </c:strCache>
            </c:strRef>
          </c:cat>
          <c:val>
            <c:numRef>
              <c:f>List1!$G$2:$G$4</c:f>
              <c:numCache>
                <c:formatCode>General</c:formatCode>
                <c:ptCount val="3"/>
                <c:pt idx="0">
                  <c:v>9</c:v>
                </c:pt>
                <c:pt idx="1">
                  <c:v>15</c:v>
                </c:pt>
                <c:pt idx="2">
                  <c:v>16</c:v>
                </c:pt>
              </c:numCache>
            </c:numRef>
          </c:val>
          <c:extLst>
            <c:ext xmlns:c16="http://schemas.microsoft.com/office/drawing/2014/chart" uri="{C3380CC4-5D6E-409C-BE32-E72D297353CC}">
              <c16:uniqueId val="{00000005-BCA0-43CD-B980-663BBDE4ED3D}"/>
            </c:ext>
          </c:extLst>
        </c:ser>
        <c:dLbls>
          <c:showLegendKey val="0"/>
          <c:showVal val="0"/>
          <c:showCatName val="0"/>
          <c:showSerName val="0"/>
          <c:showPercent val="0"/>
          <c:showBubbleSize val="0"/>
        </c:dLbls>
        <c:gapWidth val="150"/>
        <c:shape val="box"/>
        <c:axId val="558411032"/>
        <c:axId val="558407504"/>
        <c:axId val="0"/>
      </c:bar3DChart>
      <c:catAx>
        <c:axId val="5584110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cs-CZ"/>
          </a:p>
        </c:txPr>
        <c:crossAx val="558407504"/>
        <c:crosses val="autoZero"/>
        <c:auto val="1"/>
        <c:lblAlgn val="ctr"/>
        <c:lblOffset val="100"/>
        <c:noMultiLvlLbl val="0"/>
      </c:catAx>
      <c:valAx>
        <c:axId val="55840750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cs-CZ"/>
          </a:p>
        </c:txPr>
        <c:crossAx val="558411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12C54E-3CD5-4BF2-808C-39D8B47D454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49010BE-9FED-4FA1-9CB2-92398730BD27}">
      <dgm:prSet/>
      <dgm:spPr/>
      <dgm:t>
        <a:bodyPr/>
        <a:lstStyle/>
        <a:p>
          <a:r>
            <a:rPr lang="cs-CZ" dirty="0" err="1"/>
            <a:t>Economic</a:t>
          </a:r>
          <a:r>
            <a:rPr lang="cs-CZ" dirty="0"/>
            <a:t> </a:t>
          </a:r>
          <a:r>
            <a:rPr lang="cs-CZ" dirty="0" err="1"/>
            <a:t>impacts</a:t>
          </a:r>
          <a:r>
            <a:rPr lang="cs-CZ" dirty="0"/>
            <a:t> – influence on food </a:t>
          </a:r>
          <a:r>
            <a:rPr lang="cs-CZ" dirty="0" err="1"/>
            <a:t>prices</a:t>
          </a:r>
          <a:r>
            <a:rPr lang="cs-CZ" dirty="0"/>
            <a:t>, </a:t>
          </a:r>
          <a:r>
            <a:rPr lang="en-US" dirty="0"/>
            <a:t> </a:t>
          </a:r>
          <a:r>
            <a:rPr lang="cs-CZ" dirty="0"/>
            <a:t>influence </a:t>
          </a:r>
          <a:r>
            <a:rPr lang="en-US" dirty="0"/>
            <a:t>on the reduction of wages of local residents</a:t>
          </a:r>
          <a:r>
            <a:rPr lang="cs-CZ" dirty="0"/>
            <a:t>, </a:t>
          </a:r>
          <a:r>
            <a:rPr lang="en-US" dirty="0"/>
            <a:t>Influence on the rise in housing and rental prices</a:t>
          </a:r>
          <a:r>
            <a:rPr lang="cs-CZ" dirty="0"/>
            <a:t> and direct </a:t>
          </a:r>
          <a:r>
            <a:rPr lang="cs-CZ" dirty="0" err="1"/>
            <a:t>state</a:t>
          </a:r>
          <a:r>
            <a:rPr lang="cs-CZ" dirty="0"/>
            <a:t> e</a:t>
          </a:r>
          <a:r>
            <a:rPr lang="en-US" dirty="0" err="1"/>
            <a:t>xpenditure</a:t>
          </a:r>
          <a:r>
            <a:rPr lang="en-US" dirty="0"/>
            <a:t> on </a:t>
          </a:r>
          <a:r>
            <a:rPr lang="cs-CZ" dirty="0"/>
            <a:t>r</a:t>
          </a:r>
          <a:r>
            <a:rPr lang="en-US" dirty="0" err="1"/>
            <a:t>efugees</a:t>
          </a:r>
          <a:r>
            <a:rPr lang="cs-CZ" dirty="0"/>
            <a:t>.</a:t>
          </a:r>
          <a:endParaRPr lang="en-US" dirty="0"/>
        </a:p>
      </dgm:t>
    </dgm:pt>
    <dgm:pt modelId="{242F307E-B04C-4CAD-AAE5-CB592CAEAB1D}" type="parTrans" cxnId="{31E7F041-FA5D-4510-ADF9-AE6ED6400054}">
      <dgm:prSet/>
      <dgm:spPr/>
      <dgm:t>
        <a:bodyPr/>
        <a:lstStyle/>
        <a:p>
          <a:endParaRPr lang="en-US"/>
        </a:p>
      </dgm:t>
    </dgm:pt>
    <dgm:pt modelId="{80A5F2C6-A2D6-44C1-869F-496AFF061742}" type="sibTrans" cxnId="{31E7F041-FA5D-4510-ADF9-AE6ED6400054}">
      <dgm:prSet/>
      <dgm:spPr/>
      <dgm:t>
        <a:bodyPr/>
        <a:lstStyle/>
        <a:p>
          <a:endParaRPr lang="en-US"/>
        </a:p>
      </dgm:t>
    </dgm:pt>
    <dgm:pt modelId="{64C77951-0133-42E2-A556-21B27A470F42}">
      <dgm:prSet/>
      <dgm:spPr/>
      <dgm:t>
        <a:bodyPr/>
        <a:lstStyle/>
        <a:p>
          <a:r>
            <a:rPr lang="cs-CZ" dirty="0" err="1"/>
            <a:t>Social</a:t>
          </a:r>
          <a:r>
            <a:rPr lang="cs-CZ" dirty="0"/>
            <a:t> </a:t>
          </a:r>
          <a:r>
            <a:rPr lang="cs-CZ" dirty="0" err="1"/>
            <a:t>impacts</a:t>
          </a:r>
          <a:r>
            <a:rPr lang="cs-CZ" dirty="0"/>
            <a:t> – </a:t>
          </a:r>
          <a:r>
            <a:rPr lang="cs-CZ"/>
            <a:t>internal</a:t>
          </a:r>
          <a:r>
            <a:rPr lang="cs-CZ" dirty="0"/>
            <a:t> </a:t>
          </a:r>
          <a:r>
            <a:rPr lang="cs-CZ" dirty="0" err="1"/>
            <a:t>displacement</a:t>
          </a:r>
          <a:r>
            <a:rPr lang="cs-CZ" dirty="0"/>
            <a:t> </a:t>
          </a:r>
          <a:r>
            <a:rPr lang="cs-CZ" dirty="0" err="1"/>
            <a:t>of</a:t>
          </a:r>
          <a:r>
            <a:rPr lang="cs-CZ" dirty="0"/>
            <a:t> </a:t>
          </a:r>
          <a:r>
            <a:rPr lang="cs-CZ" dirty="0" err="1"/>
            <a:t>persons</a:t>
          </a:r>
          <a:r>
            <a:rPr lang="cs-CZ" dirty="0"/>
            <a:t>, s</a:t>
          </a:r>
          <a:r>
            <a:rPr lang="en-US" dirty="0" err="1"/>
            <a:t>ocial</a:t>
          </a:r>
          <a:r>
            <a:rPr lang="en-US" dirty="0"/>
            <a:t> inequalities between refugees and local people, </a:t>
          </a:r>
          <a:r>
            <a:rPr lang="cs-CZ" dirty="0"/>
            <a:t>e</a:t>
          </a:r>
          <a:r>
            <a:rPr lang="en-US" dirty="0" err="1"/>
            <a:t>thnic</a:t>
          </a:r>
          <a:r>
            <a:rPr lang="en-US" dirty="0"/>
            <a:t> tension.</a:t>
          </a:r>
        </a:p>
      </dgm:t>
    </dgm:pt>
    <dgm:pt modelId="{0392541E-707B-4424-904E-6F6489831894}" type="parTrans" cxnId="{FBB47EB4-B5E9-4D3F-92A0-F417C3297240}">
      <dgm:prSet/>
      <dgm:spPr/>
      <dgm:t>
        <a:bodyPr/>
        <a:lstStyle/>
        <a:p>
          <a:endParaRPr lang="en-US"/>
        </a:p>
      </dgm:t>
    </dgm:pt>
    <dgm:pt modelId="{2FF7E10F-6B26-4115-B16B-1B5105D7B772}" type="sibTrans" cxnId="{FBB47EB4-B5E9-4D3F-92A0-F417C3297240}">
      <dgm:prSet/>
      <dgm:spPr/>
      <dgm:t>
        <a:bodyPr/>
        <a:lstStyle/>
        <a:p>
          <a:endParaRPr lang="en-US"/>
        </a:p>
      </dgm:t>
    </dgm:pt>
    <dgm:pt modelId="{E6708E66-1C59-46F9-BEA6-283D43BD4260}">
      <dgm:prSet/>
      <dgm:spPr/>
      <dgm:t>
        <a:bodyPr/>
        <a:lstStyle/>
        <a:p>
          <a:r>
            <a:rPr lang="cs-CZ"/>
            <a:t>Environmental impacts – </a:t>
          </a:r>
          <a:r>
            <a:rPr lang="en-US"/>
            <a:t>increase in the slums</a:t>
          </a:r>
          <a:r>
            <a:rPr lang="cs-CZ"/>
            <a:t>, p</a:t>
          </a:r>
          <a:r>
            <a:rPr lang="en-US"/>
            <a:t>ollution or depletion of water</a:t>
          </a:r>
          <a:r>
            <a:rPr lang="cs-CZ"/>
            <a:t>, d</a:t>
          </a:r>
          <a:r>
            <a:rPr lang="en-US"/>
            <a:t>eforestation</a:t>
          </a:r>
          <a:r>
            <a:rPr lang="cs-CZ"/>
            <a:t>, s</a:t>
          </a:r>
          <a:r>
            <a:rPr lang="en-US"/>
            <a:t>oil degradation</a:t>
          </a:r>
          <a:r>
            <a:rPr lang="cs-CZ"/>
            <a:t>.</a:t>
          </a:r>
          <a:endParaRPr lang="en-US"/>
        </a:p>
      </dgm:t>
    </dgm:pt>
    <dgm:pt modelId="{8D85CBE6-83DA-4C04-AF1B-802CAB65FBAF}" type="parTrans" cxnId="{935C1CA2-448F-4A8D-905F-727B205B7342}">
      <dgm:prSet/>
      <dgm:spPr/>
      <dgm:t>
        <a:bodyPr/>
        <a:lstStyle/>
        <a:p>
          <a:endParaRPr lang="en-US"/>
        </a:p>
      </dgm:t>
    </dgm:pt>
    <dgm:pt modelId="{705EFA88-F374-475F-B077-9CFA78023FA0}" type="sibTrans" cxnId="{935C1CA2-448F-4A8D-905F-727B205B7342}">
      <dgm:prSet/>
      <dgm:spPr/>
      <dgm:t>
        <a:bodyPr/>
        <a:lstStyle/>
        <a:p>
          <a:endParaRPr lang="en-US"/>
        </a:p>
      </dgm:t>
    </dgm:pt>
    <dgm:pt modelId="{9C071B4E-8F52-4190-8C7B-3CF9BE44D34E}">
      <dgm:prSet/>
      <dgm:spPr/>
      <dgm:t>
        <a:bodyPr/>
        <a:lstStyle/>
        <a:p>
          <a:r>
            <a:rPr lang="cs-CZ"/>
            <a:t>Political-security impacts - i</a:t>
          </a:r>
          <a:r>
            <a:rPr lang="en-US"/>
            <a:t>ncrease in terrorism</a:t>
          </a:r>
          <a:r>
            <a:rPr lang="cs-CZ"/>
            <a:t>, i</a:t>
          </a:r>
          <a:r>
            <a:rPr lang="en-US"/>
            <a:t>ncrease in trafficking and crime</a:t>
          </a:r>
          <a:r>
            <a:rPr lang="cs-CZ"/>
            <a:t>, b</a:t>
          </a:r>
          <a:r>
            <a:rPr lang="en-US"/>
            <a:t>ilateral tensions between neighboring countries</a:t>
          </a:r>
          <a:r>
            <a:rPr lang="cs-CZ"/>
            <a:t>.</a:t>
          </a:r>
          <a:endParaRPr lang="en-US"/>
        </a:p>
      </dgm:t>
    </dgm:pt>
    <dgm:pt modelId="{F4BFF317-71B9-4D45-AF26-AE446B270E72}" type="parTrans" cxnId="{95EB03F7-B483-497D-A5F6-E6D98D230FFB}">
      <dgm:prSet/>
      <dgm:spPr/>
      <dgm:t>
        <a:bodyPr/>
        <a:lstStyle/>
        <a:p>
          <a:endParaRPr lang="en-US"/>
        </a:p>
      </dgm:t>
    </dgm:pt>
    <dgm:pt modelId="{C41240F1-DB09-4824-AF27-4DCC15920948}" type="sibTrans" cxnId="{95EB03F7-B483-497D-A5F6-E6D98D230FFB}">
      <dgm:prSet/>
      <dgm:spPr/>
      <dgm:t>
        <a:bodyPr/>
        <a:lstStyle/>
        <a:p>
          <a:endParaRPr lang="en-US"/>
        </a:p>
      </dgm:t>
    </dgm:pt>
    <dgm:pt modelId="{5564CF0D-9571-40EF-9672-513416B41CE7}" type="pres">
      <dgm:prSet presAssocID="{3812C54E-3CD5-4BF2-808C-39D8B47D4543}" presName="vert0" presStyleCnt="0">
        <dgm:presLayoutVars>
          <dgm:dir/>
          <dgm:animOne val="branch"/>
          <dgm:animLvl val="lvl"/>
        </dgm:presLayoutVars>
      </dgm:prSet>
      <dgm:spPr/>
    </dgm:pt>
    <dgm:pt modelId="{234B5DED-BDBC-4AD9-BE63-A073FD462EA0}" type="pres">
      <dgm:prSet presAssocID="{449010BE-9FED-4FA1-9CB2-92398730BD27}" presName="thickLine" presStyleLbl="alignNode1" presStyleIdx="0" presStyleCnt="4"/>
      <dgm:spPr/>
    </dgm:pt>
    <dgm:pt modelId="{7D9D42BF-2D0D-4AF1-9713-80B2289A7C38}" type="pres">
      <dgm:prSet presAssocID="{449010BE-9FED-4FA1-9CB2-92398730BD27}" presName="horz1" presStyleCnt="0"/>
      <dgm:spPr/>
    </dgm:pt>
    <dgm:pt modelId="{7B63157B-5160-47F5-BD6A-6AFBF63038EA}" type="pres">
      <dgm:prSet presAssocID="{449010BE-9FED-4FA1-9CB2-92398730BD27}" presName="tx1" presStyleLbl="revTx" presStyleIdx="0" presStyleCnt="4"/>
      <dgm:spPr/>
    </dgm:pt>
    <dgm:pt modelId="{F4CACBAA-886B-42F2-96A9-2B42A82EA3A6}" type="pres">
      <dgm:prSet presAssocID="{449010BE-9FED-4FA1-9CB2-92398730BD27}" presName="vert1" presStyleCnt="0"/>
      <dgm:spPr/>
    </dgm:pt>
    <dgm:pt modelId="{E48E6C6A-7B5C-4AF2-818B-7EF42714E94F}" type="pres">
      <dgm:prSet presAssocID="{64C77951-0133-42E2-A556-21B27A470F42}" presName="thickLine" presStyleLbl="alignNode1" presStyleIdx="1" presStyleCnt="4"/>
      <dgm:spPr/>
    </dgm:pt>
    <dgm:pt modelId="{F718E8B2-D75F-444E-8286-98B911274856}" type="pres">
      <dgm:prSet presAssocID="{64C77951-0133-42E2-A556-21B27A470F42}" presName="horz1" presStyleCnt="0"/>
      <dgm:spPr/>
    </dgm:pt>
    <dgm:pt modelId="{A470B387-FE5A-4BA9-86BC-D866AA55BF1F}" type="pres">
      <dgm:prSet presAssocID="{64C77951-0133-42E2-A556-21B27A470F42}" presName="tx1" presStyleLbl="revTx" presStyleIdx="1" presStyleCnt="4"/>
      <dgm:spPr/>
    </dgm:pt>
    <dgm:pt modelId="{6DEC02B7-7D36-4B19-BE52-7E226BC30EAE}" type="pres">
      <dgm:prSet presAssocID="{64C77951-0133-42E2-A556-21B27A470F42}" presName="vert1" presStyleCnt="0"/>
      <dgm:spPr/>
    </dgm:pt>
    <dgm:pt modelId="{63485E10-9428-4548-8CFC-5AE780806B7B}" type="pres">
      <dgm:prSet presAssocID="{E6708E66-1C59-46F9-BEA6-283D43BD4260}" presName="thickLine" presStyleLbl="alignNode1" presStyleIdx="2" presStyleCnt="4"/>
      <dgm:spPr/>
    </dgm:pt>
    <dgm:pt modelId="{A2053F98-1210-47CA-9E4E-A2A1F49B7373}" type="pres">
      <dgm:prSet presAssocID="{E6708E66-1C59-46F9-BEA6-283D43BD4260}" presName="horz1" presStyleCnt="0"/>
      <dgm:spPr/>
    </dgm:pt>
    <dgm:pt modelId="{C14C46DD-36CE-49FF-982D-3016A2703FC0}" type="pres">
      <dgm:prSet presAssocID="{E6708E66-1C59-46F9-BEA6-283D43BD4260}" presName="tx1" presStyleLbl="revTx" presStyleIdx="2" presStyleCnt="4"/>
      <dgm:spPr/>
    </dgm:pt>
    <dgm:pt modelId="{F03248D5-1F20-4E86-BEAB-51ECE9D9254E}" type="pres">
      <dgm:prSet presAssocID="{E6708E66-1C59-46F9-BEA6-283D43BD4260}" presName="vert1" presStyleCnt="0"/>
      <dgm:spPr/>
    </dgm:pt>
    <dgm:pt modelId="{AD04F3B8-A8A9-4A10-9C4F-906FAC4506E0}" type="pres">
      <dgm:prSet presAssocID="{9C071B4E-8F52-4190-8C7B-3CF9BE44D34E}" presName="thickLine" presStyleLbl="alignNode1" presStyleIdx="3" presStyleCnt="4"/>
      <dgm:spPr/>
    </dgm:pt>
    <dgm:pt modelId="{E26B5408-B36F-433C-B9DE-B4C114E8DB25}" type="pres">
      <dgm:prSet presAssocID="{9C071B4E-8F52-4190-8C7B-3CF9BE44D34E}" presName="horz1" presStyleCnt="0"/>
      <dgm:spPr/>
    </dgm:pt>
    <dgm:pt modelId="{BC55B26B-F628-43FF-942A-0C26FDF307C3}" type="pres">
      <dgm:prSet presAssocID="{9C071B4E-8F52-4190-8C7B-3CF9BE44D34E}" presName="tx1" presStyleLbl="revTx" presStyleIdx="3" presStyleCnt="4"/>
      <dgm:spPr/>
    </dgm:pt>
    <dgm:pt modelId="{BD915A79-B148-49C3-AD56-FAC04ABBB149}" type="pres">
      <dgm:prSet presAssocID="{9C071B4E-8F52-4190-8C7B-3CF9BE44D34E}" presName="vert1" presStyleCnt="0"/>
      <dgm:spPr/>
    </dgm:pt>
  </dgm:ptLst>
  <dgm:cxnLst>
    <dgm:cxn modelId="{3AAB870E-0EC1-4941-9679-76284436DF16}" type="presOf" srcId="{9C071B4E-8F52-4190-8C7B-3CF9BE44D34E}" destId="{BC55B26B-F628-43FF-942A-0C26FDF307C3}" srcOrd="0" destOrd="0" presId="urn:microsoft.com/office/officeart/2008/layout/LinedList"/>
    <dgm:cxn modelId="{C3088160-27AA-4FB7-A0AB-D618C0300C66}" type="presOf" srcId="{E6708E66-1C59-46F9-BEA6-283D43BD4260}" destId="{C14C46DD-36CE-49FF-982D-3016A2703FC0}" srcOrd="0" destOrd="0" presId="urn:microsoft.com/office/officeart/2008/layout/LinedList"/>
    <dgm:cxn modelId="{31E7F041-FA5D-4510-ADF9-AE6ED6400054}" srcId="{3812C54E-3CD5-4BF2-808C-39D8B47D4543}" destId="{449010BE-9FED-4FA1-9CB2-92398730BD27}" srcOrd="0" destOrd="0" parTransId="{242F307E-B04C-4CAD-AAE5-CB592CAEAB1D}" sibTransId="{80A5F2C6-A2D6-44C1-869F-496AFF061742}"/>
    <dgm:cxn modelId="{E044D753-AEFA-4EE0-9A74-BAD4E6253F13}" type="presOf" srcId="{3812C54E-3CD5-4BF2-808C-39D8B47D4543}" destId="{5564CF0D-9571-40EF-9672-513416B41CE7}" srcOrd="0" destOrd="0" presId="urn:microsoft.com/office/officeart/2008/layout/LinedList"/>
    <dgm:cxn modelId="{935C1CA2-448F-4A8D-905F-727B205B7342}" srcId="{3812C54E-3CD5-4BF2-808C-39D8B47D4543}" destId="{E6708E66-1C59-46F9-BEA6-283D43BD4260}" srcOrd="2" destOrd="0" parTransId="{8D85CBE6-83DA-4C04-AF1B-802CAB65FBAF}" sibTransId="{705EFA88-F374-475F-B077-9CFA78023FA0}"/>
    <dgm:cxn modelId="{FBB47EB4-B5E9-4D3F-92A0-F417C3297240}" srcId="{3812C54E-3CD5-4BF2-808C-39D8B47D4543}" destId="{64C77951-0133-42E2-A556-21B27A470F42}" srcOrd="1" destOrd="0" parTransId="{0392541E-707B-4424-904E-6F6489831894}" sibTransId="{2FF7E10F-6B26-4115-B16B-1B5105D7B772}"/>
    <dgm:cxn modelId="{ADF88BE2-4251-4959-8695-89BAF8B02441}" type="presOf" srcId="{449010BE-9FED-4FA1-9CB2-92398730BD27}" destId="{7B63157B-5160-47F5-BD6A-6AFBF63038EA}" srcOrd="0" destOrd="0" presId="urn:microsoft.com/office/officeart/2008/layout/LinedList"/>
    <dgm:cxn modelId="{95EB03F7-B483-497D-A5F6-E6D98D230FFB}" srcId="{3812C54E-3CD5-4BF2-808C-39D8B47D4543}" destId="{9C071B4E-8F52-4190-8C7B-3CF9BE44D34E}" srcOrd="3" destOrd="0" parTransId="{F4BFF317-71B9-4D45-AF26-AE446B270E72}" sibTransId="{C41240F1-DB09-4824-AF27-4DCC15920948}"/>
    <dgm:cxn modelId="{6F7807F8-CF8F-4776-B64A-8BB0FDA4097C}" type="presOf" srcId="{64C77951-0133-42E2-A556-21B27A470F42}" destId="{A470B387-FE5A-4BA9-86BC-D866AA55BF1F}" srcOrd="0" destOrd="0" presId="urn:microsoft.com/office/officeart/2008/layout/LinedList"/>
    <dgm:cxn modelId="{E833BDF8-E28B-44E4-8870-51127407B461}" type="presParOf" srcId="{5564CF0D-9571-40EF-9672-513416B41CE7}" destId="{234B5DED-BDBC-4AD9-BE63-A073FD462EA0}" srcOrd="0" destOrd="0" presId="urn:microsoft.com/office/officeart/2008/layout/LinedList"/>
    <dgm:cxn modelId="{3DCA67CC-839B-4E5C-826D-99078A2E5E9E}" type="presParOf" srcId="{5564CF0D-9571-40EF-9672-513416B41CE7}" destId="{7D9D42BF-2D0D-4AF1-9713-80B2289A7C38}" srcOrd="1" destOrd="0" presId="urn:microsoft.com/office/officeart/2008/layout/LinedList"/>
    <dgm:cxn modelId="{99000184-57D3-489E-BB85-796AD44ACA2C}" type="presParOf" srcId="{7D9D42BF-2D0D-4AF1-9713-80B2289A7C38}" destId="{7B63157B-5160-47F5-BD6A-6AFBF63038EA}" srcOrd="0" destOrd="0" presId="urn:microsoft.com/office/officeart/2008/layout/LinedList"/>
    <dgm:cxn modelId="{9A1D9451-9F30-4BF1-8170-76C1F89F52D1}" type="presParOf" srcId="{7D9D42BF-2D0D-4AF1-9713-80B2289A7C38}" destId="{F4CACBAA-886B-42F2-96A9-2B42A82EA3A6}" srcOrd="1" destOrd="0" presId="urn:microsoft.com/office/officeart/2008/layout/LinedList"/>
    <dgm:cxn modelId="{5D73D757-CCD1-43A0-AA55-9AAE4E6A532E}" type="presParOf" srcId="{5564CF0D-9571-40EF-9672-513416B41CE7}" destId="{E48E6C6A-7B5C-4AF2-818B-7EF42714E94F}" srcOrd="2" destOrd="0" presId="urn:microsoft.com/office/officeart/2008/layout/LinedList"/>
    <dgm:cxn modelId="{ACEAEA03-579F-453A-83E3-DD0FCFDBCBCA}" type="presParOf" srcId="{5564CF0D-9571-40EF-9672-513416B41CE7}" destId="{F718E8B2-D75F-444E-8286-98B911274856}" srcOrd="3" destOrd="0" presId="urn:microsoft.com/office/officeart/2008/layout/LinedList"/>
    <dgm:cxn modelId="{4E34CA5C-2448-477C-BFE1-8AEB6D37F907}" type="presParOf" srcId="{F718E8B2-D75F-444E-8286-98B911274856}" destId="{A470B387-FE5A-4BA9-86BC-D866AA55BF1F}" srcOrd="0" destOrd="0" presId="urn:microsoft.com/office/officeart/2008/layout/LinedList"/>
    <dgm:cxn modelId="{1CF30434-F171-4827-884F-A0E3F64E73BA}" type="presParOf" srcId="{F718E8B2-D75F-444E-8286-98B911274856}" destId="{6DEC02B7-7D36-4B19-BE52-7E226BC30EAE}" srcOrd="1" destOrd="0" presId="urn:microsoft.com/office/officeart/2008/layout/LinedList"/>
    <dgm:cxn modelId="{A1C213EB-E47C-4EA9-8FB0-0A1118A9D495}" type="presParOf" srcId="{5564CF0D-9571-40EF-9672-513416B41CE7}" destId="{63485E10-9428-4548-8CFC-5AE780806B7B}" srcOrd="4" destOrd="0" presId="urn:microsoft.com/office/officeart/2008/layout/LinedList"/>
    <dgm:cxn modelId="{9EE4940C-8300-40D0-936A-F1FCC1FD6011}" type="presParOf" srcId="{5564CF0D-9571-40EF-9672-513416B41CE7}" destId="{A2053F98-1210-47CA-9E4E-A2A1F49B7373}" srcOrd="5" destOrd="0" presId="urn:microsoft.com/office/officeart/2008/layout/LinedList"/>
    <dgm:cxn modelId="{865A0C58-649D-4AEB-B57E-5F0474107A0F}" type="presParOf" srcId="{A2053F98-1210-47CA-9E4E-A2A1F49B7373}" destId="{C14C46DD-36CE-49FF-982D-3016A2703FC0}" srcOrd="0" destOrd="0" presId="urn:microsoft.com/office/officeart/2008/layout/LinedList"/>
    <dgm:cxn modelId="{EABE77DE-8BD8-4F10-BE88-5AA3D8C6FF3A}" type="presParOf" srcId="{A2053F98-1210-47CA-9E4E-A2A1F49B7373}" destId="{F03248D5-1F20-4E86-BEAB-51ECE9D9254E}" srcOrd="1" destOrd="0" presId="urn:microsoft.com/office/officeart/2008/layout/LinedList"/>
    <dgm:cxn modelId="{69E6502A-7051-476A-8804-867EE8994144}" type="presParOf" srcId="{5564CF0D-9571-40EF-9672-513416B41CE7}" destId="{AD04F3B8-A8A9-4A10-9C4F-906FAC4506E0}" srcOrd="6" destOrd="0" presId="urn:microsoft.com/office/officeart/2008/layout/LinedList"/>
    <dgm:cxn modelId="{133B0230-5744-4E2A-BD2A-3913EF925B6C}" type="presParOf" srcId="{5564CF0D-9571-40EF-9672-513416B41CE7}" destId="{E26B5408-B36F-433C-B9DE-B4C114E8DB25}" srcOrd="7" destOrd="0" presId="urn:microsoft.com/office/officeart/2008/layout/LinedList"/>
    <dgm:cxn modelId="{98CA226A-A29C-4C42-915F-A5F44A4ADAA7}" type="presParOf" srcId="{E26B5408-B36F-433C-B9DE-B4C114E8DB25}" destId="{BC55B26B-F628-43FF-942A-0C26FDF307C3}" srcOrd="0" destOrd="0" presId="urn:microsoft.com/office/officeart/2008/layout/LinedList"/>
    <dgm:cxn modelId="{C494D12B-114C-42F7-9830-18799BFADBE7}" type="presParOf" srcId="{E26B5408-B36F-433C-B9DE-B4C114E8DB25}" destId="{BD915A79-B148-49C3-AD56-FAC04ABBB14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BB6BEA-0BBA-4BD1-B8A6-769E8C0C161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C9E1AA28-548F-42D0-843D-9EA3BD129135}">
      <dgm:prSet/>
      <dgm:spPr/>
      <dgm:t>
        <a:bodyPr/>
        <a:lstStyle/>
        <a:p>
          <a:r>
            <a:rPr lang="cs-CZ"/>
            <a:t>a) </a:t>
          </a:r>
          <a:r>
            <a:rPr lang="en-US" b="1"/>
            <a:t>Attacks between sending state and refugees</a:t>
          </a:r>
          <a:r>
            <a:rPr lang="en-US"/>
            <a:t> (The violence occurs between refugees and government of sending state)</a:t>
          </a:r>
        </a:p>
      </dgm:t>
    </dgm:pt>
    <dgm:pt modelId="{81176989-3B0B-442F-ACA6-35779E69284C}" type="parTrans" cxnId="{0108A3DD-23B8-4E79-93D2-53C8D2E86253}">
      <dgm:prSet/>
      <dgm:spPr/>
      <dgm:t>
        <a:bodyPr/>
        <a:lstStyle/>
        <a:p>
          <a:endParaRPr lang="en-US"/>
        </a:p>
      </dgm:t>
    </dgm:pt>
    <dgm:pt modelId="{52EE0A83-2395-4872-9B58-F8D58346A232}" type="sibTrans" cxnId="{0108A3DD-23B8-4E79-93D2-53C8D2E86253}">
      <dgm:prSet/>
      <dgm:spPr/>
      <dgm:t>
        <a:bodyPr/>
        <a:lstStyle/>
        <a:p>
          <a:endParaRPr lang="en-US"/>
        </a:p>
      </dgm:t>
    </dgm:pt>
    <dgm:pt modelId="{D04114A3-419A-4163-8674-74AF90B0AFC0}">
      <dgm:prSet/>
      <dgm:spPr/>
      <dgm:t>
        <a:bodyPr/>
        <a:lstStyle/>
        <a:p>
          <a:r>
            <a:rPr lang="cs-CZ"/>
            <a:t>b) </a:t>
          </a:r>
          <a:r>
            <a:rPr lang="en-US" b="1"/>
            <a:t>Attacks between receiving state and refugees</a:t>
          </a:r>
          <a:r>
            <a:rPr lang="en-US"/>
            <a:t> (The violence occurs between refugees and government of receiving state)</a:t>
          </a:r>
        </a:p>
      </dgm:t>
    </dgm:pt>
    <dgm:pt modelId="{D08AB1F9-510B-4C16-879E-121D012C0B1B}" type="parTrans" cxnId="{0E23C809-DC79-400B-8B5D-3EA13C9C1F14}">
      <dgm:prSet/>
      <dgm:spPr/>
      <dgm:t>
        <a:bodyPr/>
        <a:lstStyle/>
        <a:p>
          <a:endParaRPr lang="en-US"/>
        </a:p>
      </dgm:t>
    </dgm:pt>
    <dgm:pt modelId="{586F43BE-2BE2-4079-95B0-C9BC85E31E7F}" type="sibTrans" cxnId="{0E23C809-DC79-400B-8B5D-3EA13C9C1F14}">
      <dgm:prSet/>
      <dgm:spPr/>
      <dgm:t>
        <a:bodyPr/>
        <a:lstStyle/>
        <a:p>
          <a:endParaRPr lang="en-US"/>
        </a:p>
      </dgm:t>
    </dgm:pt>
    <dgm:pt modelId="{34E77902-B8EB-4765-9849-8D08BA31E92C}">
      <dgm:prSet/>
      <dgm:spPr/>
      <dgm:t>
        <a:bodyPr/>
        <a:lstStyle/>
        <a:p>
          <a:r>
            <a:rPr lang="cs-CZ" b="1"/>
            <a:t>c) </a:t>
          </a:r>
          <a:r>
            <a:rPr lang="en-US" b="1"/>
            <a:t>Ethnic or factual violence among refugees</a:t>
          </a:r>
          <a:r>
            <a:rPr lang="en-US"/>
            <a:t> (The violence occurs between groups of refugees)</a:t>
          </a:r>
        </a:p>
      </dgm:t>
    </dgm:pt>
    <dgm:pt modelId="{0BA265C4-AD62-4026-B504-E067F1877532}" type="parTrans" cxnId="{2AD45CAC-03CB-46A5-B2F6-B388AD4C48D5}">
      <dgm:prSet/>
      <dgm:spPr/>
      <dgm:t>
        <a:bodyPr/>
        <a:lstStyle/>
        <a:p>
          <a:endParaRPr lang="en-US"/>
        </a:p>
      </dgm:t>
    </dgm:pt>
    <dgm:pt modelId="{85270173-1D6D-4482-85A2-60D932020B08}" type="sibTrans" cxnId="{2AD45CAC-03CB-46A5-B2F6-B388AD4C48D5}">
      <dgm:prSet/>
      <dgm:spPr/>
      <dgm:t>
        <a:bodyPr/>
        <a:lstStyle/>
        <a:p>
          <a:endParaRPr lang="en-US"/>
        </a:p>
      </dgm:t>
    </dgm:pt>
    <dgm:pt modelId="{B829ACE3-DF91-4A97-9826-2F22A1D14D49}">
      <dgm:prSet/>
      <dgm:spPr/>
      <dgm:t>
        <a:bodyPr/>
        <a:lstStyle/>
        <a:p>
          <a:r>
            <a:rPr lang="cs-CZ" b="1"/>
            <a:t>d) </a:t>
          </a:r>
          <a:r>
            <a:rPr lang="en-US" b="1"/>
            <a:t>Internal violence within receiving state</a:t>
          </a:r>
          <a:r>
            <a:rPr lang="en-US"/>
            <a:t> (The violence occurs between refugees and local population of receiving state)</a:t>
          </a:r>
        </a:p>
      </dgm:t>
    </dgm:pt>
    <dgm:pt modelId="{CF4F0F2F-2092-4380-8BFB-229E06C25F1D}" type="parTrans" cxnId="{F33EA18B-BD80-452D-AC64-6F0DC8BA4E6C}">
      <dgm:prSet/>
      <dgm:spPr/>
      <dgm:t>
        <a:bodyPr/>
        <a:lstStyle/>
        <a:p>
          <a:endParaRPr lang="en-US"/>
        </a:p>
      </dgm:t>
    </dgm:pt>
    <dgm:pt modelId="{C17C42DA-8897-47E5-AA83-708043F60068}" type="sibTrans" cxnId="{F33EA18B-BD80-452D-AC64-6F0DC8BA4E6C}">
      <dgm:prSet/>
      <dgm:spPr/>
      <dgm:t>
        <a:bodyPr/>
        <a:lstStyle/>
        <a:p>
          <a:endParaRPr lang="en-US"/>
        </a:p>
      </dgm:t>
    </dgm:pt>
    <dgm:pt modelId="{F5C41A64-0A50-455F-B02F-A1985E5E588C}">
      <dgm:prSet/>
      <dgm:spPr/>
      <dgm:t>
        <a:bodyPr/>
        <a:lstStyle/>
        <a:p>
          <a:r>
            <a:rPr lang="cs-CZ" b="1"/>
            <a:t>e) </a:t>
          </a:r>
          <a:r>
            <a:rPr lang="en-US" b="1"/>
            <a:t>Interstate war or unilateral intervention</a:t>
          </a:r>
          <a:r>
            <a:rPr lang="en-US"/>
            <a:t> (Refugees and the government of more than one state are involved in violence)</a:t>
          </a:r>
        </a:p>
      </dgm:t>
    </dgm:pt>
    <dgm:pt modelId="{B7C0452B-9C71-4FCA-AA07-CB7BDDF15FB1}" type="parTrans" cxnId="{1C2E764A-812D-4107-81DE-295C89B09126}">
      <dgm:prSet/>
      <dgm:spPr/>
      <dgm:t>
        <a:bodyPr/>
        <a:lstStyle/>
        <a:p>
          <a:endParaRPr lang="en-US"/>
        </a:p>
      </dgm:t>
    </dgm:pt>
    <dgm:pt modelId="{527D2DA9-67B2-4BF1-AE0B-1E04FF95150F}" type="sibTrans" cxnId="{1C2E764A-812D-4107-81DE-295C89B09126}">
      <dgm:prSet/>
      <dgm:spPr/>
      <dgm:t>
        <a:bodyPr/>
        <a:lstStyle/>
        <a:p>
          <a:endParaRPr lang="en-US"/>
        </a:p>
      </dgm:t>
    </dgm:pt>
    <dgm:pt modelId="{8D60A03B-E2EF-4B62-89C3-D4A2597AFE67}">
      <dgm:prSet/>
      <dgm:spPr/>
      <dgm:t>
        <a:bodyPr/>
        <a:lstStyle/>
        <a:p>
          <a:r>
            <a:rPr lang="cs-CZ" b="1" dirty="0">
              <a:solidFill>
                <a:srgbClr val="FF0000"/>
              </a:solidFill>
            </a:rPr>
            <a:t>f) </a:t>
          </a:r>
          <a:r>
            <a:rPr lang="en-US" b="1" dirty="0">
              <a:solidFill>
                <a:srgbClr val="FF0000"/>
              </a:solidFill>
            </a:rPr>
            <a:t>Attacks between refugees and transnational VNSA</a:t>
          </a:r>
          <a:r>
            <a:rPr lang="en-US" dirty="0">
              <a:solidFill>
                <a:srgbClr val="FF0000"/>
              </a:solidFill>
            </a:rPr>
            <a:t> </a:t>
          </a:r>
          <a:r>
            <a:rPr lang="en-US" dirty="0"/>
            <a:t>(The violence occurs between refugees and transnational VNSA (( non-state armed groups operating across several countries))</a:t>
          </a:r>
        </a:p>
      </dgm:t>
    </dgm:pt>
    <dgm:pt modelId="{F8132704-D919-4FD8-8D6C-5DB7F1FC1940}" type="parTrans" cxnId="{1D2671E5-B983-43EE-94B7-99649ADB5EEE}">
      <dgm:prSet/>
      <dgm:spPr/>
      <dgm:t>
        <a:bodyPr/>
        <a:lstStyle/>
        <a:p>
          <a:endParaRPr lang="en-US"/>
        </a:p>
      </dgm:t>
    </dgm:pt>
    <dgm:pt modelId="{CE8D7D22-5EFF-4FD8-B713-5599CDE54AC7}" type="sibTrans" cxnId="{1D2671E5-B983-43EE-94B7-99649ADB5EEE}">
      <dgm:prSet/>
      <dgm:spPr/>
      <dgm:t>
        <a:bodyPr/>
        <a:lstStyle/>
        <a:p>
          <a:endParaRPr lang="en-US"/>
        </a:p>
      </dgm:t>
    </dgm:pt>
    <dgm:pt modelId="{C650F0BC-26B1-4CFA-A961-54EDB7091765}" type="pres">
      <dgm:prSet presAssocID="{ECBB6BEA-0BBA-4BD1-B8A6-769E8C0C1617}" presName="vert0" presStyleCnt="0">
        <dgm:presLayoutVars>
          <dgm:dir/>
          <dgm:animOne val="branch"/>
          <dgm:animLvl val="lvl"/>
        </dgm:presLayoutVars>
      </dgm:prSet>
      <dgm:spPr/>
    </dgm:pt>
    <dgm:pt modelId="{060E5412-B954-41C0-AD89-F2BD5483811F}" type="pres">
      <dgm:prSet presAssocID="{C9E1AA28-548F-42D0-843D-9EA3BD129135}" presName="thickLine" presStyleLbl="alignNode1" presStyleIdx="0" presStyleCnt="6"/>
      <dgm:spPr/>
    </dgm:pt>
    <dgm:pt modelId="{4E1E4C04-C593-4968-97D7-D8B2253CA458}" type="pres">
      <dgm:prSet presAssocID="{C9E1AA28-548F-42D0-843D-9EA3BD129135}" presName="horz1" presStyleCnt="0"/>
      <dgm:spPr/>
    </dgm:pt>
    <dgm:pt modelId="{DEF24266-9C59-4C09-8041-BAAED561BB8E}" type="pres">
      <dgm:prSet presAssocID="{C9E1AA28-548F-42D0-843D-9EA3BD129135}" presName="tx1" presStyleLbl="revTx" presStyleIdx="0" presStyleCnt="6"/>
      <dgm:spPr/>
    </dgm:pt>
    <dgm:pt modelId="{033C89E5-82EE-4BD4-9231-B7805232EA0C}" type="pres">
      <dgm:prSet presAssocID="{C9E1AA28-548F-42D0-843D-9EA3BD129135}" presName="vert1" presStyleCnt="0"/>
      <dgm:spPr/>
    </dgm:pt>
    <dgm:pt modelId="{518CEC8E-58D0-4E2E-930C-0C3A71A428C0}" type="pres">
      <dgm:prSet presAssocID="{D04114A3-419A-4163-8674-74AF90B0AFC0}" presName="thickLine" presStyleLbl="alignNode1" presStyleIdx="1" presStyleCnt="6"/>
      <dgm:spPr/>
    </dgm:pt>
    <dgm:pt modelId="{5AC7126A-EBE8-48F7-B024-A9D7C6F18CED}" type="pres">
      <dgm:prSet presAssocID="{D04114A3-419A-4163-8674-74AF90B0AFC0}" presName="horz1" presStyleCnt="0"/>
      <dgm:spPr/>
    </dgm:pt>
    <dgm:pt modelId="{DF437603-E31D-49B5-8012-955F0C05676E}" type="pres">
      <dgm:prSet presAssocID="{D04114A3-419A-4163-8674-74AF90B0AFC0}" presName="tx1" presStyleLbl="revTx" presStyleIdx="1" presStyleCnt="6"/>
      <dgm:spPr/>
    </dgm:pt>
    <dgm:pt modelId="{62E06B54-D9BE-43AA-8759-52A9D3AF1B7F}" type="pres">
      <dgm:prSet presAssocID="{D04114A3-419A-4163-8674-74AF90B0AFC0}" presName="vert1" presStyleCnt="0"/>
      <dgm:spPr/>
    </dgm:pt>
    <dgm:pt modelId="{D0D6F906-157F-4F39-ABFF-94AFCCE9DFD2}" type="pres">
      <dgm:prSet presAssocID="{34E77902-B8EB-4765-9849-8D08BA31E92C}" presName="thickLine" presStyleLbl="alignNode1" presStyleIdx="2" presStyleCnt="6"/>
      <dgm:spPr/>
    </dgm:pt>
    <dgm:pt modelId="{E983870E-07B4-4AA3-B6BB-770BEC22BE79}" type="pres">
      <dgm:prSet presAssocID="{34E77902-B8EB-4765-9849-8D08BA31E92C}" presName="horz1" presStyleCnt="0"/>
      <dgm:spPr/>
    </dgm:pt>
    <dgm:pt modelId="{2FC2A461-4A01-4D77-BF70-F2C25E72ED03}" type="pres">
      <dgm:prSet presAssocID="{34E77902-B8EB-4765-9849-8D08BA31E92C}" presName="tx1" presStyleLbl="revTx" presStyleIdx="2" presStyleCnt="6"/>
      <dgm:spPr/>
    </dgm:pt>
    <dgm:pt modelId="{DEF06EB4-6194-47DA-AE9D-D725F48105E0}" type="pres">
      <dgm:prSet presAssocID="{34E77902-B8EB-4765-9849-8D08BA31E92C}" presName="vert1" presStyleCnt="0"/>
      <dgm:spPr/>
    </dgm:pt>
    <dgm:pt modelId="{900D6583-6EE9-4F76-A903-E149F3437E89}" type="pres">
      <dgm:prSet presAssocID="{B829ACE3-DF91-4A97-9826-2F22A1D14D49}" presName="thickLine" presStyleLbl="alignNode1" presStyleIdx="3" presStyleCnt="6"/>
      <dgm:spPr/>
    </dgm:pt>
    <dgm:pt modelId="{5D62BCCC-55FA-446F-8AB1-319329E1BF14}" type="pres">
      <dgm:prSet presAssocID="{B829ACE3-DF91-4A97-9826-2F22A1D14D49}" presName="horz1" presStyleCnt="0"/>
      <dgm:spPr/>
    </dgm:pt>
    <dgm:pt modelId="{B49F0678-1FB3-4FC7-969C-0FC864D6F42C}" type="pres">
      <dgm:prSet presAssocID="{B829ACE3-DF91-4A97-9826-2F22A1D14D49}" presName="tx1" presStyleLbl="revTx" presStyleIdx="3" presStyleCnt="6"/>
      <dgm:spPr/>
    </dgm:pt>
    <dgm:pt modelId="{52988AA5-B07B-450A-8710-EBA0109861D7}" type="pres">
      <dgm:prSet presAssocID="{B829ACE3-DF91-4A97-9826-2F22A1D14D49}" presName="vert1" presStyleCnt="0"/>
      <dgm:spPr/>
    </dgm:pt>
    <dgm:pt modelId="{5BF6F936-D9C0-4C14-802D-3592DDA6F9A4}" type="pres">
      <dgm:prSet presAssocID="{F5C41A64-0A50-455F-B02F-A1985E5E588C}" presName="thickLine" presStyleLbl="alignNode1" presStyleIdx="4" presStyleCnt="6"/>
      <dgm:spPr/>
    </dgm:pt>
    <dgm:pt modelId="{DFA826FF-8E0D-4B1A-A232-F1AB61904833}" type="pres">
      <dgm:prSet presAssocID="{F5C41A64-0A50-455F-B02F-A1985E5E588C}" presName="horz1" presStyleCnt="0"/>
      <dgm:spPr/>
    </dgm:pt>
    <dgm:pt modelId="{007DC117-6C3E-4071-A064-9641F014ED50}" type="pres">
      <dgm:prSet presAssocID="{F5C41A64-0A50-455F-B02F-A1985E5E588C}" presName="tx1" presStyleLbl="revTx" presStyleIdx="4" presStyleCnt="6"/>
      <dgm:spPr/>
    </dgm:pt>
    <dgm:pt modelId="{1BACDB8F-B84C-4DE3-A113-5F4F931C4170}" type="pres">
      <dgm:prSet presAssocID="{F5C41A64-0A50-455F-B02F-A1985E5E588C}" presName="vert1" presStyleCnt="0"/>
      <dgm:spPr/>
    </dgm:pt>
    <dgm:pt modelId="{EA53AF28-7942-44B6-8C98-43A91ACE46A2}" type="pres">
      <dgm:prSet presAssocID="{8D60A03B-E2EF-4B62-89C3-D4A2597AFE67}" presName="thickLine" presStyleLbl="alignNode1" presStyleIdx="5" presStyleCnt="6"/>
      <dgm:spPr/>
    </dgm:pt>
    <dgm:pt modelId="{2B0E7D87-631E-44ED-9E6E-A68D805F7527}" type="pres">
      <dgm:prSet presAssocID="{8D60A03B-E2EF-4B62-89C3-D4A2597AFE67}" presName="horz1" presStyleCnt="0"/>
      <dgm:spPr/>
    </dgm:pt>
    <dgm:pt modelId="{31A1CDF2-D332-449C-B44D-41D5680FE5BF}" type="pres">
      <dgm:prSet presAssocID="{8D60A03B-E2EF-4B62-89C3-D4A2597AFE67}" presName="tx1" presStyleLbl="revTx" presStyleIdx="5" presStyleCnt="6"/>
      <dgm:spPr/>
    </dgm:pt>
    <dgm:pt modelId="{201E9D45-C025-4A8A-A236-EABA1C41B434}" type="pres">
      <dgm:prSet presAssocID="{8D60A03B-E2EF-4B62-89C3-D4A2597AFE67}" presName="vert1" presStyleCnt="0"/>
      <dgm:spPr/>
    </dgm:pt>
  </dgm:ptLst>
  <dgm:cxnLst>
    <dgm:cxn modelId="{610CD802-815F-4C50-BB51-E67D96D52B8D}" type="presOf" srcId="{C9E1AA28-548F-42D0-843D-9EA3BD129135}" destId="{DEF24266-9C59-4C09-8041-BAAED561BB8E}" srcOrd="0" destOrd="0" presId="urn:microsoft.com/office/officeart/2008/layout/LinedList"/>
    <dgm:cxn modelId="{0E23C809-DC79-400B-8B5D-3EA13C9C1F14}" srcId="{ECBB6BEA-0BBA-4BD1-B8A6-769E8C0C1617}" destId="{D04114A3-419A-4163-8674-74AF90B0AFC0}" srcOrd="1" destOrd="0" parTransId="{D08AB1F9-510B-4C16-879E-121D012C0B1B}" sibTransId="{586F43BE-2BE2-4079-95B0-C9BC85E31E7F}"/>
    <dgm:cxn modelId="{D8D18B1A-7600-44BD-A695-062EBA4EF99E}" type="presOf" srcId="{B829ACE3-DF91-4A97-9826-2F22A1D14D49}" destId="{B49F0678-1FB3-4FC7-969C-0FC864D6F42C}" srcOrd="0" destOrd="0" presId="urn:microsoft.com/office/officeart/2008/layout/LinedList"/>
    <dgm:cxn modelId="{1C2E764A-812D-4107-81DE-295C89B09126}" srcId="{ECBB6BEA-0BBA-4BD1-B8A6-769E8C0C1617}" destId="{F5C41A64-0A50-455F-B02F-A1985E5E588C}" srcOrd="4" destOrd="0" parTransId="{B7C0452B-9C71-4FCA-AA07-CB7BDDF15FB1}" sibTransId="{527D2DA9-67B2-4BF1-AE0B-1E04FF95150F}"/>
    <dgm:cxn modelId="{6B2F1355-20D1-4E5A-8E0D-F55B4D28B4AA}" type="presOf" srcId="{D04114A3-419A-4163-8674-74AF90B0AFC0}" destId="{DF437603-E31D-49B5-8012-955F0C05676E}" srcOrd="0" destOrd="0" presId="urn:microsoft.com/office/officeart/2008/layout/LinedList"/>
    <dgm:cxn modelId="{F33EA18B-BD80-452D-AC64-6F0DC8BA4E6C}" srcId="{ECBB6BEA-0BBA-4BD1-B8A6-769E8C0C1617}" destId="{B829ACE3-DF91-4A97-9826-2F22A1D14D49}" srcOrd="3" destOrd="0" parTransId="{CF4F0F2F-2092-4380-8BFB-229E06C25F1D}" sibTransId="{C17C42DA-8897-47E5-AA83-708043F60068}"/>
    <dgm:cxn modelId="{B52DE291-0A18-47CF-A6C0-8258D4B6A508}" type="presOf" srcId="{34E77902-B8EB-4765-9849-8D08BA31E92C}" destId="{2FC2A461-4A01-4D77-BF70-F2C25E72ED03}" srcOrd="0" destOrd="0" presId="urn:microsoft.com/office/officeart/2008/layout/LinedList"/>
    <dgm:cxn modelId="{2AD45CAC-03CB-46A5-B2F6-B388AD4C48D5}" srcId="{ECBB6BEA-0BBA-4BD1-B8A6-769E8C0C1617}" destId="{34E77902-B8EB-4765-9849-8D08BA31E92C}" srcOrd="2" destOrd="0" parTransId="{0BA265C4-AD62-4026-B504-E067F1877532}" sibTransId="{85270173-1D6D-4482-85A2-60D932020B08}"/>
    <dgm:cxn modelId="{B27C03BC-1384-411A-8A46-B36C6BBFEF0A}" type="presOf" srcId="{ECBB6BEA-0BBA-4BD1-B8A6-769E8C0C1617}" destId="{C650F0BC-26B1-4CFA-A961-54EDB7091765}" srcOrd="0" destOrd="0" presId="urn:microsoft.com/office/officeart/2008/layout/LinedList"/>
    <dgm:cxn modelId="{0108A3DD-23B8-4E79-93D2-53C8D2E86253}" srcId="{ECBB6BEA-0BBA-4BD1-B8A6-769E8C0C1617}" destId="{C9E1AA28-548F-42D0-843D-9EA3BD129135}" srcOrd="0" destOrd="0" parTransId="{81176989-3B0B-442F-ACA6-35779E69284C}" sibTransId="{52EE0A83-2395-4872-9B58-F8D58346A232}"/>
    <dgm:cxn modelId="{1D2671E5-B983-43EE-94B7-99649ADB5EEE}" srcId="{ECBB6BEA-0BBA-4BD1-B8A6-769E8C0C1617}" destId="{8D60A03B-E2EF-4B62-89C3-D4A2597AFE67}" srcOrd="5" destOrd="0" parTransId="{F8132704-D919-4FD8-8D6C-5DB7F1FC1940}" sibTransId="{CE8D7D22-5EFF-4FD8-B713-5599CDE54AC7}"/>
    <dgm:cxn modelId="{D8CB39E9-C424-44AD-8D7C-1963B7E7EB22}" type="presOf" srcId="{8D60A03B-E2EF-4B62-89C3-D4A2597AFE67}" destId="{31A1CDF2-D332-449C-B44D-41D5680FE5BF}" srcOrd="0" destOrd="0" presId="urn:microsoft.com/office/officeart/2008/layout/LinedList"/>
    <dgm:cxn modelId="{F1D485FA-3FB6-46D6-A30C-B524011D48ED}" type="presOf" srcId="{F5C41A64-0A50-455F-B02F-A1985E5E588C}" destId="{007DC117-6C3E-4071-A064-9641F014ED50}" srcOrd="0" destOrd="0" presId="urn:microsoft.com/office/officeart/2008/layout/LinedList"/>
    <dgm:cxn modelId="{971E0961-487D-42CD-99E8-830E8F878587}" type="presParOf" srcId="{C650F0BC-26B1-4CFA-A961-54EDB7091765}" destId="{060E5412-B954-41C0-AD89-F2BD5483811F}" srcOrd="0" destOrd="0" presId="urn:microsoft.com/office/officeart/2008/layout/LinedList"/>
    <dgm:cxn modelId="{14139A85-A0E0-4A32-B327-379EA835A122}" type="presParOf" srcId="{C650F0BC-26B1-4CFA-A961-54EDB7091765}" destId="{4E1E4C04-C593-4968-97D7-D8B2253CA458}" srcOrd="1" destOrd="0" presId="urn:microsoft.com/office/officeart/2008/layout/LinedList"/>
    <dgm:cxn modelId="{96402888-FEED-4234-AF41-5D4FDFD65530}" type="presParOf" srcId="{4E1E4C04-C593-4968-97D7-D8B2253CA458}" destId="{DEF24266-9C59-4C09-8041-BAAED561BB8E}" srcOrd="0" destOrd="0" presId="urn:microsoft.com/office/officeart/2008/layout/LinedList"/>
    <dgm:cxn modelId="{2CD4957A-9DFC-4F7E-8982-550C530D706B}" type="presParOf" srcId="{4E1E4C04-C593-4968-97D7-D8B2253CA458}" destId="{033C89E5-82EE-4BD4-9231-B7805232EA0C}" srcOrd="1" destOrd="0" presId="urn:microsoft.com/office/officeart/2008/layout/LinedList"/>
    <dgm:cxn modelId="{4C18FE79-BFCD-4B17-9123-DDD041048C4E}" type="presParOf" srcId="{C650F0BC-26B1-4CFA-A961-54EDB7091765}" destId="{518CEC8E-58D0-4E2E-930C-0C3A71A428C0}" srcOrd="2" destOrd="0" presId="urn:microsoft.com/office/officeart/2008/layout/LinedList"/>
    <dgm:cxn modelId="{BB95887A-4FF5-48C7-88DA-65B4A9A7637F}" type="presParOf" srcId="{C650F0BC-26B1-4CFA-A961-54EDB7091765}" destId="{5AC7126A-EBE8-48F7-B024-A9D7C6F18CED}" srcOrd="3" destOrd="0" presId="urn:microsoft.com/office/officeart/2008/layout/LinedList"/>
    <dgm:cxn modelId="{A3F3B29E-42A6-4FAC-B507-A68E995DD094}" type="presParOf" srcId="{5AC7126A-EBE8-48F7-B024-A9D7C6F18CED}" destId="{DF437603-E31D-49B5-8012-955F0C05676E}" srcOrd="0" destOrd="0" presId="urn:microsoft.com/office/officeart/2008/layout/LinedList"/>
    <dgm:cxn modelId="{6F1555BC-7AFD-4785-BB59-1FB2F0D9AD49}" type="presParOf" srcId="{5AC7126A-EBE8-48F7-B024-A9D7C6F18CED}" destId="{62E06B54-D9BE-43AA-8759-52A9D3AF1B7F}" srcOrd="1" destOrd="0" presId="urn:microsoft.com/office/officeart/2008/layout/LinedList"/>
    <dgm:cxn modelId="{45D082D4-03D2-4612-B8FC-66A34DCE4E11}" type="presParOf" srcId="{C650F0BC-26B1-4CFA-A961-54EDB7091765}" destId="{D0D6F906-157F-4F39-ABFF-94AFCCE9DFD2}" srcOrd="4" destOrd="0" presId="urn:microsoft.com/office/officeart/2008/layout/LinedList"/>
    <dgm:cxn modelId="{68E555C2-7106-444D-9F35-4D04BD0908D3}" type="presParOf" srcId="{C650F0BC-26B1-4CFA-A961-54EDB7091765}" destId="{E983870E-07B4-4AA3-B6BB-770BEC22BE79}" srcOrd="5" destOrd="0" presId="urn:microsoft.com/office/officeart/2008/layout/LinedList"/>
    <dgm:cxn modelId="{C8C0D0A2-12FA-41C0-9902-17038AD994CE}" type="presParOf" srcId="{E983870E-07B4-4AA3-B6BB-770BEC22BE79}" destId="{2FC2A461-4A01-4D77-BF70-F2C25E72ED03}" srcOrd="0" destOrd="0" presId="urn:microsoft.com/office/officeart/2008/layout/LinedList"/>
    <dgm:cxn modelId="{F19FEE43-ED22-4C95-A637-6DE111D59643}" type="presParOf" srcId="{E983870E-07B4-4AA3-B6BB-770BEC22BE79}" destId="{DEF06EB4-6194-47DA-AE9D-D725F48105E0}" srcOrd="1" destOrd="0" presId="urn:microsoft.com/office/officeart/2008/layout/LinedList"/>
    <dgm:cxn modelId="{D838C13B-ECBC-4DF1-8F5C-F72C186239A4}" type="presParOf" srcId="{C650F0BC-26B1-4CFA-A961-54EDB7091765}" destId="{900D6583-6EE9-4F76-A903-E149F3437E89}" srcOrd="6" destOrd="0" presId="urn:microsoft.com/office/officeart/2008/layout/LinedList"/>
    <dgm:cxn modelId="{71BDDC07-32C1-454F-A148-15F84276E9FF}" type="presParOf" srcId="{C650F0BC-26B1-4CFA-A961-54EDB7091765}" destId="{5D62BCCC-55FA-446F-8AB1-319329E1BF14}" srcOrd="7" destOrd="0" presId="urn:microsoft.com/office/officeart/2008/layout/LinedList"/>
    <dgm:cxn modelId="{F7CAB749-871D-4685-A813-88CB6FC2DB83}" type="presParOf" srcId="{5D62BCCC-55FA-446F-8AB1-319329E1BF14}" destId="{B49F0678-1FB3-4FC7-969C-0FC864D6F42C}" srcOrd="0" destOrd="0" presId="urn:microsoft.com/office/officeart/2008/layout/LinedList"/>
    <dgm:cxn modelId="{91BA8DCB-9312-49A7-8B1C-D1BDF32397F4}" type="presParOf" srcId="{5D62BCCC-55FA-446F-8AB1-319329E1BF14}" destId="{52988AA5-B07B-450A-8710-EBA0109861D7}" srcOrd="1" destOrd="0" presId="urn:microsoft.com/office/officeart/2008/layout/LinedList"/>
    <dgm:cxn modelId="{50D78CB2-785E-4185-9D37-10A00403FD76}" type="presParOf" srcId="{C650F0BC-26B1-4CFA-A961-54EDB7091765}" destId="{5BF6F936-D9C0-4C14-802D-3592DDA6F9A4}" srcOrd="8" destOrd="0" presId="urn:microsoft.com/office/officeart/2008/layout/LinedList"/>
    <dgm:cxn modelId="{D30D05CA-B2AF-4BCC-927D-3921588189F3}" type="presParOf" srcId="{C650F0BC-26B1-4CFA-A961-54EDB7091765}" destId="{DFA826FF-8E0D-4B1A-A232-F1AB61904833}" srcOrd="9" destOrd="0" presId="urn:microsoft.com/office/officeart/2008/layout/LinedList"/>
    <dgm:cxn modelId="{9DC54B41-8641-44B5-A02A-83B7AE95135A}" type="presParOf" srcId="{DFA826FF-8E0D-4B1A-A232-F1AB61904833}" destId="{007DC117-6C3E-4071-A064-9641F014ED50}" srcOrd="0" destOrd="0" presId="urn:microsoft.com/office/officeart/2008/layout/LinedList"/>
    <dgm:cxn modelId="{4928D714-BE2C-4878-9DA6-C08CCE3E52C2}" type="presParOf" srcId="{DFA826FF-8E0D-4B1A-A232-F1AB61904833}" destId="{1BACDB8F-B84C-4DE3-A113-5F4F931C4170}" srcOrd="1" destOrd="0" presId="urn:microsoft.com/office/officeart/2008/layout/LinedList"/>
    <dgm:cxn modelId="{FE64A8A2-8A71-4955-9899-753D6E17ADC0}" type="presParOf" srcId="{C650F0BC-26B1-4CFA-A961-54EDB7091765}" destId="{EA53AF28-7942-44B6-8C98-43A91ACE46A2}" srcOrd="10" destOrd="0" presId="urn:microsoft.com/office/officeart/2008/layout/LinedList"/>
    <dgm:cxn modelId="{288DAB59-0249-4BF8-A2B7-2F569BE8946D}" type="presParOf" srcId="{C650F0BC-26B1-4CFA-A961-54EDB7091765}" destId="{2B0E7D87-631E-44ED-9E6E-A68D805F7527}" srcOrd="11" destOrd="0" presId="urn:microsoft.com/office/officeart/2008/layout/LinedList"/>
    <dgm:cxn modelId="{4780BAF3-FC61-4126-B299-0F4BA716C274}" type="presParOf" srcId="{2B0E7D87-631E-44ED-9E6E-A68D805F7527}" destId="{31A1CDF2-D332-449C-B44D-41D5680FE5BF}" srcOrd="0" destOrd="0" presId="urn:microsoft.com/office/officeart/2008/layout/LinedList"/>
    <dgm:cxn modelId="{BA1F9BA2-BC30-4DF6-B71D-6C4D978B97F8}" type="presParOf" srcId="{2B0E7D87-631E-44ED-9E6E-A68D805F7527}" destId="{201E9D45-C025-4A8A-A236-EABA1C41B43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B5DED-BDBC-4AD9-BE63-A073FD462EA0}">
      <dsp:nvSpPr>
        <dsp:cNvPr id="0" name=""/>
        <dsp:cNvSpPr/>
      </dsp:nvSpPr>
      <dsp:spPr>
        <a:xfrm>
          <a:off x="0" y="0"/>
          <a:ext cx="6506304"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63157B-5160-47F5-BD6A-6AFBF63038EA}">
      <dsp:nvSpPr>
        <dsp:cNvPr id="0" name=""/>
        <dsp:cNvSpPr/>
      </dsp:nvSpPr>
      <dsp:spPr>
        <a:xfrm>
          <a:off x="0" y="0"/>
          <a:ext cx="6506304"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dirty="0" err="1"/>
            <a:t>Economic</a:t>
          </a:r>
          <a:r>
            <a:rPr lang="cs-CZ" sz="2200" kern="1200" dirty="0"/>
            <a:t> </a:t>
          </a:r>
          <a:r>
            <a:rPr lang="cs-CZ" sz="2200" kern="1200" dirty="0" err="1"/>
            <a:t>impacts</a:t>
          </a:r>
          <a:r>
            <a:rPr lang="cs-CZ" sz="2200" kern="1200" dirty="0"/>
            <a:t> – influence on food </a:t>
          </a:r>
          <a:r>
            <a:rPr lang="cs-CZ" sz="2200" kern="1200" dirty="0" err="1"/>
            <a:t>prices</a:t>
          </a:r>
          <a:r>
            <a:rPr lang="cs-CZ" sz="2200" kern="1200" dirty="0"/>
            <a:t>, </a:t>
          </a:r>
          <a:r>
            <a:rPr lang="en-US" sz="2200" kern="1200" dirty="0"/>
            <a:t> </a:t>
          </a:r>
          <a:r>
            <a:rPr lang="cs-CZ" sz="2200" kern="1200" dirty="0"/>
            <a:t>influence </a:t>
          </a:r>
          <a:r>
            <a:rPr lang="en-US" sz="2200" kern="1200" dirty="0"/>
            <a:t>on the reduction of wages of local residents</a:t>
          </a:r>
          <a:r>
            <a:rPr lang="cs-CZ" sz="2200" kern="1200" dirty="0"/>
            <a:t>, </a:t>
          </a:r>
          <a:r>
            <a:rPr lang="en-US" sz="2200" kern="1200" dirty="0"/>
            <a:t>Influence on the rise in housing and rental prices</a:t>
          </a:r>
          <a:r>
            <a:rPr lang="cs-CZ" sz="2200" kern="1200" dirty="0"/>
            <a:t> and direct </a:t>
          </a:r>
          <a:r>
            <a:rPr lang="cs-CZ" sz="2200" kern="1200" dirty="0" err="1"/>
            <a:t>state</a:t>
          </a:r>
          <a:r>
            <a:rPr lang="cs-CZ" sz="2200" kern="1200" dirty="0"/>
            <a:t> e</a:t>
          </a:r>
          <a:r>
            <a:rPr lang="en-US" sz="2200" kern="1200" dirty="0" err="1"/>
            <a:t>xpenditure</a:t>
          </a:r>
          <a:r>
            <a:rPr lang="en-US" sz="2200" kern="1200" dirty="0"/>
            <a:t> on </a:t>
          </a:r>
          <a:r>
            <a:rPr lang="cs-CZ" sz="2200" kern="1200" dirty="0"/>
            <a:t>r</a:t>
          </a:r>
          <a:r>
            <a:rPr lang="en-US" sz="2200" kern="1200" dirty="0" err="1"/>
            <a:t>efugees</a:t>
          </a:r>
          <a:r>
            <a:rPr lang="cs-CZ" sz="2200" kern="1200" dirty="0"/>
            <a:t>.</a:t>
          </a:r>
          <a:endParaRPr lang="en-US" sz="2200" kern="1200" dirty="0"/>
        </a:p>
      </dsp:txBody>
      <dsp:txXfrm>
        <a:off x="0" y="0"/>
        <a:ext cx="6506304" cy="1394460"/>
      </dsp:txXfrm>
    </dsp:sp>
    <dsp:sp modelId="{E48E6C6A-7B5C-4AF2-818B-7EF42714E94F}">
      <dsp:nvSpPr>
        <dsp:cNvPr id="0" name=""/>
        <dsp:cNvSpPr/>
      </dsp:nvSpPr>
      <dsp:spPr>
        <a:xfrm>
          <a:off x="0" y="1394460"/>
          <a:ext cx="6506304" cy="0"/>
        </a:xfrm>
        <a:prstGeom prst="line">
          <a:avLst/>
        </a:prstGeom>
        <a:solidFill>
          <a:schemeClr val="accent2">
            <a:hueOff val="-55218"/>
            <a:satOff val="-18112"/>
            <a:lumOff val="-6601"/>
            <a:alphaOff val="0"/>
          </a:schemeClr>
        </a:solidFill>
        <a:ln w="34925" cap="flat" cmpd="sng" algn="in">
          <a:solidFill>
            <a:schemeClr val="accent2">
              <a:hueOff val="-55218"/>
              <a:satOff val="-18112"/>
              <a:lumOff val="-66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70B387-FE5A-4BA9-86BC-D866AA55BF1F}">
      <dsp:nvSpPr>
        <dsp:cNvPr id="0" name=""/>
        <dsp:cNvSpPr/>
      </dsp:nvSpPr>
      <dsp:spPr>
        <a:xfrm>
          <a:off x="0" y="1394460"/>
          <a:ext cx="6506304"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dirty="0" err="1"/>
            <a:t>Social</a:t>
          </a:r>
          <a:r>
            <a:rPr lang="cs-CZ" sz="2200" kern="1200" dirty="0"/>
            <a:t> </a:t>
          </a:r>
          <a:r>
            <a:rPr lang="cs-CZ" sz="2200" kern="1200" dirty="0" err="1"/>
            <a:t>impacts</a:t>
          </a:r>
          <a:r>
            <a:rPr lang="cs-CZ" sz="2200" kern="1200" dirty="0"/>
            <a:t> – </a:t>
          </a:r>
          <a:r>
            <a:rPr lang="cs-CZ" sz="2200" kern="1200"/>
            <a:t>internal</a:t>
          </a:r>
          <a:r>
            <a:rPr lang="cs-CZ" sz="2200" kern="1200" dirty="0"/>
            <a:t> </a:t>
          </a:r>
          <a:r>
            <a:rPr lang="cs-CZ" sz="2200" kern="1200" dirty="0" err="1"/>
            <a:t>displacement</a:t>
          </a:r>
          <a:r>
            <a:rPr lang="cs-CZ" sz="2200" kern="1200" dirty="0"/>
            <a:t> </a:t>
          </a:r>
          <a:r>
            <a:rPr lang="cs-CZ" sz="2200" kern="1200" dirty="0" err="1"/>
            <a:t>of</a:t>
          </a:r>
          <a:r>
            <a:rPr lang="cs-CZ" sz="2200" kern="1200" dirty="0"/>
            <a:t> </a:t>
          </a:r>
          <a:r>
            <a:rPr lang="cs-CZ" sz="2200" kern="1200" dirty="0" err="1"/>
            <a:t>persons</a:t>
          </a:r>
          <a:r>
            <a:rPr lang="cs-CZ" sz="2200" kern="1200" dirty="0"/>
            <a:t>, s</a:t>
          </a:r>
          <a:r>
            <a:rPr lang="en-US" sz="2200" kern="1200" dirty="0" err="1"/>
            <a:t>ocial</a:t>
          </a:r>
          <a:r>
            <a:rPr lang="en-US" sz="2200" kern="1200" dirty="0"/>
            <a:t> inequalities between refugees and local people, </a:t>
          </a:r>
          <a:r>
            <a:rPr lang="cs-CZ" sz="2200" kern="1200" dirty="0"/>
            <a:t>e</a:t>
          </a:r>
          <a:r>
            <a:rPr lang="en-US" sz="2200" kern="1200" dirty="0" err="1"/>
            <a:t>thnic</a:t>
          </a:r>
          <a:r>
            <a:rPr lang="en-US" sz="2200" kern="1200" dirty="0"/>
            <a:t> tension.</a:t>
          </a:r>
        </a:p>
      </dsp:txBody>
      <dsp:txXfrm>
        <a:off x="0" y="1394460"/>
        <a:ext cx="6506304" cy="1394460"/>
      </dsp:txXfrm>
    </dsp:sp>
    <dsp:sp modelId="{63485E10-9428-4548-8CFC-5AE780806B7B}">
      <dsp:nvSpPr>
        <dsp:cNvPr id="0" name=""/>
        <dsp:cNvSpPr/>
      </dsp:nvSpPr>
      <dsp:spPr>
        <a:xfrm>
          <a:off x="0" y="2788920"/>
          <a:ext cx="6506304" cy="0"/>
        </a:xfrm>
        <a:prstGeom prst="line">
          <a:avLst/>
        </a:prstGeom>
        <a:solidFill>
          <a:schemeClr val="accent2">
            <a:hueOff val="-110436"/>
            <a:satOff val="-36223"/>
            <a:lumOff val="-13202"/>
            <a:alphaOff val="0"/>
          </a:schemeClr>
        </a:solidFill>
        <a:ln w="34925" cap="flat" cmpd="sng" algn="in">
          <a:solidFill>
            <a:schemeClr val="accent2">
              <a:hueOff val="-110436"/>
              <a:satOff val="-36223"/>
              <a:lumOff val="-132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4C46DD-36CE-49FF-982D-3016A2703FC0}">
      <dsp:nvSpPr>
        <dsp:cNvPr id="0" name=""/>
        <dsp:cNvSpPr/>
      </dsp:nvSpPr>
      <dsp:spPr>
        <a:xfrm>
          <a:off x="0" y="2788920"/>
          <a:ext cx="6506304"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a:t>Environmental impacts – </a:t>
          </a:r>
          <a:r>
            <a:rPr lang="en-US" sz="2200" kern="1200"/>
            <a:t>increase in the slums</a:t>
          </a:r>
          <a:r>
            <a:rPr lang="cs-CZ" sz="2200" kern="1200"/>
            <a:t>, p</a:t>
          </a:r>
          <a:r>
            <a:rPr lang="en-US" sz="2200" kern="1200"/>
            <a:t>ollution or depletion of water</a:t>
          </a:r>
          <a:r>
            <a:rPr lang="cs-CZ" sz="2200" kern="1200"/>
            <a:t>, d</a:t>
          </a:r>
          <a:r>
            <a:rPr lang="en-US" sz="2200" kern="1200"/>
            <a:t>eforestation</a:t>
          </a:r>
          <a:r>
            <a:rPr lang="cs-CZ" sz="2200" kern="1200"/>
            <a:t>, s</a:t>
          </a:r>
          <a:r>
            <a:rPr lang="en-US" sz="2200" kern="1200"/>
            <a:t>oil degradation</a:t>
          </a:r>
          <a:r>
            <a:rPr lang="cs-CZ" sz="2200" kern="1200"/>
            <a:t>.</a:t>
          </a:r>
          <a:endParaRPr lang="en-US" sz="2200" kern="1200"/>
        </a:p>
      </dsp:txBody>
      <dsp:txXfrm>
        <a:off x="0" y="2788920"/>
        <a:ext cx="6506304" cy="1394460"/>
      </dsp:txXfrm>
    </dsp:sp>
    <dsp:sp modelId="{AD04F3B8-A8A9-4A10-9C4F-906FAC4506E0}">
      <dsp:nvSpPr>
        <dsp:cNvPr id="0" name=""/>
        <dsp:cNvSpPr/>
      </dsp:nvSpPr>
      <dsp:spPr>
        <a:xfrm>
          <a:off x="0" y="4183380"/>
          <a:ext cx="6506304" cy="0"/>
        </a:xfrm>
        <a:prstGeom prst="line">
          <a:avLst/>
        </a:prstGeom>
        <a:solidFill>
          <a:schemeClr val="accent2">
            <a:hueOff val="-165654"/>
            <a:satOff val="-54335"/>
            <a:lumOff val="-19803"/>
            <a:alphaOff val="0"/>
          </a:schemeClr>
        </a:solidFill>
        <a:ln w="34925" cap="flat" cmpd="sng" algn="in">
          <a:solidFill>
            <a:schemeClr val="accent2">
              <a:hueOff val="-165654"/>
              <a:satOff val="-54335"/>
              <a:lumOff val="-198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55B26B-F628-43FF-942A-0C26FDF307C3}">
      <dsp:nvSpPr>
        <dsp:cNvPr id="0" name=""/>
        <dsp:cNvSpPr/>
      </dsp:nvSpPr>
      <dsp:spPr>
        <a:xfrm>
          <a:off x="0" y="4183380"/>
          <a:ext cx="6506304"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a:t>Political-security impacts - i</a:t>
          </a:r>
          <a:r>
            <a:rPr lang="en-US" sz="2200" kern="1200"/>
            <a:t>ncrease in terrorism</a:t>
          </a:r>
          <a:r>
            <a:rPr lang="cs-CZ" sz="2200" kern="1200"/>
            <a:t>, i</a:t>
          </a:r>
          <a:r>
            <a:rPr lang="en-US" sz="2200" kern="1200"/>
            <a:t>ncrease in trafficking and crime</a:t>
          </a:r>
          <a:r>
            <a:rPr lang="cs-CZ" sz="2200" kern="1200"/>
            <a:t>, b</a:t>
          </a:r>
          <a:r>
            <a:rPr lang="en-US" sz="2200" kern="1200"/>
            <a:t>ilateral tensions between neighboring countries</a:t>
          </a:r>
          <a:r>
            <a:rPr lang="cs-CZ" sz="2200" kern="1200"/>
            <a:t>.</a:t>
          </a:r>
          <a:endParaRPr lang="en-US" sz="2200" kern="1200"/>
        </a:p>
      </dsp:txBody>
      <dsp:txXfrm>
        <a:off x="0" y="4183380"/>
        <a:ext cx="6506304" cy="1394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E5412-B954-41C0-AD89-F2BD5483811F}">
      <dsp:nvSpPr>
        <dsp:cNvPr id="0" name=""/>
        <dsp:cNvSpPr/>
      </dsp:nvSpPr>
      <dsp:spPr>
        <a:xfrm>
          <a:off x="0" y="2723"/>
          <a:ext cx="6506304"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F24266-9C59-4C09-8041-BAAED561BB8E}">
      <dsp:nvSpPr>
        <dsp:cNvPr id="0" name=""/>
        <dsp:cNvSpPr/>
      </dsp:nvSpPr>
      <dsp:spPr>
        <a:xfrm>
          <a:off x="0" y="2723"/>
          <a:ext cx="6506304" cy="92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kern="1200"/>
            <a:t>a) </a:t>
          </a:r>
          <a:r>
            <a:rPr lang="en-US" sz="1900" b="1" kern="1200"/>
            <a:t>Attacks between sending state and refugees</a:t>
          </a:r>
          <a:r>
            <a:rPr lang="en-US" sz="1900" kern="1200"/>
            <a:t> (The violence occurs between refugees and government of sending state)</a:t>
          </a:r>
        </a:p>
      </dsp:txBody>
      <dsp:txXfrm>
        <a:off x="0" y="2723"/>
        <a:ext cx="6506304" cy="928732"/>
      </dsp:txXfrm>
    </dsp:sp>
    <dsp:sp modelId="{518CEC8E-58D0-4E2E-930C-0C3A71A428C0}">
      <dsp:nvSpPr>
        <dsp:cNvPr id="0" name=""/>
        <dsp:cNvSpPr/>
      </dsp:nvSpPr>
      <dsp:spPr>
        <a:xfrm>
          <a:off x="0" y="931455"/>
          <a:ext cx="6506304" cy="0"/>
        </a:xfrm>
        <a:prstGeom prst="line">
          <a:avLst/>
        </a:prstGeom>
        <a:solidFill>
          <a:schemeClr val="accent2">
            <a:hueOff val="-33131"/>
            <a:satOff val="-10867"/>
            <a:lumOff val="-3961"/>
            <a:alphaOff val="0"/>
          </a:schemeClr>
        </a:solidFill>
        <a:ln w="34925" cap="flat" cmpd="sng" algn="in">
          <a:solidFill>
            <a:schemeClr val="accent2">
              <a:hueOff val="-33131"/>
              <a:satOff val="-10867"/>
              <a:lumOff val="-3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37603-E31D-49B5-8012-955F0C05676E}">
      <dsp:nvSpPr>
        <dsp:cNvPr id="0" name=""/>
        <dsp:cNvSpPr/>
      </dsp:nvSpPr>
      <dsp:spPr>
        <a:xfrm>
          <a:off x="0" y="931455"/>
          <a:ext cx="6506304" cy="92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kern="1200"/>
            <a:t>b) </a:t>
          </a:r>
          <a:r>
            <a:rPr lang="en-US" sz="1900" b="1" kern="1200"/>
            <a:t>Attacks between receiving state and refugees</a:t>
          </a:r>
          <a:r>
            <a:rPr lang="en-US" sz="1900" kern="1200"/>
            <a:t> (The violence occurs between refugees and government of receiving state)</a:t>
          </a:r>
        </a:p>
      </dsp:txBody>
      <dsp:txXfrm>
        <a:off x="0" y="931455"/>
        <a:ext cx="6506304" cy="928732"/>
      </dsp:txXfrm>
    </dsp:sp>
    <dsp:sp modelId="{D0D6F906-157F-4F39-ABFF-94AFCCE9DFD2}">
      <dsp:nvSpPr>
        <dsp:cNvPr id="0" name=""/>
        <dsp:cNvSpPr/>
      </dsp:nvSpPr>
      <dsp:spPr>
        <a:xfrm>
          <a:off x="0" y="1860187"/>
          <a:ext cx="6506304" cy="0"/>
        </a:xfrm>
        <a:prstGeom prst="line">
          <a:avLst/>
        </a:prstGeom>
        <a:solidFill>
          <a:schemeClr val="accent2">
            <a:hueOff val="-66262"/>
            <a:satOff val="-21734"/>
            <a:lumOff val="-7921"/>
            <a:alphaOff val="0"/>
          </a:schemeClr>
        </a:solidFill>
        <a:ln w="34925" cap="flat" cmpd="sng" algn="in">
          <a:solidFill>
            <a:schemeClr val="accent2">
              <a:hueOff val="-66262"/>
              <a:satOff val="-21734"/>
              <a:lumOff val="-79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C2A461-4A01-4D77-BF70-F2C25E72ED03}">
      <dsp:nvSpPr>
        <dsp:cNvPr id="0" name=""/>
        <dsp:cNvSpPr/>
      </dsp:nvSpPr>
      <dsp:spPr>
        <a:xfrm>
          <a:off x="0" y="1860187"/>
          <a:ext cx="6506304" cy="92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b="1" kern="1200"/>
            <a:t>c) </a:t>
          </a:r>
          <a:r>
            <a:rPr lang="en-US" sz="1900" b="1" kern="1200"/>
            <a:t>Ethnic or factual violence among refugees</a:t>
          </a:r>
          <a:r>
            <a:rPr lang="en-US" sz="1900" kern="1200"/>
            <a:t> (The violence occurs between groups of refugees)</a:t>
          </a:r>
        </a:p>
      </dsp:txBody>
      <dsp:txXfrm>
        <a:off x="0" y="1860187"/>
        <a:ext cx="6506304" cy="928732"/>
      </dsp:txXfrm>
    </dsp:sp>
    <dsp:sp modelId="{900D6583-6EE9-4F76-A903-E149F3437E89}">
      <dsp:nvSpPr>
        <dsp:cNvPr id="0" name=""/>
        <dsp:cNvSpPr/>
      </dsp:nvSpPr>
      <dsp:spPr>
        <a:xfrm>
          <a:off x="0" y="2788919"/>
          <a:ext cx="6506304" cy="0"/>
        </a:xfrm>
        <a:prstGeom prst="line">
          <a:avLst/>
        </a:prstGeom>
        <a:solidFill>
          <a:schemeClr val="accent2">
            <a:hueOff val="-99392"/>
            <a:satOff val="-32601"/>
            <a:lumOff val="-11882"/>
            <a:alphaOff val="0"/>
          </a:schemeClr>
        </a:solidFill>
        <a:ln w="34925" cap="flat" cmpd="sng" algn="in">
          <a:solidFill>
            <a:schemeClr val="accent2">
              <a:hueOff val="-99392"/>
              <a:satOff val="-32601"/>
              <a:lumOff val="-11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F0678-1FB3-4FC7-969C-0FC864D6F42C}">
      <dsp:nvSpPr>
        <dsp:cNvPr id="0" name=""/>
        <dsp:cNvSpPr/>
      </dsp:nvSpPr>
      <dsp:spPr>
        <a:xfrm>
          <a:off x="0" y="2788919"/>
          <a:ext cx="6506304" cy="92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b="1" kern="1200"/>
            <a:t>d) </a:t>
          </a:r>
          <a:r>
            <a:rPr lang="en-US" sz="1900" b="1" kern="1200"/>
            <a:t>Internal violence within receiving state</a:t>
          </a:r>
          <a:r>
            <a:rPr lang="en-US" sz="1900" kern="1200"/>
            <a:t> (The violence occurs between refugees and local population of receiving state)</a:t>
          </a:r>
        </a:p>
      </dsp:txBody>
      <dsp:txXfrm>
        <a:off x="0" y="2788919"/>
        <a:ext cx="6506304" cy="928732"/>
      </dsp:txXfrm>
    </dsp:sp>
    <dsp:sp modelId="{5BF6F936-D9C0-4C14-802D-3592DDA6F9A4}">
      <dsp:nvSpPr>
        <dsp:cNvPr id="0" name=""/>
        <dsp:cNvSpPr/>
      </dsp:nvSpPr>
      <dsp:spPr>
        <a:xfrm>
          <a:off x="0" y="3717652"/>
          <a:ext cx="6506304" cy="0"/>
        </a:xfrm>
        <a:prstGeom prst="line">
          <a:avLst/>
        </a:prstGeom>
        <a:solidFill>
          <a:schemeClr val="accent2">
            <a:hueOff val="-132523"/>
            <a:satOff val="-43468"/>
            <a:lumOff val="-15842"/>
            <a:alphaOff val="0"/>
          </a:schemeClr>
        </a:solidFill>
        <a:ln w="34925" cap="flat" cmpd="sng" algn="in">
          <a:solidFill>
            <a:schemeClr val="accent2">
              <a:hueOff val="-132523"/>
              <a:satOff val="-43468"/>
              <a:lumOff val="-158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7DC117-6C3E-4071-A064-9641F014ED50}">
      <dsp:nvSpPr>
        <dsp:cNvPr id="0" name=""/>
        <dsp:cNvSpPr/>
      </dsp:nvSpPr>
      <dsp:spPr>
        <a:xfrm>
          <a:off x="0" y="3717652"/>
          <a:ext cx="6506304" cy="92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b="1" kern="1200"/>
            <a:t>e) </a:t>
          </a:r>
          <a:r>
            <a:rPr lang="en-US" sz="1900" b="1" kern="1200"/>
            <a:t>Interstate war or unilateral intervention</a:t>
          </a:r>
          <a:r>
            <a:rPr lang="en-US" sz="1900" kern="1200"/>
            <a:t> (Refugees and the government of more than one state are involved in violence)</a:t>
          </a:r>
        </a:p>
      </dsp:txBody>
      <dsp:txXfrm>
        <a:off x="0" y="3717652"/>
        <a:ext cx="6506304" cy="928732"/>
      </dsp:txXfrm>
    </dsp:sp>
    <dsp:sp modelId="{EA53AF28-7942-44B6-8C98-43A91ACE46A2}">
      <dsp:nvSpPr>
        <dsp:cNvPr id="0" name=""/>
        <dsp:cNvSpPr/>
      </dsp:nvSpPr>
      <dsp:spPr>
        <a:xfrm>
          <a:off x="0" y="4646384"/>
          <a:ext cx="6506304" cy="0"/>
        </a:xfrm>
        <a:prstGeom prst="line">
          <a:avLst/>
        </a:prstGeom>
        <a:solidFill>
          <a:schemeClr val="accent2">
            <a:hueOff val="-165654"/>
            <a:satOff val="-54335"/>
            <a:lumOff val="-19803"/>
            <a:alphaOff val="0"/>
          </a:schemeClr>
        </a:solidFill>
        <a:ln w="34925" cap="flat" cmpd="sng" algn="in">
          <a:solidFill>
            <a:schemeClr val="accent2">
              <a:hueOff val="-165654"/>
              <a:satOff val="-54335"/>
              <a:lumOff val="-198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A1CDF2-D332-449C-B44D-41D5680FE5BF}">
      <dsp:nvSpPr>
        <dsp:cNvPr id="0" name=""/>
        <dsp:cNvSpPr/>
      </dsp:nvSpPr>
      <dsp:spPr>
        <a:xfrm>
          <a:off x="0" y="4646384"/>
          <a:ext cx="6506304" cy="92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b="1" kern="1200" dirty="0">
              <a:solidFill>
                <a:srgbClr val="FF0000"/>
              </a:solidFill>
            </a:rPr>
            <a:t>f) </a:t>
          </a:r>
          <a:r>
            <a:rPr lang="en-US" sz="1900" b="1" kern="1200" dirty="0">
              <a:solidFill>
                <a:srgbClr val="FF0000"/>
              </a:solidFill>
            </a:rPr>
            <a:t>Attacks between refugees and transnational VNSA</a:t>
          </a:r>
          <a:r>
            <a:rPr lang="en-US" sz="1900" kern="1200" dirty="0">
              <a:solidFill>
                <a:srgbClr val="FF0000"/>
              </a:solidFill>
            </a:rPr>
            <a:t> </a:t>
          </a:r>
          <a:r>
            <a:rPr lang="en-US" sz="1900" kern="1200" dirty="0"/>
            <a:t>(The violence occurs between refugees and transnational VNSA (( non-state armed groups operating across several countries))</a:t>
          </a:r>
        </a:p>
      </dsp:txBody>
      <dsp:txXfrm>
        <a:off x="0" y="4646384"/>
        <a:ext cx="6506304" cy="92873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E1F37-4FCE-444B-AC2B-A21C6770713B}" type="datetimeFigureOut">
              <a:rPr lang="cs-CZ" smtClean="0"/>
              <a:t>20.03.2024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103DE-920A-48A0-9B40-F678CA472F7B}" type="slidenum">
              <a:rPr lang="cs-CZ" smtClean="0"/>
              <a:t>‹#›</a:t>
            </a:fld>
            <a:endParaRPr lang="cs-CZ"/>
          </a:p>
        </p:txBody>
      </p:sp>
    </p:spTree>
    <p:extLst>
      <p:ext uri="{BB962C8B-B14F-4D97-AF65-F5344CB8AC3E}">
        <p14:creationId xmlns:p14="http://schemas.microsoft.com/office/powerpoint/2010/main" val="24395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3</a:t>
            </a:fld>
            <a:endParaRPr lang="cs-CZ"/>
          </a:p>
        </p:txBody>
      </p:sp>
    </p:spTree>
    <p:extLst>
      <p:ext uri="{BB962C8B-B14F-4D97-AF65-F5344CB8AC3E}">
        <p14:creationId xmlns:p14="http://schemas.microsoft.com/office/powerpoint/2010/main" val="168963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4</a:t>
            </a:fld>
            <a:endParaRPr lang="cs-CZ"/>
          </a:p>
        </p:txBody>
      </p:sp>
    </p:spTree>
    <p:extLst>
      <p:ext uri="{BB962C8B-B14F-4D97-AF65-F5344CB8AC3E}">
        <p14:creationId xmlns:p14="http://schemas.microsoft.com/office/powerpoint/2010/main" val="1387572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5</a:t>
            </a:fld>
            <a:endParaRPr lang="cs-CZ"/>
          </a:p>
        </p:txBody>
      </p:sp>
    </p:spTree>
    <p:extLst>
      <p:ext uri="{BB962C8B-B14F-4D97-AF65-F5344CB8AC3E}">
        <p14:creationId xmlns:p14="http://schemas.microsoft.com/office/powerpoint/2010/main" val="362189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6</a:t>
            </a:fld>
            <a:endParaRPr lang="cs-CZ"/>
          </a:p>
        </p:txBody>
      </p:sp>
    </p:spTree>
    <p:extLst>
      <p:ext uri="{BB962C8B-B14F-4D97-AF65-F5344CB8AC3E}">
        <p14:creationId xmlns:p14="http://schemas.microsoft.com/office/powerpoint/2010/main" val="3755432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10</a:t>
            </a:fld>
            <a:endParaRPr lang="cs-CZ"/>
          </a:p>
        </p:txBody>
      </p:sp>
    </p:spTree>
    <p:extLst>
      <p:ext uri="{BB962C8B-B14F-4D97-AF65-F5344CB8AC3E}">
        <p14:creationId xmlns:p14="http://schemas.microsoft.com/office/powerpoint/2010/main" val="118743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11</a:t>
            </a:fld>
            <a:endParaRPr lang="cs-CZ"/>
          </a:p>
        </p:txBody>
      </p:sp>
    </p:spTree>
    <p:extLst>
      <p:ext uri="{BB962C8B-B14F-4D97-AF65-F5344CB8AC3E}">
        <p14:creationId xmlns:p14="http://schemas.microsoft.com/office/powerpoint/2010/main" val="129289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io</a:t>
            </a:r>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16</a:t>
            </a:fld>
            <a:endParaRPr lang="cs-CZ"/>
          </a:p>
        </p:txBody>
      </p:sp>
    </p:spTree>
    <p:extLst>
      <p:ext uri="{BB962C8B-B14F-4D97-AF65-F5344CB8AC3E}">
        <p14:creationId xmlns:p14="http://schemas.microsoft.com/office/powerpoint/2010/main" val="262039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cs-CZ"/>
              <a:t>Kliknutím lze upravit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4719BCC-9400-4743-840E-CE3C6926F340}" type="datetimeFigureOut">
              <a:rPr lang="cs-CZ" smtClean="0"/>
              <a:t>20.03.2024</a:t>
            </a:fld>
            <a:endParaRPr lang="cs-CZ"/>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9B03549-1486-4F7B-BA32-27C898408C52}" type="slidenum">
              <a:rPr lang="cs-CZ" smtClean="0"/>
              <a:t>‹#›</a:t>
            </a:fld>
            <a:endParaRPr lang="cs-CZ"/>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477908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20.03.2024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7462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20.03.2024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303569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20.03.2024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80149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4719BCC-9400-4743-840E-CE3C6926F340}" type="datetimeFigureOut">
              <a:rPr lang="cs-CZ" smtClean="0"/>
              <a:t>20.03.2024</a:t>
            </a:fld>
            <a:endParaRPr lang="cs-CZ"/>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719913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cs-CZ"/>
              <a:t>Kliknutím lze upravit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4719BCC-9400-4743-840E-CE3C6926F340}" type="datetimeFigureOut">
              <a:rPr lang="cs-CZ" smtClean="0"/>
              <a:t>20.03.2024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298902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4719BCC-9400-4743-840E-CE3C6926F340}" type="datetimeFigureOut">
              <a:rPr lang="cs-CZ" smtClean="0"/>
              <a:t>20.03.2024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35205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4719BCC-9400-4743-840E-CE3C6926F340}" type="datetimeFigureOut">
              <a:rPr lang="cs-CZ" smtClean="0"/>
              <a:t>20.03.2024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260388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19BCC-9400-4743-840E-CE3C6926F340}" type="datetimeFigureOut">
              <a:rPr lang="cs-CZ" smtClean="0"/>
              <a:t>20.03.2024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309198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cs-CZ"/>
              <a:t>Kliknutím lze upravit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719BCC-9400-4743-840E-CE3C6926F340}" type="datetimeFigureOut">
              <a:rPr lang="cs-CZ" smtClean="0"/>
              <a:t>20.03.2024</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cs-CZ"/>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648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719BCC-9400-4743-840E-CE3C6926F340}" type="datetimeFigureOut">
              <a:rPr lang="cs-CZ" smtClean="0"/>
              <a:t>20.03.2024</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265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4719BCC-9400-4743-840E-CE3C6926F340}" type="datetimeFigureOut">
              <a:rPr lang="cs-CZ" smtClean="0"/>
              <a:t>20.03.2024</a:t>
            </a:fld>
            <a:endParaRPr lang="cs-CZ"/>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cs-CZ"/>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9B03549-1486-4F7B-BA32-27C898408C52}" type="slidenum">
              <a:rPr lang="cs-CZ" smtClean="0"/>
              <a:t>‹#›</a:t>
            </a:fld>
            <a:endParaRPr lang="cs-CZ"/>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6964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9A7B29-9B37-4611-AC5F-07E7BD4F65AE}"/>
              </a:ext>
            </a:extLst>
          </p:cNvPr>
          <p:cNvSpPr>
            <a:spLocks noGrp="1"/>
          </p:cNvSpPr>
          <p:nvPr>
            <p:ph type="ctrTitle"/>
          </p:nvPr>
        </p:nvSpPr>
        <p:spPr>
          <a:xfrm>
            <a:off x="1614045" y="1525692"/>
            <a:ext cx="8635641" cy="3543780"/>
          </a:xfrm>
        </p:spPr>
        <p:txBody>
          <a:bodyPr/>
          <a:lstStyle/>
          <a:p>
            <a:r>
              <a:rPr lang="cs-CZ" sz="6000" b="1" dirty="0" err="1"/>
              <a:t>Migration</a:t>
            </a:r>
            <a:r>
              <a:rPr lang="cs-CZ" sz="6000" b="1" dirty="0"/>
              <a:t>, </a:t>
            </a:r>
            <a:r>
              <a:rPr lang="cs-CZ" sz="6000" b="1" dirty="0" err="1"/>
              <a:t>influx</a:t>
            </a:r>
            <a:r>
              <a:rPr lang="cs-CZ" sz="6000" b="1" dirty="0"/>
              <a:t> </a:t>
            </a:r>
            <a:r>
              <a:rPr lang="cs-CZ" sz="6000" b="1" dirty="0" err="1"/>
              <a:t>of</a:t>
            </a:r>
            <a:r>
              <a:rPr lang="cs-CZ" sz="6000" b="1" dirty="0"/>
              <a:t> </a:t>
            </a:r>
            <a:r>
              <a:rPr lang="cs-CZ" sz="6000" b="1" dirty="0" err="1"/>
              <a:t>refugees</a:t>
            </a:r>
            <a:r>
              <a:rPr lang="cs-CZ" sz="6000" b="1" dirty="0"/>
              <a:t> and HIV/AIDS</a:t>
            </a:r>
            <a:endParaRPr lang="cs-CZ" dirty="0"/>
          </a:p>
        </p:txBody>
      </p:sp>
      <p:sp>
        <p:nvSpPr>
          <p:cNvPr id="3" name="Podnadpis 2">
            <a:extLst>
              <a:ext uri="{FF2B5EF4-FFF2-40B4-BE49-F238E27FC236}">
                <a16:creationId xmlns:a16="http://schemas.microsoft.com/office/drawing/2014/main" id="{25C607AE-408D-4A1E-8B41-B0D674A46CCD}"/>
              </a:ext>
            </a:extLst>
          </p:cNvPr>
          <p:cNvSpPr>
            <a:spLocks noGrp="1"/>
          </p:cNvSpPr>
          <p:nvPr>
            <p:ph type="subTitle" idx="1"/>
          </p:nvPr>
        </p:nvSpPr>
        <p:spPr>
          <a:xfrm>
            <a:off x="789560" y="5459764"/>
            <a:ext cx="6947671" cy="1283936"/>
          </a:xfrm>
        </p:spPr>
        <p:txBody>
          <a:bodyPr>
            <a:normAutofit/>
          </a:bodyPr>
          <a:lstStyle/>
          <a:p>
            <a:r>
              <a:rPr lang="cs-CZ" dirty="0"/>
              <a:t>Lucie Konečná </a:t>
            </a:r>
          </a:p>
          <a:p>
            <a:r>
              <a:rPr lang="en-US" dirty="0"/>
              <a:t>GLCb2026 </a:t>
            </a:r>
            <a:r>
              <a:rPr lang="en-US" dirty="0" err="1"/>
              <a:t>Africas</a:t>
            </a:r>
            <a:r>
              <a:rPr lang="en-US" dirty="0"/>
              <a:t> Contemporary Security Challenges </a:t>
            </a:r>
            <a:endParaRPr lang="cs-CZ" dirty="0"/>
          </a:p>
          <a:p>
            <a:r>
              <a:rPr lang="cs-CZ" dirty="0"/>
              <a:t>20/3/2024</a:t>
            </a:r>
          </a:p>
        </p:txBody>
      </p:sp>
    </p:spTree>
    <p:extLst>
      <p:ext uri="{BB962C8B-B14F-4D97-AF65-F5344CB8AC3E}">
        <p14:creationId xmlns:p14="http://schemas.microsoft.com/office/powerpoint/2010/main" val="2497236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29DDB3-F522-0FA3-4471-657C94CED2F3}"/>
              </a:ext>
            </a:extLst>
          </p:cNvPr>
          <p:cNvSpPr>
            <a:spLocks noGrp="1"/>
          </p:cNvSpPr>
          <p:nvPr>
            <p:ph type="title"/>
          </p:nvPr>
        </p:nvSpPr>
        <p:spPr>
          <a:xfrm>
            <a:off x="233680" y="349408"/>
            <a:ext cx="4958080" cy="1485900"/>
          </a:xfrm>
        </p:spPr>
        <p:txBody>
          <a:bodyPr/>
          <a:lstStyle/>
          <a:p>
            <a:pPr algn="ctr"/>
            <a:r>
              <a:rPr lang="en-US" dirty="0"/>
              <a:t>Migration and </a:t>
            </a:r>
            <a:r>
              <a:rPr lang="cs-CZ" dirty="0"/>
              <a:t>R</a:t>
            </a:r>
            <a:r>
              <a:rPr lang="en-US" dirty="0" err="1"/>
              <a:t>efugee</a:t>
            </a:r>
            <a:r>
              <a:rPr lang="en-US" dirty="0"/>
              <a:t> </a:t>
            </a:r>
            <a:r>
              <a:rPr lang="cs-CZ" dirty="0"/>
              <a:t>T</a:t>
            </a:r>
            <a:r>
              <a:rPr lang="en-US" dirty="0"/>
              <a:t>rends</a:t>
            </a:r>
            <a:endParaRPr lang="cs-CZ" dirty="0"/>
          </a:p>
        </p:txBody>
      </p:sp>
      <p:sp>
        <p:nvSpPr>
          <p:cNvPr id="4" name="Zástupný obsah 3">
            <a:extLst>
              <a:ext uri="{FF2B5EF4-FFF2-40B4-BE49-F238E27FC236}">
                <a16:creationId xmlns:a16="http://schemas.microsoft.com/office/drawing/2014/main" id="{C40A03DA-E171-2171-385F-9610E0BAD104}"/>
              </a:ext>
            </a:extLst>
          </p:cNvPr>
          <p:cNvSpPr>
            <a:spLocks noGrp="1"/>
          </p:cNvSpPr>
          <p:nvPr>
            <p:ph idx="1"/>
          </p:nvPr>
        </p:nvSpPr>
        <p:spPr/>
        <p:txBody>
          <a:bodyPr/>
          <a:lstStyle/>
          <a:p>
            <a:endParaRPr lang="cs-CZ" dirty="0"/>
          </a:p>
        </p:txBody>
      </p:sp>
      <p:pic>
        <p:nvPicPr>
          <p:cNvPr id="5" name="Obrázek 4">
            <a:extLst>
              <a:ext uri="{FF2B5EF4-FFF2-40B4-BE49-F238E27FC236}">
                <a16:creationId xmlns:a16="http://schemas.microsoft.com/office/drawing/2014/main" id="{4BB4B020-A727-9D19-D631-5D3737702F7B}"/>
              </a:ext>
            </a:extLst>
          </p:cNvPr>
          <p:cNvPicPr>
            <a:picLocks noChangeAspect="1"/>
          </p:cNvPicPr>
          <p:nvPr/>
        </p:nvPicPr>
        <p:blipFill>
          <a:blip r:embed="rId3"/>
          <a:stretch>
            <a:fillRect/>
          </a:stretch>
        </p:blipFill>
        <p:spPr>
          <a:xfrm>
            <a:off x="4615909" y="38546"/>
            <a:ext cx="7576091" cy="3132486"/>
          </a:xfrm>
          <a:prstGeom prst="rect">
            <a:avLst/>
          </a:prstGeom>
        </p:spPr>
      </p:pic>
      <p:pic>
        <p:nvPicPr>
          <p:cNvPr id="7" name="Obrázek 6">
            <a:extLst>
              <a:ext uri="{FF2B5EF4-FFF2-40B4-BE49-F238E27FC236}">
                <a16:creationId xmlns:a16="http://schemas.microsoft.com/office/drawing/2014/main" id="{36E2F0E5-0309-47E1-62D7-89709DB9F65E}"/>
              </a:ext>
            </a:extLst>
          </p:cNvPr>
          <p:cNvPicPr>
            <a:picLocks noChangeAspect="1"/>
          </p:cNvPicPr>
          <p:nvPr/>
        </p:nvPicPr>
        <p:blipFill>
          <a:blip r:embed="rId4"/>
          <a:stretch>
            <a:fillRect/>
          </a:stretch>
        </p:blipFill>
        <p:spPr>
          <a:xfrm>
            <a:off x="4615909" y="3171031"/>
            <a:ext cx="7576091" cy="3288651"/>
          </a:xfrm>
          <a:prstGeom prst="rect">
            <a:avLst/>
          </a:prstGeom>
        </p:spPr>
      </p:pic>
    </p:spTree>
    <p:extLst>
      <p:ext uri="{BB962C8B-B14F-4D97-AF65-F5344CB8AC3E}">
        <p14:creationId xmlns:p14="http://schemas.microsoft.com/office/powerpoint/2010/main" val="94620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29DDB3-F522-0FA3-4471-657C94CED2F3}"/>
              </a:ext>
            </a:extLst>
          </p:cNvPr>
          <p:cNvSpPr>
            <a:spLocks noGrp="1"/>
          </p:cNvSpPr>
          <p:nvPr>
            <p:ph type="title"/>
          </p:nvPr>
        </p:nvSpPr>
        <p:spPr/>
        <p:txBody>
          <a:bodyPr/>
          <a:lstStyle/>
          <a:p>
            <a:pPr algn="ctr"/>
            <a:r>
              <a:rPr lang="en-US" dirty="0"/>
              <a:t>Migration and </a:t>
            </a:r>
            <a:r>
              <a:rPr lang="cs-CZ" dirty="0"/>
              <a:t>R</a:t>
            </a:r>
            <a:r>
              <a:rPr lang="en-US" dirty="0" err="1"/>
              <a:t>efugee</a:t>
            </a:r>
            <a:r>
              <a:rPr lang="en-US" dirty="0"/>
              <a:t> </a:t>
            </a:r>
            <a:r>
              <a:rPr lang="cs-CZ" dirty="0" err="1"/>
              <a:t>Trends</a:t>
            </a:r>
            <a:endParaRPr lang="cs-CZ" dirty="0"/>
          </a:p>
        </p:txBody>
      </p:sp>
      <p:pic>
        <p:nvPicPr>
          <p:cNvPr id="7" name="Obrázek 6">
            <a:extLst>
              <a:ext uri="{FF2B5EF4-FFF2-40B4-BE49-F238E27FC236}">
                <a16:creationId xmlns:a16="http://schemas.microsoft.com/office/drawing/2014/main" id="{324C2FC1-FDD7-F7CA-385C-00D38D29BEC4}"/>
              </a:ext>
            </a:extLst>
          </p:cNvPr>
          <p:cNvPicPr>
            <a:picLocks noChangeAspect="1"/>
          </p:cNvPicPr>
          <p:nvPr/>
        </p:nvPicPr>
        <p:blipFill>
          <a:blip r:embed="rId3"/>
          <a:stretch>
            <a:fillRect/>
          </a:stretch>
        </p:blipFill>
        <p:spPr>
          <a:xfrm>
            <a:off x="1270123" y="1428750"/>
            <a:ext cx="5282425" cy="5243995"/>
          </a:xfrm>
          <a:prstGeom prst="rect">
            <a:avLst/>
          </a:prstGeom>
        </p:spPr>
      </p:pic>
      <p:sp>
        <p:nvSpPr>
          <p:cNvPr id="4" name="Zástupný obsah 3">
            <a:extLst>
              <a:ext uri="{FF2B5EF4-FFF2-40B4-BE49-F238E27FC236}">
                <a16:creationId xmlns:a16="http://schemas.microsoft.com/office/drawing/2014/main" id="{B923CFC9-440F-8B96-41A9-8F95EED68696}"/>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A0C2DEC9-D665-5F09-EC5F-A1AFBC8A0BD6}"/>
              </a:ext>
            </a:extLst>
          </p:cNvPr>
          <p:cNvPicPr>
            <a:picLocks noChangeAspect="1"/>
          </p:cNvPicPr>
          <p:nvPr/>
        </p:nvPicPr>
        <p:blipFill>
          <a:blip r:embed="rId4"/>
          <a:stretch>
            <a:fillRect/>
          </a:stretch>
        </p:blipFill>
        <p:spPr>
          <a:xfrm>
            <a:off x="6423660" y="1431042"/>
            <a:ext cx="5544820" cy="5241703"/>
          </a:xfrm>
          <a:prstGeom prst="rect">
            <a:avLst/>
          </a:prstGeom>
        </p:spPr>
      </p:pic>
    </p:spTree>
    <p:extLst>
      <p:ext uri="{BB962C8B-B14F-4D97-AF65-F5344CB8AC3E}">
        <p14:creationId xmlns:p14="http://schemas.microsoft.com/office/powerpoint/2010/main" val="1893123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29DDB3-F522-0FA3-4471-657C94CED2F3}"/>
              </a:ext>
            </a:extLst>
          </p:cNvPr>
          <p:cNvSpPr>
            <a:spLocks noGrp="1"/>
          </p:cNvSpPr>
          <p:nvPr>
            <p:ph type="title"/>
          </p:nvPr>
        </p:nvSpPr>
        <p:spPr/>
        <p:txBody>
          <a:bodyPr/>
          <a:lstStyle/>
          <a:p>
            <a:pPr algn="just"/>
            <a:r>
              <a:rPr lang="en-US" dirty="0"/>
              <a:t>Migration and </a:t>
            </a:r>
            <a:r>
              <a:rPr lang="cs-CZ" dirty="0"/>
              <a:t>R</a:t>
            </a:r>
            <a:r>
              <a:rPr lang="en-US" dirty="0" err="1"/>
              <a:t>efugee</a:t>
            </a:r>
            <a:r>
              <a:rPr lang="en-US" dirty="0"/>
              <a:t> </a:t>
            </a:r>
            <a:r>
              <a:rPr lang="cs-CZ" dirty="0"/>
              <a:t>T</a:t>
            </a:r>
            <a:r>
              <a:rPr lang="en-US" dirty="0"/>
              <a:t>rends in Africa</a:t>
            </a:r>
            <a:endParaRPr lang="cs-CZ" dirty="0"/>
          </a:p>
        </p:txBody>
      </p:sp>
      <p:pic>
        <p:nvPicPr>
          <p:cNvPr id="6" name="Zástupný obsah 5" descr="Obsah obrázku mapa&#10;&#10;Popis byl vytvořen automaticky">
            <a:extLst>
              <a:ext uri="{FF2B5EF4-FFF2-40B4-BE49-F238E27FC236}">
                <a16:creationId xmlns:a16="http://schemas.microsoft.com/office/drawing/2014/main" id="{E468F2FB-299C-ED37-D40B-52D6E12F5C9D}"/>
              </a:ext>
            </a:extLst>
          </p:cNvPr>
          <p:cNvPicPr>
            <a:picLocks noGrp="1" noChangeAspect="1"/>
          </p:cNvPicPr>
          <p:nvPr>
            <p:ph idx="1"/>
          </p:nvPr>
        </p:nvPicPr>
        <p:blipFill>
          <a:blip r:embed="rId2"/>
          <a:stretch>
            <a:fillRect/>
          </a:stretch>
        </p:blipFill>
        <p:spPr>
          <a:xfrm>
            <a:off x="7121508" y="1477242"/>
            <a:ext cx="4420252" cy="5243995"/>
          </a:xfrm>
          <a:prstGeom prst="rect">
            <a:avLst/>
          </a:prstGeom>
        </p:spPr>
      </p:pic>
      <p:pic>
        <p:nvPicPr>
          <p:cNvPr id="8" name="Obrázek 7">
            <a:extLst>
              <a:ext uri="{FF2B5EF4-FFF2-40B4-BE49-F238E27FC236}">
                <a16:creationId xmlns:a16="http://schemas.microsoft.com/office/drawing/2014/main" id="{BCA66979-39C8-1868-9AB3-6A1FCAC29A61}"/>
              </a:ext>
            </a:extLst>
          </p:cNvPr>
          <p:cNvPicPr>
            <a:picLocks noChangeAspect="1"/>
          </p:cNvPicPr>
          <p:nvPr/>
        </p:nvPicPr>
        <p:blipFill>
          <a:blip r:embed="rId3"/>
          <a:stretch>
            <a:fillRect/>
          </a:stretch>
        </p:blipFill>
        <p:spPr>
          <a:xfrm>
            <a:off x="1088666" y="1477242"/>
            <a:ext cx="5760720" cy="4900295"/>
          </a:xfrm>
          <a:prstGeom prst="rect">
            <a:avLst/>
          </a:prstGeom>
        </p:spPr>
      </p:pic>
    </p:spTree>
    <p:extLst>
      <p:ext uri="{BB962C8B-B14F-4D97-AF65-F5344CB8AC3E}">
        <p14:creationId xmlns:p14="http://schemas.microsoft.com/office/powerpoint/2010/main" val="835654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29DDB3-F522-0FA3-4471-657C94CED2F3}"/>
              </a:ext>
            </a:extLst>
          </p:cNvPr>
          <p:cNvSpPr>
            <a:spLocks noGrp="1"/>
          </p:cNvSpPr>
          <p:nvPr>
            <p:ph type="title"/>
          </p:nvPr>
        </p:nvSpPr>
        <p:spPr/>
        <p:txBody>
          <a:bodyPr/>
          <a:lstStyle/>
          <a:p>
            <a:pPr algn="just"/>
            <a:r>
              <a:rPr lang="en-US" dirty="0"/>
              <a:t>Migration and </a:t>
            </a:r>
            <a:r>
              <a:rPr lang="cs-CZ" dirty="0"/>
              <a:t>R</a:t>
            </a:r>
            <a:r>
              <a:rPr lang="en-US" dirty="0" err="1"/>
              <a:t>efugee</a:t>
            </a:r>
            <a:r>
              <a:rPr lang="en-US" dirty="0"/>
              <a:t> </a:t>
            </a:r>
            <a:r>
              <a:rPr lang="cs-CZ" dirty="0"/>
              <a:t>T</a:t>
            </a:r>
            <a:r>
              <a:rPr lang="en-US" dirty="0"/>
              <a:t>rends in Africa</a:t>
            </a:r>
            <a:endParaRPr lang="cs-CZ" dirty="0"/>
          </a:p>
        </p:txBody>
      </p:sp>
      <p:pic>
        <p:nvPicPr>
          <p:cNvPr id="4" name="Zástupný obsah 3">
            <a:extLst>
              <a:ext uri="{FF2B5EF4-FFF2-40B4-BE49-F238E27FC236}">
                <a16:creationId xmlns:a16="http://schemas.microsoft.com/office/drawing/2014/main" id="{B3CDE710-4529-87E1-CA12-37DC1ABA1848}"/>
              </a:ext>
            </a:extLst>
          </p:cNvPr>
          <p:cNvPicPr>
            <a:picLocks noGrp="1" noChangeAspect="1"/>
          </p:cNvPicPr>
          <p:nvPr>
            <p:ph idx="1"/>
          </p:nvPr>
        </p:nvPicPr>
        <p:blipFill>
          <a:blip r:embed="rId2"/>
          <a:stretch>
            <a:fillRect/>
          </a:stretch>
        </p:blipFill>
        <p:spPr>
          <a:xfrm>
            <a:off x="2683668" y="1428750"/>
            <a:ext cx="6977063" cy="5008487"/>
          </a:xfrm>
          <a:prstGeom prst="rect">
            <a:avLst/>
          </a:prstGeom>
        </p:spPr>
      </p:pic>
    </p:spTree>
    <p:extLst>
      <p:ext uri="{BB962C8B-B14F-4D97-AF65-F5344CB8AC3E}">
        <p14:creationId xmlns:p14="http://schemas.microsoft.com/office/powerpoint/2010/main" val="1456164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CAE8C8-2CDB-4CCD-8DC7-F0874C2F94B4}"/>
              </a:ext>
            </a:extLst>
          </p:cNvPr>
          <p:cNvSpPr>
            <a:spLocks noGrp="1"/>
          </p:cNvSpPr>
          <p:nvPr>
            <p:ph type="title"/>
          </p:nvPr>
        </p:nvSpPr>
        <p:spPr>
          <a:xfrm>
            <a:off x="2026228" y="0"/>
            <a:ext cx="9601200" cy="1485900"/>
          </a:xfrm>
        </p:spPr>
        <p:txBody>
          <a:bodyPr/>
          <a:lstStyle/>
          <a:p>
            <a:pPr algn="ctr"/>
            <a:r>
              <a:rPr lang="cs-CZ" dirty="0" err="1"/>
              <a:t>Refugees</a:t>
            </a:r>
            <a:r>
              <a:rPr lang="cs-CZ" dirty="0"/>
              <a:t> in </a:t>
            </a:r>
            <a:r>
              <a:rPr lang="cs-CZ" dirty="0" err="1"/>
              <a:t>Kenya</a:t>
            </a:r>
            <a:endParaRPr lang="cs-CZ" dirty="0"/>
          </a:p>
        </p:txBody>
      </p:sp>
      <p:pic>
        <p:nvPicPr>
          <p:cNvPr id="4" name="Zástupný symbol pro obsah 4">
            <a:extLst>
              <a:ext uri="{FF2B5EF4-FFF2-40B4-BE49-F238E27FC236}">
                <a16:creationId xmlns:a16="http://schemas.microsoft.com/office/drawing/2014/main" id="{410C2022-4754-3060-9C29-9A6B024CDB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39419" y="2686490"/>
            <a:ext cx="4102681" cy="3581400"/>
          </a:xfrm>
        </p:spPr>
      </p:pic>
      <p:sp>
        <p:nvSpPr>
          <p:cNvPr id="5" name="TextovéPole 4">
            <a:extLst>
              <a:ext uri="{FF2B5EF4-FFF2-40B4-BE49-F238E27FC236}">
                <a16:creationId xmlns:a16="http://schemas.microsoft.com/office/drawing/2014/main" id="{0FA77F9B-C268-8931-F62B-464845180FBA}"/>
              </a:ext>
            </a:extLst>
          </p:cNvPr>
          <p:cNvSpPr txBox="1"/>
          <p:nvPr/>
        </p:nvSpPr>
        <p:spPr>
          <a:xfrm>
            <a:off x="1018308" y="569328"/>
            <a:ext cx="10923791" cy="3267561"/>
          </a:xfrm>
          <a:prstGeom prst="rect">
            <a:avLst/>
          </a:prstGeom>
          <a:noFill/>
        </p:spPr>
        <p:txBody>
          <a:bodyPr wrap="square">
            <a:spAutoFit/>
          </a:bodyPr>
          <a:lstStyle/>
          <a:p>
            <a:pPr marL="285750" indent="-285750">
              <a:lnSpc>
                <a:spcPct val="150000"/>
              </a:lnSpc>
              <a:buFont typeface="Wingdings" panose="05000000000000000000" pitchFamily="2" charset="2"/>
              <a:buChar char="§"/>
            </a:pPr>
            <a:r>
              <a:rPr lang="cs-CZ" sz="2000" dirty="0">
                <a:effectLst/>
                <a:latin typeface="+mj-lt"/>
                <a:ea typeface="Calibri" panose="020F0502020204030204" pitchFamily="34" charset="0"/>
                <a:cs typeface="Times New Roman" panose="02020603050405020304" pitchFamily="18" charset="0"/>
              </a:rPr>
              <a:t>2006 </a:t>
            </a:r>
            <a:r>
              <a:rPr lang="cs-CZ" sz="2000" dirty="0" err="1">
                <a:effectLst/>
                <a:latin typeface="+mj-lt"/>
                <a:ea typeface="Calibri" panose="020F0502020204030204" pitchFamily="34" charset="0"/>
                <a:cs typeface="Times New Roman" panose="02020603050405020304" pitchFamily="18" charset="0"/>
              </a:rPr>
              <a:t>Refugees</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Act</a:t>
            </a:r>
            <a:endParaRPr lang="cs-CZ" sz="2000" dirty="0">
              <a:effectLst/>
              <a:latin typeface="+mj-lt"/>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
            </a:pPr>
            <a:r>
              <a:rPr lang="en-US" sz="2000" dirty="0">
                <a:effectLst/>
                <a:latin typeface="+mj-lt"/>
                <a:ea typeface="Calibri" panose="020F0502020204030204" pitchFamily="34" charset="0"/>
                <a:cs typeface="Times New Roman" panose="02020603050405020304" pitchFamily="18" charset="0"/>
              </a:rPr>
              <a:t>Several attempts to forcibly relocate refugees</a:t>
            </a:r>
            <a:endParaRPr lang="cs-CZ" sz="2000" dirty="0">
              <a:effectLst/>
              <a:latin typeface="+mj-lt"/>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
            </a:pPr>
            <a:r>
              <a:rPr lang="en-US" sz="2000" dirty="0">
                <a:latin typeface="+mj-lt"/>
                <a:ea typeface="Calibri" panose="020F0502020204030204" pitchFamily="34" charset="0"/>
                <a:cs typeface="Times New Roman" panose="02020603050405020304" pitchFamily="18" charset="0"/>
              </a:rPr>
              <a:t>2010 - new constitution (registration within 30 days of entry)</a:t>
            </a:r>
            <a:endParaRPr lang="cs-CZ" sz="2000" dirty="0">
              <a:latin typeface="+mj-lt"/>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
            </a:pPr>
            <a:r>
              <a:rPr lang="en-US" sz="2000" dirty="0">
                <a:latin typeface="+mj-lt"/>
                <a:ea typeface="Calibri" panose="020F0502020204030204" pitchFamily="34" charset="0"/>
                <a:cs typeface="Times New Roman" panose="02020603050405020304" pitchFamily="18" charset="0"/>
              </a:rPr>
              <a:t>2012 parliament approved the law on forced relocation</a:t>
            </a:r>
            <a:endParaRPr lang="cs-CZ" sz="2000" dirty="0">
              <a:latin typeface="+mj-lt"/>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
            </a:pPr>
            <a:r>
              <a:rPr lang="cs-CZ" sz="2000" dirty="0" err="1">
                <a:latin typeface="+mj-lt"/>
                <a:ea typeface="Calibri" panose="020F0502020204030204" pitchFamily="34" charset="0"/>
                <a:cs typeface="Times New Roman" panose="02020603050405020304" pitchFamily="18" charset="0"/>
              </a:rPr>
              <a:t>Tripartite</a:t>
            </a:r>
            <a:r>
              <a:rPr lang="cs-CZ" sz="2000" dirty="0">
                <a:latin typeface="+mj-lt"/>
                <a:ea typeface="Calibri" panose="020F0502020204030204" pitchFamily="34" charset="0"/>
                <a:cs typeface="Times New Roman" panose="02020603050405020304" pitchFamily="18" charset="0"/>
              </a:rPr>
              <a:t> </a:t>
            </a:r>
            <a:r>
              <a:rPr lang="cs-CZ" sz="2000" dirty="0" err="1">
                <a:latin typeface="+mj-lt"/>
                <a:ea typeface="Calibri" panose="020F0502020204030204" pitchFamily="34" charset="0"/>
                <a:cs typeface="Times New Roman" panose="02020603050405020304" pitchFamily="18" charset="0"/>
              </a:rPr>
              <a:t>Agreement</a:t>
            </a:r>
            <a:r>
              <a:rPr lang="cs-CZ" sz="2000" dirty="0">
                <a:latin typeface="+mj-lt"/>
                <a:ea typeface="Calibri" panose="020F0502020204030204" pitchFamily="34" charset="0"/>
                <a:cs typeface="Times New Roman" panose="02020603050405020304" pitchFamily="18" charset="0"/>
              </a:rPr>
              <a:t> 2013</a:t>
            </a:r>
          </a:p>
          <a:p>
            <a:pPr marL="285750" indent="-285750">
              <a:lnSpc>
                <a:spcPct val="150000"/>
              </a:lnSpc>
              <a:buFont typeface="Wingdings" panose="05000000000000000000" pitchFamily="2" charset="2"/>
              <a:buChar char="§"/>
            </a:pPr>
            <a:r>
              <a:rPr lang="cs-CZ" sz="2000" dirty="0">
                <a:effectLst/>
                <a:latin typeface="+mj-lt"/>
                <a:ea typeface="Calibri" panose="020F0502020204030204" pitchFamily="34" charset="0"/>
                <a:cs typeface="Times New Roman" panose="02020603050405020304" pitchFamily="18" charset="0"/>
              </a:rPr>
              <a:t>2014 </a:t>
            </a:r>
            <a:r>
              <a:rPr lang="cs-CZ" sz="2000" dirty="0" err="1">
                <a:effectLst/>
                <a:latin typeface="+mj-lt"/>
                <a:ea typeface="Calibri" panose="020F0502020204030204" pitchFamily="34" charset="0"/>
                <a:cs typeface="Times New Roman" panose="02020603050405020304" pitchFamily="18" charset="0"/>
              </a:rPr>
              <a:t>Operation</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Usalama</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peace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Watch</a:t>
            </a:r>
            <a:endParaRPr lang="cs-CZ" sz="2000" dirty="0">
              <a:effectLst/>
              <a:latin typeface="+mj-lt"/>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
            </a:pPr>
            <a:r>
              <a:rPr lang="cs-CZ" sz="2000" dirty="0" err="1">
                <a:latin typeface="+mj-lt"/>
                <a:ea typeface="Calibri" panose="020F0502020204030204" pitchFamily="34" charset="0"/>
                <a:cs typeface="Times New Roman" panose="02020603050405020304" pitchFamily="18" charset="0"/>
              </a:rPr>
              <a:t>Working</a:t>
            </a:r>
            <a:r>
              <a:rPr lang="cs-CZ" sz="2000" dirty="0">
                <a:latin typeface="+mj-lt"/>
                <a:ea typeface="Calibri" panose="020F0502020204030204" pitchFamily="34" charset="0"/>
                <a:cs typeface="Times New Roman" panose="02020603050405020304" pitchFamily="18" charset="0"/>
              </a:rPr>
              <a:t> permit 700USD</a:t>
            </a:r>
            <a:r>
              <a:rPr lang="cs-CZ" sz="2000" dirty="0">
                <a:effectLst/>
                <a:latin typeface="+mj-lt"/>
                <a:ea typeface="Calibri" panose="020F0502020204030204" pitchFamily="34" charset="0"/>
                <a:cs typeface="Times New Roman" panose="02020603050405020304" pitchFamily="18" charset="0"/>
              </a:rPr>
              <a:t> </a:t>
            </a:r>
            <a:endParaRPr lang="cs-CZ" sz="2000" dirty="0">
              <a:latin typeface="+mj-lt"/>
            </a:endParaRPr>
          </a:p>
        </p:txBody>
      </p:sp>
      <p:pic>
        <p:nvPicPr>
          <p:cNvPr id="7" name="Obrázek 6">
            <a:extLst>
              <a:ext uri="{FF2B5EF4-FFF2-40B4-BE49-F238E27FC236}">
                <a16:creationId xmlns:a16="http://schemas.microsoft.com/office/drawing/2014/main" id="{0AA52992-A64F-F7DC-19D0-3A3D63A46622}"/>
              </a:ext>
            </a:extLst>
          </p:cNvPr>
          <p:cNvPicPr>
            <a:picLocks noChangeAspect="1"/>
          </p:cNvPicPr>
          <p:nvPr/>
        </p:nvPicPr>
        <p:blipFill>
          <a:blip r:embed="rId3"/>
          <a:stretch>
            <a:fillRect/>
          </a:stretch>
        </p:blipFill>
        <p:spPr>
          <a:xfrm>
            <a:off x="4420428" y="3458015"/>
            <a:ext cx="2714625" cy="2809875"/>
          </a:xfrm>
          <a:prstGeom prst="rect">
            <a:avLst/>
          </a:prstGeom>
        </p:spPr>
      </p:pic>
      <p:sp>
        <p:nvSpPr>
          <p:cNvPr id="6" name="TextovéPole 5">
            <a:extLst>
              <a:ext uri="{FF2B5EF4-FFF2-40B4-BE49-F238E27FC236}">
                <a16:creationId xmlns:a16="http://schemas.microsoft.com/office/drawing/2014/main" id="{17F5A472-660C-D441-5B57-353D830215C4}"/>
              </a:ext>
            </a:extLst>
          </p:cNvPr>
          <p:cNvSpPr txBox="1"/>
          <p:nvPr/>
        </p:nvSpPr>
        <p:spPr>
          <a:xfrm>
            <a:off x="1176770" y="6288672"/>
            <a:ext cx="6094268" cy="369332"/>
          </a:xfrm>
          <a:prstGeom prst="rect">
            <a:avLst/>
          </a:prstGeom>
          <a:noFill/>
        </p:spPr>
        <p:txBody>
          <a:bodyPr wrap="square">
            <a:spAutoFit/>
          </a:bodyPr>
          <a:lstStyle/>
          <a:p>
            <a:r>
              <a:rPr lang="cs-CZ" dirty="0"/>
              <a:t>https://www.youtube.com/watch?v=LE6H0GGWrq8&amp;t=304s</a:t>
            </a:r>
          </a:p>
        </p:txBody>
      </p:sp>
    </p:spTree>
    <p:extLst>
      <p:ext uri="{BB962C8B-B14F-4D97-AF65-F5344CB8AC3E}">
        <p14:creationId xmlns:p14="http://schemas.microsoft.com/office/powerpoint/2010/main" val="3209684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3E93A3-1FDF-5098-4B26-D32B9E7B1178}"/>
              </a:ext>
            </a:extLst>
          </p:cNvPr>
          <p:cNvSpPr>
            <a:spLocks noGrp="1"/>
          </p:cNvSpPr>
          <p:nvPr>
            <p:ph type="title"/>
          </p:nvPr>
        </p:nvSpPr>
        <p:spPr/>
        <p:txBody>
          <a:bodyPr/>
          <a:lstStyle/>
          <a:p>
            <a:pPr algn="ctr"/>
            <a:r>
              <a:rPr lang="cs-CZ" dirty="0" err="1"/>
              <a:t>Refugees</a:t>
            </a:r>
            <a:r>
              <a:rPr lang="cs-CZ" dirty="0"/>
              <a:t> in </a:t>
            </a:r>
            <a:r>
              <a:rPr lang="cs-CZ" dirty="0" err="1"/>
              <a:t>Ethiopia</a:t>
            </a:r>
            <a:endParaRPr lang="cs-CZ" dirty="0"/>
          </a:p>
        </p:txBody>
      </p:sp>
      <p:pic>
        <p:nvPicPr>
          <p:cNvPr id="4" name="Obrázek 3" descr="Obsah obrázku mapa&#10;&#10;Popis byl vytvořen automaticky">
            <a:extLst>
              <a:ext uri="{FF2B5EF4-FFF2-40B4-BE49-F238E27FC236}">
                <a16:creationId xmlns:a16="http://schemas.microsoft.com/office/drawing/2014/main" id="{ED81F6E9-8453-BC3B-2F57-8CCAF194DFD4}"/>
              </a:ext>
            </a:extLst>
          </p:cNvPr>
          <p:cNvPicPr>
            <a:picLocks noChangeAspect="1"/>
          </p:cNvPicPr>
          <p:nvPr/>
        </p:nvPicPr>
        <p:blipFill rotWithShape="1">
          <a:blip r:embed="rId2">
            <a:extLst>
              <a:ext uri="{28A0092B-C50C-407E-A947-70E740481C1C}">
                <a14:useLocalDpi xmlns:a14="http://schemas.microsoft.com/office/drawing/2010/main" val="0"/>
              </a:ext>
            </a:extLst>
          </a:blip>
          <a:srcRect t="12517"/>
          <a:stretch/>
        </p:blipFill>
        <p:spPr>
          <a:xfrm>
            <a:off x="7208362" y="1846118"/>
            <a:ext cx="4983638" cy="4021282"/>
          </a:xfrm>
          <a:prstGeom prst="rect">
            <a:avLst/>
          </a:prstGeom>
        </p:spPr>
      </p:pic>
      <p:sp>
        <p:nvSpPr>
          <p:cNvPr id="6" name="TextovéPole 5">
            <a:extLst>
              <a:ext uri="{FF2B5EF4-FFF2-40B4-BE49-F238E27FC236}">
                <a16:creationId xmlns:a16="http://schemas.microsoft.com/office/drawing/2014/main" id="{E588B2EF-EA22-7BB3-82BA-239CE59DE083}"/>
              </a:ext>
            </a:extLst>
          </p:cNvPr>
          <p:cNvSpPr txBox="1"/>
          <p:nvPr/>
        </p:nvSpPr>
        <p:spPr>
          <a:xfrm>
            <a:off x="1112362" y="1490008"/>
            <a:ext cx="6096000" cy="4093428"/>
          </a:xfrm>
          <a:prstGeom prst="rect">
            <a:avLst/>
          </a:prstGeom>
          <a:noFill/>
        </p:spPr>
        <p:txBody>
          <a:bodyPr wrap="square">
            <a:spAutoFit/>
          </a:bodyPr>
          <a:lstStyle/>
          <a:p>
            <a:pPr marL="342900" indent="-342900">
              <a:buFont typeface="Wingdings" panose="05000000000000000000" pitchFamily="2" charset="2"/>
              <a:buChar char="§"/>
            </a:pPr>
            <a:r>
              <a:rPr lang="cs-CZ" sz="2000" b="0" i="0" dirty="0">
                <a:solidFill>
                  <a:srgbClr val="202124"/>
                </a:solidFill>
                <a:effectLst/>
                <a:latin typeface="+mj-lt"/>
              </a:rPr>
              <a:t>2004 </a:t>
            </a:r>
            <a:r>
              <a:rPr lang="cs-CZ" sz="2000" dirty="0" err="1">
                <a:effectLst/>
                <a:latin typeface="+mj-lt"/>
                <a:ea typeface="Calibri" panose="020F0502020204030204" pitchFamily="34" charset="0"/>
                <a:cs typeface="Times New Roman" panose="02020603050405020304" pitchFamily="18" charset="0"/>
              </a:rPr>
              <a:t>Ethiopian</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Refugee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Proclamation</a:t>
            </a:r>
            <a:r>
              <a:rPr lang="cs-CZ" sz="2000" dirty="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Ethiopian authorities decide on the location</a:t>
            </a:r>
            <a:r>
              <a:rPr lang="cs-CZ" sz="2000" dirty="0">
                <a:effectLst/>
                <a:latin typeface="+mj-lt"/>
                <a:ea typeface="Calibri" panose="020F0502020204030204" pitchFamily="34" charset="0"/>
                <a:cs typeface="Times New Roman" panose="02020603050405020304" pitchFamily="18" charset="0"/>
              </a:rPr>
              <a:t>)</a:t>
            </a:r>
          </a:p>
          <a:p>
            <a:pPr marL="342900" indent="-342900">
              <a:buFont typeface="Wingdings" panose="05000000000000000000" pitchFamily="2" charset="2"/>
              <a:buChar char="§"/>
            </a:pPr>
            <a:r>
              <a:rPr lang="en-US" sz="2000" b="0" i="0" dirty="0">
                <a:solidFill>
                  <a:srgbClr val="202124"/>
                </a:solidFill>
                <a:effectLst/>
                <a:latin typeface="+mj-lt"/>
              </a:rPr>
              <a:t>20</a:t>
            </a:r>
            <a:r>
              <a:rPr lang="cs-CZ" sz="2000" b="0" i="0" dirty="0">
                <a:solidFill>
                  <a:srgbClr val="202124"/>
                </a:solidFill>
                <a:effectLst/>
                <a:latin typeface="+mj-lt"/>
              </a:rPr>
              <a:t>1</a:t>
            </a:r>
            <a:r>
              <a:rPr lang="en-US" sz="2000" b="0" i="0" dirty="0">
                <a:solidFill>
                  <a:srgbClr val="202124"/>
                </a:solidFill>
                <a:effectLst/>
                <a:latin typeface="+mj-lt"/>
              </a:rPr>
              <a:t>0 Out of Camp program</a:t>
            </a:r>
            <a:endParaRPr lang="cs-CZ" sz="2000" b="0" i="0" dirty="0">
              <a:solidFill>
                <a:srgbClr val="202124"/>
              </a:solidFill>
              <a:effectLst/>
              <a:latin typeface="+mj-lt"/>
            </a:endParaRPr>
          </a:p>
          <a:p>
            <a:pPr marL="342900" indent="-342900">
              <a:buFont typeface="Wingdings" panose="05000000000000000000" pitchFamily="2" charset="2"/>
              <a:buChar char="§"/>
            </a:pPr>
            <a:r>
              <a:rPr lang="en-US" sz="2000" b="0" i="0" dirty="0">
                <a:solidFill>
                  <a:srgbClr val="202124"/>
                </a:solidFill>
                <a:effectLst/>
                <a:latin typeface="+mj-lt"/>
              </a:rPr>
              <a:t>Nearly all of the registered refugees and asylum seekers in Ethiopia originate from neighboring states including </a:t>
            </a:r>
            <a:r>
              <a:rPr lang="en-US" sz="2000" b="1" i="0" dirty="0">
                <a:solidFill>
                  <a:srgbClr val="202124"/>
                </a:solidFill>
                <a:effectLst/>
                <a:latin typeface="+mj-lt"/>
              </a:rPr>
              <a:t>South Sudan (48 percent), Somalia (27 percent), Eritrea (19 percent), and Sudan (6 percent)</a:t>
            </a:r>
            <a:r>
              <a:rPr lang="en-US" sz="2000" b="0" i="0" dirty="0">
                <a:solidFill>
                  <a:srgbClr val="202124"/>
                </a:solidFill>
                <a:effectLst/>
                <a:latin typeface="+mj-lt"/>
              </a:rPr>
              <a:t>.</a:t>
            </a:r>
            <a:endParaRPr lang="cs-CZ" sz="2000" b="0" i="0" dirty="0">
              <a:solidFill>
                <a:srgbClr val="202124"/>
              </a:solidFill>
              <a:effectLst/>
              <a:latin typeface="+mj-lt"/>
            </a:endParaRPr>
          </a:p>
          <a:p>
            <a:pPr marL="342900" indent="-342900">
              <a:buFont typeface="Wingdings" panose="05000000000000000000" pitchFamily="2" charset="2"/>
              <a:buChar char="§"/>
            </a:pPr>
            <a:r>
              <a:rPr lang="cs-CZ" sz="2000" dirty="0" err="1">
                <a:latin typeface="+mj-lt"/>
                <a:ea typeface="Calibri" panose="020F0502020204030204" pitchFamily="34" charset="0"/>
                <a:cs typeface="Times New Roman" panose="02020603050405020304" pitchFamily="18" charset="0"/>
              </a:rPr>
              <a:t>Working</a:t>
            </a:r>
            <a:r>
              <a:rPr lang="cs-CZ" sz="2000" dirty="0">
                <a:latin typeface="+mj-lt"/>
                <a:ea typeface="Calibri" panose="020F0502020204030204" pitchFamily="34" charset="0"/>
                <a:cs typeface="Times New Roman" panose="02020603050405020304" pitchFamily="18" charset="0"/>
              </a:rPr>
              <a:t> permit 600USD</a:t>
            </a:r>
            <a:r>
              <a:rPr lang="cs-CZ" sz="2000" dirty="0">
                <a:effectLst/>
                <a:latin typeface="+mj-lt"/>
                <a:ea typeface="Calibri" panose="020F0502020204030204" pitchFamily="34" charset="0"/>
                <a:cs typeface="Times New Roman" panose="02020603050405020304" pitchFamily="18" charset="0"/>
              </a:rPr>
              <a:t> </a:t>
            </a:r>
            <a:endParaRPr lang="cs-CZ" sz="2000" b="0" i="0" dirty="0">
              <a:solidFill>
                <a:srgbClr val="202124"/>
              </a:solidFill>
              <a:effectLst/>
              <a:latin typeface="+mj-lt"/>
            </a:endParaRPr>
          </a:p>
          <a:p>
            <a:pPr marL="342900" indent="-342900">
              <a:buFont typeface="Wingdings" panose="05000000000000000000" pitchFamily="2" charset="2"/>
              <a:buChar char="§"/>
            </a:pPr>
            <a:r>
              <a:rPr lang="cs-CZ" sz="2000" dirty="0">
                <a:solidFill>
                  <a:srgbClr val="202124"/>
                </a:solidFill>
                <a:latin typeface="+mj-lt"/>
              </a:rPr>
              <a:t>2016 </a:t>
            </a:r>
            <a:r>
              <a:rPr lang="cs-CZ" sz="2000" dirty="0" err="1">
                <a:solidFill>
                  <a:srgbClr val="202124"/>
                </a:solidFill>
                <a:latin typeface="+mj-lt"/>
              </a:rPr>
              <a:t>violence</a:t>
            </a:r>
            <a:r>
              <a:rPr lang="cs-CZ" sz="2000" dirty="0">
                <a:solidFill>
                  <a:srgbClr val="202124"/>
                </a:solidFill>
                <a:latin typeface="+mj-lt"/>
              </a:rPr>
              <a:t> in </a:t>
            </a:r>
            <a:r>
              <a:rPr lang="cs-CZ" sz="2000" dirty="0" err="1">
                <a:solidFill>
                  <a:srgbClr val="202124"/>
                </a:solidFill>
                <a:latin typeface="+mj-lt"/>
              </a:rPr>
              <a:t>Gambella</a:t>
            </a:r>
            <a:endParaRPr lang="cs-CZ" sz="2000" b="0" i="0" dirty="0">
              <a:solidFill>
                <a:srgbClr val="202124"/>
              </a:solidFill>
              <a:effectLst/>
              <a:latin typeface="+mj-lt"/>
            </a:endParaRPr>
          </a:p>
          <a:p>
            <a:pPr marL="342900" indent="-342900">
              <a:buFont typeface="Wingdings" panose="05000000000000000000" pitchFamily="2" charset="2"/>
              <a:buChar char="§"/>
            </a:pPr>
            <a:r>
              <a:rPr lang="cs-CZ" sz="2000" dirty="0">
                <a:solidFill>
                  <a:srgbClr val="202124"/>
                </a:solidFill>
                <a:latin typeface="+mj-lt"/>
              </a:rPr>
              <a:t>2020 </a:t>
            </a:r>
            <a:r>
              <a:rPr lang="cs-CZ" sz="2000" dirty="0" err="1">
                <a:solidFill>
                  <a:srgbClr val="202124"/>
                </a:solidFill>
                <a:latin typeface="+mj-lt"/>
              </a:rPr>
              <a:t>Hitsats</a:t>
            </a:r>
            <a:r>
              <a:rPr lang="cs-CZ" sz="2000" dirty="0">
                <a:solidFill>
                  <a:srgbClr val="202124"/>
                </a:solidFill>
                <a:latin typeface="+mj-lt"/>
              </a:rPr>
              <a:t> </a:t>
            </a:r>
            <a:r>
              <a:rPr lang="cs-CZ" sz="2000" dirty="0" err="1">
                <a:solidFill>
                  <a:srgbClr val="202124"/>
                </a:solidFill>
                <a:latin typeface="+mj-lt"/>
              </a:rPr>
              <a:t>massacre</a:t>
            </a:r>
            <a:r>
              <a:rPr lang="cs-CZ" sz="2000" dirty="0">
                <a:solidFill>
                  <a:srgbClr val="202124"/>
                </a:solidFill>
                <a:latin typeface="+mj-lt"/>
              </a:rPr>
              <a:t> </a:t>
            </a:r>
          </a:p>
          <a:p>
            <a:pPr marL="342900" indent="-342900">
              <a:buFont typeface="Wingdings" panose="05000000000000000000" pitchFamily="2" charset="2"/>
              <a:buChar char="§"/>
            </a:pPr>
            <a:endParaRPr lang="cs-CZ" sz="2000" b="0" i="0" dirty="0">
              <a:solidFill>
                <a:srgbClr val="202124"/>
              </a:solidFill>
              <a:effectLst/>
              <a:latin typeface="+mj-lt"/>
            </a:endParaRPr>
          </a:p>
          <a:p>
            <a:pPr marL="285750" indent="-285750">
              <a:buFont typeface="Arial" panose="020B0604020202020204" pitchFamily="34" charset="0"/>
              <a:buChar char="•"/>
            </a:pPr>
            <a:endParaRPr lang="cs-CZ" sz="2000" dirty="0">
              <a:latin typeface="+mj-lt"/>
            </a:endParaRPr>
          </a:p>
        </p:txBody>
      </p:sp>
    </p:spTree>
    <p:extLst>
      <p:ext uri="{BB962C8B-B14F-4D97-AF65-F5344CB8AC3E}">
        <p14:creationId xmlns:p14="http://schemas.microsoft.com/office/powerpoint/2010/main" val="826666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FE2599-A4F4-B5F9-40DB-2AED02614EDB}"/>
              </a:ext>
            </a:extLst>
          </p:cNvPr>
          <p:cNvSpPr>
            <a:spLocks noGrp="1"/>
          </p:cNvSpPr>
          <p:nvPr>
            <p:ph type="title"/>
          </p:nvPr>
        </p:nvSpPr>
        <p:spPr>
          <a:xfrm>
            <a:off x="1371600" y="281941"/>
            <a:ext cx="9601200" cy="1485900"/>
          </a:xfrm>
        </p:spPr>
        <p:txBody>
          <a:bodyPr/>
          <a:lstStyle/>
          <a:p>
            <a:pPr algn="ctr"/>
            <a:r>
              <a:rPr lang="cs-CZ" dirty="0" err="1"/>
              <a:t>Refugees</a:t>
            </a:r>
            <a:r>
              <a:rPr lang="cs-CZ" dirty="0"/>
              <a:t> in Uganda</a:t>
            </a:r>
          </a:p>
        </p:txBody>
      </p:sp>
      <p:sp>
        <p:nvSpPr>
          <p:cNvPr id="6" name="TextovéPole 5">
            <a:extLst>
              <a:ext uri="{FF2B5EF4-FFF2-40B4-BE49-F238E27FC236}">
                <a16:creationId xmlns:a16="http://schemas.microsoft.com/office/drawing/2014/main" id="{7D86B13A-E10F-11AD-7925-815048A2AA8B}"/>
              </a:ext>
            </a:extLst>
          </p:cNvPr>
          <p:cNvSpPr txBox="1"/>
          <p:nvPr/>
        </p:nvSpPr>
        <p:spPr>
          <a:xfrm>
            <a:off x="841663" y="1428750"/>
            <a:ext cx="6097656" cy="2344231"/>
          </a:xfrm>
          <a:prstGeom prst="rect">
            <a:avLst/>
          </a:prstGeom>
          <a:noFill/>
        </p:spPr>
        <p:txBody>
          <a:bodyPr wrap="square">
            <a:spAutoFit/>
          </a:bodyPr>
          <a:lstStyle/>
          <a:p>
            <a:pPr marL="285750" indent="-285750">
              <a:lnSpc>
                <a:spcPct val="150000"/>
              </a:lnSpc>
              <a:buFont typeface="Wingdings" panose="05000000000000000000" pitchFamily="2" charset="2"/>
              <a:buChar char="§"/>
            </a:pPr>
            <a:r>
              <a:rPr lang="cs-CZ" sz="2000" dirty="0">
                <a:effectLst/>
                <a:latin typeface="+mj-lt"/>
                <a:ea typeface="Calibri" panose="020F0502020204030204" pitchFamily="34" charset="0"/>
                <a:cs typeface="Times New Roman" panose="02020603050405020304" pitchFamily="18" charset="0"/>
              </a:rPr>
              <a:t>2006 </a:t>
            </a:r>
            <a:r>
              <a:rPr lang="cs-CZ" sz="2000" dirty="0" err="1">
                <a:effectLst/>
                <a:latin typeface="+mj-lt"/>
                <a:ea typeface="Calibri" panose="020F0502020204030204" pitchFamily="34" charset="0"/>
                <a:cs typeface="Times New Roman" panose="02020603050405020304" pitchFamily="18" charset="0"/>
              </a:rPr>
              <a:t>Refugees</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Act</a:t>
            </a:r>
            <a:r>
              <a:rPr lang="cs-CZ" sz="2000" dirty="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freedom to work, freedom of movement and provides land for building houses and farming</a:t>
            </a:r>
            <a:r>
              <a:rPr lang="cs-CZ" sz="2000" dirty="0">
                <a:effectLst/>
                <a:latin typeface="+mj-lt"/>
                <a:ea typeface="Calibri" panose="020F0502020204030204" pitchFamily="34" charset="0"/>
                <a:cs typeface="Times New Roman" panose="02020603050405020304" pitchFamily="18" charset="0"/>
              </a:rPr>
              <a:t>)</a:t>
            </a:r>
          </a:p>
          <a:p>
            <a:pPr marL="285750" indent="-285750">
              <a:lnSpc>
                <a:spcPct val="150000"/>
              </a:lnSpc>
              <a:buFont typeface="Wingdings" panose="05000000000000000000" pitchFamily="2" charset="2"/>
              <a:buChar char="§"/>
            </a:pPr>
            <a:r>
              <a:rPr lang="cs-CZ" sz="2000" dirty="0" err="1">
                <a:latin typeface="+mj-lt"/>
                <a:ea typeface="Calibri" panose="020F0502020204030204" pitchFamily="34" charset="0"/>
                <a:cs typeface="Times New Roman" panose="02020603050405020304" pitchFamily="18" charset="0"/>
              </a:rPr>
              <a:t>Working</a:t>
            </a:r>
            <a:r>
              <a:rPr lang="cs-CZ" sz="2000" dirty="0">
                <a:latin typeface="+mj-lt"/>
                <a:ea typeface="Calibri" panose="020F0502020204030204" pitchFamily="34" charset="0"/>
                <a:cs typeface="Times New Roman" panose="02020603050405020304" pitchFamily="18" charset="0"/>
              </a:rPr>
              <a:t> permit 200USD</a:t>
            </a:r>
            <a:r>
              <a:rPr lang="cs-CZ" sz="2000" dirty="0">
                <a:effectLst/>
                <a:latin typeface="+mj-lt"/>
                <a:ea typeface="Calibri" panose="020F0502020204030204" pitchFamily="34" charset="0"/>
                <a:cs typeface="Times New Roman" panose="02020603050405020304" pitchFamily="18" charset="0"/>
              </a:rPr>
              <a:t> </a:t>
            </a:r>
          </a:p>
          <a:p>
            <a:pPr marL="285750" indent="-285750">
              <a:lnSpc>
                <a:spcPct val="150000"/>
              </a:lnSpc>
              <a:buFont typeface="Wingdings" panose="05000000000000000000" pitchFamily="2" charset="2"/>
              <a:buChar char="§"/>
            </a:pPr>
            <a:r>
              <a:rPr lang="cs-CZ" sz="2000" dirty="0" err="1">
                <a:effectLst/>
                <a:latin typeface="+mj-lt"/>
                <a:ea typeface="Calibri" panose="020F0502020204030204" pitchFamily="34" charset="0"/>
                <a:cs typeface="Times New Roman" panose="02020603050405020304" pitchFamily="18" charset="0"/>
              </a:rPr>
              <a:t>Violence</a:t>
            </a:r>
            <a:r>
              <a:rPr lang="cs-CZ" sz="2000" dirty="0">
                <a:effectLst/>
                <a:latin typeface="+mj-lt"/>
                <a:ea typeface="Calibri" panose="020F0502020204030204" pitchFamily="34" charset="0"/>
                <a:cs typeface="Times New Roman" panose="02020603050405020304" pitchFamily="18" charset="0"/>
              </a:rPr>
              <a:t> in </a:t>
            </a:r>
            <a:r>
              <a:rPr lang="cs-CZ" sz="2000" dirty="0" err="1">
                <a:effectLst/>
                <a:latin typeface="+mj-lt"/>
                <a:ea typeface="Calibri" panose="020F0502020204030204" pitchFamily="34" charset="0"/>
                <a:cs typeface="Times New Roman" panose="02020603050405020304" pitchFamily="18" charset="0"/>
              </a:rPr>
              <a:t>Rhino</a:t>
            </a:r>
            <a:r>
              <a:rPr lang="cs-CZ" sz="2000" dirty="0">
                <a:effectLst/>
                <a:latin typeface="+mj-lt"/>
                <a:ea typeface="Calibri" panose="020F0502020204030204" pitchFamily="34" charset="0"/>
                <a:cs typeface="Times New Roman" panose="02020603050405020304" pitchFamily="18" charset="0"/>
              </a:rPr>
              <a:t> Camp 2020 </a:t>
            </a:r>
            <a:endParaRPr lang="cs-CZ" sz="2000" dirty="0">
              <a:latin typeface="+mj-lt"/>
            </a:endParaRPr>
          </a:p>
        </p:txBody>
      </p:sp>
      <p:pic>
        <p:nvPicPr>
          <p:cNvPr id="8" name="Obrázek 7">
            <a:extLst>
              <a:ext uri="{FF2B5EF4-FFF2-40B4-BE49-F238E27FC236}">
                <a16:creationId xmlns:a16="http://schemas.microsoft.com/office/drawing/2014/main" id="{1F0D7EE1-D1BB-3384-93E1-F6BCA1F1A4C9}"/>
              </a:ext>
            </a:extLst>
          </p:cNvPr>
          <p:cNvPicPr>
            <a:picLocks noChangeAspect="1"/>
          </p:cNvPicPr>
          <p:nvPr/>
        </p:nvPicPr>
        <p:blipFill>
          <a:blip r:embed="rId3"/>
          <a:stretch>
            <a:fillRect/>
          </a:stretch>
        </p:blipFill>
        <p:spPr>
          <a:xfrm>
            <a:off x="3333750" y="4054267"/>
            <a:ext cx="2838450" cy="2343150"/>
          </a:xfrm>
          <a:prstGeom prst="rect">
            <a:avLst/>
          </a:prstGeom>
        </p:spPr>
      </p:pic>
      <p:pic>
        <p:nvPicPr>
          <p:cNvPr id="11" name="Obrázek 10">
            <a:extLst>
              <a:ext uri="{FF2B5EF4-FFF2-40B4-BE49-F238E27FC236}">
                <a16:creationId xmlns:a16="http://schemas.microsoft.com/office/drawing/2014/main" id="{CBD9DC43-7507-7CF6-9D09-6580A93BCE77}"/>
              </a:ext>
            </a:extLst>
          </p:cNvPr>
          <p:cNvPicPr>
            <a:picLocks noChangeAspect="1"/>
          </p:cNvPicPr>
          <p:nvPr/>
        </p:nvPicPr>
        <p:blipFill>
          <a:blip r:embed="rId4"/>
          <a:stretch>
            <a:fillRect/>
          </a:stretch>
        </p:blipFill>
        <p:spPr>
          <a:xfrm>
            <a:off x="6640229" y="1226630"/>
            <a:ext cx="5161598" cy="5349429"/>
          </a:xfrm>
          <a:prstGeom prst="rect">
            <a:avLst/>
          </a:prstGeom>
        </p:spPr>
      </p:pic>
    </p:spTree>
    <p:extLst>
      <p:ext uri="{BB962C8B-B14F-4D97-AF65-F5344CB8AC3E}">
        <p14:creationId xmlns:p14="http://schemas.microsoft.com/office/powerpoint/2010/main" val="1695949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63D81E-89BA-04F6-F797-261299C7B06D}"/>
              </a:ext>
            </a:extLst>
          </p:cNvPr>
          <p:cNvSpPr>
            <a:spLocks noGrp="1"/>
          </p:cNvSpPr>
          <p:nvPr>
            <p:ph type="title"/>
          </p:nvPr>
        </p:nvSpPr>
        <p:spPr/>
        <p:txBody>
          <a:bodyPr/>
          <a:lstStyle/>
          <a:p>
            <a:pPr algn="ctr"/>
            <a:r>
              <a:rPr lang="cs-CZ" dirty="0" err="1"/>
              <a:t>Refugees</a:t>
            </a:r>
            <a:r>
              <a:rPr lang="cs-CZ" dirty="0"/>
              <a:t> in </a:t>
            </a:r>
            <a:r>
              <a:rPr lang="cs-CZ" dirty="0" err="1"/>
              <a:t>Tanzania</a:t>
            </a:r>
            <a:endParaRPr lang="cs-CZ" dirty="0"/>
          </a:p>
        </p:txBody>
      </p:sp>
      <p:pic>
        <p:nvPicPr>
          <p:cNvPr id="5" name="Zástupný obsah 4" descr="Obsah obrázku mapa&#10;&#10;Popis byl vytvořen automaticky">
            <a:extLst>
              <a:ext uri="{FF2B5EF4-FFF2-40B4-BE49-F238E27FC236}">
                <a16:creationId xmlns:a16="http://schemas.microsoft.com/office/drawing/2014/main" id="{9864FA6C-09AC-07F8-593F-3DBB797CB6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1982" y="2092960"/>
            <a:ext cx="5440018" cy="4377414"/>
          </a:xfrm>
        </p:spPr>
      </p:pic>
      <p:sp>
        <p:nvSpPr>
          <p:cNvPr id="7" name="TextovéPole 6">
            <a:extLst>
              <a:ext uri="{FF2B5EF4-FFF2-40B4-BE49-F238E27FC236}">
                <a16:creationId xmlns:a16="http://schemas.microsoft.com/office/drawing/2014/main" id="{3DF32130-5150-3403-6E2A-6523D421E734}"/>
              </a:ext>
            </a:extLst>
          </p:cNvPr>
          <p:cNvSpPr txBox="1"/>
          <p:nvPr/>
        </p:nvSpPr>
        <p:spPr>
          <a:xfrm>
            <a:off x="1080052" y="1802368"/>
            <a:ext cx="5440018" cy="6093976"/>
          </a:xfrm>
          <a:prstGeom prst="rect">
            <a:avLst/>
          </a:prstGeom>
          <a:noFill/>
        </p:spPr>
        <p:txBody>
          <a:bodyPr wrap="square">
            <a:spAutoFit/>
          </a:bodyPr>
          <a:lstStyle/>
          <a:p>
            <a:pPr marL="285750" indent="-285750" algn="just">
              <a:lnSpc>
                <a:spcPct val="150000"/>
              </a:lnSpc>
              <a:buFont typeface="Wingdings" panose="05000000000000000000" pitchFamily="2" charset="2"/>
              <a:buChar char="§"/>
            </a:pPr>
            <a:r>
              <a:rPr lang="cs-CZ" sz="2000" dirty="0" err="1"/>
              <a:t>Refugee</a:t>
            </a:r>
            <a:r>
              <a:rPr lang="cs-CZ" sz="2000" dirty="0"/>
              <a:t> </a:t>
            </a:r>
            <a:r>
              <a:rPr lang="cs-CZ" sz="2000" dirty="0" err="1"/>
              <a:t>Act</a:t>
            </a:r>
            <a:r>
              <a:rPr lang="cs-CZ" sz="2000" dirty="0"/>
              <a:t> 1998 (</a:t>
            </a:r>
            <a:r>
              <a:rPr lang="en-US" sz="2000" dirty="0">
                <a:effectLst/>
                <a:ea typeface="Calibri" panose="020F0502020204030204" pitchFamily="34" charset="0"/>
                <a:cs typeface="Times New Roman" panose="02020603050405020304" pitchFamily="18" charset="0"/>
              </a:rPr>
              <a:t>authorities decide on the location</a:t>
            </a:r>
            <a:r>
              <a:rPr lang="cs-CZ" sz="2000" dirty="0">
                <a:effectLst/>
                <a:ea typeface="Calibri" panose="020F0502020204030204" pitchFamily="34" charset="0"/>
                <a:cs typeface="Times New Roman" panose="02020603050405020304" pitchFamily="18" charset="0"/>
              </a:rPr>
              <a:t>)</a:t>
            </a:r>
            <a:endParaRPr lang="cs-CZ" sz="2000" dirty="0"/>
          </a:p>
          <a:p>
            <a:pPr marL="285750" indent="-285750" algn="just">
              <a:lnSpc>
                <a:spcPct val="150000"/>
              </a:lnSpc>
              <a:buFont typeface="Wingdings" panose="05000000000000000000" pitchFamily="2" charset="2"/>
              <a:buChar char="§"/>
            </a:pPr>
            <a:r>
              <a:rPr lang="cs-CZ" sz="2000" dirty="0" err="1"/>
              <a:t>Tanzania’s</a:t>
            </a:r>
            <a:r>
              <a:rPr lang="cs-CZ" sz="2000" dirty="0"/>
              <a:t> 2003 </a:t>
            </a:r>
            <a:r>
              <a:rPr lang="cs-CZ" sz="2000" dirty="0" err="1"/>
              <a:t>National</a:t>
            </a:r>
            <a:r>
              <a:rPr lang="cs-CZ" sz="2000" dirty="0"/>
              <a:t> </a:t>
            </a:r>
            <a:r>
              <a:rPr lang="cs-CZ" sz="2000" dirty="0" err="1"/>
              <a:t>Refugee</a:t>
            </a:r>
            <a:r>
              <a:rPr lang="cs-CZ" sz="2000" dirty="0"/>
              <a:t> </a:t>
            </a:r>
            <a:r>
              <a:rPr lang="cs-CZ" sz="2000" dirty="0" err="1"/>
              <a:t>Policy</a:t>
            </a:r>
            <a:r>
              <a:rPr lang="cs-CZ" sz="2000" dirty="0"/>
              <a:t> (</a:t>
            </a:r>
            <a:r>
              <a:rPr lang="en-US" sz="2000" dirty="0"/>
              <a:t>refugees are not allowed to leave the camps to work, trade or go to school</a:t>
            </a:r>
            <a:r>
              <a:rPr lang="cs-CZ" sz="2000" dirty="0"/>
              <a:t>), permit - </a:t>
            </a:r>
            <a:r>
              <a:rPr lang="en-US" sz="2000" dirty="0"/>
              <a:t>may not travel more than 4 km from the camp</a:t>
            </a:r>
            <a:endParaRPr lang="cs-CZ" sz="2000" dirty="0"/>
          </a:p>
          <a:p>
            <a:pPr marL="285750" indent="-285750" algn="just">
              <a:lnSpc>
                <a:spcPct val="150000"/>
              </a:lnSpc>
              <a:buFont typeface="Wingdings" panose="05000000000000000000" pitchFamily="2" charset="2"/>
              <a:buChar char="§"/>
            </a:pPr>
            <a:r>
              <a:rPr lang="cs-CZ" sz="2000" dirty="0" err="1"/>
              <a:t>Working</a:t>
            </a:r>
            <a:r>
              <a:rPr lang="cs-CZ" sz="2000" dirty="0"/>
              <a:t> permit $2,000 USD</a:t>
            </a:r>
          </a:p>
          <a:p>
            <a:pPr marL="285750" indent="-285750" algn="just">
              <a:lnSpc>
                <a:spcPct val="150000"/>
              </a:lnSpc>
              <a:buFont typeface="Wingdings" panose="05000000000000000000" pitchFamily="2" charset="2"/>
              <a:buChar char="§"/>
            </a:pPr>
            <a:r>
              <a:rPr lang="cs-CZ" sz="2000" b="0" i="0" dirty="0" err="1">
                <a:effectLst/>
              </a:rPr>
              <a:t>Benaco</a:t>
            </a:r>
            <a:r>
              <a:rPr lang="cs-CZ" sz="2000" b="0" i="0" dirty="0">
                <a:effectLst/>
              </a:rPr>
              <a:t> Camp </a:t>
            </a:r>
            <a:r>
              <a:rPr lang="cs-CZ" sz="2000" b="0" i="0" dirty="0" err="1">
                <a:effectLst/>
              </a:rPr>
              <a:t>riots</a:t>
            </a:r>
            <a:r>
              <a:rPr lang="cs-CZ" sz="2000" b="0" i="0" dirty="0">
                <a:effectLst/>
              </a:rPr>
              <a:t> 1994</a:t>
            </a:r>
          </a:p>
          <a:p>
            <a:pPr marL="285750" indent="-285750" algn="just">
              <a:lnSpc>
                <a:spcPct val="150000"/>
              </a:lnSpc>
              <a:buFont typeface="Wingdings" panose="05000000000000000000" pitchFamily="2" charset="2"/>
              <a:buChar char="§"/>
            </a:pPr>
            <a:r>
              <a:rPr lang="cs-CZ" sz="2000" dirty="0">
                <a:effectLst/>
                <a:ea typeface="Calibri" panose="020F0502020204030204" pitchFamily="34" charset="0"/>
                <a:cs typeface="Times New Roman" panose="02020603050405020304" pitchFamily="18" charset="0"/>
              </a:rPr>
              <a:t>Burundi </a:t>
            </a:r>
            <a:r>
              <a:rPr lang="cs-CZ" sz="2000" dirty="0" err="1">
                <a:effectLst/>
                <a:ea typeface="Calibri" panose="020F0502020204030204" pitchFamily="34" charset="0"/>
                <a:cs typeface="Times New Roman" panose="02020603050405020304" pitchFamily="18" charset="0"/>
              </a:rPr>
              <a:t>accused</a:t>
            </a:r>
            <a:r>
              <a:rPr lang="cs-CZ" sz="2000" dirty="0">
                <a:effectLst/>
                <a:ea typeface="Calibri" panose="020F0502020204030204" pitchFamily="34" charset="0"/>
                <a:cs typeface="Times New Roman" panose="02020603050405020304" pitchFamily="18" charset="0"/>
              </a:rPr>
              <a:t> </a:t>
            </a:r>
            <a:r>
              <a:rPr lang="cs-CZ" sz="2000" dirty="0" err="1">
                <a:effectLst/>
                <a:ea typeface="Calibri" panose="020F0502020204030204" pitchFamily="34" charset="0"/>
                <a:cs typeface="Times New Roman" panose="02020603050405020304" pitchFamily="18" charset="0"/>
              </a:rPr>
              <a:t>of</a:t>
            </a:r>
            <a:r>
              <a:rPr lang="cs-CZ" sz="2000" dirty="0">
                <a:effectLst/>
                <a:ea typeface="Calibri" panose="020F0502020204030204" pitchFamily="34" charset="0"/>
                <a:cs typeface="Times New Roman" panose="02020603050405020304" pitchFamily="18" charset="0"/>
              </a:rPr>
              <a:t> </a:t>
            </a:r>
            <a:r>
              <a:rPr lang="cs-CZ" sz="2000" dirty="0" err="1">
                <a:effectLst/>
                <a:ea typeface="Calibri" panose="020F0502020204030204" pitchFamily="34" charset="0"/>
                <a:cs typeface="Times New Roman" panose="02020603050405020304" pitchFamily="18" charset="0"/>
              </a:rPr>
              <a:t>hunting</a:t>
            </a:r>
            <a:r>
              <a:rPr lang="cs-CZ" sz="2000" dirty="0">
                <a:effectLst/>
                <a:ea typeface="Calibri" panose="020F0502020204030204" pitchFamily="34" charset="0"/>
                <a:cs typeface="Times New Roman" panose="02020603050405020304" pitchFamily="18" charset="0"/>
              </a:rPr>
              <a:t> </a:t>
            </a:r>
            <a:r>
              <a:rPr lang="cs-CZ" sz="2000" dirty="0" err="1">
                <a:effectLst/>
                <a:ea typeface="Calibri" panose="020F0502020204030204" pitchFamily="34" charset="0"/>
                <a:cs typeface="Times New Roman" panose="02020603050405020304" pitchFamily="18" charset="0"/>
              </a:rPr>
              <a:t>refugees</a:t>
            </a:r>
            <a:r>
              <a:rPr lang="cs-CZ" sz="2000" dirty="0">
                <a:effectLst/>
                <a:ea typeface="Calibri" panose="020F0502020204030204" pitchFamily="34" charset="0"/>
                <a:cs typeface="Times New Roman" panose="02020603050405020304" pitchFamily="18" charset="0"/>
              </a:rPr>
              <a:t> in </a:t>
            </a:r>
            <a:r>
              <a:rPr lang="cs-CZ" sz="2000" dirty="0" err="1">
                <a:effectLst/>
                <a:ea typeface="Calibri" panose="020F0502020204030204" pitchFamily="34" charset="0"/>
                <a:cs typeface="Times New Roman" panose="02020603050405020304" pitchFamily="18" charset="0"/>
              </a:rPr>
              <a:t>Tanzanian</a:t>
            </a:r>
            <a:r>
              <a:rPr lang="cs-CZ" sz="2000" dirty="0">
                <a:effectLst/>
                <a:ea typeface="Calibri" panose="020F0502020204030204" pitchFamily="34" charset="0"/>
                <a:cs typeface="Times New Roman" panose="02020603050405020304" pitchFamily="18" charset="0"/>
              </a:rPr>
              <a:t> </a:t>
            </a:r>
            <a:r>
              <a:rPr lang="cs-CZ" sz="2000" dirty="0" err="1">
                <a:effectLst/>
                <a:ea typeface="Calibri" panose="020F0502020204030204" pitchFamily="34" charset="0"/>
                <a:cs typeface="Times New Roman" panose="02020603050405020304" pitchFamily="18" charset="0"/>
              </a:rPr>
              <a:t>camps</a:t>
            </a:r>
            <a:endParaRPr lang="cs-CZ" sz="2000" dirty="0">
              <a:effectLst/>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
            </a:pPr>
            <a:endParaRPr lang="cs-CZ" sz="2000" b="0" i="0" dirty="0">
              <a:effectLst/>
            </a:endParaRPr>
          </a:p>
          <a:p>
            <a:pPr marL="285750" indent="-285750">
              <a:buFont typeface="Wingdings" panose="05000000000000000000" pitchFamily="2" charset="2"/>
              <a:buChar char="§"/>
            </a:pPr>
            <a:endParaRPr lang="cs-CZ" sz="2000" b="0" i="0" dirty="0">
              <a:effectLst/>
            </a:endParaRPr>
          </a:p>
          <a:p>
            <a:pPr marL="285750" indent="-285750">
              <a:buFont typeface="Wingdings" panose="05000000000000000000" pitchFamily="2" charset="2"/>
              <a:buChar char="§"/>
            </a:pPr>
            <a:endParaRPr lang="cs-CZ" sz="2000" b="0" i="0" dirty="0">
              <a:effectLst/>
            </a:endParaRPr>
          </a:p>
          <a:p>
            <a:pPr marL="285750" indent="-285750">
              <a:buFont typeface="Wingdings" panose="05000000000000000000" pitchFamily="2" charset="2"/>
              <a:buChar char="§"/>
            </a:pPr>
            <a:endParaRPr lang="cs-CZ" sz="2000" dirty="0"/>
          </a:p>
        </p:txBody>
      </p:sp>
    </p:spTree>
    <p:extLst>
      <p:ext uri="{BB962C8B-B14F-4D97-AF65-F5344CB8AC3E}">
        <p14:creationId xmlns:p14="http://schemas.microsoft.com/office/powerpoint/2010/main" val="3293417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131942-36C0-01A7-ED1D-F2990E252114}"/>
              </a:ext>
            </a:extLst>
          </p:cNvPr>
          <p:cNvSpPr>
            <a:spLocks noGrp="1"/>
          </p:cNvSpPr>
          <p:nvPr>
            <p:ph type="title"/>
          </p:nvPr>
        </p:nvSpPr>
        <p:spPr>
          <a:xfrm>
            <a:off x="3733776" y="4765040"/>
            <a:ext cx="9601200" cy="1485900"/>
          </a:xfrm>
        </p:spPr>
        <p:txBody>
          <a:bodyPr/>
          <a:lstStyle/>
          <a:p>
            <a:pPr algn="ctr"/>
            <a:r>
              <a:rPr lang="cs-CZ" dirty="0" err="1"/>
              <a:t>Refugees</a:t>
            </a:r>
            <a:r>
              <a:rPr lang="cs-CZ" dirty="0"/>
              <a:t> in </a:t>
            </a:r>
            <a:r>
              <a:rPr lang="cs-CZ" dirty="0" err="1"/>
              <a:t>Sudan</a:t>
            </a:r>
            <a:endParaRPr lang="cs-CZ" dirty="0"/>
          </a:p>
        </p:txBody>
      </p:sp>
      <p:pic>
        <p:nvPicPr>
          <p:cNvPr id="4" name="Obrázek 3">
            <a:extLst>
              <a:ext uri="{FF2B5EF4-FFF2-40B4-BE49-F238E27FC236}">
                <a16:creationId xmlns:a16="http://schemas.microsoft.com/office/drawing/2014/main" id="{EBAAA82B-DC37-96E0-D567-29CC8D48D11E}"/>
              </a:ext>
            </a:extLst>
          </p:cNvPr>
          <p:cNvPicPr>
            <a:picLocks noChangeAspect="1"/>
          </p:cNvPicPr>
          <p:nvPr/>
        </p:nvPicPr>
        <p:blipFill>
          <a:blip r:embed="rId2"/>
          <a:stretch>
            <a:fillRect/>
          </a:stretch>
        </p:blipFill>
        <p:spPr>
          <a:xfrm>
            <a:off x="6727210" y="1"/>
            <a:ext cx="5464790" cy="4145280"/>
          </a:xfrm>
          <a:prstGeom prst="rect">
            <a:avLst/>
          </a:prstGeom>
        </p:spPr>
      </p:pic>
      <p:pic>
        <p:nvPicPr>
          <p:cNvPr id="5" name="Obrázek 4">
            <a:extLst>
              <a:ext uri="{FF2B5EF4-FFF2-40B4-BE49-F238E27FC236}">
                <a16:creationId xmlns:a16="http://schemas.microsoft.com/office/drawing/2014/main" id="{14B70652-EAB6-FC28-CBE9-D9F560E58A2A}"/>
              </a:ext>
            </a:extLst>
          </p:cNvPr>
          <p:cNvPicPr>
            <a:picLocks noChangeAspect="1"/>
          </p:cNvPicPr>
          <p:nvPr/>
        </p:nvPicPr>
        <p:blipFill>
          <a:blip r:embed="rId3"/>
          <a:stretch>
            <a:fillRect/>
          </a:stretch>
        </p:blipFill>
        <p:spPr>
          <a:xfrm>
            <a:off x="2095476" y="2799398"/>
            <a:ext cx="3276600" cy="2171700"/>
          </a:xfrm>
          <a:prstGeom prst="rect">
            <a:avLst/>
          </a:prstGeom>
        </p:spPr>
      </p:pic>
      <p:pic>
        <p:nvPicPr>
          <p:cNvPr id="6" name="Zástupný obsah 5" descr="Obsah obrázku stůl&#10;&#10;Popis byl vytvořen automaticky">
            <a:extLst>
              <a:ext uri="{FF2B5EF4-FFF2-40B4-BE49-F238E27FC236}">
                <a16:creationId xmlns:a16="http://schemas.microsoft.com/office/drawing/2014/main" id="{41F25BB2-A8E0-0C42-62DF-8522FD04CEE6}"/>
              </a:ext>
            </a:extLst>
          </p:cNvPr>
          <p:cNvPicPr>
            <a:picLocks noGrp="1" noChangeAspect="1"/>
          </p:cNvPicPr>
          <p:nvPr>
            <p:ph idx="1"/>
          </p:nvPr>
        </p:nvPicPr>
        <p:blipFill>
          <a:blip r:embed="rId4"/>
          <a:stretch>
            <a:fillRect/>
          </a:stretch>
        </p:blipFill>
        <p:spPr>
          <a:xfrm>
            <a:off x="985520" y="56198"/>
            <a:ext cx="5496512" cy="2687002"/>
          </a:xfrm>
          <a:prstGeom prst="rect">
            <a:avLst/>
          </a:prstGeom>
        </p:spPr>
      </p:pic>
    </p:spTree>
    <p:extLst>
      <p:ext uri="{BB962C8B-B14F-4D97-AF65-F5344CB8AC3E}">
        <p14:creationId xmlns:p14="http://schemas.microsoft.com/office/powerpoint/2010/main" val="4093373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C1EC14-9728-4615-AEC1-5BA42C0B7E06}"/>
              </a:ext>
            </a:extLst>
          </p:cNvPr>
          <p:cNvSpPr>
            <a:spLocks noGrp="1"/>
          </p:cNvSpPr>
          <p:nvPr>
            <p:ph type="title"/>
          </p:nvPr>
        </p:nvSpPr>
        <p:spPr>
          <a:xfrm>
            <a:off x="640080" y="639704"/>
            <a:ext cx="3299579" cy="5577840"/>
          </a:xfrm>
        </p:spPr>
        <p:txBody>
          <a:bodyPr anchor="ctr">
            <a:normAutofit/>
          </a:bodyPr>
          <a:lstStyle/>
          <a:p>
            <a:pPr algn="ctr"/>
            <a:r>
              <a:rPr lang="cs-CZ"/>
              <a:t>Negative Impacts of Refugeeism</a:t>
            </a:r>
            <a:endParaRPr lang="cs-CZ" dirty="0"/>
          </a:p>
        </p:txBody>
      </p:sp>
      <p:graphicFrame>
        <p:nvGraphicFramePr>
          <p:cNvPr id="12" name="Zástupný symbol pro obsah 2">
            <a:extLst>
              <a:ext uri="{FF2B5EF4-FFF2-40B4-BE49-F238E27FC236}">
                <a16:creationId xmlns:a16="http://schemas.microsoft.com/office/drawing/2014/main" id="{29529AEB-D898-97C1-6420-B5C2BB84E136}"/>
              </a:ext>
            </a:extLst>
          </p:cNvPr>
          <p:cNvGraphicFramePr>
            <a:graphicFrameLocks noGrp="1"/>
          </p:cNvGraphicFramePr>
          <p:nvPr>
            <p:ph idx="1"/>
            <p:extLst>
              <p:ext uri="{D42A27DB-BD31-4B8C-83A1-F6EECF244321}">
                <p14:modId xmlns:p14="http://schemas.microsoft.com/office/powerpoint/2010/main" val="2494619432"/>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1827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D0C9E9-88B2-4EB1-9A0F-65B208BDA549}"/>
              </a:ext>
            </a:extLst>
          </p:cNvPr>
          <p:cNvSpPr>
            <a:spLocks noGrp="1"/>
          </p:cNvSpPr>
          <p:nvPr>
            <p:ph type="title"/>
          </p:nvPr>
        </p:nvSpPr>
        <p:spPr>
          <a:xfrm>
            <a:off x="1371600" y="685800"/>
            <a:ext cx="3282695" cy="1485900"/>
          </a:xfrm>
        </p:spPr>
        <p:txBody>
          <a:bodyPr>
            <a:normAutofit/>
          </a:bodyPr>
          <a:lstStyle/>
          <a:p>
            <a:r>
              <a:rPr lang="cs-CZ" dirty="0" err="1"/>
              <a:t>Migration</a:t>
            </a:r>
            <a:r>
              <a:rPr lang="cs-CZ" dirty="0"/>
              <a:t> Terminology</a:t>
            </a:r>
            <a:endParaRPr lang="cs-CZ"/>
          </a:p>
        </p:txBody>
      </p:sp>
      <p:sp>
        <p:nvSpPr>
          <p:cNvPr id="3" name="Zástupný obsah 2">
            <a:extLst>
              <a:ext uri="{FF2B5EF4-FFF2-40B4-BE49-F238E27FC236}">
                <a16:creationId xmlns:a16="http://schemas.microsoft.com/office/drawing/2014/main" id="{0A205C12-17AF-449C-B8EC-2320026BA8C1}"/>
              </a:ext>
            </a:extLst>
          </p:cNvPr>
          <p:cNvSpPr>
            <a:spLocks noGrp="1"/>
          </p:cNvSpPr>
          <p:nvPr>
            <p:ph idx="1"/>
          </p:nvPr>
        </p:nvSpPr>
        <p:spPr>
          <a:xfrm>
            <a:off x="1371600" y="2286000"/>
            <a:ext cx="3282694" cy="3581400"/>
          </a:xfrm>
        </p:spPr>
        <p:txBody>
          <a:bodyPr>
            <a:normAutofit/>
          </a:bodyPr>
          <a:lstStyle/>
          <a:p>
            <a:pPr marL="0" indent="0">
              <a:buNone/>
            </a:pPr>
            <a:endParaRPr lang="cs-CZ"/>
          </a:p>
          <a:p>
            <a:pPr>
              <a:buFontTx/>
              <a:buNone/>
            </a:pPr>
            <a:endParaRPr lang="cs-CZ"/>
          </a:p>
          <a:p>
            <a:pPr>
              <a:buFontTx/>
              <a:buNone/>
            </a:pPr>
            <a:endParaRPr lang="cs-CZ"/>
          </a:p>
        </p:txBody>
      </p:sp>
      <p:pic>
        <p:nvPicPr>
          <p:cNvPr id="4" name="Obrázek 3" descr="Obsah obrázku text&#10;&#10;Popis byl vytvořen automaticky">
            <a:extLst>
              <a:ext uri="{FF2B5EF4-FFF2-40B4-BE49-F238E27FC236}">
                <a16:creationId xmlns:a16="http://schemas.microsoft.com/office/drawing/2014/main" id="{13E67002-6255-0CFD-8BE8-FC7C5B43E6A5}"/>
              </a:ext>
            </a:extLst>
          </p:cNvPr>
          <p:cNvPicPr>
            <a:picLocks noChangeAspect="1"/>
          </p:cNvPicPr>
          <p:nvPr/>
        </p:nvPicPr>
        <p:blipFill>
          <a:blip r:embed="rId2"/>
          <a:stretch>
            <a:fillRect/>
          </a:stretch>
        </p:blipFill>
        <p:spPr>
          <a:xfrm>
            <a:off x="5547071" y="0"/>
            <a:ext cx="5954049" cy="6804630"/>
          </a:xfrm>
          <a:prstGeom prst="rect">
            <a:avLst/>
          </a:prstGeom>
        </p:spPr>
      </p:pic>
    </p:spTree>
    <p:extLst>
      <p:ext uri="{BB962C8B-B14F-4D97-AF65-F5344CB8AC3E}">
        <p14:creationId xmlns:p14="http://schemas.microsoft.com/office/powerpoint/2010/main" val="2458679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E637D4-856A-4614-7636-7EC9512F4038}"/>
              </a:ext>
            </a:extLst>
          </p:cNvPr>
          <p:cNvSpPr>
            <a:spLocks noGrp="1"/>
          </p:cNvSpPr>
          <p:nvPr>
            <p:ph type="title"/>
          </p:nvPr>
        </p:nvSpPr>
        <p:spPr>
          <a:xfrm>
            <a:off x="1026160" y="-37273"/>
            <a:ext cx="9601200" cy="1485900"/>
          </a:xfrm>
        </p:spPr>
        <p:txBody>
          <a:bodyPr/>
          <a:lstStyle/>
          <a:p>
            <a:pPr algn="ctr"/>
            <a:r>
              <a:rPr lang="cs-CZ" dirty="0"/>
              <a:t>Negative </a:t>
            </a:r>
            <a:r>
              <a:rPr lang="cs-CZ" dirty="0" err="1"/>
              <a:t>Impacts</a:t>
            </a:r>
            <a:r>
              <a:rPr lang="cs-CZ" dirty="0"/>
              <a:t> </a:t>
            </a:r>
            <a:r>
              <a:rPr lang="cs-CZ" dirty="0" err="1"/>
              <a:t>of</a:t>
            </a:r>
            <a:r>
              <a:rPr lang="cs-CZ" dirty="0"/>
              <a:t> </a:t>
            </a:r>
            <a:r>
              <a:rPr lang="cs-CZ" dirty="0" err="1"/>
              <a:t>Refugeeism</a:t>
            </a:r>
            <a:endParaRPr lang="cs-CZ" dirty="0"/>
          </a:p>
        </p:txBody>
      </p:sp>
      <p:sp>
        <p:nvSpPr>
          <p:cNvPr id="3" name="Zástupný obsah 2">
            <a:extLst>
              <a:ext uri="{FF2B5EF4-FFF2-40B4-BE49-F238E27FC236}">
                <a16:creationId xmlns:a16="http://schemas.microsoft.com/office/drawing/2014/main" id="{CDE2F819-4BB2-39B3-6A3E-0C8D0ECE0990}"/>
              </a:ext>
            </a:extLst>
          </p:cNvPr>
          <p:cNvSpPr>
            <a:spLocks noGrp="1"/>
          </p:cNvSpPr>
          <p:nvPr>
            <p:ph idx="1"/>
          </p:nvPr>
        </p:nvSpPr>
        <p:spPr>
          <a:xfrm>
            <a:off x="1107440" y="705677"/>
            <a:ext cx="9601200" cy="5011807"/>
          </a:xfrm>
        </p:spPr>
        <p:txBody>
          <a:bodyPr/>
          <a:lstStyle/>
          <a:p>
            <a:r>
              <a:rPr lang="en-US" dirty="0"/>
              <a:t>According to </a:t>
            </a:r>
            <a:r>
              <a:rPr lang="en-US" dirty="0" err="1"/>
              <a:t>Salehyan</a:t>
            </a:r>
            <a:r>
              <a:rPr lang="en-US" dirty="0"/>
              <a:t> and </a:t>
            </a:r>
            <a:r>
              <a:rPr lang="en-US" dirty="0" err="1"/>
              <a:t>Gleditsch</a:t>
            </a:r>
            <a:r>
              <a:rPr lang="en-US" dirty="0"/>
              <a:t> (2006), the influx of refugees from a neighboring country can destabilize neighboring countries in the following ways:</a:t>
            </a:r>
            <a:endParaRPr lang="cs-CZ" dirty="0"/>
          </a:p>
          <a:p>
            <a:pPr marL="0" indent="0">
              <a:buNone/>
            </a:pPr>
            <a:r>
              <a:rPr lang="cs-CZ" dirty="0"/>
              <a:t>	a) </a:t>
            </a:r>
            <a:r>
              <a:rPr lang="en-US" dirty="0"/>
              <a:t>Expansion of rebel social networks and diffusion of violence</a:t>
            </a:r>
            <a:endParaRPr lang="cs-CZ" dirty="0"/>
          </a:p>
          <a:p>
            <a:pPr marL="0" indent="0">
              <a:buNone/>
            </a:pPr>
            <a:r>
              <a:rPr lang="cs-CZ" dirty="0"/>
              <a:t>	b) </a:t>
            </a:r>
            <a:r>
              <a:rPr lang="en-US" dirty="0"/>
              <a:t>Facilitation of transnational spreading of arms, combatants, and ideologies </a:t>
            </a:r>
            <a:r>
              <a:rPr lang="cs-CZ" dirty="0"/>
              <a:t>	</a:t>
            </a:r>
            <a:r>
              <a:rPr lang="en-US" dirty="0"/>
              <a:t>conducive to conflict</a:t>
            </a:r>
            <a:endParaRPr lang="cs-CZ" dirty="0"/>
          </a:p>
          <a:p>
            <a:pPr marL="0" indent="0">
              <a:buNone/>
            </a:pPr>
            <a:r>
              <a:rPr lang="cs-CZ" dirty="0"/>
              <a:t>	c) </a:t>
            </a:r>
            <a:r>
              <a:rPr lang="cs-CZ" dirty="0" err="1"/>
              <a:t>Creation</a:t>
            </a:r>
            <a:r>
              <a:rPr lang="cs-CZ" dirty="0"/>
              <a:t> </a:t>
            </a:r>
            <a:r>
              <a:rPr lang="cs-CZ" dirty="0" err="1"/>
              <a:t>of</a:t>
            </a:r>
            <a:r>
              <a:rPr lang="cs-CZ" dirty="0"/>
              <a:t> </a:t>
            </a:r>
            <a:r>
              <a:rPr lang="cs-CZ" dirty="0" err="1"/>
              <a:t>bilateral</a:t>
            </a:r>
            <a:r>
              <a:rPr lang="cs-CZ" dirty="0"/>
              <a:t> </a:t>
            </a:r>
            <a:r>
              <a:rPr lang="cs-CZ" dirty="0" err="1"/>
              <a:t>tensions</a:t>
            </a:r>
            <a:endParaRPr lang="cs-CZ" dirty="0"/>
          </a:p>
          <a:p>
            <a:endParaRPr lang="cs-CZ" dirty="0"/>
          </a:p>
          <a:p>
            <a:endParaRPr lang="cs-CZ" dirty="0"/>
          </a:p>
        </p:txBody>
      </p:sp>
      <p:pic>
        <p:nvPicPr>
          <p:cNvPr id="1028" name="Picture 4" descr="Strengths, Weaknesses, Opportunities and Threats (SWOT) of Refugee Camps (own research)">
            <a:extLst>
              <a:ext uri="{FF2B5EF4-FFF2-40B4-BE49-F238E27FC236}">
                <a16:creationId xmlns:a16="http://schemas.microsoft.com/office/drawing/2014/main" id="{AE261E1B-ED6A-FA24-3B39-F90F72A65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040" y="2540327"/>
            <a:ext cx="5887086" cy="3920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567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CAE944-B491-489A-A625-19E350D9A72C}"/>
              </a:ext>
            </a:extLst>
          </p:cNvPr>
          <p:cNvSpPr>
            <a:spLocks noGrp="1"/>
          </p:cNvSpPr>
          <p:nvPr>
            <p:ph type="title"/>
          </p:nvPr>
        </p:nvSpPr>
        <p:spPr>
          <a:xfrm>
            <a:off x="640080" y="639704"/>
            <a:ext cx="3299579" cy="5577840"/>
          </a:xfrm>
        </p:spPr>
        <p:txBody>
          <a:bodyPr anchor="ctr">
            <a:normAutofit/>
          </a:bodyPr>
          <a:lstStyle/>
          <a:p>
            <a:pPr algn="ctr"/>
            <a:r>
              <a:rPr lang="cs-CZ"/>
              <a:t>Refugee-Related Political Violence</a:t>
            </a:r>
            <a:endParaRPr lang="cs-CZ" dirty="0"/>
          </a:p>
        </p:txBody>
      </p:sp>
      <p:graphicFrame>
        <p:nvGraphicFramePr>
          <p:cNvPr id="12" name="Zástupný obsah 2">
            <a:extLst>
              <a:ext uri="{FF2B5EF4-FFF2-40B4-BE49-F238E27FC236}">
                <a16:creationId xmlns:a16="http://schemas.microsoft.com/office/drawing/2014/main" id="{E5357F93-445B-643D-28A3-27036524CF5B}"/>
              </a:ext>
            </a:extLst>
          </p:cNvPr>
          <p:cNvGraphicFramePr>
            <a:graphicFrameLocks noGrp="1"/>
          </p:cNvGraphicFramePr>
          <p:nvPr>
            <p:ph idx="1"/>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5552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B0475B-3790-43D4-A96F-174F36EF6745}"/>
              </a:ext>
            </a:extLst>
          </p:cNvPr>
          <p:cNvSpPr>
            <a:spLocks noGrp="1"/>
          </p:cNvSpPr>
          <p:nvPr>
            <p:ph type="title"/>
          </p:nvPr>
        </p:nvSpPr>
        <p:spPr>
          <a:xfrm>
            <a:off x="1616926" y="70624"/>
            <a:ext cx="9601200" cy="919976"/>
          </a:xfrm>
        </p:spPr>
        <p:txBody>
          <a:bodyPr/>
          <a:lstStyle/>
          <a:p>
            <a:r>
              <a:rPr lang="cs-CZ" dirty="0" err="1"/>
              <a:t>Refugee-Related</a:t>
            </a:r>
            <a:r>
              <a:rPr lang="cs-CZ" dirty="0"/>
              <a:t> </a:t>
            </a:r>
            <a:r>
              <a:rPr lang="cs-CZ" dirty="0" err="1"/>
              <a:t>Political</a:t>
            </a:r>
            <a:r>
              <a:rPr lang="cs-CZ" dirty="0"/>
              <a:t> </a:t>
            </a:r>
            <a:r>
              <a:rPr lang="cs-CZ" dirty="0" err="1"/>
              <a:t>Violence</a:t>
            </a:r>
            <a:endParaRPr lang="cs-CZ" dirty="0"/>
          </a:p>
        </p:txBody>
      </p:sp>
      <p:graphicFrame>
        <p:nvGraphicFramePr>
          <p:cNvPr id="5" name="Zástupný obsah 4">
            <a:extLst>
              <a:ext uri="{FF2B5EF4-FFF2-40B4-BE49-F238E27FC236}">
                <a16:creationId xmlns:a16="http://schemas.microsoft.com/office/drawing/2014/main" id="{3807944C-39D4-4099-9E37-2D584A8D077F}"/>
              </a:ext>
            </a:extLst>
          </p:cNvPr>
          <p:cNvGraphicFramePr>
            <a:graphicFrameLocks noGrp="1"/>
          </p:cNvGraphicFramePr>
          <p:nvPr>
            <p:ph idx="1"/>
          </p:nvPr>
        </p:nvGraphicFramePr>
        <p:xfrm>
          <a:off x="709961" y="789877"/>
          <a:ext cx="5386039" cy="55105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 6">
            <a:extLst>
              <a:ext uri="{FF2B5EF4-FFF2-40B4-BE49-F238E27FC236}">
                <a16:creationId xmlns:a16="http://schemas.microsoft.com/office/drawing/2014/main" id="{5B62A607-5A54-4830-8201-E3313ED4E140}"/>
              </a:ext>
            </a:extLst>
          </p:cNvPr>
          <p:cNvGraphicFramePr/>
          <p:nvPr/>
        </p:nvGraphicFramePr>
        <p:xfrm>
          <a:off x="6010507" y="1291764"/>
          <a:ext cx="5471532" cy="53209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077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B13ACF-CA23-153D-0702-13745D337300}"/>
              </a:ext>
            </a:extLst>
          </p:cNvPr>
          <p:cNvSpPr>
            <a:spLocks noGrp="1"/>
          </p:cNvSpPr>
          <p:nvPr>
            <p:ph type="title"/>
          </p:nvPr>
        </p:nvSpPr>
        <p:spPr>
          <a:xfrm>
            <a:off x="1219200" y="86360"/>
            <a:ext cx="9601200" cy="1485900"/>
          </a:xfrm>
        </p:spPr>
        <p:txBody>
          <a:bodyPr/>
          <a:lstStyle/>
          <a:p>
            <a:pPr algn="ctr"/>
            <a:r>
              <a:rPr lang="cs-CZ" dirty="0"/>
              <a:t>HIV/AIDS</a:t>
            </a:r>
          </a:p>
        </p:txBody>
      </p:sp>
      <p:sp>
        <p:nvSpPr>
          <p:cNvPr id="3" name="Zástupný obsah 2">
            <a:extLst>
              <a:ext uri="{FF2B5EF4-FFF2-40B4-BE49-F238E27FC236}">
                <a16:creationId xmlns:a16="http://schemas.microsoft.com/office/drawing/2014/main" id="{F1CED349-AB9A-48B3-5C8B-51FD81C88E4B}"/>
              </a:ext>
            </a:extLst>
          </p:cNvPr>
          <p:cNvSpPr>
            <a:spLocks noGrp="1"/>
          </p:cNvSpPr>
          <p:nvPr>
            <p:ph idx="1"/>
          </p:nvPr>
        </p:nvSpPr>
        <p:spPr>
          <a:xfrm>
            <a:off x="1033669" y="621029"/>
            <a:ext cx="9601200" cy="6150611"/>
          </a:xfrm>
        </p:spPr>
        <p:txBody>
          <a:bodyPr>
            <a:normAutofit lnSpcReduction="10000"/>
          </a:bodyPr>
          <a:lstStyle/>
          <a:p>
            <a:r>
              <a:rPr lang="cs-CZ" dirty="0" err="1">
                <a:latin typeface="+mj-lt"/>
                <a:ea typeface="Calibri" panose="020F0502020204030204" pitchFamily="34" charset="0"/>
                <a:cs typeface="Times New Roman" panose="02020603050405020304" pitchFamily="18" charset="0"/>
              </a:rPr>
              <a:t>P</a:t>
            </a:r>
            <a:r>
              <a:rPr lang="cs-CZ" dirty="0" err="1">
                <a:effectLst/>
                <a:latin typeface="+mj-lt"/>
                <a:ea typeface="Calibri" panose="020F0502020204030204" pitchFamily="34" charset="0"/>
                <a:cs typeface="Times New Roman" panose="02020603050405020304" pitchFamily="18" charset="0"/>
              </a:rPr>
              <a:t>rogress</a:t>
            </a:r>
            <a:r>
              <a:rPr lang="cs-CZ" dirty="0">
                <a:effectLst/>
                <a:latin typeface="+mj-lt"/>
                <a:ea typeface="Calibri" panose="020F0502020204030204" pitchFamily="34" charset="0"/>
                <a:cs typeface="Times New Roman" panose="02020603050405020304" pitchFamily="18" charset="0"/>
              </a:rPr>
              <a:t> has </a:t>
            </a:r>
            <a:r>
              <a:rPr lang="cs-CZ" dirty="0" err="1">
                <a:effectLst/>
                <a:latin typeface="+mj-lt"/>
                <a:ea typeface="Calibri" panose="020F0502020204030204" pitchFamily="34" charset="0"/>
                <a:cs typeface="Times New Roman" panose="02020603050405020304" pitchFamily="18" charset="0"/>
              </a:rPr>
              <a:t>been</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faltering</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resources</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have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been</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shrinking</a:t>
            </a:r>
            <a:r>
              <a:rPr lang="cs-CZ" dirty="0">
                <a:effectLst/>
                <a:latin typeface="+mj-lt"/>
                <a:ea typeface="Calibri" panose="020F0502020204030204" pitchFamily="34" charset="0"/>
                <a:cs typeface="Times New Roman" panose="02020603050405020304" pitchFamily="18" charset="0"/>
              </a:rPr>
              <a:t> and </a:t>
            </a:r>
            <a:r>
              <a:rPr lang="cs-CZ" dirty="0" err="1">
                <a:effectLst/>
                <a:latin typeface="+mj-lt"/>
                <a:ea typeface="Calibri" panose="020F0502020204030204" pitchFamily="34" charset="0"/>
                <a:cs typeface="Times New Roman" panose="02020603050405020304" pitchFamily="18" charset="0"/>
              </a:rPr>
              <a:t>inequalities</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have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been</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widening</a:t>
            </a:r>
            <a:r>
              <a:rPr lang="cs-CZ" dirty="0">
                <a:effectLst/>
                <a:latin typeface="+mj-lt"/>
                <a:ea typeface="Calibri" panose="020F0502020204030204" pitchFamily="34" charset="0"/>
                <a:cs typeface="Times New Roman" panose="02020603050405020304" pitchFamily="18" charset="0"/>
              </a:rPr>
              <a:t>  - 1.3 </a:t>
            </a:r>
            <a:r>
              <a:rPr lang="cs-CZ" dirty="0" err="1">
                <a:effectLst/>
                <a:latin typeface="+mj-lt"/>
                <a:ea typeface="Calibri" panose="020F0502020204030204" pitchFamily="34" charset="0"/>
                <a:cs typeface="Times New Roman" panose="02020603050405020304" pitchFamily="18" charset="0"/>
              </a:rPr>
              <a:t>million</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new</a:t>
            </a:r>
            <a:r>
              <a:rPr lang="cs-CZ" dirty="0">
                <a:effectLst/>
                <a:latin typeface="+mj-lt"/>
                <a:ea typeface="Calibri" panose="020F0502020204030204" pitchFamily="34" charset="0"/>
                <a:cs typeface="Times New Roman" panose="02020603050405020304" pitchFamily="18" charset="0"/>
              </a:rPr>
              <a:t> HIV </a:t>
            </a:r>
            <a:r>
              <a:rPr lang="cs-CZ" dirty="0" err="1">
                <a:effectLst/>
                <a:latin typeface="+mj-lt"/>
                <a:ea typeface="Calibri" panose="020F0502020204030204" pitchFamily="34" charset="0"/>
                <a:cs typeface="Times New Roman" panose="02020603050405020304" pitchFamily="18" charset="0"/>
              </a:rPr>
              <a:t>infections</a:t>
            </a:r>
            <a:r>
              <a:rPr lang="cs-CZ" dirty="0">
                <a:effectLst/>
                <a:latin typeface="+mj-lt"/>
                <a:ea typeface="Calibri" panose="020F0502020204030204" pitchFamily="34" charset="0"/>
                <a:cs typeface="Times New Roman" panose="02020603050405020304" pitchFamily="18" charset="0"/>
              </a:rPr>
              <a:t> in 2022 – </a:t>
            </a:r>
            <a:r>
              <a:rPr lang="en-US" b="1" dirty="0">
                <a:effectLst/>
                <a:latin typeface="+mj-lt"/>
                <a:ea typeface="Calibri" panose="020F0502020204030204" pitchFamily="34" charset="0"/>
                <a:cs typeface="Times New Roman" panose="02020603050405020304" pitchFamily="18" charset="0"/>
              </a:rPr>
              <a:t>more than the global goals</a:t>
            </a:r>
            <a:r>
              <a:rPr lang="cs-CZ" dirty="0">
                <a:effectLst/>
                <a:latin typeface="+mj-lt"/>
                <a:ea typeface="Calibri" panose="020F0502020204030204" pitchFamily="34" charset="0"/>
                <a:cs typeface="Times New Roman" panose="02020603050405020304" pitchFamily="18" charset="0"/>
              </a:rPr>
              <a:t>.</a:t>
            </a:r>
          </a:p>
          <a:p>
            <a:r>
              <a:rPr lang="en-US" dirty="0">
                <a:latin typeface="+mj-lt"/>
              </a:rPr>
              <a:t>Globally, 38.4 million [33.9–43.8 million] people were living with HIV at the end of 2022.</a:t>
            </a:r>
            <a:endParaRPr lang="cs-CZ" dirty="0">
              <a:latin typeface="+mj-lt"/>
              <a:cs typeface="Times New Roman" panose="02020603050405020304" pitchFamily="18" charset="0"/>
            </a:endParaRPr>
          </a:p>
          <a:p>
            <a:r>
              <a:rPr lang="en-US" dirty="0">
                <a:latin typeface="+mj-lt"/>
              </a:rPr>
              <a:t>Mortality - 650 000 people died of HIV-related illnesses worldwide in 2021</a:t>
            </a:r>
            <a:r>
              <a:rPr lang="cs-CZ" dirty="0">
                <a:latin typeface="+mj-lt"/>
                <a:cs typeface="Times New Roman" panose="02020603050405020304" pitchFamily="18" charset="0"/>
              </a:rPr>
              <a:t>.</a:t>
            </a:r>
          </a:p>
          <a:p>
            <a:r>
              <a:rPr lang="en-US" dirty="0">
                <a:latin typeface="+mj-lt"/>
                <a:cs typeface="Times New Roman" panose="02020603050405020304" pitchFamily="18" charset="0"/>
              </a:rPr>
              <a:t>Two main institutions - WHO (World Health Organization) and UNDAIDS (Joint United Nations Program on HIV/AIDS)</a:t>
            </a:r>
            <a:r>
              <a:rPr lang="cs-CZ" dirty="0">
                <a:latin typeface="+mj-lt"/>
                <a:cs typeface="Times New Roman" panose="02020603050405020304" pitchFamily="18" charset="0"/>
              </a:rPr>
              <a:t>.</a:t>
            </a:r>
          </a:p>
          <a:p>
            <a:r>
              <a:rPr lang="cs-CZ" dirty="0">
                <a:latin typeface="+mj-lt"/>
                <a:cs typeface="Times New Roman" panose="02020603050405020304" pitchFamily="18" charset="0"/>
              </a:rPr>
              <a:t>HIV – </a:t>
            </a:r>
            <a:r>
              <a:rPr lang="cs-CZ" dirty="0" err="1">
                <a:latin typeface="+mj-lt"/>
                <a:cs typeface="Times New Roman" panose="02020603050405020304" pitchFamily="18" charset="0"/>
              </a:rPr>
              <a:t>Human</a:t>
            </a:r>
            <a:r>
              <a:rPr lang="cs-CZ" dirty="0">
                <a:latin typeface="+mj-lt"/>
                <a:cs typeface="Times New Roman" panose="02020603050405020304" pitchFamily="18" charset="0"/>
              </a:rPr>
              <a:t>, </a:t>
            </a:r>
            <a:r>
              <a:rPr lang="cs-CZ" dirty="0" err="1">
                <a:latin typeface="+mj-lt"/>
                <a:cs typeface="Times New Roman" panose="02020603050405020304" pitchFamily="18" charset="0"/>
              </a:rPr>
              <a:t>National</a:t>
            </a:r>
            <a:r>
              <a:rPr lang="cs-CZ" dirty="0">
                <a:latin typeface="+mj-lt"/>
                <a:cs typeface="Times New Roman" panose="02020603050405020304" pitchFamily="18" charset="0"/>
              </a:rPr>
              <a:t> and International </a:t>
            </a:r>
            <a:r>
              <a:rPr lang="cs-CZ" dirty="0" err="1">
                <a:latin typeface="+mj-lt"/>
                <a:cs typeface="Times New Roman" panose="02020603050405020304" pitchFamily="18" charset="0"/>
              </a:rPr>
              <a:t>Security</a:t>
            </a:r>
            <a:r>
              <a:rPr lang="cs-CZ" dirty="0">
                <a:latin typeface="+mj-lt"/>
                <a:cs typeface="Times New Roman" panose="02020603050405020304" pitchFamily="18" charset="0"/>
              </a:rPr>
              <a:t>.</a:t>
            </a:r>
          </a:p>
          <a:p>
            <a:r>
              <a:rPr lang="en-US" dirty="0">
                <a:latin typeface="+mj-lt"/>
                <a:cs typeface="Times New Roman" panose="02020603050405020304" pitchFamily="18" charset="0"/>
              </a:rPr>
              <a:t>Armed conflict can increase the likelihood of</a:t>
            </a:r>
            <a:r>
              <a:rPr lang="cs-CZ" dirty="0">
                <a:latin typeface="+mj-lt"/>
                <a:cs typeface="Times New Roman" panose="02020603050405020304" pitchFamily="18" charset="0"/>
              </a:rPr>
              <a:t> </a:t>
            </a:r>
            <a:r>
              <a:rPr lang="en-US" dirty="0">
                <a:latin typeface="+mj-lt"/>
                <a:cs typeface="Times New Roman" panose="02020603050405020304" pitchFamily="18" charset="0"/>
              </a:rPr>
              <a:t>exposure to HIV infection in several of the following ways:</a:t>
            </a:r>
            <a:endParaRPr lang="cs-CZ" dirty="0">
              <a:latin typeface="+mj-lt"/>
              <a:cs typeface="Times New Roman" panose="02020603050405020304" pitchFamily="18" charset="0"/>
            </a:endParaRPr>
          </a:p>
          <a:p>
            <a:pPr marL="457200" indent="-457200">
              <a:buAutoNum type="alphaUcParenR"/>
            </a:pPr>
            <a:r>
              <a:rPr lang="cs-CZ" dirty="0" err="1">
                <a:latin typeface="+mj-lt"/>
                <a:cs typeface="Times New Roman" panose="02020603050405020304" pitchFamily="18" charset="0"/>
              </a:rPr>
              <a:t>Population</a:t>
            </a:r>
            <a:r>
              <a:rPr lang="cs-CZ" dirty="0">
                <a:latin typeface="+mj-lt"/>
                <a:cs typeface="Times New Roman" panose="02020603050405020304" pitchFamily="18" charset="0"/>
              </a:rPr>
              <a:t> </a:t>
            </a:r>
            <a:r>
              <a:rPr lang="cs-CZ" dirty="0" err="1">
                <a:latin typeface="+mj-lt"/>
                <a:cs typeface="Times New Roman" panose="02020603050405020304" pitchFamily="18" charset="0"/>
              </a:rPr>
              <a:t>displacement</a:t>
            </a:r>
            <a:endParaRPr lang="cs-CZ" dirty="0">
              <a:latin typeface="+mj-lt"/>
              <a:cs typeface="Times New Roman" panose="02020603050405020304" pitchFamily="18" charset="0"/>
            </a:endParaRPr>
          </a:p>
          <a:p>
            <a:pPr marL="457200" indent="-457200">
              <a:buAutoNum type="alphaUcParenR"/>
            </a:pPr>
            <a:r>
              <a:rPr lang="en-US" dirty="0">
                <a:latin typeface="+mj-lt"/>
                <a:cs typeface="Times New Roman" panose="02020603050405020304" pitchFamily="18" charset="0"/>
              </a:rPr>
              <a:t>Breakdown of traditional sexual norms</a:t>
            </a:r>
            <a:endParaRPr lang="cs-CZ" dirty="0">
              <a:latin typeface="+mj-lt"/>
              <a:cs typeface="Times New Roman" panose="02020603050405020304" pitchFamily="18" charset="0"/>
            </a:endParaRPr>
          </a:p>
          <a:p>
            <a:pPr marL="457200" indent="-457200">
              <a:buAutoNum type="alphaUcParenR"/>
            </a:pPr>
            <a:r>
              <a:rPr lang="en-US" dirty="0">
                <a:latin typeface="+mj-lt"/>
                <a:cs typeface="Times New Roman" panose="02020603050405020304" pitchFamily="18" charset="0"/>
              </a:rPr>
              <a:t>Vulnerability of women and girls</a:t>
            </a:r>
            <a:endParaRPr lang="cs-CZ" dirty="0">
              <a:latin typeface="+mj-lt"/>
              <a:cs typeface="Times New Roman" panose="02020603050405020304" pitchFamily="18" charset="0"/>
            </a:endParaRPr>
          </a:p>
          <a:p>
            <a:pPr marL="457200" indent="-457200">
              <a:buAutoNum type="alphaUcParenR"/>
            </a:pPr>
            <a:r>
              <a:rPr lang="en-US" dirty="0">
                <a:latin typeface="+mj-lt"/>
                <a:cs typeface="Times New Roman" panose="02020603050405020304" pitchFamily="18" charset="0"/>
              </a:rPr>
              <a:t>Rape as a weapon of war</a:t>
            </a:r>
            <a:endParaRPr lang="cs-CZ" dirty="0">
              <a:latin typeface="+mj-lt"/>
              <a:cs typeface="Times New Roman" panose="02020603050405020304" pitchFamily="18" charset="0"/>
            </a:endParaRPr>
          </a:p>
          <a:p>
            <a:pPr marL="457200" indent="-457200">
              <a:buAutoNum type="alphaUcParenR"/>
            </a:pPr>
            <a:r>
              <a:rPr lang="cs-CZ" dirty="0" err="1">
                <a:latin typeface="+mj-lt"/>
                <a:cs typeface="Times New Roman" panose="02020603050405020304" pitchFamily="18" charset="0"/>
              </a:rPr>
              <a:t>Collapse</a:t>
            </a:r>
            <a:r>
              <a:rPr lang="cs-CZ" dirty="0">
                <a:latin typeface="+mj-lt"/>
                <a:cs typeface="Times New Roman" panose="02020603050405020304" pitchFamily="18" charset="0"/>
              </a:rPr>
              <a:t> </a:t>
            </a:r>
            <a:r>
              <a:rPr lang="cs-CZ" dirty="0" err="1">
                <a:latin typeface="+mj-lt"/>
                <a:cs typeface="Times New Roman" panose="02020603050405020304" pitchFamily="18" charset="0"/>
              </a:rPr>
              <a:t>of</a:t>
            </a:r>
            <a:r>
              <a:rPr lang="cs-CZ" dirty="0">
                <a:latin typeface="+mj-lt"/>
                <a:cs typeface="Times New Roman" panose="02020603050405020304" pitchFamily="18" charset="0"/>
              </a:rPr>
              <a:t> </a:t>
            </a:r>
            <a:r>
              <a:rPr lang="cs-CZ" dirty="0" err="1">
                <a:latin typeface="+mj-lt"/>
                <a:cs typeface="Times New Roman" panose="02020603050405020304" pitchFamily="18" charset="0"/>
              </a:rPr>
              <a:t>health</a:t>
            </a:r>
            <a:r>
              <a:rPr lang="cs-CZ" dirty="0">
                <a:latin typeface="+mj-lt"/>
                <a:cs typeface="Times New Roman" panose="02020603050405020304" pitchFamily="18" charset="0"/>
              </a:rPr>
              <a:t> </a:t>
            </a:r>
            <a:r>
              <a:rPr lang="cs-CZ" dirty="0" err="1">
                <a:latin typeface="+mj-lt"/>
                <a:cs typeface="Times New Roman" panose="02020603050405020304" pitchFamily="18" charset="0"/>
              </a:rPr>
              <a:t>systems</a:t>
            </a:r>
            <a:endParaRPr lang="cs-CZ" dirty="0">
              <a:latin typeface="+mj-lt"/>
              <a:cs typeface="Times New Roman" panose="02020603050405020304" pitchFamily="18" charset="0"/>
            </a:endParaRPr>
          </a:p>
          <a:p>
            <a:pPr marL="457200" indent="-457200">
              <a:buAutoNum type="alphaUcParenR"/>
            </a:pPr>
            <a:r>
              <a:rPr lang="cs-CZ" dirty="0" err="1">
                <a:latin typeface="+mj-lt"/>
                <a:cs typeface="Times New Roman" panose="02020603050405020304" pitchFamily="18" charset="0"/>
              </a:rPr>
              <a:t>Increased</a:t>
            </a:r>
            <a:r>
              <a:rPr lang="cs-CZ" dirty="0">
                <a:latin typeface="+mj-lt"/>
                <a:cs typeface="Times New Roman" panose="02020603050405020304" pitchFamily="18" charset="0"/>
              </a:rPr>
              <a:t> substance use</a:t>
            </a:r>
          </a:p>
          <a:p>
            <a:pPr marL="457200" indent="-457200">
              <a:buAutoNum type="alphaUcParenR"/>
            </a:pPr>
            <a:endParaRPr lang="cs-CZ" dirty="0">
              <a:latin typeface="+mj-lt"/>
              <a:cs typeface="Times New Roman" panose="02020603050405020304" pitchFamily="18" charset="0"/>
            </a:endParaRPr>
          </a:p>
          <a:p>
            <a:pPr marL="457200" indent="-457200">
              <a:buAutoNum type="alphaUcParenR"/>
            </a:pPr>
            <a:endParaRPr lang="cs-CZ" dirty="0">
              <a:latin typeface="+mj-lt"/>
              <a:cs typeface="Times New Roman" panose="02020603050405020304" pitchFamily="18" charset="0"/>
            </a:endParaRPr>
          </a:p>
          <a:p>
            <a:endParaRPr lang="cs-CZ" dirty="0">
              <a:latin typeface="+mj-lt"/>
              <a:cs typeface="Times New Roman" panose="02020603050405020304" pitchFamily="18" charset="0"/>
            </a:endParaRPr>
          </a:p>
          <a:p>
            <a:endParaRPr lang="cs-CZ" dirty="0">
              <a:latin typeface="+mj-lt"/>
              <a:cs typeface="Times New Roman" panose="02020603050405020304" pitchFamily="18" charset="0"/>
            </a:endParaRPr>
          </a:p>
          <a:p>
            <a:endParaRPr lang="cs-CZ" dirty="0">
              <a:latin typeface="+mj-lt"/>
              <a:cs typeface="Times New Roman" panose="02020603050405020304" pitchFamily="18" charset="0"/>
            </a:endParaRPr>
          </a:p>
          <a:p>
            <a:endParaRPr lang="cs-CZ" dirty="0">
              <a:latin typeface="+mj-lt"/>
            </a:endParaRPr>
          </a:p>
        </p:txBody>
      </p:sp>
      <p:pic>
        <p:nvPicPr>
          <p:cNvPr id="4" name="Obrázek 3">
            <a:extLst>
              <a:ext uri="{FF2B5EF4-FFF2-40B4-BE49-F238E27FC236}">
                <a16:creationId xmlns:a16="http://schemas.microsoft.com/office/drawing/2014/main" id="{FBEBDE14-C098-F964-FD03-A9CAB4AD41F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7635" y="4171694"/>
            <a:ext cx="5440600" cy="2507402"/>
          </a:xfrm>
          <a:prstGeom prst="rect">
            <a:avLst/>
          </a:prstGeom>
          <a:noFill/>
          <a:ln>
            <a:noFill/>
          </a:ln>
        </p:spPr>
      </p:pic>
    </p:spTree>
    <p:extLst>
      <p:ext uri="{BB962C8B-B14F-4D97-AF65-F5344CB8AC3E}">
        <p14:creationId xmlns:p14="http://schemas.microsoft.com/office/powerpoint/2010/main" val="3866115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A7326A-4D5E-8933-6A93-37259EC7A57B}"/>
              </a:ext>
            </a:extLst>
          </p:cNvPr>
          <p:cNvSpPr>
            <a:spLocks noGrp="1"/>
          </p:cNvSpPr>
          <p:nvPr>
            <p:ph type="title"/>
          </p:nvPr>
        </p:nvSpPr>
        <p:spPr>
          <a:xfrm>
            <a:off x="1133061" y="79513"/>
            <a:ext cx="9601200" cy="1485900"/>
          </a:xfrm>
        </p:spPr>
        <p:txBody>
          <a:bodyPr/>
          <a:lstStyle/>
          <a:p>
            <a:pPr algn="ctr"/>
            <a:r>
              <a:rPr lang="cs-CZ" dirty="0"/>
              <a:t>HIV in </a:t>
            </a:r>
            <a:r>
              <a:rPr lang="cs-CZ" dirty="0" err="1"/>
              <a:t>Africa</a:t>
            </a:r>
            <a:endParaRPr lang="cs-CZ" dirty="0"/>
          </a:p>
        </p:txBody>
      </p:sp>
      <p:pic>
        <p:nvPicPr>
          <p:cNvPr id="1026" name="Picture 2">
            <a:extLst>
              <a:ext uri="{FF2B5EF4-FFF2-40B4-BE49-F238E27FC236}">
                <a16:creationId xmlns:a16="http://schemas.microsoft.com/office/drawing/2014/main" id="{5D7A8F64-E201-A3AD-839F-4CB62DA805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085022"/>
            <a:ext cx="5404402" cy="54044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ulka 4">
            <a:extLst>
              <a:ext uri="{FF2B5EF4-FFF2-40B4-BE49-F238E27FC236}">
                <a16:creationId xmlns:a16="http://schemas.microsoft.com/office/drawing/2014/main" id="{F715B3A3-5FD0-B91E-99F5-FE172518591B}"/>
              </a:ext>
            </a:extLst>
          </p:cNvPr>
          <p:cNvGraphicFramePr>
            <a:graphicFrameLocks noGrp="1"/>
          </p:cNvGraphicFramePr>
          <p:nvPr/>
        </p:nvGraphicFramePr>
        <p:xfrm>
          <a:off x="1133061" y="1463040"/>
          <a:ext cx="4064000" cy="4663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80136231"/>
                    </a:ext>
                  </a:extLst>
                </a:gridCol>
                <a:gridCol w="2032000">
                  <a:extLst>
                    <a:ext uri="{9D8B030D-6E8A-4147-A177-3AD203B41FA5}">
                      <a16:colId xmlns:a16="http://schemas.microsoft.com/office/drawing/2014/main" val="3322106024"/>
                    </a:ext>
                  </a:extLst>
                </a:gridCol>
              </a:tblGrid>
              <a:tr h="293075">
                <a:tc>
                  <a:txBody>
                    <a:bodyPr/>
                    <a:lstStyle/>
                    <a:p>
                      <a:r>
                        <a:rPr lang="cs-CZ" dirty="0" err="1"/>
                        <a:t>State</a:t>
                      </a:r>
                      <a:endParaRPr lang="cs-CZ" dirty="0"/>
                    </a:p>
                  </a:txBody>
                  <a:tcPr/>
                </a:tc>
                <a:tc>
                  <a:txBody>
                    <a:bodyPr/>
                    <a:lstStyle/>
                    <a:p>
                      <a:r>
                        <a:rPr lang="cs-CZ" dirty="0"/>
                        <a:t>% in </a:t>
                      </a:r>
                      <a:r>
                        <a:rPr lang="cs-CZ" dirty="0" err="1"/>
                        <a:t>the</a:t>
                      </a:r>
                      <a:r>
                        <a:rPr lang="cs-CZ" dirty="0"/>
                        <a:t> </a:t>
                      </a:r>
                      <a:r>
                        <a:rPr lang="cs-CZ" dirty="0" err="1"/>
                        <a:t>population</a:t>
                      </a:r>
                      <a:endParaRPr lang="cs-CZ" dirty="0"/>
                    </a:p>
                  </a:txBody>
                  <a:tcPr/>
                </a:tc>
                <a:extLst>
                  <a:ext uri="{0D108BD9-81ED-4DB2-BD59-A6C34878D82A}">
                    <a16:rowId xmlns:a16="http://schemas.microsoft.com/office/drawing/2014/main" val="4262908235"/>
                  </a:ext>
                </a:extLst>
              </a:tr>
              <a:tr h="293075">
                <a:tc>
                  <a:txBody>
                    <a:bodyPr/>
                    <a:lstStyle/>
                    <a:p>
                      <a:r>
                        <a:rPr lang="cs-CZ" dirty="0" err="1"/>
                        <a:t>Eswatini</a:t>
                      </a:r>
                      <a:endParaRPr lang="cs-CZ" dirty="0"/>
                    </a:p>
                  </a:txBody>
                  <a:tcPr/>
                </a:tc>
                <a:tc>
                  <a:txBody>
                    <a:bodyPr/>
                    <a:lstStyle/>
                    <a:p>
                      <a:pPr algn="ctr"/>
                      <a:r>
                        <a:rPr lang="cs-CZ" dirty="0"/>
                        <a:t>26%</a:t>
                      </a:r>
                    </a:p>
                  </a:txBody>
                  <a:tcPr/>
                </a:tc>
                <a:extLst>
                  <a:ext uri="{0D108BD9-81ED-4DB2-BD59-A6C34878D82A}">
                    <a16:rowId xmlns:a16="http://schemas.microsoft.com/office/drawing/2014/main" val="1872932661"/>
                  </a:ext>
                </a:extLst>
              </a:tr>
              <a:tr h="293075">
                <a:tc>
                  <a:txBody>
                    <a:bodyPr/>
                    <a:lstStyle/>
                    <a:p>
                      <a:r>
                        <a:rPr lang="cs-CZ" dirty="0"/>
                        <a:t>Botswana</a:t>
                      </a:r>
                    </a:p>
                  </a:txBody>
                  <a:tcPr/>
                </a:tc>
                <a:tc>
                  <a:txBody>
                    <a:bodyPr/>
                    <a:lstStyle/>
                    <a:p>
                      <a:pPr algn="ctr"/>
                      <a:r>
                        <a:rPr lang="cs-CZ" dirty="0"/>
                        <a:t>23,4%</a:t>
                      </a:r>
                    </a:p>
                  </a:txBody>
                  <a:tcPr/>
                </a:tc>
                <a:extLst>
                  <a:ext uri="{0D108BD9-81ED-4DB2-BD59-A6C34878D82A}">
                    <a16:rowId xmlns:a16="http://schemas.microsoft.com/office/drawing/2014/main" val="2063267498"/>
                  </a:ext>
                </a:extLst>
              </a:tr>
              <a:tr h="293075">
                <a:tc>
                  <a:txBody>
                    <a:bodyPr/>
                    <a:lstStyle/>
                    <a:p>
                      <a:r>
                        <a:rPr lang="cs-CZ" dirty="0"/>
                        <a:t>Lesotho</a:t>
                      </a:r>
                    </a:p>
                  </a:txBody>
                  <a:tcPr/>
                </a:tc>
                <a:tc>
                  <a:txBody>
                    <a:bodyPr/>
                    <a:lstStyle/>
                    <a:p>
                      <a:pPr algn="ctr"/>
                      <a:r>
                        <a:rPr lang="cs-CZ" dirty="0"/>
                        <a:t>23,3%</a:t>
                      </a:r>
                    </a:p>
                  </a:txBody>
                  <a:tcPr/>
                </a:tc>
                <a:extLst>
                  <a:ext uri="{0D108BD9-81ED-4DB2-BD59-A6C34878D82A}">
                    <a16:rowId xmlns:a16="http://schemas.microsoft.com/office/drawing/2014/main" val="489027053"/>
                  </a:ext>
                </a:extLst>
              </a:tr>
              <a:tr h="293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South</a:t>
                      </a:r>
                      <a:r>
                        <a:rPr lang="cs-CZ" dirty="0"/>
                        <a:t> </a:t>
                      </a:r>
                      <a:r>
                        <a:rPr lang="cs-CZ" dirty="0" err="1"/>
                        <a:t>Africa</a:t>
                      </a:r>
                      <a:endParaRPr lang="cs-CZ" dirty="0"/>
                    </a:p>
                  </a:txBody>
                  <a:tcPr/>
                </a:tc>
                <a:tc>
                  <a:txBody>
                    <a:bodyPr/>
                    <a:lstStyle/>
                    <a:p>
                      <a:pPr algn="ctr"/>
                      <a:r>
                        <a:rPr lang="cs-CZ" dirty="0"/>
                        <a:t>17%</a:t>
                      </a:r>
                    </a:p>
                  </a:txBody>
                  <a:tcPr/>
                </a:tc>
                <a:extLst>
                  <a:ext uri="{0D108BD9-81ED-4DB2-BD59-A6C34878D82A}">
                    <a16:rowId xmlns:a16="http://schemas.microsoft.com/office/drawing/2014/main" val="67830779"/>
                  </a:ext>
                </a:extLst>
              </a:tr>
              <a:tr h="293075">
                <a:tc>
                  <a:txBody>
                    <a:bodyPr/>
                    <a:lstStyle/>
                    <a:p>
                      <a:r>
                        <a:rPr lang="cs-CZ" dirty="0"/>
                        <a:t>Zimbabwe</a:t>
                      </a:r>
                    </a:p>
                  </a:txBody>
                  <a:tcPr/>
                </a:tc>
                <a:tc>
                  <a:txBody>
                    <a:bodyPr/>
                    <a:lstStyle/>
                    <a:p>
                      <a:pPr algn="ctr"/>
                      <a:r>
                        <a:rPr lang="cs-CZ" dirty="0"/>
                        <a:t>15%</a:t>
                      </a:r>
                    </a:p>
                  </a:txBody>
                  <a:tcPr/>
                </a:tc>
                <a:extLst>
                  <a:ext uri="{0D108BD9-81ED-4DB2-BD59-A6C34878D82A}">
                    <a16:rowId xmlns:a16="http://schemas.microsoft.com/office/drawing/2014/main" val="2021602472"/>
                  </a:ext>
                </a:extLst>
              </a:tr>
              <a:tr h="293075">
                <a:tc>
                  <a:txBody>
                    <a:bodyPr/>
                    <a:lstStyle/>
                    <a:p>
                      <a:r>
                        <a:rPr lang="cs-CZ" dirty="0" err="1"/>
                        <a:t>Namibia</a:t>
                      </a:r>
                      <a:endParaRPr lang="cs-CZ" dirty="0"/>
                    </a:p>
                  </a:txBody>
                  <a:tcPr/>
                </a:tc>
                <a:tc>
                  <a:txBody>
                    <a:bodyPr/>
                    <a:lstStyle/>
                    <a:p>
                      <a:pPr algn="ctr"/>
                      <a:r>
                        <a:rPr lang="cs-CZ" dirty="0"/>
                        <a:t>13,5%</a:t>
                      </a:r>
                    </a:p>
                  </a:txBody>
                  <a:tcPr/>
                </a:tc>
                <a:extLst>
                  <a:ext uri="{0D108BD9-81ED-4DB2-BD59-A6C34878D82A}">
                    <a16:rowId xmlns:a16="http://schemas.microsoft.com/office/drawing/2014/main" val="1107017654"/>
                  </a:ext>
                </a:extLst>
              </a:tr>
              <a:tr h="293075">
                <a:tc>
                  <a:txBody>
                    <a:bodyPr/>
                    <a:lstStyle/>
                    <a:p>
                      <a:r>
                        <a:rPr lang="cs-CZ" dirty="0" err="1"/>
                        <a:t>Kenya</a:t>
                      </a:r>
                      <a:endParaRPr lang="cs-CZ" dirty="0"/>
                    </a:p>
                  </a:txBody>
                  <a:tcPr/>
                </a:tc>
                <a:tc>
                  <a:txBody>
                    <a:bodyPr/>
                    <a:lstStyle/>
                    <a:p>
                      <a:pPr algn="ctr"/>
                      <a:r>
                        <a:rPr lang="cs-CZ" dirty="0"/>
                        <a:t>6,2%</a:t>
                      </a:r>
                    </a:p>
                  </a:txBody>
                  <a:tcPr/>
                </a:tc>
                <a:extLst>
                  <a:ext uri="{0D108BD9-81ED-4DB2-BD59-A6C34878D82A}">
                    <a16:rowId xmlns:a16="http://schemas.microsoft.com/office/drawing/2014/main" val="3924014492"/>
                  </a:ext>
                </a:extLst>
              </a:tr>
              <a:tr h="293075">
                <a:tc>
                  <a:txBody>
                    <a:bodyPr/>
                    <a:lstStyle/>
                    <a:p>
                      <a:r>
                        <a:rPr lang="cs-CZ" dirty="0" err="1"/>
                        <a:t>Tanzania</a:t>
                      </a:r>
                      <a:endParaRPr lang="cs-CZ" dirty="0"/>
                    </a:p>
                  </a:txBody>
                  <a:tcPr/>
                </a:tc>
                <a:tc>
                  <a:txBody>
                    <a:bodyPr/>
                    <a:lstStyle/>
                    <a:p>
                      <a:pPr algn="ctr"/>
                      <a:r>
                        <a:rPr lang="cs-CZ" dirty="0"/>
                        <a:t>5%</a:t>
                      </a:r>
                    </a:p>
                  </a:txBody>
                  <a:tcPr/>
                </a:tc>
                <a:extLst>
                  <a:ext uri="{0D108BD9-81ED-4DB2-BD59-A6C34878D82A}">
                    <a16:rowId xmlns:a16="http://schemas.microsoft.com/office/drawing/2014/main" val="3618814600"/>
                  </a:ext>
                </a:extLst>
              </a:tr>
              <a:tr h="293075">
                <a:tc>
                  <a:txBody>
                    <a:bodyPr/>
                    <a:lstStyle/>
                    <a:p>
                      <a:r>
                        <a:rPr lang="cs-CZ" dirty="0"/>
                        <a:t>Rwanda</a:t>
                      </a:r>
                    </a:p>
                  </a:txBody>
                  <a:tcPr/>
                </a:tc>
                <a:tc>
                  <a:txBody>
                    <a:bodyPr/>
                    <a:lstStyle/>
                    <a:p>
                      <a:pPr algn="ctr"/>
                      <a:r>
                        <a:rPr lang="cs-CZ" dirty="0"/>
                        <a:t>3%</a:t>
                      </a:r>
                    </a:p>
                  </a:txBody>
                  <a:tcPr/>
                </a:tc>
                <a:extLst>
                  <a:ext uri="{0D108BD9-81ED-4DB2-BD59-A6C34878D82A}">
                    <a16:rowId xmlns:a16="http://schemas.microsoft.com/office/drawing/2014/main" val="2929349778"/>
                  </a:ext>
                </a:extLst>
              </a:tr>
              <a:tr h="293075">
                <a:tc>
                  <a:txBody>
                    <a:bodyPr/>
                    <a:lstStyle/>
                    <a:p>
                      <a:r>
                        <a:rPr lang="cs-CZ" dirty="0"/>
                        <a:t>Burundi </a:t>
                      </a:r>
                    </a:p>
                  </a:txBody>
                  <a:tcPr/>
                </a:tc>
                <a:tc>
                  <a:txBody>
                    <a:bodyPr/>
                    <a:lstStyle/>
                    <a:p>
                      <a:pPr algn="ctr"/>
                      <a:r>
                        <a:rPr lang="cs-CZ" dirty="0"/>
                        <a:t>3%</a:t>
                      </a:r>
                    </a:p>
                  </a:txBody>
                  <a:tcPr/>
                </a:tc>
                <a:extLst>
                  <a:ext uri="{0D108BD9-81ED-4DB2-BD59-A6C34878D82A}">
                    <a16:rowId xmlns:a16="http://schemas.microsoft.com/office/drawing/2014/main" val="3829796894"/>
                  </a:ext>
                </a:extLst>
              </a:tr>
              <a:tr h="175379">
                <a:tc>
                  <a:txBody>
                    <a:bodyPr/>
                    <a:lstStyle/>
                    <a:p>
                      <a:r>
                        <a:rPr lang="cs-CZ" u="none" dirty="0"/>
                        <a:t>Uganda </a:t>
                      </a:r>
                    </a:p>
                  </a:txBody>
                  <a:tcPr/>
                </a:tc>
                <a:tc>
                  <a:txBody>
                    <a:bodyPr/>
                    <a:lstStyle/>
                    <a:p>
                      <a:pPr algn="ctr"/>
                      <a:r>
                        <a:rPr lang="cs-CZ" dirty="0"/>
                        <a:t>7%</a:t>
                      </a:r>
                    </a:p>
                  </a:txBody>
                  <a:tcPr/>
                </a:tc>
                <a:extLst>
                  <a:ext uri="{0D108BD9-81ED-4DB2-BD59-A6C34878D82A}">
                    <a16:rowId xmlns:a16="http://schemas.microsoft.com/office/drawing/2014/main" val="1556615292"/>
                  </a:ext>
                </a:extLst>
              </a:tr>
            </a:tbl>
          </a:graphicData>
        </a:graphic>
      </p:graphicFrame>
    </p:spTree>
    <p:extLst>
      <p:ext uri="{BB962C8B-B14F-4D97-AF65-F5344CB8AC3E}">
        <p14:creationId xmlns:p14="http://schemas.microsoft.com/office/powerpoint/2010/main" val="2495045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BAA0B2-73A8-BFF2-F72F-A9A8072AC53A}"/>
              </a:ext>
            </a:extLst>
          </p:cNvPr>
          <p:cNvSpPr>
            <a:spLocks noGrp="1"/>
          </p:cNvSpPr>
          <p:nvPr>
            <p:ph type="title"/>
          </p:nvPr>
        </p:nvSpPr>
        <p:spPr/>
        <p:txBody>
          <a:bodyPr/>
          <a:lstStyle/>
          <a:p>
            <a:pPr algn="ctr"/>
            <a:r>
              <a:rPr lang="cs-CZ" dirty="0"/>
              <a:t>HIV/AIDS</a:t>
            </a:r>
          </a:p>
        </p:txBody>
      </p:sp>
      <p:pic>
        <p:nvPicPr>
          <p:cNvPr id="5" name="Obrázek 4">
            <a:extLst>
              <a:ext uri="{FF2B5EF4-FFF2-40B4-BE49-F238E27FC236}">
                <a16:creationId xmlns:a16="http://schemas.microsoft.com/office/drawing/2014/main" id="{E51D0BC4-854B-5D9B-2E17-3E7A8483D743}"/>
              </a:ext>
            </a:extLst>
          </p:cNvPr>
          <p:cNvPicPr>
            <a:picLocks noChangeAspect="1"/>
          </p:cNvPicPr>
          <p:nvPr/>
        </p:nvPicPr>
        <p:blipFill>
          <a:blip r:embed="rId2"/>
          <a:stretch>
            <a:fillRect/>
          </a:stretch>
        </p:blipFill>
        <p:spPr>
          <a:xfrm>
            <a:off x="1633620" y="1769729"/>
            <a:ext cx="2675489" cy="1715334"/>
          </a:xfrm>
          <a:prstGeom prst="rect">
            <a:avLst/>
          </a:prstGeom>
        </p:spPr>
      </p:pic>
      <p:pic>
        <p:nvPicPr>
          <p:cNvPr id="7" name="Obrázek 6">
            <a:extLst>
              <a:ext uri="{FF2B5EF4-FFF2-40B4-BE49-F238E27FC236}">
                <a16:creationId xmlns:a16="http://schemas.microsoft.com/office/drawing/2014/main" id="{E31C2A45-6C44-1C84-57EB-973D214DA611}"/>
              </a:ext>
            </a:extLst>
          </p:cNvPr>
          <p:cNvPicPr>
            <a:picLocks noChangeAspect="1"/>
          </p:cNvPicPr>
          <p:nvPr/>
        </p:nvPicPr>
        <p:blipFill>
          <a:blip r:embed="rId3"/>
          <a:stretch>
            <a:fillRect/>
          </a:stretch>
        </p:blipFill>
        <p:spPr>
          <a:xfrm>
            <a:off x="1633620" y="3743326"/>
            <a:ext cx="2724150" cy="1885950"/>
          </a:xfrm>
          <a:prstGeom prst="rect">
            <a:avLst/>
          </a:prstGeom>
        </p:spPr>
      </p:pic>
      <p:sp>
        <p:nvSpPr>
          <p:cNvPr id="11" name="Zástupný obsah 10">
            <a:extLst>
              <a:ext uri="{FF2B5EF4-FFF2-40B4-BE49-F238E27FC236}">
                <a16:creationId xmlns:a16="http://schemas.microsoft.com/office/drawing/2014/main" id="{DBCBB08F-4490-7028-5AA0-6271BB825B23}"/>
              </a:ext>
            </a:extLst>
          </p:cNvPr>
          <p:cNvSpPr>
            <a:spLocks noGrp="1"/>
          </p:cNvSpPr>
          <p:nvPr>
            <p:ph idx="1"/>
          </p:nvPr>
        </p:nvSpPr>
        <p:spPr>
          <a:xfrm>
            <a:off x="2458720" y="6797950"/>
            <a:ext cx="9601200" cy="3581400"/>
          </a:xfrm>
        </p:spPr>
        <p:txBody>
          <a:bodyPr/>
          <a:lstStyle/>
          <a:p>
            <a:endParaRPr lang="cs-CZ" dirty="0"/>
          </a:p>
        </p:txBody>
      </p:sp>
      <p:pic>
        <p:nvPicPr>
          <p:cNvPr id="13" name="Obrázek 12">
            <a:extLst>
              <a:ext uri="{FF2B5EF4-FFF2-40B4-BE49-F238E27FC236}">
                <a16:creationId xmlns:a16="http://schemas.microsoft.com/office/drawing/2014/main" id="{5A6DC933-8F8E-BC97-4442-B63386261B35}"/>
              </a:ext>
            </a:extLst>
          </p:cNvPr>
          <p:cNvPicPr>
            <a:picLocks noChangeAspect="1"/>
          </p:cNvPicPr>
          <p:nvPr/>
        </p:nvPicPr>
        <p:blipFill>
          <a:blip r:embed="rId4"/>
          <a:stretch>
            <a:fillRect/>
          </a:stretch>
        </p:blipFill>
        <p:spPr>
          <a:xfrm>
            <a:off x="4956810" y="1769729"/>
            <a:ext cx="6788150" cy="4183395"/>
          </a:xfrm>
          <a:prstGeom prst="rect">
            <a:avLst/>
          </a:prstGeom>
        </p:spPr>
      </p:pic>
    </p:spTree>
    <p:extLst>
      <p:ext uri="{BB962C8B-B14F-4D97-AF65-F5344CB8AC3E}">
        <p14:creationId xmlns:p14="http://schemas.microsoft.com/office/powerpoint/2010/main" val="2753363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5A908F-7D2A-2376-E696-6018C59C6E46}"/>
              </a:ext>
            </a:extLst>
          </p:cNvPr>
          <p:cNvSpPr>
            <a:spLocks noGrp="1"/>
          </p:cNvSpPr>
          <p:nvPr>
            <p:ph type="title"/>
          </p:nvPr>
        </p:nvSpPr>
        <p:spPr>
          <a:xfrm>
            <a:off x="1607127" y="247650"/>
            <a:ext cx="9601200" cy="1485900"/>
          </a:xfrm>
        </p:spPr>
        <p:txBody>
          <a:bodyPr/>
          <a:lstStyle/>
          <a:p>
            <a:pPr algn="ctr"/>
            <a:r>
              <a:rPr lang="cs-CZ" dirty="0"/>
              <a:t>HIV in </a:t>
            </a:r>
            <a:r>
              <a:rPr lang="cs-CZ" dirty="0" err="1"/>
              <a:t>Africa</a:t>
            </a:r>
            <a:endParaRPr lang="cs-CZ" dirty="0"/>
          </a:p>
        </p:txBody>
      </p:sp>
      <p:sp>
        <p:nvSpPr>
          <p:cNvPr id="3" name="Zástupný obsah 2">
            <a:extLst>
              <a:ext uri="{FF2B5EF4-FFF2-40B4-BE49-F238E27FC236}">
                <a16:creationId xmlns:a16="http://schemas.microsoft.com/office/drawing/2014/main" id="{96580639-3DDA-7708-C5B6-40C73715784E}"/>
              </a:ext>
            </a:extLst>
          </p:cNvPr>
          <p:cNvSpPr>
            <a:spLocks noGrp="1"/>
          </p:cNvSpPr>
          <p:nvPr>
            <p:ph idx="1"/>
          </p:nvPr>
        </p:nvSpPr>
        <p:spPr/>
        <p:txBody>
          <a:bodyPr/>
          <a:lstStyle/>
          <a:p>
            <a:endParaRPr lang="cs-CZ" dirty="0"/>
          </a:p>
        </p:txBody>
      </p:sp>
      <p:pic>
        <p:nvPicPr>
          <p:cNvPr id="5" name="Obrázek 4">
            <a:extLst>
              <a:ext uri="{FF2B5EF4-FFF2-40B4-BE49-F238E27FC236}">
                <a16:creationId xmlns:a16="http://schemas.microsoft.com/office/drawing/2014/main" id="{D522F64F-D6AE-E7CB-0275-C2CCDEB0FDD0}"/>
              </a:ext>
            </a:extLst>
          </p:cNvPr>
          <p:cNvPicPr>
            <a:picLocks noChangeAspect="1"/>
          </p:cNvPicPr>
          <p:nvPr/>
        </p:nvPicPr>
        <p:blipFill>
          <a:blip r:embed="rId2"/>
          <a:stretch>
            <a:fillRect/>
          </a:stretch>
        </p:blipFill>
        <p:spPr>
          <a:xfrm>
            <a:off x="3262746" y="1121330"/>
            <a:ext cx="6743700" cy="5736670"/>
          </a:xfrm>
          <a:prstGeom prst="rect">
            <a:avLst/>
          </a:prstGeom>
        </p:spPr>
      </p:pic>
    </p:spTree>
    <p:extLst>
      <p:ext uri="{BB962C8B-B14F-4D97-AF65-F5344CB8AC3E}">
        <p14:creationId xmlns:p14="http://schemas.microsoft.com/office/powerpoint/2010/main" val="4122455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C3DA75-3503-A6C4-9B0E-4D4E10D33A23}"/>
              </a:ext>
            </a:extLst>
          </p:cNvPr>
          <p:cNvSpPr>
            <a:spLocks noGrp="1"/>
          </p:cNvSpPr>
          <p:nvPr>
            <p:ph type="title"/>
          </p:nvPr>
        </p:nvSpPr>
        <p:spPr>
          <a:xfrm>
            <a:off x="1295399" y="0"/>
            <a:ext cx="9601200" cy="1485900"/>
          </a:xfrm>
        </p:spPr>
        <p:txBody>
          <a:bodyPr/>
          <a:lstStyle/>
          <a:p>
            <a:pPr algn="ctr"/>
            <a:r>
              <a:rPr lang="cs-CZ" dirty="0"/>
              <a:t>HIV/AIDS</a:t>
            </a:r>
          </a:p>
        </p:txBody>
      </p:sp>
      <p:pic>
        <p:nvPicPr>
          <p:cNvPr id="5" name="Zástupný obsah 4">
            <a:extLst>
              <a:ext uri="{FF2B5EF4-FFF2-40B4-BE49-F238E27FC236}">
                <a16:creationId xmlns:a16="http://schemas.microsoft.com/office/drawing/2014/main" id="{6F414520-3F12-359E-5D62-ABA618F7BF86}"/>
              </a:ext>
            </a:extLst>
          </p:cNvPr>
          <p:cNvPicPr>
            <a:picLocks noGrp="1" noChangeAspect="1"/>
          </p:cNvPicPr>
          <p:nvPr>
            <p:ph idx="1"/>
          </p:nvPr>
        </p:nvPicPr>
        <p:blipFill>
          <a:blip r:embed="rId2"/>
          <a:stretch>
            <a:fillRect/>
          </a:stretch>
        </p:blipFill>
        <p:spPr>
          <a:xfrm>
            <a:off x="1568324" y="994141"/>
            <a:ext cx="9807191" cy="5863859"/>
          </a:xfrm>
        </p:spPr>
      </p:pic>
    </p:spTree>
    <p:extLst>
      <p:ext uri="{BB962C8B-B14F-4D97-AF65-F5344CB8AC3E}">
        <p14:creationId xmlns:p14="http://schemas.microsoft.com/office/powerpoint/2010/main" val="3388282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BAA0B2-73A8-BFF2-F72F-A9A8072AC53A}"/>
              </a:ext>
            </a:extLst>
          </p:cNvPr>
          <p:cNvSpPr>
            <a:spLocks noGrp="1"/>
          </p:cNvSpPr>
          <p:nvPr>
            <p:ph type="title"/>
          </p:nvPr>
        </p:nvSpPr>
        <p:spPr>
          <a:xfrm>
            <a:off x="1005840" y="0"/>
            <a:ext cx="9601200" cy="1485900"/>
          </a:xfrm>
        </p:spPr>
        <p:txBody>
          <a:bodyPr/>
          <a:lstStyle/>
          <a:p>
            <a:pPr algn="ctr"/>
            <a:r>
              <a:rPr lang="cs-CZ" dirty="0"/>
              <a:t>HIV/AIDS - </a:t>
            </a:r>
            <a:r>
              <a:rPr lang="cs-CZ" dirty="0" err="1"/>
              <a:t>Targets</a:t>
            </a:r>
            <a:endParaRPr lang="cs-CZ" dirty="0"/>
          </a:p>
        </p:txBody>
      </p:sp>
      <p:sp>
        <p:nvSpPr>
          <p:cNvPr id="3" name="Zástupný obsah 2">
            <a:extLst>
              <a:ext uri="{FF2B5EF4-FFF2-40B4-BE49-F238E27FC236}">
                <a16:creationId xmlns:a16="http://schemas.microsoft.com/office/drawing/2014/main" id="{ECC3FF73-82F9-B2B0-4F60-1F909104E4CA}"/>
              </a:ext>
            </a:extLst>
          </p:cNvPr>
          <p:cNvSpPr>
            <a:spLocks noGrp="1"/>
          </p:cNvSpPr>
          <p:nvPr>
            <p:ph idx="1"/>
          </p:nvPr>
        </p:nvSpPr>
        <p:spPr>
          <a:xfrm>
            <a:off x="687144" y="1251457"/>
            <a:ext cx="9601200" cy="3581400"/>
          </a:xfrm>
        </p:spPr>
        <p:txBody>
          <a:bodyPr>
            <a:normAutofit/>
          </a:bodyPr>
          <a:lstStyle/>
          <a:p>
            <a:r>
              <a:rPr lang="cs-CZ" dirty="0" err="1">
                <a:latin typeface="+mj-lt"/>
              </a:rPr>
              <a:t>Global</a:t>
            </a:r>
            <a:r>
              <a:rPr lang="cs-CZ" dirty="0">
                <a:latin typeface="+mj-lt"/>
              </a:rPr>
              <a:t> AIDS </a:t>
            </a:r>
            <a:r>
              <a:rPr lang="cs-CZ" dirty="0" err="1">
                <a:latin typeface="+mj-lt"/>
              </a:rPr>
              <a:t>Strategy</a:t>
            </a:r>
            <a:r>
              <a:rPr lang="cs-CZ" dirty="0">
                <a:latin typeface="+mj-lt"/>
              </a:rPr>
              <a:t> 2021-2026 and </a:t>
            </a:r>
            <a:r>
              <a:rPr lang="cs-CZ" dirty="0" err="1">
                <a:effectLst/>
                <a:latin typeface="+mj-lt"/>
                <a:ea typeface="Calibri" panose="020F0502020204030204" pitchFamily="34" charset="0"/>
                <a:cs typeface="Times New Roman" panose="02020603050405020304" pitchFamily="18" charset="0"/>
              </a:rPr>
              <a:t>Ending</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Inequalities</a:t>
            </a:r>
            <a:r>
              <a:rPr lang="cs-CZ" dirty="0">
                <a:effectLst/>
                <a:latin typeface="+mj-lt"/>
                <a:ea typeface="Calibri" panose="020F0502020204030204" pitchFamily="34" charset="0"/>
                <a:cs typeface="Times New Roman" panose="02020603050405020304" pitchFamily="18" charset="0"/>
              </a:rPr>
              <a:t> and </a:t>
            </a:r>
            <a:r>
              <a:rPr lang="cs-CZ" dirty="0" err="1">
                <a:effectLst/>
                <a:latin typeface="+mj-lt"/>
                <a:ea typeface="Calibri" panose="020F0502020204030204" pitchFamily="34" charset="0"/>
                <a:cs typeface="Times New Roman" panose="02020603050405020304" pitchFamily="18" charset="0"/>
              </a:rPr>
              <a:t>Getting</a:t>
            </a:r>
            <a:r>
              <a:rPr lang="cs-CZ" dirty="0">
                <a:effectLst/>
                <a:latin typeface="+mj-lt"/>
                <a:ea typeface="Calibri" panose="020F0502020204030204" pitchFamily="34" charset="0"/>
                <a:cs typeface="Times New Roman" panose="02020603050405020304" pitchFamily="18" charset="0"/>
              </a:rPr>
              <a:t> on Track to End AIDS by 2030</a:t>
            </a:r>
          </a:p>
          <a:p>
            <a:pPr marL="0" indent="0">
              <a:buNone/>
            </a:pPr>
            <a:endParaRPr lang="cs-CZ" dirty="0">
              <a:latin typeface="+mj-lt"/>
            </a:endParaRPr>
          </a:p>
        </p:txBody>
      </p:sp>
      <p:pic>
        <p:nvPicPr>
          <p:cNvPr id="5" name="Obrázek 4">
            <a:extLst>
              <a:ext uri="{FF2B5EF4-FFF2-40B4-BE49-F238E27FC236}">
                <a16:creationId xmlns:a16="http://schemas.microsoft.com/office/drawing/2014/main" id="{24F78078-AB1A-8327-CB01-1CAB5A14F6FB}"/>
              </a:ext>
            </a:extLst>
          </p:cNvPr>
          <p:cNvPicPr>
            <a:picLocks noChangeAspect="1"/>
          </p:cNvPicPr>
          <p:nvPr/>
        </p:nvPicPr>
        <p:blipFill>
          <a:blip r:embed="rId2"/>
          <a:stretch>
            <a:fillRect/>
          </a:stretch>
        </p:blipFill>
        <p:spPr>
          <a:xfrm>
            <a:off x="6772017" y="1880754"/>
            <a:ext cx="3776836" cy="5099125"/>
          </a:xfrm>
          <a:prstGeom prst="rect">
            <a:avLst/>
          </a:prstGeom>
        </p:spPr>
      </p:pic>
      <p:pic>
        <p:nvPicPr>
          <p:cNvPr id="7" name="Obrázek 6">
            <a:extLst>
              <a:ext uri="{FF2B5EF4-FFF2-40B4-BE49-F238E27FC236}">
                <a16:creationId xmlns:a16="http://schemas.microsoft.com/office/drawing/2014/main" id="{42922792-E9C3-EC69-BC17-F01D9403C893}"/>
              </a:ext>
            </a:extLst>
          </p:cNvPr>
          <p:cNvPicPr>
            <a:picLocks noChangeAspect="1"/>
          </p:cNvPicPr>
          <p:nvPr/>
        </p:nvPicPr>
        <p:blipFill>
          <a:blip r:embed="rId3"/>
          <a:stretch>
            <a:fillRect/>
          </a:stretch>
        </p:blipFill>
        <p:spPr>
          <a:xfrm>
            <a:off x="3201744" y="1880754"/>
            <a:ext cx="3634002" cy="5056674"/>
          </a:xfrm>
          <a:prstGeom prst="rect">
            <a:avLst/>
          </a:prstGeom>
        </p:spPr>
      </p:pic>
    </p:spTree>
    <p:extLst>
      <p:ext uri="{BB962C8B-B14F-4D97-AF65-F5344CB8AC3E}">
        <p14:creationId xmlns:p14="http://schemas.microsoft.com/office/powerpoint/2010/main" val="1531102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BAA0B2-73A8-BFF2-F72F-A9A8072AC53A}"/>
              </a:ext>
            </a:extLst>
          </p:cNvPr>
          <p:cNvSpPr>
            <a:spLocks noGrp="1"/>
          </p:cNvSpPr>
          <p:nvPr>
            <p:ph type="title"/>
          </p:nvPr>
        </p:nvSpPr>
        <p:spPr>
          <a:xfrm>
            <a:off x="1295400" y="103909"/>
            <a:ext cx="9601200" cy="1485900"/>
          </a:xfrm>
        </p:spPr>
        <p:txBody>
          <a:bodyPr/>
          <a:lstStyle/>
          <a:p>
            <a:pPr algn="ctr"/>
            <a:r>
              <a:rPr lang="cs-CZ" dirty="0"/>
              <a:t>HIV/AIDS - </a:t>
            </a:r>
            <a:r>
              <a:rPr lang="cs-CZ" dirty="0" err="1"/>
              <a:t>Targets</a:t>
            </a:r>
            <a:endParaRPr lang="cs-CZ" dirty="0"/>
          </a:p>
        </p:txBody>
      </p:sp>
      <p:pic>
        <p:nvPicPr>
          <p:cNvPr id="6" name="Zástupný obsah 5">
            <a:extLst>
              <a:ext uri="{FF2B5EF4-FFF2-40B4-BE49-F238E27FC236}">
                <a16:creationId xmlns:a16="http://schemas.microsoft.com/office/drawing/2014/main" id="{3CBA3E8B-A906-4544-7F24-D74C1BC7F443}"/>
              </a:ext>
            </a:extLst>
          </p:cNvPr>
          <p:cNvPicPr>
            <a:picLocks noGrp="1" noChangeAspect="1"/>
          </p:cNvPicPr>
          <p:nvPr>
            <p:ph idx="1"/>
          </p:nvPr>
        </p:nvPicPr>
        <p:blipFill>
          <a:blip r:embed="rId2"/>
          <a:stretch>
            <a:fillRect/>
          </a:stretch>
        </p:blipFill>
        <p:spPr>
          <a:xfrm>
            <a:off x="1372959" y="927755"/>
            <a:ext cx="9953131" cy="5587924"/>
          </a:xfrm>
        </p:spPr>
      </p:pic>
    </p:spTree>
    <p:extLst>
      <p:ext uri="{BB962C8B-B14F-4D97-AF65-F5344CB8AC3E}">
        <p14:creationId xmlns:p14="http://schemas.microsoft.com/office/powerpoint/2010/main" val="2475954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ED43B4-FB33-2B39-DF5E-6A2A785BBA9C}"/>
              </a:ext>
            </a:extLst>
          </p:cNvPr>
          <p:cNvSpPr>
            <a:spLocks noGrp="1"/>
          </p:cNvSpPr>
          <p:nvPr>
            <p:ph type="title"/>
          </p:nvPr>
        </p:nvSpPr>
        <p:spPr>
          <a:xfrm>
            <a:off x="1371600" y="139148"/>
            <a:ext cx="9601200" cy="1485900"/>
          </a:xfrm>
        </p:spPr>
        <p:txBody>
          <a:bodyPr/>
          <a:lstStyle/>
          <a:p>
            <a:pPr algn="ctr"/>
            <a:r>
              <a:rPr lang="cs-CZ" dirty="0" err="1"/>
              <a:t>Refugee</a:t>
            </a:r>
            <a:r>
              <a:rPr lang="cs-CZ" dirty="0"/>
              <a:t> </a:t>
            </a:r>
            <a:r>
              <a:rPr lang="cs-CZ" dirty="0" err="1"/>
              <a:t>Conventions</a:t>
            </a:r>
            <a:endParaRPr lang="cs-CZ" dirty="0"/>
          </a:p>
        </p:txBody>
      </p:sp>
      <p:sp>
        <p:nvSpPr>
          <p:cNvPr id="3" name="Zástupný obsah 2">
            <a:extLst>
              <a:ext uri="{FF2B5EF4-FFF2-40B4-BE49-F238E27FC236}">
                <a16:creationId xmlns:a16="http://schemas.microsoft.com/office/drawing/2014/main" id="{7233BEEF-B9F9-B2D3-070C-57A605EC8E38}"/>
              </a:ext>
            </a:extLst>
          </p:cNvPr>
          <p:cNvSpPr>
            <a:spLocks noGrp="1"/>
          </p:cNvSpPr>
          <p:nvPr>
            <p:ph idx="1"/>
          </p:nvPr>
        </p:nvSpPr>
        <p:spPr>
          <a:xfrm>
            <a:off x="1371600" y="983974"/>
            <a:ext cx="9601200" cy="3581400"/>
          </a:xfrm>
        </p:spPr>
        <p:txBody>
          <a:bodyPr/>
          <a:lstStyle/>
          <a:p>
            <a:r>
              <a:rPr lang="cs-CZ" b="1" dirty="0"/>
              <a:t>1951 </a:t>
            </a:r>
            <a:r>
              <a:rPr lang="cs-CZ" b="1" dirty="0" err="1"/>
              <a:t>Refugee</a:t>
            </a:r>
            <a:r>
              <a:rPr lang="cs-CZ" b="1" dirty="0"/>
              <a:t> </a:t>
            </a:r>
            <a:r>
              <a:rPr lang="cs-CZ" b="1" dirty="0" err="1"/>
              <a:t>Convention</a:t>
            </a:r>
            <a:r>
              <a:rPr lang="cs-CZ" b="1" dirty="0"/>
              <a:t> </a:t>
            </a:r>
            <a:r>
              <a:rPr lang="cs-CZ" dirty="0"/>
              <a:t>(</a:t>
            </a:r>
            <a:r>
              <a:rPr lang="cs-CZ" dirty="0" err="1"/>
              <a:t>Geneva</a:t>
            </a:r>
            <a:r>
              <a:rPr lang="cs-CZ" dirty="0"/>
              <a:t> </a:t>
            </a:r>
            <a:r>
              <a:rPr lang="cs-CZ" dirty="0" err="1"/>
              <a:t>Convention</a:t>
            </a:r>
            <a:r>
              <a:rPr lang="cs-CZ" dirty="0"/>
              <a:t> </a:t>
            </a:r>
            <a:r>
              <a:rPr lang="cs-CZ" dirty="0" err="1"/>
              <a:t>of</a:t>
            </a:r>
            <a:r>
              <a:rPr lang="cs-CZ" dirty="0"/>
              <a:t> 28 July 1951)</a:t>
            </a:r>
          </a:p>
          <a:p>
            <a:pPr algn="just"/>
            <a:r>
              <a:rPr lang="cs-CZ" dirty="0" err="1"/>
              <a:t>Refugee</a:t>
            </a:r>
            <a:r>
              <a:rPr lang="cs-CZ" dirty="0"/>
              <a:t> </a:t>
            </a:r>
            <a:r>
              <a:rPr lang="cs-CZ" dirty="0" err="1"/>
              <a:t>definition</a:t>
            </a:r>
            <a:r>
              <a:rPr lang="cs-CZ" dirty="0"/>
              <a:t>: </a:t>
            </a:r>
            <a:r>
              <a:rPr lang="cs-CZ" i="1" dirty="0"/>
              <a:t>“</a:t>
            </a:r>
            <a:r>
              <a:rPr lang="en-US" i="1" dirty="0"/>
              <a:t>As a result of events occurring before 1 January 1951 and owing to well-founded fear of being persecuted for reasons of race, religion, nationality, membership of a particular social group or political opinion, is outside the country of his nationality and is unable or, owing to such fear, is unwilling to avail himself of the protection of that country; or who, not having a nationality and being outside the country of his former habitual residence as a result of such events, is unable or, owing to such fear, is unwilling to return to it.</a:t>
            </a:r>
            <a:r>
              <a:rPr lang="cs-CZ" i="1" dirty="0"/>
              <a:t>“</a:t>
            </a:r>
          </a:p>
          <a:p>
            <a:r>
              <a:rPr lang="cs-CZ" b="1" dirty="0"/>
              <a:t>1967 </a:t>
            </a:r>
            <a:r>
              <a:rPr lang="cs-CZ" b="1" dirty="0" err="1"/>
              <a:t>Refugee</a:t>
            </a:r>
            <a:r>
              <a:rPr lang="cs-CZ" b="1" dirty="0"/>
              <a:t> </a:t>
            </a:r>
            <a:r>
              <a:rPr lang="cs-CZ" b="1" dirty="0" err="1"/>
              <a:t>Protocol</a:t>
            </a:r>
            <a:endParaRPr lang="cs-CZ" b="1" dirty="0"/>
          </a:p>
        </p:txBody>
      </p:sp>
      <p:pic>
        <p:nvPicPr>
          <p:cNvPr id="4" name="Obrázek 3" descr="Obsah obrázku mapa&#10;&#10;Popis byl vytvořen automaticky">
            <a:extLst>
              <a:ext uri="{FF2B5EF4-FFF2-40B4-BE49-F238E27FC236}">
                <a16:creationId xmlns:a16="http://schemas.microsoft.com/office/drawing/2014/main" id="{29F14617-49F1-A646-018C-C7CC16D843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7599" y="3545840"/>
            <a:ext cx="6870859" cy="3312160"/>
          </a:xfrm>
          <a:prstGeom prst="rect">
            <a:avLst/>
          </a:prstGeom>
          <a:noFill/>
          <a:ln>
            <a:noFill/>
          </a:ln>
        </p:spPr>
      </p:pic>
      <p:pic>
        <p:nvPicPr>
          <p:cNvPr id="5" name="Obrázek 4" descr="Obsah obrázku text&#10;&#10;Popis byl vytvořen automaticky">
            <a:extLst>
              <a:ext uri="{FF2B5EF4-FFF2-40B4-BE49-F238E27FC236}">
                <a16:creationId xmlns:a16="http://schemas.microsoft.com/office/drawing/2014/main" id="{E96C94F2-C108-CE87-3460-CFA8419D27D4}"/>
              </a:ext>
            </a:extLst>
          </p:cNvPr>
          <p:cNvPicPr>
            <a:picLocks noChangeAspect="1"/>
          </p:cNvPicPr>
          <p:nvPr/>
        </p:nvPicPr>
        <p:blipFill>
          <a:blip r:embed="rId4"/>
          <a:stretch>
            <a:fillRect/>
          </a:stretch>
        </p:blipFill>
        <p:spPr>
          <a:xfrm>
            <a:off x="1708149" y="4711561"/>
            <a:ext cx="3219450" cy="1000125"/>
          </a:xfrm>
          <a:prstGeom prst="rect">
            <a:avLst/>
          </a:prstGeom>
        </p:spPr>
      </p:pic>
    </p:spTree>
    <p:extLst>
      <p:ext uri="{BB962C8B-B14F-4D97-AF65-F5344CB8AC3E}">
        <p14:creationId xmlns:p14="http://schemas.microsoft.com/office/powerpoint/2010/main" val="3614015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BAA0B2-73A8-BFF2-F72F-A9A8072AC53A}"/>
              </a:ext>
            </a:extLst>
          </p:cNvPr>
          <p:cNvSpPr>
            <a:spLocks noGrp="1"/>
          </p:cNvSpPr>
          <p:nvPr>
            <p:ph type="title"/>
          </p:nvPr>
        </p:nvSpPr>
        <p:spPr>
          <a:xfrm>
            <a:off x="1295400" y="103909"/>
            <a:ext cx="9601200" cy="1485900"/>
          </a:xfrm>
        </p:spPr>
        <p:txBody>
          <a:bodyPr/>
          <a:lstStyle/>
          <a:p>
            <a:pPr algn="ctr"/>
            <a:r>
              <a:rPr lang="cs-CZ" dirty="0"/>
              <a:t>HIV/AIDS - </a:t>
            </a:r>
            <a:r>
              <a:rPr lang="cs-CZ" dirty="0" err="1"/>
              <a:t>Targets</a:t>
            </a:r>
            <a:endParaRPr lang="cs-CZ" dirty="0"/>
          </a:p>
        </p:txBody>
      </p:sp>
      <p:sp>
        <p:nvSpPr>
          <p:cNvPr id="4" name="Zástupný obsah 3">
            <a:extLst>
              <a:ext uri="{FF2B5EF4-FFF2-40B4-BE49-F238E27FC236}">
                <a16:creationId xmlns:a16="http://schemas.microsoft.com/office/drawing/2014/main" id="{BDD3C02A-041A-BA8F-15C1-C1F0BEDB7449}"/>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2740C8A8-845D-FADB-3C38-703332736A56}"/>
              </a:ext>
            </a:extLst>
          </p:cNvPr>
          <p:cNvPicPr>
            <a:picLocks noChangeAspect="1"/>
          </p:cNvPicPr>
          <p:nvPr/>
        </p:nvPicPr>
        <p:blipFill>
          <a:blip r:embed="rId2"/>
          <a:stretch>
            <a:fillRect/>
          </a:stretch>
        </p:blipFill>
        <p:spPr>
          <a:xfrm>
            <a:off x="1967547" y="807497"/>
            <a:ext cx="9401493" cy="5852943"/>
          </a:xfrm>
          <a:prstGeom prst="rect">
            <a:avLst/>
          </a:prstGeom>
        </p:spPr>
      </p:pic>
    </p:spTree>
    <p:extLst>
      <p:ext uri="{BB962C8B-B14F-4D97-AF65-F5344CB8AC3E}">
        <p14:creationId xmlns:p14="http://schemas.microsoft.com/office/powerpoint/2010/main" val="4179871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A7326A-4D5E-8933-6A93-37259EC7A57B}"/>
              </a:ext>
            </a:extLst>
          </p:cNvPr>
          <p:cNvSpPr>
            <a:spLocks noGrp="1"/>
          </p:cNvSpPr>
          <p:nvPr>
            <p:ph type="title"/>
          </p:nvPr>
        </p:nvSpPr>
        <p:spPr>
          <a:xfrm>
            <a:off x="1133061" y="79513"/>
            <a:ext cx="9601200" cy="1485900"/>
          </a:xfrm>
        </p:spPr>
        <p:txBody>
          <a:bodyPr/>
          <a:lstStyle/>
          <a:p>
            <a:pPr algn="ctr"/>
            <a:r>
              <a:rPr lang="cs-CZ" dirty="0"/>
              <a:t>HIV in </a:t>
            </a:r>
            <a:r>
              <a:rPr lang="cs-CZ" dirty="0" err="1"/>
              <a:t>Africa</a:t>
            </a:r>
            <a:endParaRPr lang="cs-CZ" dirty="0"/>
          </a:p>
        </p:txBody>
      </p:sp>
      <p:sp>
        <p:nvSpPr>
          <p:cNvPr id="3" name="Zástupný obsah 2">
            <a:extLst>
              <a:ext uri="{FF2B5EF4-FFF2-40B4-BE49-F238E27FC236}">
                <a16:creationId xmlns:a16="http://schemas.microsoft.com/office/drawing/2014/main" id="{5FB45AC4-5323-DF00-30BC-3D8105D722AE}"/>
              </a:ext>
            </a:extLst>
          </p:cNvPr>
          <p:cNvSpPr>
            <a:spLocks noGrp="1"/>
          </p:cNvSpPr>
          <p:nvPr>
            <p:ph idx="1"/>
          </p:nvPr>
        </p:nvSpPr>
        <p:spPr>
          <a:xfrm>
            <a:off x="1133061" y="954157"/>
            <a:ext cx="9601200" cy="3581400"/>
          </a:xfrm>
        </p:spPr>
        <p:txBody>
          <a:bodyPr/>
          <a:lstStyle/>
          <a:p>
            <a:r>
              <a:rPr lang="en-US" dirty="0">
                <a:effectLst/>
                <a:latin typeface="+mj-lt"/>
                <a:ea typeface="Calibri" panose="020F0502020204030204" pitchFamily="34" charset="0"/>
                <a:cs typeface="Times New Roman" panose="02020603050405020304" pitchFamily="18" charset="0"/>
              </a:rPr>
              <a:t>Bushmeat theory</a:t>
            </a:r>
            <a:r>
              <a:rPr lang="cs-CZ" dirty="0">
                <a:effectLst/>
                <a:latin typeface="+mj-lt"/>
                <a:ea typeface="Calibri" panose="020F0502020204030204" pitchFamily="34" charset="0"/>
                <a:cs typeface="Times New Roman" panose="02020603050405020304" pitchFamily="18" charset="0"/>
              </a:rPr>
              <a:t> – </a:t>
            </a:r>
            <a:r>
              <a:rPr lang="cs-CZ" dirty="0" err="1">
                <a:effectLst/>
                <a:latin typeface="+mj-lt"/>
                <a:ea typeface="Calibri" panose="020F0502020204030204" pitchFamily="34" charset="0"/>
                <a:cs typeface="Times New Roman" panose="02020603050405020304" pitchFamily="18" charset="0"/>
              </a:rPr>
              <a:t>Cameroon</a:t>
            </a:r>
            <a:r>
              <a:rPr lang="cs-CZ" dirty="0">
                <a:effectLst/>
                <a:latin typeface="+mj-lt"/>
                <a:ea typeface="Calibri" panose="020F0502020204030204" pitchFamily="34" charset="0"/>
                <a:cs typeface="Times New Roman" panose="02020603050405020304" pitchFamily="18" charset="0"/>
              </a:rPr>
              <a:t>.</a:t>
            </a:r>
            <a:endParaRPr lang="cs-CZ" b="1" dirty="0">
              <a:latin typeface="+mj-lt"/>
            </a:endParaRPr>
          </a:p>
          <a:p>
            <a:r>
              <a:rPr lang="en-US" dirty="0">
                <a:latin typeface="+mj-lt"/>
              </a:rPr>
              <a:t>71% of the total HIV population lives in Sub-Africa</a:t>
            </a:r>
            <a:r>
              <a:rPr lang="cs-CZ" dirty="0">
                <a:latin typeface="+mj-lt"/>
              </a:rPr>
              <a:t>.</a:t>
            </a:r>
          </a:p>
          <a:p>
            <a:r>
              <a:rPr lang="cs-CZ" dirty="0">
                <a:effectLst/>
                <a:latin typeface="+mj-lt"/>
                <a:ea typeface="Calibri" panose="020F0502020204030204" pitchFamily="34" charset="0"/>
                <a:cs typeface="Times New Roman" panose="02020603050405020304" pitchFamily="18" charset="0"/>
              </a:rPr>
              <a:t>Desmond Tutu HIV </a:t>
            </a:r>
            <a:r>
              <a:rPr lang="cs-CZ" dirty="0" err="1">
                <a:effectLst/>
                <a:latin typeface="+mj-lt"/>
                <a:ea typeface="Calibri" panose="020F0502020204030204" pitchFamily="34" charset="0"/>
                <a:cs typeface="Times New Roman" panose="02020603050405020304" pitchFamily="18" charset="0"/>
              </a:rPr>
              <a:t>Foundation</a:t>
            </a:r>
            <a:r>
              <a:rPr lang="cs-CZ" dirty="0">
                <a:effectLst/>
                <a:latin typeface="+mj-lt"/>
                <a:ea typeface="Calibri" panose="020F0502020204030204" pitchFamily="34" charset="0"/>
                <a:cs typeface="Times New Roman" panose="02020603050405020304" pitchFamily="18" charset="0"/>
              </a:rPr>
              <a:t> .</a:t>
            </a:r>
          </a:p>
          <a:p>
            <a:r>
              <a:rPr lang="cs-CZ" dirty="0">
                <a:latin typeface="+mj-lt"/>
                <a:ea typeface="Calibri" panose="020F0502020204030204" pitchFamily="34" charset="0"/>
                <a:cs typeface="Times New Roman" panose="02020603050405020304" pitchFamily="18" charset="0"/>
              </a:rPr>
              <a:t>UNAIDS - </a:t>
            </a:r>
            <a:r>
              <a:rPr lang="cs-CZ" dirty="0">
                <a:solidFill>
                  <a:srgbClr val="202122"/>
                </a:solidFill>
                <a:effectLst/>
                <a:latin typeface="+mj-lt"/>
                <a:ea typeface="Calibri" panose="020F0502020204030204" pitchFamily="34" charset="0"/>
              </a:rPr>
              <a:t>Joint United </a:t>
            </a:r>
            <a:r>
              <a:rPr lang="cs-CZ" dirty="0" err="1">
                <a:solidFill>
                  <a:srgbClr val="202122"/>
                </a:solidFill>
                <a:effectLst/>
                <a:latin typeface="+mj-lt"/>
                <a:ea typeface="Calibri" panose="020F0502020204030204" pitchFamily="34" charset="0"/>
              </a:rPr>
              <a:t>Nations</a:t>
            </a:r>
            <a:r>
              <a:rPr lang="cs-CZ" dirty="0">
                <a:solidFill>
                  <a:srgbClr val="202122"/>
                </a:solidFill>
                <a:effectLst/>
                <a:latin typeface="+mj-lt"/>
                <a:ea typeface="Calibri" panose="020F0502020204030204" pitchFamily="34" charset="0"/>
              </a:rPr>
              <a:t> </a:t>
            </a:r>
            <a:r>
              <a:rPr lang="cs-CZ" dirty="0" err="1">
                <a:solidFill>
                  <a:srgbClr val="202122"/>
                </a:solidFill>
                <a:effectLst/>
                <a:latin typeface="+mj-lt"/>
                <a:ea typeface="Calibri" panose="020F0502020204030204" pitchFamily="34" charset="0"/>
              </a:rPr>
              <a:t>Programme</a:t>
            </a:r>
            <a:r>
              <a:rPr lang="cs-CZ" dirty="0">
                <a:solidFill>
                  <a:srgbClr val="202122"/>
                </a:solidFill>
                <a:effectLst/>
                <a:latin typeface="+mj-lt"/>
                <a:ea typeface="Calibri" panose="020F0502020204030204" pitchFamily="34" charset="0"/>
              </a:rPr>
              <a:t> on HIV/AIDS.</a:t>
            </a:r>
          </a:p>
          <a:p>
            <a:r>
              <a:rPr lang="en-AU" dirty="0">
                <a:solidFill>
                  <a:srgbClr val="202122"/>
                </a:solidFill>
                <a:latin typeface="+mj-lt"/>
                <a:ea typeface="Calibri" panose="020F0502020204030204" pitchFamily="34" charset="0"/>
                <a:cs typeface="Times New Roman" panose="02020603050405020304" pitchFamily="18" charset="0"/>
              </a:rPr>
              <a:t>Causes of expansion in Africa: </a:t>
            </a:r>
            <a:r>
              <a:rPr lang="en-AU" dirty="0" err="1">
                <a:solidFill>
                  <a:srgbClr val="202122"/>
                </a:solidFill>
                <a:latin typeface="+mj-lt"/>
                <a:ea typeface="Calibri" panose="020F0502020204030204" pitchFamily="34" charset="0"/>
                <a:cs typeface="Times New Roman" panose="02020603050405020304" pitchFamily="18" charset="0"/>
              </a:rPr>
              <a:t>behavioral</a:t>
            </a:r>
            <a:r>
              <a:rPr lang="en-AU" dirty="0">
                <a:solidFill>
                  <a:srgbClr val="202122"/>
                </a:solidFill>
                <a:latin typeface="+mj-lt"/>
                <a:ea typeface="Calibri" panose="020F0502020204030204" pitchFamily="34" charset="0"/>
                <a:cs typeface="Times New Roman" panose="02020603050405020304" pitchFamily="18" charset="0"/>
              </a:rPr>
              <a:t> factors, lack of money, natural disasters and conflicts, </a:t>
            </a:r>
            <a:r>
              <a:rPr lang="cs-CZ" dirty="0" err="1">
                <a:solidFill>
                  <a:srgbClr val="202122"/>
                </a:solidFill>
                <a:latin typeface="+mj-lt"/>
                <a:ea typeface="Calibri" panose="020F0502020204030204" pitchFamily="34" charset="0"/>
                <a:cs typeface="Times New Roman" panose="02020603050405020304" pitchFamily="18" charset="0"/>
              </a:rPr>
              <a:t>health</a:t>
            </a:r>
            <a:r>
              <a:rPr lang="cs-CZ" dirty="0">
                <a:solidFill>
                  <a:srgbClr val="202122"/>
                </a:solidFill>
                <a:latin typeface="+mj-lt"/>
                <a:ea typeface="Calibri" panose="020F0502020204030204" pitchFamily="34" charset="0"/>
                <a:cs typeface="Times New Roman" panose="02020603050405020304" pitchFamily="18" charset="0"/>
              </a:rPr>
              <a:t> </a:t>
            </a:r>
            <a:r>
              <a:rPr lang="cs-CZ" dirty="0" err="1">
                <a:solidFill>
                  <a:srgbClr val="202122"/>
                </a:solidFill>
                <a:latin typeface="+mj-lt"/>
                <a:ea typeface="Calibri" panose="020F0502020204030204" pitchFamily="34" charset="0"/>
                <a:cs typeface="Times New Roman" panose="02020603050405020304" pitchFamily="18" charset="0"/>
              </a:rPr>
              <a:t>industry</a:t>
            </a:r>
            <a:r>
              <a:rPr lang="cs-CZ" dirty="0">
                <a:solidFill>
                  <a:srgbClr val="202122"/>
                </a:solidFill>
                <a:latin typeface="+mj-lt"/>
                <a:ea typeface="Calibri" panose="020F0502020204030204" pitchFamily="34" charset="0"/>
                <a:cs typeface="Times New Roman" panose="02020603050405020304" pitchFamily="18" charset="0"/>
              </a:rPr>
              <a:t>, </a:t>
            </a:r>
            <a:r>
              <a:rPr lang="cs-CZ" dirty="0" err="1">
                <a:solidFill>
                  <a:srgbClr val="202122"/>
                </a:solidFill>
                <a:latin typeface="+mj-lt"/>
                <a:ea typeface="Calibri" panose="020F0502020204030204" pitchFamily="34" charset="0"/>
                <a:cs typeface="Times New Roman" panose="02020603050405020304" pitchFamily="18" charset="0"/>
              </a:rPr>
              <a:t>medical</a:t>
            </a:r>
            <a:r>
              <a:rPr lang="cs-CZ" dirty="0">
                <a:solidFill>
                  <a:srgbClr val="202122"/>
                </a:solidFill>
                <a:latin typeface="+mj-lt"/>
                <a:ea typeface="Calibri" panose="020F0502020204030204" pitchFamily="34" charset="0"/>
                <a:cs typeface="Times New Roman" panose="02020603050405020304" pitchFamily="18" charset="0"/>
              </a:rPr>
              <a:t> </a:t>
            </a:r>
            <a:r>
              <a:rPr lang="cs-CZ" dirty="0" err="1">
                <a:solidFill>
                  <a:srgbClr val="202122"/>
                </a:solidFill>
                <a:latin typeface="+mj-lt"/>
                <a:ea typeface="Calibri" panose="020F0502020204030204" pitchFamily="34" charset="0"/>
                <a:cs typeface="Times New Roman" panose="02020603050405020304" pitchFamily="18" charset="0"/>
              </a:rPr>
              <a:t>suspicion</a:t>
            </a:r>
            <a:r>
              <a:rPr lang="cs-CZ" dirty="0">
                <a:solidFill>
                  <a:srgbClr val="202122"/>
                </a:solidFill>
                <a:latin typeface="+mj-lt"/>
                <a:ea typeface="Calibri" panose="020F0502020204030204" pitchFamily="34" charset="0"/>
                <a:cs typeface="Times New Roman" panose="02020603050405020304" pitchFamily="18" charset="0"/>
              </a:rPr>
              <a:t>, </a:t>
            </a:r>
            <a:r>
              <a:rPr lang="cs-CZ" dirty="0" err="1">
                <a:solidFill>
                  <a:srgbClr val="202122"/>
                </a:solidFill>
                <a:latin typeface="+mj-lt"/>
                <a:ea typeface="Calibri" panose="020F0502020204030204" pitchFamily="34" charset="0"/>
                <a:cs typeface="Times New Roman" panose="02020603050405020304" pitchFamily="18" charset="0"/>
              </a:rPr>
              <a:t>circumcision</a:t>
            </a:r>
            <a:r>
              <a:rPr lang="cs-CZ" dirty="0">
                <a:solidFill>
                  <a:srgbClr val="202122"/>
                </a:solidFill>
                <a:latin typeface="+mj-lt"/>
                <a:ea typeface="Calibri" panose="020F0502020204030204" pitchFamily="34" charset="0"/>
                <a:cs typeface="Times New Roman" panose="02020603050405020304" pitchFamily="18" charset="0"/>
              </a:rPr>
              <a:t>?, </a:t>
            </a:r>
            <a:r>
              <a:rPr lang="cs-CZ" dirty="0" err="1">
                <a:solidFill>
                  <a:srgbClr val="202122"/>
                </a:solidFill>
                <a:latin typeface="+mj-lt"/>
                <a:ea typeface="Calibri" panose="020F0502020204030204" pitchFamily="34" charset="0"/>
                <a:cs typeface="Times New Roman" panose="02020603050405020304" pitchFamily="18" charset="0"/>
              </a:rPr>
              <a:t>religious</a:t>
            </a:r>
            <a:r>
              <a:rPr lang="cs-CZ" dirty="0">
                <a:solidFill>
                  <a:srgbClr val="202122"/>
                </a:solidFill>
                <a:latin typeface="+mj-lt"/>
                <a:ea typeface="Calibri" panose="020F0502020204030204" pitchFamily="34" charset="0"/>
                <a:cs typeface="Times New Roman" panose="02020603050405020304" pitchFamily="18" charset="0"/>
              </a:rPr>
              <a:t> </a:t>
            </a:r>
            <a:r>
              <a:rPr lang="cs-CZ" dirty="0" err="1">
                <a:solidFill>
                  <a:srgbClr val="202122"/>
                </a:solidFill>
                <a:latin typeface="+mj-lt"/>
                <a:ea typeface="Calibri" panose="020F0502020204030204" pitchFamily="34" charset="0"/>
                <a:cs typeface="Times New Roman" panose="02020603050405020304" pitchFamily="18" charset="0"/>
              </a:rPr>
              <a:t>factors</a:t>
            </a:r>
            <a:r>
              <a:rPr lang="cs-CZ" dirty="0">
                <a:solidFill>
                  <a:srgbClr val="202122"/>
                </a:solidFill>
                <a:latin typeface="+mj-lt"/>
                <a:ea typeface="Calibri" panose="020F0502020204030204" pitchFamily="34" charset="0"/>
                <a:cs typeface="Times New Roman" panose="02020603050405020304" pitchFamily="18" charset="0"/>
              </a:rPr>
              <a:t>, </a:t>
            </a:r>
            <a:r>
              <a:rPr lang="cs-CZ" dirty="0" err="1">
                <a:solidFill>
                  <a:srgbClr val="202122"/>
                </a:solidFill>
                <a:latin typeface="+mj-lt"/>
                <a:ea typeface="Calibri" panose="020F0502020204030204" pitchFamily="34" charset="0"/>
                <a:cs typeface="Times New Roman" panose="02020603050405020304" pitchFamily="18" charset="0"/>
              </a:rPr>
              <a:t>educational</a:t>
            </a:r>
            <a:r>
              <a:rPr lang="cs-CZ" dirty="0">
                <a:solidFill>
                  <a:srgbClr val="202122"/>
                </a:solidFill>
                <a:latin typeface="+mj-lt"/>
                <a:ea typeface="Calibri" panose="020F0502020204030204" pitchFamily="34" charset="0"/>
                <a:cs typeface="Times New Roman" panose="02020603050405020304" pitchFamily="18" charset="0"/>
              </a:rPr>
              <a:t> level, </a:t>
            </a:r>
            <a:r>
              <a:rPr lang="cs-CZ" dirty="0" err="1">
                <a:solidFill>
                  <a:srgbClr val="202122"/>
                </a:solidFill>
                <a:latin typeface="+mj-lt"/>
                <a:ea typeface="Calibri" panose="020F0502020204030204" pitchFamily="34" charset="0"/>
                <a:cs typeface="Times New Roman" panose="02020603050405020304" pitchFamily="18" charset="0"/>
              </a:rPr>
              <a:t>poverty</a:t>
            </a:r>
            <a:r>
              <a:rPr lang="cs-CZ" dirty="0">
                <a:solidFill>
                  <a:srgbClr val="202122"/>
                </a:solidFill>
                <a:latin typeface="+mj-lt"/>
                <a:ea typeface="Calibri" panose="020F0502020204030204" pitchFamily="34" charset="0"/>
                <a:cs typeface="Times New Roman" panose="02020603050405020304" pitchFamily="18" charset="0"/>
              </a:rPr>
              <a:t>.</a:t>
            </a:r>
          </a:p>
          <a:p>
            <a:endParaRPr lang="en-AU" dirty="0">
              <a:latin typeface="+mj-lt"/>
              <a:ea typeface="Calibri" panose="020F0502020204030204" pitchFamily="34" charset="0"/>
              <a:cs typeface="Times New Roman" panose="02020603050405020304" pitchFamily="18" charset="0"/>
            </a:endParaRPr>
          </a:p>
          <a:p>
            <a:endParaRPr lang="cs-CZ" dirty="0">
              <a:effectLst/>
              <a:latin typeface="+mj-lt"/>
              <a:ea typeface="Calibri" panose="020F0502020204030204" pitchFamily="34" charset="0"/>
              <a:cs typeface="Times New Roman" panose="02020603050405020304" pitchFamily="18" charset="0"/>
            </a:endParaRPr>
          </a:p>
          <a:p>
            <a:endParaRPr lang="cs-CZ" dirty="0"/>
          </a:p>
        </p:txBody>
      </p:sp>
      <p:pic>
        <p:nvPicPr>
          <p:cNvPr id="2050" name="Picture 2">
            <a:extLst>
              <a:ext uri="{FF2B5EF4-FFF2-40B4-BE49-F238E27FC236}">
                <a16:creationId xmlns:a16="http://schemas.microsoft.com/office/drawing/2014/main" id="{DA2AFF91-FF7B-7368-066D-AF4DB6FAE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9000"/>
            <a:ext cx="4913243" cy="327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646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D8CEBB-3DD2-DAE0-8A6E-A71D8C3260E1}"/>
              </a:ext>
            </a:extLst>
          </p:cNvPr>
          <p:cNvSpPr>
            <a:spLocks noGrp="1"/>
          </p:cNvSpPr>
          <p:nvPr>
            <p:ph type="title"/>
          </p:nvPr>
        </p:nvSpPr>
        <p:spPr/>
        <p:txBody>
          <a:bodyPr/>
          <a:lstStyle/>
          <a:p>
            <a:pPr algn="ctr"/>
            <a:r>
              <a:rPr lang="cs-CZ" dirty="0"/>
              <a:t>Uganda – ABC </a:t>
            </a:r>
            <a:r>
              <a:rPr lang="cs-CZ" dirty="0" err="1"/>
              <a:t>campaign</a:t>
            </a:r>
            <a:endParaRPr lang="cs-CZ" dirty="0"/>
          </a:p>
        </p:txBody>
      </p:sp>
      <p:pic>
        <p:nvPicPr>
          <p:cNvPr id="1026" name="Picture 2" descr="The A's and B's of HIV Prevention in Uganda … but where are the C's? |  Social, Cultural &amp; Behavioral Issues in PHC &amp; Global Health">
            <a:extLst>
              <a:ext uri="{FF2B5EF4-FFF2-40B4-BE49-F238E27FC236}">
                <a16:creationId xmlns:a16="http://schemas.microsoft.com/office/drawing/2014/main" id="{09EE327C-937D-CF1C-90F2-AE2CC684A0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1827" y="2171700"/>
            <a:ext cx="600075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New Humanitarian | Ugandan HIV campaign targets &quot;cheaters&quot;">
            <a:extLst>
              <a:ext uri="{FF2B5EF4-FFF2-40B4-BE49-F238E27FC236}">
                <a16:creationId xmlns:a16="http://schemas.microsoft.com/office/drawing/2014/main" id="{9102D573-C0F4-12BE-4053-2DF2374D4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417" y="1597927"/>
            <a:ext cx="3686319" cy="4937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91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1E79AE-BC37-1F96-FAD8-A76E170F5418}"/>
              </a:ext>
            </a:extLst>
          </p:cNvPr>
          <p:cNvSpPr>
            <a:spLocks noGrp="1"/>
          </p:cNvSpPr>
          <p:nvPr>
            <p:ph type="title"/>
          </p:nvPr>
        </p:nvSpPr>
        <p:spPr/>
        <p:txBody>
          <a:bodyPr/>
          <a:lstStyle/>
          <a:p>
            <a:pPr algn="ctr"/>
            <a:r>
              <a:rPr lang="cs-CZ" dirty="0"/>
              <a:t>HIV in </a:t>
            </a:r>
            <a:r>
              <a:rPr lang="cs-CZ" dirty="0" err="1"/>
              <a:t>Africa</a:t>
            </a:r>
            <a:endParaRPr lang="cs-CZ" dirty="0"/>
          </a:p>
        </p:txBody>
      </p:sp>
      <p:sp>
        <p:nvSpPr>
          <p:cNvPr id="3" name="Zástupný obsah 2">
            <a:extLst>
              <a:ext uri="{FF2B5EF4-FFF2-40B4-BE49-F238E27FC236}">
                <a16:creationId xmlns:a16="http://schemas.microsoft.com/office/drawing/2014/main" id="{D6D40C2C-B997-BDE5-07FF-E45B45739B91}"/>
              </a:ext>
            </a:extLst>
          </p:cNvPr>
          <p:cNvSpPr>
            <a:spLocks noGrp="1"/>
          </p:cNvSpPr>
          <p:nvPr>
            <p:ph idx="1"/>
          </p:nvPr>
        </p:nvSpPr>
        <p:spPr>
          <a:xfrm>
            <a:off x="914400" y="1364146"/>
            <a:ext cx="9601200" cy="5126106"/>
          </a:xfrm>
        </p:spPr>
        <p:txBody>
          <a:bodyPr>
            <a:normAutofit/>
          </a:bodyPr>
          <a:lstStyle/>
          <a:p>
            <a:r>
              <a:rPr lang="cs-CZ" dirty="0" err="1">
                <a:effectLst/>
                <a:latin typeface="+mj-lt"/>
                <a:ea typeface="Calibri" panose="020F0502020204030204" pitchFamily="34" charset="0"/>
                <a:cs typeface="Times New Roman" panose="02020603050405020304" pitchFamily="18" charset="0"/>
              </a:rPr>
              <a:t>Justus</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Amuche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Nweze</a:t>
            </a:r>
            <a:r>
              <a:rPr lang="cs-CZ" dirty="0">
                <a:effectLst/>
                <a:latin typeface="+mj-lt"/>
                <a:ea typeface="Calibri" panose="020F0502020204030204" pitchFamily="34" charset="0"/>
                <a:cs typeface="Times New Roman" panose="02020603050405020304" pitchFamily="18" charset="0"/>
              </a:rPr>
              <a:t> - </a:t>
            </a:r>
            <a:r>
              <a:rPr lang="en-US" i="1" dirty="0">
                <a:effectLst/>
                <a:latin typeface="+mj-lt"/>
                <a:ea typeface="Calibri" panose="020F0502020204030204" pitchFamily="34" charset="0"/>
                <a:cs typeface="Times New Roman" panose="02020603050405020304" pitchFamily="18" charset="0"/>
              </a:rPr>
              <a:t>HIV/AIDS in sub-Saharan Africa: Current status, challenges and prospects</a:t>
            </a:r>
            <a:r>
              <a:rPr lang="cs-CZ" dirty="0">
                <a:effectLst/>
                <a:latin typeface="+mj-lt"/>
                <a:ea typeface="Calibri" panose="020F0502020204030204" pitchFamily="34" charset="0"/>
                <a:cs typeface="Times New Roman" panose="02020603050405020304" pitchFamily="18" charset="0"/>
              </a:rPr>
              <a:t>.</a:t>
            </a:r>
          </a:p>
          <a:p>
            <a:pPr marL="0" indent="0">
              <a:buNone/>
            </a:pPr>
            <a:r>
              <a:rPr lang="en-US" dirty="0">
                <a:effectLst/>
                <a:latin typeface="+mj-lt"/>
                <a:ea typeface="Calibri" panose="020F0502020204030204" pitchFamily="34" charset="0"/>
                <a:cs typeface="Times New Roman" panose="02020603050405020304" pitchFamily="18" charset="0"/>
              </a:rPr>
              <a:t>Reasons for the high prevalence of HIV/AIDS in sub</a:t>
            </a:r>
            <a:r>
              <a:rPr lang="cs-CZ" dirty="0">
                <a:effectLst/>
                <a:latin typeface="+mj-lt"/>
                <a:ea typeface="Calibri" panose="020F0502020204030204" pitchFamily="34" charset="0"/>
                <a:cs typeface="Times New Roman" panose="02020603050405020304" pitchFamily="18" charset="0"/>
              </a:rPr>
              <a:t>-</a:t>
            </a:r>
            <a:r>
              <a:rPr lang="en-US" dirty="0">
                <a:effectLst/>
                <a:latin typeface="+mj-lt"/>
                <a:ea typeface="Calibri" panose="020F0502020204030204" pitchFamily="34" charset="0"/>
                <a:cs typeface="Times New Roman" panose="02020603050405020304" pitchFamily="18" charset="0"/>
              </a:rPr>
              <a:t>Saharan Africa</a:t>
            </a:r>
            <a:r>
              <a:rPr lang="cs-CZ" dirty="0">
                <a:latin typeface="+mj-lt"/>
                <a:ea typeface="Calibri" panose="020F0502020204030204" pitchFamily="34" charset="0"/>
                <a:cs typeface="Times New Roman" panose="02020603050405020304" pitchFamily="18" charset="0"/>
              </a:rPr>
              <a:t>:</a:t>
            </a:r>
          </a:p>
          <a:p>
            <a:pPr marL="457200" indent="-457200">
              <a:buAutoNum type="alphaLcParenR"/>
            </a:pPr>
            <a:r>
              <a:rPr lang="cs-CZ" dirty="0" err="1">
                <a:solidFill>
                  <a:srgbClr val="000000"/>
                </a:solidFill>
                <a:effectLst/>
                <a:latin typeface="+mj-lt"/>
                <a:ea typeface="Calibri" panose="020F0502020204030204" pitchFamily="34" charset="0"/>
                <a:cs typeface="Times New Roman" panose="02020603050405020304" pitchFamily="18" charset="0"/>
              </a:rPr>
              <a:t>The</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initial</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responses</a:t>
            </a:r>
            <a:r>
              <a:rPr lang="cs-CZ" dirty="0">
                <a:solidFill>
                  <a:srgbClr val="000000"/>
                </a:solidFill>
                <a:effectLst/>
                <a:latin typeface="+mj-lt"/>
                <a:ea typeface="Calibri" panose="020F0502020204030204" pitchFamily="34" charset="0"/>
                <a:cs typeface="Times New Roman" panose="02020603050405020304" pitchFamily="18" charset="0"/>
              </a:rPr>
              <a:t> to HIV in </a:t>
            </a:r>
            <a:r>
              <a:rPr lang="cs-CZ" dirty="0" err="1">
                <a:solidFill>
                  <a:srgbClr val="000000"/>
                </a:solidFill>
                <a:effectLst/>
                <a:latin typeface="+mj-lt"/>
                <a:ea typeface="Calibri" panose="020F0502020204030204" pitchFamily="34" charset="0"/>
                <a:cs typeface="Times New Roman" panose="02020603050405020304" pitchFamily="18" charset="0"/>
              </a:rPr>
              <a:t>Africa</a:t>
            </a:r>
            <a:r>
              <a:rPr lang="cs-CZ" dirty="0">
                <a:solidFill>
                  <a:srgbClr val="000000"/>
                </a:solidFill>
                <a:effectLst/>
                <a:latin typeface="+mj-lt"/>
                <a:ea typeface="Calibri" panose="020F0502020204030204" pitchFamily="34" charset="0"/>
                <a:cs typeface="Times New Roman" panose="02020603050405020304" pitchFamily="18" charset="0"/>
              </a:rPr>
              <a:t> and </a:t>
            </a:r>
            <a:r>
              <a:rPr lang="cs-CZ" dirty="0" err="1">
                <a:solidFill>
                  <a:srgbClr val="000000"/>
                </a:solidFill>
                <a:effectLst/>
                <a:latin typeface="+mj-lt"/>
                <a:ea typeface="Calibri" panose="020F0502020204030204" pitchFamily="34" charset="0"/>
                <a:cs typeface="Times New Roman" panose="02020603050405020304" pitchFamily="18" charset="0"/>
              </a:rPr>
              <a:t>the</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West</a:t>
            </a:r>
            <a:endParaRPr lang="cs-CZ" dirty="0">
              <a:solidFill>
                <a:srgbClr val="000000"/>
              </a:solidFill>
              <a:effectLst/>
              <a:latin typeface="+mj-lt"/>
              <a:ea typeface="Calibri" panose="020F0502020204030204" pitchFamily="34" charset="0"/>
              <a:cs typeface="Times New Roman" panose="02020603050405020304" pitchFamily="18" charset="0"/>
            </a:endParaRPr>
          </a:p>
          <a:p>
            <a:pPr marL="0" indent="0">
              <a:buNone/>
            </a:pPr>
            <a:r>
              <a:rPr lang="cs-CZ" dirty="0">
                <a:latin typeface="+mj-lt"/>
              </a:rPr>
              <a:t>b) </a:t>
            </a:r>
            <a:r>
              <a:rPr lang="cs-CZ" dirty="0" err="1">
                <a:solidFill>
                  <a:srgbClr val="000000"/>
                </a:solidFill>
                <a:effectLst/>
                <a:latin typeface="+mj-lt"/>
                <a:ea typeface="Calibri" panose="020F0502020204030204" pitchFamily="34" charset="0"/>
                <a:cs typeface="Times New Roman" panose="02020603050405020304" pitchFamily="18" charset="0"/>
              </a:rPr>
              <a:t>Cultural</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behaviors</a:t>
            </a:r>
            <a:r>
              <a:rPr lang="cs-CZ" dirty="0">
                <a:solidFill>
                  <a:srgbClr val="000000"/>
                </a:solidFill>
                <a:effectLst/>
                <a:latin typeface="+mj-lt"/>
                <a:ea typeface="Calibri" panose="020F0502020204030204" pitchFamily="34" charset="0"/>
                <a:cs typeface="Times New Roman" panose="02020603050405020304" pitchFamily="18" charset="0"/>
              </a:rPr>
              <a:t> and </a:t>
            </a:r>
            <a:r>
              <a:rPr lang="cs-CZ" dirty="0" err="1">
                <a:solidFill>
                  <a:srgbClr val="000000"/>
                </a:solidFill>
                <a:effectLst/>
                <a:latin typeface="+mj-lt"/>
                <a:ea typeface="Calibri" panose="020F0502020204030204" pitchFamily="34" charset="0"/>
                <a:cs typeface="Times New Roman" panose="02020603050405020304" pitchFamily="18" charset="0"/>
              </a:rPr>
              <a:t>beliefs</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i="1" dirty="0" err="1">
                <a:solidFill>
                  <a:srgbClr val="000000"/>
                </a:solidFill>
                <a:effectLst/>
                <a:latin typeface="+mj-lt"/>
                <a:ea typeface="Calibri" panose="020F0502020204030204" pitchFamily="34" charset="0"/>
                <a:cs typeface="Times New Roman" panose="02020603050405020304" pitchFamily="18" charset="0"/>
              </a:rPr>
              <a:t>Widow</a:t>
            </a:r>
            <a:r>
              <a:rPr lang="cs-CZ" i="1" dirty="0">
                <a:solidFill>
                  <a:srgbClr val="000000"/>
                </a:solidFill>
                <a:effectLst/>
                <a:latin typeface="+mj-lt"/>
                <a:ea typeface="Calibri" panose="020F0502020204030204" pitchFamily="34" charset="0"/>
                <a:cs typeface="Times New Roman" panose="02020603050405020304" pitchFamily="18" charset="0"/>
              </a:rPr>
              <a:t> inheritance/</a:t>
            </a:r>
            <a:r>
              <a:rPr lang="cs-CZ" i="1" dirty="0" err="1">
                <a:solidFill>
                  <a:srgbClr val="000000"/>
                </a:solidFill>
                <a:effectLst/>
                <a:latin typeface="+mj-lt"/>
                <a:ea typeface="Calibri" panose="020F0502020204030204" pitchFamily="34" charset="0"/>
                <a:cs typeface="Times New Roman" panose="02020603050405020304" pitchFamily="18" charset="0"/>
              </a:rPr>
              <a:t>Sexual</a:t>
            </a:r>
            <a:r>
              <a:rPr lang="cs-CZ" i="1" dirty="0">
                <a:solidFill>
                  <a:srgbClr val="000000"/>
                </a:solidFill>
                <a:effectLst/>
                <a:latin typeface="+mj-lt"/>
                <a:ea typeface="Calibri" panose="020F0502020204030204" pitchFamily="34" charset="0"/>
                <a:cs typeface="Times New Roman" panose="02020603050405020304" pitchFamily="18" charset="0"/>
              </a:rPr>
              <a:t> </a:t>
            </a:r>
            <a:r>
              <a:rPr lang="cs-CZ" i="1" dirty="0" err="1">
                <a:solidFill>
                  <a:srgbClr val="000000"/>
                </a:solidFill>
                <a:effectLst/>
                <a:latin typeface="+mj-lt"/>
                <a:ea typeface="Calibri" panose="020F0502020204030204" pitchFamily="34" charset="0"/>
                <a:cs typeface="Times New Roman" panose="02020603050405020304" pitchFamily="18" charset="0"/>
              </a:rPr>
              <a:t>cleansing</a:t>
            </a:r>
            <a:r>
              <a:rPr lang="cs-CZ" i="1" dirty="0">
                <a:solidFill>
                  <a:srgbClr val="000000"/>
                </a:solidFill>
                <a:latin typeface="+mj-lt"/>
                <a:ea typeface="Calibri" panose="020F0502020204030204" pitchFamily="34" charset="0"/>
                <a:cs typeface="Times New Roman" panose="02020603050405020304" pitchFamily="18" charset="0"/>
              </a:rPr>
              <a:t>,</a:t>
            </a:r>
            <a:r>
              <a:rPr lang="cs-CZ" i="1" dirty="0">
                <a:solidFill>
                  <a:srgbClr val="000000"/>
                </a:solidFill>
                <a:effectLst/>
                <a:latin typeface="+mj-lt"/>
                <a:ea typeface="Calibri" panose="020F0502020204030204" pitchFamily="34" charset="0"/>
                <a:cs typeface="Times New Roman" panose="02020603050405020304" pitchFamily="18" charset="0"/>
              </a:rPr>
              <a:t> </a:t>
            </a:r>
            <a:r>
              <a:rPr lang="cs-CZ" i="1" dirty="0" err="1">
                <a:solidFill>
                  <a:srgbClr val="000000"/>
                </a:solidFill>
                <a:effectLst/>
                <a:latin typeface="+mj-lt"/>
                <a:ea typeface="Calibri" panose="020F0502020204030204" pitchFamily="34" charset="0"/>
                <a:cs typeface="Times New Roman" panose="02020603050405020304" pitchFamily="18" charset="0"/>
              </a:rPr>
              <a:t>Postpartum</a:t>
            </a:r>
            <a:r>
              <a:rPr lang="cs-CZ" i="1" dirty="0">
                <a:solidFill>
                  <a:srgbClr val="000000"/>
                </a:solidFill>
                <a:effectLst/>
                <a:latin typeface="+mj-lt"/>
                <a:ea typeface="Calibri" panose="020F0502020204030204" pitchFamily="34" charset="0"/>
                <a:cs typeface="Times New Roman" panose="02020603050405020304" pitchFamily="18" charset="0"/>
              </a:rPr>
              <a:t> </a:t>
            </a:r>
            <a:r>
              <a:rPr lang="cs-CZ" i="1" dirty="0" err="1">
                <a:solidFill>
                  <a:srgbClr val="000000"/>
                </a:solidFill>
                <a:effectLst/>
                <a:latin typeface="+mj-lt"/>
                <a:ea typeface="Calibri" panose="020F0502020204030204" pitchFamily="34" charset="0"/>
                <a:cs typeface="Times New Roman" panose="02020603050405020304" pitchFamily="18" charset="0"/>
              </a:rPr>
              <a:t>sexual</a:t>
            </a:r>
            <a:r>
              <a:rPr lang="cs-CZ" i="1" dirty="0">
                <a:solidFill>
                  <a:srgbClr val="000000"/>
                </a:solidFill>
                <a:effectLst/>
                <a:latin typeface="+mj-lt"/>
                <a:ea typeface="Calibri" panose="020F0502020204030204" pitchFamily="34" charset="0"/>
                <a:cs typeface="Times New Roman" panose="02020603050405020304" pitchFamily="18" charset="0"/>
              </a:rPr>
              <a:t> abstinence</a:t>
            </a:r>
            <a:r>
              <a:rPr lang="cs-CZ" i="1" dirty="0">
                <a:solidFill>
                  <a:srgbClr val="000000"/>
                </a:solidFill>
                <a:latin typeface="+mj-lt"/>
                <a:ea typeface="Calibri" panose="020F0502020204030204" pitchFamily="34" charset="0"/>
                <a:cs typeface="Times New Roman" panose="02020603050405020304" pitchFamily="18" charset="0"/>
              </a:rPr>
              <a:t>,</a:t>
            </a:r>
            <a:r>
              <a:rPr lang="cs-CZ" i="1" dirty="0">
                <a:solidFill>
                  <a:srgbClr val="000000"/>
                </a:solidFill>
                <a:effectLst/>
                <a:latin typeface="+mj-lt"/>
                <a:ea typeface="Calibri" panose="020F0502020204030204" pitchFamily="34" charset="0"/>
                <a:cs typeface="Times New Roman" panose="02020603050405020304" pitchFamily="18" charset="0"/>
              </a:rPr>
              <a:t> </a:t>
            </a:r>
            <a:r>
              <a:rPr lang="cs-CZ" i="1" dirty="0" err="1">
                <a:solidFill>
                  <a:srgbClr val="000000"/>
                </a:solidFill>
                <a:effectLst/>
                <a:latin typeface="+mj-lt"/>
                <a:ea typeface="Calibri" panose="020F0502020204030204" pitchFamily="34" charset="0"/>
                <a:cs typeface="Times New Roman" panose="02020603050405020304" pitchFamily="18" charset="0"/>
              </a:rPr>
              <a:t>Virgin</a:t>
            </a:r>
            <a:r>
              <a:rPr lang="cs-CZ" i="1" dirty="0">
                <a:solidFill>
                  <a:srgbClr val="000000"/>
                </a:solidFill>
                <a:effectLst/>
                <a:latin typeface="+mj-lt"/>
                <a:ea typeface="Calibri" panose="020F0502020204030204" pitchFamily="34" charset="0"/>
                <a:cs typeface="Times New Roman" panose="02020603050405020304" pitchFamily="18" charset="0"/>
              </a:rPr>
              <a:t> </a:t>
            </a:r>
            <a:r>
              <a:rPr lang="cs-CZ" i="1" dirty="0" err="1">
                <a:solidFill>
                  <a:srgbClr val="000000"/>
                </a:solidFill>
                <a:effectLst/>
                <a:latin typeface="+mj-lt"/>
                <a:ea typeface="Calibri" panose="020F0502020204030204" pitchFamily="34" charset="0"/>
                <a:cs typeface="Times New Roman" panose="02020603050405020304" pitchFamily="18" charset="0"/>
              </a:rPr>
              <a:t>cleansing</a:t>
            </a:r>
            <a:r>
              <a:rPr lang="cs-CZ" i="1" dirty="0">
                <a:solidFill>
                  <a:srgbClr val="000000"/>
                </a:solidFill>
                <a:effectLst/>
                <a:latin typeface="+mj-lt"/>
                <a:ea typeface="Calibri" panose="020F0502020204030204" pitchFamily="34" charset="0"/>
                <a:cs typeface="Times New Roman" panose="02020603050405020304" pitchFamily="18" charset="0"/>
              </a:rPr>
              <a:t> </a:t>
            </a:r>
            <a:r>
              <a:rPr lang="cs-CZ" i="1" dirty="0" err="1">
                <a:solidFill>
                  <a:srgbClr val="000000"/>
                </a:solidFill>
                <a:effectLst/>
                <a:latin typeface="+mj-lt"/>
                <a:ea typeface="Calibri" panose="020F0502020204030204" pitchFamily="34" charset="0"/>
                <a:cs typeface="Times New Roman" panose="02020603050405020304" pitchFamily="18" charset="0"/>
              </a:rPr>
              <a:t>fable</a:t>
            </a:r>
            <a:r>
              <a:rPr lang="cs-CZ" i="1" dirty="0">
                <a:solidFill>
                  <a:srgbClr val="000000"/>
                </a:solidFill>
                <a:latin typeface="+mj-lt"/>
                <a:ea typeface="Calibri" panose="020F0502020204030204" pitchFamily="34" charset="0"/>
                <a:cs typeface="Times New Roman" panose="02020603050405020304" pitchFamily="18" charset="0"/>
              </a:rPr>
              <a:t>, </a:t>
            </a:r>
            <a:r>
              <a:rPr lang="cs-CZ" i="1" dirty="0" err="1">
                <a:solidFill>
                  <a:srgbClr val="000000"/>
                </a:solidFill>
                <a:effectLst/>
                <a:latin typeface="+mj-lt"/>
                <a:ea typeface="Calibri" panose="020F0502020204030204" pitchFamily="34" charset="0"/>
                <a:cs typeface="Times New Roman" panose="02020603050405020304" pitchFamily="18" charset="0"/>
              </a:rPr>
              <a:t>Ritualised</a:t>
            </a:r>
            <a:r>
              <a:rPr lang="cs-CZ" i="1" dirty="0">
                <a:solidFill>
                  <a:srgbClr val="000000"/>
                </a:solidFill>
                <a:effectLst/>
                <a:latin typeface="+mj-lt"/>
                <a:ea typeface="Calibri" panose="020F0502020204030204" pitchFamily="34" charset="0"/>
                <a:cs typeface="Times New Roman" panose="02020603050405020304" pitchFamily="18" charset="0"/>
              </a:rPr>
              <a:t> non-</a:t>
            </a:r>
            <a:r>
              <a:rPr lang="cs-CZ" i="1" dirty="0" err="1">
                <a:solidFill>
                  <a:srgbClr val="000000"/>
                </a:solidFill>
                <a:effectLst/>
                <a:latin typeface="+mj-lt"/>
                <a:ea typeface="Calibri" panose="020F0502020204030204" pitchFamily="34" charset="0"/>
                <a:cs typeface="Times New Roman" panose="02020603050405020304" pitchFamily="18" charset="0"/>
              </a:rPr>
              <a:t>marital</a:t>
            </a:r>
            <a:r>
              <a:rPr lang="cs-CZ" i="1" dirty="0">
                <a:solidFill>
                  <a:srgbClr val="000000"/>
                </a:solidFill>
                <a:effectLst/>
                <a:latin typeface="+mj-lt"/>
                <a:ea typeface="Calibri" panose="020F0502020204030204" pitchFamily="34" charset="0"/>
                <a:cs typeface="Times New Roman" panose="02020603050405020304" pitchFamily="18" charset="0"/>
              </a:rPr>
              <a:t> </a:t>
            </a:r>
            <a:r>
              <a:rPr lang="cs-CZ" i="1" dirty="0" err="1">
                <a:solidFill>
                  <a:srgbClr val="000000"/>
                </a:solidFill>
                <a:effectLst/>
                <a:latin typeface="+mj-lt"/>
                <a:ea typeface="Calibri" panose="020F0502020204030204" pitchFamily="34" charset="0"/>
                <a:cs typeface="Times New Roman" panose="02020603050405020304" pitchFamily="18" charset="0"/>
              </a:rPr>
              <a:t>sexual</a:t>
            </a:r>
            <a:r>
              <a:rPr lang="cs-CZ" i="1" dirty="0">
                <a:solidFill>
                  <a:srgbClr val="000000"/>
                </a:solidFill>
                <a:effectLst/>
                <a:latin typeface="+mj-lt"/>
                <a:ea typeface="Calibri" panose="020F0502020204030204" pitchFamily="34" charset="0"/>
                <a:cs typeface="Times New Roman" panose="02020603050405020304" pitchFamily="18" charset="0"/>
              </a:rPr>
              <a:t> </a:t>
            </a:r>
            <a:r>
              <a:rPr lang="cs-CZ" i="1" dirty="0" err="1">
                <a:solidFill>
                  <a:srgbClr val="000000"/>
                </a:solidFill>
                <a:effectLst/>
                <a:latin typeface="+mj-lt"/>
                <a:ea typeface="Calibri" panose="020F0502020204030204" pitchFamily="34" charset="0"/>
                <a:cs typeface="Times New Roman" panose="02020603050405020304" pitchFamily="18" charset="0"/>
              </a:rPr>
              <a:t>intercourse</a:t>
            </a:r>
            <a:r>
              <a:rPr lang="cs-CZ" i="1" dirty="0">
                <a:solidFill>
                  <a:srgbClr val="000000"/>
                </a:solidFill>
                <a:latin typeface="+mj-lt"/>
                <a:ea typeface="Calibri" panose="020F0502020204030204" pitchFamily="34" charset="0"/>
                <a:cs typeface="Times New Roman" panose="02020603050405020304" pitchFamily="18" charset="0"/>
              </a:rPr>
              <a:t>)</a:t>
            </a:r>
          </a:p>
          <a:p>
            <a:pPr marL="0" indent="0">
              <a:buNone/>
            </a:pPr>
            <a:r>
              <a:rPr lang="cs-CZ" dirty="0">
                <a:solidFill>
                  <a:srgbClr val="000000"/>
                </a:solidFill>
                <a:latin typeface="+mj-lt"/>
                <a:ea typeface="Calibri" panose="020F0502020204030204" pitchFamily="34" charset="0"/>
                <a:cs typeface="Times New Roman" panose="02020603050405020304" pitchFamily="18" charset="0"/>
              </a:rPr>
              <a:t>c) </a:t>
            </a:r>
            <a:r>
              <a:rPr lang="cs-CZ" dirty="0" err="1">
                <a:solidFill>
                  <a:srgbClr val="000000"/>
                </a:solidFill>
                <a:effectLst/>
                <a:latin typeface="+mj-lt"/>
                <a:ea typeface="Calibri" panose="020F0502020204030204" pitchFamily="34" charset="0"/>
                <a:cs typeface="Times New Roman" panose="02020603050405020304" pitchFamily="18" charset="0"/>
              </a:rPr>
              <a:t>Multiple</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sexual</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partners</a:t>
            </a:r>
            <a:endParaRPr lang="cs-CZ" dirty="0">
              <a:solidFill>
                <a:srgbClr val="000000"/>
              </a:solidFill>
              <a:effectLst/>
              <a:latin typeface="+mj-lt"/>
              <a:ea typeface="Calibri" panose="020F0502020204030204" pitchFamily="34" charset="0"/>
              <a:cs typeface="Times New Roman" panose="02020603050405020304" pitchFamily="18" charset="0"/>
            </a:endParaRPr>
          </a:p>
          <a:p>
            <a:pPr marL="0" indent="0">
              <a:buNone/>
            </a:pPr>
            <a:r>
              <a:rPr lang="cs-CZ" dirty="0">
                <a:solidFill>
                  <a:srgbClr val="000000"/>
                </a:solidFill>
                <a:latin typeface="+mj-lt"/>
                <a:ea typeface="Calibri" panose="020F0502020204030204" pitchFamily="34" charset="0"/>
                <a:cs typeface="Times New Roman" panose="02020603050405020304" pitchFamily="18" charset="0"/>
              </a:rPr>
              <a:t>d) </a:t>
            </a:r>
            <a:r>
              <a:rPr lang="cs-CZ" dirty="0" err="1">
                <a:solidFill>
                  <a:srgbClr val="000000"/>
                </a:solidFill>
                <a:effectLst/>
                <a:latin typeface="+mj-lt"/>
                <a:ea typeface="Calibri" panose="020F0502020204030204" pitchFamily="34" charset="0"/>
                <a:cs typeface="Times New Roman" panose="02020603050405020304" pitchFamily="18" charset="0"/>
              </a:rPr>
              <a:t>Poverty</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conflict</a:t>
            </a:r>
            <a:r>
              <a:rPr lang="cs-CZ" dirty="0">
                <a:solidFill>
                  <a:srgbClr val="000000"/>
                </a:solidFill>
                <a:effectLst/>
                <a:latin typeface="+mj-lt"/>
                <a:ea typeface="Calibri" panose="020F0502020204030204" pitchFamily="34" charset="0"/>
                <a:cs typeface="Times New Roman" panose="02020603050405020304" pitchFamily="18" charset="0"/>
              </a:rPr>
              <a:t>/</a:t>
            </a:r>
            <a:r>
              <a:rPr lang="cs-CZ" dirty="0" err="1">
                <a:solidFill>
                  <a:srgbClr val="000000"/>
                </a:solidFill>
                <a:effectLst/>
                <a:latin typeface="+mj-lt"/>
                <a:ea typeface="Calibri" panose="020F0502020204030204" pitchFamily="34" charset="0"/>
                <a:cs typeface="Times New Roman" panose="02020603050405020304" pitchFamily="18" charset="0"/>
              </a:rPr>
              <a:t>war</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migration</a:t>
            </a:r>
            <a:r>
              <a:rPr lang="cs-CZ" dirty="0">
                <a:solidFill>
                  <a:srgbClr val="000000"/>
                </a:solidFill>
                <a:effectLst/>
                <a:latin typeface="+mj-lt"/>
                <a:ea typeface="Calibri" panose="020F0502020204030204" pitchFamily="34" charset="0"/>
                <a:cs typeface="Times New Roman" panose="02020603050405020304" pitchFamily="18" charset="0"/>
              </a:rPr>
              <a:t>, and HIV/AIDS</a:t>
            </a:r>
          </a:p>
          <a:p>
            <a:pPr marL="0" indent="0">
              <a:buNone/>
            </a:pPr>
            <a:r>
              <a:rPr lang="cs-CZ" dirty="0">
                <a:solidFill>
                  <a:srgbClr val="000000"/>
                </a:solidFill>
                <a:latin typeface="+mj-lt"/>
                <a:ea typeface="Calibri" panose="020F0502020204030204" pitchFamily="34" charset="0"/>
                <a:cs typeface="Times New Roman" panose="02020603050405020304" pitchFamily="18" charset="0"/>
              </a:rPr>
              <a:t>e) </a:t>
            </a:r>
            <a:r>
              <a:rPr lang="cs-CZ" dirty="0" err="1">
                <a:solidFill>
                  <a:srgbClr val="000000"/>
                </a:solidFill>
                <a:effectLst/>
                <a:latin typeface="+mj-lt"/>
                <a:ea typeface="Calibri" panose="020F0502020204030204" pitchFamily="34" charset="0"/>
                <a:cs typeface="Times New Roman" panose="02020603050405020304" pitchFamily="18" charset="0"/>
              </a:rPr>
              <a:t>Blood</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transfusion</a:t>
            </a:r>
            <a:r>
              <a:rPr lang="cs-CZ" dirty="0">
                <a:solidFill>
                  <a:srgbClr val="000000"/>
                </a:solidFill>
                <a:effectLst/>
                <a:latin typeface="+mj-lt"/>
                <a:ea typeface="Calibri" panose="020F0502020204030204" pitchFamily="34" charset="0"/>
                <a:cs typeface="Times New Roman" panose="02020603050405020304" pitchFamily="18" charset="0"/>
              </a:rPr>
              <a:t> and HIV</a:t>
            </a:r>
          </a:p>
          <a:p>
            <a:pPr marL="0" indent="0">
              <a:buNone/>
            </a:pPr>
            <a:r>
              <a:rPr lang="cs-CZ" dirty="0">
                <a:solidFill>
                  <a:srgbClr val="000000"/>
                </a:solidFill>
                <a:latin typeface="+mj-lt"/>
                <a:ea typeface="Calibri" panose="020F0502020204030204" pitchFamily="34" charset="0"/>
                <a:cs typeface="Times New Roman" panose="02020603050405020304" pitchFamily="18" charset="0"/>
              </a:rPr>
              <a:t>f) </a:t>
            </a:r>
            <a:r>
              <a:rPr lang="cs-CZ" dirty="0">
                <a:solidFill>
                  <a:srgbClr val="000000"/>
                </a:solidFill>
                <a:effectLst/>
                <a:latin typeface="+mj-lt"/>
                <a:ea typeface="Calibri" panose="020F0502020204030204" pitchFamily="34" charset="0"/>
                <a:cs typeface="Times New Roman" panose="02020603050405020304" pitchFamily="18" charset="0"/>
              </a:rPr>
              <a:t>HIV/AIDS-</a:t>
            </a:r>
            <a:r>
              <a:rPr lang="cs-CZ" dirty="0" err="1">
                <a:solidFill>
                  <a:srgbClr val="000000"/>
                </a:solidFill>
                <a:effectLst/>
                <a:latin typeface="+mj-lt"/>
                <a:ea typeface="Calibri" panose="020F0502020204030204" pitchFamily="34" charset="0"/>
                <a:cs typeface="Times New Roman" panose="02020603050405020304" pitchFamily="18" charset="0"/>
              </a:rPr>
              <a:t>associated</a:t>
            </a:r>
            <a:r>
              <a:rPr lang="cs-CZ" dirty="0">
                <a:solidFill>
                  <a:srgbClr val="000000"/>
                </a:solidFill>
                <a:effectLst/>
                <a:latin typeface="+mj-lt"/>
                <a:ea typeface="Calibri" panose="020F0502020204030204" pitchFamily="34" charset="0"/>
                <a:cs typeface="Times New Roman" panose="02020603050405020304" pitchFamily="18" charset="0"/>
              </a:rPr>
              <a:t> stigma and </a:t>
            </a:r>
            <a:r>
              <a:rPr lang="cs-CZ" dirty="0" err="1">
                <a:solidFill>
                  <a:srgbClr val="000000"/>
                </a:solidFill>
                <a:effectLst/>
                <a:latin typeface="+mj-lt"/>
                <a:ea typeface="Calibri" panose="020F0502020204030204" pitchFamily="34" charset="0"/>
                <a:cs typeface="Times New Roman" panose="02020603050405020304" pitchFamily="18" charset="0"/>
              </a:rPr>
              <a:t>discrimination</a:t>
            </a:r>
            <a:endParaRPr lang="cs-CZ" dirty="0">
              <a:solidFill>
                <a:srgbClr val="000000"/>
              </a:solidFill>
              <a:effectLst/>
              <a:latin typeface="+mj-lt"/>
              <a:ea typeface="Calibri" panose="020F0502020204030204" pitchFamily="34" charset="0"/>
              <a:cs typeface="Times New Roman" panose="02020603050405020304" pitchFamily="18" charset="0"/>
            </a:endParaRPr>
          </a:p>
          <a:p>
            <a:pPr marL="0" indent="0">
              <a:buNone/>
            </a:pPr>
            <a:endParaRPr lang="cs-C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solidFill>
                <a:srgbClr val="000000"/>
              </a:solidFill>
              <a:effectLst/>
              <a:latin typeface="+mj-lt"/>
              <a:ea typeface="Calibri" panose="020F0502020204030204" pitchFamily="34" charset="0"/>
              <a:cs typeface="Times New Roman" panose="02020603050405020304" pitchFamily="18" charset="0"/>
            </a:endParaRPr>
          </a:p>
          <a:p>
            <a:pPr marL="0" indent="0">
              <a:buNone/>
            </a:pPr>
            <a:endParaRPr lang="cs-CZ" dirty="0">
              <a:latin typeface="+mj-lt"/>
            </a:endParaRPr>
          </a:p>
        </p:txBody>
      </p:sp>
    </p:spTree>
    <p:extLst>
      <p:ext uri="{BB962C8B-B14F-4D97-AF65-F5344CB8AC3E}">
        <p14:creationId xmlns:p14="http://schemas.microsoft.com/office/powerpoint/2010/main" val="3065525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8BCB29-3F25-4405-A1D0-B56D11717F04}"/>
              </a:ext>
            </a:extLst>
          </p:cNvPr>
          <p:cNvSpPr>
            <a:spLocks noGrp="1"/>
          </p:cNvSpPr>
          <p:nvPr>
            <p:ph type="title"/>
          </p:nvPr>
        </p:nvSpPr>
        <p:spPr>
          <a:xfrm>
            <a:off x="1940313" y="2771077"/>
            <a:ext cx="9601200" cy="1485900"/>
          </a:xfrm>
        </p:spPr>
        <p:txBody>
          <a:bodyPr>
            <a:normAutofit/>
          </a:bodyPr>
          <a:lstStyle/>
          <a:p>
            <a:r>
              <a:rPr lang="cs-CZ" sz="6000" dirty="0" err="1"/>
              <a:t>Thank</a:t>
            </a:r>
            <a:r>
              <a:rPr lang="cs-CZ" sz="6000" dirty="0"/>
              <a:t> </a:t>
            </a:r>
            <a:r>
              <a:rPr lang="cs-CZ" sz="6000" dirty="0" err="1"/>
              <a:t>you</a:t>
            </a:r>
            <a:r>
              <a:rPr lang="cs-CZ" sz="6000" dirty="0"/>
              <a:t> </a:t>
            </a:r>
            <a:r>
              <a:rPr lang="cs-CZ" sz="6000" dirty="0" err="1"/>
              <a:t>for</a:t>
            </a:r>
            <a:r>
              <a:rPr lang="cs-CZ" sz="6000" dirty="0"/>
              <a:t> </a:t>
            </a:r>
            <a:r>
              <a:rPr lang="cs-CZ" sz="6000" dirty="0" err="1"/>
              <a:t>your</a:t>
            </a:r>
            <a:r>
              <a:rPr lang="cs-CZ" sz="6000" dirty="0"/>
              <a:t> </a:t>
            </a:r>
            <a:r>
              <a:rPr lang="cs-CZ" sz="6000" dirty="0" err="1"/>
              <a:t>attention</a:t>
            </a:r>
            <a:endParaRPr lang="cs-CZ" sz="6000" dirty="0"/>
          </a:p>
        </p:txBody>
      </p:sp>
    </p:spTree>
    <p:extLst>
      <p:ext uri="{BB962C8B-B14F-4D97-AF65-F5344CB8AC3E}">
        <p14:creationId xmlns:p14="http://schemas.microsoft.com/office/powerpoint/2010/main" val="428334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ED43B4-FB33-2B39-DF5E-6A2A785BBA9C}"/>
              </a:ext>
            </a:extLst>
          </p:cNvPr>
          <p:cNvSpPr>
            <a:spLocks noGrp="1"/>
          </p:cNvSpPr>
          <p:nvPr>
            <p:ph type="title"/>
          </p:nvPr>
        </p:nvSpPr>
        <p:spPr>
          <a:xfrm>
            <a:off x="1371600" y="139148"/>
            <a:ext cx="9601200" cy="1485900"/>
          </a:xfrm>
        </p:spPr>
        <p:txBody>
          <a:bodyPr/>
          <a:lstStyle/>
          <a:p>
            <a:pPr algn="ctr"/>
            <a:r>
              <a:rPr lang="cs-CZ" dirty="0" err="1"/>
              <a:t>Refugee</a:t>
            </a:r>
            <a:r>
              <a:rPr lang="cs-CZ" dirty="0"/>
              <a:t> </a:t>
            </a:r>
            <a:r>
              <a:rPr lang="cs-CZ" dirty="0" err="1"/>
              <a:t>Conventions</a:t>
            </a:r>
            <a:endParaRPr lang="cs-CZ" dirty="0"/>
          </a:p>
        </p:txBody>
      </p:sp>
      <p:sp>
        <p:nvSpPr>
          <p:cNvPr id="3" name="Zástupný obsah 2">
            <a:extLst>
              <a:ext uri="{FF2B5EF4-FFF2-40B4-BE49-F238E27FC236}">
                <a16:creationId xmlns:a16="http://schemas.microsoft.com/office/drawing/2014/main" id="{7233BEEF-B9F9-B2D3-070C-57A605EC8E38}"/>
              </a:ext>
            </a:extLst>
          </p:cNvPr>
          <p:cNvSpPr>
            <a:spLocks noGrp="1"/>
          </p:cNvSpPr>
          <p:nvPr>
            <p:ph idx="1"/>
          </p:nvPr>
        </p:nvSpPr>
        <p:spPr>
          <a:xfrm>
            <a:off x="854765" y="685800"/>
            <a:ext cx="9601200" cy="6271591"/>
          </a:xfrm>
        </p:spPr>
        <p:txBody>
          <a:bodyPr>
            <a:normAutofit fontScale="92500" lnSpcReduction="20000"/>
          </a:bodyPr>
          <a:lstStyle/>
          <a:p>
            <a:r>
              <a:rPr lang="cs-CZ" b="1" dirty="0"/>
              <a:t>1951 </a:t>
            </a:r>
            <a:r>
              <a:rPr lang="cs-CZ" b="1" dirty="0" err="1"/>
              <a:t>Refugee</a:t>
            </a:r>
            <a:r>
              <a:rPr lang="cs-CZ" b="1" dirty="0"/>
              <a:t> </a:t>
            </a:r>
            <a:r>
              <a:rPr lang="cs-CZ" b="1" dirty="0" err="1"/>
              <a:t>Convention</a:t>
            </a:r>
            <a:r>
              <a:rPr lang="cs-CZ" b="1" dirty="0"/>
              <a:t>:</a:t>
            </a:r>
            <a:endParaRPr lang="cs-CZ" dirty="0"/>
          </a:p>
          <a:p>
            <a:pPr>
              <a:lnSpc>
                <a:spcPct val="107000"/>
              </a:lnSpc>
              <a:spcBef>
                <a:spcPts val="600"/>
              </a:spcBef>
              <a:spcAft>
                <a:spcPts val="600"/>
              </a:spcAft>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Refugees shall be treated at least like </a:t>
            </a:r>
            <a:r>
              <a:rPr lang="en-GB" sz="1800" i="1"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nationals</a:t>
            </a: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in relation to</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freedom to practice their religion (Article 4)</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the respect and protection of artistic rights and industrial property (Article 14)</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rationing (Article 20)</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elementary education (Article 22)</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public relief and assistance (Article 23)</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labour legislation and social security (Article 24)</a:t>
            </a:r>
            <a:endParaRPr lang="cs-CZ"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Bef>
                <a:spcPts val="600"/>
              </a:spcBef>
              <a:spcAft>
                <a:spcPts val="600"/>
              </a:spcAft>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Refugees shall be treated at least like </a:t>
            </a:r>
            <a:r>
              <a:rPr lang="en-GB" sz="1800" i="1"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other non-nationals</a:t>
            </a: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in relation to</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movable and immovable property (Article 13)</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the right of association in unions or other associations (Article 15)</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wage-earning employment (Article 17)</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self-employment (Article 18)</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practice of the liberal professions (Article 19)</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housing (Article 21)</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education higher than elementary (Article 22)</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the right to free movement and free choice of residence within the country (Article 26)</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b="1" dirty="0"/>
          </a:p>
        </p:txBody>
      </p:sp>
    </p:spTree>
    <p:extLst>
      <p:ext uri="{BB962C8B-B14F-4D97-AF65-F5344CB8AC3E}">
        <p14:creationId xmlns:p14="http://schemas.microsoft.com/office/powerpoint/2010/main" val="25297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ED43B4-FB33-2B39-DF5E-6A2A785BBA9C}"/>
              </a:ext>
            </a:extLst>
          </p:cNvPr>
          <p:cNvSpPr>
            <a:spLocks noGrp="1"/>
          </p:cNvSpPr>
          <p:nvPr>
            <p:ph type="title"/>
          </p:nvPr>
        </p:nvSpPr>
        <p:spPr>
          <a:xfrm>
            <a:off x="1371600" y="139148"/>
            <a:ext cx="9601200" cy="1485900"/>
          </a:xfrm>
        </p:spPr>
        <p:txBody>
          <a:bodyPr/>
          <a:lstStyle/>
          <a:p>
            <a:pPr algn="ctr"/>
            <a:r>
              <a:rPr lang="cs-CZ" dirty="0" err="1"/>
              <a:t>Refugee</a:t>
            </a:r>
            <a:r>
              <a:rPr lang="cs-CZ" dirty="0"/>
              <a:t> </a:t>
            </a:r>
            <a:r>
              <a:rPr lang="cs-CZ" dirty="0" err="1"/>
              <a:t>Conventions</a:t>
            </a:r>
            <a:endParaRPr lang="cs-CZ" dirty="0"/>
          </a:p>
        </p:txBody>
      </p:sp>
      <p:sp>
        <p:nvSpPr>
          <p:cNvPr id="3" name="Zástupný obsah 2">
            <a:extLst>
              <a:ext uri="{FF2B5EF4-FFF2-40B4-BE49-F238E27FC236}">
                <a16:creationId xmlns:a16="http://schemas.microsoft.com/office/drawing/2014/main" id="{7233BEEF-B9F9-B2D3-070C-57A605EC8E38}"/>
              </a:ext>
            </a:extLst>
          </p:cNvPr>
          <p:cNvSpPr>
            <a:spLocks noGrp="1"/>
          </p:cNvSpPr>
          <p:nvPr>
            <p:ph idx="1"/>
          </p:nvPr>
        </p:nvSpPr>
        <p:spPr>
          <a:xfrm>
            <a:off x="854765" y="685800"/>
            <a:ext cx="9601200" cy="6271591"/>
          </a:xfrm>
        </p:spPr>
        <p:txBody>
          <a:bodyPr>
            <a:normAutofit/>
          </a:bodyPr>
          <a:lstStyle/>
          <a:p>
            <a:r>
              <a:rPr lang="cs-CZ" b="1" dirty="0"/>
              <a:t>1951 </a:t>
            </a:r>
            <a:r>
              <a:rPr lang="cs-CZ" b="1" dirty="0" err="1"/>
              <a:t>Refugee</a:t>
            </a:r>
            <a:r>
              <a:rPr lang="cs-CZ" b="1" dirty="0"/>
              <a:t> </a:t>
            </a:r>
            <a:r>
              <a:rPr lang="cs-CZ" b="1" dirty="0" err="1"/>
              <a:t>Convention</a:t>
            </a:r>
            <a:r>
              <a:rPr lang="cs-CZ" b="1" dirty="0"/>
              <a:t>:</a:t>
            </a:r>
          </a:p>
          <a:p>
            <a:pPr>
              <a:lnSpc>
                <a:spcPct val="107000"/>
              </a:lnSpc>
              <a:spcBef>
                <a:spcPts val="600"/>
              </a:spcBef>
              <a:spcAft>
                <a:spcPts val="600"/>
              </a:spcAft>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The contracting states shall not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discriminate against refugees (Article 3)</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take exceptional measures against a refugee solely on account of his or her nationality (Article 8)</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expect refugees to pay taxes and fiscal charges that are different from those of nationals (Article 29)</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impose penalties on refugees who entered illegally in search of asylum if they present themselves without delay (Article 31), which is commonly interpreted to mean that their unlawful entry and presence ought not to be prosecuted at al</a:t>
            </a:r>
            <a:r>
              <a:rPr lang="cs-CZ"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l.</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expel refugees (Article 32)</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202122"/>
                </a:solidFill>
                <a:effectLst/>
                <a:latin typeface="Arial" panose="020B0604020202020204" pitchFamily="34" charset="0"/>
                <a:ea typeface="Times New Roman" panose="02020603050405020304" pitchFamily="18" charset="0"/>
              </a:rPr>
              <a:t>forcibly return </a:t>
            </a:r>
            <a:r>
              <a:rPr lang="en-GB" sz="1800" dirty="0">
                <a:solidFill>
                  <a:schemeClr val="tx1"/>
                </a:solidFill>
                <a:effectLst/>
                <a:latin typeface="Arial" panose="020B0604020202020204" pitchFamily="34" charset="0"/>
                <a:ea typeface="Times New Roman" panose="02020603050405020304" pitchFamily="18" charset="0"/>
              </a:rPr>
              <a:t>or "refoul" refugees </a:t>
            </a:r>
            <a:r>
              <a:rPr lang="en-GB" sz="1800" dirty="0">
                <a:solidFill>
                  <a:srgbClr val="202122"/>
                </a:solidFill>
                <a:effectLst/>
                <a:latin typeface="Arial" panose="020B0604020202020204" pitchFamily="34" charset="0"/>
                <a:ea typeface="Times New Roman" panose="02020603050405020304" pitchFamily="18" charset="0"/>
              </a:rPr>
              <a:t>to the country they have fled from (Article 33).</a:t>
            </a:r>
            <a:endParaRPr lang="cs-CZ" b="1" dirty="0"/>
          </a:p>
          <a:p>
            <a:r>
              <a:rPr lang="en-US" b="1" dirty="0">
                <a:latin typeface="+mj-lt"/>
              </a:rPr>
              <a:t>1969 The </a:t>
            </a:r>
            <a:r>
              <a:rPr lang="en-US" b="1" dirty="0" err="1">
                <a:latin typeface="+mj-lt"/>
              </a:rPr>
              <a:t>Organisation</a:t>
            </a:r>
            <a:r>
              <a:rPr lang="en-US" b="1" dirty="0">
                <a:latin typeface="+mj-lt"/>
              </a:rPr>
              <a:t> of African Unity (OAU) Convention Governing the Specific Aspects of Refugee Problems in Africa</a:t>
            </a:r>
            <a:endParaRPr lang="cs-CZ" b="1" dirty="0">
              <a:latin typeface="+mj-lt"/>
            </a:endParaRPr>
          </a:p>
          <a:p>
            <a:r>
              <a:rPr lang="cs-CZ" b="1" dirty="0">
                <a:latin typeface="+mj-lt"/>
              </a:rPr>
              <a:t> </a:t>
            </a:r>
            <a:r>
              <a:rPr lang="cs-CZ" b="1" dirty="0">
                <a:solidFill>
                  <a:srgbClr val="202122"/>
                </a:solidFill>
                <a:effectLst/>
                <a:latin typeface="+mj-lt"/>
                <a:ea typeface="Calibri" panose="020F0502020204030204" pitchFamily="34" charset="0"/>
              </a:rPr>
              <a:t>Kampala </a:t>
            </a:r>
            <a:r>
              <a:rPr lang="cs-CZ" b="1" dirty="0" err="1">
                <a:solidFill>
                  <a:srgbClr val="202122"/>
                </a:solidFill>
                <a:effectLst/>
                <a:latin typeface="+mj-lt"/>
                <a:ea typeface="Calibri" panose="020F0502020204030204" pitchFamily="34" charset="0"/>
              </a:rPr>
              <a:t>Convention</a:t>
            </a:r>
            <a:r>
              <a:rPr lang="cs-CZ" b="1" dirty="0">
                <a:solidFill>
                  <a:srgbClr val="202122"/>
                </a:solidFill>
                <a:effectLst/>
                <a:latin typeface="+mj-lt"/>
                <a:ea typeface="Calibri" panose="020F0502020204030204" pitchFamily="34" charset="0"/>
              </a:rPr>
              <a:t> 2009</a:t>
            </a:r>
            <a:endParaRPr lang="cs-CZ" b="1" dirty="0">
              <a:latin typeface="+mj-lt"/>
            </a:endParaRP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b="1" dirty="0"/>
          </a:p>
        </p:txBody>
      </p:sp>
    </p:spTree>
    <p:extLst>
      <p:ext uri="{BB962C8B-B14F-4D97-AF65-F5344CB8AC3E}">
        <p14:creationId xmlns:p14="http://schemas.microsoft.com/office/powerpoint/2010/main" val="1940266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CDAB0D-51F2-1163-337C-F81E952FB8A1}"/>
              </a:ext>
            </a:extLst>
          </p:cNvPr>
          <p:cNvSpPr>
            <a:spLocks noGrp="1"/>
          </p:cNvSpPr>
          <p:nvPr>
            <p:ph type="title"/>
          </p:nvPr>
        </p:nvSpPr>
        <p:spPr>
          <a:xfrm>
            <a:off x="254000" y="528637"/>
            <a:ext cx="9601200" cy="1485900"/>
          </a:xfrm>
        </p:spPr>
        <p:txBody>
          <a:bodyPr/>
          <a:lstStyle/>
          <a:p>
            <a:pPr algn="ctr"/>
            <a:r>
              <a:rPr lang="cs-CZ" dirty="0"/>
              <a:t>UNHCR - </a:t>
            </a:r>
            <a:r>
              <a:rPr lang="en-US" dirty="0"/>
              <a:t>United Nations High Commissioner for Refugees</a:t>
            </a:r>
            <a:endParaRPr lang="cs-CZ" dirty="0"/>
          </a:p>
        </p:txBody>
      </p:sp>
      <p:sp>
        <p:nvSpPr>
          <p:cNvPr id="3" name="Zástupný obsah 2">
            <a:extLst>
              <a:ext uri="{FF2B5EF4-FFF2-40B4-BE49-F238E27FC236}">
                <a16:creationId xmlns:a16="http://schemas.microsoft.com/office/drawing/2014/main" id="{489EBD63-E497-B1BD-90E6-FBD31646E105}"/>
              </a:ext>
            </a:extLst>
          </p:cNvPr>
          <p:cNvSpPr>
            <a:spLocks noGrp="1"/>
          </p:cNvSpPr>
          <p:nvPr>
            <p:ph idx="1"/>
          </p:nvPr>
        </p:nvSpPr>
        <p:spPr/>
        <p:txBody>
          <a:bodyPr/>
          <a:lstStyle/>
          <a:p>
            <a:r>
              <a:rPr lang="cs-CZ" dirty="0"/>
              <a:t>UN </a:t>
            </a:r>
            <a:r>
              <a:rPr lang="cs-CZ" dirty="0" err="1"/>
              <a:t>agency</a:t>
            </a:r>
            <a:r>
              <a:rPr lang="cs-CZ" dirty="0"/>
              <a:t>, </a:t>
            </a:r>
            <a:r>
              <a:rPr lang="cs-CZ" dirty="0" err="1"/>
              <a:t>created</a:t>
            </a:r>
            <a:r>
              <a:rPr lang="cs-CZ" dirty="0"/>
              <a:t> in 1950, </a:t>
            </a:r>
            <a:r>
              <a:rPr lang="cs-CZ" dirty="0" err="1"/>
              <a:t>headquartered</a:t>
            </a:r>
            <a:r>
              <a:rPr lang="cs-CZ" dirty="0"/>
              <a:t> in </a:t>
            </a:r>
            <a:r>
              <a:rPr lang="cs-CZ" dirty="0" err="1"/>
              <a:t>Geneva</a:t>
            </a:r>
            <a:r>
              <a:rPr lang="cs-CZ" dirty="0"/>
              <a:t> (</a:t>
            </a:r>
            <a:r>
              <a:rPr lang="cs-CZ" dirty="0" err="1"/>
              <a:t>Switzerland</a:t>
            </a:r>
            <a:r>
              <a:rPr lang="cs-CZ" dirty="0"/>
              <a:t>).</a:t>
            </a:r>
          </a:p>
          <a:p>
            <a:r>
              <a:rPr lang="cs-CZ" dirty="0"/>
              <a:t>M</a:t>
            </a:r>
            <a:r>
              <a:rPr lang="en-US" dirty="0" err="1"/>
              <a:t>andated</a:t>
            </a:r>
            <a:r>
              <a:rPr lang="en-US" dirty="0"/>
              <a:t> to aid and protect refugees, forcibly displaced communities, and stateless people, and to assist in their voluntary repatriation, local integration or resettlement to a third country.</a:t>
            </a:r>
            <a:endParaRPr lang="cs-CZ" dirty="0"/>
          </a:p>
          <a:p>
            <a:r>
              <a:rPr lang="cs-CZ" dirty="0"/>
              <a:t>O</a:t>
            </a:r>
            <a:r>
              <a:rPr lang="en-US" dirty="0" err="1"/>
              <a:t>ver</a:t>
            </a:r>
            <a:r>
              <a:rPr lang="en-US" dirty="0"/>
              <a:t> 17,300 staff working in 135 countries</a:t>
            </a:r>
            <a:r>
              <a:rPr lang="cs-CZ" dirty="0"/>
              <a:t>.</a:t>
            </a:r>
          </a:p>
          <a:p>
            <a:r>
              <a:rPr lang="en-US" dirty="0"/>
              <a:t>High Commissioner is Filippo </a:t>
            </a:r>
            <a:r>
              <a:rPr lang="en-US" dirty="0" err="1"/>
              <a:t>Grandi</a:t>
            </a:r>
            <a:r>
              <a:rPr lang="cs-CZ" dirty="0"/>
              <a:t>.</a:t>
            </a:r>
          </a:p>
          <a:p>
            <a:r>
              <a:rPr lang="cs-CZ" dirty="0" err="1"/>
              <a:t>Executive</a:t>
            </a:r>
            <a:r>
              <a:rPr lang="cs-CZ" dirty="0"/>
              <a:t> and </a:t>
            </a:r>
            <a:r>
              <a:rPr lang="cs-CZ" dirty="0" err="1"/>
              <a:t>Standing</a:t>
            </a:r>
            <a:r>
              <a:rPr lang="cs-CZ" dirty="0"/>
              <a:t> </a:t>
            </a:r>
            <a:r>
              <a:rPr lang="cs-CZ" dirty="0" err="1"/>
              <a:t>Committee</a:t>
            </a:r>
            <a:endParaRPr lang="cs-CZ" dirty="0"/>
          </a:p>
          <a:p>
            <a:r>
              <a:rPr lang="cs-CZ" dirty="0"/>
              <a:t>Goodwill </a:t>
            </a:r>
            <a:r>
              <a:rPr lang="cs-CZ" dirty="0" err="1"/>
              <a:t>ambassadors</a:t>
            </a:r>
            <a:r>
              <a:rPr lang="cs-CZ" dirty="0"/>
              <a:t> - </a:t>
            </a:r>
            <a:r>
              <a:rPr lang="cs-CZ" dirty="0" err="1"/>
              <a:t>names</a:t>
            </a:r>
            <a:r>
              <a:rPr lang="cs-CZ" dirty="0"/>
              <a:t>?</a:t>
            </a:r>
          </a:p>
          <a:p>
            <a:endParaRPr lang="cs-CZ" dirty="0"/>
          </a:p>
        </p:txBody>
      </p:sp>
      <p:pic>
        <p:nvPicPr>
          <p:cNvPr id="1030" name="Picture 6" descr="UNHCR - UNHCR and IOM appeal for urgent disembarkation of all stranded  refugees and migrants in central Mediterranean">
            <a:extLst>
              <a:ext uri="{FF2B5EF4-FFF2-40B4-BE49-F238E27FC236}">
                <a16:creationId xmlns:a16="http://schemas.microsoft.com/office/drawing/2014/main" id="{54A6BC1C-E198-B839-DCF5-051D46631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9545" y="350043"/>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587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39C486-3171-08F3-D808-B9E4B441D366}"/>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2CC800DC-38CA-0536-F6D2-4BDD73F358F8}"/>
              </a:ext>
            </a:extLst>
          </p:cNvPr>
          <p:cNvPicPr>
            <a:picLocks noGrp="1" noChangeAspect="1"/>
          </p:cNvPicPr>
          <p:nvPr>
            <p:ph idx="1"/>
          </p:nvPr>
        </p:nvPicPr>
        <p:blipFill>
          <a:blip r:embed="rId2"/>
          <a:stretch>
            <a:fillRect/>
          </a:stretch>
        </p:blipFill>
        <p:spPr>
          <a:xfrm>
            <a:off x="762000" y="64825"/>
            <a:ext cx="10820400" cy="6793175"/>
          </a:xfrm>
        </p:spPr>
      </p:pic>
    </p:spTree>
    <p:extLst>
      <p:ext uri="{BB962C8B-B14F-4D97-AF65-F5344CB8AC3E}">
        <p14:creationId xmlns:p14="http://schemas.microsoft.com/office/powerpoint/2010/main" val="2394634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29DDB3-F522-0FA3-4471-657C94CED2F3}"/>
              </a:ext>
            </a:extLst>
          </p:cNvPr>
          <p:cNvSpPr>
            <a:spLocks noGrp="1"/>
          </p:cNvSpPr>
          <p:nvPr>
            <p:ph type="title"/>
          </p:nvPr>
        </p:nvSpPr>
        <p:spPr/>
        <p:txBody>
          <a:bodyPr/>
          <a:lstStyle/>
          <a:p>
            <a:pPr algn="ctr"/>
            <a:r>
              <a:rPr lang="en-US" dirty="0"/>
              <a:t>Migration and </a:t>
            </a:r>
            <a:r>
              <a:rPr lang="cs-CZ" dirty="0"/>
              <a:t>R</a:t>
            </a:r>
            <a:r>
              <a:rPr lang="en-US" dirty="0" err="1"/>
              <a:t>efugee</a:t>
            </a:r>
            <a:r>
              <a:rPr lang="en-US" dirty="0"/>
              <a:t> </a:t>
            </a:r>
            <a:r>
              <a:rPr lang="cs-CZ" dirty="0"/>
              <a:t>T</a:t>
            </a:r>
            <a:r>
              <a:rPr lang="en-US" dirty="0"/>
              <a:t>rends</a:t>
            </a:r>
            <a:endParaRPr lang="cs-CZ" dirty="0"/>
          </a:p>
        </p:txBody>
      </p:sp>
      <p:pic>
        <p:nvPicPr>
          <p:cNvPr id="4" name="Zástupný obsah 3">
            <a:extLst>
              <a:ext uri="{FF2B5EF4-FFF2-40B4-BE49-F238E27FC236}">
                <a16:creationId xmlns:a16="http://schemas.microsoft.com/office/drawing/2014/main" id="{F4A40776-FCDB-9C55-36CF-D528D4B8AD4A}"/>
              </a:ext>
            </a:extLst>
          </p:cNvPr>
          <p:cNvPicPr>
            <a:picLocks noGrp="1" noChangeAspect="1"/>
          </p:cNvPicPr>
          <p:nvPr>
            <p:ph idx="1"/>
          </p:nvPr>
        </p:nvPicPr>
        <p:blipFill>
          <a:blip r:embed="rId2"/>
          <a:stretch>
            <a:fillRect/>
          </a:stretch>
        </p:blipFill>
        <p:spPr>
          <a:xfrm>
            <a:off x="1371600" y="2013442"/>
            <a:ext cx="9601200" cy="3783616"/>
          </a:xfrm>
          <a:prstGeom prst="rect">
            <a:avLst/>
          </a:prstGeom>
        </p:spPr>
      </p:pic>
    </p:spTree>
    <p:extLst>
      <p:ext uri="{BB962C8B-B14F-4D97-AF65-F5344CB8AC3E}">
        <p14:creationId xmlns:p14="http://schemas.microsoft.com/office/powerpoint/2010/main" val="3782343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29DDB3-F522-0FA3-4471-657C94CED2F3}"/>
              </a:ext>
            </a:extLst>
          </p:cNvPr>
          <p:cNvSpPr>
            <a:spLocks noGrp="1"/>
          </p:cNvSpPr>
          <p:nvPr>
            <p:ph type="title"/>
          </p:nvPr>
        </p:nvSpPr>
        <p:spPr/>
        <p:txBody>
          <a:bodyPr/>
          <a:lstStyle/>
          <a:p>
            <a:pPr algn="ctr"/>
            <a:r>
              <a:rPr lang="en-US" dirty="0"/>
              <a:t>Migration and </a:t>
            </a:r>
            <a:r>
              <a:rPr lang="cs-CZ" dirty="0"/>
              <a:t>R</a:t>
            </a:r>
            <a:r>
              <a:rPr lang="en-US" dirty="0" err="1"/>
              <a:t>efugee</a:t>
            </a:r>
            <a:r>
              <a:rPr lang="en-US" dirty="0"/>
              <a:t> </a:t>
            </a:r>
            <a:r>
              <a:rPr lang="cs-CZ" dirty="0"/>
              <a:t>T</a:t>
            </a:r>
            <a:r>
              <a:rPr lang="en-US" dirty="0"/>
              <a:t>rends</a:t>
            </a:r>
            <a:endParaRPr lang="cs-CZ" dirty="0"/>
          </a:p>
        </p:txBody>
      </p:sp>
      <p:pic>
        <p:nvPicPr>
          <p:cNvPr id="6" name="Zástupný obsah 5">
            <a:extLst>
              <a:ext uri="{FF2B5EF4-FFF2-40B4-BE49-F238E27FC236}">
                <a16:creationId xmlns:a16="http://schemas.microsoft.com/office/drawing/2014/main" id="{BC55C728-D743-7AAB-9134-3E7A8F593549}"/>
              </a:ext>
            </a:extLst>
          </p:cNvPr>
          <p:cNvPicPr>
            <a:picLocks noGrp="1" noChangeAspect="1"/>
          </p:cNvPicPr>
          <p:nvPr>
            <p:ph idx="1"/>
          </p:nvPr>
        </p:nvPicPr>
        <p:blipFill>
          <a:blip r:embed="rId2"/>
          <a:stretch>
            <a:fillRect/>
          </a:stretch>
        </p:blipFill>
        <p:spPr>
          <a:xfrm>
            <a:off x="2523448" y="1467960"/>
            <a:ext cx="7145104" cy="4866800"/>
          </a:xfrm>
          <a:prstGeom prst="rect">
            <a:avLst/>
          </a:prstGeom>
        </p:spPr>
      </p:pic>
    </p:spTree>
    <p:extLst>
      <p:ext uri="{BB962C8B-B14F-4D97-AF65-F5344CB8AC3E}">
        <p14:creationId xmlns:p14="http://schemas.microsoft.com/office/powerpoint/2010/main" val="342811824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TM10001105[[fn=Oříznutí]]</Template>
  <TotalTime>25518</TotalTime>
  <Words>1503</Words>
  <Application>Microsoft Office PowerPoint</Application>
  <PresentationFormat>Širokoúhlá obrazovka</PresentationFormat>
  <Paragraphs>175</Paragraphs>
  <Slides>34</Slides>
  <Notes>7</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34</vt:i4>
      </vt:variant>
    </vt:vector>
  </HeadingPairs>
  <TitlesOfParts>
    <vt:vector size="40" baseType="lpstr">
      <vt:lpstr>Arial</vt:lpstr>
      <vt:lpstr>Calibri</vt:lpstr>
      <vt:lpstr>Franklin Gothic Book</vt:lpstr>
      <vt:lpstr>Symbol</vt:lpstr>
      <vt:lpstr>Wingdings</vt:lpstr>
      <vt:lpstr>Crop</vt:lpstr>
      <vt:lpstr>Migration, influx of refugees and HIV/AIDS</vt:lpstr>
      <vt:lpstr>Migration Terminology</vt:lpstr>
      <vt:lpstr>Refugee Conventions</vt:lpstr>
      <vt:lpstr>Refugee Conventions</vt:lpstr>
      <vt:lpstr>Refugee Conventions</vt:lpstr>
      <vt:lpstr>UNHCR - United Nations High Commissioner for Refugees</vt:lpstr>
      <vt:lpstr>Prezentace aplikace PowerPoint</vt:lpstr>
      <vt:lpstr>Migration and Refugee Trends</vt:lpstr>
      <vt:lpstr>Migration and Refugee Trends</vt:lpstr>
      <vt:lpstr>Migration and Refugee Trends</vt:lpstr>
      <vt:lpstr>Migration and Refugee Trends</vt:lpstr>
      <vt:lpstr>Migration and Refugee Trends in Africa</vt:lpstr>
      <vt:lpstr>Migration and Refugee Trends in Africa</vt:lpstr>
      <vt:lpstr>Refugees in Kenya</vt:lpstr>
      <vt:lpstr>Refugees in Ethiopia</vt:lpstr>
      <vt:lpstr>Refugees in Uganda</vt:lpstr>
      <vt:lpstr>Refugees in Tanzania</vt:lpstr>
      <vt:lpstr>Refugees in Sudan</vt:lpstr>
      <vt:lpstr>Negative Impacts of Refugeeism</vt:lpstr>
      <vt:lpstr>Negative Impacts of Refugeeism</vt:lpstr>
      <vt:lpstr>Refugee-Related Political Violence</vt:lpstr>
      <vt:lpstr>Refugee-Related Political Violence</vt:lpstr>
      <vt:lpstr>HIV/AIDS</vt:lpstr>
      <vt:lpstr>HIV in Africa</vt:lpstr>
      <vt:lpstr>HIV/AIDS</vt:lpstr>
      <vt:lpstr>HIV in Africa</vt:lpstr>
      <vt:lpstr>HIV/AIDS</vt:lpstr>
      <vt:lpstr>HIV/AIDS - Targets</vt:lpstr>
      <vt:lpstr>HIV/AIDS - Targets</vt:lpstr>
      <vt:lpstr>HIV/AIDS - Targets</vt:lpstr>
      <vt:lpstr>HIV in Africa</vt:lpstr>
      <vt:lpstr>Uganda – ABC campaign</vt:lpstr>
      <vt:lpstr>HIV in Africa</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in East Africa: Problems with refugees</dc:title>
  <dc:creator>Lucie Konečná</dc:creator>
  <cp:lastModifiedBy>Lucie Konečná</cp:lastModifiedBy>
  <cp:revision>352</cp:revision>
  <dcterms:created xsi:type="dcterms:W3CDTF">2017-10-06T12:11:29Z</dcterms:created>
  <dcterms:modified xsi:type="dcterms:W3CDTF">2024-03-20T14:55:40Z</dcterms:modified>
</cp:coreProperties>
</file>