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1"/>
  </p:notesMasterIdLst>
  <p:sldIdLst>
    <p:sldId id="256" r:id="rId2"/>
    <p:sldId id="316" r:id="rId3"/>
    <p:sldId id="332" r:id="rId4"/>
    <p:sldId id="326" r:id="rId5"/>
    <p:sldId id="317" r:id="rId6"/>
    <p:sldId id="327" r:id="rId7"/>
    <p:sldId id="320" r:id="rId8"/>
    <p:sldId id="328" r:id="rId9"/>
    <p:sldId id="322" r:id="rId10"/>
    <p:sldId id="333" r:id="rId11"/>
    <p:sldId id="330" r:id="rId12"/>
    <p:sldId id="329" r:id="rId13"/>
    <p:sldId id="334" r:id="rId14"/>
    <p:sldId id="319" r:id="rId15"/>
    <p:sldId id="331" r:id="rId16"/>
    <p:sldId id="325" r:id="rId17"/>
    <p:sldId id="321" r:id="rId18"/>
    <p:sldId id="323" r:id="rId19"/>
    <p:sldId id="30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DA32D12F-D361-436C-AEBB-AD40B59D4430}">
          <p14:sldIdLst>
            <p14:sldId id="256"/>
            <p14:sldId id="316"/>
            <p14:sldId id="332"/>
            <p14:sldId id="326"/>
            <p14:sldId id="317"/>
            <p14:sldId id="327"/>
            <p14:sldId id="320"/>
            <p14:sldId id="328"/>
            <p14:sldId id="322"/>
            <p14:sldId id="333"/>
            <p14:sldId id="330"/>
            <p14:sldId id="329"/>
            <p14:sldId id="334"/>
            <p14:sldId id="319"/>
            <p14:sldId id="331"/>
            <p14:sldId id="325"/>
            <p14:sldId id="321"/>
            <p14:sldId id="323"/>
            <p14:sldId id="30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4E15E1-2C53-4C89-95A5-5D3DBFC92C88}" v="1" dt="2024-03-10T15:41:02.1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53" autoAdjust="0"/>
    <p:restoredTop sz="89565" autoAdjust="0"/>
  </p:normalViewPr>
  <p:slideViewPr>
    <p:cSldViewPr snapToGrid="0">
      <p:cViewPr>
        <p:scale>
          <a:sx n="60" d="100"/>
          <a:sy n="60" d="100"/>
        </p:scale>
        <p:origin x="1061" y="3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ie Konečná" userId="e77d300807919a1d" providerId="LiveId" clId="{26FA18BD-6C1A-445D-AB46-6A35C37E2994}"/>
    <pc:docChg chg="modSld">
      <pc:chgData name="Lucie Konečná" userId="e77d300807919a1d" providerId="LiveId" clId="{26FA18BD-6C1A-445D-AB46-6A35C37E2994}" dt="2023-06-28T12:59:16.500" v="0" actId="1076"/>
      <pc:docMkLst>
        <pc:docMk/>
      </pc:docMkLst>
      <pc:sldChg chg="modSp mod">
        <pc:chgData name="Lucie Konečná" userId="e77d300807919a1d" providerId="LiveId" clId="{26FA18BD-6C1A-445D-AB46-6A35C37E2994}" dt="2023-06-28T12:59:16.500" v="0" actId="1076"/>
        <pc:sldMkLst>
          <pc:docMk/>
          <pc:sldMk cId="234569671" sldId="322"/>
        </pc:sldMkLst>
        <pc:picChg chg="mod">
          <ac:chgData name="Lucie Konečná" userId="e77d300807919a1d" providerId="LiveId" clId="{26FA18BD-6C1A-445D-AB46-6A35C37E2994}" dt="2023-06-28T12:59:16.500" v="0" actId="1076"/>
          <ac:picMkLst>
            <pc:docMk/>
            <pc:sldMk cId="234569671" sldId="322"/>
            <ac:picMk id="4" creationId="{73692457-EEC8-B4A2-620A-9C7ECFD93A02}"/>
          </ac:picMkLst>
        </pc:picChg>
      </pc:sldChg>
    </pc:docChg>
  </pc:docChgLst>
  <pc:docChgLst>
    <pc:chgData name="Lucie Konečná" userId="e77d300807919a1d" providerId="LiveId" clId="{DAE86225-59A2-4DF8-A632-02DE908A51BB}"/>
    <pc:docChg chg="modSld sldOrd">
      <pc:chgData name="Lucie Konečná" userId="e77d300807919a1d" providerId="LiveId" clId="{DAE86225-59A2-4DF8-A632-02DE908A51BB}" dt="2023-05-23T16:06:18.433" v="1"/>
      <pc:docMkLst>
        <pc:docMk/>
      </pc:docMkLst>
      <pc:sldChg chg="ord">
        <pc:chgData name="Lucie Konečná" userId="e77d300807919a1d" providerId="LiveId" clId="{DAE86225-59A2-4DF8-A632-02DE908A51BB}" dt="2023-05-23T16:06:18.433" v="1"/>
        <pc:sldMkLst>
          <pc:docMk/>
          <pc:sldMk cId="2497236001" sldId="256"/>
        </pc:sldMkLst>
      </pc:sldChg>
    </pc:docChg>
  </pc:docChgLst>
  <pc:docChgLst>
    <pc:chgData name="Lucie Konečná" userId="e77d300807919a1d" providerId="LiveId" clId="{F1939ED7-C0F8-4FA1-A71C-E618BDB287E5}"/>
    <pc:docChg chg="undo custSel addSld delSld modSld sldOrd modSection">
      <pc:chgData name="Lucie Konečná" userId="e77d300807919a1d" providerId="LiveId" clId="{F1939ED7-C0F8-4FA1-A71C-E618BDB287E5}" dt="2023-03-14T17:49:46.970" v="144"/>
      <pc:docMkLst>
        <pc:docMk/>
      </pc:docMkLst>
      <pc:sldChg chg="modSp mod">
        <pc:chgData name="Lucie Konečná" userId="e77d300807919a1d" providerId="LiveId" clId="{F1939ED7-C0F8-4FA1-A71C-E618BDB287E5}" dt="2023-03-12T14:13:59.205" v="108" actId="20577"/>
        <pc:sldMkLst>
          <pc:docMk/>
          <pc:sldMk cId="2497236001" sldId="256"/>
        </pc:sldMkLst>
        <pc:spChg chg="mod">
          <ac:chgData name="Lucie Konečná" userId="e77d300807919a1d" providerId="LiveId" clId="{F1939ED7-C0F8-4FA1-A71C-E618BDB287E5}" dt="2023-03-12T14:13:59.205" v="108" actId="20577"/>
          <ac:spMkLst>
            <pc:docMk/>
            <pc:sldMk cId="2497236001" sldId="256"/>
            <ac:spMk id="3" creationId="{25C607AE-408D-4A1E-8B41-B0D674A46CCD}"/>
          </ac:spMkLst>
        </pc:spChg>
      </pc:sldChg>
      <pc:sldChg chg="modSp mod">
        <pc:chgData name="Lucie Konečná" userId="e77d300807919a1d" providerId="LiveId" clId="{F1939ED7-C0F8-4FA1-A71C-E618BDB287E5}" dt="2023-03-12T11:02:31.392" v="10" actId="20577"/>
        <pc:sldMkLst>
          <pc:docMk/>
          <pc:sldMk cId="2458679932" sldId="316"/>
        </pc:sldMkLst>
        <pc:spChg chg="mod">
          <ac:chgData name="Lucie Konečná" userId="e77d300807919a1d" providerId="LiveId" clId="{F1939ED7-C0F8-4FA1-A71C-E618BDB287E5}" dt="2023-03-12T11:02:31.392" v="10" actId="20577"/>
          <ac:spMkLst>
            <pc:docMk/>
            <pc:sldMk cId="2458679932" sldId="316"/>
            <ac:spMk id="3" creationId="{0A205C12-17AF-449C-B8EC-2320026BA8C1}"/>
          </ac:spMkLst>
        </pc:spChg>
      </pc:sldChg>
      <pc:sldChg chg="modSp mod">
        <pc:chgData name="Lucie Konečná" userId="e77d300807919a1d" providerId="LiveId" clId="{F1939ED7-C0F8-4FA1-A71C-E618BDB287E5}" dt="2023-03-13T12:53:26.782" v="142" actId="20577"/>
        <pc:sldMkLst>
          <pc:docMk/>
          <pc:sldMk cId="2834938156" sldId="323"/>
        </pc:sldMkLst>
        <pc:spChg chg="mod">
          <ac:chgData name="Lucie Konečná" userId="e77d300807919a1d" providerId="LiveId" clId="{F1939ED7-C0F8-4FA1-A71C-E618BDB287E5}" dt="2023-03-13T12:53:26.782" v="142" actId="20577"/>
          <ac:spMkLst>
            <pc:docMk/>
            <pc:sldMk cId="2834938156" sldId="323"/>
            <ac:spMk id="3" creationId="{9B4B5845-1565-489D-23EC-09EFAFAF9C6C}"/>
          </ac:spMkLst>
        </pc:spChg>
      </pc:sldChg>
      <pc:sldChg chg="ord">
        <pc:chgData name="Lucie Konečná" userId="e77d300807919a1d" providerId="LiveId" clId="{F1939ED7-C0F8-4FA1-A71C-E618BDB287E5}" dt="2023-03-14T17:49:46.970" v="144"/>
        <pc:sldMkLst>
          <pc:docMk/>
          <pc:sldMk cId="202315787" sldId="325"/>
        </pc:sldMkLst>
      </pc:sldChg>
      <pc:sldChg chg="modSp mod">
        <pc:chgData name="Lucie Konečná" userId="e77d300807919a1d" providerId="LiveId" clId="{F1939ED7-C0F8-4FA1-A71C-E618BDB287E5}" dt="2023-03-12T10:46:13.425" v="3" actId="255"/>
        <pc:sldMkLst>
          <pc:docMk/>
          <pc:sldMk cId="3618024690" sldId="326"/>
        </pc:sldMkLst>
        <pc:spChg chg="mod">
          <ac:chgData name="Lucie Konečná" userId="e77d300807919a1d" providerId="LiveId" clId="{F1939ED7-C0F8-4FA1-A71C-E618BDB287E5}" dt="2023-03-12T10:46:13.425" v="3" actId="255"/>
          <ac:spMkLst>
            <pc:docMk/>
            <pc:sldMk cId="3618024690" sldId="326"/>
            <ac:spMk id="3" creationId="{0A205C12-17AF-449C-B8EC-2320026BA8C1}"/>
          </ac:spMkLst>
        </pc:spChg>
      </pc:sldChg>
      <pc:sldChg chg="addSp delSp modSp new mod">
        <pc:chgData name="Lucie Konečná" userId="e77d300807919a1d" providerId="LiveId" clId="{F1939ED7-C0F8-4FA1-A71C-E618BDB287E5}" dt="2023-03-12T11:04:51.166" v="98" actId="1076"/>
        <pc:sldMkLst>
          <pc:docMk/>
          <pc:sldMk cId="872656026" sldId="332"/>
        </pc:sldMkLst>
        <pc:spChg chg="add del mod">
          <ac:chgData name="Lucie Konečná" userId="e77d300807919a1d" providerId="LiveId" clId="{F1939ED7-C0F8-4FA1-A71C-E618BDB287E5}" dt="2023-03-12T11:04:43.595" v="95" actId="1076"/>
          <ac:spMkLst>
            <pc:docMk/>
            <pc:sldMk cId="872656026" sldId="332"/>
            <ac:spMk id="2" creationId="{89E992E4-31C0-4CC2-5AAB-CA17D2F87A3C}"/>
          </ac:spMkLst>
        </pc:spChg>
        <pc:spChg chg="del">
          <ac:chgData name="Lucie Konečná" userId="e77d300807919a1d" providerId="LiveId" clId="{F1939ED7-C0F8-4FA1-A71C-E618BDB287E5}" dt="2023-03-12T11:04:45.087" v="96"/>
          <ac:spMkLst>
            <pc:docMk/>
            <pc:sldMk cId="872656026" sldId="332"/>
            <ac:spMk id="3" creationId="{04197FDD-F456-E37E-3112-12333B83FCAF}"/>
          </ac:spMkLst>
        </pc:spChg>
        <pc:spChg chg="add del mod">
          <ac:chgData name="Lucie Konečná" userId="e77d300807919a1d" providerId="LiveId" clId="{F1939ED7-C0F8-4FA1-A71C-E618BDB287E5}" dt="2023-03-12T11:04:30.227" v="89" actId="478"/>
          <ac:spMkLst>
            <pc:docMk/>
            <pc:sldMk cId="872656026" sldId="332"/>
            <ac:spMk id="4" creationId="{FC8F4FE6-6D0F-F8BC-9FD0-021CD8D13326}"/>
          </ac:spMkLst>
        </pc:spChg>
        <pc:picChg chg="add del mod">
          <ac:chgData name="Lucie Konečná" userId="e77d300807919a1d" providerId="LiveId" clId="{F1939ED7-C0F8-4FA1-A71C-E618BDB287E5}" dt="2023-03-12T11:04:31.736" v="91"/>
          <ac:picMkLst>
            <pc:docMk/>
            <pc:sldMk cId="872656026" sldId="332"/>
            <ac:picMk id="1026" creationId="{9A8A75CF-8B71-D55A-6274-64AE98951D87}"/>
          </ac:picMkLst>
        </pc:picChg>
        <pc:picChg chg="add mod">
          <ac:chgData name="Lucie Konečná" userId="e77d300807919a1d" providerId="LiveId" clId="{F1939ED7-C0F8-4FA1-A71C-E618BDB287E5}" dt="2023-03-12T11:04:51.166" v="98" actId="1076"/>
          <ac:picMkLst>
            <pc:docMk/>
            <pc:sldMk cId="872656026" sldId="332"/>
            <ac:picMk id="1028" creationId="{73F6652A-D875-5607-0731-6350A284E546}"/>
          </ac:picMkLst>
        </pc:picChg>
      </pc:sldChg>
      <pc:sldChg chg="new del">
        <pc:chgData name="Lucie Konečná" userId="e77d300807919a1d" providerId="LiveId" clId="{F1939ED7-C0F8-4FA1-A71C-E618BDB287E5}" dt="2023-03-12T11:20:10.409" v="100" actId="47"/>
        <pc:sldMkLst>
          <pc:docMk/>
          <pc:sldMk cId="1786430067" sldId="333"/>
        </pc:sldMkLst>
      </pc:sldChg>
    </pc:docChg>
  </pc:docChgLst>
  <pc:docChgLst>
    <pc:chgData name="Lucie Konečná" userId="e77d300807919a1d" providerId="LiveId" clId="{F44E15E1-2C53-4C89-95A5-5D3DBFC92C88}"/>
    <pc:docChg chg="undo custSel addSld delSld modSld sldOrd modSection">
      <pc:chgData name="Lucie Konečná" userId="e77d300807919a1d" providerId="LiveId" clId="{F44E15E1-2C53-4C89-95A5-5D3DBFC92C88}" dt="2024-03-12T15:05:07.549" v="170" actId="2711"/>
      <pc:docMkLst>
        <pc:docMk/>
      </pc:docMkLst>
      <pc:sldChg chg="modSp mod">
        <pc:chgData name="Lucie Konečná" userId="e77d300807919a1d" providerId="LiveId" clId="{F44E15E1-2C53-4C89-95A5-5D3DBFC92C88}" dt="2024-03-12T13:52:45.815" v="169" actId="20577"/>
        <pc:sldMkLst>
          <pc:docMk/>
          <pc:sldMk cId="2497236001" sldId="256"/>
        </pc:sldMkLst>
        <pc:spChg chg="mod">
          <ac:chgData name="Lucie Konečná" userId="e77d300807919a1d" providerId="LiveId" clId="{F44E15E1-2C53-4C89-95A5-5D3DBFC92C88}" dt="2024-03-12T13:52:45.815" v="169" actId="20577"/>
          <ac:spMkLst>
            <pc:docMk/>
            <pc:sldMk cId="2497236001" sldId="256"/>
            <ac:spMk id="2" creationId="{549A7B29-9B37-4611-AC5F-07E7BD4F65AE}"/>
          </ac:spMkLst>
        </pc:spChg>
        <pc:spChg chg="mod">
          <ac:chgData name="Lucie Konečná" userId="e77d300807919a1d" providerId="LiveId" clId="{F44E15E1-2C53-4C89-95A5-5D3DBFC92C88}" dt="2024-03-10T14:12:00.978" v="3" actId="20577"/>
          <ac:spMkLst>
            <pc:docMk/>
            <pc:sldMk cId="2497236001" sldId="256"/>
            <ac:spMk id="3" creationId="{25C607AE-408D-4A1E-8B41-B0D674A46CCD}"/>
          </ac:spMkLst>
        </pc:spChg>
      </pc:sldChg>
      <pc:sldChg chg="addSp modSp mod">
        <pc:chgData name="Lucie Konečná" userId="e77d300807919a1d" providerId="LiveId" clId="{F44E15E1-2C53-4C89-95A5-5D3DBFC92C88}" dt="2024-03-10T15:37:34.593" v="28" actId="14100"/>
        <pc:sldMkLst>
          <pc:docMk/>
          <pc:sldMk cId="2132820645" sldId="320"/>
        </pc:sldMkLst>
        <pc:picChg chg="mod">
          <ac:chgData name="Lucie Konečná" userId="e77d300807919a1d" providerId="LiveId" clId="{F44E15E1-2C53-4C89-95A5-5D3DBFC92C88}" dt="2024-03-10T15:37:22.586" v="24" actId="1076"/>
          <ac:picMkLst>
            <pc:docMk/>
            <pc:sldMk cId="2132820645" sldId="320"/>
            <ac:picMk id="5" creationId="{53C35723-ED9B-89C3-D742-5844075D33BE}"/>
          </ac:picMkLst>
        </pc:picChg>
        <pc:picChg chg="add mod">
          <ac:chgData name="Lucie Konečná" userId="e77d300807919a1d" providerId="LiveId" clId="{F44E15E1-2C53-4C89-95A5-5D3DBFC92C88}" dt="2024-03-10T15:37:34.593" v="28" actId="14100"/>
          <ac:picMkLst>
            <pc:docMk/>
            <pc:sldMk cId="2132820645" sldId="320"/>
            <ac:picMk id="6" creationId="{C6B26D44-2993-22A8-EDD6-BEE8EE2DA015}"/>
          </ac:picMkLst>
        </pc:picChg>
      </pc:sldChg>
      <pc:sldChg chg="modSp mod">
        <pc:chgData name="Lucie Konečná" userId="e77d300807919a1d" providerId="LiveId" clId="{F44E15E1-2C53-4C89-95A5-5D3DBFC92C88}" dt="2024-03-10T16:35:01.103" v="100" actId="20577"/>
        <pc:sldMkLst>
          <pc:docMk/>
          <pc:sldMk cId="4164594159" sldId="321"/>
        </pc:sldMkLst>
        <pc:spChg chg="mod">
          <ac:chgData name="Lucie Konečná" userId="e77d300807919a1d" providerId="LiveId" clId="{F44E15E1-2C53-4C89-95A5-5D3DBFC92C88}" dt="2024-03-10T16:35:01.103" v="100" actId="20577"/>
          <ac:spMkLst>
            <pc:docMk/>
            <pc:sldMk cId="4164594159" sldId="321"/>
            <ac:spMk id="3" creationId="{D47442A1-D408-1451-D67F-3FAF3C0537DD}"/>
          </ac:spMkLst>
        </pc:spChg>
      </pc:sldChg>
      <pc:sldChg chg="addSp delSp modSp mod">
        <pc:chgData name="Lucie Konečná" userId="e77d300807919a1d" providerId="LiveId" clId="{F44E15E1-2C53-4C89-95A5-5D3DBFC92C88}" dt="2024-03-10T15:42:04.303" v="41" actId="14100"/>
        <pc:sldMkLst>
          <pc:docMk/>
          <pc:sldMk cId="234569671" sldId="322"/>
        </pc:sldMkLst>
        <pc:picChg chg="del">
          <ac:chgData name="Lucie Konečná" userId="e77d300807919a1d" providerId="LiveId" clId="{F44E15E1-2C53-4C89-95A5-5D3DBFC92C88}" dt="2024-03-10T15:41:18.677" v="33" actId="478"/>
          <ac:picMkLst>
            <pc:docMk/>
            <pc:sldMk cId="234569671" sldId="322"/>
            <ac:picMk id="5" creationId="{4426E37F-C605-7939-81EB-F47570BED033}"/>
          </ac:picMkLst>
        </pc:picChg>
        <pc:picChg chg="add del mod">
          <ac:chgData name="Lucie Konečná" userId="e77d300807919a1d" providerId="LiveId" clId="{F44E15E1-2C53-4C89-95A5-5D3DBFC92C88}" dt="2024-03-10T15:41:38.468" v="38" actId="478"/>
          <ac:picMkLst>
            <pc:docMk/>
            <pc:sldMk cId="234569671" sldId="322"/>
            <ac:picMk id="6" creationId="{A86B09FE-FDF7-3731-44F6-99F87ECB3ACC}"/>
          </ac:picMkLst>
        </pc:picChg>
        <pc:picChg chg="add mod">
          <ac:chgData name="Lucie Konečná" userId="e77d300807919a1d" providerId="LiveId" clId="{F44E15E1-2C53-4C89-95A5-5D3DBFC92C88}" dt="2024-03-10T15:42:04.303" v="41" actId="14100"/>
          <ac:picMkLst>
            <pc:docMk/>
            <pc:sldMk cId="234569671" sldId="322"/>
            <ac:picMk id="8" creationId="{70877ED0-1F9E-1677-F4DE-ED0D8F8D2B1F}"/>
          </ac:picMkLst>
        </pc:picChg>
      </pc:sldChg>
      <pc:sldChg chg="modSp mod">
        <pc:chgData name="Lucie Konečná" userId="e77d300807919a1d" providerId="LiveId" clId="{F44E15E1-2C53-4C89-95A5-5D3DBFC92C88}" dt="2024-03-12T15:05:07.549" v="170" actId="2711"/>
        <pc:sldMkLst>
          <pc:docMk/>
          <pc:sldMk cId="2834938156" sldId="323"/>
        </pc:sldMkLst>
        <pc:spChg chg="mod">
          <ac:chgData name="Lucie Konečná" userId="e77d300807919a1d" providerId="LiveId" clId="{F44E15E1-2C53-4C89-95A5-5D3DBFC92C88}" dt="2024-03-12T15:05:07.549" v="170" actId="2711"/>
          <ac:spMkLst>
            <pc:docMk/>
            <pc:sldMk cId="2834938156" sldId="323"/>
            <ac:spMk id="3" creationId="{9B4B5845-1565-489D-23EC-09EFAFAF9C6C}"/>
          </ac:spMkLst>
        </pc:spChg>
      </pc:sldChg>
      <pc:sldChg chg="del">
        <pc:chgData name="Lucie Konečná" userId="e77d300807919a1d" providerId="LiveId" clId="{F44E15E1-2C53-4C89-95A5-5D3DBFC92C88}" dt="2024-03-12T10:29:34.181" v="101" actId="47"/>
        <pc:sldMkLst>
          <pc:docMk/>
          <pc:sldMk cId="1649664795" sldId="324"/>
        </pc:sldMkLst>
      </pc:sldChg>
      <pc:sldChg chg="modSp mod">
        <pc:chgData name="Lucie Konečná" userId="e77d300807919a1d" providerId="LiveId" clId="{F44E15E1-2C53-4C89-95A5-5D3DBFC92C88}" dt="2024-03-10T14:43:26.131" v="11" actId="20577"/>
        <pc:sldMkLst>
          <pc:docMk/>
          <pc:sldMk cId="3618024690" sldId="326"/>
        </pc:sldMkLst>
        <pc:spChg chg="mod">
          <ac:chgData name="Lucie Konečná" userId="e77d300807919a1d" providerId="LiveId" clId="{F44E15E1-2C53-4C89-95A5-5D3DBFC92C88}" dt="2024-03-10T14:43:26.131" v="11" actId="20577"/>
          <ac:spMkLst>
            <pc:docMk/>
            <pc:sldMk cId="3618024690" sldId="326"/>
            <ac:spMk id="3" creationId="{0A205C12-17AF-449C-B8EC-2320026BA8C1}"/>
          </ac:spMkLst>
        </pc:spChg>
      </pc:sldChg>
      <pc:sldChg chg="addSp delSp modSp mod ord">
        <pc:chgData name="Lucie Konečná" userId="e77d300807919a1d" providerId="LiveId" clId="{F44E15E1-2C53-4C89-95A5-5D3DBFC92C88}" dt="2024-03-10T16:01:25.025" v="68" actId="1076"/>
        <pc:sldMkLst>
          <pc:docMk/>
          <pc:sldMk cId="761000813" sldId="330"/>
        </pc:sldMkLst>
        <pc:spChg chg="mod">
          <ac:chgData name="Lucie Konečná" userId="e77d300807919a1d" providerId="LiveId" clId="{F44E15E1-2C53-4C89-95A5-5D3DBFC92C88}" dt="2024-03-10T16:01:19.534" v="65" actId="1076"/>
          <ac:spMkLst>
            <pc:docMk/>
            <pc:sldMk cId="761000813" sldId="330"/>
            <ac:spMk id="2" creationId="{081B8058-FCE8-DFAB-AD5A-3B46E961E24F}"/>
          </ac:spMkLst>
        </pc:spChg>
        <pc:spChg chg="add del mod">
          <ac:chgData name="Lucie Konečná" userId="e77d300807919a1d" providerId="LiveId" clId="{F44E15E1-2C53-4C89-95A5-5D3DBFC92C88}" dt="2024-03-10T16:01:06.530" v="62" actId="22"/>
          <ac:spMkLst>
            <pc:docMk/>
            <pc:sldMk cId="761000813" sldId="330"/>
            <ac:spMk id="4" creationId="{2C010271-23A0-14B6-9872-D7F26490C553}"/>
          </ac:spMkLst>
        </pc:spChg>
        <pc:picChg chg="del">
          <ac:chgData name="Lucie Konečná" userId="e77d300807919a1d" providerId="LiveId" clId="{F44E15E1-2C53-4C89-95A5-5D3DBFC92C88}" dt="2024-03-10T15:44:06.732" v="42" actId="478"/>
          <ac:picMkLst>
            <pc:docMk/>
            <pc:sldMk cId="761000813" sldId="330"/>
            <ac:picMk id="5" creationId="{6743B78F-DB0B-7640-AC43-0FCC7E219BD3}"/>
          </ac:picMkLst>
        </pc:picChg>
        <pc:picChg chg="add mod">
          <ac:chgData name="Lucie Konečná" userId="e77d300807919a1d" providerId="LiveId" clId="{F44E15E1-2C53-4C89-95A5-5D3DBFC92C88}" dt="2024-03-10T16:01:13.834" v="63" actId="1076"/>
          <ac:picMkLst>
            <pc:docMk/>
            <pc:sldMk cId="761000813" sldId="330"/>
            <ac:picMk id="7" creationId="{A75C8E26-5B71-076F-52E2-B868FCF400D8}"/>
          </ac:picMkLst>
        </pc:picChg>
        <pc:picChg chg="add mod ord">
          <ac:chgData name="Lucie Konečná" userId="e77d300807919a1d" providerId="LiveId" clId="{F44E15E1-2C53-4C89-95A5-5D3DBFC92C88}" dt="2024-03-10T16:01:25.025" v="68" actId="1076"/>
          <ac:picMkLst>
            <pc:docMk/>
            <pc:sldMk cId="761000813" sldId="330"/>
            <ac:picMk id="9" creationId="{2FEF1146-E9EA-77BC-F3CA-1FF8E5748100}"/>
          </ac:picMkLst>
        </pc:picChg>
      </pc:sldChg>
      <pc:sldChg chg="addSp delSp modSp new mod">
        <pc:chgData name="Lucie Konečná" userId="e77d300807919a1d" providerId="LiveId" clId="{F44E15E1-2C53-4C89-95A5-5D3DBFC92C88}" dt="2024-03-10T15:47:40.329" v="59" actId="14100"/>
        <pc:sldMkLst>
          <pc:docMk/>
          <pc:sldMk cId="1181905607" sldId="333"/>
        </pc:sldMkLst>
        <pc:spChg chg="del mod">
          <ac:chgData name="Lucie Konečná" userId="e77d300807919a1d" providerId="LiveId" clId="{F44E15E1-2C53-4C89-95A5-5D3DBFC92C88}" dt="2024-03-10T15:41:02.119" v="30"/>
          <ac:spMkLst>
            <pc:docMk/>
            <pc:sldMk cId="1181905607" sldId="333"/>
            <ac:spMk id="3" creationId="{F645E2A2-D699-1706-E605-7AF982EEFB18}"/>
          </ac:spMkLst>
        </pc:spChg>
        <pc:picChg chg="add mod">
          <ac:chgData name="Lucie Konečná" userId="e77d300807919a1d" providerId="LiveId" clId="{F44E15E1-2C53-4C89-95A5-5D3DBFC92C88}" dt="2024-03-10T15:40:54.270" v="29" actId="1076"/>
          <ac:picMkLst>
            <pc:docMk/>
            <pc:sldMk cId="1181905607" sldId="333"/>
            <ac:picMk id="5" creationId="{28203785-2030-B376-DE39-4A53BFA0631B}"/>
          </ac:picMkLst>
        </pc:picChg>
        <pc:picChg chg="add mod">
          <ac:chgData name="Lucie Konečná" userId="e77d300807919a1d" providerId="LiveId" clId="{F44E15E1-2C53-4C89-95A5-5D3DBFC92C88}" dt="2024-03-10T15:47:29.052" v="56" actId="1076"/>
          <ac:picMkLst>
            <pc:docMk/>
            <pc:sldMk cId="1181905607" sldId="333"/>
            <ac:picMk id="6" creationId="{E62074BD-85EA-A6B1-CAF4-684849241F23}"/>
          </ac:picMkLst>
        </pc:picChg>
        <pc:picChg chg="add mod">
          <ac:chgData name="Lucie Konečná" userId="e77d300807919a1d" providerId="LiveId" clId="{F44E15E1-2C53-4C89-95A5-5D3DBFC92C88}" dt="2024-03-10T15:47:40.329" v="59" actId="14100"/>
          <ac:picMkLst>
            <pc:docMk/>
            <pc:sldMk cId="1181905607" sldId="333"/>
            <ac:picMk id="8" creationId="{2B3626CB-F76D-A563-8459-54070F9AF4D7}"/>
          </ac:picMkLst>
        </pc:picChg>
      </pc:sldChg>
      <pc:sldChg chg="addSp modSp new mod">
        <pc:chgData name="Lucie Konečná" userId="e77d300807919a1d" providerId="LiveId" clId="{F44E15E1-2C53-4C89-95A5-5D3DBFC92C88}" dt="2024-03-10T15:35:58.470" v="23" actId="14100"/>
        <pc:sldMkLst>
          <pc:docMk/>
          <pc:sldMk cId="1121798922" sldId="334"/>
        </pc:sldMkLst>
        <pc:spChg chg="mod">
          <ac:chgData name="Lucie Konečná" userId="e77d300807919a1d" providerId="LiveId" clId="{F44E15E1-2C53-4C89-95A5-5D3DBFC92C88}" dt="2024-03-10T15:35:55.298" v="22" actId="1076"/>
          <ac:spMkLst>
            <pc:docMk/>
            <pc:sldMk cId="1121798922" sldId="334"/>
            <ac:spMk id="2" creationId="{617938EC-909E-B6CC-6E7F-D8F3CFCEBB68}"/>
          </ac:spMkLst>
        </pc:spChg>
        <pc:picChg chg="add mod">
          <ac:chgData name="Lucie Konečná" userId="e77d300807919a1d" providerId="LiveId" clId="{F44E15E1-2C53-4C89-95A5-5D3DBFC92C88}" dt="2024-03-10T15:35:58.470" v="23" actId="14100"/>
          <ac:picMkLst>
            <pc:docMk/>
            <pc:sldMk cId="1121798922" sldId="334"/>
            <ac:picMk id="5" creationId="{F662D099-7929-2F06-94FF-8C795B7DE34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E1F37-4FCE-444B-AC2B-A21C6770713B}" type="datetimeFigureOut">
              <a:rPr lang="cs-CZ" smtClean="0"/>
              <a:t>12.03.2024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103DE-920A-48A0-9B40-F678CA472F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9564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103DE-920A-48A0-9B40-F678CA472F7B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3123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103DE-920A-48A0-9B40-F678CA472F7B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820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103DE-920A-48A0-9B40-F678CA472F7B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2025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103DE-920A-48A0-9B40-F678CA472F7B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0810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103DE-920A-48A0-9B40-F678CA472F7B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7930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4719BCC-9400-4743-840E-CE3C6926F340}" type="datetimeFigureOut">
              <a:rPr lang="cs-CZ" smtClean="0"/>
              <a:t>12.03.2024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747790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9BCC-9400-4743-840E-CE3C6926F340}" type="datetimeFigureOut">
              <a:rPr lang="cs-CZ" smtClean="0"/>
              <a:t>12.03.2024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624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9BCC-9400-4743-840E-CE3C6926F340}" type="datetimeFigureOut">
              <a:rPr lang="cs-CZ" smtClean="0"/>
              <a:t>12.03.2024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5691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9BCC-9400-4743-840E-CE3C6926F340}" type="datetimeFigureOut">
              <a:rPr lang="cs-CZ" smtClean="0"/>
              <a:t>12.03.2024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1499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4719BCC-9400-4743-840E-CE3C6926F340}" type="datetimeFigureOut">
              <a:rPr lang="cs-CZ" smtClean="0"/>
              <a:t>12.03.2024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2719913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9BCC-9400-4743-840E-CE3C6926F340}" type="datetimeFigureOut">
              <a:rPr lang="cs-CZ" smtClean="0"/>
              <a:t>12.03.2024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9026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9BCC-9400-4743-840E-CE3C6926F340}" type="datetimeFigureOut">
              <a:rPr lang="cs-CZ" smtClean="0"/>
              <a:t>12.03.2024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2050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9BCC-9400-4743-840E-CE3C6926F340}" type="datetimeFigureOut">
              <a:rPr lang="cs-CZ" smtClean="0"/>
              <a:t>12.03.2024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3880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9BCC-9400-4743-840E-CE3C6926F340}" type="datetimeFigureOut">
              <a:rPr lang="cs-CZ" smtClean="0"/>
              <a:t>12.03.2024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1989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4719BCC-9400-4743-840E-CE3C6926F340}" type="datetimeFigureOut">
              <a:rPr lang="cs-CZ" smtClean="0"/>
              <a:t>12.03.2024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96487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4719BCC-9400-4743-840E-CE3C6926F340}" type="datetimeFigureOut">
              <a:rPr lang="cs-CZ" smtClean="0"/>
              <a:t>12.03.2024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72659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C4719BCC-9400-4743-840E-CE3C6926F340}" type="datetimeFigureOut">
              <a:rPr lang="cs-CZ" smtClean="0"/>
              <a:t>12.03.2024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56964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uTJJgtIPS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9A7B29-9B37-4611-AC5F-07E7BD4F65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4045" y="1525692"/>
            <a:ext cx="8635641" cy="3543780"/>
          </a:xfrm>
        </p:spPr>
        <p:txBody>
          <a:bodyPr/>
          <a:lstStyle/>
          <a:p>
            <a:r>
              <a:rPr lang="cs-CZ" sz="6000" b="1" dirty="0" err="1"/>
              <a:t>Organised</a:t>
            </a:r>
            <a:r>
              <a:rPr lang="cs-CZ" sz="6000" b="1" dirty="0"/>
              <a:t> </a:t>
            </a:r>
            <a:r>
              <a:rPr lang="cs-CZ" sz="6000" b="1" dirty="0" err="1"/>
              <a:t>Crime</a:t>
            </a:r>
            <a:r>
              <a:rPr lang="cs-CZ" sz="6000" b="1" dirty="0"/>
              <a:t> in </a:t>
            </a:r>
            <a:r>
              <a:rPr lang="cs-CZ" sz="6000" b="1" dirty="0" err="1"/>
              <a:t>Africa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5C607AE-408D-4A1E-8B41-B0D674A46C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9560" y="5459764"/>
            <a:ext cx="6947671" cy="1283936"/>
          </a:xfrm>
        </p:spPr>
        <p:txBody>
          <a:bodyPr>
            <a:normAutofit/>
          </a:bodyPr>
          <a:lstStyle/>
          <a:p>
            <a:r>
              <a:rPr lang="cs-CZ" dirty="0"/>
              <a:t>Lucie Konečná </a:t>
            </a:r>
          </a:p>
          <a:p>
            <a:r>
              <a:rPr lang="en-US" dirty="0"/>
              <a:t>GLCb2026 </a:t>
            </a:r>
            <a:r>
              <a:rPr lang="en-US" dirty="0" err="1"/>
              <a:t>Africas</a:t>
            </a:r>
            <a:r>
              <a:rPr lang="en-US" dirty="0"/>
              <a:t> Contemporary Security Challenges </a:t>
            </a:r>
            <a:endParaRPr lang="cs-CZ" dirty="0"/>
          </a:p>
          <a:p>
            <a:r>
              <a:rPr lang="cs-CZ" dirty="0"/>
              <a:t>13/3/2024</a:t>
            </a:r>
          </a:p>
        </p:txBody>
      </p:sp>
    </p:spTree>
    <p:extLst>
      <p:ext uri="{BB962C8B-B14F-4D97-AF65-F5344CB8AC3E}">
        <p14:creationId xmlns:p14="http://schemas.microsoft.com/office/powerpoint/2010/main" val="2497236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556FE3-3147-39FD-E417-E96333727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8203785-2030-B376-DE39-4A53BFA06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125" y="0"/>
            <a:ext cx="7411602" cy="6890741"/>
          </a:xfrm>
          <a:prstGeom prst="rect">
            <a:avLst/>
          </a:prstGeom>
        </p:spPr>
      </p:pic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E62074BD-85EA-A6B1-CAF4-684849241F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666602" y="0"/>
            <a:ext cx="4525398" cy="343462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B3626CB-F76D-A563-8459-54070F9AF4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6602" y="3288001"/>
            <a:ext cx="4525398" cy="283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905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1B8058-FCE8-DFAB-AD5A-3B46E961E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8945" y="219001"/>
            <a:ext cx="4821382" cy="3875809"/>
          </a:xfrm>
        </p:spPr>
        <p:txBody>
          <a:bodyPr>
            <a:normAutofit/>
          </a:bodyPr>
          <a:lstStyle/>
          <a:p>
            <a:pPr algn="ctr"/>
            <a:r>
              <a:rPr lang="cs-CZ" dirty="0" err="1"/>
              <a:t>Global</a:t>
            </a:r>
            <a:r>
              <a:rPr lang="cs-CZ" dirty="0"/>
              <a:t> </a:t>
            </a:r>
            <a:r>
              <a:rPr lang="cs-CZ" dirty="0" err="1"/>
              <a:t>Organized</a:t>
            </a:r>
            <a:r>
              <a:rPr lang="cs-CZ" dirty="0"/>
              <a:t> </a:t>
            </a:r>
            <a:r>
              <a:rPr lang="cs-CZ" dirty="0" err="1"/>
              <a:t>Crime</a:t>
            </a:r>
            <a:r>
              <a:rPr lang="cs-CZ" dirty="0"/>
              <a:t> Index - </a:t>
            </a:r>
            <a:r>
              <a:rPr lang="cs-CZ" dirty="0" err="1"/>
              <a:t>Africa</a:t>
            </a:r>
            <a:endParaRPr lang="cs-CZ" dirty="0"/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2FEF1146-E9EA-77BC-F3CA-1FF8E57481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08905" y="1772589"/>
            <a:ext cx="4501461" cy="3765765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75C8E26-5B71-076F-52E2-B868FCF40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583" y="0"/>
            <a:ext cx="63566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000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1B8058-FCE8-DFAB-AD5A-3B46E961E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Global</a:t>
            </a:r>
            <a:r>
              <a:rPr lang="cs-CZ" dirty="0"/>
              <a:t> </a:t>
            </a:r>
            <a:r>
              <a:rPr lang="cs-CZ" dirty="0" err="1"/>
              <a:t>Organized</a:t>
            </a:r>
            <a:r>
              <a:rPr lang="cs-CZ" dirty="0"/>
              <a:t> </a:t>
            </a:r>
            <a:r>
              <a:rPr lang="cs-CZ" dirty="0" err="1"/>
              <a:t>Crime</a:t>
            </a:r>
            <a:r>
              <a:rPr lang="cs-CZ" dirty="0"/>
              <a:t> Index - </a:t>
            </a:r>
            <a:r>
              <a:rPr lang="cs-CZ" dirty="0" err="1"/>
              <a:t>Africa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25AD10-6A79-540C-3B75-FDE3EAC781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842A379-784A-0523-33FD-0223ECD454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149" y="1403112"/>
            <a:ext cx="8383051" cy="517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404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7938EC-909E-B6CC-6E7F-D8F3CFCEB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0"/>
            <a:ext cx="9601200" cy="1485900"/>
          </a:xfrm>
        </p:spPr>
        <p:txBody>
          <a:bodyPr/>
          <a:lstStyle/>
          <a:p>
            <a:r>
              <a:rPr lang="cs-CZ" dirty="0" err="1"/>
              <a:t>Global</a:t>
            </a:r>
            <a:r>
              <a:rPr lang="cs-CZ" dirty="0"/>
              <a:t> </a:t>
            </a:r>
            <a:r>
              <a:rPr lang="cs-CZ" dirty="0" err="1"/>
              <a:t>Organized</a:t>
            </a:r>
            <a:r>
              <a:rPr lang="cs-CZ" dirty="0"/>
              <a:t> </a:t>
            </a:r>
            <a:r>
              <a:rPr lang="cs-CZ" dirty="0" err="1"/>
              <a:t>Crime</a:t>
            </a:r>
            <a:r>
              <a:rPr lang="cs-CZ" dirty="0"/>
              <a:t> Index - </a:t>
            </a:r>
            <a:r>
              <a:rPr lang="cs-CZ" dirty="0" err="1"/>
              <a:t>Africa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ABEC85-3332-D173-27E5-84BD4501F9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662D099-7929-2F06-94FF-8C795B7DE3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913230"/>
            <a:ext cx="8842371" cy="597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798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5A10F9-E765-4974-C790-D8AC470D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Factors </a:t>
            </a:r>
            <a:r>
              <a:rPr lang="cs-CZ" dirty="0"/>
              <a:t>I</a:t>
            </a:r>
            <a:r>
              <a:rPr lang="en-US" dirty="0" err="1"/>
              <a:t>nfluencing</a:t>
            </a:r>
            <a:r>
              <a:rPr lang="en-US" dirty="0"/>
              <a:t> the </a:t>
            </a:r>
            <a:r>
              <a:rPr lang="cs-CZ" dirty="0"/>
              <a:t>O</a:t>
            </a:r>
            <a:r>
              <a:rPr lang="en-US" dirty="0" err="1"/>
              <a:t>ccurrence</a:t>
            </a:r>
            <a:r>
              <a:rPr lang="en-US" dirty="0"/>
              <a:t> of OC in Africa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233E0E-69CF-9F04-02AF-279FC847D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426" y="1428750"/>
            <a:ext cx="9601200" cy="3581400"/>
          </a:xfrm>
        </p:spPr>
        <p:txBody>
          <a:bodyPr>
            <a:normAutofit/>
          </a:bodyPr>
          <a:lstStyle/>
          <a:p>
            <a:r>
              <a:rPr lang="en-GB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Income inequality</a:t>
            </a:r>
            <a:r>
              <a:rPr lang="en-GB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n-GB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outhful</a:t>
            </a:r>
            <a:r>
              <a:rPr lang="en-GB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population</a:t>
            </a:r>
            <a:r>
              <a:rPr lang="en-GB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Rapid rates of </a:t>
            </a:r>
            <a:r>
              <a:rPr lang="cs-CZ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urbanization</a:t>
            </a:r>
            <a:endParaRPr lang="cs-CZ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GB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oorly</a:t>
            </a:r>
            <a:r>
              <a:rPr lang="en-GB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-resourced criminal justice systems</a:t>
            </a:r>
            <a:endParaRPr lang="cs-CZ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GB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roliferation</a:t>
            </a:r>
            <a:r>
              <a:rPr lang="en-GB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of firearms</a:t>
            </a:r>
            <a:endParaRPr lang="cs-CZ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Conflict fuels crime, crime feeds conflict</a:t>
            </a:r>
            <a:endParaRPr lang="cs-CZ" dirty="0">
              <a:latin typeface="+mj-lt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970548B-29A5-439E-D3CC-BE7B023D4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0846" y="1809529"/>
            <a:ext cx="4358640" cy="260096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A26EEB9-317E-0866-CBFA-3414ABE7D8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4089632"/>
            <a:ext cx="5088835" cy="263066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0D19AC1-7D74-52BD-EE98-55E5295E9C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731"/>
          <a:stretch/>
        </p:blipFill>
        <p:spPr>
          <a:xfrm>
            <a:off x="7540846" y="4362036"/>
            <a:ext cx="4405630" cy="249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119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9A6CD3-0363-B806-A6B7-83BFCA790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29208"/>
            <a:ext cx="9601200" cy="1485900"/>
          </a:xfrm>
        </p:spPr>
        <p:txBody>
          <a:bodyPr/>
          <a:lstStyle/>
          <a:p>
            <a:pPr algn="ctr"/>
            <a:r>
              <a:rPr lang="en-US" dirty="0"/>
              <a:t>Factors </a:t>
            </a:r>
            <a:r>
              <a:rPr lang="cs-CZ" dirty="0"/>
              <a:t>I</a:t>
            </a:r>
            <a:r>
              <a:rPr lang="en-US" dirty="0" err="1"/>
              <a:t>nfluencing</a:t>
            </a:r>
            <a:r>
              <a:rPr lang="en-US" dirty="0"/>
              <a:t> the </a:t>
            </a:r>
            <a:r>
              <a:rPr lang="cs-CZ" dirty="0"/>
              <a:t>O</a:t>
            </a:r>
            <a:r>
              <a:rPr lang="en-US" dirty="0" err="1"/>
              <a:t>ccurrence</a:t>
            </a:r>
            <a:r>
              <a:rPr lang="en-US" dirty="0"/>
              <a:t> of OC in Africa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3F59DA9-84A4-83CF-7452-C34C6E4F86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4976" y="1428750"/>
            <a:ext cx="7174447" cy="5412011"/>
          </a:xfrm>
        </p:spPr>
      </p:pic>
    </p:spTree>
    <p:extLst>
      <p:ext uri="{BB962C8B-B14F-4D97-AF65-F5344CB8AC3E}">
        <p14:creationId xmlns:p14="http://schemas.microsoft.com/office/powerpoint/2010/main" val="2388830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511545-5A59-704D-1B37-4D1619794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1107" y="137160"/>
            <a:ext cx="3656419" cy="1485900"/>
          </a:xfrm>
        </p:spPr>
        <p:txBody>
          <a:bodyPr>
            <a:normAutofit/>
          </a:bodyPr>
          <a:lstStyle/>
          <a:p>
            <a:pPr algn="ctr"/>
            <a:r>
              <a:rPr lang="cs-CZ" b="1" dirty="0" err="1"/>
              <a:t>Corruption</a:t>
            </a:r>
            <a:endParaRPr lang="cs-CZ" b="1" dirty="0"/>
          </a:p>
        </p:txBody>
      </p:sp>
      <p:sp>
        <p:nvSpPr>
          <p:cNvPr id="1040" name="Rectangle 1039">
            <a:extLst>
              <a:ext uri="{FF2B5EF4-FFF2-40B4-BE49-F238E27FC236}">
                <a16:creationId xmlns:a16="http://schemas.microsoft.com/office/drawing/2014/main" id="{BEC9E7FA-3295-45ED-8253-D23F9E44E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mapa&#10;&#10;Popis byl vytvořen automaticky">
            <a:extLst>
              <a:ext uri="{FF2B5EF4-FFF2-40B4-BE49-F238E27FC236}">
                <a16:creationId xmlns:a16="http://schemas.microsoft.com/office/drawing/2014/main" id="{6FC99167-CA3B-A4AB-D7D9-703923437B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95" y="1000539"/>
            <a:ext cx="11460482" cy="5730240"/>
          </a:xfrm>
          <a:prstGeom prst="rect">
            <a:avLst/>
          </a:prstGeom>
        </p:spPr>
      </p:pic>
      <p:sp>
        <p:nvSpPr>
          <p:cNvPr id="1037" name="Content Placeholder 1036">
            <a:extLst>
              <a:ext uri="{FF2B5EF4-FFF2-40B4-BE49-F238E27FC236}">
                <a16:creationId xmlns:a16="http://schemas.microsoft.com/office/drawing/2014/main" id="{C7D858D1-F087-FEEA-A6CA-121BE31A3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0667" y="2286000"/>
            <a:ext cx="3656419" cy="3581400"/>
          </a:xfrm>
        </p:spPr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15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2A50DC-0865-8EC0-542A-FD197F3CD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Typology </a:t>
            </a:r>
            <a:r>
              <a:rPr lang="cs-CZ" dirty="0" err="1"/>
              <a:t>of</a:t>
            </a:r>
            <a:r>
              <a:rPr lang="cs-CZ" dirty="0"/>
              <a:t> OC in </a:t>
            </a:r>
            <a:r>
              <a:rPr lang="cs-CZ" dirty="0" err="1"/>
              <a:t>Africa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7442A1-D408-1451-D67F-3FAF3C053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428750"/>
            <a:ext cx="9601200" cy="3581400"/>
          </a:xfrm>
        </p:spPr>
        <p:txBody>
          <a:bodyPr>
            <a:normAutofit/>
          </a:bodyPr>
          <a:lstStyle/>
          <a:p>
            <a:r>
              <a:rPr lang="cs-CZ" dirty="0">
                <a:latin typeface="+mj-lt"/>
              </a:rPr>
              <a:t>A) </a:t>
            </a:r>
            <a:r>
              <a:rPr lang="en-US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Drug trafficking to drug abuse</a:t>
            </a:r>
            <a:endParaRPr lang="cs-CZ" dirty="0">
              <a:latin typeface="+mj-lt"/>
            </a:endParaRPr>
          </a:p>
          <a:p>
            <a:r>
              <a:rPr lang="cs-CZ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Trafficking in human beings</a:t>
            </a:r>
            <a:endParaRPr lang="cs-CZ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C)</a:t>
            </a:r>
            <a:r>
              <a:rPr lang="cs-CZ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Arms</a:t>
            </a:r>
            <a:r>
              <a:rPr lang="cs-CZ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smuggling</a:t>
            </a:r>
            <a:r>
              <a:rPr lang="cs-CZ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Government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stockpiles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Homemade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craft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production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Lost</a:t>
            </a:r>
            <a:r>
              <a:rPr lang="cs-CZ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cs-CZ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stolen </a:t>
            </a:r>
            <a:r>
              <a:rPr lang="cs-CZ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weapons</a:t>
            </a:r>
            <a:r>
              <a:rPr lang="cs-CZ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r>
              <a:rPr lang="cs-CZ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D) </a:t>
            </a:r>
            <a:r>
              <a:rPr lang="en-GB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Smuggling and illegal importation of goods and counterfeit commodities</a:t>
            </a:r>
            <a:endParaRPr lang="cs-CZ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cs-CZ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Resource smuggling, wildlife poaching, and environmental crime</a:t>
            </a:r>
            <a:endParaRPr lang="cs-CZ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F) </a:t>
            </a:r>
            <a:r>
              <a:rPr lang="en-US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Money laundering</a:t>
            </a:r>
            <a:endParaRPr lang="cs-CZ" b="1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4" name="Obrázek 3" descr="Obsah obrázku stůl&#10;&#10;Popis byl vytvořen automaticky">
            <a:extLst>
              <a:ext uri="{FF2B5EF4-FFF2-40B4-BE49-F238E27FC236}">
                <a16:creationId xmlns:a16="http://schemas.microsoft.com/office/drawing/2014/main" id="{EB033391-1745-53B8-65D5-113E9FE40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100" y="4102904"/>
            <a:ext cx="3392060" cy="275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5941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D29DFA-D673-79C8-17D4-96C418521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Case Study - </a:t>
            </a:r>
            <a:r>
              <a:rPr lang="cs-CZ" dirty="0" err="1"/>
              <a:t>Nigeria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4B5845-1565-489D-23EC-09EFAFAF9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428750"/>
            <a:ext cx="10967720" cy="5159086"/>
          </a:xfrm>
        </p:spPr>
        <p:txBody>
          <a:bodyPr>
            <a:noAutofit/>
          </a:bodyPr>
          <a:lstStyle/>
          <a:p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Nigerian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criminal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gangs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rose to prominence in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1980s.</a:t>
            </a:r>
          </a:p>
          <a:p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Nigerian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criminal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organizations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networks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are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unique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both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their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ubiquity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diverse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nature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their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activities</a:t>
            </a: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Factors influencing the rise of OC in Nigeria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weak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institutions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bad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leadership,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weak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civil society,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multiple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tribal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groups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power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centers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high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levels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corruption</a:t>
            </a: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endemic</a:t>
            </a: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poverty</a:t>
            </a: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eak</a:t>
            </a:r>
            <a:r>
              <a:rPr lang="en-US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orrectional</a:t>
            </a:r>
            <a:r>
              <a:rPr lang="en-US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gencies</a:t>
            </a:r>
            <a:r>
              <a:rPr lang="cs-CZ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lack</a:t>
            </a:r>
            <a:r>
              <a:rPr lang="cs-CZ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synergy</a:t>
            </a:r>
            <a:r>
              <a:rPr lang="cs-CZ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prebendalism</a:t>
            </a:r>
            <a:r>
              <a:rPr lang="cs-CZ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Nigeria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only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nation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on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earth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among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top ten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oil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producing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countries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classified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as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poor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.”</a:t>
            </a:r>
          </a:p>
          <a:p>
            <a:r>
              <a:rPr lang="cs-CZ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ighly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fluid in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personnel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and in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methods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operation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ranging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independent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entrepreneurs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highly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organized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syndicates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cs-CZ" dirty="0">
                <a:latin typeface="+mj-lt"/>
                <a:cs typeface="Times New Roman" panose="02020603050405020304" pitchFamily="18" charset="0"/>
              </a:rPr>
              <a:t>Area </a:t>
            </a:r>
            <a:r>
              <a:rPr lang="cs-CZ" dirty="0" err="1">
                <a:latin typeface="+mj-lt"/>
                <a:cs typeface="Times New Roman" panose="02020603050405020304" pitchFamily="18" charset="0"/>
              </a:rPr>
              <a:t>Boys</a:t>
            </a:r>
            <a:r>
              <a:rPr lang="cs-CZ" dirty="0">
                <a:latin typeface="+mj-lt"/>
                <a:cs typeface="Times New Roman" panose="02020603050405020304" pitchFamily="18" charset="0"/>
              </a:rPr>
              <a:t> (</a:t>
            </a:r>
            <a:r>
              <a:rPr lang="cs-CZ" dirty="0" err="1">
                <a:latin typeface="+mj-lt"/>
                <a:cs typeface="Times New Roman" panose="02020603050405020304" pitchFamily="18" charset="0"/>
              </a:rPr>
              <a:t>Agberos</a:t>
            </a:r>
            <a:r>
              <a:rPr lang="cs-CZ" dirty="0">
                <a:latin typeface="+mj-lt"/>
                <a:cs typeface="Times New Roman" panose="02020603050405020304" pitchFamily="18" charset="0"/>
              </a:rPr>
              <a:t>),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Confraternities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- Neo Black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Movement</a:t>
            </a: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a.k.a</a:t>
            </a: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Black </a:t>
            </a:r>
            <a:r>
              <a:rPr lang="cs-CZ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Axe</a:t>
            </a: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Supreme</a:t>
            </a: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Vikings</a:t>
            </a: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Confraternity</a:t>
            </a: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nl-NL" b="0" i="0" dirty="0">
                <a:solidFill>
                  <a:srgbClr val="0D0D0D"/>
                </a:solidFill>
                <a:effectLst/>
                <a:latin typeface="+mj-lt"/>
              </a:rPr>
              <a:t>De Norsemen Kclub of Nigeria</a:t>
            </a:r>
            <a:r>
              <a:rPr lang="cs-CZ" b="0" i="0" dirty="0">
                <a:solidFill>
                  <a:srgbClr val="0D0D0D"/>
                </a:solidFill>
                <a:effectLst/>
                <a:latin typeface="+mj-lt"/>
              </a:rPr>
              <a:t>.</a:t>
            </a:r>
            <a:endParaRPr lang="cs-CZ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+mj-lt"/>
                <a:hlinkClick r:id="rId3"/>
              </a:rPr>
              <a:t>https://www.youtube.com/watch?v=suTJJgtIPSs</a:t>
            </a:r>
            <a:endParaRPr lang="cs-CZ" dirty="0">
              <a:latin typeface="+mj-lt"/>
            </a:endParaRPr>
          </a:p>
          <a:p>
            <a:r>
              <a:rPr lang="cs-CZ" dirty="0">
                <a:latin typeface="+mj-lt"/>
              </a:rPr>
              <a:t>https://www.youtube.com/watch?v=ViTQ7N7iUQ0</a:t>
            </a:r>
          </a:p>
        </p:txBody>
      </p:sp>
    </p:spTree>
    <p:extLst>
      <p:ext uri="{BB962C8B-B14F-4D97-AF65-F5344CB8AC3E}">
        <p14:creationId xmlns:p14="http://schemas.microsoft.com/office/powerpoint/2010/main" val="28349381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8BCB29-3F25-4405-A1D0-B56D11717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0313" y="2771077"/>
            <a:ext cx="9601200" cy="1485900"/>
          </a:xfrm>
        </p:spPr>
        <p:txBody>
          <a:bodyPr>
            <a:normAutofit/>
          </a:bodyPr>
          <a:lstStyle/>
          <a:p>
            <a:r>
              <a:rPr lang="cs-CZ" sz="6000" dirty="0" err="1"/>
              <a:t>Thank</a:t>
            </a:r>
            <a:r>
              <a:rPr lang="cs-CZ" sz="6000" dirty="0"/>
              <a:t> </a:t>
            </a:r>
            <a:r>
              <a:rPr lang="cs-CZ" sz="6000" dirty="0" err="1"/>
              <a:t>you</a:t>
            </a:r>
            <a:r>
              <a:rPr lang="cs-CZ" sz="6000" dirty="0"/>
              <a:t> </a:t>
            </a:r>
            <a:r>
              <a:rPr lang="cs-CZ" sz="6000" dirty="0" err="1"/>
              <a:t>for</a:t>
            </a:r>
            <a:r>
              <a:rPr lang="cs-CZ" sz="6000" dirty="0"/>
              <a:t> </a:t>
            </a:r>
            <a:r>
              <a:rPr lang="cs-CZ" sz="6000" dirty="0" err="1"/>
              <a:t>your</a:t>
            </a:r>
            <a:r>
              <a:rPr lang="cs-CZ" sz="6000" dirty="0"/>
              <a:t> </a:t>
            </a:r>
            <a:r>
              <a:rPr lang="cs-CZ" sz="6000" dirty="0" err="1"/>
              <a:t>attention</a:t>
            </a:r>
            <a:endParaRPr lang="cs-CZ" sz="6000" dirty="0"/>
          </a:p>
        </p:txBody>
      </p:sp>
    </p:spTree>
    <p:extLst>
      <p:ext uri="{BB962C8B-B14F-4D97-AF65-F5344CB8AC3E}">
        <p14:creationId xmlns:p14="http://schemas.microsoft.com/office/powerpoint/2010/main" val="4283349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D0C9E9-88B2-4EB1-9A0F-65B208BDA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13"/>
            <a:ext cx="9601200" cy="1485900"/>
          </a:xfrm>
        </p:spPr>
        <p:txBody>
          <a:bodyPr/>
          <a:lstStyle/>
          <a:p>
            <a:pPr algn="ctr"/>
            <a:r>
              <a:rPr lang="cs-CZ" dirty="0" err="1"/>
              <a:t>Organised</a:t>
            </a:r>
            <a:r>
              <a:rPr lang="cs-CZ" dirty="0"/>
              <a:t> </a:t>
            </a:r>
            <a:r>
              <a:rPr lang="cs-CZ" dirty="0" err="1"/>
              <a:t>Crime</a:t>
            </a:r>
            <a:r>
              <a:rPr lang="cs-CZ" dirty="0"/>
              <a:t> - </a:t>
            </a:r>
            <a:r>
              <a:rPr lang="cs-CZ" dirty="0" err="1"/>
              <a:t>Definition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205C12-17AF-449C-B8EC-2320026BA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809" y="822463"/>
            <a:ext cx="9601200" cy="448254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GB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en-GB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Organised crime consists of those serious </a:t>
            </a:r>
            <a:r>
              <a:rPr lang="en-GB" b="1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criminal </a:t>
            </a:r>
            <a:r>
              <a:rPr lang="en-GB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offenses committed by a criminal organization, which is based on a </a:t>
            </a:r>
            <a:r>
              <a:rPr lang="en-GB" b="1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structured</a:t>
            </a:r>
            <a:r>
              <a:rPr lang="en-GB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association of </a:t>
            </a:r>
            <a:r>
              <a:rPr lang="en-GB" b="1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more than two </a:t>
            </a:r>
            <a:r>
              <a:rPr lang="en-GB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persons acting in concert over a </a:t>
            </a:r>
            <a:r>
              <a:rPr lang="en-GB" b="1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prolonged period </a:t>
            </a:r>
            <a:r>
              <a:rPr lang="en-GB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of time in pursuit of both their criminal objectives and </a:t>
            </a:r>
            <a:r>
              <a:rPr lang="en-GB" b="1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profits</a:t>
            </a:r>
            <a:r>
              <a:rPr lang="en-GB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.“</a:t>
            </a:r>
            <a:r>
              <a:rPr lang="cs-CZ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Gastrow</a:t>
            </a:r>
            <a:endParaRPr lang="cs-CZ" i="1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cs-CZ" i="1" dirty="0">
                <a:latin typeface="+mj-lt"/>
              </a:rPr>
              <a:t>„</a:t>
            </a:r>
            <a:r>
              <a:rPr lang="en-US" i="1" dirty="0" err="1">
                <a:latin typeface="+mj-lt"/>
              </a:rPr>
              <a:t>Organised</a:t>
            </a:r>
            <a:r>
              <a:rPr lang="en-US" i="1" dirty="0">
                <a:latin typeface="+mj-lt"/>
              </a:rPr>
              <a:t> Crime is defined as planned and </a:t>
            </a:r>
            <a:r>
              <a:rPr lang="en-US" i="1" dirty="0" err="1">
                <a:latin typeface="+mj-lt"/>
              </a:rPr>
              <a:t>co-ordinated</a:t>
            </a:r>
            <a:r>
              <a:rPr lang="en-US" i="1" dirty="0">
                <a:latin typeface="+mj-lt"/>
              </a:rPr>
              <a:t> </a:t>
            </a:r>
            <a:r>
              <a:rPr lang="en-US" b="1" i="1" dirty="0">
                <a:latin typeface="+mj-lt"/>
              </a:rPr>
              <a:t>criminal</a:t>
            </a:r>
            <a:r>
              <a:rPr lang="en-US" i="1" dirty="0">
                <a:latin typeface="+mj-lt"/>
              </a:rPr>
              <a:t> </a:t>
            </a:r>
            <a:r>
              <a:rPr lang="en-US" i="1" dirty="0" err="1">
                <a:latin typeface="+mj-lt"/>
              </a:rPr>
              <a:t>behaviour</a:t>
            </a:r>
            <a:r>
              <a:rPr lang="en-US" i="1" dirty="0">
                <a:latin typeface="+mj-lt"/>
              </a:rPr>
              <a:t> and conduct by </a:t>
            </a:r>
            <a:r>
              <a:rPr lang="en-US" b="1" i="1" dirty="0">
                <a:latin typeface="+mj-lt"/>
              </a:rPr>
              <a:t>people</a:t>
            </a:r>
            <a:r>
              <a:rPr lang="en-US" i="1" dirty="0">
                <a:latin typeface="+mj-lt"/>
              </a:rPr>
              <a:t> working together on a </a:t>
            </a:r>
            <a:r>
              <a:rPr lang="en-US" b="1" i="1" dirty="0">
                <a:latin typeface="+mj-lt"/>
              </a:rPr>
              <a:t>continuing basis</a:t>
            </a:r>
            <a:r>
              <a:rPr lang="en-US" i="1" dirty="0">
                <a:latin typeface="+mj-lt"/>
              </a:rPr>
              <a:t>.</a:t>
            </a:r>
            <a:r>
              <a:rPr lang="cs-CZ" i="1" dirty="0">
                <a:latin typeface="+mj-lt"/>
              </a:rPr>
              <a:t>“ </a:t>
            </a:r>
            <a:r>
              <a:rPr lang="cs-CZ" i="1" dirty="0" err="1">
                <a:latin typeface="+mj-lt"/>
              </a:rPr>
              <a:t>GoV</a:t>
            </a:r>
            <a:r>
              <a:rPr lang="cs-CZ" i="1" dirty="0">
                <a:latin typeface="+mj-lt"/>
              </a:rPr>
              <a:t> UK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+mj-lt"/>
              </a:rPr>
              <a:t>UN Convention Against Transnational Organized Crime</a:t>
            </a:r>
            <a:r>
              <a:rPr lang="cs-CZ" dirty="0">
                <a:latin typeface="+mj-lt"/>
              </a:rPr>
              <a:t> (Palermo </a:t>
            </a:r>
            <a:r>
              <a:rPr lang="cs-CZ" dirty="0" err="1">
                <a:latin typeface="+mj-lt"/>
              </a:rPr>
              <a:t>Convention</a:t>
            </a:r>
            <a:r>
              <a:rPr lang="cs-CZ" dirty="0">
                <a:latin typeface="+mj-lt"/>
              </a:rPr>
              <a:t>) </a:t>
            </a:r>
            <a:r>
              <a:rPr lang="cs-CZ" dirty="0" err="1">
                <a:latin typeface="+mj-lt"/>
              </a:rPr>
              <a:t>defines</a:t>
            </a:r>
            <a:r>
              <a:rPr lang="cs-CZ" dirty="0">
                <a:latin typeface="+mj-lt"/>
              </a:rPr>
              <a:t> OCG: </a:t>
            </a:r>
          </a:p>
          <a:p>
            <a:pPr marL="530352" lvl="1" indent="0">
              <a:lnSpc>
                <a:spcPct val="80000"/>
              </a:lnSpc>
              <a:buNone/>
            </a:pP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en-GB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Organized criminal group’ shall mean a </a:t>
            </a:r>
            <a:r>
              <a:rPr lang="en-GB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structured group </a:t>
            </a:r>
            <a:r>
              <a:rPr lang="en-GB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of </a:t>
            </a:r>
            <a:r>
              <a:rPr lang="en-GB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three or more </a:t>
            </a:r>
            <a:r>
              <a:rPr lang="en-GB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persons, existing for a </a:t>
            </a:r>
            <a:r>
              <a:rPr lang="en-GB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period of time </a:t>
            </a:r>
            <a:r>
              <a:rPr lang="en-GB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and acting in concert with the aim of committing one or more </a:t>
            </a:r>
            <a:r>
              <a:rPr lang="en-GB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serious crimes </a:t>
            </a:r>
            <a:r>
              <a:rPr lang="en-GB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or offences established in accordance with this Convention, in order to obtain, directly or indirectly, a financial or other </a:t>
            </a:r>
            <a:r>
              <a:rPr lang="en-GB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material benefit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.“</a:t>
            </a:r>
          </a:p>
          <a:p>
            <a:pPr lvl="1">
              <a:lnSpc>
                <a:spcPct val="80000"/>
              </a:lnSpc>
            </a:pP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UNODC</a:t>
            </a:r>
            <a:endParaRPr lang="cs-CZ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GB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SARPCCO defining characters</a:t>
            </a: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cs-CZ" i="1" dirty="0">
              <a:latin typeface="+mj-lt"/>
            </a:endParaRPr>
          </a:p>
          <a:p>
            <a:pPr marL="530352" lvl="1" indent="0">
              <a:lnSpc>
                <a:spcPct val="80000"/>
              </a:lnSpc>
              <a:buNone/>
            </a:pPr>
            <a:endParaRPr lang="cs-CZ" dirty="0">
              <a:latin typeface="+mj-lt"/>
            </a:endParaRPr>
          </a:p>
          <a:p>
            <a:pPr>
              <a:lnSpc>
                <a:spcPct val="80000"/>
              </a:lnSpc>
            </a:pPr>
            <a:endParaRPr lang="cs-CZ" i="1" dirty="0">
              <a:latin typeface="+mj-lt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cs-CZ" dirty="0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8A4CC1EE-B082-687C-447E-31B0A5F09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5426" y="4441171"/>
            <a:ext cx="4977614" cy="217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79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E992E4-31C0-4CC2-5AAB-CA17D2F87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4109" y="0"/>
            <a:ext cx="9601200" cy="1485900"/>
          </a:xfrm>
        </p:spPr>
        <p:txBody>
          <a:bodyPr/>
          <a:lstStyle/>
          <a:p>
            <a:r>
              <a:rPr lang="cs-CZ" dirty="0"/>
              <a:t>SARPCCO (</a:t>
            </a:r>
            <a:r>
              <a:rPr lang="cs-CZ" dirty="0" err="1"/>
              <a:t>Active</a:t>
            </a:r>
            <a:r>
              <a:rPr lang="cs-CZ" dirty="0"/>
              <a:t> in SADC – </a:t>
            </a:r>
            <a:r>
              <a:rPr lang="cs-CZ" dirty="0" err="1"/>
              <a:t>Southern</a:t>
            </a:r>
            <a:r>
              <a:rPr lang="cs-CZ" dirty="0"/>
              <a:t> </a:t>
            </a:r>
            <a:r>
              <a:rPr lang="cs-CZ" dirty="0" err="1"/>
              <a:t>African</a:t>
            </a:r>
            <a:r>
              <a:rPr lang="cs-CZ" dirty="0"/>
              <a:t> Development </a:t>
            </a:r>
            <a:r>
              <a:rPr lang="cs-CZ" dirty="0" err="1"/>
              <a:t>Community</a:t>
            </a:r>
            <a:r>
              <a:rPr lang="cs-CZ" dirty="0"/>
              <a:t>)</a:t>
            </a:r>
          </a:p>
        </p:txBody>
      </p:sp>
      <p:pic>
        <p:nvPicPr>
          <p:cNvPr id="1028" name="Picture 4" descr="Map of the Southern African Development Community (SADC) region [5]. |  Download Scientific Diagram">
            <a:extLst>
              <a:ext uri="{FF2B5EF4-FFF2-40B4-BE49-F238E27FC236}">
                <a16:creationId xmlns:a16="http://schemas.microsoft.com/office/drawing/2014/main" id="{73F6652A-D875-5607-0731-6350A284E54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222" y="1399573"/>
            <a:ext cx="7268924" cy="5122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656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D0C9E9-88B2-4EB1-9A0F-65B208BDA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13"/>
            <a:ext cx="9601200" cy="1485900"/>
          </a:xfrm>
        </p:spPr>
        <p:txBody>
          <a:bodyPr/>
          <a:lstStyle/>
          <a:p>
            <a:pPr algn="ctr"/>
            <a:r>
              <a:rPr lang="cs-CZ" dirty="0" err="1"/>
              <a:t>Organised</a:t>
            </a:r>
            <a:r>
              <a:rPr lang="cs-CZ" dirty="0"/>
              <a:t> </a:t>
            </a:r>
            <a:r>
              <a:rPr lang="cs-CZ" dirty="0" err="1"/>
              <a:t>Crime</a:t>
            </a:r>
            <a:r>
              <a:rPr lang="cs-CZ" dirty="0"/>
              <a:t> - </a:t>
            </a:r>
            <a:r>
              <a:rPr lang="cs-CZ" dirty="0" err="1"/>
              <a:t>Definition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205C12-17AF-449C-B8EC-2320026BA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809" y="822463"/>
            <a:ext cx="9601200" cy="538949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OCG </a:t>
            </a:r>
            <a:r>
              <a:rPr lang="en-GB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defining characters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according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to Šmíd: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a) </a:t>
            </a:r>
            <a:r>
              <a:rPr lang="cs-CZ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hierarchical</a:t>
            </a:r>
            <a:r>
              <a:rPr lang="cs-CZ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structure</a:t>
            </a:r>
            <a:r>
              <a:rPr lang="cs-CZ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cs-CZ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organisation</a:t>
            </a:r>
            <a:endParaRPr lang="cs-CZ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cs-CZ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b) business </a:t>
            </a:r>
            <a:r>
              <a:rPr lang="cs-CZ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continuity</a:t>
            </a:r>
            <a:endParaRPr lang="cs-CZ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cs-CZ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c) </a:t>
            </a:r>
            <a:r>
              <a:rPr lang="cs-CZ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corruption</a:t>
            </a:r>
            <a:endParaRPr lang="cs-CZ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cs-CZ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d) </a:t>
            </a:r>
            <a:r>
              <a:rPr lang="cs-CZ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violence</a:t>
            </a:r>
            <a:endParaRPr lang="cs-CZ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cs-CZ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cs-CZ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e) </a:t>
            </a:r>
            <a:r>
              <a:rPr lang="cs-CZ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illegal</a:t>
            </a:r>
            <a:r>
              <a:rPr lang="cs-CZ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activity</a:t>
            </a:r>
            <a:endParaRPr lang="cs-CZ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cs-CZ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	f) </a:t>
            </a:r>
            <a:r>
              <a:rPr lang="cs-CZ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penetrating</a:t>
            </a:r>
            <a:r>
              <a:rPr lang="cs-CZ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economic</a:t>
            </a:r>
            <a:r>
              <a:rPr lang="cs-CZ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markets</a:t>
            </a:r>
            <a:endParaRPr lang="cs-CZ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cs-CZ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	g) </a:t>
            </a:r>
            <a:r>
              <a:rPr lang="cs-CZ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membership</a:t>
            </a:r>
            <a:r>
              <a:rPr lang="cs-CZ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exclusivity</a:t>
            </a:r>
            <a:endParaRPr lang="cs-CZ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cs-CZ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	h) non-</a:t>
            </a:r>
            <a:r>
              <a:rPr lang="cs-CZ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ideological</a:t>
            </a:r>
            <a:endParaRPr lang="cs-CZ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cs-CZ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Mafia  - type </a:t>
            </a:r>
            <a:r>
              <a:rPr lang="cs-CZ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of</a:t>
            </a:r>
            <a:r>
              <a:rPr lang="cs-CZ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OCG, </a:t>
            </a:r>
            <a:r>
              <a:rPr lang="en-US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is an informal term that is used to describe criminal organizations that bear a strong similarity to the original “Mafia”, the Sicilian Mafia and Italian Mafia</a:t>
            </a:r>
            <a:r>
              <a:rPr lang="cs-CZ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cs-CZ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political</a:t>
            </a:r>
            <a:r>
              <a:rPr lang="cs-CZ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dimension</a:t>
            </a:r>
            <a:r>
              <a:rPr lang="cs-CZ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cs-CZ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Gang - </a:t>
            </a:r>
            <a:r>
              <a:rPr lang="en-US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territorial character, less sophisticated methods and activities</a:t>
            </a:r>
            <a:r>
              <a:rPr lang="cs-CZ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cs-CZ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Syndicate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 - </a:t>
            </a:r>
            <a:r>
              <a:rPr lang="cs-CZ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Calibri" panose="020F0502020204030204" pitchFamily="34" charset="0"/>
              </a:rPr>
              <a:t>illegal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cs-CZ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Calibri" panose="020F0502020204030204" pitchFamily="34" charset="0"/>
              </a:rPr>
              <a:t>businesses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Calibri" panose="020F0502020204030204" pitchFamily="34" charset="0"/>
              </a:rPr>
              <a:t> on a </a:t>
            </a:r>
            <a:r>
              <a:rPr lang="cs-CZ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Calibri" panose="020F0502020204030204" pitchFamily="34" charset="0"/>
              </a:rPr>
              <a:t>larger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Calibri" panose="020F0502020204030204" pitchFamily="34" charset="0"/>
              </a:rPr>
              <a:t>, </a:t>
            </a:r>
            <a:r>
              <a:rPr lang="cs-CZ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Calibri" panose="020F0502020204030204" pitchFamily="34" charset="0"/>
              </a:rPr>
              <a:t>also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cs-CZ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Calibri" panose="020F0502020204030204" pitchFamily="34" charset="0"/>
              </a:rPr>
              <a:t>international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cs-CZ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Calibri" panose="020F0502020204030204" pitchFamily="34" charset="0"/>
              </a:rPr>
              <a:t>scale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Calibri" panose="020F0502020204030204" pitchFamily="34" charset="0"/>
              </a:rPr>
              <a:t>.</a:t>
            </a:r>
            <a:endParaRPr 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80000"/>
              </a:lnSpc>
            </a:pPr>
            <a:endParaRPr lang="cs-CZ" i="1" dirty="0">
              <a:latin typeface="+mj-lt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8024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7B2436-24F7-450B-80FC-ACB622FDC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Typology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Organized</a:t>
            </a:r>
            <a:r>
              <a:rPr lang="cs-CZ" dirty="0"/>
              <a:t> </a:t>
            </a:r>
            <a:r>
              <a:rPr lang="cs-CZ" dirty="0" err="1"/>
              <a:t>Crime</a:t>
            </a:r>
            <a:r>
              <a:rPr lang="cs-CZ" dirty="0"/>
              <a:t> </a:t>
            </a:r>
            <a:r>
              <a:rPr lang="cs-CZ" dirty="0" err="1"/>
              <a:t>Groups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C6C67D-EAB5-E22A-21D1-49AF079F9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122" y="1550504"/>
            <a:ext cx="9601200" cy="3581400"/>
          </a:xfrm>
        </p:spPr>
        <p:txBody>
          <a:bodyPr/>
          <a:lstStyle/>
          <a:p>
            <a:r>
              <a:rPr lang="en-US" b="1" dirty="0"/>
              <a:t>UNODC defining features</a:t>
            </a:r>
            <a:r>
              <a:rPr lang="en-US" dirty="0"/>
              <a:t>: structure, size, activities, level of transborder operations, identity, level of violence, use of corruption, political influence, penetration into the legitimate economy and level of cooperation with other organizations.</a:t>
            </a:r>
            <a:endParaRPr lang="cs-CZ" dirty="0"/>
          </a:p>
          <a:p>
            <a:r>
              <a:rPr lang="cs-CZ" b="1" dirty="0"/>
              <a:t>A) Standard Hierarchy 				B) </a:t>
            </a:r>
            <a:r>
              <a:rPr lang="cs-CZ" b="1" dirty="0" err="1"/>
              <a:t>Regional</a:t>
            </a:r>
            <a:r>
              <a:rPr lang="cs-CZ" b="1" dirty="0"/>
              <a:t> hierarchy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6ABB35C-6222-ACF2-6712-8AD0C4F32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840" y="3360557"/>
            <a:ext cx="5578282" cy="2091856"/>
          </a:xfrm>
          <a:prstGeom prst="rect">
            <a:avLst/>
          </a:prstGeom>
        </p:spPr>
      </p:pic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E678D340-406F-BF13-D454-E46D64ADEA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4150" y="3356913"/>
            <a:ext cx="565785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726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7B2436-24F7-450B-80FC-ACB622FDC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Typology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Organized</a:t>
            </a:r>
            <a:r>
              <a:rPr lang="cs-CZ" dirty="0"/>
              <a:t> </a:t>
            </a:r>
            <a:r>
              <a:rPr lang="cs-CZ" dirty="0" err="1"/>
              <a:t>Crime</a:t>
            </a:r>
            <a:r>
              <a:rPr lang="cs-CZ" dirty="0"/>
              <a:t> </a:t>
            </a:r>
            <a:r>
              <a:rPr lang="cs-CZ" dirty="0" err="1"/>
              <a:t>Groups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C6C67D-EAB5-E22A-21D1-49AF079F9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122" y="1550504"/>
            <a:ext cx="9601200" cy="5198166"/>
          </a:xfrm>
        </p:spPr>
        <p:txBody>
          <a:bodyPr/>
          <a:lstStyle/>
          <a:p>
            <a:r>
              <a:rPr lang="cs-CZ" b="1" dirty="0"/>
              <a:t>C) </a:t>
            </a:r>
            <a:r>
              <a:rPr lang="cs-CZ" b="1" dirty="0" err="1"/>
              <a:t>Clustered</a:t>
            </a:r>
            <a:r>
              <a:rPr lang="cs-CZ" b="1" dirty="0"/>
              <a:t> Hierarchy 				D) </a:t>
            </a:r>
            <a:r>
              <a:rPr lang="cs-CZ" b="1" dirty="0" err="1"/>
              <a:t>Core</a:t>
            </a:r>
            <a:r>
              <a:rPr lang="cs-CZ" b="1" dirty="0"/>
              <a:t> </a:t>
            </a:r>
            <a:r>
              <a:rPr lang="cs-CZ" b="1" dirty="0" err="1"/>
              <a:t>group</a:t>
            </a:r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r>
              <a:rPr lang="cs-CZ" b="1" dirty="0"/>
              <a:t>E) </a:t>
            </a:r>
            <a:r>
              <a:rPr lang="cs-CZ" b="1" dirty="0" err="1"/>
              <a:t>Criminal</a:t>
            </a:r>
            <a:r>
              <a:rPr lang="cs-CZ" b="1" dirty="0"/>
              <a:t> network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C313EC7-8304-48E4-40AC-04344EDC7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424" y="2040835"/>
            <a:ext cx="5753100" cy="241935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D70EEE3-B582-2D29-393E-C3F0E2CC17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8268" b="-8268"/>
          <a:stretch/>
        </p:blipFill>
        <p:spPr>
          <a:xfrm>
            <a:off x="6527524" y="1840810"/>
            <a:ext cx="5553075" cy="28194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D00C841-629E-43ED-5BE6-7DECADAF6A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312" b="2839"/>
          <a:stretch/>
        </p:blipFill>
        <p:spPr>
          <a:xfrm>
            <a:off x="4479443" y="4343400"/>
            <a:ext cx="5191332" cy="243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623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1B8058-FCE8-DFAB-AD5A-3B46E961E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40" y="0"/>
            <a:ext cx="9601200" cy="1485900"/>
          </a:xfrm>
        </p:spPr>
        <p:txBody>
          <a:bodyPr/>
          <a:lstStyle/>
          <a:p>
            <a:pPr algn="ctr"/>
            <a:r>
              <a:rPr lang="cs-CZ" dirty="0" err="1"/>
              <a:t>Global</a:t>
            </a:r>
            <a:r>
              <a:rPr lang="cs-CZ" dirty="0"/>
              <a:t> </a:t>
            </a:r>
            <a:r>
              <a:rPr lang="cs-CZ" dirty="0" err="1"/>
              <a:t>Organized</a:t>
            </a:r>
            <a:r>
              <a:rPr lang="cs-CZ" dirty="0"/>
              <a:t> </a:t>
            </a:r>
            <a:r>
              <a:rPr lang="cs-CZ" dirty="0" err="1"/>
              <a:t>Crime</a:t>
            </a:r>
            <a:r>
              <a:rPr lang="cs-CZ" dirty="0"/>
              <a:t> Index – </a:t>
            </a:r>
            <a:r>
              <a:rPr lang="cs-CZ" dirty="0" err="1"/>
              <a:t>Measurement</a:t>
            </a:r>
            <a:r>
              <a:rPr lang="cs-CZ" dirty="0"/>
              <a:t> and Typology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947AC6D1-0BD2-A696-3511-F7807585E9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41276" y="1270984"/>
            <a:ext cx="6526728" cy="5587016"/>
          </a:xfrm>
          <a:prstGeom prst="rect">
            <a:avLst/>
          </a:prstGeom>
        </p:spPr>
      </p:pic>
      <p:pic>
        <p:nvPicPr>
          <p:cNvPr id="5" name="Obrázek 4" descr="Obsah obrázku stůl&#10;&#10;Popis byl vytvořen automaticky">
            <a:extLst>
              <a:ext uri="{FF2B5EF4-FFF2-40B4-BE49-F238E27FC236}">
                <a16:creationId xmlns:a16="http://schemas.microsoft.com/office/drawing/2014/main" id="{53C35723-ED9B-89C3-D742-5844075D33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8004" y="1270984"/>
            <a:ext cx="4878570" cy="14859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6B26D44-2993-22A8-EDD6-BEE8EE2DA0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8560" y="2756884"/>
            <a:ext cx="2963622" cy="408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820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1B8058-FCE8-DFAB-AD5A-3B46E961E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40" y="0"/>
            <a:ext cx="9601200" cy="1485900"/>
          </a:xfrm>
        </p:spPr>
        <p:txBody>
          <a:bodyPr/>
          <a:lstStyle/>
          <a:p>
            <a:pPr algn="ctr"/>
            <a:r>
              <a:rPr lang="cs-CZ" dirty="0" err="1"/>
              <a:t>Global</a:t>
            </a:r>
            <a:r>
              <a:rPr lang="cs-CZ" dirty="0"/>
              <a:t> </a:t>
            </a:r>
            <a:r>
              <a:rPr lang="cs-CZ" dirty="0" err="1"/>
              <a:t>Organized</a:t>
            </a:r>
            <a:r>
              <a:rPr lang="cs-CZ" dirty="0"/>
              <a:t> </a:t>
            </a:r>
            <a:r>
              <a:rPr lang="cs-CZ" dirty="0" err="1"/>
              <a:t>Crime</a:t>
            </a:r>
            <a:r>
              <a:rPr lang="cs-CZ" dirty="0"/>
              <a:t> Index – </a:t>
            </a:r>
            <a:r>
              <a:rPr lang="cs-CZ" dirty="0" err="1"/>
              <a:t>Measurement</a:t>
            </a:r>
            <a:r>
              <a:rPr lang="cs-CZ" dirty="0"/>
              <a:t> and Typology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21F68BA-72DE-A379-8556-0B7AF084A0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80A3DF9-2F28-11EF-ED55-F7D7D01CB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977" y="1186180"/>
            <a:ext cx="8315325" cy="4343400"/>
          </a:xfrm>
          <a:prstGeom prst="rect">
            <a:avLst/>
          </a:prstGeom>
        </p:spPr>
      </p:pic>
      <p:pic>
        <p:nvPicPr>
          <p:cNvPr id="6" name="Obrázek 5" descr="Obsah obrázku stůl&#10;&#10;Popis byl vytvořen automaticky">
            <a:extLst>
              <a:ext uri="{FF2B5EF4-FFF2-40B4-BE49-F238E27FC236}">
                <a16:creationId xmlns:a16="http://schemas.microsoft.com/office/drawing/2014/main" id="{A4BFD403-E570-9982-FAE3-2BDD79561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5060" y="5320665"/>
            <a:ext cx="4290060" cy="153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263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1B8058-FCE8-DFAB-AD5A-3B46E961E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Global</a:t>
            </a:r>
            <a:r>
              <a:rPr lang="cs-CZ" dirty="0"/>
              <a:t> </a:t>
            </a:r>
            <a:r>
              <a:rPr lang="cs-CZ" dirty="0" err="1"/>
              <a:t>Organized</a:t>
            </a:r>
            <a:r>
              <a:rPr lang="cs-CZ" dirty="0"/>
              <a:t> </a:t>
            </a:r>
            <a:r>
              <a:rPr lang="cs-CZ" dirty="0" err="1"/>
              <a:t>Crime</a:t>
            </a:r>
            <a:r>
              <a:rPr lang="cs-CZ" dirty="0"/>
              <a:t> Index - </a:t>
            </a:r>
            <a:r>
              <a:rPr lang="cs-CZ" dirty="0" err="1"/>
              <a:t>Africa</a:t>
            </a:r>
            <a:endParaRPr lang="cs-CZ" dirty="0"/>
          </a:p>
        </p:txBody>
      </p:sp>
      <p:pic>
        <p:nvPicPr>
          <p:cNvPr id="4" name="Zástupný obsah 3" descr="Obsah obrázku mapa&#10;&#10;Popis byl vytvořen automaticky">
            <a:extLst>
              <a:ext uri="{FF2B5EF4-FFF2-40B4-BE49-F238E27FC236}">
                <a16:creationId xmlns:a16="http://schemas.microsoft.com/office/drawing/2014/main" id="{73692457-EEC8-B4A2-620A-9C7ECFD93A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41949" y="1308539"/>
            <a:ext cx="5851891" cy="559102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70877ED0-1F9E-1677-F4DE-ED0D8F8D2B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3839" y="1308539"/>
            <a:ext cx="5355705" cy="558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69671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TM10001105[[fn=Oříznutí]]</Template>
  <TotalTime>25751</TotalTime>
  <Words>701</Words>
  <Application>Microsoft Office PowerPoint</Application>
  <PresentationFormat>Širokoúhlá obrazovka</PresentationFormat>
  <Paragraphs>75</Paragraphs>
  <Slides>19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2" baseType="lpstr">
      <vt:lpstr>Calibri</vt:lpstr>
      <vt:lpstr>Franklin Gothic Book</vt:lpstr>
      <vt:lpstr>Crop</vt:lpstr>
      <vt:lpstr>Organised Crime in Africa</vt:lpstr>
      <vt:lpstr>Organised Crime - Definition</vt:lpstr>
      <vt:lpstr>SARPCCO (Active in SADC – Southern African Development Community)</vt:lpstr>
      <vt:lpstr>Organised Crime - Definition</vt:lpstr>
      <vt:lpstr>Typology of Organized Crime Groups</vt:lpstr>
      <vt:lpstr>Typology of Organized Crime Groups</vt:lpstr>
      <vt:lpstr>Global Organized Crime Index – Measurement and Typology</vt:lpstr>
      <vt:lpstr>Global Organized Crime Index – Measurement and Typology</vt:lpstr>
      <vt:lpstr>Global Organized Crime Index - Africa</vt:lpstr>
      <vt:lpstr>Prezentace aplikace PowerPoint</vt:lpstr>
      <vt:lpstr>Global Organized Crime Index - Africa</vt:lpstr>
      <vt:lpstr>Global Organized Crime Index - Africa</vt:lpstr>
      <vt:lpstr>Global Organized Crime Index - Africa</vt:lpstr>
      <vt:lpstr>Factors Influencing the Occurrence of OC in Africa</vt:lpstr>
      <vt:lpstr>Factors Influencing the Occurrence of OC in Africa</vt:lpstr>
      <vt:lpstr>Corruption</vt:lpstr>
      <vt:lpstr>Typology of OC in Africa</vt:lpstr>
      <vt:lpstr>Case Study - Nigeria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Migration in East Africa: Problems with refugees</dc:title>
  <dc:creator>Lucie Konečná</dc:creator>
  <cp:lastModifiedBy>Lucie Konečná</cp:lastModifiedBy>
  <cp:revision>348</cp:revision>
  <dcterms:created xsi:type="dcterms:W3CDTF">2017-10-06T12:11:29Z</dcterms:created>
  <dcterms:modified xsi:type="dcterms:W3CDTF">2024-03-12T15:11:04Z</dcterms:modified>
</cp:coreProperties>
</file>