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sldIdLst>
    <p:sldId id="256" r:id="rId2"/>
    <p:sldId id="313" r:id="rId3"/>
    <p:sldId id="320" r:id="rId4"/>
    <p:sldId id="319" r:id="rId5"/>
    <p:sldId id="315" r:id="rId6"/>
    <p:sldId id="332" r:id="rId7"/>
    <p:sldId id="314" r:id="rId8"/>
    <p:sldId id="340" r:id="rId9"/>
    <p:sldId id="341" r:id="rId10"/>
    <p:sldId id="321" r:id="rId11"/>
    <p:sldId id="334" r:id="rId12"/>
    <p:sldId id="322" r:id="rId13"/>
    <p:sldId id="323" r:id="rId14"/>
    <p:sldId id="324" r:id="rId15"/>
    <p:sldId id="316" r:id="rId16"/>
    <p:sldId id="327" r:id="rId17"/>
    <p:sldId id="325" r:id="rId18"/>
    <p:sldId id="317" r:id="rId19"/>
    <p:sldId id="335" r:id="rId20"/>
    <p:sldId id="343" r:id="rId21"/>
    <p:sldId id="342" r:id="rId22"/>
    <p:sldId id="338" r:id="rId23"/>
    <p:sldId id="331" r:id="rId24"/>
    <p:sldId id="339" r:id="rId25"/>
    <p:sldId id="326" r:id="rId26"/>
    <p:sldId id="330" r:id="rId27"/>
    <p:sldId id="318" r:id="rId28"/>
    <p:sldId id="328" r:id="rId29"/>
    <p:sldId id="329" r:id="rId30"/>
    <p:sldId id="337" r:id="rId31"/>
    <p:sldId id="30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13"/>
            <p14:sldId id="320"/>
            <p14:sldId id="319"/>
            <p14:sldId id="315"/>
            <p14:sldId id="332"/>
            <p14:sldId id="314"/>
            <p14:sldId id="340"/>
            <p14:sldId id="341"/>
            <p14:sldId id="321"/>
            <p14:sldId id="334"/>
            <p14:sldId id="322"/>
            <p14:sldId id="323"/>
            <p14:sldId id="324"/>
            <p14:sldId id="316"/>
            <p14:sldId id="327"/>
            <p14:sldId id="325"/>
            <p14:sldId id="317"/>
            <p14:sldId id="335"/>
            <p14:sldId id="343"/>
            <p14:sldId id="342"/>
            <p14:sldId id="338"/>
            <p14:sldId id="331"/>
            <p14:sldId id="339"/>
            <p14:sldId id="326"/>
            <p14:sldId id="330"/>
            <p14:sldId id="318"/>
            <p14:sldId id="328"/>
            <p14:sldId id="329"/>
            <p14:sldId id="337"/>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43EB9-6AA5-43DF-93A2-EFC83FF7A283}" v="5" dt="2024-04-16T14:04:52.83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9565" autoAdjust="0"/>
  </p:normalViewPr>
  <p:slideViewPr>
    <p:cSldViewPr snapToGrid="0">
      <p:cViewPr varScale="1">
        <p:scale>
          <a:sx n="74" d="100"/>
          <a:sy n="74" d="100"/>
        </p:scale>
        <p:origin x="11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6319907E-B847-4A74-9559-961CCC6F534E}"/>
    <pc:docChg chg="modSld">
      <pc:chgData name="Lucie Konečná" userId="e77d300807919a1d" providerId="LiveId" clId="{6319907E-B847-4A74-9559-961CCC6F534E}" dt="2023-09-04T15:25:28.813" v="1" actId="1076"/>
      <pc:docMkLst>
        <pc:docMk/>
      </pc:docMkLst>
      <pc:sldChg chg="modSp mod">
        <pc:chgData name="Lucie Konečná" userId="e77d300807919a1d" providerId="LiveId" clId="{6319907E-B847-4A74-9559-961CCC6F534E}" dt="2023-09-04T15:25:28.813" v="1" actId="1076"/>
        <pc:sldMkLst>
          <pc:docMk/>
          <pc:sldMk cId="864429696" sldId="314"/>
        </pc:sldMkLst>
        <pc:picChg chg="mod">
          <ac:chgData name="Lucie Konečná" userId="e77d300807919a1d" providerId="LiveId" clId="{6319907E-B847-4A74-9559-961CCC6F534E}" dt="2023-09-04T15:25:28.813" v="1" actId="1076"/>
          <ac:picMkLst>
            <pc:docMk/>
            <pc:sldMk cId="864429696" sldId="314"/>
            <ac:picMk id="4" creationId="{36587127-04DE-5B29-23A3-A3F30A17FC0D}"/>
          </ac:picMkLst>
        </pc:picChg>
      </pc:sldChg>
      <pc:sldChg chg="modSp">
        <pc:chgData name="Lucie Konečná" userId="e77d300807919a1d" providerId="LiveId" clId="{6319907E-B847-4A74-9559-961CCC6F534E}" dt="2023-09-04T15:20:11.465" v="0" actId="1076"/>
        <pc:sldMkLst>
          <pc:docMk/>
          <pc:sldMk cId="661037539" sldId="332"/>
        </pc:sldMkLst>
        <pc:picChg chg="mod">
          <ac:chgData name="Lucie Konečná" userId="e77d300807919a1d" providerId="LiveId" clId="{6319907E-B847-4A74-9559-961CCC6F534E}" dt="2023-09-04T15:20:11.465" v="0" actId="1076"/>
          <ac:picMkLst>
            <pc:docMk/>
            <pc:sldMk cId="661037539" sldId="332"/>
            <ac:picMk id="1026" creationId="{BB2D0A7D-D800-AEE5-0DE8-FAA2C47F5D02}"/>
          </ac:picMkLst>
        </pc:picChg>
      </pc:sldChg>
    </pc:docChg>
  </pc:docChgLst>
  <pc:docChgLst>
    <pc:chgData name="Lucie Konečná" userId="e77d300807919a1d" providerId="LiveId" clId="{83C80E66-AD11-4A7A-963F-DB5AF30CD0BC}"/>
    <pc:docChg chg="undo custSel addSld delSld modSld sldOrd modSection">
      <pc:chgData name="Lucie Konečná" userId="e77d300807919a1d" providerId="LiveId" clId="{83C80E66-AD11-4A7A-963F-DB5AF30CD0BC}" dt="2023-04-26T09:19:23.013" v="285" actId="47"/>
      <pc:docMkLst>
        <pc:docMk/>
      </pc:docMkLst>
      <pc:sldChg chg="modSp mod">
        <pc:chgData name="Lucie Konečná" userId="e77d300807919a1d" providerId="LiveId" clId="{83C80E66-AD11-4A7A-963F-DB5AF30CD0BC}" dt="2023-04-12T12:13:31.810" v="7" actId="20577"/>
        <pc:sldMkLst>
          <pc:docMk/>
          <pc:sldMk cId="2497236001" sldId="256"/>
        </pc:sldMkLst>
        <pc:spChg chg="mod">
          <ac:chgData name="Lucie Konečná" userId="e77d300807919a1d" providerId="LiveId" clId="{83C80E66-AD11-4A7A-963F-DB5AF30CD0BC}" dt="2023-04-12T12:13:31.810" v="7" actId="20577"/>
          <ac:spMkLst>
            <pc:docMk/>
            <pc:sldMk cId="2497236001" sldId="256"/>
            <ac:spMk id="3" creationId="{25C607AE-408D-4A1E-8B41-B0D674A46CCD}"/>
          </ac:spMkLst>
        </pc:spChg>
      </pc:sldChg>
      <pc:sldChg chg="modSp mod">
        <pc:chgData name="Lucie Konečná" userId="e77d300807919a1d" providerId="LiveId" clId="{83C80E66-AD11-4A7A-963F-DB5AF30CD0BC}" dt="2023-04-16T13:03:33.830" v="17" actId="113"/>
        <pc:sldMkLst>
          <pc:docMk/>
          <pc:sldMk cId="3866115071" sldId="313"/>
        </pc:sldMkLst>
        <pc:spChg chg="mod">
          <ac:chgData name="Lucie Konečná" userId="e77d300807919a1d" providerId="LiveId" clId="{83C80E66-AD11-4A7A-963F-DB5AF30CD0BC}" dt="2023-04-16T13:03:33.830" v="17" actId="113"/>
          <ac:spMkLst>
            <pc:docMk/>
            <pc:sldMk cId="3866115071" sldId="313"/>
            <ac:spMk id="3" creationId="{F1CED349-AB9A-48B3-5C8B-51FD81C88E4B}"/>
          </ac:spMkLst>
        </pc:spChg>
      </pc:sldChg>
      <pc:sldChg chg="modSp mod">
        <pc:chgData name="Lucie Konečná" userId="e77d300807919a1d" providerId="LiveId" clId="{83C80E66-AD11-4A7A-963F-DB5AF30CD0BC}" dt="2023-04-16T16:42:49.522" v="121" actId="20577"/>
        <pc:sldMkLst>
          <pc:docMk/>
          <pc:sldMk cId="2090227012" sldId="317"/>
        </pc:sldMkLst>
        <pc:spChg chg="mod">
          <ac:chgData name="Lucie Konečná" userId="e77d300807919a1d" providerId="LiveId" clId="{83C80E66-AD11-4A7A-963F-DB5AF30CD0BC}" dt="2023-04-16T16:42:49.522" v="121" actId="20577"/>
          <ac:spMkLst>
            <pc:docMk/>
            <pc:sldMk cId="2090227012" sldId="317"/>
            <ac:spMk id="3" creationId="{1003CA26-E14A-5672-5E46-BE5C2420BF44}"/>
          </ac:spMkLst>
        </pc:spChg>
      </pc:sldChg>
      <pc:sldChg chg="modSp mod">
        <pc:chgData name="Lucie Konečná" userId="e77d300807919a1d" providerId="LiveId" clId="{83C80E66-AD11-4A7A-963F-DB5AF30CD0BC}" dt="2023-04-24T13:05:36.368" v="208" actId="20577"/>
        <pc:sldMkLst>
          <pc:docMk/>
          <pc:sldMk cId="697038485" sldId="318"/>
        </pc:sldMkLst>
        <pc:spChg chg="mod">
          <ac:chgData name="Lucie Konečná" userId="e77d300807919a1d" providerId="LiveId" clId="{83C80E66-AD11-4A7A-963F-DB5AF30CD0BC}" dt="2023-04-24T13:05:36.368" v="208" actId="20577"/>
          <ac:spMkLst>
            <pc:docMk/>
            <pc:sldMk cId="697038485" sldId="318"/>
            <ac:spMk id="3" creationId="{1AA979CD-A756-AE51-C81C-AF32D3C5932D}"/>
          </ac:spMkLst>
        </pc:spChg>
      </pc:sldChg>
      <pc:sldChg chg="modSp mod">
        <pc:chgData name="Lucie Konečná" userId="e77d300807919a1d" providerId="LiveId" clId="{83C80E66-AD11-4A7A-963F-DB5AF30CD0BC}" dt="2023-04-16T13:08:56.778" v="33" actId="20577"/>
        <pc:sldMkLst>
          <pc:docMk/>
          <pc:sldMk cId="2257998765" sldId="320"/>
        </pc:sldMkLst>
        <pc:spChg chg="mod">
          <ac:chgData name="Lucie Konečná" userId="e77d300807919a1d" providerId="LiveId" clId="{83C80E66-AD11-4A7A-963F-DB5AF30CD0BC}" dt="2023-04-16T13:08:56.778" v="33" actId="20577"/>
          <ac:spMkLst>
            <pc:docMk/>
            <pc:sldMk cId="2257998765" sldId="320"/>
            <ac:spMk id="3" creationId="{529FCB24-ED3A-5FAD-AF31-5E7557F16D0C}"/>
          </ac:spMkLst>
        </pc:spChg>
      </pc:sldChg>
      <pc:sldChg chg="modSp mod">
        <pc:chgData name="Lucie Konečná" userId="e77d300807919a1d" providerId="LiveId" clId="{83C80E66-AD11-4A7A-963F-DB5AF30CD0BC}" dt="2023-04-24T12:51:57.332" v="194"/>
        <pc:sldMkLst>
          <pc:docMk/>
          <pc:sldMk cId="635442620" sldId="323"/>
        </pc:sldMkLst>
        <pc:spChg chg="mod">
          <ac:chgData name="Lucie Konečná" userId="e77d300807919a1d" providerId="LiveId" clId="{83C80E66-AD11-4A7A-963F-DB5AF30CD0BC}" dt="2023-04-24T12:51:57.332" v="194"/>
          <ac:spMkLst>
            <pc:docMk/>
            <pc:sldMk cId="635442620" sldId="323"/>
            <ac:spMk id="3" creationId="{644FE41F-2730-BAAC-E1A6-754A6186F3D0}"/>
          </ac:spMkLst>
        </pc:spChg>
      </pc:sldChg>
      <pc:sldChg chg="addSp delSp modSp mod">
        <pc:chgData name="Lucie Konečná" userId="e77d300807919a1d" providerId="LiveId" clId="{83C80E66-AD11-4A7A-963F-DB5AF30CD0BC}" dt="2023-04-16T12:49:15.101" v="13" actId="1076"/>
        <pc:sldMkLst>
          <pc:docMk/>
          <pc:sldMk cId="2738872386" sldId="329"/>
        </pc:sldMkLst>
        <pc:spChg chg="add mod">
          <ac:chgData name="Lucie Konečná" userId="e77d300807919a1d" providerId="LiveId" clId="{83C80E66-AD11-4A7A-963F-DB5AF30CD0BC}" dt="2023-04-16T12:48:10.248" v="8" actId="478"/>
          <ac:spMkLst>
            <pc:docMk/>
            <pc:sldMk cId="2738872386" sldId="329"/>
            <ac:spMk id="5" creationId="{E3980A4A-A3B2-3F4D-B7E1-74AA646C96EF}"/>
          </ac:spMkLst>
        </pc:spChg>
        <pc:picChg chg="del">
          <ac:chgData name="Lucie Konečná" userId="e77d300807919a1d" providerId="LiveId" clId="{83C80E66-AD11-4A7A-963F-DB5AF30CD0BC}" dt="2023-04-16T12:48:10.248" v="8" actId="478"/>
          <ac:picMkLst>
            <pc:docMk/>
            <pc:sldMk cId="2738872386" sldId="329"/>
            <ac:picMk id="4" creationId="{8A2382D2-85E7-0D6A-3FF9-81A83DEC1249}"/>
          </ac:picMkLst>
        </pc:picChg>
        <pc:picChg chg="add del">
          <ac:chgData name="Lucie Konečná" userId="e77d300807919a1d" providerId="LiveId" clId="{83C80E66-AD11-4A7A-963F-DB5AF30CD0BC}" dt="2023-04-16T12:48:21.579" v="10" actId="22"/>
          <ac:picMkLst>
            <pc:docMk/>
            <pc:sldMk cId="2738872386" sldId="329"/>
            <ac:picMk id="7" creationId="{AC9CB055-4D67-4EC9-152C-D14B618387F2}"/>
          </ac:picMkLst>
        </pc:picChg>
        <pc:picChg chg="add mod">
          <ac:chgData name="Lucie Konečná" userId="e77d300807919a1d" providerId="LiveId" clId="{83C80E66-AD11-4A7A-963F-DB5AF30CD0BC}" dt="2023-04-16T12:49:15.101" v="13" actId="1076"/>
          <ac:picMkLst>
            <pc:docMk/>
            <pc:sldMk cId="2738872386" sldId="329"/>
            <ac:picMk id="9" creationId="{39ACB31E-140B-AEAF-87BD-ACAE53B63C50}"/>
          </ac:picMkLst>
        </pc:picChg>
      </pc:sldChg>
      <pc:sldChg chg="addSp modSp new mod">
        <pc:chgData name="Lucie Konečná" userId="e77d300807919a1d" providerId="LiveId" clId="{83C80E66-AD11-4A7A-963F-DB5AF30CD0BC}" dt="2023-04-16T13:27:41.230" v="58" actId="1076"/>
        <pc:sldMkLst>
          <pc:docMk/>
          <pc:sldMk cId="661037539" sldId="332"/>
        </pc:sldMkLst>
        <pc:spChg chg="mod">
          <ac:chgData name="Lucie Konečná" userId="e77d300807919a1d" providerId="LiveId" clId="{83C80E66-AD11-4A7A-963F-DB5AF30CD0BC}" dt="2023-04-16T13:19:54.269" v="49" actId="122"/>
          <ac:spMkLst>
            <pc:docMk/>
            <pc:sldMk cId="661037539" sldId="332"/>
            <ac:spMk id="2" creationId="{76F30C5D-69EB-4B33-480F-EF73430EBE9A}"/>
          </ac:spMkLst>
        </pc:spChg>
        <pc:picChg chg="add mod">
          <ac:chgData name="Lucie Konečná" userId="e77d300807919a1d" providerId="LiveId" clId="{83C80E66-AD11-4A7A-963F-DB5AF30CD0BC}" dt="2023-04-16T13:27:41.230" v="58" actId="1076"/>
          <ac:picMkLst>
            <pc:docMk/>
            <pc:sldMk cId="661037539" sldId="332"/>
            <ac:picMk id="5" creationId="{9698BE98-0E6D-7DEF-BDBA-B0802DB59EDE}"/>
          </ac:picMkLst>
        </pc:picChg>
        <pc:picChg chg="add mod">
          <ac:chgData name="Lucie Konečná" userId="e77d300807919a1d" providerId="LiveId" clId="{83C80E66-AD11-4A7A-963F-DB5AF30CD0BC}" dt="2023-04-16T13:27:38.537" v="57" actId="1076"/>
          <ac:picMkLst>
            <pc:docMk/>
            <pc:sldMk cId="661037539" sldId="332"/>
            <ac:picMk id="1026" creationId="{BB2D0A7D-D800-AEE5-0DE8-FAA2C47F5D02}"/>
          </ac:picMkLst>
        </pc:picChg>
      </pc:sldChg>
      <pc:sldChg chg="new del">
        <pc:chgData name="Lucie Konečná" userId="e77d300807919a1d" providerId="LiveId" clId="{83C80E66-AD11-4A7A-963F-DB5AF30CD0BC}" dt="2023-04-16T13:50:57.326" v="61" actId="47"/>
        <pc:sldMkLst>
          <pc:docMk/>
          <pc:sldMk cId="709522940" sldId="333"/>
        </pc:sldMkLst>
      </pc:sldChg>
      <pc:sldChg chg="addSp delSp modSp add mod ord setBg">
        <pc:chgData name="Lucie Konečná" userId="e77d300807919a1d" providerId="LiveId" clId="{83C80E66-AD11-4A7A-963F-DB5AF30CD0BC}" dt="2023-04-16T17:48:28.688" v="184"/>
        <pc:sldMkLst>
          <pc:docMk/>
          <pc:sldMk cId="2930180889" sldId="334"/>
        </pc:sldMkLst>
        <pc:spChg chg="mod">
          <ac:chgData name="Lucie Konečná" userId="e77d300807919a1d" providerId="LiveId" clId="{83C80E66-AD11-4A7A-963F-DB5AF30CD0BC}" dt="2023-04-16T13:51:16.520" v="69" actId="26606"/>
          <ac:spMkLst>
            <pc:docMk/>
            <pc:sldMk cId="2930180889" sldId="334"/>
            <ac:spMk id="2" creationId="{36C974C7-8E99-FC67-50AE-1BC3DCBAF45C}"/>
          </ac:spMkLst>
        </pc:spChg>
        <pc:spChg chg="add del mod">
          <ac:chgData name="Lucie Konečná" userId="e77d300807919a1d" providerId="LiveId" clId="{83C80E66-AD11-4A7A-963F-DB5AF30CD0BC}" dt="2023-04-16T13:51:16.520" v="69" actId="26606"/>
          <ac:spMkLst>
            <pc:docMk/>
            <pc:sldMk cId="2930180889" sldId="334"/>
            <ac:spMk id="3" creationId="{0C330D0B-4045-4302-4C40-77EEBC5FC737}"/>
          </ac:spMkLst>
        </pc:spChg>
        <pc:spChg chg="add del">
          <ac:chgData name="Lucie Konečná" userId="e77d300807919a1d" providerId="LiveId" clId="{83C80E66-AD11-4A7A-963F-DB5AF30CD0BC}" dt="2023-04-16T13:51:16.504" v="68" actId="26606"/>
          <ac:spMkLst>
            <pc:docMk/>
            <pc:sldMk cId="2930180889" sldId="334"/>
            <ac:spMk id="15" creationId="{1F9A0C1C-8ABC-401B-8FE9-AC9327C4C587}"/>
          </ac:spMkLst>
        </pc:spChg>
        <pc:spChg chg="add del">
          <ac:chgData name="Lucie Konečná" userId="e77d300807919a1d" providerId="LiveId" clId="{83C80E66-AD11-4A7A-963F-DB5AF30CD0BC}" dt="2023-04-16T13:51:16.504" v="68" actId="26606"/>
          <ac:spMkLst>
            <pc:docMk/>
            <pc:sldMk cId="2930180889" sldId="334"/>
            <ac:spMk id="17" creationId="{BA5783C3-2F96-40A7-A24F-30CB07AA3928}"/>
          </ac:spMkLst>
        </pc:spChg>
        <pc:spChg chg="add del">
          <ac:chgData name="Lucie Konečná" userId="e77d300807919a1d" providerId="LiveId" clId="{83C80E66-AD11-4A7A-963F-DB5AF30CD0BC}" dt="2023-04-16T13:51:16.504" v="68" actId="26606"/>
          <ac:spMkLst>
            <pc:docMk/>
            <pc:sldMk cId="2930180889" sldId="334"/>
            <ac:spMk id="19" creationId="{A9D08DBA-0326-4C4E-ACFB-576F3ABDD2D0}"/>
          </ac:spMkLst>
        </pc:spChg>
        <pc:spChg chg="add">
          <ac:chgData name="Lucie Konečná" userId="e77d300807919a1d" providerId="LiveId" clId="{83C80E66-AD11-4A7A-963F-DB5AF30CD0BC}" dt="2023-04-16T13:51:16.520" v="69" actId="26606"/>
          <ac:spMkLst>
            <pc:docMk/>
            <pc:sldMk cId="2930180889" sldId="334"/>
            <ac:spMk id="21" creationId="{BEC9E7FA-3295-45ED-8253-D23F9E44E1DA}"/>
          </ac:spMkLst>
        </pc:spChg>
        <pc:spChg chg="add">
          <ac:chgData name="Lucie Konečná" userId="e77d300807919a1d" providerId="LiveId" clId="{83C80E66-AD11-4A7A-963F-DB5AF30CD0BC}" dt="2023-04-16T13:51:16.520" v="69" actId="26606"/>
          <ac:spMkLst>
            <pc:docMk/>
            <pc:sldMk cId="2930180889" sldId="334"/>
            <ac:spMk id="22" creationId="{0C330D0B-4045-4302-4C40-77EEBC5FC737}"/>
          </ac:spMkLst>
        </pc:spChg>
        <pc:grpChg chg="add del">
          <ac:chgData name="Lucie Konečná" userId="e77d300807919a1d" providerId="LiveId" clId="{83C80E66-AD11-4A7A-963F-DB5AF30CD0BC}" dt="2023-04-16T13:51:16.504" v="68" actId="26606"/>
          <ac:grpSpMkLst>
            <pc:docMk/>
            <pc:sldMk cId="2930180889" sldId="334"/>
            <ac:grpSpMk id="11" creationId="{449BC34D-9C23-4D6D-8213-1F471AF85B3F}"/>
          </ac:grpSpMkLst>
        </pc:grpChg>
        <pc:picChg chg="del">
          <ac:chgData name="Lucie Konečná" userId="e77d300807919a1d" providerId="LiveId" clId="{83C80E66-AD11-4A7A-963F-DB5AF30CD0BC}" dt="2023-04-16T13:50:59.563" v="62" actId="478"/>
          <ac:picMkLst>
            <pc:docMk/>
            <pc:sldMk cId="2930180889" sldId="334"/>
            <ac:picMk id="4" creationId="{F1237AA9-0A36-C4C3-8F2E-C3FB07067F20}"/>
          </ac:picMkLst>
        </pc:picChg>
        <pc:picChg chg="del">
          <ac:chgData name="Lucie Konečná" userId="e77d300807919a1d" providerId="LiveId" clId="{83C80E66-AD11-4A7A-963F-DB5AF30CD0BC}" dt="2023-04-16T13:51:00.796" v="63" actId="478"/>
          <ac:picMkLst>
            <pc:docMk/>
            <pc:sldMk cId="2930180889" sldId="334"/>
            <ac:picMk id="5" creationId="{169852B4-515C-8476-B5A3-8E83FA6466F0}"/>
          </ac:picMkLst>
        </pc:picChg>
        <pc:picChg chg="add mod">
          <ac:chgData name="Lucie Konečná" userId="e77d300807919a1d" providerId="LiveId" clId="{83C80E66-AD11-4A7A-963F-DB5AF30CD0BC}" dt="2023-04-16T13:51:16.520" v="69" actId="26606"/>
          <ac:picMkLst>
            <pc:docMk/>
            <pc:sldMk cId="2930180889" sldId="334"/>
            <ac:picMk id="6" creationId="{A3661852-A3B9-C3CB-3BCF-6AA69EE230C2}"/>
          </ac:picMkLst>
        </pc:picChg>
      </pc:sldChg>
      <pc:sldChg chg="addSp delSp modSp new mod setBg">
        <pc:chgData name="Lucie Konečná" userId="e77d300807919a1d" providerId="LiveId" clId="{83C80E66-AD11-4A7A-963F-DB5AF30CD0BC}" dt="2023-04-16T16:54:37.360" v="130" actId="1076"/>
        <pc:sldMkLst>
          <pc:docMk/>
          <pc:sldMk cId="133246154" sldId="335"/>
        </pc:sldMkLst>
        <pc:spChg chg="mod">
          <ac:chgData name="Lucie Konečná" userId="e77d300807919a1d" providerId="LiveId" clId="{83C80E66-AD11-4A7A-963F-DB5AF30CD0BC}" dt="2023-04-16T16:54:29.996" v="128" actId="26606"/>
          <ac:spMkLst>
            <pc:docMk/>
            <pc:sldMk cId="133246154" sldId="335"/>
            <ac:spMk id="2" creationId="{32ADC960-FE29-5E31-4C99-6ECE9B071631}"/>
          </ac:spMkLst>
        </pc:spChg>
        <pc:spChg chg="del">
          <ac:chgData name="Lucie Konečná" userId="e77d300807919a1d" providerId="LiveId" clId="{83C80E66-AD11-4A7A-963F-DB5AF30CD0BC}" dt="2023-04-16T16:54:21.830" v="125"/>
          <ac:spMkLst>
            <pc:docMk/>
            <pc:sldMk cId="133246154" sldId="335"/>
            <ac:spMk id="3" creationId="{C03D480B-6144-05EF-7D46-53F0035E3440}"/>
          </ac:spMkLst>
        </pc:spChg>
        <pc:spChg chg="add">
          <ac:chgData name="Lucie Konečná" userId="e77d300807919a1d" providerId="LiveId" clId="{83C80E66-AD11-4A7A-963F-DB5AF30CD0BC}" dt="2023-04-16T16:54:29.996" v="128" actId="26606"/>
          <ac:spMkLst>
            <pc:docMk/>
            <pc:sldMk cId="133246154" sldId="335"/>
            <ac:spMk id="2054" creationId="{C517D16A-64FA-6FEF-C09E-16D8D663C17B}"/>
          </ac:spMkLst>
        </pc:spChg>
        <pc:spChg chg="add">
          <ac:chgData name="Lucie Konečná" userId="e77d300807919a1d" providerId="LiveId" clId="{83C80E66-AD11-4A7A-963F-DB5AF30CD0BC}" dt="2023-04-16T16:54:29.996" v="128" actId="26606"/>
          <ac:spMkLst>
            <pc:docMk/>
            <pc:sldMk cId="133246154" sldId="335"/>
            <ac:spMk id="2057" creationId="{BEC9E7FA-3295-45ED-8253-D23F9E44E1DA}"/>
          </ac:spMkLst>
        </pc:spChg>
        <pc:picChg chg="add mod">
          <ac:chgData name="Lucie Konečná" userId="e77d300807919a1d" providerId="LiveId" clId="{83C80E66-AD11-4A7A-963F-DB5AF30CD0BC}" dt="2023-04-16T16:54:37.360" v="130" actId="1076"/>
          <ac:picMkLst>
            <pc:docMk/>
            <pc:sldMk cId="133246154" sldId="335"/>
            <ac:picMk id="2050" creationId="{7A19DC44-8FE5-A876-1C0C-22EAF24B1D44}"/>
          </ac:picMkLst>
        </pc:picChg>
      </pc:sldChg>
      <pc:sldChg chg="addSp delSp modSp new del mod ord">
        <pc:chgData name="Lucie Konečná" userId="e77d300807919a1d" providerId="LiveId" clId="{83C80E66-AD11-4A7A-963F-DB5AF30CD0BC}" dt="2023-04-26T09:19:23.013" v="285" actId="47"/>
        <pc:sldMkLst>
          <pc:docMk/>
          <pc:sldMk cId="3630709688" sldId="336"/>
        </pc:sldMkLst>
        <pc:spChg chg="mod">
          <ac:chgData name="Lucie Konečná" userId="e77d300807919a1d" providerId="LiveId" clId="{83C80E66-AD11-4A7A-963F-DB5AF30CD0BC}" dt="2023-04-16T17:06:25.512" v="176" actId="1076"/>
          <ac:spMkLst>
            <pc:docMk/>
            <pc:sldMk cId="3630709688" sldId="336"/>
            <ac:spMk id="2" creationId="{D7FDD39F-D51E-45F9-EE85-7B3FC8824B72}"/>
          </ac:spMkLst>
        </pc:spChg>
        <pc:spChg chg="mod">
          <ac:chgData name="Lucie Konečná" userId="e77d300807919a1d" providerId="LiveId" clId="{83C80E66-AD11-4A7A-963F-DB5AF30CD0BC}" dt="2023-04-16T17:06:31.799" v="179" actId="14100"/>
          <ac:spMkLst>
            <pc:docMk/>
            <pc:sldMk cId="3630709688" sldId="336"/>
            <ac:spMk id="3" creationId="{69133993-B146-DED1-0140-AC4D77B2578F}"/>
          </ac:spMkLst>
        </pc:spChg>
        <pc:picChg chg="add mod">
          <ac:chgData name="Lucie Konečná" userId="e77d300807919a1d" providerId="LiveId" clId="{83C80E66-AD11-4A7A-963F-DB5AF30CD0BC}" dt="2023-04-16T17:07:20.384" v="182" actId="1076"/>
          <ac:picMkLst>
            <pc:docMk/>
            <pc:sldMk cId="3630709688" sldId="336"/>
            <ac:picMk id="5" creationId="{F364B296-46C1-E7B7-1D7B-F44093E17622}"/>
          </ac:picMkLst>
        </pc:picChg>
        <pc:picChg chg="add del mod">
          <ac:chgData name="Lucie Konečná" userId="e77d300807919a1d" providerId="LiveId" clId="{83C80E66-AD11-4A7A-963F-DB5AF30CD0BC}" dt="2023-04-16T17:02:15.878" v="147"/>
          <ac:picMkLst>
            <pc:docMk/>
            <pc:sldMk cId="3630709688" sldId="336"/>
            <ac:picMk id="3074" creationId="{75E6627E-8BE6-D503-F9AA-0E23632A91BF}"/>
          </ac:picMkLst>
        </pc:picChg>
        <pc:picChg chg="add mod">
          <ac:chgData name="Lucie Konečná" userId="e77d300807919a1d" providerId="LiveId" clId="{83C80E66-AD11-4A7A-963F-DB5AF30CD0BC}" dt="2023-04-16T17:03:42.744" v="155" actId="14100"/>
          <ac:picMkLst>
            <pc:docMk/>
            <pc:sldMk cId="3630709688" sldId="336"/>
            <ac:picMk id="3076" creationId="{4E4EC6B5-575E-51EB-7AFC-C23E1A254CBA}"/>
          </ac:picMkLst>
        </pc:picChg>
        <pc:picChg chg="add del mod">
          <ac:chgData name="Lucie Konečná" userId="e77d300807919a1d" providerId="LiveId" clId="{83C80E66-AD11-4A7A-963F-DB5AF30CD0BC}" dt="2023-04-16T17:03:43.572" v="156"/>
          <ac:picMkLst>
            <pc:docMk/>
            <pc:sldMk cId="3630709688" sldId="336"/>
            <ac:picMk id="3078" creationId="{6BBC798C-0515-8B2F-A24E-A71BE55FBD62}"/>
          </ac:picMkLst>
        </pc:picChg>
      </pc:sldChg>
      <pc:sldChg chg="modSp new mod">
        <pc:chgData name="Lucie Konečná" userId="e77d300807919a1d" providerId="LiveId" clId="{83C80E66-AD11-4A7A-963F-DB5AF30CD0BC}" dt="2023-04-19T15:21:10.147" v="192"/>
        <pc:sldMkLst>
          <pc:docMk/>
          <pc:sldMk cId="2433274418" sldId="337"/>
        </pc:sldMkLst>
        <pc:spChg chg="mod">
          <ac:chgData name="Lucie Konečná" userId="e77d300807919a1d" providerId="LiveId" clId="{83C80E66-AD11-4A7A-963F-DB5AF30CD0BC}" dt="2023-04-19T15:21:08.493" v="191" actId="122"/>
          <ac:spMkLst>
            <pc:docMk/>
            <pc:sldMk cId="2433274418" sldId="337"/>
            <ac:spMk id="2" creationId="{6E09327E-C811-F75C-56E2-9E17C225EFB7}"/>
          </ac:spMkLst>
        </pc:spChg>
        <pc:spChg chg="mod">
          <ac:chgData name="Lucie Konečná" userId="e77d300807919a1d" providerId="LiveId" clId="{83C80E66-AD11-4A7A-963F-DB5AF30CD0BC}" dt="2023-04-19T15:21:10.147" v="192"/>
          <ac:spMkLst>
            <pc:docMk/>
            <pc:sldMk cId="2433274418" sldId="337"/>
            <ac:spMk id="3" creationId="{764D7BB2-8F70-160F-E46E-B21047150709}"/>
          </ac:spMkLst>
        </pc:spChg>
      </pc:sldChg>
      <pc:sldChg chg="addSp delSp modSp new mod ord setBg">
        <pc:chgData name="Lucie Konečná" userId="e77d300807919a1d" providerId="LiveId" clId="{83C80E66-AD11-4A7A-963F-DB5AF30CD0BC}" dt="2023-04-26T09:14:32.355" v="284"/>
        <pc:sldMkLst>
          <pc:docMk/>
          <pc:sldMk cId="3623488109" sldId="338"/>
        </pc:sldMkLst>
        <pc:spChg chg="mod">
          <ac:chgData name="Lucie Konečná" userId="e77d300807919a1d" providerId="LiveId" clId="{83C80E66-AD11-4A7A-963F-DB5AF30CD0BC}" dt="2023-04-26T08:33:39.812" v="240" actId="26606"/>
          <ac:spMkLst>
            <pc:docMk/>
            <pc:sldMk cId="3623488109" sldId="338"/>
            <ac:spMk id="2" creationId="{2BCDDB89-2941-1788-FC21-D9C6680C3123}"/>
          </ac:spMkLst>
        </pc:spChg>
        <pc:spChg chg="del">
          <ac:chgData name="Lucie Konečná" userId="e77d300807919a1d" providerId="LiveId" clId="{83C80E66-AD11-4A7A-963F-DB5AF30CD0BC}" dt="2023-04-26T08:32:51.210" v="235"/>
          <ac:spMkLst>
            <pc:docMk/>
            <pc:sldMk cId="3623488109" sldId="338"/>
            <ac:spMk id="3" creationId="{7C9F35A3-8BD0-5508-4631-63EB5907B841}"/>
          </ac:spMkLst>
        </pc:spChg>
        <pc:spChg chg="add">
          <ac:chgData name="Lucie Konečná" userId="e77d300807919a1d" providerId="LiveId" clId="{83C80E66-AD11-4A7A-963F-DB5AF30CD0BC}" dt="2023-04-26T08:33:39.812" v="240" actId="26606"/>
          <ac:spMkLst>
            <pc:docMk/>
            <pc:sldMk cId="3623488109" sldId="338"/>
            <ac:spMk id="14" creationId="{7BB74091-09FE-44AF-8325-7FE6E175F727}"/>
          </ac:spMkLst>
        </pc:spChg>
        <pc:spChg chg="add">
          <ac:chgData name="Lucie Konečná" userId="e77d300807919a1d" providerId="LiveId" clId="{83C80E66-AD11-4A7A-963F-DB5AF30CD0BC}" dt="2023-04-26T08:33:39.812" v="240" actId="26606"/>
          <ac:spMkLst>
            <pc:docMk/>
            <pc:sldMk cId="3623488109" sldId="338"/>
            <ac:spMk id="16" creationId="{0F30CCEB-94C4-4F72-BA5A-9CEA853022DA}"/>
          </ac:spMkLst>
        </pc:spChg>
        <pc:spChg chg="add">
          <ac:chgData name="Lucie Konečná" userId="e77d300807919a1d" providerId="LiveId" clId="{83C80E66-AD11-4A7A-963F-DB5AF30CD0BC}" dt="2023-04-26T08:33:39.812" v="240" actId="26606"/>
          <ac:spMkLst>
            <pc:docMk/>
            <pc:sldMk cId="3623488109" sldId="338"/>
            <ac:spMk id="18" creationId="{0DE1A94F-CC8B-4954-97A7-ADD4F300D647}"/>
          </ac:spMkLst>
        </pc:spChg>
        <pc:grpChg chg="add">
          <ac:chgData name="Lucie Konečná" userId="e77d300807919a1d" providerId="LiveId" clId="{83C80E66-AD11-4A7A-963F-DB5AF30CD0BC}" dt="2023-04-26T08:33:39.812" v="240" actId="26606"/>
          <ac:grpSpMkLst>
            <pc:docMk/>
            <pc:sldMk cId="3623488109" sldId="338"/>
            <ac:grpSpMk id="10" creationId="{57500303-A207-4812-BEB9-51E132FEB73F}"/>
          </ac:grpSpMkLst>
        </pc:grpChg>
        <pc:picChg chg="add mod">
          <ac:chgData name="Lucie Konečná" userId="e77d300807919a1d" providerId="LiveId" clId="{83C80E66-AD11-4A7A-963F-DB5AF30CD0BC}" dt="2023-04-26T08:33:59.652" v="246" actId="1076"/>
          <ac:picMkLst>
            <pc:docMk/>
            <pc:sldMk cId="3623488109" sldId="338"/>
            <ac:picMk id="4" creationId="{70ADCD3C-E4E6-F915-D6F5-C6B0EBD8EA02}"/>
          </ac:picMkLst>
        </pc:picChg>
        <pc:picChg chg="add mod">
          <ac:chgData name="Lucie Konečná" userId="e77d300807919a1d" providerId="LiveId" clId="{83C80E66-AD11-4A7A-963F-DB5AF30CD0BC}" dt="2023-04-26T08:34:05.997" v="248" actId="14100"/>
          <ac:picMkLst>
            <pc:docMk/>
            <pc:sldMk cId="3623488109" sldId="338"/>
            <ac:picMk id="5" creationId="{EDAA13E5-ACCE-D876-3220-50BB6ACAA2B5}"/>
          </ac:picMkLst>
        </pc:picChg>
      </pc:sldChg>
      <pc:sldChg chg="addSp delSp modSp new mod ord setBg setClrOvrMap">
        <pc:chgData name="Lucie Konečná" userId="e77d300807919a1d" providerId="LiveId" clId="{83C80E66-AD11-4A7A-963F-DB5AF30CD0BC}" dt="2023-04-26T09:14:30.821" v="282"/>
        <pc:sldMkLst>
          <pc:docMk/>
          <pc:sldMk cId="3082621171" sldId="339"/>
        </pc:sldMkLst>
        <pc:spChg chg="mod">
          <ac:chgData name="Lucie Konečná" userId="e77d300807919a1d" providerId="LiveId" clId="{83C80E66-AD11-4A7A-963F-DB5AF30CD0BC}" dt="2023-04-26T08:36:52.121" v="270" actId="26606"/>
          <ac:spMkLst>
            <pc:docMk/>
            <pc:sldMk cId="3082621171" sldId="339"/>
            <ac:spMk id="2" creationId="{60BC6B0A-3028-7363-CD68-C3928120DCA8}"/>
          </ac:spMkLst>
        </pc:spChg>
        <pc:spChg chg="del">
          <ac:chgData name="Lucie Konečná" userId="e77d300807919a1d" providerId="LiveId" clId="{83C80E66-AD11-4A7A-963F-DB5AF30CD0BC}" dt="2023-04-26T08:36:05.497" v="262"/>
          <ac:spMkLst>
            <pc:docMk/>
            <pc:sldMk cId="3082621171" sldId="339"/>
            <ac:spMk id="3" creationId="{A6C5FD49-79EB-FBA5-6521-2988E39471E4}"/>
          </ac:spMkLst>
        </pc:spChg>
        <pc:spChg chg="add del">
          <ac:chgData name="Lucie Konečná" userId="e77d300807919a1d" providerId="LiveId" clId="{83C80E66-AD11-4A7A-963F-DB5AF30CD0BC}" dt="2023-04-26T08:36:52.121" v="270" actId="26606"/>
          <ac:spMkLst>
            <pc:docMk/>
            <pc:sldMk cId="3082621171" sldId="339"/>
            <ac:spMk id="9" creationId="{D9D9D0AB-1E2F-44A8-B9C6-FA4098301883}"/>
          </ac:spMkLst>
        </pc:spChg>
        <pc:spChg chg="add del">
          <ac:chgData name="Lucie Konečná" userId="e77d300807919a1d" providerId="LiveId" clId="{83C80E66-AD11-4A7A-963F-DB5AF30CD0BC}" dt="2023-04-26T08:36:52.121" v="270" actId="26606"/>
          <ac:spMkLst>
            <pc:docMk/>
            <pc:sldMk cId="3082621171" sldId="339"/>
            <ac:spMk id="10" creationId="{00106F80-B138-4C27-AEAE-350D5506E64F}"/>
          </ac:spMkLst>
        </pc:spChg>
        <pc:spChg chg="add del">
          <ac:chgData name="Lucie Konečná" userId="e77d300807919a1d" providerId="LiveId" clId="{83C80E66-AD11-4A7A-963F-DB5AF30CD0BC}" dt="2023-04-26T08:36:40.279" v="266" actId="26606"/>
          <ac:spMkLst>
            <pc:docMk/>
            <pc:sldMk cId="3082621171" sldId="339"/>
            <ac:spMk id="11" creationId="{97A5BD18-CDCC-FBEA-7785-8F73C8CC7206}"/>
          </ac:spMkLst>
        </pc:spChg>
        <pc:spChg chg="add del">
          <ac:chgData name="Lucie Konečná" userId="e77d300807919a1d" providerId="LiveId" clId="{83C80E66-AD11-4A7A-963F-DB5AF30CD0BC}" dt="2023-04-26T08:36:52.121" v="270" actId="26606"/>
          <ac:spMkLst>
            <pc:docMk/>
            <pc:sldMk cId="3082621171" sldId="339"/>
            <ac:spMk id="13" creationId="{DABC7F38-C8B8-4C20-82BE-82A52FF9C7E3}"/>
          </ac:spMkLst>
        </pc:spChg>
        <pc:spChg chg="add del">
          <ac:chgData name="Lucie Konečná" userId="e77d300807919a1d" providerId="LiveId" clId="{83C80E66-AD11-4A7A-963F-DB5AF30CD0BC}" dt="2023-04-26T08:36:40.279" v="266" actId="26606"/>
          <ac:spMkLst>
            <pc:docMk/>
            <pc:sldMk cId="3082621171" sldId="339"/>
            <ac:spMk id="14" creationId="{975DA423-1E6A-406A-9B05-E620EFA1F591}"/>
          </ac:spMkLst>
        </pc:spChg>
        <pc:spChg chg="add del">
          <ac:chgData name="Lucie Konečná" userId="e77d300807919a1d" providerId="LiveId" clId="{83C80E66-AD11-4A7A-963F-DB5AF30CD0BC}" dt="2023-04-26T08:36:52.121" v="270" actId="26606"/>
          <ac:spMkLst>
            <pc:docMk/>
            <pc:sldMk cId="3082621171" sldId="339"/>
            <ac:spMk id="15" creationId="{D903FF85-5FDB-B541-A4AD-4F13A961F1AF}"/>
          </ac:spMkLst>
        </pc:spChg>
        <pc:spChg chg="add del">
          <ac:chgData name="Lucie Konečná" userId="e77d300807919a1d" providerId="LiveId" clId="{83C80E66-AD11-4A7A-963F-DB5AF30CD0BC}" dt="2023-04-26T08:36:28.465" v="264" actId="26606"/>
          <ac:spMkLst>
            <pc:docMk/>
            <pc:sldMk cId="3082621171" sldId="339"/>
            <ac:spMk id="16" creationId="{7BB74091-09FE-44AF-8325-7FE6E175F727}"/>
          </ac:spMkLst>
        </pc:spChg>
        <pc:spChg chg="add del">
          <ac:chgData name="Lucie Konečná" userId="e77d300807919a1d" providerId="LiveId" clId="{83C80E66-AD11-4A7A-963F-DB5AF30CD0BC}" dt="2023-04-26T08:36:52.121" v="270" actId="26606"/>
          <ac:spMkLst>
            <pc:docMk/>
            <pc:sldMk cId="3082621171" sldId="339"/>
            <ac:spMk id="17" creationId="{D8968742-1D40-4F6B-9272-064FD1631BB9}"/>
          </ac:spMkLst>
        </pc:spChg>
        <pc:spChg chg="add del">
          <ac:chgData name="Lucie Konečná" userId="e77d300807919a1d" providerId="LiveId" clId="{83C80E66-AD11-4A7A-963F-DB5AF30CD0BC}" dt="2023-04-26T08:36:28.465" v="264" actId="26606"/>
          <ac:spMkLst>
            <pc:docMk/>
            <pc:sldMk cId="3082621171" sldId="339"/>
            <ac:spMk id="18" creationId="{0F30CCEB-94C4-4F72-BA5A-9CEA853022DA}"/>
          </ac:spMkLst>
        </pc:spChg>
        <pc:spChg chg="add del">
          <ac:chgData name="Lucie Konečná" userId="e77d300807919a1d" providerId="LiveId" clId="{83C80E66-AD11-4A7A-963F-DB5AF30CD0BC}" dt="2023-04-26T08:36:28.465" v="264" actId="26606"/>
          <ac:spMkLst>
            <pc:docMk/>
            <pc:sldMk cId="3082621171" sldId="339"/>
            <ac:spMk id="20" creationId="{0DE1A94F-CC8B-4954-97A7-ADD4F300D647}"/>
          </ac:spMkLst>
        </pc:spChg>
        <pc:spChg chg="add del">
          <ac:chgData name="Lucie Konečná" userId="e77d300807919a1d" providerId="LiveId" clId="{83C80E66-AD11-4A7A-963F-DB5AF30CD0BC}" dt="2023-04-26T08:36:40.279" v="266" actId="26606"/>
          <ac:spMkLst>
            <pc:docMk/>
            <pc:sldMk cId="3082621171" sldId="339"/>
            <ac:spMk id="22" creationId="{B5408C03-B752-49FB-ABD5-7ED758AE48C5}"/>
          </ac:spMkLst>
        </pc:spChg>
        <pc:spChg chg="add del">
          <ac:chgData name="Lucie Konečná" userId="e77d300807919a1d" providerId="LiveId" clId="{83C80E66-AD11-4A7A-963F-DB5AF30CD0BC}" dt="2023-04-26T08:36:42.584" v="268" actId="26606"/>
          <ac:spMkLst>
            <pc:docMk/>
            <pc:sldMk cId="3082621171" sldId="339"/>
            <ac:spMk id="24" creationId="{D9D9D0AB-1E2F-44A8-B9C6-FA4098301883}"/>
          </ac:spMkLst>
        </pc:spChg>
        <pc:spChg chg="add del">
          <ac:chgData name="Lucie Konečná" userId="e77d300807919a1d" providerId="LiveId" clId="{83C80E66-AD11-4A7A-963F-DB5AF30CD0BC}" dt="2023-04-26T08:36:42.584" v="268" actId="26606"/>
          <ac:spMkLst>
            <pc:docMk/>
            <pc:sldMk cId="3082621171" sldId="339"/>
            <ac:spMk id="25" creationId="{50E2AEF9-3220-4407-B76B-1B6E3952E8E3}"/>
          </ac:spMkLst>
        </pc:spChg>
        <pc:spChg chg="add del">
          <ac:chgData name="Lucie Konečná" userId="e77d300807919a1d" providerId="LiveId" clId="{83C80E66-AD11-4A7A-963F-DB5AF30CD0BC}" dt="2023-04-26T08:36:42.584" v="268" actId="26606"/>
          <ac:spMkLst>
            <pc:docMk/>
            <pc:sldMk cId="3082621171" sldId="339"/>
            <ac:spMk id="26" creationId="{2CAFBD32-D3B9-4AA1-8A52-E7788A9556B8}"/>
          </ac:spMkLst>
        </pc:spChg>
        <pc:spChg chg="add del">
          <ac:chgData name="Lucie Konečná" userId="e77d300807919a1d" providerId="LiveId" clId="{83C80E66-AD11-4A7A-963F-DB5AF30CD0BC}" dt="2023-04-26T08:36:42.584" v="268" actId="26606"/>
          <ac:spMkLst>
            <pc:docMk/>
            <pc:sldMk cId="3082621171" sldId="339"/>
            <ac:spMk id="27" creationId="{5ED6BA85-4DF2-9569-C31C-4222F48A0343}"/>
          </ac:spMkLst>
        </pc:spChg>
        <pc:spChg chg="add del">
          <ac:chgData name="Lucie Konečná" userId="e77d300807919a1d" providerId="LiveId" clId="{83C80E66-AD11-4A7A-963F-DB5AF30CD0BC}" dt="2023-04-26T08:36:42.584" v="268" actId="26606"/>
          <ac:spMkLst>
            <pc:docMk/>
            <pc:sldMk cId="3082621171" sldId="339"/>
            <ac:spMk id="28" creationId="{7B1FFF1B-D8E7-43C1-963D-013BA4049457}"/>
          </ac:spMkLst>
        </pc:spChg>
        <pc:spChg chg="add del">
          <ac:chgData name="Lucie Konečná" userId="e77d300807919a1d" providerId="LiveId" clId="{83C80E66-AD11-4A7A-963F-DB5AF30CD0BC}" dt="2023-04-26T08:36:42.584" v="268" actId="26606"/>
          <ac:spMkLst>
            <pc:docMk/>
            <pc:sldMk cId="3082621171" sldId="339"/>
            <ac:spMk id="29" creationId="{D8968742-1D40-4F6B-9272-064FD1631BB9}"/>
          </ac:spMkLst>
        </pc:spChg>
        <pc:grpChg chg="add del">
          <ac:chgData name="Lucie Konečná" userId="e77d300807919a1d" providerId="LiveId" clId="{83C80E66-AD11-4A7A-963F-DB5AF30CD0BC}" dt="2023-04-26T08:36:28.465" v="264" actId="26606"/>
          <ac:grpSpMkLst>
            <pc:docMk/>
            <pc:sldMk cId="3082621171" sldId="339"/>
            <ac:grpSpMk id="12" creationId="{57500303-A207-4812-BEB9-51E132FEB73F}"/>
          </ac:grpSpMkLst>
        </pc:grpChg>
        <pc:picChg chg="add mod ord modCrop">
          <ac:chgData name="Lucie Konečná" userId="e77d300807919a1d" providerId="LiveId" clId="{83C80E66-AD11-4A7A-963F-DB5AF30CD0BC}" dt="2023-04-26T08:36:57.851" v="271" actId="1076"/>
          <ac:picMkLst>
            <pc:docMk/>
            <pc:sldMk cId="3082621171" sldId="339"/>
            <ac:picMk id="4" creationId="{55053873-58E0-24EC-F779-B86262CB5A5B}"/>
          </ac:picMkLst>
        </pc:picChg>
        <pc:picChg chg="add mod ord modCrop">
          <ac:chgData name="Lucie Konečná" userId="e77d300807919a1d" providerId="LiveId" clId="{83C80E66-AD11-4A7A-963F-DB5AF30CD0BC}" dt="2023-04-26T08:37:17.690" v="277" actId="14100"/>
          <ac:picMkLst>
            <pc:docMk/>
            <pc:sldMk cId="3082621171" sldId="339"/>
            <ac:picMk id="6" creationId="{B92708CE-FDFD-B970-6E21-BAFA044ACEC5}"/>
          </ac:picMkLst>
        </pc:picChg>
        <pc:picChg chg="add mod">
          <ac:chgData name="Lucie Konečná" userId="e77d300807919a1d" providerId="LiveId" clId="{83C80E66-AD11-4A7A-963F-DB5AF30CD0BC}" dt="2023-04-26T08:37:22.043" v="278" actId="1076"/>
          <ac:picMkLst>
            <pc:docMk/>
            <pc:sldMk cId="3082621171" sldId="339"/>
            <ac:picMk id="7" creationId="{D7257A04-166B-4399-8C07-70119ED85D5F}"/>
          </ac:picMkLst>
        </pc:picChg>
      </pc:sldChg>
    </pc:docChg>
  </pc:docChgLst>
  <pc:docChgLst>
    <pc:chgData name="Lucie Konečná" userId="e77d300807919a1d" providerId="LiveId" clId="{CF243EB9-6AA5-43DF-93A2-EFC83FF7A283}"/>
    <pc:docChg chg="undo custSel addSld modSld sldOrd modSection">
      <pc:chgData name="Lucie Konečná" userId="e77d300807919a1d" providerId="LiveId" clId="{CF243EB9-6AA5-43DF-93A2-EFC83FF7A283}" dt="2024-04-16T14:09:08.772" v="396" actId="20577"/>
      <pc:docMkLst>
        <pc:docMk/>
      </pc:docMkLst>
      <pc:sldChg chg="modSp mod">
        <pc:chgData name="Lucie Konečná" userId="e77d300807919a1d" providerId="LiveId" clId="{CF243EB9-6AA5-43DF-93A2-EFC83FF7A283}" dt="2024-04-15T07:43:23.147" v="3" actId="20577"/>
        <pc:sldMkLst>
          <pc:docMk/>
          <pc:sldMk cId="2497236001" sldId="256"/>
        </pc:sldMkLst>
        <pc:spChg chg="mod">
          <ac:chgData name="Lucie Konečná" userId="e77d300807919a1d" providerId="LiveId" clId="{CF243EB9-6AA5-43DF-93A2-EFC83FF7A283}" dt="2024-04-15T07:43:23.147" v="3" actId="20577"/>
          <ac:spMkLst>
            <pc:docMk/>
            <pc:sldMk cId="2497236001" sldId="256"/>
            <ac:spMk id="3" creationId="{25C607AE-408D-4A1E-8B41-B0D674A46CCD}"/>
          </ac:spMkLst>
        </pc:spChg>
      </pc:sldChg>
      <pc:sldChg chg="addSp delSp modSp mod">
        <pc:chgData name="Lucie Konečná" userId="e77d300807919a1d" providerId="LiveId" clId="{CF243EB9-6AA5-43DF-93A2-EFC83FF7A283}" dt="2024-04-15T08:45:55.654" v="50" actId="1076"/>
        <pc:sldMkLst>
          <pc:docMk/>
          <pc:sldMk cId="864429696" sldId="314"/>
        </pc:sldMkLst>
        <pc:spChg chg="mod">
          <ac:chgData name="Lucie Konečná" userId="e77d300807919a1d" providerId="LiveId" clId="{CF243EB9-6AA5-43DF-93A2-EFC83FF7A283}" dt="2024-04-15T08:39:45.236" v="23" actId="14100"/>
          <ac:spMkLst>
            <pc:docMk/>
            <pc:sldMk cId="864429696" sldId="314"/>
            <ac:spMk id="2" creationId="{868FD90E-13C8-1555-0054-2CF8BCEBD9C6}"/>
          </ac:spMkLst>
        </pc:spChg>
        <pc:spChg chg="add del mod">
          <ac:chgData name="Lucie Konečná" userId="e77d300807919a1d" providerId="LiveId" clId="{CF243EB9-6AA5-43DF-93A2-EFC83FF7A283}" dt="2024-04-15T08:39:11.471" v="8" actId="478"/>
          <ac:spMkLst>
            <pc:docMk/>
            <pc:sldMk cId="864429696" sldId="314"/>
            <ac:spMk id="7" creationId="{C9459D81-E95C-4DF3-1A26-A9DE5EDB31C6}"/>
          </ac:spMkLst>
        </pc:spChg>
        <pc:picChg chg="add del mod">
          <ac:chgData name="Lucie Konečná" userId="e77d300807919a1d" providerId="LiveId" clId="{CF243EB9-6AA5-43DF-93A2-EFC83FF7A283}" dt="2024-04-15T08:39:29.771" v="19" actId="1076"/>
          <ac:picMkLst>
            <pc:docMk/>
            <pc:sldMk cId="864429696" sldId="314"/>
            <ac:picMk id="4" creationId="{36587127-04DE-5B29-23A3-A3F30A17FC0D}"/>
          </ac:picMkLst>
        </pc:picChg>
        <pc:picChg chg="mod">
          <ac:chgData name="Lucie Konečná" userId="e77d300807919a1d" providerId="LiveId" clId="{CF243EB9-6AA5-43DF-93A2-EFC83FF7A283}" dt="2024-04-15T08:45:55.654" v="50" actId="1076"/>
          <ac:picMkLst>
            <pc:docMk/>
            <pc:sldMk cId="864429696" sldId="314"/>
            <ac:picMk id="5" creationId="{59774D9B-72D2-8DFD-095F-989C58ABB4F8}"/>
          </ac:picMkLst>
        </pc:picChg>
        <pc:picChg chg="add del mod">
          <ac:chgData name="Lucie Konečná" userId="e77d300807919a1d" providerId="LiveId" clId="{CF243EB9-6AA5-43DF-93A2-EFC83FF7A283}" dt="2024-04-15T08:45:14.539" v="43" actId="1076"/>
          <ac:picMkLst>
            <pc:docMk/>
            <pc:sldMk cId="864429696" sldId="314"/>
            <ac:picMk id="6" creationId="{F7EF2AA3-A6C8-E300-EE66-3FBA5D01F136}"/>
          </ac:picMkLst>
        </pc:picChg>
      </pc:sldChg>
      <pc:sldChg chg="modSp mod">
        <pc:chgData name="Lucie Konečná" userId="e77d300807919a1d" providerId="LiveId" clId="{CF243EB9-6AA5-43DF-93A2-EFC83FF7A283}" dt="2024-04-16T13:37:07.321" v="388" actId="27636"/>
        <pc:sldMkLst>
          <pc:docMk/>
          <pc:sldMk cId="1934346878" sldId="316"/>
        </pc:sldMkLst>
        <pc:spChg chg="mod">
          <ac:chgData name="Lucie Konečná" userId="e77d300807919a1d" providerId="LiveId" clId="{CF243EB9-6AA5-43DF-93A2-EFC83FF7A283}" dt="2024-04-16T13:37:07.321" v="388" actId="27636"/>
          <ac:spMkLst>
            <pc:docMk/>
            <pc:sldMk cId="1934346878" sldId="316"/>
            <ac:spMk id="3" creationId="{89E9BF10-868C-294A-7A0B-8EBD80EDCEC8}"/>
          </ac:spMkLst>
        </pc:spChg>
      </pc:sldChg>
      <pc:sldChg chg="modSp mod ord">
        <pc:chgData name="Lucie Konečná" userId="e77d300807919a1d" providerId="LiveId" clId="{CF243EB9-6AA5-43DF-93A2-EFC83FF7A283}" dt="2024-04-16T13:42:59.098" v="390"/>
        <pc:sldMkLst>
          <pc:docMk/>
          <pc:sldMk cId="2090227012" sldId="317"/>
        </pc:sldMkLst>
        <pc:spChg chg="mod">
          <ac:chgData name="Lucie Konečná" userId="e77d300807919a1d" providerId="LiveId" clId="{CF243EB9-6AA5-43DF-93A2-EFC83FF7A283}" dt="2024-04-15T13:32:52.769" v="307" actId="20577"/>
          <ac:spMkLst>
            <pc:docMk/>
            <pc:sldMk cId="2090227012" sldId="317"/>
            <ac:spMk id="3" creationId="{1003CA26-E14A-5672-5E46-BE5C2420BF44}"/>
          </ac:spMkLst>
        </pc:spChg>
      </pc:sldChg>
      <pc:sldChg chg="modSp mod">
        <pc:chgData name="Lucie Konečná" userId="e77d300807919a1d" providerId="LiveId" clId="{CF243EB9-6AA5-43DF-93A2-EFC83FF7A283}" dt="2024-04-16T14:09:08.772" v="396" actId="20577"/>
        <pc:sldMkLst>
          <pc:docMk/>
          <pc:sldMk cId="697038485" sldId="318"/>
        </pc:sldMkLst>
        <pc:spChg chg="mod">
          <ac:chgData name="Lucie Konečná" userId="e77d300807919a1d" providerId="LiveId" clId="{CF243EB9-6AA5-43DF-93A2-EFC83FF7A283}" dt="2024-04-16T14:09:08.772" v="396" actId="20577"/>
          <ac:spMkLst>
            <pc:docMk/>
            <pc:sldMk cId="697038485" sldId="318"/>
            <ac:spMk id="3" creationId="{1AA979CD-A756-AE51-C81C-AF32D3C5932D}"/>
          </ac:spMkLst>
        </pc:spChg>
      </pc:sldChg>
      <pc:sldChg chg="addSp delSp modSp mod">
        <pc:chgData name="Lucie Konečná" userId="e77d300807919a1d" providerId="LiveId" clId="{CF243EB9-6AA5-43DF-93A2-EFC83FF7A283}" dt="2024-04-15T09:08:58.490" v="129" actId="14100"/>
        <pc:sldMkLst>
          <pc:docMk/>
          <pc:sldMk cId="4040449636" sldId="322"/>
        </pc:sldMkLst>
        <pc:picChg chg="del">
          <ac:chgData name="Lucie Konečná" userId="e77d300807919a1d" providerId="LiveId" clId="{CF243EB9-6AA5-43DF-93A2-EFC83FF7A283}" dt="2024-04-15T09:06:56.589" v="113" actId="478"/>
          <ac:picMkLst>
            <pc:docMk/>
            <pc:sldMk cId="4040449636" sldId="322"/>
            <ac:picMk id="4" creationId="{F1237AA9-0A36-C4C3-8F2E-C3FB07067F20}"/>
          </ac:picMkLst>
        </pc:picChg>
        <pc:picChg chg="del">
          <ac:chgData name="Lucie Konečná" userId="e77d300807919a1d" providerId="LiveId" clId="{CF243EB9-6AA5-43DF-93A2-EFC83FF7A283}" dt="2024-04-15T09:06:57.853" v="114" actId="478"/>
          <ac:picMkLst>
            <pc:docMk/>
            <pc:sldMk cId="4040449636" sldId="322"/>
            <ac:picMk id="5" creationId="{169852B4-515C-8476-B5A3-8E83FA6466F0}"/>
          </ac:picMkLst>
        </pc:picChg>
        <pc:picChg chg="add mod">
          <ac:chgData name="Lucie Konečná" userId="e77d300807919a1d" providerId="LiveId" clId="{CF243EB9-6AA5-43DF-93A2-EFC83FF7A283}" dt="2024-04-15T09:08:58.490" v="129" actId="14100"/>
          <ac:picMkLst>
            <pc:docMk/>
            <pc:sldMk cId="4040449636" sldId="322"/>
            <ac:picMk id="7" creationId="{07CF2626-0DF5-9A6F-99C6-C0291ABF4F5B}"/>
          </ac:picMkLst>
        </pc:picChg>
        <pc:picChg chg="add mod">
          <ac:chgData name="Lucie Konečná" userId="e77d300807919a1d" providerId="LiveId" clId="{CF243EB9-6AA5-43DF-93A2-EFC83FF7A283}" dt="2024-04-15T09:08:54.664" v="128" actId="14100"/>
          <ac:picMkLst>
            <pc:docMk/>
            <pc:sldMk cId="4040449636" sldId="322"/>
            <ac:picMk id="9" creationId="{640557BF-CA53-5894-6DE9-FDCB0AE4E6C7}"/>
          </ac:picMkLst>
        </pc:picChg>
      </pc:sldChg>
      <pc:sldChg chg="modSp mod">
        <pc:chgData name="Lucie Konečná" userId="e77d300807919a1d" providerId="LiveId" clId="{CF243EB9-6AA5-43DF-93A2-EFC83FF7A283}" dt="2024-04-15T09:31:56.761" v="263" actId="20577"/>
        <pc:sldMkLst>
          <pc:docMk/>
          <pc:sldMk cId="635442620" sldId="323"/>
        </pc:sldMkLst>
        <pc:spChg chg="mod">
          <ac:chgData name="Lucie Konečná" userId="e77d300807919a1d" providerId="LiveId" clId="{CF243EB9-6AA5-43DF-93A2-EFC83FF7A283}" dt="2024-04-15T09:31:56.761" v="263" actId="20577"/>
          <ac:spMkLst>
            <pc:docMk/>
            <pc:sldMk cId="635442620" sldId="323"/>
            <ac:spMk id="3" creationId="{644FE41F-2730-BAAC-E1A6-754A6186F3D0}"/>
          </ac:spMkLst>
        </pc:spChg>
      </pc:sldChg>
      <pc:sldChg chg="addSp delSp modSp mod ord">
        <pc:chgData name="Lucie Konečná" userId="e77d300807919a1d" providerId="LiveId" clId="{CF243EB9-6AA5-43DF-93A2-EFC83FF7A283}" dt="2024-04-16T14:04:58.555" v="395" actId="14100"/>
        <pc:sldMkLst>
          <pc:docMk/>
          <pc:sldMk cId="2223610844" sldId="331"/>
        </pc:sldMkLst>
        <pc:spChg chg="del">
          <ac:chgData name="Lucie Konečná" userId="e77d300807919a1d" providerId="LiveId" clId="{CF243EB9-6AA5-43DF-93A2-EFC83FF7A283}" dt="2024-04-15T13:58:04.729" v="382"/>
          <ac:spMkLst>
            <pc:docMk/>
            <pc:sldMk cId="2223610844" sldId="331"/>
            <ac:spMk id="3" creationId="{83BCB869-7283-785D-6063-54AE640740B6}"/>
          </ac:spMkLst>
        </pc:spChg>
        <pc:picChg chg="del mod">
          <ac:chgData name="Lucie Konečná" userId="e77d300807919a1d" providerId="LiveId" clId="{CF243EB9-6AA5-43DF-93A2-EFC83FF7A283}" dt="2024-04-16T14:04:46.749" v="391" actId="478"/>
          <ac:picMkLst>
            <pc:docMk/>
            <pc:sldMk cId="2223610844" sldId="331"/>
            <ac:picMk id="4" creationId="{DB6971DE-9681-059D-B7E5-FE2CE333AEC3}"/>
          </ac:picMkLst>
        </pc:picChg>
        <pc:picChg chg="add mod">
          <ac:chgData name="Lucie Konečná" userId="e77d300807919a1d" providerId="LiveId" clId="{CF243EB9-6AA5-43DF-93A2-EFC83FF7A283}" dt="2024-04-16T14:04:58.555" v="395" actId="14100"/>
          <ac:picMkLst>
            <pc:docMk/>
            <pc:sldMk cId="2223610844" sldId="331"/>
            <ac:picMk id="5" creationId="{5D5B8260-4CCF-E210-3131-CB659790C7D1}"/>
          </ac:picMkLst>
        </pc:picChg>
        <pc:picChg chg="add mod">
          <ac:chgData name="Lucie Konečná" userId="e77d300807919a1d" providerId="LiveId" clId="{CF243EB9-6AA5-43DF-93A2-EFC83FF7A283}" dt="2024-04-16T14:04:52.834" v="394" actId="1076"/>
          <ac:picMkLst>
            <pc:docMk/>
            <pc:sldMk cId="2223610844" sldId="331"/>
            <ac:picMk id="1026" creationId="{DA679B92-FA6B-6AA6-8E80-F78EB5E1F767}"/>
          </ac:picMkLst>
        </pc:picChg>
      </pc:sldChg>
      <pc:sldChg chg="modSp mod">
        <pc:chgData name="Lucie Konečná" userId="e77d300807919a1d" providerId="LiveId" clId="{CF243EB9-6AA5-43DF-93A2-EFC83FF7A283}" dt="2024-04-15T08:26:31.693" v="5" actId="1076"/>
        <pc:sldMkLst>
          <pc:docMk/>
          <pc:sldMk cId="661037539" sldId="332"/>
        </pc:sldMkLst>
        <pc:spChg chg="mod">
          <ac:chgData name="Lucie Konečná" userId="e77d300807919a1d" providerId="LiveId" clId="{CF243EB9-6AA5-43DF-93A2-EFC83FF7A283}" dt="2024-04-15T08:26:28.763" v="4" actId="1076"/>
          <ac:spMkLst>
            <pc:docMk/>
            <pc:sldMk cId="661037539" sldId="332"/>
            <ac:spMk id="2" creationId="{76F30C5D-69EB-4B33-480F-EF73430EBE9A}"/>
          </ac:spMkLst>
        </pc:spChg>
        <pc:picChg chg="mod">
          <ac:chgData name="Lucie Konečná" userId="e77d300807919a1d" providerId="LiveId" clId="{CF243EB9-6AA5-43DF-93A2-EFC83FF7A283}" dt="2024-04-15T08:26:31.693" v="5" actId="1076"/>
          <ac:picMkLst>
            <pc:docMk/>
            <pc:sldMk cId="661037539" sldId="332"/>
            <ac:picMk id="1026" creationId="{BB2D0A7D-D800-AEE5-0DE8-FAA2C47F5D02}"/>
          </ac:picMkLst>
        </pc:picChg>
      </pc:sldChg>
      <pc:sldChg chg="addSp delSp modSp mod">
        <pc:chgData name="Lucie Konečná" userId="e77d300807919a1d" providerId="LiveId" clId="{CF243EB9-6AA5-43DF-93A2-EFC83FF7A283}" dt="2024-04-15T09:12:09.033" v="141" actId="1076"/>
        <pc:sldMkLst>
          <pc:docMk/>
          <pc:sldMk cId="2930180889" sldId="334"/>
        </pc:sldMkLst>
        <pc:spChg chg="mod">
          <ac:chgData name="Lucie Konečná" userId="e77d300807919a1d" providerId="LiveId" clId="{CF243EB9-6AA5-43DF-93A2-EFC83FF7A283}" dt="2024-04-15T09:11:25.998" v="135" actId="1076"/>
          <ac:spMkLst>
            <pc:docMk/>
            <pc:sldMk cId="2930180889" sldId="334"/>
            <ac:spMk id="2" creationId="{36C974C7-8E99-FC67-50AE-1BC3DCBAF45C}"/>
          </ac:spMkLst>
        </pc:spChg>
        <pc:picChg chg="add mod">
          <ac:chgData name="Lucie Konečná" userId="e77d300807919a1d" providerId="LiveId" clId="{CF243EB9-6AA5-43DF-93A2-EFC83FF7A283}" dt="2024-04-15T09:10:15.714" v="132" actId="14100"/>
          <ac:picMkLst>
            <pc:docMk/>
            <pc:sldMk cId="2930180889" sldId="334"/>
            <ac:picMk id="4" creationId="{AFED00C0-9420-AF95-5353-777A048D41CC}"/>
          </ac:picMkLst>
        </pc:picChg>
        <pc:picChg chg="del">
          <ac:chgData name="Lucie Konečná" userId="e77d300807919a1d" providerId="LiveId" clId="{CF243EB9-6AA5-43DF-93A2-EFC83FF7A283}" dt="2024-04-15T09:06:51.974" v="112" actId="478"/>
          <ac:picMkLst>
            <pc:docMk/>
            <pc:sldMk cId="2930180889" sldId="334"/>
            <ac:picMk id="6" creationId="{A3661852-A3B9-C3CB-3BCF-6AA69EE230C2}"/>
          </ac:picMkLst>
        </pc:picChg>
        <pc:picChg chg="add mod">
          <ac:chgData name="Lucie Konečná" userId="e77d300807919a1d" providerId="LiveId" clId="{CF243EB9-6AA5-43DF-93A2-EFC83FF7A283}" dt="2024-04-15T09:12:09.033" v="141" actId="1076"/>
          <ac:picMkLst>
            <pc:docMk/>
            <pc:sldMk cId="2930180889" sldId="334"/>
            <ac:picMk id="7" creationId="{A6727D83-1718-2D77-E9F4-E208426F4C4F}"/>
          </ac:picMkLst>
        </pc:picChg>
        <pc:picChg chg="add mod">
          <ac:chgData name="Lucie Konečná" userId="e77d300807919a1d" providerId="LiveId" clId="{CF243EB9-6AA5-43DF-93A2-EFC83FF7A283}" dt="2024-04-15T09:11:58.308" v="140" actId="14100"/>
          <ac:picMkLst>
            <pc:docMk/>
            <pc:sldMk cId="2930180889" sldId="334"/>
            <ac:picMk id="9" creationId="{639C0E1D-327F-0B6D-2E12-6AFE70F082A5}"/>
          </ac:picMkLst>
        </pc:picChg>
      </pc:sldChg>
      <pc:sldChg chg="ord">
        <pc:chgData name="Lucie Konečná" userId="e77d300807919a1d" providerId="LiveId" clId="{CF243EB9-6AA5-43DF-93A2-EFC83FF7A283}" dt="2024-04-15T13:53:34.088" v="380"/>
        <pc:sldMkLst>
          <pc:docMk/>
          <pc:sldMk cId="133246154" sldId="335"/>
        </pc:sldMkLst>
      </pc:sldChg>
      <pc:sldChg chg="addSp delSp modSp add mod">
        <pc:chgData name="Lucie Konečná" userId="e77d300807919a1d" providerId="LiveId" clId="{CF243EB9-6AA5-43DF-93A2-EFC83FF7A283}" dt="2024-04-15T08:45:45.684" v="49" actId="1076"/>
        <pc:sldMkLst>
          <pc:docMk/>
          <pc:sldMk cId="1017148039" sldId="340"/>
        </pc:sldMkLst>
        <pc:spChg chg="mod">
          <ac:chgData name="Lucie Konečná" userId="e77d300807919a1d" providerId="LiveId" clId="{CF243EB9-6AA5-43DF-93A2-EFC83FF7A283}" dt="2024-04-15T08:45:39.254" v="47" actId="1076"/>
          <ac:spMkLst>
            <pc:docMk/>
            <pc:sldMk cId="1017148039" sldId="340"/>
            <ac:spMk id="2" creationId="{868FD90E-13C8-1555-0054-2CF8BCEBD9C6}"/>
          </ac:spMkLst>
        </pc:spChg>
        <pc:spChg chg="add del mod">
          <ac:chgData name="Lucie Konečná" userId="e77d300807919a1d" providerId="LiveId" clId="{CF243EB9-6AA5-43DF-93A2-EFC83FF7A283}" dt="2024-04-15T08:40:32.170" v="30" actId="22"/>
          <ac:spMkLst>
            <pc:docMk/>
            <pc:sldMk cId="1017148039" sldId="340"/>
            <ac:spMk id="7" creationId="{1369AC28-507A-FDBC-ABB3-2D0C53303D66}"/>
          </ac:spMkLst>
        </pc:spChg>
        <pc:picChg chg="del">
          <ac:chgData name="Lucie Konečná" userId="e77d300807919a1d" providerId="LiveId" clId="{CF243EB9-6AA5-43DF-93A2-EFC83FF7A283}" dt="2024-04-15T08:40:01.572" v="27" actId="478"/>
          <ac:picMkLst>
            <pc:docMk/>
            <pc:sldMk cId="1017148039" sldId="340"/>
            <ac:picMk id="4" creationId="{36587127-04DE-5B29-23A3-A3F30A17FC0D}"/>
          </ac:picMkLst>
        </pc:picChg>
        <pc:picChg chg="del">
          <ac:chgData name="Lucie Konečná" userId="e77d300807919a1d" providerId="LiveId" clId="{CF243EB9-6AA5-43DF-93A2-EFC83FF7A283}" dt="2024-04-15T08:40:05.387" v="29" actId="478"/>
          <ac:picMkLst>
            <pc:docMk/>
            <pc:sldMk cId="1017148039" sldId="340"/>
            <ac:picMk id="5" creationId="{59774D9B-72D2-8DFD-095F-989C58ABB4F8}"/>
          </ac:picMkLst>
        </pc:picChg>
        <pc:picChg chg="del">
          <ac:chgData name="Lucie Konečná" userId="e77d300807919a1d" providerId="LiveId" clId="{CF243EB9-6AA5-43DF-93A2-EFC83FF7A283}" dt="2024-04-15T08:40:03.677" v="28" actId="478"/>
          <ac:picMkLst>
            <pc:docMk/>
            <pc:sldMk cId="1017148039" sldId="340"/>
            <ac:picMk id="6" creationId="{F7EF2AA3-A6C8-E300-EE66-3FBA5D01F136}"/>
          </ac:picMkLst>
        </pc:picChg>
        <pc:picChg chg="add mod ord">
          <ac:chgData name="Lucie Konečná" userId="e77d300807919a1d" providerId="LiveId" clId="{CF243EB9-6AA5-43DF-93A2-EFC83FF7A283}" dt="2024-04-15T08:45:34.919" v="46" actId="1076"/>
          <ac:picMkLst>
            <pc:docMk/>
            <pc:sldMk cId="1017148039" sldId="340"/>
            <ac:picMk id="9" creationId="{20EB70F5-BB27-098E-67D5-17239FD8626B}"/>
          </ac:picMkLst>
        </pc:picChg>
        <pc:picChg chg="add mod">
          <ac:chgData name="Lucie Konečná" userId="e77d300807919a1d" providerId="LiveId" clId="{CF243EB9-6AA5-43DF-93A2-EFC83FF7A283}" dt="2024-04-15T08:45:41.627" v="48" actId="1076"/>
          <ac:picMkLst>
            <pc:docMk/>
            <pc:sldMk cId="1017148039" sldId="340"/>
            <ac:picMk id="11" creationId="{970C8104-D67C-0FB6-72E4-8AB3374345CB}"/>
          </ac:picMkLst>
        </pc:picChg>
        <pc:picChg chg="add mod">
          <ac:chgData name="Lucie Konečná" userId="e77d300807919a1d" providerId="LiveId" clId="{CF243EB9-6AA5-43DF-93A2-EFC83FF7A283}" dt="2024-04-15T08:45:45.684" v="49" actId="1076"/>
          <ac:picMkLst>
            <pc:docMk/>
            <pc:sldMk cId="1017148039" sldId="340"/>
            <ac:picMk id="13" creationId="{58C3FA67-4D0F-3442-24F6-A88F9B022F13}"/>
          </ac:picMkLst>
        </pc:picChg>
      </pc:sldChg>
      <pc:sldChg chg="addSp delSp modSp new mod">
        <pc:chgData name="Lucie Konečná" userId="e77d300807919a1d" providerId="LiveId" clId="{CF243EB9-6AA5-43DF-93A2-EFC83FF7A283}" dt="2024-04-15T08:57:00.841" v="111" actId="1076"/>
        <pc:sldMkLst>
          <pc:docMk/>
          <pc:sldMk cId="3274824595" sldId="341"/>
        </pc:sldMkLst>
        <pc:spChg chg="mod">
          <ac:chgData name="Lucie Konečná" userId="e77d300807919a1d" providerId="LiveId" clId="{CF243EB9-6AA5-43DF-93A2-EFC83FF7A283}" dt="2024-04-15T08:51:19.179" v="102" actId="1076"/>
          <ac:spMkLst>
            <pc:docMk/>
            <pc:sldMk cId="3274824595" sldId="341"/>
            <ac:spMk id="2" creationId="{D3FB3056-13ED-ACE4-5649-72A6C4DF4CB4}"/>
          </ac:spMkLst>
        </pc:spChg>
        <pc:spChg chg="del">
          <ac:chgData name="Lucie Konečná" userId="e77d300807919a1d" providerId="LiveId" clId="{CF243EB9-6AA5-43DF-93A2-EFC83FF7A283}" dt="2024-04-15T08:50:03.309" v="93" actId="22"/>
          <ac:spMkLst>
            <pc:docMk/>
            <pc:sldMk cId="3274824595" sldId="341"/>
            <ac:spMk id="3" creationId="{E33A729F-D772-D3DA-EBA0-E2F4924E9871}"/>
          </ac:spMkLst>
        </pc:spChg>
        <pc:picChg chg="add mod ord">
          <ac:chgData name="Lucie Konečná" userId="e77d300807919a1d" providerId="LiveId" clId="{CF243EB9-6AA5-43DF-93A2-EFC83FF7A283}" dt="2024-04-15T08:51:21.169" v="103" actId="1076"/>
          <ac:picMkLst>
            <pc:docMk/>
            <pc:sldMk cId="3274824595" sldId="341"/>
            <ac:picMk id="5" creationId="{E6E4A43C-F0F3-97EC-7B4A-C2333273DBC8}"/>
          </ac:picMkLst>
        </pc:picChg>
        <pc:picChg chg="add mod">
          <ac:chgData name="Lucie Konečná" userId="e77d300807919a1d" providerId="LiveId" clId="{CF243EB9-6AA5-43DF-93A2-EFC83FF7A283}" dt="2024-04-15T08:51:28.131" v="105" actId="14100"/>
          <ac:picMkLst>
            <pc:docMk/>
            <pc:sldMk cId="3274824595" sldId="341"/>
            <ac:picMk id="7" creationId="{92A0C3FF-277D-18AB-5EE3-8BD966692B82}"/>
          </ac:picMkLst>
        </pc:picChg>
        <pc:picChg chg="add del mod">
          <ac:chgData name="Lucie Konečná" userId="e77d300807919a1d" providerId="LiveId" clId="{CF243EB9-6AA5-43DF-93A2-EFC83FF7A283}" dt="2024-04-15T08:56:32.766" v="108" actId="478"/>
          <ac:picMkLst>
            <pc:docMk/>
            <pc:sldMk cId="3274824595" sldId="341"/>
            <ac:picMk id="9" creationId="{942E4CBD-1DDF-8281-AC0D-D4FCFE72170C}"/>
          </ac:picMkLst>
        </pc:picChg>
        <pc:picChg chg="add mod">
          <ac:chgData name="Lucie Konečná" userId="e77d300807919a1d" providerId="LiveId" clId="{CF243EB9-6AA5-43DF-93A2-EFC83FF7A283}" dt="2024-04-15T08:57:00.841" v="111" actId="1076"/>
          <ac:picMkLst>
            <pc:docMk/>
            <pc:sldMk cId="3274824595" sldId="341"/>
            <ac:picMk id="11" creationId="{64E05C3A-5026-03DC-CDA7-FE04E3B4F82A}"/>
          </ac:picMkLst>
        </pc:picChg>
      </pc:sldChg>
      <pc:sldChg chg="addSp delSp modSp new mod ord">
        <pc:chgData name="Lucie Konečná" userId="e77d300807919a1d" providerId="LiveId" clId="{CF243EB9-6AA5-43DF-93A2-EFC83FF7A283}" dt="2024-04-15T12:33:06.228" v="303" actId="1076"/>
        <pc:sldMkLst>
          <pc:docMk/>
          <pc:sldMk cId="1275806483" sldId="342"/>
        </pc:sldMkLst>
        <pc:spChg chg="mod">
          <ac:chgData name="Lucie Konečná" userId="e77d300807919a1d" providerId="LiveId" clId="{CF243EB9-6AA5-43DF-93A2-EFC83FF7A283}" dt="2024-04-15T12:28:56.587" v="296" actId="122"/>
          <ac:spMkLst>
            <pc:docMk/>
            <pc:sldMk cId="1275806483" sldId="342"/>
            <ac:spMk id="2" creationId="{1719C7C1-9C56-EB9B-B15E-F2A6EF050B9E}"/>
          </ac:spMkLst>
        </pc:spChg>
        <pc:spChg chg="del">
          <ac:chgData name="Lucie Konečná" userId="e77d300807919a1d" providerId="LiveId" clId="{CF243EB9-6AA5-43DF-93A2-EFC83FF7A283}" dt="2024-04-15T12:28:59.091" v="297" actId="22"/>
          <ac:spMkLst>
            <pc:docMk/>
            <pc:sldMk cId="1275806483" sldId="342"/>
            <ac:spMk id="3" creationId="{A0D3C58A-9221-6797-31D4-B793D956FC6E}"/>
          </ac:spMkLst>
        </pc:spChg>
        <pc:picChg chg="add mod ord">
          <ac:chgData name="Lucie Konečná" userId="e77d300807919a1d" providerId="LiveId" clId="{CF243EB9-6AA5-43DF-93A2-EFC83FF7A283}" dt="2024-04-15T12:29:05.583" v="299" actId="1076"/>
          <ac:picMkLst>
            <pc:docMk/>
            <pc:sldMk cId="1275806483" sldId="342"/>
            <ac:picMk id="5" creationId="{42E85E69-F617-EE3F-5AAE-28EA7CBBFA1B}"/>
          </ac:picMkLst>
        </pc:picChg>
        <pc:picChg chg="add mod">
          <ac:chgData name="Lucie Konečná" userId="e77d300807919a1d" providerId="LiveId" clId="{CF243EB9-6AA5-43DF-93A2-EFC83FF7A283}" dt="2024-04-15T12:33:06.228" v="303" actId="1076"/>
          <ac:picMkLst>
            <pc:docMk/>
            <pc:sldMk cId="1275806483" sldId="342"/>
            <ac:picMk id="7" creationId="{5062300A-63E6-1055-4888-4CF2BDED4268}"/>
          </ac:picMkLst>
        </pc:picChg>
      </pc:sldChg>
      <pc:sldChg chg="addSp modSp new mod">
        <pc:chgData name="Lucie Konečná" userId="e77d300807919a1d" providerId="LiveId" clId="{CF243EB9-6AA5-43DF-93A2-EFC83FF7A283}" dt="2024-04-15T13:53:17.445" v="378" actId="1076"/>
        <pc:sldMkLst>
          <pc:docMk/>
          <pc:sldMk cId="906418951" sldId="343"/>
        </pc:sldMkLst>
        <pc:spChg chg="mod">
          <ac:chgData name="Lucie Konečná" userId="e77d300807919a1d" providerId="LiveId" clId="{CF243EB9-6AA5-43DF-93A2-EFC83FF7A283}" dt="2024-04-15T13:52:58.274" v="373" actId="1076"/>
          <ac:spMkLst>
            <pc:docMk/>
            <pc:sldMk cId="906418951" sldId="343"/>
            <ac:spMk id="2" creationId="{1C9E2B24-D4D2-C424-09DE-B5F4BB7E79EA}"/>
          </ac:spMkLst>
        </pc:spChg>
        <pc:spChg chg="mod">
          <ac:chgData name="Lucie Konečná" userId="e77d300807919a1d" providerId="LiveId" clId="{CF243EB9-6AA5-43DF-93A2-EFC83FF7A283}" dt="2024-04-15T13:53:15.908" v="377" actId="1076"/>
          <ac:spMkLst>
            <pc:docMk/>
            <pc:sldMk cId="906418951" sldId="343"/>
            <ac:spMk id="3" creationId="{BCAC1273-41D0-FC16-32E2-55A7885E155B}"/>
          </ac:spMkLst>
        </pc:spChg>
        <pc:picChg chg="add mod">
          <ac:chgData name="Lucie Konečná" userId="e77d300807919a1d" providerId="LiveId" clId="{CF243EB9-6AA5-43DF-93A2-EFC83FF7A283}" dt="2024-04-15T13:53:17.445" v="378" actId="1076"/>
          <ac:picMkLst>
            <pc:docMk/>
            <pc:sldMk cId="906418951" sldId="343"/>
            <ac:picMk id="5" creationId="{AC91F9BA-3374-B513-FEF8-6BF52D5622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16.04.2024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8</a:t>
            </a:fld>
            <a:endParaRPr lang="cs-CZ"/>
          </a:p>
        </p:txBody>
      </p:sp>
    </p:spTree>
    <p:extLst>
      <p:ext uri="{BB962C8B-B14F-4D97-AF65-F5344CB8AC3E}">
        <p14:creationId xmlns:p14="http://schemas.microsoft.com/office/powerpoint/2010/main" val="280682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11</a:t>
            </a:fld>
            <a:endParaRPr lang="cs-CZ"/>
          </a:p>
        </p:txBody>
      </p:sp>
    </p:spTree>
    <p:extLst>
      <p:ext uri="{BB962C8B-B14F-4D97-AF65-F5344CB8AC3E}">
        <p14:creationId xmlns:p14="http://schemas.microsoft.com/office/powerpoint/2010/main" val="111717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12</a:t>
            </a:fld>
            <a:endParaRPr lang="cs-CZ"/>
          </a:p>
        </p:txBody>
      </p:sp>
    </p:spTree>
    <p:extLst>
      <p:ext uri="{BB962C8B-B14F-4D97-AF65-F5344CB8AC3E}">
        <p14:creationId xmlns:p14="http://schemas.microsoft.com/office/powerpoint/2010/main" val="394223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13</a:t>
            </a:fld>
            <a:endParaRPr lang="cs-CZ"/>
          </a:p>
        </p:txBody>
      </p:sp>
    </p:spTree>
    <p:extLst>
      <p:ext uri="{BB962C8B-B14F-4D97-AF65-F5344CB8AC3E}">
        <p14:creationId xmlns:p14="http://schemas.microsoft.com/office/powerpoint/2010/main" val="200171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16.04.2024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16.04.2024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16.04.2024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16.04.2024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16.04.2024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16.04.2024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16.04.2024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16.04.2024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16.04.2024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16.04.2024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16.04.2024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16.04.2024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err="1"/>
              <a:t>Piracy</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en-US" dirty="0"/>
              <a:t>GLCb2026 </a:t>
            </a:r>
            <a:r>
              <a:rPr lang="en-US" dirty="0" err="1"/>
              <a:t>Africas</a:t>
            </a:r>
            <a:r>
              <a:rPr lang="en-US" dirty="0"/>
              <a:t> Contemporary Security Challenges </a:t>
            </a:r>
            <a:endParaRPr lang="cs-CZ" dirty="0"/>
          </a:p>
          <a:p>
            <a:r>
              <a:rPr lang="cs-CZ" dirty="0"/>
              <a:t>17/4/2024</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0B8B32-C90F-AC25-8E3A-BADDB4098B19}"/>
              </a:ext>
            </a:extLst>
          </p:cNvPr>
          <p:cNvSpPr>
            <a:spLocks noGrp="1"/>
          </p:cNvSpPr>
          <p:nvPr>
            <p:ph type="title"/>
          </p:nvPr>
        </p:nvSpPr>
        <p:spPr>
          <a:xfrm>
            <a:off x="1463040" y="238760"/>
            <a:ext cx="9601200" cy="1485900"/>
          </a:xfrm>
        </p:spPr>
        <p:txBody>
          <a:bodyPr>
            <a:normAutofit/>
          </a:bodyPr>
          <a:lstStyle/>
          <a:p>
            <a:pPr algn="ctr"/>
            <a:r>
              <a:rPr lang="en-GB" dirty="0">
                <a:solidFill>
                  <a:srgbClr val="000000"/>
                </a:solidFill>
                <a:effectLst/>
                <a:ea typeface="Calibri" panose="020F0502020204030204" pitchFamily="34" charset="0"/>
                <a:cs typeface="Times New Roman" panose="02020603050405020304" pitchFamily="18" charset="0"/>
              </a:rPr>
              <a:t>Number of pirate attacks against ships worldwide from 2010 to 2021</a:t>
            </a:r>
            <a:endParaRPr lang="cs-CZ" dirty="0"/>
          </a:p>
        </p:txBody>
      </p:sp>
      <p:pic>
        <p:nvPicPr>
          <p:cNvPr id="4" name="Zástupný obsah 3">
            <a:extLst>
              <a:ext uri="{FF2B5EF4-FFF2-40B4-BE49-F238E27FC236}">
                <a16:creationId xmlns:a16="http://schemas.microsoft.com/office/drawing/2014/main" id="{3FB55B1E-E525-69E7-9873-FF97F40669E2}"/>
              </a:ext>
            </a:extLst>
          </p:cNvPr>
          <p:cNvPicPr>
            <a:picLocks noGrp="1" noChangeAspect="1"/>
          </p:cNvPicPr>
          <p:nvPr>
            <p:ph idx="1"/>
          </p:nvPr>
        </p:nvPicPr>
        <p:blipFill>
          <a:blip r:embed="rId2"/>
          <a:stretch>
            <a:fillRect/>
          </a:stretch>
        </p:blipFill>
        <p:spPr>
          <a:xfrm>
            <a:off x="2450320" y="1743904"/>
            <a:ext cx="7892559" cy="4875336"/>
          </a:xfrm>
          <a:prstGeom prst="rect">
            <a:avLst/>
          </a:prstGeom>
        </p:spPr>
      </p:pic>
    </p:spTree>
    <p:extLst>
      <p:ext uri="{BB962C8B-B14F-4D97-AF65-F5344CB8AC3E}">
        <p14:creationId xmlns:p14="http://schemas.microsoft.com/office/powerpoint/2010/main" val="147750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974C7-8E99-FC67-50AE-1BC3DCBAF45C}"/>
              </a:ext>
            </a:extLst>
          </p:cNvPr>
          <p:cNvSpPr>
            <a:spLocks noGrp="1"/>
          </p:cNvSpPr>
          <p:nvPr>
            <p:ph type="title"/>
          </p:nvPr>
        </p:nvSpPr>
        <p:spPr>
          <a:xfrm>
            <a:off x="7694413" y="155864"/>
            <a:ext cx="3656419" cy="1485900"/>
          </a:xfrm>
        </p:spPr>
        <p:txBody>
          <a:bodyPr>
            <a:normAutofit/>
          </a:bodyPr>
          <a:lstStyle/>
          <a:p>
            <a:r>
              <a:rPr lang="cs-CZ"/>
              <a:t>Piracy - Trends</a:t>
            </a:r>
          </a:p>
        </p:txBody>
      </p:sp>
      <p:sp>
        <p:nvSpPr>
          <p:cNvPr id="21" name="Rectangle 10">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2" name="Zástupný obsah 2">
            <a:extLst>
              <a:ext uri="{FF2B5EF4-FFF2-40B4-BE49-F238E27FC236}">
                <a16:creationId xmlns:a16="http://schemas.microsoft.com/office/drawing/2014/main" id="{0C330D0B-4045-4302-4C40-77EEBC5FC737}"/>
              </a:ext>
            </a:extLst>
          </p:cNvPr>
          <p:cNvSpPr>
            <a:spLocks noGrp="1"/>
          </p:cNvSpPr>
          <p:nvPr>
            <p:ph idx="1"/>
          </p:nvPr>
        </p:nvSpPr>
        <p:spPr>
          <a:xfrm>
            <a:off x="7860667" y="2286000"/>
            <a:ext cx="3656419" cy="3581400"/>
          </a:xfrm>
        </p:spPr>
        <p:txBody>
          <a:bodyPr>
            <a:normAutofit/>
          </a:bodyPr>
          <a:lstStyle/>
          <a:p>
            <a:endParaRPr lang="cs-CZ"/>
          </a:p>
        </p:txBody>
      </p:sp>
      <p:pic>
        <p:nvPicPr>
          <p:cNvPr id="4" name="Obrázek 3">
            <a:extLst>
              <a:ext uri="{FF2B5EF4-FFF2-40B4-BE49-F238E27FC236}">
                <a16:creationId xmlns:a16="http://schemas.microsoft.com/office/drawing/2014/main" id="{AFED00C0-9420-AF95-5353-777A048D41CC}"/>
              </a:ext>
            </a:extLst>
          </p:cNvPr>
          <p:cNvPicPr>
            <a:picLocks noChangeAspect="1"/>
          </p:cNvPicPr>
          <p:nvPr/>
        </p:nvPicPr>
        <p:blipFill>
          <a:blip r:embed="rId3"/>
          <a:stretch>
            <a:fillRect/>
          </a:stretch>
        </p:blipFill>
        <p:spPr>
          <a:xfrm>
            <a:off x="1035419" y="365438"/>
            <a:ext cx="5947272" cy="4597336"/>
          </a:xfrm>
          <a:prstGeom prst="rect">
            <a:avLst/>
          </a:prstGeom>
        </p:spPr>
      </p:pic>
      <p:pic>
        <p:nvPicPr>
          <p:cNvPr id="7" name="Obrázek 6">
            <a:extLst>
              <a:ext uri="{FF2B5EF4-FFF2-40B4-BE49-F238E27FC236}">
                <a16:creationId xmlns:a16="http://schemas.microsoft.com/office/drawing/2014/main" id="{A6727D83-1718-2D77-E9F4-E208426F4C4F}"/>
              </a:ext>
            </a:extLst>
          </p:cNvPr>
          <p:cNvPicPr>
            <a:picLocks noChangeAspect="1"/>
          </p:cNvPicPr>
          <p:nvPr/>
        </p:nvPicPr>
        <p:blipFill>
          <a:blip r:embed="rId4"/>
          <a:stretch>
            <a:fillRect/>
          </a:stretch>
        </p:blipFill>
        <p:spPr>
          <a:xfrm>
            <a:off x="7027199" y="789423"/>
            <a:ext cx="4686706" cy="3749365"/>
          </a:xfrm>
          <a:prstGeom prst="rect">
            <a:avLst/>
          </a:prstGeom>
        </p:spPr>
      </p:pic>
      <p:pic>
        <p:nvPicPr>
          <p:cNvPr id="9" name="Obrázek 8">
            <a:extLst>
              <a:ext uri="{FF2B5EF4-FFF2-40B4-BE49-F238E27FC236}">
                <a16:creationId xmlns:a16="http://schemas.microsoft.com/office/drawing/2014/main" id="{639C0E1D-327F-0B6D-2E12-6AFE70F082A5}"/>
              </a:ext>
            </a:extLst>
          </p:cNvPr>
          <p:cNvPicPr>
            <a:picLocks noChangeAspect="1"/>
          </p:cNvPicPr>
          <p:nvPr/>
        </p:nvPicPr>
        <p:blipFill>
          <a:blip r:embed="rId5"/>
          <a:stretch>
            <a:fillRect/>
          </a:stretch>
        </p:blipFill>
        <p:spPr>
          <a:xfrm>
            <a:off x="1035418" y="4962774"/>
            <a:ext cx="5947271" cy="1859114"/>
          </a:xfrm>
          <a:prstGeom prst="rect">
            <a:avLst/>
          </a:prstGeom>
        </p:spPr>
      </p:pic>
    </p:spTree>
    <p:extLst>
      <p:ext uri="{BB962C8B-B14F-4D97-AF65-F5344CB8AC3E}">
        <p14:creationId xmlns:p14="http://schemas.microsoft.com/office/powerpoint/2010/main" val="293018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974C7-8E99-FC67-50AE-1BC3DCBAF45C}"/>
              </a:ext>
            </a:extLst>
          </p:cNvPr>
          <p:cNvSpPr>
            <a:spLocks noGrp="1"/>
          </p:cNvSpPr>
          <p:nvPr>
            <p:ph type="title"/>
          </p:nvPr>
        </p:nvSpPr>
        <p:spPr>
          <a:xfrm>
            <a:off x="1087120" y="55880"/>
            <a:ext cx="9601200" cy="1485900"/>
          </a:xfrm>
        </p:spPr>
        <p:txBody>
          <a:bodyPr/>
          <a:lstStyle/>
          <a:p>
            <a:pPr algn="ctr"/>
            <a:r>
              <a:rPr lang="cs-CZ" dirty="0" err="1"/>
              <a:t>Piracy</a:t>
            </a:r>
            <a:r>
              <a:rPr lang="cs-CZ" dirty="0"/>
              <a:t> - </a:t>
            </a:r>
            <a:r>
              <a:rPr lang="cs-CZ" dirty="0" err="1"/>
              <a:t>Trends</a:t>
            </a:r>
            <a:endParaRPr lang="cs-CZ" dirty="0"/>
          </a:p>
        </p:txBody>
      </p:sp>
      <p:sp>
        <p:nvSpPr>
          <p:cNvPr id="3" name="Zástupný obsah 2">
            <a:extLst>
              <a:ext uri="{FF2B5EF4-FFF2-40B4-BE49-F238E27FC236}">
                <a16:creationId xmlns:a16="http://schemas.microsoft.com/office/drawing/2014/main" id="{0C330D0B-4045-4302-4C40-77EEBC5FC737}"/>
              </a:ext>
            </a:extLst>
          </p:cNvPr>
          <p:cNvSpPr>
            <a:spLocks noGrp="1"/>
          </p:cNvSpPr>
          <p:nvPr>
            <p:ph idx="1"/>
          </p:nvPr>
        </p:nvSpPr>
        <p:spPr/>
        <p:txBody>
          <a:bodyPr/>
          <a:lstStyle/>
          <a:p>
            <a:endParaRPr lang="cs-CZ" dirty="0"/>
          </a:p>
        </p:txBody>
      </p:sp>
      <p:pic>
        <p:nvPicPr>
          <p:cNvPr id="7" name="Obrázek 6">
            <a:extLst>
              <a:ext uri="{FF2B5EF4-FFF2-40B4-BE49-F238E27FC236}">
                <a16:creationId xmlns:a16="http://schemas.microsoft.com/office/drawing/2014/main" id="{07CF2626-0DF5-9A6F-99C6-C0291ABF4F5B}"/>
              </a:ext>
            </a:extLst>
          </p:cNvPr>
          <p:cNvPicPr>
            <a:picLocks noChangeAspect="1"/>
          </p:cNvPicPr>
          <p:nvPr/>
        </p:nvPicPr>
        <p:blipFill>
          <a:blip r:embed="rId3"/>
          <a:stretch>
            <a:fillRect/>
          </a:stretch>
        </p:blipFill>
        <p:spPr>
          <a:xfrm>
            <a:off x="685801" y="990600"/>
            <a:ext cx="6255326" cy="3695864"/>
          </a:xfrm>
          <a:prstGeom prst="rect">
            <a:avLst/>
          </a:prstGeom>
        </p:spPr>
      </p:pic>
      <p:pic>
        <p:nvPicPr>
          <p:cNvPr id="9" name="Obrázek 8">
            <a:extLst>
              <a:ext uri="{FF2B5EF4-FFF2-40B4-BE49-F238E27FC236}">
                <a16:creationId xmlns:a16="http://schemas.microsoft.com/office/drawing/2014/main" id="{640557BF-CA53-5894-6DE9-FDCB0AE4E6C7}"/>
              </a:ext>
            </a:extLst>
          </p:cNvPr>
          <p:cNvPicPr>
            <a:picLocks noChangeAspect="1"/>
          </p:cNvPicPr>
          <p:nvPr/>
        </p:nvPicPr>
        <p:blipFill>
          <a:blip r:embed="rId4"/>
          <a:stretch>
            <a:fillRect/>
          </a:stretch>
        </p:blipFill>
        <p:spPr>
          <a:xfrm>
            <a:off x="6941127" y="990600"/>
            <a:ext cx="5250873" cy="3693777"/>
          </a:xfrm>
          <a:prstGeom prst="rect">
            <a:avLst/>
          </a:prstGeom>
        </p:spPr>
      </p:pic>
    </p:spTree>
    <p:extLst>
      <p:ext uri="{BB962C8B-B14F-4D97-AF65-F5344CB8AC3E}">
        <p14:creationId xmlns:p14="http://schemas.microsoft.com/office/powerpoint/2010/main" val="404044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8F4952-9570-8D20-A960-C2EC2BED3CA9}"/>
              </a:ext>
            </a:extLst>
          </p:cNvPr>
          <p:cNvSpPr>
            <a:spLocks noGrp="1"/>
          </p:cNvSpPr>
          <p:nvPr>
            <p:ph type="title"/>
          </p:nvPr>
        </p:nvSpPr>
        <p:spPr>
          <a:xfrm>
            <a:off x="1222513" y="0"/>
            <a:ext cx="9601200" cy="1485900"/>
          </a:xfrm>
        </p:spPr>
        <p:txBody>
          <a:bodyPr/>
          <a:lstStyle/>
          <a:p>
            <a:pPr algn="ctr"/>
            <a:r>
              <a:rPr lang="cs-CZ" dirty="0" err="1"/>
              <a:t>Causes</a:t>
            </a:r>
            <a:r>
              <a:rPr lang="cs-CZ" dirty="0"/>
              <a:t> </a:t>
            </a:r>
            <a:r>
              <a:rPr lang="cs-CZ" dirty="0" err="1"/>
              <a:t>of</a:t>
            </a:r>
            <a:r>
              <a:rPr lang="cs-CZ" dirty="0"/>
              <a:t> </a:t>
            </a:r>
            <a:r>
              <a:rPr lang="cs-CZ" dirty="0" err="1"/>
              <a:t>Piracy</a:t>
            </a:r>
            <a:endParaRPr lang="cs-CZ" dirty="0"/>
          </a:p>
        </p:txBody>
      </p:sp>
      <p:sp>
        <p:nvSpPr>
          <p:cNvPr id="3" name="Zástupný obsah 2">
            <a:extLst>
              <a:ext uri="{FF2B5EF4-FFF2-40B4-BE49-F238E27FC236}">
                <a16:creationId xmlns:a16="http://schemas.microsoft.com/office/drawing/2014/main" id="{644FE41F-2730-BAAC-E1A6-754A6186F3D0}"/>
              </a:ext>
            </a:extLst>
          </p:cNvPr>
          <p:cNvSpPr>
            <a:spLocks noGrp="1"/>
          </p:cNvSpPr>
          <p:nvPr>
            <p:ph idx="1"/>
          </p:nvPr>
        </p:nvSpPr>
        <p:spPr>
          <a:xfrm>
            <a:off x="715618" y="854764"/>
            <a:ext cx="9601200" cy="5824332"/>
          </a:xfrm>
        </p:spPr>
        <p:txBody>
          <a:bodyPr>
            <a:normAutofit/>
          </a:bodyPr>
          <a:lstStyle/>
          <a:p>
            <a:r>
              <a:rPr lang="en-US" dirty="0">
                <a:latin typeface="+mj-lt"/>
              </a:rPr>
              <a:t>Factors Responsible for the Emergence of Piracy</a:t>
            </a:r>
            <a:r>
              <a:rPr lang="cs-CZ" dirty="0">
                <a:latin typeface="+mj-lt"/>
              </a:rPr>
              <a:t> (Johnson 2018)</a:t>
            </a:r>
          </a:p>
          <a:p>
            <a:pPr marL="987552" lvl="1" indent="-457200">
              <a:buAutoNum type="alphaLcParenR"/>
            </a:pPr>
            <a:r>
              <a:rPr lang="cs-CZ" dirty="0">
                <a:latin typeface="+mj-lt"/>
                <a:cs typeface="Times New Roman" panose="02020603050405020304" pitchFamily="18" charset="0"/>
              </a:rPr>
              <a:t>H</a:t>
            </a:r>
            <a:r>
              <a:rPr lang="en-GB" dirty="0" err="1">
                <a:effectLst/>
                <a:latin typeface="+mj-lt"/>
                <a:ea typeface="Calibri" panose="020F0502020204030204" pitchFamily="34" charset="0"/>
                <a:cs typeface="Times New Roman" panose="02020603050405020304" pitchFamily="18" charset="0"/>
              </a:rPr>
              <a:t>igh</a:t>
            </a:r>
            <a:r>
              <a:rPr lang="en-GB" dirty="0">
                <a:effectLst/>
                <a:latin typeface="+mj-lt"/>
                <a:ea typeface="Calibri" panose="020F0502020204030204" pitchFamily="34" charset="0"/>
                <a:cs typeface="Times New Roman" panose="02020603050405020304" pitchFamily="18" charset="0"/>
              </a:rPr>
              <a:t> unemployment rate and high poverty </a:t>
            </a:r>
            <a:endParaRPr lang="cs-CZ" dirty="0">
              <a:effectLst/>
              <a:latin typeface="+mj-lt"/>
              <a:ea typeface="Calibri" panose="020F0502020204030204" pitchFamily="34" charset="0"/>
              <a:cs typeface="Times New Roman" panose="02020603050405020304" pitchFamily="18" charset="0"/>
            </a:endParaRPr>
          </a:p>
          <a:p>
            <a:pPr marL="987552" lvl="1" indent="-457200">
              <a:buAutoNum type="alphaLcParenR"/>
            </a:pPr>
            <a:r>
              <a:rPr lang="en-US" dirty="0">
                <a:latin typeface="+mj-lt"/>
              </a:rPr>
              <a:t>Terrorism - investment in </a:t>
            </a:r>
            <a:r>
              <a:rPr lang="cs-CZ" dirty="0">
                <a:latin typeface="+mj-lt"/>
              </a:rPr>
              <a:t>land </a:t>
            </a:r>
            <a:r>
              <a:rPr lang="en-US" dirty="0">
                <a:latin typeface="+mj-lt"/>
              </a:rPr>
              <a:t>security</a:t>
            </a:r>
            <a:endParaRPr lang="cs-CZ" dirty="0">
              <a:latin typeface="+mj-lt"/>
            </a:endParaRPr>
          </a:p>
          <a:p>
            <a:pPr marL="987552" lvl="1" indent="-457200">
              <a:buAutoNum type="alphaLcParenR"/>
            </a:pPr>
            <a:r>
              <a:rPr lang="en-US" dirty="0">
                <a:latin typeface="+mj-lt"/>
                <a:cs typeface="Times New Roman" panose="02020603050405020304" pitchFamily="18" charset="0"/>
              </a:rPr>
              <a:t>Lax coastal and port-side security </a:t>
            </a:r>
            <a:endParaRPr lang="cs-CZ" dirty="0">
              <a:latin typeface="+mj-lt"/>
              <a:cs typeface="Times New Roman" panose="02020603050405020304" pitchFamily="18" charset="0"/>
            </a:endParaRPr>
          </a:p>
          <a:p>
            <a:pPr marL="987552" lvl="1" indent="-457200">
              <a:buAutoNum type="alphaLcParenR"/>
            </a:pPr>
            <a:r>
              <a:rPr lang="en-US" dirty="0">
                <a:latin typeface="+mj-lt"/>
                <a:cs typeface="Times New Roman" panose="02020603050405020304" pitchFamily="18" charset="0"/>
              </a:rPr>
              <a:t>Endemic anarchic situation and growing conflicts</a:t>
            </a:r>
            <a:endParaRPr lang="cs-CZ" dirty="0">
              <a:latin typeface="+mj-lt"/>
              <a:cs typeface="Times New Roman" panose="02020603050405020304" pitchFamily="18" charset="0"/>
            </a:endParaRPr>
          </a:p>
          <a:p>
            <a:pPr marL="987552" lvl="1" indent="-457200">
              <a:buAutoNum type="alphaLcParenR"/>
            </a:pPr>
            <a:r>
              <a:rPr lang="cs-CZ" dirty="0" err="1">
                <a:latin typeface="+mj-lt"/>
                <a:cs typeface="Times New Roman" panose="02020603050405020304" pitchFamily="18" charset="0"/>
              </a:rPr>
              <a:t>Corruption</a:t>
            </a:r>
            <a:endParaRPr lang="cs-CZ" dirty="0">
              <a:latin typeface="+mj-lt"/>
              <a:cs typeface="Times New Roman" panose="02020603050405020304" pitchFamily="18" charset="0"/>
            </a:endParaRPr>
          </a:p>
          <a:p>
            <a:pPr marL="987552" lvl="1" indent="-457200">
              <a:buAutoNum type="alphaLcParenR"/>
            </a:pPr>
            <a:r>
              <a:rPr lang="en-US" dirty="0">
                <a:latin typeface="+mj-lt"/>
                <a:cs typeface="Times New Roman" panose="02020603050405020304" pitchFamily="18" charset="0"/>
              </a:rPr>
              <a:t>Global proliferation of small arms</a:t>
            </a:r>
            <a:endParaRPr lang="cs-CZ" dirty="0">
              <a:latin typeface="+mj-lt"/>
              <a:cs typeface="Times New Roman" panose="02020603050405020304" pitchFamily="18" charset="0"/>
            </a:endParaRPr>
          </a:p>
          <a:p>
            <a:pPr marL="987552" lvl="1" indent="-457200">
              <a:buAutoNum type="alphaLcParenR"/>
            </a:pPr>
            <a:r>
              <a:rPr lang="en-US" dirty="0">
                <a:latin typeface="+mj-lt"/>
                <a:cs typeface="Times New Roman" panose="02020603050405020304" pitchFamily="18" charset="0"/>
              </a:rPr>
              <a:t>Disputes over territorial and maritime boundaries</a:t>
            </a:r>
            <a:endParaRPr lang="cs-CZ" dirty="0">
              <a:latin typeface="+mj-lt"/>
            </a:endParaRPr>
          </a:p>
          <a:p>
            <a:r>
              <a:rPr lang="en-US" dirty="0">
                <a:latin typeface="+mj-lt"/>
              </a:rPr>
              <a:t>Root causes of piracy in the Gulf of Guinea</a:t>
            </a:r>
            <a:r>
              <a:rPr lang="cs-CZ" dirty="0">
                <a:latin typeface="+mj-lt"/>
              </a:rPr>
              <a:t>:</a:t>
            </a:r>
          </a:p>
          <a:p>
            <a:pPr lvl="1"/>
            <a:r>
              <a:rPr lang="cs-CZ" dirty="0" err="1">
                <a:latin typeface="+mj-lt"/>
              </a:rPr>
              <a:t>Corruption</a:t>
            </a:r>
            <a:endParaRPr lang="cs-CZ" dirty="0">
              <a:latin typeface="+mj-lt"/>
            </a:endParaRPr>
          </a:p>
          <a:p>
            <a:pPr lvl="1"/>
            <a:r>
              <a:rPr lang="en-US" dirty="0">
                <a:latin typeface="+mj-lt"/>
              </a:rPr>
              <a:t>Illegal, Unreported and Unregulated (IUU) Fishing</a:t>
            </a:r>
            <a:endParaRPr lang="cs-CZ" sz="1800" dirty="0">
              <a:solidFill>
                <a:srgbClr val="000000"/>
              </a:solidFill>
              <a:latin typeface="Times New Roman" panose="02020603050405020304" pitchFamily="18" charset="0"/>
              <a:cs typeface="Times New Roman" panose="02020603050405020304" pitchFamily="18" charset="0"/>
            </a:endParaRPr>
          </a:p>
          <a:p>
            <a:pPr lvl="1"/>
            <a:r>
              <a:rPr lang="en-US" dirty="0">
                <a:latin typeface="+mj-lt"/>
              </a:rPr>
              <a:t>African Youth and Youth Unemployment</a:t>
            </a:r>
            <a:endParaRPr lang="cs-CZ" sz="1800" dirty="0">
              <a:solidFill>
                <a:srgbClr val="000000"/>
              </a:solidFill>
              <a:latin typeface="Times New Roman" panose="02020603050405020304" pitchFamily="18" charset="0"/>
              <a:cs typeface="Times New Roman" panose="02020603050405020304" pitchFamily="18" charset="0"/>
            </a:endParaRPr>
          </a:p>
          <a:p>
            <a:pPr lvl="1"/>
            <a:r>
              <a:rPr lang="cs-CZ" dirty="0" err="1">
                <a:latin typeface="+mj-lt"/>
              </a:rPr>
              <a:t>Governmental</a:t>
            </a:r>
            <a:r>
              <a:rPr lang="cs-CZ" dirty="0">
                <a:latin typeface="+mj-lt"/>
              </a:rPr>
              <a:t> </a:t>
            </a:r>
            <a:r>
              <a:rPr lang="cs-CZ" dirty="0" err="1">
                <a:latin typeface="+mj-lt"/>
              </a:rPr>
              <a:t>Structuring</a:t>
            </a:r>
            <a:r>
              <a:rPr lang="cs-CZ" dirty="0">
                <a:latin typeface="+mj-lt"/>
              </a:rPr>
              <a:t> (</a:t>
            </a:r>
            <a:r>
              <a:rPr lang="en-US" dirty="0">
                <a:latin typeface="+mj-lt"/>
              </a:rPr>
              <a:t>weak states – ineffective</a:t>
            </a:r>
            <a:r>
              <a:rPr lang="cs-CZ" dirty="0">
                <a:latin typeface="+mj-lt"/>
              </a:rPr>
              <a:t>                                                                                                                     </a:t>
            </a:r>
            <a:r>
              <a:rPr lang="en-US" dirty="0">
                <a:latin typeface="+mj-lt"/>
              </a:rPr>
              <a:t> courts of the corrupt elite</a:t>
            </a:r>
            <a:r>
              <a:rPr lang="cs-CZ" dirty="0">
                <a:latin typeface="+mj-lt"/>
              </a:rPr>
              <a:t>)</a:t>
            </a:r>
          </a:p>
          <a:p>
            <a:pPr lvl="1"/>
            <a:r>
              <a:rPr lang="cs-CZ" dirty="0" err="1">
                <a:latin typeface="+mj-lt"/>
              </a:rPr>
              <a:t>Oil</a:t>
            </a:r>
            <a:r>
              <a:rPr lang="cs-CZ" dirty="0">
                <a:latin typeface="+mj-lt"/>
              </a:rPr>
              <a:t> </a:t>
            </a:r>
            <a:r>
              <a:rPr lang="cs-CZ" dirty="0" err="1">
                <a:latin typeface="+mj-lt"/>
              </a:rPr>
              <a:t>exploitation</a:t>
            </a:r>
            <a:endParaRPr lang="cs-CZ" dirty="0">
              <a:latin typeface="+mj-lt"/>
            </a:endParaRPr>
          </a:p>
          <a:p>
            <a:endParaRPr lang="cs-CZ" dirty="0">
              <a:latin typeface="+mj-lt"/>
            </a:endParaRPr>
          </a:p>
          <a:p>
            <a:pPr marL="530352" lvl="1" indent="0">
              <a:buNone/>
            </a:pPr>
            <a:endParaRPr lang="cs-CZ" dirty="0">
              <a:latin typeface="+mj-lt"/>
              <a:cs typeface="Times New Roman" panose="02020603050405020304" pitchFamily="18" charset="0"/>
            </a:endParaRPr>
          </a:p>
          <a:p>
            <a:pPr marL="987552" lvl="1" indent="-457200">
              <a:buAutoNum type="alphaLcParenR"/>
            </a:pPr>
            <a:endParaRPr lang="cs-CZ" dirty="0">
              <a:latin typeface="+mj-lt"/>
            </a:endParaRPr>
          </a:p>
        </p:txBody>
      </p:sp>
      <p:pic>
        <p:nvPicPr>
          <p:cNvPr id="5" name="Obrázek 4">
            <a:extLst>
              <a:ext uri="{FF2B5EF4-FFF2-40B4-BE49-F238E27FC236}">
                <a16:creationId xmlns:a16="http://schemas.microsoft.com/office/drawing/2014/main" id="{191C5AA2-27D5-DC1B-BBF4-158AD64EDF76}"/>
              </a:ext>
            </a:extLst>
          </p:cNvPr>
          <p:cNvPicPr>
            <a:picLocks noChangeAspect="1"/>
          </p:cNvPicPr>
          <p:nvPr/>
        </p:nvPicPr>
        <p:blipFill>
          <a:blip r:embed="rId3"/>
          <a:stretch>
            <a:fillRect/>
          </a:stretch>
        </p:blipFill>
        <p:spPr>
          <a:xfrm>
            <a:off x="7474227" y="2443783"/>
            <a:ext cx="4717774" cy="4414218"/>
          </a:xfrm>
          <a:prstGeom prst="rect">
            <a:avLst/>
          </a:prstGeom>
        </p:spPr>
      </p:pic>
    </p:spTree>
    <p:extLst>
      <p:ext uri="{BB962C8B-B14F-4D97-AF65-F5344CB8AC3E}">
        <p14:creationId xmlns:p14="http://schemas.microsoft.com/office/powerpoint/2010/main" val="63544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9F146B-C9DB-DE19-F615-A16AE7BF0093}"/>
              </a:ext>
            </a:extLst>
          </p:cNvPr>
          <p:cNvSpPr>
            <a:spLocks noGrp="1"/>
          </p:cNvSpPr>
          <p:nvPr>
            <p:ph type="title"/>
          </p:nvPr>
        </p:nvSpPr>
        <p:spPr>
          <a:xfrm>
            <a:off x="1371600" y="58420"/>
            <a:ext cx="9601200" cy="1485900"/>
          </a:xfrm>
        </p:spPr>
        <p:txBody>
          <a:bodyPr/>
          <a:lstStyle/>
          <a:p>
            <a:pPr algn="ctr"/>
            <a:r>
              <a:rPr lang="cs-CZ" dirty="0"/>
              <a:t>Anti-</a:t>
            </a:r>
            <a:r>
              <a:rPr lang="cs-CZ" dirty="0" err="1"/>
              <a:t>piracy</a:t>
            </a:r>
            <a:r>
              <a:rPr lang="cs-CZ" dirty="0"/>
              <a:t> </a:t>
            </a:r>
            <a:r>
              <a:rPr lang="cs-CZ" dirty="0" err="1"/>
              <a:t>Measures</a:t>
            </a:r>
            <a:endParaRPr lang="cs-CZ" dirty="0"/>
          </a:p>
        </p:txBody>
      </p:sp>
      <p:sp>
        <p:nvSpPr>
          <p:cNvPr id="3" name="Zástupný obsah 2">
            <a:extLst>
              <a:ext uri="{FF2B5EF4-FFF2-40B4-BE49-F238E27FC236}">
                <a16:creationId xmlns:a16="http://schemas.microsoft.com/office/drawing/2014/main" id="{3E0EB24C-28BA-9BA6-D6EA-8714510F4EFD}"/>
              </a:ext>
            </a:extLst>
          </p:cNvPr>
          <p:cNvSpPr>
            <a:spLocks noGrp="1"/>
          </p:cNvSpPr>
          <p:nvPr>
            <p:ph idx="1"/>
          </p:nvPr>
        </p:nvSpPr>
        <p:spPr>
          <a:xfrm>
            <a:off x="1371600" y="1544320"/>
            <a:ext cx="9601200" cy="3581400"/>
          </a:xfrm>
        </p:spPr>
        <p:txBody>
          <a:bodyPr/>
          <a:lstStyle/>
          <a:p>
            <a:r>
              <a:rPr lang="cs-CZ" dirty="0" err="1"/>
              <a:t>Several</a:t>
            </a:r>
            <a:r>
              <a:rPr lang="cs-CZ" dirty="0"/>
              <a:t> </a:t>
            </a:r>
            <a:r>
              <a:rPr lang="cs-CZ" dirty="0" err="1"/>
              <a:t>types</a:t>
            </a:r>
            <a:r>
              <a:rPr lang="cs-CZ" dirty="0"/>
              <a:t> </a:t>
            </a:r>
            <a:r>
              <a:rPr lang="cs-CZ" dirty="0" err="1"/>
              <a:t>of</a:t>
            </a:r>
            <a:r>
              <a:rPr lang="cs-CZ" dirty="0"/>
              <a:t> anti-</a:t>
            </a:r>
            <a:r>
              <a:rPr lang="cs-CZ" dirty="0" err="1"/>
              <a:t>piracy</a:t>
            </a:r>
            <a:r>
              <a:rPr lang="cs-CZ" dirty="0"/>
              <a:t> </a:t>
            </a:r>
            <a:r>
              <a:rPr lang="cs-CZ" dirty="0" err="1"/>
              <a:t>measures</a:t>
            </a:r>
            <a:r>
              <a:rPr lang="cs-CZ" dirty="0"/>
              <a:t> </a:t>
            </a:r>
            <a:r>
              <a:rPr lang="cs-CZ" dirty="0" err="1"/>
              <a:t>include</a:t>
            </a:r>
            <a:r>
              <a:rPr lang="cs-CZ" dirty="0"/>
              <a:t>:</a:t>
            </a:r>
          </a:p>
          <a:p>
            <a:pPr marL="0" indent="0">
              <a:buNone/>
            </a:pPr>
            <a:r>
              <a:rPr lang="cs-CZ" dirty="0"/>
              <a:t>	 a) </a:t>
            </a:r>
            <a:r>
              <a:rPr lang="cs-CZ" dirty="0" err="1"/>
              <a:t>Self</a:t>
            </a:r>
            <a:r>
              <a:rPr lang="cs-CZ" dirty="0"/>
              <a:t>-Defense</a:t>
            </a:r>
          </a:p>
          <a:p>
            <a:pPr marL="0" indent="0">
              <a:buNone/>
            </a:pPr>
            <a:r>
              <a:rPr lang="cs-CZ" dirty="0"/>
              <a:t>	 b) </a:t>
            </a:r>
            <a:r>
              <a:rPr lang="en-GB" dirty="0">
                <a:solidFill>
                  <a:srgbClr val="000000"/>
                </a:solidFill>
                <a:effectLst/>
                <a:latin typeface="+mj-lt"/>
                <a:ea typeface="Calibri" panose="020F0502020204030204" pitchFamily="34" charset="0"/>
                <a:cs typeface="Times New Roman" panose="02020603050405020304" pitchFamily="18" charset="0"/>
              </a:rPr>
              <a:t>Self-protection </a:t>
            </a:r>
            <a:r>
              <a:rPr lang="cs-CZ" dirty="0">
                <a:solidFill>
                  <a:srgbClr val="000000"/>
                </a:solidFill>
                <a:effectLst/>
                <a:latin typeface="+mj-lt"/>
                <a:ea typeface="Calibri" panose="020F0502020204030204" pitchFamily="34" charset="0"/>
                <a:cs typeface="Times New Roman" panose="02020603050405020304" pitchFamily="18" charset="0"/>
              </a:rPr>
              <a:t>M</a:t>
            </a:r>
            <a:r>
              <a:rPr lang="en-GB" dirty="0" err="1">
                <a:solidFill>
                  <a:srgbClr val="000000"/>
                </a:solidFill>
                <a:effectLst/>
                <a:latin typeface="+mj-lt"/>
                <a:ea typeface="Calibri" panose="020F0502020204030204" pitchFamily="34" charset="0"/>
                <a:cs typeface="Times New Roman" panose="02020603050405020304" pitchFamily="18" charset="0"/>
              </a:rPr>
              <a:t>easures</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	 c) Patrol </a:t>
            </a:r>
          </a:p>
          <a:p>
            <a:pPr marL="0" indent="0">
              <a:buNone/>
            </a:pPr>
            <a:r>
              <a:rPr lang="cs-CZ" dirty="0">
                <a:solidFill>
                  <a:srgbClr val="000000"/>
                </a:solidFill>
                <a:effectLst/>
                <a:latin typeface="+mj-lt"/>
                <a:ea typeface="Calibri" panose="020F0502020204030204" pitchFamily="34" charset="0"/>
                <a:cs typeface="Times New Roman" panose="02020603050405020304" pitchFamily="18" charset="0"/>
              </a:rPr>
              <a:t>	 d) International </a:t>
            </a:r>
            <a:r>
              <a:rPr lang="cs-CZ" dirty="0" err="1">
                <a:solidFill>
                  <a:srgbClr val="000000"/>
                </a:solidFill>
                <a:latin typeface="+mj-lt"/>
                <a:ea typeface="Calibri" panose="020F0502020204030204" pitchFamily="34" charset="0"/>
                <a:cs typeface="Times New Roman" panose="02020603050405020304" pitchFamily="18" charset="0"/>
              </a:rPr>
              <a:t>L</a:t>
            </a:r>
            <a:r>
              <a:rPr lang="cs-CZ" dirty="0" err="1">
                <a:solidFill>
                  <a:srgbClr val="000000"/>
                </a:solidFill>
                <a:effectLst/>
                <a:latin typeface="+mj-lt"/>
                <a:ea typeface="Calibri" panose="020F0502020204030204" pitchFamily="34" charset="0"/>
                <a:cs typeface="Times New Roman" panose="02020603050405020304" pitchFamily="18" charset="0"/>
              </a:rPr>
              <a:t>egal</a:t>
            </a:r>
            <a:r>
              <a:rPr lang="cs-CZ" dirty="0">
                <a:solidFill>
                  <a:srgbClr val="000000"/>
                </a:solidFill>
                <a:effectLst/>
                <a:latin typeface="+mj-lt"/>
                <a:ea typeface="Calibri" panose="020F0502020204030204" pitchFamily="34" charset="0"/>
                <a:cs typeface="Times New Roman" panose="02020603050405020304" pitchFamily="18" charset="0"/>
              </a:rPr>
              <a:t> Framework</a:t>
            </a:r>
          </a:p>
          <a:p>
            <a:pPr marL="0" indent="0">
              <a:buNone/>
            </a:pPr>
            <a:r>
              <a:rPr lang="cs-CZ" dirty="0">
                <a:solidFill>
                  <a:srgbClr val="000000"/>
                </a:solidFill>
                <a:latin typeface="+mj-lt"/>
                <a:ea typeface="Calibri" panose="020F0502020204030204" pitchFamily="34" charset="0"/>
                <a:cs typeface="Times New Roman" panose="02020603050405020304" pitchFamily="18" charset="0"/>
              </a:rPr>
              <a:t>	 e) </a:t>
            </a:r>
            <a:r>
              <a:rPr lang="cs-CZ" dirty="0" err="1">
                <a:solidFill>
                  <a:srgbClr val="000000"/>
                </a:solidFill>
                <a:latin typeface="+mj-lt"/>
                <a:ea typeface="Calibri" panose="020F0502020204030204" pitchFamily="34" charset="0"/>
                <a:cs typeface="Times New Roman" panose="02020603050405020304" pitchFamily="18" charset="0"/>
              </a:rPr>
              <a:t>Local</a:t>
            </a:r>
            <a:r>
              <a:rPr lang="cs-CZ" dirty="0">
                <a:solidFill>
                  <a:srgbClr val="000000"/>
                </a:solidFill>
                <a:latin typeface="+mj-lt"/>
                <a:ea typeface="Calibri" panose="020F0502020204030204" pitchFamily="34" charset="0"/>
                <a:cs typeface="Times New Roman" panose="02020603050405020304" pitchFamily="18" charset="0"/>
              </a:rPr>
              <a:t>/</a:t>
            </a:r>
            <a:r>
              <a:rPr lang="cs-CZ" dirty="0" err="1">
                <a:solidFill>
                  <a:srgbClr val="000000"/>
                </a:solidFill>
                <a:latin typeface="+mj-lt"/>
                <a:ea typeface="Calibri" panose="020F0502020204030204" pitchFamily="34" charset="0"/>
                <a:cs typeface="Times New Roman" panose="02020603050405020304" pitchFamily="18" charset="0"/>
              </a:rPr>
              <a:t>Domestic</a:t>
            </a:r>
            <a:r>
              <a:rPr lang="cs-CZ" dirty="0">
                <a:solidFill>
                  <a:srgbClr val="000000"/>
                </a:solidFill>
                <a:latin typeface="+mj-lt"/>
                <a:ea typeface="Calibri" panose="020F0502020204030204" pitchFamily="34" charset="0"/>
                <a:cs typeface="Times New Roman" panose="02020603050405020304" pitchFamily="18" charset="0"/>
              </a:rPr>
              <a:t> </a:t>
            </a:r>
            <a:r>
              <a:rPr lang="cs-CZ" dirty="0" err="1">
                <a:solidFill>
                  <a:srgbClr val="000000"/>
                </a:solidFill>
                <a:latin typeface="+mj-lt"/>
                <a:ea typeface="Calibri" panose="020F0502020204030204" pitchFamily="34" charset="0"/>
                <a:cs typeface="Times New Roman" panose="02020603050405020304" pitchFamily="18" charset="0"/>
              </a:rPr>
              <a:t>Legal</a:t>
            </a:r>
            <a:r>
              <a:rPr lang="cs-CZ" dirty="0">
                <a:solidFill>
                  <a:srgbClr val="000000"/>
                </a:solidFill>
                <a:latin typeface="+mj-lt"/>
                <a:ea typeface="Calibri" panose="020F0502020204030204" pitchFamily="34" charset="0"/>
                <a:cs typeface="Times New Roman" panose="02020603050405020304" pitchFamily="18" charset="0"/>
              </a:rPr>
              <a:t> Framework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buNone/>
            </a:pPr>
            <a:endParaRPr lang="cs-CZ" dirty="0"/>
          </a:p>
        </p:txBody>
      </p:sp>
      <p:pic>
        <p:nvPicPr>
          <p:cNvPr id="1026" name="Picture 2" descr="Operation Atalanta - Wikipedia">
            <a:extLst>
              <a:ext uri="{FF2B5EF4-FFF2-40B4-BE49-F238E27FC236}">
                <a16:creationId xmlns:a16="http://schemas.microsoft.com/office/drawing/2014/main" id="{79AC31E1-2AFA-0451-9CC5-A44E549C3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887" y="58420"/>
            <a:ext cx="30099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eration Ocean Shield - Wikipedia">
            <a:extLst>
              <a:ext uri="{FF2B5EF4-FFF2-40B4-BE49-F238E27FC236}">
                <a16:creationId xmlns:a16="http://schemas.microsoft.com/office/drawing/2014/main" id="{899E9968-EBED-566C-007C-9AF6A0066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093" y="3587718"/>
            <a:ext cx="3219694" cy="302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1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71423C-808B-C2DC-3C4C-9B0F835D2209}"/>
              </a:ext>
            </a:extLst>
          </p:cNvPr>
          <p:cNvSpPr>
            <a:spLocks noGrp="1"/>
          </p:cNvSpPr>
          <p:nvPr>
            <p:ph type="title"/>
          </p:nvPr>
        </p:nvSpPr>
        <p:spPr>
          <a:xfrm>
            <a:off x="1371600" y="-96520"/>
            <a:ext cx="9601200" cy="1485900"/>
          </a:xfrm>
        </p:spPr>
        <p:txBody>
          <a:bodyPr/>
          <a:lstStyle/>
          <a:p>
            <a:pPr algn="ctr"/>
            <a:r>
              <a:rPr lang="cs-CZ" dirty="0" err="1"/>
              <a:t>Piracy</a:t>
            </a:r>
            <a:r>
              <a:rPr lang="cs-CZ" dirty="0"/>
              <a:t> in Horn </a:t>
            </a:r>
            <a:r>
              <a:rPr lang="cs-CZ" dirty="0" err="1"/>
              <a:t>of</a:t>
            </a:r>
            <a:r>
              <a:rPr lang="cs-CZ" dirty="0"/>
              <a:t> </a:t>
            </a:r>
            <a:r>
              <a:rPr lang="cs-CZ" dirty="0" err="1"/>
              <a:t>Africa</a:t>
            </a:r>
            <a:endParaRPr lang="cs-CZ" dirty="0"/>
          </a:p>
        </p:txBody>
      </p:sp>
      <p:sp>
        <p:nvSpPr>
          <p:cNvPr id="3" name="Zástupný obsah 2">
            <a:extLst>
              <a:ext uri="{FF2B5EF4-FFF2-40B4-BE49-F238E27FC236}">
                <a16:creationId xmlns:a16="http://schemas.microsoft.com/office/drawing/2014/main" id="{89E9BF10-868C-294A-7A0B-8EBD80EDCEC8}"/>
              </a:ext>
            </a:extLst>
          </p:cNvPr>
          <p:cNvSpPr>
            <a:spLocks noGrp="1"/>
          </p:cNvSpPr>
          <p:nvPr>
            <p:ph idx="1"/>
          </p:nvPr>
        </p:nvSpPr>
        <p:spPr>
          <a:xfrm>
            <a:off x="697590" y="419100"/>
            <a:ext cx="9601200" cy="3581400"/>
          </a:xfrm>
        </p:spPr>
        <p:txBody>
          <a:bodyPr>
            <a:normAutofit/>
          </a:bodyPr>
          <a:lstStyle/>
          <a:p>
            <a:r>
              <a:rPr lang="cs-CZ" dirty="0" err="1">
                <a:effectLst/>
                <a:latin typeface="+mj-lt"/>
                <a:ea typeface="Calibri" panose="020F0502020204030204" pitchFamily="34" charset="0"/>
                <a:cs typeface="Times New Roman" panose="02020603050405020304" pitchFamily="18" charset="0"/>
              </a:rPr>
              <a:t>Gulf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Aden, </a:t>
            </a:r>
            <a:r>
              <a:rPr lang="cs-CZ" dirty="0" err="1">
                <a:effectLst/>
                <a:latin typeface="+mj-lt"/>
                <a:ea typeface="Calibri" panose="020F0502020204030204" pitchFamily="34" charset="0"/>
                <a:cs typeface="Times New Roman" panose="02020603050405020304" pitchFamily="18" charset="0"/>
              </a:rPr>
              <a:t>Guardafui</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Channel</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Somali</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Sea</a:t>
            </a:r>
            <a:r>
              <a:rPr lang="cs-CZ" dirty="0">
                <a:effectLst/>
                <a:latin typeface="+mj-lt"/>
                <a:ea typeface="Calibri" panose="020F0502020204030204" pitchFamily="34" charset="0"/>
                <a:cs typeface="Times New Roman" panose="02020603050405020304" pitchFamily="18" charset="0"/>
              </a:rPr>
              <a:t>.</a:t>
            </a:r>
          </a:p>
          <a:p>
            <a:r>
              <a:rPr lang="cs-CZ" dirty="0">
                <a:latin typeface="+mj-lt"/>
                <a:ea typeface="Calibri" panose="020F0502020204030204" pitchFamily="34" charset="0"/>
                <a:cs typeface="Times New Roman" panose="02020603050405020304" pitchFamily="18" charset="0"/>
              </a:rPr>
              <a:t>Civil </a:t>
            </a:r>
            <a:r>
              <a:rPr lang="cs-CZ" dirty="0" err="1">
                <a:latin typeface="+mj-lt"/>
                <a:ea typeface="Calibri" panose="020F0502020204030204" pitchFamily="34" charset="0"/>
                <a:cs typeface="Times New Roman" panose="02020603050405020304" pitchFamily="18" charset="0"/>
              </a:rPr>
              <a:t>war</a:t>
            </a:r>
            <a:r>
              <a:rPr lang="cs-CZ" dirty="0">
                <a:latin typeface="+mj-lt"/>
                <a:ea typeface="Calibri" panose="020F0502020204030204" pitchFamily="34" charset="0"/>
                <a:cs typeface="Times New Roman" panose="02020603050405020304" pitchFamily="18" charset="0"/>
              </a:rPr>
              <a:t> in </a:t>
            </a:r>
            <a:r>
              <a:rPr lang="cs-CZ" dirty="0" err="1">
                <a:latin typeface="+mj-lt"/>
                <a:ea typeface="Calibri" panose="020F0502020204030204" pitchFamily="34" charset="0"/>
                <a:cs typeface="Times New Roman" panose="02020603050405020304" pitchFamily="18" charset="0"/>
              </a:rPr>
              <a:t>Somalia</a:t>
            </a:r>
            <a:r>
              <a:rPr lang="cs-CZ" dirty="0">
                <a:latin typeface="+mj-lt"/>
                <a:ea typeface="Calibri" panose="020F0502020204030204" pitchFamily="34" charset="0"/>
                <a:cs typeface="Times New Roman" panose="02020603050405020304" pitchFamily="18" charset="0"/>
              </a:rPr>
              <a:t> - </a:t>
            </a:r>
            <a:r>
              <a:rPr lang="cs-CZ" dirty="0" err="1">
                <a:effectLst/>
                <a:latin typeface="+mj-lt"/>
                <a:ea typeface="Calibri" panose="020F0502020204030204" pitchFamily="34" charset="0"/>
                <a:cs typeface="Times New Roman" panose="02020603050405020304" pitchFamily="18" charset="0"/>
              </a:rPr>
              <a:t>illegally</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fishing</a:t>
            </a:r>
            <a:r>
              <a:rPr lang="cs-CZ" dirty="0">
                <a:effectLst/>
                <a:latin typeface="+mj-lt"/>
                <a:ea typeface="Calibri" panose="020F0502020204030204" pitchFamily="34" charset="0"/>
                <a:cs typeface="Times New Roman" panose="02020603050405020304" pitchFamily="18" charset="0"/>
              </a:rPr>
              <a:t> on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Somali</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seaboard</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ships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began</a:t>
            </a:r>
            <a:r>
              <a:rPr lang="cs-CZ" dirty="0">
                <a:effectLst/>
                <a:latin typeface="+mj-lt"/>
                <a:ea typeface="Calibri" panose="020F0502020204030204" pitchFamily="34" charset="0"/>
                <a:cs typeface="Times New Roman" panose="02020603050405020304" pitchFamily="18" charset="0"/>
              </a:rPr>
              <a:t> dumping </a:t>
            </a:r>
            <a:r>
              <a:rPr lang="cs-CZ" dirty="0" err="1">
                <a:effectLst/>
                <a:latin typeface="+mj-lt"/>
                <a:ea typeface="Calibri" panose="020F0502020204030204" pitchFamily="34" charset="0"/>
                <a:cs typeface="Times New Roman" panose="02020603050405020304" pitchFamily="18" charset="0"/>
              </a:rPr>
              <a:t>industrial</a:t>
            </a:r>
            <a:r>
              <a:rPr lang="cs-CZ" dirty="0">
                <a:effectLst/>
                <a:latin typeface="+mj-lt"/>
                <a:ea typeface="Calibri" panose="020F0502020204030204" pitchFamily="34" charset="0"/>
                <a:cs typeface="Times New Roman" panose="02020603050405020304" pitchFamily="18" charset="0"/>
              </a:rPr>
              <a:t>.</a:t>
            </a:r>
          </a:p>
          <a:p>
            <a:r>
              <a:rPr lang="en-US" dirty="0">
                <a:latin typeface="+mj-lt"/>
              </a:rPr>
              <a:t>Most of the attacks in the Horn of Africa took place outside territorial waters</a:t>
            </a:r>
            <a:r>
              <a:rPr lang="cs-CZ" dirty="0">
                <a:latin typeface="+mj-lt"/>
              </a:rPr>
              <a:t>.</a:t>
            </a:r>
          </a:p>
          <a:p>
            <a:r>
              <a:rPr lang="cs-CZ" dirty="0">
                <a:latin typeface="+mj-lt"/>
              </a:rPr>
              <a:t>E</a:t>
            </a:r>
            <a:r>
              <a:rPr lang="en-US" dirty="0" err="1">
                <a:latin typeface="+mj-lt"/>
              </a:rPr>
              <a:t>xpiry</a:t>
            </a:r>
            <a:r>
              <a:rPr lang="en-US" dirty="0">
                <a:latin typeface="+mj-lt"/>
              </a:rPr>
              <a:t> of the United Nations Security Council's (UNSC) counter-piracy </a:t>
            </a:r>
            <a:r>
              <a:rPr lang="cs-CZ" dirty="0">
                <a:latin typeface="+mj-lt"/>
              </a:rPr>
              <a:t>                   </a:t>
            </a:r>
            <a:r>
              <a:rPr lang="en-US" dirty="0">
                <a:latin typeface="+mj-lt"/>
              </a:rPr>
              <a:t>Resolution 2608 (</a:t>
            </a:r>
            <a:r>
              <a:rPr lang="cs-CZ" dirty="0">
                <a:latin typeface="+mj-lt"/>
              </a:rPr>
              <a:t>2021/</a:t>
            </a:r>
            <a:r>
              <a:rPr lang="en-US" dirty="0">
                <a:latin typeface="+mj-lt"/>
              </a:rPr>
              <a:t>2022)</a:t>
            </a:r>
            <a:r>
              <a:rPr lang="cs-CZ" dirty="0">
                <a:latin typeface="+mj-lt"/>
              </a:rPr>
              <a:t>.</a:t>
            </a:r>
          </a:p>
          <a:p>
            <a:r>
              <a:rPr lang="cs-CZ" dirty="0">
                <a:effectLst/>
                <a:latin typeface="+mj-lt"/>
                <a:ea typeface="Calibri" panose="020F0502020204030204" pitchFamily="34" charset="0"/>
                <a:cs typeface="Times New Roman" panose="02020603050405020304" pitchFamily="18" charset="0"/>
              </a:rPr>
              <a:t>IGAD – </a:t>
            </a:r>
            <a:r>
              <a:rPr lang="cs-CZ" dirty="0" err="1">
                <a:effectLst/>
                <a:latin typeface="+mj-lt"/>
                <a:ea typeface="Calibri" panose="020F0502020204030204" pitchFamily="34" charset="0"/>
                <a:cs typeface="Times New Roman" panose="02020603050405020304" pitchFamily="18" charset="0"/>
              </a:rPr>
              <a:t>Intergovernmental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Authority</a:t>
            </a:r>
            <a:r>
              <a:rPr lang="cs-CZ" dirty="0">
                <a:effectLst/>
                <a:latin typeface="+mj-lt"/>
                <a:ea typeface="Calibri" panose="020F0502020204030204" pitchFamily="34" charset="0"/>
                <a:cs typeface="Times New Roman" panose="02020603050405020304" pitchFamily="18" charset="0"/>
              </a:rPr>
              <a:t> on Development – CEWARN</a:t>
            </a:r>
          </a:p>
          <a:p>
            <a:r>
              <a:rPr lang="cs-CZ" dirty="0" err="1">
                <a:latin typeface="+mj-lt"/>
                <a:cs typeface="Times New Roman" panose="02020603050405020304" pitchFamily="18" charset="0"/>
              </a:rPr>
              <a:t>Djibouti</a:t>
            </a:r>
            <a:r>
              <a:rPr lang="cs-CZ" dirty="0">
                <a:latin typeface="+mj-lt"/>
                <a:cs typeface="Times New Roman" panose="02020603050405020304" pitchFamily="18" charset="0"/>
              </a:rPr>
              <a:t> </a:t>
            </a:r>
            <a:r>
              <a:rPr lang="cs-CZ" dirty="0" err="1">
                <a:latin typeface="+mj-lt"/>
                <a:cs typeface="Times New Roman" panose="02020603050405020304" pitchFamily="18" charset="0"/>
              </a:rPr>
              <a:t>Code</a:t>
            </a:r>
            <a:r>
              <a:rPr lang="cs-CZ" dirty="0">
                <a:latin typeface="+mj-lt"/>
                <a:cs typeface="Times New Roman" panose="02020603050405020304" pitchFamily="18" charset="0"/>
              </a:rPr>
              <a:t> </a:t>
            </a:r>
            <a:r>
              <a:rPr lang="cs-CZ" dirty="0" err="1">
                <a:latin typeface="+mj-lt"/>
                <a:cs typeface="Times New Roman" panose="02020603050405020304" pitchFamily="18" charset="0"/>
              </a:rPr>
              <a:t>of</a:t>
            </a:r>
            <a:r>
              <a:rPr lang="cs-CZ" dirty="0">
                <a:latin typeface="+mj-lt"/>
                <a:cs typeface="Times New Roman" panose="02020603050405020304" pitchFamily="18" charset="0"/>
              </a:rPr>
              <a:t> </a:t>
            </a:r>
            <a:r>
              <a:rPr lang="cs-CZ" dirty="0" err="1">
                <a:latin typeface="+mj-lt"/>
                <a:cs typeface="Times New Roman" panose="02020603050405020304" pitchFamily="18" charset="0"/>
              </a:rPr>
              <a:t>Conduct</a:t>
            </a:r>
            <a:r>
              <a:rPr lang="cs-CZ" dirty="0">
                <a:latin typeface="+mj-lt"/>
                <a:cs typeface="Times New Roman" panose="02020603050405020304" pitchFamily="18" charset="0"/>
              </a:rPr>
              <a:t> 2009.</a:t>
            </a:r>
            <a:endParaRPr lang="cs-CZ" dirty="0">
              <a:latin typeface="+mj-lt"/>
            </a:endParaRPr>
          </a:p>
          <a:p>
            <a:endParaRPr lang="cs-CZ" dirty="0">
              <a:latin typeface="+mj-lt"/>
            </a:endParaRPr>
          </a:p>
          <a:p>
            <a:endParaRPr lang="cs-CZ" dirty="0">
              <a:latin typeface="+mj-lt"/>
            </a:endParaRPr>
          </a:p>
          <a:p>
            <a:endParaRPr lang="cs-CZ" dirty="0">
              <a:latin typeface="+mj-lt"/>
              <a:cs typeface="Times New Roman" panose="02020603050405020304" pitchFamily="18" charset="0"/>
            </a:endParaRPr>
          </a:p>
          <a:p>
            <a:endParaRPr lang="cs-CZ" dirty="0">
              <a:latin typeface="+mj-lt"/>
            </a:endParaRPr>
          </a:p>
        </p:txBody>
      </p:sp>
      <p:pic>
        <p:nvPicPr>
          <p:cNvPr id="1026" name="Picture 2" descr="Map">
            <a:extLst>
              <a:ext uri="{FF2B5EF4-FFF2-40B4-BE49-F238E27FC236}">
                <a16:creationId xmlns:a16="http://schemas.microsoft.com/office/drawing/2014/main" id="{A731217C-C66C-D681-84EA-A2C5D8970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360" y="2646523"/>
            <a:ext cx="3088640" cy="4168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malia piracy: How foreign powers are tackling it - BBC News">
            <a:extLst>
              <a:ext uri="{FF2B5EF4-FFF2-40B4-BE49-F238E27FC236}">
                <a16:creationId xmlns:a16="http://schemas.microsoft.com/office/drawing/2014/main" id="{7C26540F-D89D-DF6F-F11F-A513A80BF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22" y="4000500"/>
            <a:ext cx="46641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Zástupný obsah 4">
            <a:extLst>
              <a:ext uri="{FF2B5EF4-FFF2-40B4-BE49-F238E27FC236}">
                <a16:creationId xmlns:a16="http://schemas.microsoft.com/office/drawing/2014/main" id="{0E3998B4-CB97-6C42-7C5F-5B0A542B4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190" y="3942080"/>
            <a:ext cx="3612822" cy="2896487"/>
          </a:xfrm>
          <a:prstGeom prst="rect">
            <a:avLst/>
          </a:prstGeom>
        </p:spPr>
      </p:pic>
    </p:spTree>
    <p:extLst>
      <p:ext uri="{BB962C8B-B14F-4D97-AF65-F5344CB8AC3E}">
        <p14:creationId xmlns:p14="http://schemas.microsoft.com/office/powerpoint/2010/main" val="193434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BC793-CD80-97FE-A53C-946B5AF7EAB3}"/>
              </a:ext>
            </a:extLst>
          </p:cNvPr>
          <p:cNvSpPr>
            <a:spLocks noGrp="1"/>
          </p:cNvSpPr>
          <p:nvPr>
            <p:ph type="title"/>
          </p:nvPr>
        </p:nvSpPr>
        <p:spPr>
          <a:xfrm>
            <a:off x="1432560" y="248920"/>
            <a:ext cx="9601200" cy="1485900"/>
          </a:xfrm>
        </p:spPr>
        <p:txBody>
          <a:bodyPr/>
          <a:lstStyle/>
          <a:p>
            <a:pPr algn="ctr"/>
            <a:r>
              <a:rPr lang="cs-CZ" dirty="0" err="1"/>
              <a:t>Djibouti</a:t>
            </a:r>
            <a:r>
              <a:rPr lang="cs-CZ" dirty="0"/>
              <a:t> </a:t>
            </a:r>
            <a:r>
              <a:rPr lang="cs-CZ" dirty="0" err="1"/>
              <a:t>Code</a:t>
            </a:r>
            <a:r>
              <a:rPr lang="cs-CZ" dirty="0"/>
              <a:t> </a:t>
            </a:r>
            <a:r>
              <a:rPr lang="cs-CZ" dirty="0" err="1"/>
              <a:t>of</a:t>
            </a:r>
            <a:r>
              <a:rPr lang="cs-CZ" dirty="0"/>
              <a:t> </a:t>
            </a:r>
            <a:r>
              <a:rPr lang="cs-CZ" dirty="0" err="1"/>
              <a:t>Conduct</a:t>
            </a:r>
            <a:endParaRPr lang="cs-CZ" dirty="0"/>
          </a:p>
        </p:txBody>
      </p:sp>
      <p:pic>
        <p:nvPicPr>
          <p:cNvPr id="4" name="Zástupný obsah 3" descr="Obsah obrázku mapa&#10;&#10;Popis byl vytvořen automaticky">
            <a:extLst>
              <a:ext uri="{FF2B5EF4-FFF2-40B4-BE49-F238E27FC236}">
                <a16:creationId xmlns:a16="http://schemas.microsoft.com/office/drawing/2014/main" id="{E91D8E48-CC1A-3846-AEEB-D6919A714F68}"/>
              </a:ext>
            </a:extLst>
          </p:cNvPr>
          <p:cNvPicPr>
            <a:picLocks noGrp="1" noChangeAspect="1"/>
          </p:cNvPicPr>
          <p:nvPr>
            <p:ph idx="1"/>
          </p:nvPr>
        </p:nvPicPr>
        <p:blipFill>
          <a:blip r:embed="rId2"/>
          <a:stretch>
            <a:fillRect/>
          </a:stretch>
        </p:blipFill>
        <p:spPr>
          <a:xfrm>
            <a:off x="2617266" y="1473641"/>
            <a:ext cx="7380174" cy="5135439"/>
          </a:xfrm>
          <a:prstGeom prst="rect">
            <a:avLst/>
          </a:prstGeom>
        </p:spPr>
      </p:pic>
    </p:spTree>
    <p:extLst>
      <p:ext uri="{BB962C8B-B14F-4D97-AF65-F5344CB8AC3E}">
        <p14:creationId xmlns:p14="http://schemas.microsoft.com/office/powerpoint/2010/main" val="225112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8ECCE5-8BA8-C3C6-D11C-7C8059AAD3B7}"/>
              </a:ext>
            </a:extLst>
          </p:cNvPr>
          <p:cNvSpPr>
            <a:spLocks noGrp="1"/>
          </p:cNvSpPr>
          <p:nvPr>
            <p:ph type="title"/>
          </p:nvPr>
        </p:nvSpPr>
        <p:spPr>
          <a:xfrm>
            <a:off x="1371600" y="149087"/>
            <a:ext cx="9601200" cy="1485900"/>
          </a:xfrm>
        </p:spPr>
        <p:txBody>
          <a:bodyPr/>
          <a:lstStyle/>
          <a:p>
            <a:pPr algn="ctr"/>
            <a:r>
              <a:rPr lang="cs-CZ" dirty="0" err="1"/>
              <a:t>Operation</a:t>
            </a:r>
            <a:r>
              <a:rPr lang="cs-CZ" dirty="0"/>
              <a:t> </a:t>
            </a:r>
            <a:r>
              <a:rPr lang="cs-CZ" dirty="0" err="1"/>
              <a:t>Atalanta</a:t>
            </a:r>
            <a:r>
              <a:rPr lang="cs-CZ" dirty="0"/>
              <a:t> and </a:t>
            </a:r>
            <a:r>
              <a:rPr lang="cs-CZ" dirty="0" err="1"/>
              <a:t>Ocean</a:t>
            </a:r>
            <a:r>
              <a:rPr lang="cs-CZ" dirty="0"/>
              <a:t> </a:t>
            </a:r>
            <a:r>
              <a:rPr lang="cs-CZ" dirty="0" err="1"/>
              <a:t>Shield</a:t>
            </a:r>
            <a:endParaRPr lang="cs-CZ" dirty="0"/>
          </a:p>
        </p:txBody>
      </p:sp>
      <p:sp>
        <p:nvSpPr>
          <p:cNvPr id="3" name="Zástupný obsah 2">
            <a:extLst>
              <a:ext uri="{FF2B5EF4-FFF2-40B4-BE49-F238E27FC236}">
                <a16:creationId xmlns:a16="http://schemas.microsoft.com/office/drawing/2014/main" id="{18A3BDA3-3069-3C47-562F-0A30BAC1A417}"/>
              </a:ext>
            </a:extLst>
          </p:cNvPr>
          <p:cNvSpPr>
            <a:spLocks noGrp="1"/>
          </p:cNvSpPr>
          <p:nvPr>
            <p:ph idx="1"/>
          </p:nvPr>
        </p:nvSpPr>
        <p:spPr>
          <a:xfrm>
            <a:off x="1043609" y="1152937"/>
            <a:ext cx="10585174" cy="4929809"/>
          </a:xfrm>
        </p:spPr>
        <p:txBody>
          <a:bodyPr>
            <a:normAutofit/>
          </a:bodyPr>
          <a:lstStyle/>
          <a:p>
            <a:r>
              <a:rPr lang="en-AU" sz="2200" dirty="0">
                <a:latin typeface="+mj-lt"/>
              </a:rPr>
              <a:t>Other operations in EA - </a:t>
            </a:r>
            <a:r>
              <a:rPr lang="en-AU" sz="2200" dirty="0">
                <a:effectLst/>
                <a:latin typeface="+mj-lt"/>
                <a:ea typeface="Calibri" panose="020F0502020204030204" pitchFamily="34" charset="0"/>
                <a:cs typeface="Times New Roman" panose="02020603050405020304" pitchFamily="18" charset="0"/>
              </a:rPr>
              <a:t>Combined Task Force 150, Combined Task Force 151, Chinese People's Liberation Army Navy participation</a:t>
            </a:r>
            <a:r>
              <a:rPr lang="cs-CZ" sz="2200" dirty="0">
                <a:effectLst/>
                <a:latin typeface="+mj-lt"/>
                <a:ea typeface="Calibri" panose="020F0502020204030204" pitchFamily="34" charset="0"/>
                <a:cs typeface="Times New Roman" panose="02020603050405020304" pitchFamily="18" charset="0"/>
              </a:rPr>
              <a:t>, </a:t>
            </a:r>
            <a:r>
              <a:rPr lang="cs-CZ" sz="2200" dirty="0" err="1">
                <a:effectLst/>
                <a:latin typeface="+mj-lt"/>
                <a:ea typeface="Calibri" panose="020F0502020204030204" pitchFamily="34" charset="0"/>
                <a:cs typeface="Times New Roman" panose="02020603050405020304" pitchFamily="18" charset="0"/>
              </a:rPr>
              <a:t>Operation</a:t>
            </a:r>
            <a:r>
              <a:rPr lang="cs-CZ" sz="2200" dirty="0">
                <a:effectLst/>
                <a:latin typeface="+mj-lt"/>
                <a:ea typeface="Calibri" panose="020F0502020204030204" pitchFamily="34" charset="0"/>
                <a:cs typeface="Times New Roman" panose="02020603050405020304" pitchFamily="18" charset="0"/>
              </a:rPr>
              <a:t> </a:t>
            </a:r>
            <a:r>
              <a:rPr lang="cs-CZ" sz="2200" dirty="0" err="1">
                <a:effectLst/>
                <a:latin typeface="+mj-lt"/>
                <a:ea typeface="Calibri" panose="020F0502020204030204" pitchFamily="34" charset="0"/>
                <a:cs typeface="Times New Roman" panose="02020603050405020304" pitchFamily="18" charset="0"/>
              </a:rPr>
              <a:t>Copper</a:t>
            </a:r>
            <a:r>
              <a:rPr lang="cs-CZ" sz="2200" dirty="0">
                <a:effectLst/>
                <a:latin typeface="+mj-lt"/>
                <a:ea typeface="Calibri" panose="020F0502020204030204" pitchFamily="34" charset="0"/>
                <a:cs typeface="Times New Roman" panose="02020603050405020304" pitchFamily="18" charset="0"/>
              </a:rPr>
              <a:t>.</a:t>
            </a:r>
          </a:p>
          <a:p>
            <a:r>
              <a:rPr lang="en-US" sz="2200" dirty="0">
                <a:latin typeface="+mj-lt"/>
              </a:rPr>
              <a:t>Operation </a:t>
            </a:r>
            <a:r>
              <a:rPr lang="en-US" sz="2200" dirty="0" err="1">
                <a:latin typeface="+mj-lt"/>
              </a:rPr>
              <a:t>Atalanta</a:t>
            </a:r>
            <a:r>
              <a:rPr lang="en-US" sz="2200" dirty="0">
                <a:latin typeface="+mj-lt"/>
              </a:rPr>
              <a:t>, formally European Union Naval Force (EU NAVFOR) Somalia</a:t>
            </a:r>
            <a:r>
              <a:rPr lang="cs-CZ" sz="2200" dirty="0">
                <a:latin typeface="+mj-lt"/>
              </a:rPr>
              <a:t> (2008-present).</a:t>
            </a:r>
          </a:p>
          <a:p>
            <a:r>
              <a:rPr lang="en-US" sz="2200" dirty="0" err="1">
                <a:latin typeface="+mj-lt"/>
              </a:rPr>
              <a:t>Atalanta</a:t>
            </a:r>
            <a:r>
              <a:rPr lang="en-US" sz="2200" dirty="0">
                <a:latin typeface="+mj-lt"/>
              </a:rPr>
              <a:t> tasks: </a:t>
            </a:r>
          </a:p>
          <a:p>
            <a:pPr marL="0" indent="0">
              <a:buNone/>
            </a:pPr>
            <a:r>
              <a:rPr lang="cs-CZ" dirty="0">
                <a:latin typeface="+mj-lt"/>
              </a:rPr>
              <a:t>	</a:t>
            </a:r>
            <a:r>
              <a:rPr lang="en-US" dirty="0">
                <a:latin typeface="+mj-lt"/>
              </a:rPr>
              <a:t>•Protects vessels of the World Food </a:t>
            </a:r>
            <a:r>
              <a:rPr lang="en-US" dirty="0" err="1">
                <a:latin typeface="+mj-lt"/>
              </a:rPr>
              <a:t>Programme</a:t>
            </a:r>
            <a:r>
              <a:rPr lang="en-US" dirty="0">
                <a:latin typeface="+mj-lt"/>
              </a:rPr>
              <a:t> (WFP), African Union Mission in Somalia </a:t>
            </a:r>
            <a:r>
              <a:rPr lang="cs-CZ" dirty="0">
                <a:latin typeface="+mj-lt"/>
              </a:rPr>
              <a:t> 	</a:t>
            </a:r>
            <a:r>
              <a:rPr lang="en-US" dirty="0">
                <a:latin typeface="+mj-lt"/>
              </a:rPr>
              <a:t>(AMISOM) and other vulnerable shipping;</a:t>
            </a:r>
          </a:p>
          <a:p>
            <a:pPr marL="0" indent="0">
              <a:buNone/>
            </a:pPr>
            <a:r>
              <a:rPr lang="cs-CZ" dirty="0">
                <a:latin typeface="+mj-lt"/>
              </a:rPr>
              <a:t>	</a:t>
            </a:r>
            <a:r>
              <a:rPr lang="en-US" dirty="0">
                <a:latin typeface="+mj-lt"/>
              </a:rPr>
              <a:t>•Deters and disrupts piracy and armed robbery at sea;</a:t>
            </a:r>
          </a:p>
          <a:p>
            <a:pPr marL="0" indent="0">
              <a:buNone/>
            </a:pPr>
            <a:r>
              <a:rPr lang="cs-CZ" dirty="0">
                <a:latin typeface="+mj-lt"/>
              </a:rPr>
              <a:t>	</a:t>
            </a:r>
            <a:r>
              <a:rPr lang="en-US" dirty="0">
                <a:latin typeface="+mj-lt"/>
              </a:rPr>
              <a:t>•Monitors fishing activities off the coast of Somalia;</a:t>
            </a:r>
          </a:p>
          <a:p>
            <a:pPr marL="0" indent="0">
              <a:buNone/>
            </a:pPr>
            <a:r>
              <a:rPr lang="cs-CZ" dirty="0">
                <a:latin typeface="+mj-lt"/>
              </a:rPr>
              <a:t>	</a:t>
            </a:r>
            <a:r>
              <a:rPr lang="en-US" dirty="0">
                <a:latin typeface="+mj-lt"/>
              </a:rPr>
              <a:t>•Supports other EU missions and international </a:t>
            </a:r>
            <a:r>
              <a:rPr lang="cs-CZ" dirty="0" err="1">
                <a:latin typeface="+mj-lt"/>
              </a:rPr>
              <a:t>organizations</a:t>
            </a:r>
            <a:r>
              <a:rPr lang="en-US" dirty="0">
                <a:latin typeface="+mj-lt"/>
              </a:rPr>
              <a:t> working to strengthen </a:t>
            </a:r>
            <a:r>
              <a:rPr lang="cs-CZ" dirty="0">
                <a:latin typeface="+mj-lt"/>
              </a:rPr>
              <a:t>	</a:t>
            </a:r>
            <a:r>
              <a:rPr lang="en-US" dirty="0">
                <a:latin typeface="+mj-lt"/>
              </a:rPr>
              <a:t>maritime security and capacity in the region.</a:t>
            </a:r>
            <a:endParaRPr lang="cs-CZ" dirty="0">
              <a:latin typeface="+mj-lt"/>
            </a:endParaRPr>
          </a:p>
          <a:p>
            <a:r>
              <a:rPr lang="cs-CZ" dirty="0" err="1">
                <a:latin typeface="+mj-lt"/>
              </a:rPr>
              <a:t>Operation</a:t>
            </a:r>
            <a:r>
              <a:rPr lang="cs-CZ" dirty="0">
                <a:latin typeface="+mj-lt"/>
              </a:rPr>
              <a:t> </a:t>
            </a:r>
            <a:r>
              <a:rPr lang="cs-CZ" dirty="0" err="1">
                <a:latin typeface="+mj-lt"/>
              </a:rPr>
              <a:t>Ocean</a:t>
            </a:r>
            <a:r>
              <a:rPr lang="cs-CZ" dirty="0">
                <a:latin typeface="+mj-lt"/>
              </a:rPr>
              <a:t> </a:t>
            </a:r>
            <a:r>
              <a:rPr lang="cs-CZ" dirty="0" err="1">
                <a:latin typeface="+mj-lt"/>
              </a:rPr>
              <a:t>Shield</a:t>
            </a:r>
            <a:r>
              <a:rPr lang="cs-CZ" dirty="0">
                <a:latin typeface="+mj-lt"/>
              </a:rPr>
              <a:t> (2009-2016).</a:t>
            </a:r>
          </a:p>
          <a:p>
            <a:endParaRPr lang="cs-CZ" dirty="0">
              <a:latin typeface="+mj-lt"/>
            </a:endParaRPr>
          </a:p>
          <a:p>
            <a:endParaRPr lang="cs-CZ" dirty="0">
              <a:latin typeface="+mj-lt"/>
            </a:endParaRPr>
          </a:p>
          <a:p>
            <a:pPr marL="0" indent="0">
              <a:buNone/>
            </a:pPr>
            <a:endParaRPr lang="en-AU" dirty="0">
              <a:latin typeface="+mj-lt"/>
            </a:endParaRPr>
          </a:p>
        </p:txBody>
      </p:sp>
    </p:spTree>
    <p:extLst>
      <p:ext uri="{BB962C8B-B14F-4D97-AF65-F5344CB8AC3E}">
        <p14:creationId xmlns:p14="http://schemas.microsoft.com/office/powerpoint/2010/main" val="346831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E82162-964D-0E59-FC4E-A1C774F24D22}"/>
              </a:ext>
            </a:extLst>
          </p:cNvPr>
          <p:cNvSpPr>
            <a:spLocks noGrp="1"/>
          </p:cNvSpPr>
          <p:nvPr>
            <p:ph type="title"/>
          </p:nvPr>
        </p:nvSpPr>
        <p:spPr>
          <a:xfrm>
            <a:off x="1451113" y="198783"/>
            <a:ext cx="9601200" cy="1485900"/>
          </a:xfrm>
        </p:spPr>
        <p:txBody>
          <a:bodyPr/>
          <a:lstStyle/>
          <a:p>
            <a:pPr algn="ctr"/>
            <a:r>
              <a:rPr lang="cs-CZ" dirty="0" err="1"/>
              <a:t>Piracy</a:t>
            </a:r>
            <a:r>
              <a:rPr lang="cs-CZ" dirty="0"/>
              <a:t> in </a:t>
            </a:r>
            <a:r>
              <a:rPr lang="cs-CZ" dirty="0" err="1"/>
              <a:t>Gulf</a:t>
            </a:r>
            <a:r>
              <a:rPr lang="cs-CZ" dirty="0"/>
              <a:t> </a:t>
            </a:r>
            <a:r>
              <a:rPr lang="cs-CZ" dirty="0" err="1"/>
              <a:t>of</a:t>
            </a:r>
            <a:r>
              <a:rPr lang="cs-CZ" dirty="0"/>
              <a:t> Guinea</a:t>
            </a:r>
          </a:p>
        </p:txBody>
      </p:sp>
      <p:sp>
        <p:nvSpPr>
          <p:cNvPr id="3" name="Zástupný obsah 2">
            <a:extLst>
              <a:ext uri="{FF2B5EF4-FFF2-40B4-BE49-F238E27FC236}">
                <a16:creationId xmlns:a16="http://schemas.microsoft.com/office/drawing/2014/main" id="{1003CA26-E14A-5672-5E46-BE5C2420BF44}"/>
              </a:ext>
            </a:extLst>
          </p:cNvPr>
          <p:cNvSpPr>
            <a:spLocks noGrp="1"/>
          </p:cNvSpPr>
          <p:nvPr>
            <p:ph idx="1"/>
          </p:nvPr>
        </p:nvSpPr>
        <p:spPr>
          <a:xfrm>
            <a:off x="732183" y="852281"/>
            <a:ext cx="11310731" cy="4671392"/>
          </a:xfrm>
        </p:spPr>
        <p:txBody>
          <a:bodyPr/>
          <a:lstStyle/>
          <a:p>
            <a:r>
              <a:rPr lang="en-GB" dirty="0">
                <a:effectLst/>
                <a:latin typeface="+mj-lt"/>
                <a:ea typeface="Calibri" panose="020F0502020204030204" pitchFamily="34" charset="0"/>
                <a:cs typeface="Times New Roman" panose="02020603050405020304" pitchFamily="18" charset="0"/>
              </a:rPr>
              <a:t>The Gulf of Guinea stretches from Senegal to Angola, covering over 6,000km of </a:t>
            </a:r>
            <a:r>
              <a:rPr lang="cs-CZ" dirty="0" err="1">
                <a:effectLst/>
                <a:latin typeface="+mj-lt"/>
                <a:ea typeface="Calibri" panose="020F0502020204030204" pitchFamily="34" charset="0"/>
                <a:cs typeface="Times New Roman" panose="02020603050405020304" pitchFamily="18" charset="0"/>
              </a:rPr>
              <a:t>coastline</a:t>
            </a:r>
            <a:r>
              <a:rPr lang="en-GB" dirty="0">
                <a:effectLst/>
                <a:latin typeface="+mj-lt"/>
                <a:ea typeface="Calibri" panose="020F0502020204030204" pitchFamily="34" charset="0"/>
                <a:cs typeface="Times New Roman" panose="02020603050405020304" pitchFamily="18" charset="0"/>
              </a:rPr>
              <a:t>. It comprises 20 coastal states</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a:p>
            <a:r>
              <a:rPr lang="cs-CZ" dirty="0" err="1"/>
              <a:t>Piracy</a:t>
            </a:r>
            <a:r>
              <a:rPr lang="cs-CZ" dirty="0"/>
              <a:t> </a:t>
            </a:r>
            <a:r>
              <a:rPr lang="cs-CZ" dirty="0" err="1"/>
              <a:t>is</a:t>
            </a:r>
            <a:r>
              <a:rPr lang="cs-CZ" dirty="0"/>
              <a:t> part </a:t>
            </a:r>
            <a:r>
              <a:rPr lang="cs-CZ" dirty="0" err="1"/>
              <a:t>of</a:t>
            </a:r>
            <a:r>
              <a:rPr lang="cs-CZ" dirty="0"/>
              <a:t> </a:t>
            </a:r>
            <a:r>
              <a:rPr lang="en-GB" dirty="0">
                <a:effectLst/>
                <a:latin typeface="+mj-lt"/>
                <a:ea typeface="Calibri" panose="020F0502020204030204" pitchFamily="34" charset="0"/>
                <a:cs typeface="Times New Roman" panose="02020603050405020304" pitchFamily="18" charset="0"/>
              </a:rPr>
              <a:t>heavily armed criminal enterprises</a:t>
            </a:r>
            <a:r>
              <a:rPr lang="cs-CZ" dirty="0">
                <a:effectLst/>
                <a:latin typeface="+mj-lt"/>
                <a:ea typeface="Calibri" panose="020F0502020204030204" pitchFamily="34" charset="0"/>
                <a:cs typeface="Times New Roman" panose="02020603050405020304" pitchFamily="18" charset="0"/>
              </a:rPr>
              <a:t>.</a:t>
            </a:r>
          </a:p>
          <a:p>
            <a:r>
              <a:rPr lang="cs-CZ" dirty="0" err="1">
                <a:latin typeface="+mj-lt"/>
                <a:cs typeface="Times New Roman" panose="02020603050405020304" pitchFamily="18" charset="0"/>
              </a:rPr>
              <a:t>Attacks</a:t>
            </a:r>
            <a:r>
              <a:rPr lang="cs-CZ" dirty="0">
                <a:latin typeface="+mj-lt"/>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mainly occur in territorial waters</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latin typeface="+mj-lt"/>
                <a:ea typeface="Calibri" panose="020F0502020204030204" pitchFamily="34" charset="0"/>
                <a:cs typeface="Times New Roman" panose="02020603050405020304" pitchFamily="18" charset="0"/>
              </a:rPr>
              <a:t>i</a:t>
            </a:r>
            <a:r>
              <a:rPr lang="cs-CZ" dirty="0" err="1">
                <a:solidFill>
                  <a:srgbClr val="000000"/>
                </a:solidFill>
                <a:effectLst/>
                <a:latin typeface="+mj-lt"/>
                <a:ea typeface="Calibri" panose="020F0502020204030204" pitchFamily="34" charset="0"/>
                <a:cs typeface="Times New Roman" panose="02020603050405020304" pitchFamily="18" charset="0"/>
              </a:rPr>
              <a:t>ncreased</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after</a:t>
            </a:r>
            <a:r>
              <a:rPr lang="cs-CZ" dirty="0">
                <a:solidFill>
                  <a:srgbClr val="000000"/>
                </a:solidFill>
                <a:effectLst/>
                <a:latin typeface="+mj-lt"/>
                <a:ea typeface="Calibri" panose="020F0502020204030204" pitchFamily="34" charset="0"/>
                <a:cs typeface="Times New Roman" panose="02020603050405020304" pitchFamily="18" charset="0"/>
              </a:rPr>
              <a:t> 2014.</a:t>
            </a:r>
          </a:p>
          <a:p>
            <a:r>
              <a:rPr lang="cs-CZ" dirty="0" err="1">
                <a:effectLst/>
                <a:latin typeface="+mj-lt"/>
                <a:ea typeface="Calibri" panose="020F0502020204030204" pitchFamily="34" charset="0"/>
                <a:cs typeface="Times New Roman" panose="02020603050405020304" pitchFamily="18" charset="0"/>
              </a:rPr>
              <a:t>Increased</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targeting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non-</a:t>
            </a:r>
            <a:r>
              <a:rPr lang="cs-CZ" dirty="0" err="1">
                <a:effectLst/>
                <a:latin typeface="+mj-lt"/>
                <a:ea typeface="Calibri" panose="020F0502020204030204" pitchFamily="34" charset="0"/>
                <a:cs typeface="Times New Roman" panose="02020603050405020304" pitchFamily="18" charset="0"/>
              </a:rPr>
              <a:t>African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hostages</a:t>
            </a:r>
            <a:r>
              <a:rPr lang="cs-CZ" dirty="0">
                <a:effectLst/>
                <a:latin typeface="+mj-lt"/>
                <a:ea typeface="Calibri" panose="020F0502020204030204" pitchFamily="34" charset="0"/>
                <a:cs typeface="Times New Roman" panose="02020603050405020304" pitchFamily="18" charset="0"/>
              </a:rPr>
              <a:t> and a </a:t>
            </a:r>
            <a:r>
              <a:rPr lang="cs-CZ" dirty="0" err="1">
                <a:effectLst/>
                <a:latin typeface="+mj-lt"/>
                <a:ea typeface="Calibri" panose="020F0502020204030204" pitchFamily="34" charset="0"/>
                <a:cs typeface="Times New Roman" panose="02020603050405020304" pitchFamily="18" charset="0"/>
              </a:rPr>
              <a:t>criminal</a:t>
            </a:r>
            <a:r>
              <a:rPr lang="cs-CZ" dirty="0">
                <a:effectLst/>
                <a:latin typeface="+mj-lt"/>
                <a:ea typeface="Calibri" panose="020F0502020204030204" pitchFamily="34" charset="0"/>
                <a:cs typeface="Times New Roman" panose="02020603050405020304" pitchFamily="18" charset="0"/>
              </a:rPr>
              <a:t> shift </a:t>
            </a:r>
            <a:r>
              <a:rPr lang="cs-CZ" dirty="0" err="1">
                <a:effectLst/>
                <a:latin typeface="+mj-lt"/>
                <a:ea typeface="Calibri" panose="020F0502020204030204" pitchFamily="34" charset="0"/>
                <a:cs typeface="Times New Roman" panose="02020603050405020304" pitchFamily="18" charset="0"/>
              </a:rPr>
              <a:t>away</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from</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oil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theft</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from</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tankers</a:t>
            </a:r>
            <a:r>
              <a:rPr lang="cs-CZ" dirty="0">
                <a:effectLst/>
                <a:latin typeface="+mj-lt"/>
                <a:ea typeface="Calibri" panose="020F0502020204030204" pitchFamily="34" charset="0"/>
                <a:cs typeface="Times New Roman" panose="02020603050405020304" pitchFamily="18" charset="0"/>
              </a:rPr>
              <a:t> has </a:t>
            </a:r>
            <a:r>
              <a:rPr lang="cs-CZ" dirty="0" err="1">
                <a:effectLst/>
                <a:latin typeface="+mj-lt"/>
                <a:ea typeface="Calibri" panose="020F0502020204030204" pitchFamily="34" charset="0"/>
                <a:cs typeface="Times New Roman" panose="02020603050405020304" pitchFamily="18" charset="0"/>
              </a:rPr>
              <a:t>reduced</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costs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these </a:t>
            </a:r>
            <a:r>
              <a:rPr lang="cs-CZ" dirty="0" err="1">
                <a:effectLst/>
                <a:latin typeface="+mj-lt"/>
                <a:ea typeface="Calibri" panose="020F0502020204030204" pitchFamily="34" charset="0"/>
                <a:cs typeface="Times New Roman" panose="02020603050405020304" pitchFamily="18" charset="0"/>
              </a:rPr>
              <a:t>crimes</a:t>
            </a:r>
            <a:r>
              <a:rPr lang="cs-CZ" dirty="0">
                <a:effectLst/>
                <a:latin typeface="+mj-lt"/>
                <a:ea typeface="Calibri" panose="020F0502020204030204" pitchFamily="34" charset="0"/>
                <a:cs typeface="Times New Roman" panose="02020603050405020304" pitchFamily="18" charset="0"/>
              </a:rPr>
              <a:t> to </a:t>
            </a:r>
            <a:r>
              <a:rPr lang="cs-CZ" dirty="0" err="1">
                <a:effectLst/>
                <a:latin typeface="+mj-lt"/>
                <a:ea typeface="Calibri" panose="020F0502020204030204" pitchFamily="34" charset="0"/>
                <a:cs typeface="Times New Roman" panose="02020603050405020304" pitchFamily="18" charset="0"/>
              </a:rPr>
              <a:t>African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nations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since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early 2010s.</a:t>
            </a:r>
          </a:p>
          <a:p>
            <a:r>
              <a:rPr lang="cs-CZ" dirty="0" err="1">
                <a:latin typeface="+mj-lt"/>
              </a:rPr>
              <a:t>Counter-piracy</a:t>
            </a:r>
            <a:r>
              <a:rPr lang="cs-CZ" dirty="0">
                <a:latin typeface="+mj-lt"/>
              </a:rPr>
              <a:t> </a:t>
            </a:r>
            <a:r>
              <a:rPr lang="cs-CZ" dirty="0" err="1">
                <a:latin typeface="+mj-lt"/>
              </a:rPr>
              <a:t>measures</a:t>
            </a:r>
            <a:r>
              <a:rPr lang="cs-CZ" dirty="0">
                <a:latin typeface="+mj-lt"/>
              </a:rPr>
              <a:t>: </a:t>
            </a:r>
            <a:r>
              <a:rPr lang="cs-CZ" dirty="0" err="1">
                <a:latin typeface="+mj-lt"/>
              </a:rPr>
              <a:t>Operation</a:t>
            </a:r>
            <a:r>
              <a:rPr lang="cs-CZ" dirty="0">
                <a:latin typeface="+mj-lt"/>
              </a:rPr>
              <a:t> Prosperity, Dep Blue Project and </a:t>
            </a:r>
            <a:r>
              <a:rPr lang="cs-CZ" dirty="0">
                <a:solidFill>
                  <a:srgbClr val="000000"/>
                </a:solidFill>
                <a:effectLst/>
                <a:latin typeface="+mj-lt"/>
                <a:ea typeface="Calibri" panose="020F0502020204030204" pitchFamily="34" charset="0"/>
                <a:cs typeface="Times New Roman" panose="02020603050405020304" pitchFamily="18" charset="0"/>
              </a:rPr>
              <a:t>Yaoundé </a:t>
            </a:r>
            <a:r>
              <a:rPr lang="cs-CZ" dirty="0" err="1">
                <a:solidFill>
                  <a:srgbClr val="000000"/>
                </a:solidFill>
                <a:effectLst/>
                <a:latin typeface="+mj-lt"/>
                <a:ea typeface="Calibri" panose="020F0502020204030204" pitchFamily="34" charset="0"/>
                <a:cs typeface="Times New Roman" panose="02020603050405020304" pitchFamily="18" charset="0"/>
              </a:rPr>
              <a:t>Code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of</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Conduct</a:t>
            </a:r>
            <a:r>
              <a:rPr lang="cs-CZ" dirty="0">
                <a:solidFill>
                  <a:srgbClr val="000000"/>
                </a:solidFill>
                <a:effectLst/>
                <a:latin typeface="+mj-lt"/>
                <a:ea typeface="Calibri" panose="020F0502020204030204" pitchFamily="34" charset="0"/>
                <a:cs typeface="Times New Roman" panose="02020603050405020304" pitchFamily="18" charset="0"/>
              </a:rPr>
              <a:t>.</a:t>
            </a:r>
          </a:p>
          <a:p>
            <a:r>
              <a:rPr lang="cs-CZ" dirty="0">
                <a:effectLst/>
                <a:latin typeface="+mj-lt"/>
                <a:ea typeface="Calibri" panose="020F0502020204030204" pitchFamily="34" charset="0"/>
                <a:cs typeface="Times New Roman" panose="02020603050405020304" pitchFamily="18" charset="0"/>
              </a:rPr>
              <a:t>MEND –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Movement</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for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Emancipation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for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Niger Delta.</a:t>
            </a:r>
          </a:p>
          <a:p>
            <a:r>
              <a:rPr lang="cs-CZ" dirty="0">
                <a:effectLst/>
                <a:latin typeface="+mj-lt"/>
                <a:ea typeface="Calibri" panose="020F0502020204030204" pitchFamily="34" charset="0"/>
                <a:cs typeface="Times New Roman" panose="02020603050405020304" pitchFamily="18" charset="0"/>
              </a:rPr>
              <a:t>UN </a:t>
            </a:r>
            <a:r>
              <a:rPr lang="cs-CZ" dirty="0" err="1">
                <a:effectLst/>
                <a:latin typeface="+mj-lt"/>
                <a:ea typeface="Calibri" panose="020F0502020204030204" pitchFamily="34" charset="0"/>
                <a:cs typeface="Times New Roman" panose="02020603050405020304" pitchFamily="18" charset="0"/>
              </a:rPr>
              <a:t>Resolution</a:t>
            </a:r>
            <a:r>
              <a:rPr lang="cs-CZ" dirty="0">
                <a:effectLst/>
                <a:latin typeface="+mj-lt"/>
                <a:ea typeface="Calibri" panose="020F0502020204030204" pitchFamily="34" charset="0"/>
                <a:cs typeface="Times New Roman" panose="02020603050405020304" pitchFamily="18" charset="0"/>
              </a:rPr>
              <a:t> 2634</a:t>
            </a:r>
            <a:r>
              <a:rPr lang="cs-CZ" dirty="0">
                <a:latin typeface="+mj-lt"/>
                <a:ea typeface="Calibri" panose="020F0502020204030204" pitchFamily="34" charset="0"/>
                <a:cs typeface="Times New Roman" panose="02020603050405020304" pitchFamily="18" charset="0"/>
              </a:rPr>
              <a:t>.</a:t>
            </a:r>
            <a:endParaRPr lang="cs-CZ" dirty="0">
              <a:effectLst/>
              <a:latin typeface="+mj-lt"/>
              <a:ea typeface="Calibri" panose="020F0502020204030204" pitchFamily="34" charset="0"/>
              <a:cs typeface="Times New Roman" panose="02020603050405020304" pitchFamily="18" charset="0"/>
            </a:endParaRPr>
          </a:p>
          <a:p>
            <a:pPr marL="0" indent="0">
              <a:buNone/>
            </a:pPr>
            <a:endParaRPr lang="cs-CZ" dirty="0">
              <a:solidFill>
                <a:srgbClr val="000000"/>
              </a:solidFill>
              <a:effectLst/>
              <a:latin typeface="+mj-lt"/>
              <a:ea typeface="Calibri" panose="020F0502020204030204" pitchFamily="34" charset="0"/>
              <a:cs typeface="Times New Roman" panose="02020603050405020304" pitchFamily="18" charset="0"/>
            </a:endParaRPr>
          </a:p>
          <a:p>
            <a:endParaRPr lang="cs-CZ" dirty="0">
              <a:latin typeface="+mj-lt"/>
            </a:endParaRPr>
          </a:p>
        </p:txBody>
      </p:sp>
      <p:pic>
        <p:nvPicPr>
          <p:cNvPr id="4" name="Obrázek 3">
            <a:extLst>
              <a:ext uri="{FF2B5EF4-FFF2-40B4-BE49-F238E27FC236}">
                <a16:creationId xmlns:a16="http://schemas.microsoft.com/office/drawing/2014/main" id="{3B3D3FDC-FF6E-29DE-AC20-B6D27DA16389}"/>
              </a:ext>
            </a:extLst>
          </p:cNvPr>
          <p:cNvPicPr>
            <a:picLocks noChangeAspect="1"/>
          </p:cNvPicPr>
          <p:nvPr/>
        </p:nvPicPr>
        <p:blipFill>
          <a:blip r:embed="rId2"/>
          <a:stretch>
            <a:fillRect/>
          </a:stretch>
        </p:blipFill>
        <p:spPr>
          <a:xfrm>
            <a:off x="8090452" y="3931534"/>
            <a:ext cx="4084858" cy="2926465"/>
          </a:xfrm>
          <a:prstGeom prst="rect">
            <a:avLst/>
          </a:prstGeom>
        </p:spPr>
      </p:pic>
    </p:spTree>
    <p:extLst>
      <p:ext uri="{BB962C8B-B14F-4D97-AF65-F5344CB8AC3E}">
        <p14:creationId xmlns:p14="http://schemas.microsoft.com/office/powerpoint/2010/main" val="209022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DC960-FE29-5E31-4C99-6ECE9B071631}"/>
              </a:ext>
            </a:extLst>
          </p:cNvPr>
          <p:cNvSpPr>
            <a:spLocks noGrp="1"/>
          </p:cNvSpPr>
          <p:nvPr>
            <p:ph type="title"/>
          </p:nvPr>
        </p:nvSpPr>
        <p:spPr>
          <a:xfrm>
            <a:off x="7860667" y="685800"/>
            <a:ext cx="3656419" cy="1485900"/>
          </a:xfrm>
        </p:spPr>
        <p:txBody>
          <a:bodyPr>
            <a:normAutofit/>
          </a:bodyPr>
          <a:lstStyle/>
          <a:p>
            <a:r>
              <a:rPr lang="cs-CZ">
                <a:effectLst/>
                <a:latin typeface="+mj-lt"/>
                <a:ea typeface="Calibri" panose="020F0502020204030204" pitchFamily="34" charset="0"/>
                <a:cs typeface="Times New Roman" panose="02020603050405020304" pitchFamily="18" charset="0"/>
              </a:rPr>
              <a:t>Yaoundé </a:t>
            </a:r>
            <a:r>
              <a:rPr lang="cs-CZ" err="1">
                <a:effectLst/>
                <a:latin typeface="+mj-lt"/>
                <a:ea typeface="Calibri" panose="020F0502020204030204" pitchFamily="34" charset="0"/>
                <a:cs typeface="Times New Roman" panose="02020603050405020304" pitchFamily="18" charset="0"/>
              </a:rPr>
              <a:t>Code</a:t>
            </a:r>
            <a:r>
              <a:rPr lang="cs-CZ">
                <a:effectLst/>
                <a:latin typeface="+mj-lt"/>
                <a:ea typeface="Calibri" panose="020F0502020204030204" pitchFamily="34" charset="0"/>
                <a:cs typeface="Times New Roman" panose="02020603050405020304" pitchFamily="18" charset="0"/>
              </a:rPr>
              <a:t> </a:t>
            </a:r>
            <a:r>
              <a:rPr lang="cs-CZ" err="1">
                <a:effectLst/>
                <a:latin typeface="+mj-lt"/>
                <a:ea typeface="Calibri" panose="020F0502020204030204" pitchFamily="34" charset="0"/>
                <a:cs typeface="Times New Roman" panose="02020603050405020304" pitchFamily="18" charset="0"/>
              </a:rPr>
              <a:t>of</a:t>
            </a:r>
            <a:r>
              <a:rPr lang="cs-CZ">
                <a:effectLst/>
                <a:latin typeface="+mj-lt"/>
                <a:ea typeface="Calibri" panose="020F0502020204030204" pitchFamily="34" charset="0"/>
                <a:cs typeface="Times New Roman" panose="02020603050405020304" pitchFamily="18" charset="0"/>
              </a:rPr>
              <a:t> </a:t>
            </a:r>
            <a:r>
              <a:rPr lang="cs-CZ" err="1">
                <a:effectLst/>
                <a:latin typeface="+mj-lt"/>
                <a:ea typeface="Calibri" panose="020F0502020204030204" pitchFamily="34" charset="0"/>
                <a:cs typeface="Times New Roman" panose="02020603050405020304" pitchFamily="18" charset="0"/>
              </a:rPr>
              <a:t>Conduct</a:t>
            </a:r>
            <a:endParaRPr lang="cs-CZ"/>
          </a:p>
        </p:txBody>
      </p:sp>
      <p:sp>
        <p:nvSpPr>
          <p:cNvPr id="2057" name="Rectangle 2056">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2050" name="Picture 2" descr="An Architecture of Trust - Africa Defense Forum">
            <a:extLst>
              <a:ext uri="{FF2B5EF4-FFF2-40B4-BE49-F238E27FC236}">
                <a16:creationId xmlns:a16="http://schemas.microsoft.com/office/drawing/2014/main" id="{7A19DC44-8FE5-A876-1C0C-22EAF24B1D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9812" y="256886"/>
            <a:ext cx="4853334" cy="6344228"/>
          </a:xfrm>
          <a:prstGeom prst="rect">
            <a:avLst/>
          </a:pr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C517D16A-64FA-6FEF-C09E-16D8D663C17B}"/>
              </a:ext>
            </a:extLst>
          </p:cNvPr>
          <p:cNvSpPr>
            <a:spLocks noGrp="1"/>
          </p:cNvSpPr>
          <p:nvPr>
            <p:ph idx="1"/>
          </p:nvPr>
        </p:nvSpPr>
        <p:spPr>
          <a:xfrm>
            <a:off x="7860667" y="2286000"/>
            <a:ext cx="3656419" cy="3581400"/>
          </a:xfrm>
        </p:spPr>
        <p:txBody>
          <a:bodyPr>
            <a:normAutofit/>
          </a:bodyPr>
          <a:lstStyle/>
          <a:p>
            <a:endParaRPr lang="en-US"/>
          </a:p>
        </p:txBody>
      </p:sp>
    </p:spTree>
    <p:extLst>
      <p:ext uri="{BB962C8B-B14F-4D97-AF65-F5344CB8AC3E}">
        <p14:creationId xmlns:p14="http://schemas.microsoft.com/office/powerpoint/2010/main" val="13324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B13ACF-CA23-153D-0702-13745D337300}"/>
              </a:ext>
            </a:extLst>
          </p:cNvPr>
          <p:cNvSpPr>
            <a:spLocks noGrp="1"/>
          </p:cNvSpPr>
          <p:nvPr>
            <p:ph type="title"/>
          </p:nvPr>
        </p:nvSpPr>
        <p:spPr>
          <a:xfrm>
            <a:off x="1219200" y="86360"/>
            <a:ext cx="9601200" cy="1485900"/>
          </a:xfrm>
        </p:spPr>
        <p:txBody>
          <a:bodyPr/>
          <a:lstStyle/>
          <a:p>
            <a:pPr algn="ctr"/>
            <a:r>
              <a:rPr lang="cs-CZ" dirty="0" err="1"/>
              <a:t>Piracy</a:t>
            </a:r>
            <a:r>
              <a:rPr lang="cs-CZ" dirty="0"/>
              <a:t> - </a:t>
            </a:r>
            <a:r>
              <a:rPr lang="cs-CZ" dirty="0" err="1"/>
              <a:t>Definition</a:t>
            </a:r>
            <a:endParaRPr lang="cs-CZ" dirty="0"/>
          </a:p>
        </p:txBody>
      </p:sp>
      <p:sp>
        <p:nvSpPr>
          <p:cNvPr id="3" name="Zástupný obsah 2">
            <a:extLst>
              <a:ext uri="{FF2B5EF4-FFF2-40B4-BE49-F238E27FC236}">
                <a16:creationId xmlns:a16="http://schemas.microsoft.com/office/drawing/2014/main" id="{F1CED349-AB9A-48B3-5C8B-51FD81C88E4B}"/>
              </a:ext>
            </a:extLst>
          </p:cNvPr>
          <p:cNvSpPr>
            <a:spLocks noGrp="1"/>
          </p:cNvSpPr>
          <p:nvPr>
            <p:ph idx="1"/>
          </p:nvPr>
        </p:nvSpPr>
        <p:spPr>
          <a:xfrm>
            <a:off x="1033669" y="621029"/>
            <a:ext cx="9601200" cy="6150611"/>
          </a:xfrm>
        </p:spPr>
        <p:txBody>
          <a:bodyPr>
            <a:normAutofit/>
          </a:bodyPr>
          <a:lstStyle/>
          <a:p>
            <a:r>
              <a:rPr lang="en-US" dirty="0">
                <a:latin typeface="+mj-lt"/>
                <a:cs typeface="Times New Roman" panose="02020603050405020304" pitchFamily="18" charset="0"/>
              </a:rPr>
              <a:t>"</a:t>
            </a:r>
            <a:r>
              <a:rPr lang="en-US" b="1" i="1" dirty="0">
                <a:latin typeface="+mj-lt"/>
                <a:cs typeface="Times New Roman" panose="02020603050405020304" pitchFamily="18" charset="0"/>
              </a:rPr>
              <a:t>Piracy is unlawful depredation at sea involving the use or threat of violence and possibly, but not necessarily, robbery</a:t>
            </a:r>
            <a:r>
              <a:rPr lang="en-US" b="1" dirty="0">
                <a:latin typeface="+mj-lt"/>
                <a:cs typeface="Times New Roman" panose="02020603050405020304" pitchFamily="18" charset="0"/>
              </a:rPr>
              <a:t>.„</a:t>
            </a:r>
            <a:r>
              <a:rPr lang="cs-CZ" b="1" dirty="0">
                <a:latin typeface="+mj-lt"/>
                <a:cs typeface="Times New Roman" panose="02020603050405020304" pitchFamily="18" charset="0"/>
              </a:rPr>
              <a:t> </a:t>
            </a:r>
            <a:r>
              <a:rPr lang="cs-CZ" dirty="0">
                <a:latin typeface="+mj-lt"/>
                <a:cs typeface="Times New Roman" panose="02020603050405020304" pitchFamily="18" charset="0"/>
              </a:rPr>
              <a:t>(Murphy 2008: 7).</a:t>
            </a:r>
          </a:p>
          <a:p>
            <a:r>
              <a:rPr lang="en-GB" dirty="0">
                <a:solidFill>
                  <a:srgbClr val="000000"/>
                </a:solidFill>
                <a:effectLst/>
                <a:latin typeface="+mj-lt"/>
                <a:ea typeface="Calibri" panose="020F0502020204030204" pitchFamily="34" charset="0"/>
                <a:cs typeface="Times New Roman" panose="02020603050405020304" pitchFamily="18" charset="0"/>
              </a:rPr>
              <a:t>1982 </a:t>
            </a:r>
            <a:r>
              <a:rPr lang="cs-CZ" dirty="0">
                <a:solidFill>
                  <a:srgbClr val="000000"/>
                </a:solidFill>
                <a:effectLst/>
                <a:latin typeface="+mj-lt"/>
                <a:ea typeface="Calibri" panose="020F0502020204030204" pitchFamily="34" charset="0"/>
                <a:cs typeface="Times New Roman" panose="02020603050405020304" pitchFamily="18" charset="0"/>
              </a:rPr>
              <a:t> - </a:t>
            </a:r>
            <a:r>
              <a:rPr lang="en-GB" dirty="0">
                <a:solidFill>
                  <a:srgbClr val="000000"/>
                </a:solidFill>
                <a:effectLst/>
                <a:latin typeface="+mj-lt"/>
                <a:ea typeface="Calibri" panose="020F0502020204030204" pitchFamily="34" charset="0"/>
                <a:cs typeface="Times New Roman" panose="02020603050405020304" pitchFamily="18" charset="0"/>
              </a:rPr>
              <a:t>United Nations Convention on the Law of the Sea (UNCLOS)</a:t>
            </a:r>
            <a:r>
              <a:rPr lang="cs-CZ" dirty="0">
                <a:solidFill>
                  <a:srgbClr val="000000"/>
                </a:solidFill>
                <a:effectLst/>
                <a:latin typeface="+mj-lt"/>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cs-CZ" dirty="0">
                <a:solidFill>
                  <a:srgbClr val="000000"/>
                </a:solidFill>
                <a:latin typeface="+mj-lt"/>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r>
              <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Any illegal acts of violence or detention, or any act of depredation, committed for </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private ends by the crew or the passengers of a private ship or a private aircraft, and </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directed:</a:t>
            </a:r>
            <a:endParaRPr lang="cs-CZ" sz="1800" i="1" dirty="0">
              <a:solidFill>
                <a:srgbClr val="000000"/>
              </a:solidFill>
              <a:effectLst/>
              <a:latin typeface="+mj-lt"/>
              <a:ea typeface="Calibri" panose="020F0502020204030204" pitchFamily="34" charset="0"/>
              <a:cs typeface="Times New Roman" panose="02020603050405020304" pitchFamily="18" charset="0"/>
            </a:endParaRPr>
          </a:p>
          <a:p>
            <a:pPr marL="595884" lvl="1" indent="0" algn="just">
              <a:lnSpc>
                <a:spcPct val="107000"/>
              </a:lnSpc>
              <a:spcAft>
                <a:spcPts val="800"/>
              </a:spcAft>
              <a:buNone/>
            </a:pPr>
            <a:r>
              <a:rPr lang="cs-CZ" sz="1800" dirty="0">
                <a:solidFill>
                  <a:srgbClr val="000000"/>
                </a:solidFill>
                <a:effectLst/>
                <a:latin typeface="+mj-lt"/>
                <a:ea typeface="Calibri" panose="020F0502020204030204" pitchFamily="34" charset="0"/>
                <a:cs typeface="Times New Roman" panose="02020603050405020304" pitchFamily="18" charset="0"/>
              </a:rPr>
              <a:t>	</a:t>
            </a:r>
            <a:r>
              <a:rPr lang="en-GB" sz="1800" dirty="0" err="1">
                <a:solidFill>
                  <a:srgbClr val="000000"/>
                </a:solidFill>
                <a:effectLst/>
                <a:latin typeface="+mj-lt"/>
                <a:ea typeface="Calibri" panose="020F0502020204030204" pitchFamily="34" charset="0"/>
                <a:cs typeface="Times New Roman" panose="02020603050405020304" pitchFamily="18" charset="0"/>
              </a:rPr>
              <a:t>i</a:t>
            </a:r>
            <a:r>
              <a:rPr lang="en-GB" sz="1800" dirty="0">
                <a:solidFill>
                  <a:srgbClr val="000000"/>
                </a:solidFill>
                <a:effectLst/>
                <a:latin typeface="+mj-lt"/>
                <a:ea typeface="Calibri" panose="020F0502020204030204" pitchFamily="34" charset="0"/>
                <a:cs typeface="Times New Roman" panose="02020603050405020304" pitchFamily="18" charset="0"/>
              </a:rPr>
              <a:t>. On the high seas, against another ship or aircraft, or against persons or property on </a:t>
            </a:r>
            <a:r>
              <a:rPr lang="cs-CZ" sz="1800" dirty="0">
                <a:solidFill>
                  <a:srgbClr val="000000"/>
                </a:solidFill>
                <a:effectLst/>
                <a:latin typeface="+mj-lt"/>
                <a:ea typeface="Calibri" panose="020F0502020204030204" pitchFamily="34" charset="0"/>
                <a:cs typeface="Times New Roman" panose="02020603050405020304" pitchFamily="18" charset="0"/>
              </a:rPr>
              <a:t>	</a:t>
            </a:r>
            <a:r>
              <a:rPr lang="en-GB" sz="1800" dirty="0">
                <a:solidFill>
                  <a:srgbClr val="000000"/>
                </a:solidFill>
                <a:effectLst/>
                <a:latin typeface="+mj-lt"/>
                <a:ea typeface="Calibri" panose="020F0502020204030204" pitchFamily="34" charset="0"/>
                <a:cs typeface="Times New Roman" panose="02020603050405020304" pitchFamily="18" charset="0"/>
              </a:rPr>
              <a:t>board such ship or aircraft.</a:t>
            </a:r>
            <a:endParaRPr lang="cs-CZ" sz="1800" dirty="0">
              <a:solidFill>
                <a:srgbClr val="000000"/>
              </a:solidFill>
              <a:effectLst/>
              <a:latin typeface="+mj-lt"/>
              <a:ea typeface="Calibri" panose="020F0502020204030204" pitchFamily="34" charset="0"/>
              <a:cs typeface="Times New Roman" panose="02020603050405020304" pitchFamily="18" charset="0"/>
            </a:endParaRPr>
          </a:p>
          <a:p>
            <a:pPr marL="595884" lvl="1" indent="0" algn="just">
              <a:lnSpc>
                <a:spcPct val="107000"/>
              </a:lnSpc>
              <a:spcAft>
                <a:spcPts val="800"/>
              </a:spcAft>
              <a:buNone/>
            </a:pPr>
            <a:r>
              <a:rPr lang="cs-CZ" sz="1800" dirty="0">
                <a:solidFill>
                  <a:srgbClr val="000000"/>
                </a:solidFill>
                <a:effectLst/>
                <a:latin typeface="+mj-lt"/>
                <a:ea typeface="Calibri" panose="020F0502020204030204" pitchFamily="34" charset="0"/>
                <a:cs typeface="Times New Roman" panose="02020603050405020304" pitchFamily="18" charset="0"/>
              </a:rPr>
              <a:t>	</a:t>
            </a:r>
            <a:r>
              <a:rPr lang="en-GB" sz="1800" dirty="0">
                <a:solidFill>
                  <a:srgbClr val="000000"/>
                </a:solidFill>
                <a:effectLst/>
                <a:latin typeface="+mj-lt"/>
                <a:ea typeface="Calibri" panose="020F0502020204030204" pitchFamily="34" charset="0"/>
                <a:cs typeface="Times New Roman" panose="02020603050405020304" pitchFamily="18" charset="0"/>
              </a:rPr>
              <a:t>ii.</a:t>
            </a:r>
            <a:r>
              <a:rPr lang="cs-CZ" sz="1800" dirty="0">
                <a:solidFill>
                  <a:srgbClr val="000000"/>
                </a:solidFill>
                <a:effectLst/>
                <a:latin typeface="+mj-lt"/>
                <a:ea typeface="Calibri" panose="020F0502020204030204" pitchFamily="34" charset="0"/>
                <a:cs typeface="Times New Roman" panose="02020603050405020304" pitchFamily="18" charset="0"/>
              </a:rPr>
              <a:t> </a:t>
            </a:r>
            <a:r>
              <a:rPr lang="en-GB" sz="1800" dirty="0">
                <a:solidFill>
                  <a:srgbClr val="000000"/>
                </a:solidFill>
                <a:effectLst/>
                <a:latin typeface="+mj-lt"/>
                <a:ea typeface="Calibri" panose="020F0502020204030204" pitchFamily="34" charset="0"/>
                <a:cs typeface="Times New Roman" panose="02020603050405020304" pitchFamily="18" charset="0"/>
              </a:rPr>
              <a:t>Against a ship, aircraft, persons or property in a place outside the jurisdiction of any </a:t>
            </a:r>
            <a:r>
              <a:rPr lang="cs-CZ" sz="1800" dirty="0">
                <a:solidFill>
                  <a:srgbClr val="000000"/>
                </a:solidFill>
                <a:effectLst/>
                <a:latin typeface="+mj-lt"/>
                <a:ea typeface="Calibri" panose="020F0502020204030204" pitchFamily="34" charset="0"/>
                <a:cs typeface="Times New Roman" panose="02020603050405020304" pitchFamily="18" charset="0"/>
              </a:rPr>
              <a:t>	</a:t>
            </a:r>
            <a:r>
              <a:rPr lang="en-GB" sz="1800" dirty="0">
                <a:solidFill>
                  <a:srgbClr val="000000"/>
                </a:solidFill>
                <a:effectLst/>
                <a:latin typeface="+mj-lt"/>
                <a:ea typeface="Calibri" panose="020F0502020204030204" pitchFamily="34" charset="0"/>
                <a:cs typeface="Times New Roman" panose="02020603050405020304" pitchFamily="18" charset="0"/>
              </a:rPr>
              <a:t>state.</a:t>
            </a:r>
            <a:endParaRPr lang="cs-CZ" sz="1800"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sz="1800" i="1" dirty="0">
                <a:solidFill>
                  <a:srgbClr val="000000"/>
                </a:solidFill>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b.</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Any act of voluntary participation in the operation of a ship or of an aircraft with </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knowledge of facts making it a pirate ship or aircraft.</a:t>
            </a:r>
            <a:endParaRPr lang="cs-CZ" sz="1800" i="1" dirty="0">
              <a:solidFill>
                <a:srgbClr val="000000"/>
              </a:solidFill>
              <a:effectLst/>
              <a:latin typeface="+mj-lt"/>
              <a:ea typeface="Calibri" panose="020F0502020204030204" pitchFamily="34" charset="0"/>
              <a:cs typeface="Times New Roman" panose="02020603050405020304" pitchFamily="18" charset="0"/>
            </a:endParaRPr>
          </a:p>
          <a:p>
            <a:pPr marL="0" indent="0">
              <a:buNone/>
            </a:pP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c.</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Any act of inciting or of intentionally facilitating an act described in subparagraph (a) </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en-GB" sz="1800" i="1" dirty="0">
                <a:solidFill>
                  <a:srgbClr val="000000"/>
                </a:solidFill>
                <a:effectLst/>
                <a:latin typeface="+mj-lt"/>
                <a:ea typeface="Calibri" panose="020F0502020204030204" pitchFamily="34" charset="0"/>
                <a:cs typeface="Times New Roman" panose="02020603050405020304" pitchFamily="18" charset="0"/>
              </a:rPr>
              <a:t>or (b)</a:t>
            </a:r>
            <a:r>
              <a:rPr lang="cs-CZ" sz="1800" i="1" dirty="0">
                <a:solidFill>
                  <a:srgbClr val="000000"/>
                </a:solidFill>
                <a:effectLst/>
                <a:latin typeface="+mj-lt"/>
                <a:ea typeface="Calibri" panose="020F0502020204030204" pitchFamily="34" charset="0"/>
                <a:cs typeface="Times New Roman" panose="02020603050405020304" pitchFamily="18" charset="0"/>
              </a:rPr>
              <a:t>.</a:t>
            </a:r>
            <a:endParaRPr lang="cs-CZ" sz="1800" i="1" dirty="0">
              <a:latin typeface="+mj-lt"/>
              <a:cs typeface="Times New Roman" panose="02020603050405020304" pitchFamily="18" charset="0"/>
            </a:endParaRPr>
          </a:p>
          <a:p>
            <a:pPr marL="457200" indent="-457200">
              <a:buAutoNum type="alphaUcParenR"/>
            </a:pPr>
            <a:endParaRPr lang="cs-CZ" dirty="0">
              <a:latin typeface="+mj-lt"/>
              <a:cs typeface="Times New Roman" panose="02020603050405020304" pitchFamily="18" charset="0"/>
            </a:endParaRPr>
          </a:p>
          <a:p>
            <a:pPr marL="0" indent="0">
              <a:buNone/>
            </a:pPr>
            <a:endParaRPr lang="cs-CZ" dirty="0">
              <a:latin typeface="+mj-lt"/>
              <a:cs typeface="Times New Roman" panose="02020603050405020304" pitchFamily="18" charset="0"/>
            </a:endParaRPr>
          </a:p>
          <a:p>
            <a:endParaRPr lang="cs-CZ" dirty="0">
              <a:latin typeface="+mj-lt"/>
              <a:cs typeface="Times New Roman" panose="02020603050405020304" pitchFamily="18" charset="0"/>
            </a:endParaRPr>
          </a:p>
          <a:p>
            <a:endParaRPr lang="cs-CZ" dirty="0">
              <a:latin typeface="+mj-lt"/>
            </a:endParaRPr>
          </a:p>
        </p:txBody>
      </p:sp>
    </p:spTree>
    <p:extLst>
      <p:ext uri="{BB962C8B-B14F-4D97-AF65-F5344CB8AC3E}">
        <p14:creationId xmlns:p14="http://schemas.microsoft.com/office/powerpoint/2010/main" val="386611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E2B24-D4D2-C424-09DE-B5F4BB7E79EA}"/>
              </a:ext>
            </a:extLst>
          </p:cNvPr>
          <p:cNvSpPr>
            <a:spLocks noGrp="1"/>
          </p:cNvSpPr>
          <p:nvPr>
            <p:ph type="title"/>
          </p:nvPr>
        </p:nvSpPr>
        <p:spPr>
          <a:xfrm>
            <a:off x="1433945" y="218209"/>
            <a:ext cx="9601200" cy="1485900"/>
          </a:xfrm>
        </p:spPr>
        <p:txBody>
          <a:bodyPr/>
          <a:lstStyle/>
          <a:p>
            <a:pPr algn="ctr"/>
            <a:r>
              <a:rPr lang="cs-CZ" dirty="0" err="1"/>
              <a:t>Deep</a:t>
            </a:r>
            <a:r>
              <a:rPr lang="cs-CZ" dirty="0"/>
              <a:t> Blue Project 2021</a:t>
            </a:r>
          </a:p>
        </p:txBody>
      </p:sp>
      <p:sp>
        <p:nvSpPr>
          <p:cNvPr id="3" name="Zástupný obsah 2">
            <a:extLst>
              <a:ext uri="{FF2B5EF4-FFF2-40B4-BE49-F238E27FC236}">
                <a16:creationId xmlns:a16="http://schemas.microsoft.com/office/drawing/2014/main" id="{BCAC1273-41D0-FC16-32E2-55A7885E155B}"/>
              </a:ext>
            </a:extLst>
          </p:cNvPr>
          <p:cNvSpPr>
            <a:spLocks noGrp="1"/>
          </p:cNvSpPr>
          <p:nvPr>
            <p:ph idx="1"/>
          </p:nvPr>
        </p:nvSpPr>
        <p:spPr>
          <a:xfrm>
            <a:off x="862445" y="1024518"/>
            <a:ext cx="9601200" cy="3581400"/>
          </a:xfrm>
        </p:spPr>
        <p:txBody>
          <a:bodyPr/>
          <a:lstStyle/>
          <a:p>
            <a:r>
              <a:rPr lang="cs-CZ" dirty="0" err="1"/>
              <a:t>Maritime</a:t>
            </a:r>
            <a:r>
              <a:rPr lang="cs-CZ" dirty="0"/>
              <a:t> </a:t>
            </a:r>
            <a:r>
              <a:rPr lang="cs-CZ" dirty="0" err="1"/>
              <a:t>Security</a:t>
            </a:r>
            <a:r>
              <a:rPr lang="cs-CZ" dirty="0"/>
              <a:t> </a:t>
            </a:r>
            <a:r>
              <a:rPr lang="cs-CZ" dirty="0" err="1"/>
              <a:t>Units</a:t>
            </a:r>
            <a:r>
              <a:rPr lang="cs-CZ" dirty="0"/>
              <a:t> (MSU) - c</a:t>
            </a:r>
            <a:r>
              <a:rPr lang="en-US" dirty="0" err="1"/>
              <a:t>omprising</a:t>
            </a:r>
            <a:r>
              <a:rPr lang="en-US" dirty="0"/>
              <a:t> personnel from the Nigerian Navy, Nigerian Army, Nigerian Air Force, Nigeria Police, and Department of State Services</a:t>
            </a:r>
            <a:r>
              <a:rPr lang="cs-CZ" dirty="0"/>
              <a:t>.</a:t>
            </a:r>
          </a:p>
          <a:p>
            <a:r>
              <a:rPr lang="en-US" dirty="0"/>
              <a:t>The land assets include the Command, Control, Communication, Computer, and Intelligence Centre (C4i) for intelligence gathering and data collection; 16 </a:t>
            </a:r>
            <a:r>
              <a:rPr lang="en-US" dirty="0" err="1"/>
              <a:t>armoured</a:t>
            </a:r>
            <a:r>
              <a:rPr lang="en-US" dirty="0"/>
              <a:t> vehicles for coastal patrol; and 600 specially trained troops for interdiction, known as Maritime Security Unit. The sea assets include two Special Mission Vessels and 17 Fast Interceptor Boats. The air assets comprise two Special Mission Aircraft for surveillance of the country’s Exclusive Economic Zone (EEZ); three Special Mission Helicopters for search and rescue operations; and four Unmanned Aerial Vehicles.</a:t>
            </a:r>
            <a:endParaRPr lang="cs-CZ" dirty="0"/>
          </a:p>
        </p:txBody>
      </p:sp>
      <p:pic>
        <p:nvPicPr>
          <p:cNvPr id="5" name="Obrázek 4">
            <a:extLst>
              <a:ext uri="{FF2B5EF4-FFF2-40B4-BE49-F238E27FC236}">
                <a16:creationId xmlns:a16="http://schemas.microsoft.com/office/drawing/2014/main" id="{AC91F9BA-3374-B513-FEF8-6BF52D5622AF}"/>
              </a:ext>
            </a:extLst>
          </p:cNvPr>
          <p:cNvPicPr>
            <a:picLocks noChangeAspect="1"/>
          </p:cNvPicPr>
          <p:nvPr/>
        </p:nvPicPr>
        <p:blipFill>
          <a:blip r:embed="rId2"/>
          <a:stretch>
            <a:fillRect/>
          </a:stretch>
        </p:blipFill>
        <p:spPr>
          <a:xfrm>
            <a:off x="3859577" y="3926326"/>
            <a:ext cx="5627323" cy="2931674"/>
          </a:xfrm>
          <a:prstGeom prst="rect">
            <a:avLst/>
          </a:prstGeom>
        </p:spPr>
      </p:pic>
    </p:spTree>
    <p:extLst>
      <p:ext uri="{BB962C8B-B14F-4D97-AF65-F5344CB8AC3E}">
        <p14:creationId xmlns:p14="http://schemas.microsoft.com/office/powerpoint/2010/main" val="90641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19C7C1-9C56-EB9B-B15E-F2A6EF050B9E}"/>
              </a:ext>
            </a:extLst>
          </p:cNvPr>
          <p:cNvSpPr>
            <a:spLocks noGrp="1"/>
          </p:cNvSpPr>
          <p:nvPr>
            <p:ph type="title"/>
          </p:nvPr>
        </p:nvSpPr>
        <p:spPr/>
        <p:txBody>
          <a:bodyPr/>
          <a:lstStyle/>
          <a:p>
            <a:pPr algn="ctr"/>
            <a:r>
              <a:rPr lang="cs-CZ" dirty="0" err="1"/>
              <a:t>Piracy</a:t>
            </a:r>
            <a:r>
              <a:rPr lang="cs-CZ" dirty="0"/>
              <a:t> in </a:t>
            </a:r>
            <a:r>
              <a:rPr lang="cs-CZ" dirty="0" err="1"/>
              <a:t>Gulf</a:t>
            </a:r>
            <a:r>
              <a:rPr lang="cs-CZ" dirty="0"/>
              <a:t> </a:t>
            </a:r>
            <a:r>
              <a:rPr lang="cs-CZ" dirty="0" err="1"/>
              <a:t>of</a:t>
            </a:r>
            <a:r>
              <a:rPr lang="cs-CZ" dirty="0"/>
              <a:t> Guinea</a:t>
            </a:r>
          </a:p>
        </p:txBody>
      </p:sp>
      <p:pic>
        <p:nvPicPr>
          <p:cNvPr id="5" name="Zástupný obsah 4">
            <a:extLst>
              <a:ext uri="{FF2B5EF4-FFF2-40B4-BE49-F238E27FC236}">
                <a16:creationId xmlns:a16="http://schemas.microsoft.com/office/drawing/2014/main" id="{42E85E69-F617-EE3F-5AAE-28EA7CBBFA1B}"/>
              </a:ext>
            </a:extLst>
          </p:cNvPr>
          <p:cNvPicPr>
            <a:picLocks noGrp="1" noChangeAspect="1"/>
          </p:cNvPicPr>
          <p:nvPr>
            <p:ph idx="1"/>
          </p:nvPr>
        </p:nvPicPr>
        <p:blipFill>
          <a:blip r:embed="rId2"/>
          <a:stretch>
            <a:fillRect/>
          </a:stretch>
        </p:blipFill>
        <p:spPr>
          <a:xfrm>
            <a:off x="6272231" y="1516028"/>
            <a:ext cx="5791614" cy="4351372"/>
          </a:xfrm>
        </p:spPr>
      </p:pic>
      <p:pic>
        <p:nvPicPr>
          <p:cNvPr id="7" name="Obrázek 6">
            <a:extLst>
              <a:ext uri="{FF2B5EF4-FFF2-40B4-BE49-F238E27FC236}">
                <a16:creationId xmlns:a16="http://schemas.microsoft.com/office/drawing/2014/main" id="{5062300A-63E6-1055-4888-4CF2BDED4268}"/>
              </a:ext>
            </a:extLst>
          </p:cNvPr>
          <p:cNvPicPr>
            <a:picLocks noChangeAspect="1"/>
          </p:cNvPicPr>
          <p:nvPr/>
        </p:nvPicPr>
        <p:blipFill>
          <a:blip r:embed="rId3"/>
          <a:stretch>
            <a:fillRect/>
          </a:stretch>
        </p:blipFill>
        <p:spPr>
          <a:xfrm>
            <a:off x="708015" y="1885441"/>
            <a:ext cx="5703176" cy="3612546"/>
          </a:xfrm>
          <a:prstGeom prst="rect">
            <a:avLst/>
          </a:prstGeom>
        </p:spPr>
      </p:pic>
    </p:spTree>
    <p:extLst>
      <p:ext uri="{BB962C8B-B14F-4D97-AF65-F5344CB8AC3E}">
        <p14:creationId xmlns:p14="http://schemas.microsoft.com/office/powerpoint/2010/main" val="127580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cs-CZ"/>
            </a:p>
          </p:txBody>
        </p:sp>
        <p:sp>
          <p:nvSpPr>
            <p:cNvPr id="12"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pSp>
      <p:sp useBgFill="1">
        <p:nvSpPr>
          <p:cNvPr id="14" name="Rectangle 13">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BCDDB89-2941-1788-FC21-D9C6680C3123}"/>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cap="all" dirty="0"/>
              <a:t>Piracy in Gulf of Guinea</a:t>
            </a:r>
          </a:p>
        </p:txBody>
      </p:sp>
      <p:pic>
        <p:nvPicPr>
          <p:cNvPr id="4" name="Zástupný obsah 3">
            <a:extLst>
              <a:ext uri="{FF2B5EF4-FFF2-40B4-BE49-F238E27FC236}">
                <a16:creationId xmlns:a16="http://schemas.microsoft.com/office/drawing/2014/main" id="{70ADCD3C-E4E6-F915-D6F5-C6B0EBD8EA02}"/>
              </a:ext>
            </a:extLst>
          </p:cNvPr>
          <p:cNvPicPr>
            <a:picLocks noGrp="1" noChangeAspect="1"/>
          </p:cNvPicPr>
          <p:nvPr>
            <p:ph idx="1"/>
          </p:nvPr>
        </p:nvPicPr>
        <p:blipFill>
          <a:blip r:embed="rId2"/>
          <a:stretch>
            <a:fillRect/>
          </a:stretch>
        </p:blipFill>
        <p:spPr>
          <a:xfrm>
            <a:off x="0" y="98908"/>
            <a:ext cx="5811033" cy="4111305"/>
          </a:xfrm>
          <a:prstGeom prst="rect">
            <a:avLst/>
          </a:prstGeom>
        </p:spPr>
      </p:pic>
      <p:pic>
        <p:nvPicPr>
          <p:cNvPr id="5" name="Obrázek 4">
            <a:extLst>
              <a:ext uri="{FF2B5EF4-FFF2-40B4-BE49-F238E27FC236}">
                <a16:creationId xmlns:a16="http://schemas.microsoft.com/office/drawing/2014/main" id="{EDAA13E5-ACCE-D876-3220-50BB6ACAA2B5}"/>
              </a:ext>
            </a:extLst>
          </p:cNvPr>
          <p:cNvPicPr>
            <a:picLocks noChangeAspect="1"/>
          </p:cNvPicPr>
          <p:nvPr/>
        </p:nvPicPr>
        <p:blipFill>
          <a:blip r:embed="rId3"/>
          <a:stretch>
            <a:fillRect/>
          </a:stretch>
        </p:blipFill>
        <p:spPr>
          <a:xfrm>
            <a:off x="5811033" y="1281064"/>
            <a:ext cx="6380967" cy="1930242"/>
          </a:xfrm>
          <a:prstGeom prst="rect">
            <a:avLst/>
          </a:prstGeom>
        </p:spPr>
      </p:pic>
      <p:sp>
        <p:nvSpPr>
          <p:cNvPr id="16" name="Freeform: Shape 15">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cs-CZ"/>
          </a:p>
        </p:txBody>
      </p:sp>
      <p:sp>
        <p:nvSpPr>
          <p:cNvPr id="18" name="Freeform: Shape 17">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cs-CZ"/>
          </a:p>
        </p:txBody>
      </p:sp>
    </p:spTree>
    <p:extLst>
      <p:ext uri="{BB962C8B-B14F-4D97-AF65-F5344CB8AC3E}">
        <p14:creationId xmlns:p14="http://schemas.microsoft.com/office/powerpoint/2010/main" val="362348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323136-E9C1-A229-9833-0DDB42BF05EE}"/>
              </a:ext>
            </a:extLst>
          </p:cNvPr>
          <p:cNvSpPr>
            <a:spLocks noGrp="1"/>
          </p:cNvSpPr>
          <p:nvPr>
            <p:ph type="title"/>
          </p:nvPr>
        </p:nvSpPr>
        <p:spPr>
          <a:xfrm>
            <a:off x="1371600" y="55880"/>
            <a:ext cx="9601200" cy="1485900"/>
          </a:xfrm>
        </p:spPr>
        <p:txBody>
          <a:bodyPr/>
          <a:lstStyle/>
          <a:p>
            <a:pPr algn="ctr"/>
            <a:r>
              <a:rPr lang="cs-CZ" dirty="0" err="1"/>
              <a:t>Piracy</a:t>
            </a:r>
            <a:r>
              <a:rPr lang="cs-CZ" dirty="0"/>
              <a:t> in </a:t>
            </a:r>
            <a:r>
              <a:rPr lang="cs-CZ" dirty="0" err="1"/>
              <a:t>Gulf</a:t>
            </a:r>
            <a:r>
              <a:rPr lang="cs-CZ" dirty="0"/>
              <a:t> </a:t>
            </a:r>
            <a:r>
              <a:rPr lang="cs-CZ" dirty="0" err="1"/>
              <a:t>of</a:t>
            </a:r>
            <a:r>
              <a:rPr lang="cs-CZ" dirty="0"/>
              <a:t> Guinea</a:t>
            </a:r>
          </a:p>
        </p:txBody>
      </p:sp>
      <p:pic>
        <p:nvPicPr>
          <p:cNvPr id="1026" name="Picture 2" descr="EEAS">
            <a:extLst>
              <a:ext uri="{FF2B5EF4-FFF2-40B4-BE49-F238E27FC236}">
                <a16:creationId xmlns:a16="http://schemas.microsoft.com/office/drawing/2014/main" id="{DA679B92-FA6B-6AA6-8E80-F78EB5E1F7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4287" y="1794304"/>
            <a:ext cx="4557713" cy="3501289"/>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5D5B8260-4CCF-E210-3131-CB659790C7D1}"/>
              </a:ext>
            </a:extLst>
          </p:cNvPr>
          <p:cNvPicPr>
            <a:picLocks noChangeAspect="1"/>
          </p:cNvPicPr>
          <p:nvPr/>
        </p:nvPicPr>
        <p:blipFill>
          <a:blip r:embed="rId3"/>
          <a:stretch>
            <a:fillRect/>
          </a:stretch>
        </p:blipFill>
        <p:spPr>
          <a:xfrm>
            <a:off x="692439" y="2024987"/>
            <a:ext cx="6941848" cy="3191654"/>
          </a:xfrm>
          <a:prstGeom prst="rect">
            <a:avLst/>
          </a:prstGeom>
        </p:spPr>
      </p:pic>
    </p:spTree>
    <p:extLst>
      <p:ext uri="{BB962C8B-B14F-4D97-AF65-F5344CB8AC3E}">
        <p14:creationId xmlns:p14="http://schemas.microsoft.com/office/powerpoint/2010/main" val="222361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BC6B0A-3028-7363-CD68-C3928120DCA8}"/>
              </a:ext>
            </a:extLst>
          </p:cNvPr>
          <p:cNvSpPr>
            <a:spLocks noGrp="1"/>
          </p:cNvSpPr>
          <p:nvPr>
            <p:ph type="title"/>
          </p:nvPr>
        </p:nvSpPr>
        <p:spPr/>
        <p:txBody>
          <a:bodyPr/>
          <a:lstStyle/>
          <a:p>
            <a:pPr algn="ctr"/>
            <a:r>
              <a:rPr lang="en-US" sz="4400" cap="all"/>
              <a:t>Piracy in Gulf of Guinea</a:t>
            </a:r>
            <a:endParaRPr lang="cs-CZ" dirty="0"/>
          </a:p>
        </p:txBody>
      </p:sp>
      <p:pic>
        <p:nvPicPr>
          <p:cNvPr id="4" name="Obrázek 3">
            <a:extLst>
              <a:ext uri="{FF2B5EF4-FFF2-40B4-BE49-F238E27FC236}">
                <a16:creationId xmlns:a16="http://schemas.microsoft.com/office/drawing/2014/main" id="{55053873-58E0-24EC-F779-B86262CB5A5B}"/>
              </a:ext>
            </a:extLst>
          </p:cNvPr>
          <p:cNvPicPr>
            <a:picLocks noChangeAspect="1"/>
          </p:cNvPicPr>
          <p:nvPr/>
        </p:nvPicPr>
        <p:blipFill rotWithShape="1">
          <a:blip r:embed="rId2"/>
          <a:srcRect l="3945"/>
          <a:stretch/>
        </p:blipFill>
        <p:spPr>
          <a:xfrm>
            <a:off x="716971" y="62345"/>
            <a:ext cx="5953991" cy="3544063"/>
          </a:xfrm>
          <a:prstGeom prst="rect">
            <a:avLst/>
          </a:prstGeom>
        </p:spPr>
      </p:pic>
      <p:pic>
        <p:nvPicPr>
          <p:cNvPr id="6" name="Obrázek 5">
            <a:extLst>
              <a:ext uri="{FF2B5EF4-FFF2-40B4-BE49-F238E27FC236}">
                <a16:creationId xmlns:a16="http://schemas.microsoft.com/office/drawing/2014/main" id="{B92708CE-FDFD-B970-6E21-BAFA044ACEC5}"/>
              </a:ext>
            </a:extLst>
          </p:cNvPr>
          <p:cNvPicPr>
            <a:picLocks noChangeAspect="1"/>
          </p:cNvPicPr>
          <p:nvPr/>
        </p:nvPicPr>
        <p:blipFill rotWithShape="1">
          <a:blip r:embed="rId3"/>
          <a:srcRect l="4929"/>
          <a:stretch/>
        </p:blipFill>
        <p:spPr>
          <a:xfrm>
            <a:off x="6382217" y="143703"/>
            <a:ext cx="5809783" cy="3381346"/>
          </a:xfrm>
          <a:prstGeom prst="rect">
            <a:avLst/>
          </a:prstGeom>
        </p:spPr>
      </p:pic>
      <p:pic>
        <p:nvPicPr>
          <p:cNvPr id="7" name="Zástupný obsah 6">
            <a:extLst>
              <a:ext uri="{FF2B5EF4-FFF2-40B4-BE49-F238E27FC236}">
                <a16:creationId xmlns:a16="http://schemas.microsoft.com/office/drawing/2014/main" id="{D7257A04-166B-4399-8C07-70119ED85D5F}"/>
              </a:ext>
            </a:extLst>
          </p:cNvPr>
          <p:cNvPicPr>
            <a:picLocks noGrp="1" noChangeAspect="1"/>
          </p:cNvPicPr>
          <p:nvPr>
            <p:ph idx="1"/>
          </p:nvPr>
        </p:nvPicPr>
        <p:blipFill>
          <a:blip r:embed="rId4"/>
          <a:stretch>
            <a:fillRect/>
          </a:stretch>
        </p:blipFill>
        <p:spPr>
          <a:xfrm>
            <a:off x="3367113" y="3525049"/>
            <a:ext cx="6030208" cy="3381346"/>
          </a:xfrm>
          <a:prstGeom prst="rect">
            <a:avLst/>
          </a:prstGeom>
        </p:spPr>
      </p:pic>
    </p:spTree>
    <p:extLst>
      <p:ext uri="{BB962C8B-B14F-4D97-AF65-F5344CB8AC3E}">
        <p14:creationId xmlns:p14="http://schemas.microsoft.com/office/powerpoint/2010/main" val="308262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29216E-8C18-DE36-89CA-91DCE709CE7A}"/>
              </a:ext>
            </a:extLst>
          </p:cNvPr>
          <p:cNvSpPr>
            <a:spLocks noGrp="1"/>
          </p:cNvSpPr>
          <p:nvPr>
            <p:ph type="title"/>
          </p:nvPr>
        </p:nvSpPr>
        <p:spPr>
          <a:xfrm>
            <a:off x="1295400" y="363400"/>
            <a:ext cx="9601200" cy="1485900"/>
          </a:xfrm>
        </p:spPr>
        <p:txBody>
          <a:bodyPr/>
          <a:lstStyle/>
          <a:p>
            <a:pPr algn="ctr"/>
            <a:r>
              <a:rPr lang="cs-CZ" dirty="0" err="1"/>
              <a:t>Comparision</a:t>
            </a:r>
            <a:r>
              <a:rPr lang="cs-CZ" dirty="0"/>
              <a:t> </a:t>
            </a:r>
            <a:r>
              <a:rPr lang="cs-CZ" dirty="0" err="1"/>
              <a:t>of</a:t>
            </a:r>
            <a:r>
              <a:rPr lang="cs-CZ" dirty="0"/>
              <a:t> </a:t>
            </a:r>
            <a:r>
              <a:rPr lang="cs-CZ" dirty="0" err="1"/>
              <a:t>Piracy</a:t>
            </a:r>
            <a:r>
              <a:rPr lang="cs-CZ" dirty="0"/>
              <a:t> in EA and WA</a:t>
            </a:r>
          </a:p>
        </p:txBody>
      </p:sp>
      <p:pic>
        <p:nvPicPr>
          <p:cNvPr id="4" name="Zástupný obsah 3" descr="The analysis of maritime piracy occurred in Southeast Asia by using  Bayesian network - ScienceDirect">
            <a:extLst>
              <a:ext uri="{FF2B5EF4-FFF2-40B4-BE49-F238E27FC236}">
                <a16:creationId xmlns:a16="http://schemas.microsoft.com/office/drawing/2014/main" id="{F92C456D-256C-92D6-891D-EBDF98CE27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0363" y="1438581"/>
            <a:ext cx="7591274" cy="5056019"/>
          </a:xfrm>
          <a:prstGeom prst="rect">
            <a:avLst/>
          </a:prstGeom>
          <a:noFill/>
          <a:ln>
            <a:noFill/>
          </a:ln>
        </p:spPr>
      </p:pic>
    </p:spTree>
    <p:extLst>
      <p:ext uri="{BB962C8B-B14F-4D97-AF65-F5344CB8AC3E}">
        <p14:creationId xmlns:p14="http://schemas.microsoft.com/office/powerpoint/2010/main" val="194460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29216E-8C18-DE36-89CA-91DCE709CE7A}"/>
              </a:ext>
            </a:extLst>
          </p:cNvPr>
          <p:cNvSpPr>
            <a:spLocks noGrp="1"/>
          </p:cNvSpPr>
          <p:nvPr>
            <p:ph type="title"/>
          </p:nvPr>
        </p:nvSpPr>
        <p:spPr>
          <a:xfrm>
            <a:off x="1295400" y="363400"/>
            <a:ext cx="9601200" cy="1485900"/>
          </a:xfrm>
        </p:spPr>
        <p:txBody>
          <a:bodyPr/>
          <a:lstStyle/>
          <a:p>
            <a:pPr algn="ctr"/>
            <a:r>
              <a:rPr lang="cs-CZ" dirty="0" err="1"/>
              <a:t>Comparision</a:t>
            </a:r>
            <a:r>
              <a:rPr lang="cs-CZ" dirty="0"/>
              <a:t> </a:t>
            </a:r>
            <a:r>
              <a:rPr lang="cs-CZ" dirty="0" err="1"/>
              <a:t>of</a:t>
            </a:r>
            <a:r>
              <a:rPr lang="cs-CZ" dirty="0"/>
              <a:t> </a:t>
            </a:r>
            <a:r>
              <a:rPr lang="cs-CZ" dirty="0" err="1"/>
              <a:t>Piracy</a:t>
            </a:r>
            <a:r>
              <a:rPr lang="cs-CZ" dirty="0"/>
              <a:t> in EA and WA</a:t>
            </a:r>
          </a:p>
        </p:txBody>
      </p:sp>
      <p:sp>
        <p:nvSpPr>
          <p:cNvPr id="5" name="Zástupný obsah 4">
            <a:extLst>
              <a:ext uri="{FF2B5EF4-FFF2-40B4-BE49-F238E27FC236}">
                <a16:creationId xmlns:a16="http://schemas.microsoft.com/office/drawing/2014/main" id="{2402EBDD-456F-800D-3591-C42D988BB636}"/>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2576403D-6AB4-75A4-A00B-B0964916DEC5}"/>
              </a:ext>
            </a:extLst>
          </p:cNvPr>
          <p:cNvPicPr>
            <a:picLocks noChangeAspect="1"/>
          </p:cNvPicPr>
          <p:nvPr/>
        </p:nvPicPr>
        <p:blipFill>
          <a:blip r:embed="rId2"/>
          <a:stretch>
            <a:fillRect/>
          </a:stretch>
        </p:blipFill>
        <p:spPr>
          <a:xfrm>
            <a:off x="1772919" y="1639888"/>
            <a:ext cx="9393091" cy="4227512"/>
          </a:xfrm>
          <a:prstGeom prst="rect">
            <a:avLst/>
          </a:prstGeom>
        </p:spPr>
      </p:pic>
    </p:spTree>
    <p:extLst>
      <p:ext uri="{BB962C8B-B14F-4D97-AF65-F5344CB8AC3E}">
        <p14:creationId xmlns:p14="http://schemas.microsoft.com/office/powerpoint/2010/main" val="5394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BA0CB-452E-06E8-12BC-768E5DAE1FB4}"/>
              </a:ext>
            </a:extLst>
          </p:cNvPr>
          <p:cNvSpPr>
            <a:spLocks noGrp="1"/>
          </p:cNvSpPr>
          <p:nvPr>
            <p:ph type="title"/>
          </p:nvPr>
        </p:nvSpPr>
        <p:spPr>
          <a:xfrm>
            <a:off x="1401417" y="69574"/>
            <a:ext cx="9601200" cy="1485900"/>
          </a:xfrm>
        </p:spPr>
        <p:txBody>
          <a:bodyPr/>
          <a:lstStyle/>
          <a:p>
            <a:pPr algn="ctr"/>
            <a:r>
              <a:rPr lang="cs-CZ" dirty="0" err="1"/>
              <a:t>Piracy</a:t>
            </a:r>
            <a:r>
              <a:rPr lang="cs-CZ" dirty="0"/>
              <a:t> vs. </a:t>
            </a:r>
            <a:r>
              <a:rPr lang="cs-CZ" dirty="0" err="1"/>
              <a:t>Maritime</a:t>
            </a:r>
            <a:r>
              <a:rPr lang="cs-CZ" dirty="0"/>
              <a:t> </a:t>
            </a:r>
            <a:r>
              <a:rPr lang="cs-CZ" dirty="0" err="1"/>
              <a:t>Terrorism</a:t>
            </a:r>
            <a:endParaRPr lang="cs-CZ" dirty="0"/>
          </a:p>
        </p:txBody>
      </p:sp>
      <p:sp>
        <p:nvSpPr>
          <p:cNvPr id="3" name="Zástupný obsah 2">
            <a:extLst>
              <a:ext uri="{FF2B5EF4-FFF2-40B4-BE49-F238E27FC236}">
                <a16:creationId xmlns:a16="http://schemas.microsoft.com/office/drawing/2014/main" id="{1AA979CD-A756-AE51-C81C-AF32D3C5932D}"/>
              </a:ext>
            </a:extLst>
          </p:cNvPr>
          <p:cNvSpPr>
            <a:spLocks noGrp="1"/>
          </p:cNvSpPr>
          <p:nvPr>
            <p:ph idx="1"/>
          </p:nvPr>
        </p:nvSpPr>
        <p:spPr>
          <a:xfrm>
            <a:off x="1033670" y="812524"/>
            <a:ext cx="9601200" cy="5548520"/>
          </a:xfrm>
        </p:spPr>
        <p:txBody>
          <a:bodyPr>
            <a:normAutofit lnSpcReduction="10000"/>
          </a:bodyPr>
          <a:lstStyle/>
          <a:p>
            <a:r>
              <a:rPr lang="cs-CZ" dirty="0"/>
              <a:t>Achille Lauro 1985 – SUA </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Convention</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for</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Suppression</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of</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Unlawful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Acts</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against</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Safety</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of</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Maritime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Navigation</a:t>
            </a:r>
            <a:r>
              <a:rPr lang="cs-CZ" dirty="0">
                <a:solidFill>
                  <a:srgbClr val="000000"/>
                </a:solidFill>
                <a:effectLst/>
                <a:latin typeface="+mj-lt"/>
                <a:ea typeface="Calibri" panose="020F0502020204030204" pitchFamily="34" charset="0"/>
                <a:cs typeface="Times New Roman" panose="02020603050405020304" pitchFamily="18" charset="0"/>
              </a:rPr>
              <a:t>.</a:t>
            </a:r>
            <a:endParaRPr lang="cs-CZ" dirty="0"/>
          </a:p>
          <a:p>
            <a:pPr algn="just"/>
            <a:r>
              <a:rPr lang="cs-CZ" dirty="0" err="1">
                <a:effectLst/>
                <a:latin typeface="+mj-lt"/>
                <a:ea typeface="Calibri" panose="020F0502020204030204" pitchFamily="34" charset="0"/>
                <a:cs typeface="Times New Roman" panose="02020603050405020304" pitchFamily="18" charset="0"/>
              </a:rPr>
              <a:t>Council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for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Security</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Cooperation</a:t>
            </a:r>
            <a:r>
              <a:rPr lang="cs-CZ" dirty="0">
                <a:effectLst/>
                <a:latin typeface="+mj-lt"/>
                <a:ea typeface="Calibri" panose="020F0502020204030204" pitchFamily="34" charset="0"/>
                <a:cs typeface="Times New Roman" panose="02020603050405020304" pitchFamily="18" charset="0"/>
              </a:rPr>
              <a:t> in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Asia</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Pacific</a:t>
            </a:r>
            <a:r>
              <a:rPr lang="cs-CZ" dirty="0">
                <a:latin typeface="+mj-lt"/>
                <a:ea typeface="Calibri" panose="020F0502020204030204" pitchFamily="34" charset="0"/>
                <a:cs typeface="Times New Roman" panose="02020603050405020304" pitchFamily="18" charset="0"/>
              </a:rPr>
              <a:t> (</a:t>
            </a:r>
            <a:r>
              <a:rPr lang="cs-CZ" dirty="0">
                <a:effectLst/>
                <a:latin typeface="+mj-lt"/>
                <a:ea typeface="Calibri" panose="020F0502020204030204" pitchFamily="34" charset="0"/>
                <a:cs typeface="Times New Roman" panose="02020603050405020304" pitchFamily="18" charset="0"/>
              </a:rPr>
              <a:t>CSCAP) </a:t>
            </a:r>
            <a:r>
              <a:rPr lang="en-US" dirty="0">
                <a:effectLst/>
                <a:latin typeface="+mj-lt"/>
                <a:ea typeface="Calibri" panose="020F0502020204030204" pitchFamily="34" charset="0"/>
                <a:cs typeface="Times New Roman" panose="02020603050405020304" pitchFamily="18" charset="0"/>
              </a:rPr>
              <a:t>defines maritime terrorism as "</a:t>
            </a:r>
            <a:r>
              <a:rPr lang="en-US" i="1" dirty="0">
                <a:effectLst/>
                <a:latin typeface="+mj-lt"/>
                <a:ea typeface="Calibri" panose="020F0502020204030204" pitchFamily="34" charset="0"/>
                <a:cs typeface="Times New Roman" panose="02020603050405020304" pitchFamily="18" charset="0"/>
              </a:rPr>
              <a:t>the conduct of terrorist acts and activities (1) within the maritime environment, (2) by means of or against ships or fixed platforms at sea or in port or against their personnel or passengers, (3) against offshore installations or settlements, including tourist resorts, port areas and port cities</a:t>
            </a:r>
            <a:r>
              <a:rPr lang="cs-CZ" i="1" dirty="0">
                <a:effectLst/>
                <a:latin typeface="+mj-lt"/>
                <a:ea typeface="Calibri" panose="020F0502020204030204" pitchFamily="34" charset="0"/>
                <a:cs typeface="Times New Roman" panose="02020603050405020304" pitchFamily="18" charset="0"/>
              </a:rPr>
              <a:t>.</a:t>
            </a:r>
            <a:r>
              <a:rPr lang="cs-CZ" i="1" dirty="0">
                <a:latin typeface="+mj-lt"/>
                <a:ea typeface="Calibri" panose="020F0502020204030204" pitchFamily="34" charset="0"/>
                <a:cs typeface="Times New Roman" panose="02020603050405020304" pitchFamily="18" charset="0"/>
              </a:rPr>
              <a:t>“</a:t>
            </a:r>
            <a:endParaRPr lang="cs-CZ" dirty="0">
              <a:effectLst/>
              <a:latin typeface="+mj-lt"/>
              <a:ea typeface="Calibri" panose="020F0502020204030204" pitchFamily="34" charset="0"/>
              <a:cs typeface="Times New Roman" panose="02020603050405020304" pitchFamily="18" charset="0"/>
            </a:endParaRPr>
          </a:p>
          <a:p>
            <a:pPr algn="just"/>
            <a:r>
              <a:rPr lang="en-US" dirty="0">
                <a:latin typeface="+mj-lt"/>
              </a:rPr>
              <a:t>Definition of piracy and maritime terrorism:</a:t>
            </a:r>
          </a:p>
          <a:p>
            <a:pPr marL="0" indent="0" algn="just">
              <a:buNone/>
            </a:pPr>
            <a:r>
              <a:rPr lang="cs-CZ">
                <a:latin typeface="+mj-lt"/>
              </a:rPr>
              <a:t>	</a:t>
            </a:r>
            <a:r>
              <a:rPr lang="en-US">
                <a:latin typeface="+mj-lt"/>
              </a:rPr>
              <a:t>a</a:t>
            </a:r>
            <a:r>
              <a:rPr lang="en-US" dirty="0">
                <a:latin typeface="+mj-lt"/>
              </a:rPr>
              <a:t>)</a:t>
            </a:r>
            <a:r>
              <a:rPr lang="cs-CZ" dirty="0">
                <a:latin typeface="+mj-lt"/>
              </a:rPr>
              <a:t> </a:t>
            </a:r>
            <a:r>
              <a:rPr lang="en-US" dirty="0">
                <a:latin typeface="+mj-lt"/>
              </a:rPr>
              <a:t>Actor motivations/OC vs. terrorism</a:t>
            </a:r>
          </a:p>
          <a:p>
            <a:pPr marL="0" indent="0" algn="just">
              <a:buNone/>
            </a:pPr>
            <a:r>
              <a:rPr lang="cs-CZ" dirty="0">
                <a:latin typeface="+mj-lt"/>
              </a:rPr>
              <a:t>	</a:t>
            </a:r>
            <a:r>
              <a:rPr lang="en-US" dirty="0">
                <a:latin typeface="+mj-lt"/>
              </a:rPr>
              <a:t>b)</a:t>
            </a:r>
            <a:r>
              <a:rPr lang="cs-CZ" dirty="0">
                <a:latin typeface="+mj-lt"/>
              </a:rPr>
              <a:t> </a:t>
            </a:r>
            <a:r>
              <a:rPr lang="en-US" dirty="0">
                <a:latin typeface="+mj-lt"/>
              </a:rPr>
              <a:t>motivation + violence/ maritime violence</a:t>
            </a:r>
          </a:p>
          <a:p>
            <a:pPr marL="0" indent="0" algn="just">
              <a:buNone/>
            </a:pPr>
            <a:r>
              <a:rPr lang="cs-CZ" dirty="0">
                <a:latin typeface="+mj-lt"/>
              </a:rPr>
              <a:t>	</a:t>
            </a:r>
            <a:r>
              <a:rPr lang="en-US" dirty="0">
                <a:latin typeface="+mj-lt"/>
              </a:rPr>
              <a:t>c)</a:t>
            </a:r>
            <a:r>
              <a:rPr lang="cs-CZ" dirty="0">
                <a:latin typeface="+mj-lt"/>
              </a:rPr>
              <a:t> </a:t>
            </a:r>
            <a:r>
              <a:rPr lang="en-US" dirty="0">
                <a:latin typeface="+mj-lt"/>
              </a:rPr>
              <a:t>violent attacks defined by law, nature of the act and method of attack/SUA </a:t>
            </a:r>
            <a:r>
              <a:rPr lang="cs-CZ" dirty="0">
                <a:latin typeface="+mj-lt"/>
              </a:rPr>
              <a:t>	(</a:t>
            </a:r>
            <a:r>
              <a:rPr lang="en-US" dirty="0">
                <a:latin typeface="+mj-lt"/>
              </a:rPr>
              <a:t>Convention for the Suppression of Unlawful Acts Against the Safety of Maritime </a:t>
            </a:r>
            <a:r>
              <a:rPr lang="cs-CZ" dirty="0">
                <a:latin typeface="+mj-lt"/>
              </a:rPr>
              <a:t>	</a:t>
            </a:r>
            <a:r>
              <a:rPr lang="en-US" dirty="0">
                <a:latin typeface="+mj-lt"/>
              </a:rPr>
              <a:t>Navigation) vs. UNCLOS (Convention on the Law of the Sea)</a:t>
            </a:r>
            <a:endParaRPr lang="cs-CZ" dirty="0">
              <a:latin typeface="+mj-lt"/>
            </a:endParaRPr>
          </a:p>
          <a:p>
            <a:pPr algn="just"/>
            <a:r>
              <a:rPr lang="cs-CZ" dirty="0">
                <a:latin typeface="+mj-lt"/>
              </a:rPr>
              <a:t>„</a:t>
            </a:r>
            <a:r>
              <a:rPr lang="en-US" i="1" dirty="0">
                <a:latin typeface="+mj-lt"/>
              </a:rPr>
              <a:t>Pirates are criminals who commit violence in pursuit of financial gain, while terrorists are persons who use violence as a means to achieve political ends. They exploit the maritime domain because it provides them with the opportunity to achieve these goals</a:t>
            </a:r>
            <a:r>
              <a:rPr lang="cs-CZ" dirty="0">
                <a:latin typeface="+mj-lt"/>
              </a:rPr>
              <a:t>.“</a:t>
            </a:r>
          </a:p>
        </p:txBody>
      </p:sp>
    </p:spTree>
    <p:extLst>
      <p:ext uri="{BB962C8B-B14F-4D97-AF65-F5344CB8AC3E}">
        <p14:creationId xmlns:p14="http://schemas.microsoft.com/office/powerpoint/2010/main" val="69703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598007-D0F7-558C-5AD2-61F15A3AEDD1}"/>
              </a:ext>
            </a:extLst>
          </p:cNvPr>
          <p:cNvSpPr>
            <a:spLocks noGrp="1"/>
          </p:cNvSpPr>
          <p:nvPr>
            <p:ph type="title"/>
          </p:nvPr>
        </p:nvSpPr>
        <p:spPr/>
        <p:txBody>
          <a:bodyPr/>
          <a:lstStyle/>
          <a:p>
            <a:pPr algn="ctr"/>
            <a:r>
              <a:rPr lang="cs-CZ" dirty="0" err="1"/>
              <a:t>Piracy</a:t>
            </a:r>
            <a:r>
              <a:rPr lang="cs-CZ" dirty="0"/>
              <a:t> vs. </a:t>
            </a:r>
            <a:r>
              <a:rPr lang="cs-CZ" dirty="0" err="1"/>
              <a:t>Maritime</a:t>
            </a:r>
            <a:r>
              <a:rPr lang="cs-CZ" dirty="0"/>
              <a:t> </a:t>
            </a:r>
            <a:r>
              <a:rPr lang="cs-CZ" dirty="0" err="1"/>
              <a:t>Terrorism</a:t>
            </a:r>
            <a:endParaRPr lang="cs-CZ" dirty="0"/>
          </a:p>
        </p:txBody>
      </p:sp>
      <p:pic>
        <p:nvPicPr>
          <p:cNvPr id="4" name="Picture 2">
            <a:extLst>
              <a:ext uri="{FF2B5EF4-FFF2-40B4-BE49-F238E27FC236}">
                <a16:creationId xmlns:a16="http://schemas.microsoft.com/office/drawing/2014/main" id="{4B789291-12AF-B42C-38F8-20B9DC087F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5284" y="1650981"/>
            <a:ext cx="8815116" cy="45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74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C706F-E302-7811-F700-625F80FB6981}"/>
              </a:ext>
            </a:extLst>
          </p:cNvPr>
          <p:cNvSpPr>
            <a:spLocks noGrp="1"/>
          </p:cNvSpPr>
          <p:nvPr>
            <p:ph type="title"/>
          </p:nvPr>
        </p:nvSpPr>
        <p:spPr/>
        <p:txBody>
          <a:bodyPr/>
          <a:lstStyle/>
          <a:p>
            <a:pPr algn="ctr"/>
            <a:r>
              <a:rPr lang="cs-CZ" dirty="0" err="1"/>
              <a:t>Piracy</a:t>
            </a:r>
            <a:r>
              <a:rPr lang="cs-CZ" dirty="0"/>
              <a:t> vs. </a:t>
            </a:r>
            <a:r>
              <a:rPr lang="cs-CZ" dirty="0" err="1"/>
              <a:t>Maritime</a:t>
            </a:r>
            <a:r>
              <a:rPr lang="cs-CZ" dirty="0"/>
              <a:t> </a:t>
            </a:r>
            <a:r>
              <a:rPr lang="cs-CZ" dirty="0" err="1"/>
              <a:t>Terrorism</a:t>
            </a:r>
            <a:endParaRPr lang="cs-CZ" dirty="0"/>
          </a:p>
        </p:txBody>
      </p:sp>
      <p:sp>
        <p:nvSpPr>
          <p:cNvPr id="5" name="Zástupný obsah 4">
            <a:extLst>
              <a:ext uri="{FF2B5EF4-FFF2-40B4-BE49-F238E27FC236}">
                <a16:creationId xmlns:a16="http://schemas.microsoft.com/office/drawing/2014/main" id="{E3980A4A-A3B2-3F4D-B7E1-74AA646C96EF}"/>
              </a:ext>
            </a:extLst>
          </p:cNvPr>
          <p:cNvSpPr>
            <a:spLocks noGrp="1"/>
          </p:cNvSpPr>
          <p:nvPr>
            <p:ph idx="1"/>
          </p:nvPr>
        </p:nvSpPr>
        <p:spPr/>
        <p:txBody>
          <a:bodyPr/>
          <a:lstStyle/>
          <a:p>
            <a:endParaRPr lang="cs-CZ"/>
          </a:p>
        </p:txBody>
      </p:sp>
      <p:pic>
        <p:nvPicPr>
          <p:cNvPr id="9" name="Obrázek 8">
            <a:extLst>
              <a:ext uri="{FF2B5EF4-FFF2-40B4-BE49-F238E27FC236}">
                <a16:creationId xmlns:a16="http://schemas.microsoft.com/office/drawing/2014/main" id="{39ACB31E-140B-AEAF-87BD-ACAE53B63C50}"/>
              </a:ext>
            </a:extLst>
          </p:cNvPr>
          <p:cNvPicPr>
            <a:picLocks noChangeAspect="1"/>
          </p:cNvPicPr>
          <p:nvPr/>
        </p:nvPicPr>
        <p:blipFill>
          <a:blip r:embed="rId2"/>
          <a:stretch>
            <a:fillRect/>
          </a:stretch>
        </p:blipFill>
        <p:spPr>
          <a:xfrm>
            <a:off x="2562103" y="1851573"/>
            <a:ext cx="7518231" cy="4450254"/>
          </a:xfrm>
          <a:prstGeom prst="rect">
            <a:avLst/>
          </a:prstGeom>
        </p:spPr>
      </p:pic>
    </p:spTree>
    <p:extLst>
      <p:ext uri="{BB962C8B-B14F-4D97-AF65-F5344CB8AC3E}">
        <p14:creationId xmlns:p14="http://schemas.microsoft.com/office/powerpoint/2010/main" val="273887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7496E-562F-1604-E18F-620C30C787FF}"/>
              </a:ext>
            </a:extLst>
          </p:cNvPr>
          <p:cNvSpPr>
            <a:spLocks noGrp="1"/>
          </p:cNvSpPr>
          <p:nvPr>
            <p:ph type="title"/>
          </p:nvPr>
        </p:nvSpPr>
        <p:spPr>
          <a:xfrm>
            <a:off x="1295400" y="0"/>
            <a:ext cx="9601200" cy="1485900"/>
          </a:xfrm>
        </p:spPr>
        <p:txBody>
          <a:bodyPr/>
          <a:lstStyle/>
          <a:p>
            <a:pPr algn="ctr"/>
            <a:r>
              <a:rPr lang="cs-CZ" dirty="0" err="1"/>
              <a:t>Piracy</a:t>
            </a:r>
            <a:r>
              <a:rPr lang="cs-CZ" dirty="0"/>
              <a:t> - </a:t>
            </a:r>
            <a:r>
              <a:rPr lang="cs-CZ" dirty="0" err="1"/>
              <a:t>Definition</a:t>
            </a:r>
            <a:endParaRPr lang="cs-CZ" dirty="0"/>
          </a:p>
        </p:txBody>
      </p:sp>
      <p:sp>
        <p:nvSpPr>
          <p:cNvPr id="3" name="Zástupný obsah 2">
            <a:extLst>
              <a:ext uri="{FF2B5EF4-FFF2-40B4-BE49-F238E27FC236}">
                <a16:creationId xmlns:a16="http://schemas.microsoft.com/office/drawing/2014/main" id="{529FCB24-ED3A-5FAD-AF31-5E7557F16D0C}"/>
              </a:ext>
            </a:extLst>
          </p:cNvPr>
          <p:cNvSpPr>
            <a:spLocks noGrp="1"/>
          </p:cNvSpPr>
          <p:nvPr>
            <p:ph idx="1"/>
          </p:nvPr>
        </p:nvSpPr>
        <p:spPr>
          <a:xfrm>
            <a:off x="1295399" y="1083364"/>
            <a:ext cx="10810461" cy="5774635"/>
          </a:xfrm>
        </p:spPr>
        <p:txBody>
          <a:bodyPr/>
          <a:lstStyle/>
          <a:p>
            <a:pPr algn="just">
              <a:lnSpc>
                <a:spcPct val="107000"/>
              </a:lnSpc>
              <a:spcAft>
                <a:spcPts val="800"/>
              </a:spcAft>
            </a:pPr>
            <a:r>
              <a:rPr lang="en-GB" dirty="0">
                <a:solidFill>
                  <a:srgbClr val="000000"/>
                </a:solidFill>
                <a:effectLst/>
                <a:latin typeface="+mj-lt"/>
                <a:ea typeface="Calibri" panose="020F0502020204030204" pitchFamily="34" charset="0"/>
                <a:cs typeface="Times New Roman" panose="02020603050405020304" pitchFamily="18" charset="0"/>
              </a:rPr>
              <a:t>IMO “Code of Practice for the Investigation of Crimes of Piracy and Armed Robbery against Ships” defines Armed Robbery as: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dirty="0">
                <a:solidFill>
                  <a:srgbClr val="000000"/>
                </a:solidFill>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Armed robbery against ships means any of the following acts: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1. any illegal act of violence or detention or any act of depredation, or threat , other than an act of piracy, committed for private ends and directed against a ship or against  or property on board such a ship, within a State’s internal waters, archipelagic waters and territorial sea;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2. any act of inciting or of intentionally facilitating an act described above.</a:t>
            </a:r>
            <a:endParaRPr lang="cs-CZ" dirty="0">
              <a:solidFill>
                <a:srgbClr val="000000"/>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GB" dirty="0">
                <a:effectLst/>
                <a:latin typeface="+mj-lt"/>
                <a:ea typeface="Calibri" panose="020F0502020204030204" pitchFamily="34" charset="0"/>
                <a:cs typeface="Times New Roman" panose="02020603050405020304" pitchFamily="18" charset="0"/>
              </a:rPr>
              <a:t>To overcome the distinctions between piracy and armed robbery at sea, the IMO has combined the two terms in a single definition: </a:t>
            </a:r>
            <a:r>
              <a:rPr lang="cs-CZ" b="1" dirty="0">
                <a:effectLst/>
                <a:latin typeface="+mj-lt"/>
                <a:ea typeface="Calibri" panose="020F0502020204030204" pitchFamily="34" charset="0"/>
                <a:cs typeface="Times New Roman" panose="02020603050405020304" pitchFamily="18" charset="0"/>
              </a:rPr>
              <a:t>„</a:t>
            </a:r>
            <a:r>
              <a:rPr lang="en-GB" b="1" i="1" dirty="0">
                <a:effectLst/>
                <a:latin typeface="+mj-lt"/>
                <a:ea typeface="Calibri" panose="020F0502020204030204" pitchFamily="34" charset="0"/>
                <a:cs typeface="Times New Roman" panose="02020603050405020304" pitchFamily="18" charset="0"/>
              </a:rPr>
              <a:t>An act of boarding or attempting to board any ship with the apparent intent or capability to use force in the furtherance of that act</a:t>
            </a:r>
            <a:r>
              <a:rPr lang="en-GB" b="1" dirty="0">
                <a:effectLst/>
                <a:latin typeface="+mj-lt"/>
                <a:ea typeface="Calibri" panose="020F0502020204030204" pitchFamily="34" charset="0"/>
                <a:cs typeface="Times New Roman" panose="02020603050405020304" pitchFamily="18" charset="0"/>
              </a:rPr>
              <a:t>.</a:t>
            </a:r>
            <a:r>
              <a:rPr lang="cs-CZ" b="1" dirty="0">
                <a:effectLst/>
                <a:latin typeface="+mj-lt"/>
                <a:ea typeface="Calibri" panose="020F0502020204030204" pitchFamily="34" charset="0"/>
                <a:cs typeface="Times New Roman" panose="02020603050405020304" pitchFamily="18" charset="0"/>
              </a:rPr>
              <a:t>“</a:t>
            </a:r>
          </a:p>
          <a:p>
            <a:pPr algn="just">
              <a:lnSpc>
                <a:spcPct val="107000"/>
              </a:lnSpc>
              <a:spcAft>
                <a:spcPts val="800"/>
              </a:spcAft>
            </a:pPr>
            <a:endParaRPr lang="cs-CZ" dirty="0">
              <a:solidFill>
                <a:srgbClr val="000000"/>
              </a:solidFill>
              <a:effectLst/>
              <a:latin typeface="+mj-l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257998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09327E-C811-F75C-56E2-9E17C225EFB7}"/>
              </a:ext>
            </a:extLst>
          </p:cNvPr>
          <p:cNvSpPr>
            <a:spLocks noGrp="1"/>
          </p:cNvSpPr>
          <p:nvPr>
            <p:ph type="title"/>
          </p:nvPr>
        </p:nvSpPr>
        <p:spPr/>
        <p:txBody>
          <a:bodyPr/>
          <a:lstStyle/>
          <a:p>
            <a:pPr algn="ctr"/>
            <a:r>
              <a:rPr lang="cs-CZ" dirty="0"/>
              <a:t>Video</a:t>
            </a:r>
          </a:p>
        </p:txBody>
      </p:sp>
      <p:sp>
        <p:nvSpPr>
          <p:cNvPr id="3" name="Zástupný obsah 2">
            <a:extLst>
              <a:ext uri="{FF2B5EF4-FFF2-40B4-BE49-F238E27FC236}">
                <a16:creationId xmlns:a16="http://schemas.microsoft.com/office/drawing/2014/main" id="{764D7BB2-8F70-160F-E46E-B21047150709}"/>
              </a:ext>
            </a:extLst>
          </p:cNvPr>
          <p:cNvSpPr>
            <a:spLocks noGrp="1"/>
          </p:cNvSpPr>
          <p:nvPr>
            <p:ph idx="1"/>
          </p:nvPr>
        </p:nvSpPr>
        <p:spPr/>
        <p:txBody>
          <a:bodyPr/>
          <a:lstStyle/>
          <a:p>
            <a:r>
              <a:rPr lang="cs-CZ" dirty="0"/>
              <a:t>https://www.youtube.com/watch?v=6XtuPck0b4U</a:t>
            </a:r>
          </a:p>
        </p:txBody>
      </p:sp>
    </p:spTree>
    <p:extLst>
      <p:ext uri="{BB962C8B-B14F-4D97-AF65-F5344CB8AC3E}">
        <p14:creationId xmlns:p14="http://schemas.microsoft.com/office/powerpoint/2010/main" val="243327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1ED961-BB0F-7D35-AF08-87C5F3443CC3}"/>
              </a:ext>
            </a:extLst>
          </p:cNvPr>
          <p:cNvSpPr>
            <a:spLocks noGrp="1"/>
          </p:cNvSpPr>
          <p:nvPr>
            <p:ph type="title"/>
          </p:nvPr>
        </p:nvSpPr>
        <p:spPr>
          <a:xfrm>
            <a:off x="1295400" y="89452"/>
            <a:ext cx="9601200" cy="1485900"/>
          </a:xfrm>
        </p:spPr>
        <p:txBody>
          <a:bodyPr/>
          <a:lstStyle/>
          <a:p>
            <a:pPr algn="ctr"/>
            <a:r>
              <a:rPr lang="cs-CZ" dirty="0" err="1"/>
              <a:t>Piracy</a:t>
            </a:r>
            <a:r>
              <a:rPr lang="cs-CZ" dirty="0"/>
              <a:t> - </a:t>
            </a:r>
            <a:r>
              <a:rPr lang="cs-CZ" dirty="0" err="1"/>
              <a:t>Definiton</a:t>
            </a:r>
            <a:endParaRPr lang="cs-CZ" dirty="0"/>
          </a:p>
        </p:txBody>
      </p:sp>
      <p:sp>
        <p:nvSpPr>
          <p:cNvPr id="3" name="Zástupný obsah 2">
            <a:extLst>
              <a:ext uri="{FF2B5EF4-FFF2-40B4-BE49-F238E27FC236}">
                <a16:creationId xmlns:a16="http://schemas.microsoft.com/office/drawing/2014/main" id="{F63815D0-4240-F713-C0C5-ED60F5DE65FB}"/>
              </a:ext>
            </a:extLst>
          </p:cNvPr>
          <p:cNvSpPr>
            <a:spLocks noGrp="1"/>
          </p:cNvSpPr>
          <p:nvPr>
            <p:ph idx="1"/>
          </p:nvPr>
        </p:nvSpPr>
        <p:spPr>
          <a:xfrm>
            <a:off x="881269" y="832402"/>
            <a:ext cx="10817087" cy="6025598"/>
          </a:xfrm>
        </p:spPr>
        <p:txBody>
          <a:bodyPr>
            <a:normAutofit/>
          </a:bodyPr>
          <a:lstStyle/>
          <a:p>
            <a:pPr algn="just">
              <a:lnSpc>
                <a:spcPct val="107000"/>
              </a:lnSpc>
              <a:spcAft>
                <a:spcPts val="800"/>
              </a:spcAft>
            </a:pPr>
            <a:r>
              <a:rPr lang="en-GB" dirty="0">
                <a:solidFill>
                  <a:srgbClr val="000000"/>
                </a:solidFill>
                <a:effectLst/>
                <a:latin typeface="+mj-lt"/>
                <a:ea typeface="Calibri" panose="020F0502020204030204" pitchFamily="34" charset="0"/>
                <a:cs typeface="Times New Roman" panose="02020603050405020304" pitchFamily="18" charset="0"/>
              </a:rPr>
              <a:t>Under the definitions of Piracy or Armed Robbery, the IM</a:t>
            </a:r>
            <a:r>
              <a:rPr lang="cs-CZ" dirty="0">
                <a:solidFill>
                  <a:srgbClr val="000000"/>
                </a:solidFill>
                <a:latin typeface="+mj-lt"/>
                <a:ea typeface="Calibri" panose="020F0502020204030204" pitchFamily="34" charset="0"/>
                <a:cs typeface="Times New Roman" panose="02020603050405020304" pitchFamily="18" charset="0"/>
              </a:rPr>
              <a:t>O</a:t>
            </a:r>
            <a:r>
              <a:rPr lang="en-GB" dirty="0">
                <a:solidFill>
                  <a:srgbClr val="000000"/>
                </a:solidFill>
                <a:effectLst/>
                <a:latin typeface="+mj-lt"/>
                <a:ea typeface="Calibri" panose="020F0502020204030204" pitchFamily="34" charset="0"/>
                <a:cs typeface="Times New Roman" panose="02020603050405020304" pitchFamily="18" charset="0"/>
              </a:rPr>
              <a:t> reports incidents as follows: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1. </a:t>
            </a:r>
            <a:r>
              <a:rPr lang="en-GB" b="1" dirty="0">
                <a:solidFill>
                  <a:srgbClr val="000000"/>
                </a:solidFill>
                <a:effectLst/>
                <a:latin typeface="+mj-lt"/>
                <a:ea typeface="Calibri" panose="020F0502020204030204" pitchFamily="34" charset="0"/>
                <a:cs typeface="Times New Roman" panose="02020603050405020304" pitchFamily="18" charset="0"/>
              </a:rPr>
              <a:t>Boarded:</a:t>
            </a:r>
            <a:r>
              <a:rPr lang="en-GB" dirty="0">
                <a:solidFill>
                  <a:srgbClr val="000000"/>
                </a:solidFill>
                <a:effectLst/>
                <a:latin typeface="+mj-lt"/>
                <a:ea typeface="Calibri" panose="020F0502020204030204" pitchFamily="34" charset="0"/>
                <a:cs typeface="Times New Roman" panose="02020603050405020304" pitchFamily="18" charset="0"/>
              </a:rPr>
              <a:t> An illegal act of perpetrators successfully gaining access onto the </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vessel.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2. </a:t>
            </a:r>
            <a:r>
              <a:rPr lang="en-GB" b="1" dirty="0">
                <a:solidFill>
                  <a:srgbClr val="000000"/>
                </a:solidFill>
                <a:effectLst/>
                <a:latin typeface="+mj-lt"/>
                <a:ea typeface="Calibri" panose="020F0502020204030204" pitchFamily="34" charset="0"/>
                <a:cs typeface="Times New Roman" panose="02020603050405020304" pitchFamily="18" charset="0"/>
              </a:rPr>
              <a:t>Hijacked:</a:t>
            </a:r>
            <a:r>
              <a:rPr lang="en-GB" dirty="0">
                <a:solidFill>
                  <a:srgbClr val="000000"/>
                </a:solidFill>
                <a:effectLst/>
                <a:latin typeface="+mj-lt"/>
                <a:ea typeface="Calibri" panose="020F0502020204030204" pitchFamily="34" charset="0"/>
                <a:cs typeface="Times New Roman" panose="02020603050405020304" pitchFamily="18" charset="0"/>
              </a:rPr>
              <a:t> An illegal act of perpetrators successfully gaining access onto the </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vessel and taking over the control of the vessel from the Master and crew.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3. </a:t>
            </a:r>
            <a:r>
              <a:rPr lang="en-GB" b="1" dirty="0">
                <a:solidFill>
                  <a:srgbClr val="000000"/>
                </a:solidFill>
                <a:effectLst/>
                <a:latin typeface="+mj-lt"/>
                <a:ea typeface="Calibri" panose="020F0502020204030204" pitchFamily="34" charset="0"/>
                <a:cs typeface="Times New Roman" panose="02020603050405020304" pitchFamily="18" charset="0"/>
              </a:rPr>
              <a:t>Fired Upon</a:t>
            </a:r>
            <a:r>
              <a:rPr lang="en-GB" dirty="0">
                <a:solidFill>
                  <a:srgbClr val="000000"/>
                </a:solidFill>
                <a:effectLst/>
                <a:latin typeface="+mj-lt"/>
                <a:ea typeface="Calibri" panose="020F0502020204030204" pitchFamily="34" charset="0"/>
                <a:cs typeface="Times New Roman" panose="02020603050405020304" pitchFamily="18" charset="0"/>
              </a:rPr>
              <a:t>: An illegal act of perpetrators discharging weapons towards the vessel </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while </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attempting to gain access onto the vessel. </a:t>
            </a:r>
            <a:endParaRPr lang="cs-CZ"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4. </a:t>
            </a:r>
            <a:r>
              <a:rPr lang="en-GB" b="1" dirty="0">
                <a:solidFill>
                  <a:srgbClr val="000000"/>
                </a:solidFill>
                <a:effectLst/>
                <a:latin typeface="+mj-lt"/>
                <a:ea typeface="Calibri" panose="020F0502020204030204" pitchFamily="34" charset="0"/>
                <a:cs typeface="Times New Roman" panose="02020603050405020304" pitchFamily="18" charset="0"/>
              </a:rPr>
              <a:t>Attempted:</a:t>
            </a:r>
            <a:r>
              <a:rPr lang="en-GB" dirty="0">
                <a:solidFill>
                  <a:srgbClr val="000000"/>
                </a:solidFill>
                <a:effectLst/>
                <a:latin typeface="+mj-lt"/>
                <a:ea typeface="Calibri" panose="020F0502020204030204" pitchFamily="34" charset="0"/>
                <a:cs typeface="Times New Roman" panose="02020603050405020304" pitchFamily="18" charset="0"/>
              </a:rPr>
              <a:t> An illegal act of perpetrators attempting to approach a vessel with possible </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intention to board but remain unsuccessful due to the timely actions of the crew.</a:t>
            </a:r>
            <a:endParaRPr lang="cs-CZ" dirty="0">
              <a:solidFill>
                <a:srgbClr val="000000"/>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GB" dirty="0">
                <a:solidFill>
                  <a:srgbClr val="000000"/>
                </a:solidFill>
                <a:effectLst/>
                <a:latin typeface="+mj-lt"/>
                <a:ea typeface="Calibri" panose="020F0502020204030204" pitchFamily="34" charset="0"/>
                <a:cs typeface="Times New Roman" panose="02020603050405020304" pitchFamily="18" charset="0"/>
              </a:rPr>
              <a:t>Modern definitions of piracy include the following acts:</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Boarding without permission</a:t>
            </a:r>
            <a:r>
              <a:rPr lang="cs-CZ" dirty="0">
                <a:solidFill>
                  <a:srgbClr val="000000"/>
                </a:solidFill>
                <a:effectLst/>
                <a:latin typeface="+mj-lt"/>
                <a:ea typeface="Calibri" panose="020F0502020204030204" pitchFamily="34" charset="0"/>
                <a:cs typeface="Times New Roman" panose="02020603050405020304" pitchFamily="18" charset="0"/>
              </a:rPr>
              <a:t>,</a:t>
            </a:r>
            <a:r>
              <a:rPr lang="en-GB" dirty="0">
                <a:solidFill>
                  <a:srgbClr val="000000"/>
                </a:solidFill>
                <a:effectLst/>
                <a:latin typeface="+mj-lt"/>
                <a:ea typeface="Calibri" panose="020F0502020204030204" pitchFamily="34" charset="0"/>
                <a:cs typeface="Times New Roman" panose="02020603050405020304" pitchFamily="18" charset="0"/>
              </a:rPr>
              <a:t> Extortion</a:t>
            </a:r>
            <a:r>
              <a:rPr lang="cs-CZ" dirty="0">
                <a:solidFill>
                  <a:srgbClr val="000000"/>
                </a:solidFill>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Hostage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taking</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Kidnapping of people for ransom</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Murder</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Cargo</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theft</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Robbery and seizure of items or the ship</a:t>
            </a:r>
            <a:r>
              <a:rPr lang="cs-CZ" dirty="0">
                <a:solidFill>
                  <a:srgbClr val="000000"/>
                </a:solidFill>
                <a:effectLst/>
                <a:latin typeface="+mj-lt"/>
                <a:ea typeface="Calibri" panose="020F0502020204030204" pitchFamily="34" charset="0"/>
                <a:cs typeface="Times New Roman" panose="02020603050405020304" pitchFamily="18" charset="0"/>
              </a:rPr>
              <a:t>, </a:t>
            </a:r>
            <a:r>
              <a:rPr lang="en-GB" dirty="0">
                <a:solidFill>
                  <a:srgbClr val="000000"/>
                </a:solidFill>
                <a:effectLst/>
                <a:latin typeface="+mj-lt"/>
                <a:ea typeface="Calibri" panose="020F0502020204030204" pitchFamily="34" charset="0"/>
                <a:cs typeface="Times New Roman" panose="02020603050405020304" pitchFamily="18" charset="0"/>
              </a:rPr>
              <a:t>Sabotage resulting in the ship subsequently sinking</a:t>
            </a:r>
            <a:r>
              <a:rPr lang="cs-CZ" dirty="0">
                <a:solidFill>
                  <a:srgbClr val="000000"/>
                </a:solidFill>
                <a:effectLst/>
                <a:latin typeface="+mj-lt"/>
                <a:ea typeface="Calibri" panose="020F0502020204030204" pitchFamily="34" charset="0"/>
                <a:cs typeface="Times New Roman" panose="02020603050405020304" pitchFamily="18" charset="0"/>
              </a:rPr>
              <a:t> and </a:t>
            </a:r>
            <a:r>
              <a:rPr lang="en-GB" dirty="0">
                <a:solidFill>
                  <a:srgbClr val="000000"/>
                </a:solidFill>
                <a:effectLst/>
                <a:latin typeface="+mj-lt"/>
                <a:ea typeface="Calibri" panose="020F0502020204030204" pitchFamily="34" charset="0"/>
                <a:cs typeface="Times New Roman" panose="02020603050405020304" pitchFamily="18" charset="0"/>
              </a:rPr>
              <a:t>Shipwrecking done intentionally to a ship</a:t>
            </a:r>
            <a:r>
              <a:rPr lang="cs-CZ" dirty="0">
                <a:solidFill>
                  <a:srgbClr val="000000"/>
                </a:solidFill>
                <a:effectLst/>
                <a:latin typeface="+mj-lt"/>
                <a:ea typeface="Calibri" panose="020F0502020204030204" pitchFamily="34" charset="0"/>
                <a:cs typeface="Times New Roman" panose="02020603050405020304" pitchFamily="18" charset="0"/>
              </a:rPr>
              <a:t>.</a:t>
            </a:r>
          </a:p>
          <a:p>
            <a:pPr algn="just">
              <a:lnSpc>
                <a:spcPct val="107000"/>
              </a:lnSpc>
              <a:spcAft>
                <a:spcPts val="800"/>
              </a:spcAft>
            </a:pPr>
            <a:endPar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solidFill>
                <a:srgbClr val="000000"/>
              </a:solidFill>
              <a:effectLst/>
              <a:latin typeface="+mj-lt"/>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7142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CCF48B-C08E-6A9A-18B8-08F939E51187}"/>
              </a:ext>
            </a:extLst>
          </p:cNvPr>
          <p:cNvSpPr>
            <a:spLocks noGrp="1"/>
          </p:cNvSpPr>
          <p:nvPr>
            <p:ph type="title"/>
          </p:nvPr>
        </p:nvSpPr>
        <p:spPr>
          <a:xfrm>
            <a:off x="1371600" y="152400"/>
            <a:ext cx="9601200" cy="1485900"/>
          </a:xfrm>
        </p:spPr>
        <p:txBody>
          <a:bodyPr/>
          <a:lstStyle/>
          <a:p>
            <a:pPr algn="ctr"/>
            <a:r>
              <a:rPr lang="cs-CZ" dirty="0" err="1"/>
              <a:t>Piracy</a:t>
            </a:r>
            <a:r>
              <a:rPr lang="cs-CZ" dirty="0"/>
              <a:t> – International Framework</a:t>
            </a:r>
          </a:p>
        </p:txBody>
      </p:sp>
      <p:sp>
        <p:nvSpPr>
          <p:cNvPr id="3" name="Zástupný obsah 2">
            <a:extLst>
              <a:ext uri="{FF2B5EF4-FFF2-40B4-BE49-F238E27FC236}">
                <a16:creationId xmlns:a16="http://schemas.microsoft.com/office/drawing/2014/main" id="{D151BA83-648F-0959-3900-F42451A7DDBD}"/>
              </a:ext>
            </a:extLst>
          </p:cNvPr>
          <p:cNvSpPr>
            <a:spLocks noGrp="1"/>
          </p:cNvSpPr>
          <p:nvPr>
            <p:ph idx="1"/>
          </p:nvPr>
        </p:nvSpPr>
        <p:spPr>
          <a:xfrm>
            <a:off x="1371600" y="1121464"/>
            <a:ext cx="9601200" cy="4961283"/>
          </a:xfrm>
        </p:spPr>
        <p:txBody>
          <a:bodyPr/>
          <a:lstStyle/>
          <a:p>
            <a:r>
              <a:rPr lang="en-GB" dirty="0">
                <a:solidFill>
                  <a:srgbClr val="000000"/>
                </a:solidFill>
                <a:effectLst/>
                <a:latin typeface="+mj-lt"/>
                <a:ea typeface="Calibri" panose="020F0502020204030204" pitchFamily="34" charset="0"/>
                <a:cs typeface="Times New Roman" panose="02020603050405020304" pitchFamily="18" charset="0"/>
              </a:rPr>
              <a:t>1982 </a:t>
            </a:r>
            <a:r>
              <a:rPr lang="cs-CZ" dirty="0">
                <a:solidFill>
                  <a:srgbClr val="000000"/>
                </a:solidFill>
                <a:effectLst/>
                <a:latin typeface="+mj-lt"/>
                <a:ea typeface="Calibri" panose="020F0502020204030204" pitchFamily="34" charset="0"/>
                <a:cs typeface="Times New Roman" panose="02020603050405020304" pitchFamily="18" charset="0"/>
              </a:rPr>
              <a:t> - </a:t>
            </a:r>
            <a:r>
              <a:rPr lang="en-GB" dirty="0">
                <a:solidFill>
                  <a:srgbClr val="000000"/>
                </a:solidFill>
                <a:effectLst/>
                <a:latin typeface="+mj-lt"/>
                <a:ea typeface="Calibri" panose="020F0502020204030204" pitchFamily="34" charset="0"/>
                <a:cs typeface="Times New Roman" panose="02020603050405020304" pitchFamily="18" charset="0"/>
              </a:rPr>
              <a:t>United Nations Convention on the Law of the Sea (UNCLOS)</a:t>
            </a:r>
            <a:r>
              <a:rPr lang="cs-CZ" dirty="0">
                <a:solidFill>
                  <a:srgbClr val="000000"/>
                </a:solidFill>
                <a:effectLst/>
                <a:latin typeface="+mj-lt"/>
                <a:ea typeface="Calibri" panose="020F0502020204030204" pitchFamily="34" charset="0"/>
                <a:cs typeface="Times New Roman" panose="02020603050405020304" pitchFamily="18" charset="0"/>
              </a:rPr>
              <a:t>.</a:t>
            </a:r>
          </a:p>
          <a:p>
            <a:r>
              <a:rPr lang="cs-CZ" dirty="0">
                <a:solidFill>
                  <a:srgbClr val="000000"/>
                </a:solidFill>
                <a:effectLst/>
                <a:latin typeface="+mj-lt"/>
                <a:ea typeface="Calibri" panose="020F0502020204030204" pitchFamily="34" charset="0"/>
                <a:cs typeface="Times New Roman" panose="02020603050405020304" pitchFamily="18" charset="0"/>
              </a:rPr>
              <a:t>1988 - SUA – </a:t>
            </a:r>
            <a:r>
              <a:rPr lang="cs-CZ" dirty="0" err="1">
                <a:solidFill>
                  <a:srgbClr val="000000"/>
                </a:solidFill>
                <a:effectLst/>
                <a:latin typeface="+mj-lt"/>
                <a:ea typeface="Calibri" panose="020F0502020204030204" pitchFamily="34" charset="0"/>
                <a:cs typeface="Times New Roman" panose="02020603050405020304" pitchFamily="18" charset="0"/>
              </a:rPr>
              <a:t>Convention</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for</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Suppression</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of</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Unlawful</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Acts</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against</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Safety</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of</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Maritime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Navigation</a:t>
            </a:r>
            <a:r>
              <a:rPr lang="cs-CZ" dirty="0">
                <a:solidFill>
                  <a:srgbClr val="000000"/>
                </a:solidFill>
                <a:effectLst/>
                <a:latin typeface="+mj-lt"/>
                <a:ea typeface="Calibri" panose="020F0502020204030204" pitchFamily="34" charset="0"/>
                <a:cs typeface="Times New Roman" panose="02020603050405020304" pitchFamily="18" charset="0"/>
              </a:rPr>
              <a:t>.</a:t>
            </a:r>
          </a:p>
          <a:p>
            <a:r>
              <a:rPr lang="cs-CZ" dirty="0" err="1">
                <a:solidFill>
                  <a:srgbClr val="000000"/>
                </a:solidFill>
                <a:effectLst/>
                <a:latin typeface="+mj-lt"/>
                <a:ea typeface="Calibri" panose="020F0502020204030204" pitchFamily="34" charset="0"/>
                <a:cs typeface="Times New Roman" panose="02020603050405020304" pitchFamily="18" charset="0"/>
              </a:rPr>
              <a:t>The</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Hostages</a:t>
            </a:r>
            <a:r>
              <a:rPr lang="cs-CZ" dirty="0">
                <a:solidFill>
                  <a:srgbClr val="000000"/>
                </a:solidFill>
                <a:effectLst/>
                <a:latin typeface="+mj-lt"/>
                <a:ea typeface="Calibri" panose="020F0502020204030204" pitchFamily="34" charset="0"/>
                <a:cs typeface="Times New Roman" panose="02020603050405020304" pitchFamily="18" charset="0"/>
              </a:rPr>
              <a:t> </a:t>
            </a:r>
            <a:r>
              <a:rPr lang="cs-CZ" dirty="0" err="1">
                <a:solidFill>
                  <a:srgbClr val="000000"/>
                </a:solidFill>
                <a:effectLst/>
                <a:latin typeface="+mj-lt"/>
                <a:ea typeface="Calibri" panose="020F0502020204030204" pitchFamily="34" charset="0"/>
                <a:cs typeface="Times New Roman" panose="02020603050405020304" pitchFamily="18" charset="0"/>
              </a:rPr>
              <a:t>Convention</a:t>
            </a:r>
            <a:r>
              <a:rPr lang="cs-CZ" dirty="0">
                <a:solidFill>
                  <a:srgbClr val="000000"/>
                </a:solidFill>
                <a:effectLst/>
                <a:latin typeface="+mj-lt"/>
                <a:ea typeface="Calibri" panose="020F0502020204030204" pitchFamily="34" charset="0"/>
                <a:cs typeface="Times New Roman" panose="02020603050405020304" pitchFamily="18" charset="0"/>
              </a:rPr>
              <a:t> (1979).</a:t>
            </a:r>
          </a:p>
          <a:p>
            <a:r>
              <a:rPr lang="en-US" dirty="0">
                <a:solidFill>
                  <a:srgbClr val="000000"/>
                </a:solidFill>
                <a:effectLst/>
                <a:latin typeface="+mj-lt"/>
                <a:ea typeface="Calibri" panose="020F0502020204030204" pitchFamily="34" charset="0"/>
                <a:cs typeface="Times New Roman" panose="02020603050405020304" pitchFamily="18" charset="0"/>
              </a:rPr>
              <a:t>Several UN Security Council resolutions such as</a:t>
            </a:r>
            <a:r>
              <a:rPr lang="cs-CZ" dirty="0">
                <a:solidFill>
                  <a:srgbClr val="000000"/>
                </a:solidFill>
                <a:effectLst/>
                <a:latin typeface="+mj-lt"/>
                <a:ea typeface="Calibri" panose="020F0502020204030204" pitchFamily="34" charset="0"/>
                <a:cs typeface="Times New Roman" panose="02020603050405020304" pitchFamily="18" charset="0"/>
              </a:rPr>
              <a:t>:</a:t>
            </a:r>
          </a:p>
          <a:p>
            <a:pPr lvl="1"/>
            <a:r>
              <a:rPr lang="cs-CZ" dirty="0" err="1">
                <a:solidFill>
                  <a:srgbClr val="000000"/>
                </a:solidFill>
                <a:latin typeface="+mj-lt"/>
                <a:ea typeface="Calibri" panose="020F0502020204030204" pitchFamily="34" charset="0"/>
                <a:cs typeface="Times New Roman" panose="02020603050405020304" pitchFamily="18" charset="0"/>
              </a:rPr>
              <a:t>Resolution</a:t>
            </a:r>
            <a:r>
              <a:rPr lang="cs-CZ" dirty="0">
                <a:solidFill>
                  <a:srgbClr val="000000"/>
                </a:solidFill>
                <a:latin typeface="+mj-lt"/>
                <a:ea typeface="Calibri" panose="020F0502020204030204" pitchFamily="34" charset="0"/>
                <a:cs typeface="Times New Roman" panose="02020603050405020304" pitchFamily="18" charset="0"/>
              </a:rPr>
              <a:t> 1816 (2008)</a:t>
            </a:r>
          </a:p>
          <a:p>
            <a:pPr lvl="1"/>
            <a:r>
              <a:rPr lang="cs-CZ" dirty="0" err="1">
                <a:solidFill>
                  <a:srgbClr val="000000"/>
                </a:solidFill>
                <a:effectLst/>
                <a:latin typeface="+mj-lt"/>
                <a:ea typeface="Calibri" panose="020F0502020204030204" pitchFamily="34" charset="0"/>
                <a:cs typeface="Times New Roman" panose="02020603050405020304" pitchFamily="18" charset="0"/>
              </a:rPr>
              <a:t>Resolution</a:t>
            </a:r>
            <a:r>
              <a:rPr lang="cs-CZ" dirty="0">
                <a:solidFill>
                  <a:srgbClr val="000000"/>
                </a:solidFill>
                <a:effectLst/>
                <a:latin typeface="+mj-lt"/>
                <a:ea typeface="Calibri" panose="020F0502020204030204" pitchFamily="34" charset="0"/>
                <a:cs typeface="Times New Roman" panose="02020603050405020304" pitchFamily="18" charset="0"/>
              </a:rPr>
              <a:t> 1851 (2008)</a:t>
            </a:r>
          </a:p>
          <a:p>
            <a:pPr lvl="1"/>
            <a:r>
              <a:rPr lang="cs-CZ" dirty="0" err="1">
                <a:solidFill>
                  <a:srgbClr val="000000"/>
                </a:solidFill>
                <a:effectLst/>
                <a:latin typeface="+mj-lt"/>
                <a:ea typeface="Calibri" panose="020F0502020204030204" pitchFamily="34" charset="0"/>
                <a:cs typeface="Times New Roman" panose="02020603050405020304" pitchFamily="18" charset="0"/>
              </a:rPr>
              <a:t>Resolution</a:t>
            </a:r>
            <a:r>
              <a:rPr lang="cs-CZ" dirty="0">
                <a:solidFill>
                  <a:srgbClr val="000000"/>
                </a:solidFill>
                <a:effectLst/>
                <a:latin typeface="+mj-lt"/>
                <a:ea typeface="Calibri" panose="020F0502020204030204" pitchFamily="34" charset="0"/>
                <a:cs typeface="Times New Roman" panose="02020603050405020304" pitchFamily="18" charset="0"/>
              </a:rPr>
              <a:t> 2634 (2022)</a:t>
            </a:r>
          </a:p>
          <a:p>
            <a:r>
              <a:rPr lang="cs-CZ" dirty="0"/>
              <a:t>1948 - International </a:t>
            </a:r>
            <a:r>
              <a:rPr lang="cs-CZ" dirty="0" err="1"/>
              <a:t>Maritime</a:t>
            </a:r>
            <a:r>
              <a:rPr lang="cs-CZ" dirty="0"/>
              <a:t> </a:t>
            </a:r>
            <a:r>
              <a:rPr lang="cs-CZ" dirty="0" err="1"/>
              <a:t>Organization</a:t>
            </a:r>
            <a:r>
              <a:rPr lang="cs-CZ" dirty="0"/>
              <a:t> (IMO).</a:t>
            </a:r>
          </a:p>
          <a:p>
            <a:r>
              <a:rPr lang="cs-CZ" dirty="0"/>
              <a:t>1981 - </a:t>
            </a:r>
            <a:r>
              <a:rPr lang="en-US" dirty="0"/>
              <a:t>International Maritime Bureau </a:t>
            </a:r>
            <a:r>
              <a:rPr lang="cs-CZ" dirty="0"/>
              <a:t> (IMB) </a:t>
            </a:r>
            <a:r>
              <a:rPr lang="en-US" dirty="0"/>
              <a:t>is a specialized department of the International Chamber of Commerce</a:t>
            </a:r>
            <a:r>
              <a:rPr lang="cs-CZ" dirty="0"/>
              <a:t>.</a:t>
            </a:r>
          </a:p>
        </p:txBody>
      </p:sp>
    </p:spTree>
    <p:extLst>
      <p:ext uri="{BB962C8B-B14F-4D97-AF65-F5344CB8AC3E}">
        <p14:creationId xmlns:p14="http://schemas.microsoft.com/office/powerpoint/2010/main" val="395541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30C5D-69EB-4B33-480F-EF73430EBE9A}"/>
              </a:ext>
            </a:extLst>
          </p:cNvPr>
          <p:cNvSpPr>
            <a:spLocks noGrp="1"/>
          </p:cNvSpPr>
          <p:nvPr>
            <p:ph type="title"/>
          </p:nvPr>
        </p:nvSpPr>
        <p:spPr>
          <a:xfrm>
            <a:off x="1537854" y="41563"/>
            <a:ext cx="9601200" cy="1485900"/>
          </a:xfrm>
        </p:spPr>
        <p:txBody>
          <a:bodyPr/>
          <a:lstStyle/>
          <a:p>
            <a:pPr algn="ctr"/>
            <a:r>
              <a:rPr lang="cs-CZ" dirty="0"/>
              <a:t>UNCLOS vs. SUA</a:t>
            </a:r>
          </a:p>
        </p:txBody>
      </p:sp>
      <p:sp>
        <p:nvSpPr>
          <p:cNvPr id="3" name="Zástupný obsah 2">
            <a:extLst>
              <a:ext uri="{FF2B5EF4-FFF2-40B4-BE49-F238E27FC236}">
                <a16:creationId xmlns:a16="http://schemas.microsoft.com/office/drawing/2014/main" id="{DE4F9D56-A4F1-19F3-389A-F2E343793D95}"/>
              </a:ext>
            </a:extLst>
          </p:cNvPr>
          <p:cNvSpPr>
            <a:spLocks noGrp="1"/>
          </p:cNvSpPr>
          <p:nvPr>
            <p:ph idx="1"/>
          </p:nvPr>
        </p:nvSpPr>
        <p:spPr/>
        <p:txBody>
          <a:bodyPr/>
          <a:lstStyle/>
          <a:p>
            <a:endParaRPr lang="cs-CZ" dirty="0"/>
          </a:p>
        </p:txBody>
      </p:sp>
      <p:pic>
        <p:nvPicPr>
          <p:cNvPr id="1026" name="Picture 2">
            <a:extLst>
              <a:ext uri="{FF2B5EF4-FFF2-40B4-BE49-F238E27FC236}">
                <a16:creationId xmlns:a16="http://schemas.microsoft.com/office/drawing/2014/main" id="{BB2D0A7D-D800-AEE5-0DE8-FAA2C47F5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79" y="948976"/>
            <a:ext cx="7041573" cy="3115897"/>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9698BE98-0E6D-7DEF-BDBA-B0802DB59EDE}"/>
              </a:ext>
            </a:extLst>
          </p:cNvPr>
          <p:cNvPicPr>
            <a:picLocks noChangeAspect="1"/>
          </p:cNvPicPr>
          <p:nvPr/>
        </p:nvPicPr>
        <p:blipFill>
          <a:blip r:embed="rId3"/>
          <a:stretch>
            <a:fillRect/>
          </a:stretch>
        </p:blipFill>
        <p:spPr>
          <a:xfrm>
            <a:off x="3443620" y="4131333"/>
            <a:ext cx="7874401" cy="2685104"/>
          </a:xfrm>
          <a:prstGeom prst="rect">
            <a:avLst/>
          </a:prstGeom>
        </p:spPr>
      </p:pic>
    </p:spTree>
    <p:extLst>
      <p:ext uri="{BB962C8B-B14F-4D97-AF65-F5344CB8AC3E}">
        <p14:creationId xmlns:p14="http://schemas.microsoft.com/office/powerpoint/2010/main" val="66103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FD90E-13C8-1555-0054-2CF8BCEBD9C6}"/>
              </a:ext>
            </a:extLst>
          </p:cNvPr>
          <p:cNvSpPr>
            <a:spLocks noGrp="1"/>
          </p:cNvSpPr>
          <p:nvPr>
            <p:ph type="title"/>
          </p:nvPr>
        </p:nvSpPr>
        <p:spPr>
          <a:xfrm>
            <a:off x="7045036" y="228745"/>
            <a:ext cx="4800600" cy="1485900"/>
          </a:xfrm>
        </p:spPr>
        <p:txBody>
          <a:bodyPr/>
          <a:lstStyle/>
          <a:p>
            <a:pPr algn="ctr"/>
            <a:r>
              <a:rPr lang="cs-CZ" dirty="0" err="1"/>
              <a:t>Piracy</a:t>
            </a:r>
            <a:r>
              <a:rPr lang="cs-CZ" dirty="0"/>
              <a:t> – </a:t>
            </a:r>
            <a:r>
              <a:rPr lang="cs-CZ" dirty="0" err="1"/>
              <a:t>Trends</a:t>
            </a:r>
            <a:r>
              <a:rPr lang="cs-CZ" dirty="0"/>
              <a:t> 2022</a:t>
            </a:r>
          </a:p>
        </p:txBody>
      </p:sp>
      <p:pic>
        <p:nvPicPr>
          <p:cNvPr id="4" name="Zástupný obsah 3">
            <a:extLst>
              <a:ext uri="{FF2B5EF4-FFF2-40B4-BE49-F238E27FC236}">
                <a16:creationId xmlns:a16="http://schemas.microsoft.com/office/drawing/2014/main" id="{36587127-04DE-5B29-23A3-A3F30A17FC0D}"/>
              </a:ext>
            </a:extLst>
          </p:cNvPr>
          <p:cNvPicPr>
            <a:picLocks noGrp="1" noChangeAspect="1"/>
          </p:cNvPicPr>
          <p:nvPr>
            <p:ph idx="1"/>
          </p:nvPr>
        </p:nvPicPr>
        <p:blipFill>
          <a:blip r:embed="rId2"/>
          <a:stretch>
            <a:fillRect/>
          </a:stretch>
        </p:blipFill>
        <p:spPr>
          <a:xfrm>
            <a:off x="1001679" y="267191"/>
            <a:ext cx="6261048" cy="3025140"/>
          </a:xfrm>
          <a:prstGeom prst="rect">
            <a:avLst/>
          </a:prstGeom>
        </p:spPr>
      </p:pic>
      <p:pic>
        <p:nvPicPr>
          <p:cNvPr id="5" name="Obrázek 4">
            <a:extLst>
              <a:ext uri="{FF2B5EF4-FFF2-40B4-BE49-F238E27FC236}">
                <a16:creationId xmlns:a16="http://schemas.microsoft.com/office/drawing/2014/main" id="{59774D9B-72D2-8DFD-095F-989C58ABB4F8}"/>
              </a:ext>
            </a:extLst>
          </p:cNvPr>
          <p:cNvPicPr>
            <a:picLocks noChangeAspect="1"/>
          </p:cNvPicPr>
          <p:nvPr/>
        </p:nvPicPr>
        <p:blipFill>
          <a:blip r:embed="rId3"/>
          <a:stretch>
            <a:fillRect/>
          </a:stretch>
        </p:blipFill>
        <p:spPr>
          <a:xfrm>
            <a:off x="7262726" y="1457670"/>
            <a:ext cx="3800475" cy="4981575"/>
          </a:xfrm>
          <a:prstGeom prst="rect">
            <a:avLst/>
          </a:prstGeom>
        </p:spPr>
      </p:pic>
      <p:pic>
        <p:nvPicPr>
          <p:cNvPr id="6" name="Obrázek 5">
            <a:extLst>
              <a:ext uri="{FF2B5EF4-FFF2-40B4-BE49-F238E27FC236}">
                <a16:creationId xmlns:a16="http://schemas.microsoft.com/office/drawing/2014/main" id="{F7EF2AA3-A6C8-E300-EE66-3FBA5D01F136}"/>
              </a:ext>
            </a:extLst>
          </p:cNvPr>
          <p:cNvPicPr>
            <a:picLocks noChangeAspect="1"/>
          </p:cNvPicPr>
          <p:nvPr/>
        </p:nvPicPr>
        <p:blipFill>
          <a:blip r:embed="rId4"/>
          <a:stretch>
            <a:fillRect/>
          </a:stretch>
        </p:blipFill>
        <p:spPr>
          <a:xfrm>
            <a:off x="1001679" y="3292331"/>
            <a:ext cx="6261047" cy="3146914"/>
          </a:xfrm>
          <a:prstGeom prst="rect">
            <a:avLst/>
          </a:prstGeom>
        </p:spPr>
      </p:pic>
    </p:spTree>
    <p:extLst>
      <p:ext uri="{BB962C8B-B14F-4D97-AF65-F5344CB8AC3E}">
        <p14:creationId xmlns:p14="http://schemas.microsoft.com/office/powerpoint/2010/main" val="8644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FD90E-13C8-1555-0054-2CF8BCEBD9C6}"/>
              </a:ext>
            </a:extLst>
          </p:cNvPr>
          <p:cNvSpPr>
            <a:spLocks noGrp="1"/>
          </p:cNvSpPr>
          <p:nvPr>
            <p:ph type="title"/>
          </p:nvPr>
        </p:nvSpPr>
        <p:spPr>
          <a:xfrm>
            <a:off x="7730472" y="4378131"/>
            <a:ext cx="4800600" cy="1485900"/>
          </a:xfrm>
        </p:spPr>
        <p:txBody>
          <a:bodyPr/>
          <a:lstStyle/>
          <a:p>
            <a:pPr algn="ctr"/>
            <a:r>
              <a:rPr lang="cs-CZ" dirty="0" err="1"/>
              <a:t>Piracy</a:t>
            </a:r>
            <a:r>
              <a:rPr lang="cs-CZ" dirty="0"/>
              <a:t> – </a:t>
            </a:r>
            <a:r>
              <a:rPr lang="cs-CZ" dirty="0" err="1"/>
              <a:t>Trends</a:t>
            </a:r>
            <a:r>
              <a:rPr lang="cs-CZ" dirty="0"/>
              <a:t> 2023</a:t>
            </a:r>
          </a:p>
        </p:txBody>
      </p:sp>
      <p:pic>
        <p:nvPicPr>
          <p:cNvPr id="9" name="Zástupný obsah 8">
            <a:extLst>
              <a:ext uri="{FF2B5EF4-FFF2-40B4-BE49-F238E27FC236}">
                <a16:creationId xmlns:a16="http://schemas.microsoft.com/office/drawing/2014/main" id="{20EB70F5-BB27-098E-67D5-17239FD8626B}"/>
              </a:ext>
            </a:extLst>
          </p:cNvPr>
          <p:cNvPicPr>
            <a:picLocks noGrp="1" noChangeAspect="1"/>
          </p:cNvPicPr>
          <p:nvPr>
            <p:ph idx="1"/>
          </p:nvPr>
        </p:nvPicPr>
        <p:blipFill>
          <a:blip r:embed="rId3"/>
          <a:stretch>
            <a:fillRect/>
          </a:stretch>
        </p:blipFill>
        <p:spPr>
          <a:xfrm>
            <a:off x="1439636" y="373902"/>
            <a:ext cx="5116946" cy="2826642"/>
          </a:xfrm>
        </p:spPr>
      </p:pic>
      <p:pic>
        <p:nvPicPr>
          <p:cNvPr id="11" name="Obrázek 10">
            <a:extLst>
              <a:ext uri="{FF2B5EF4-FFF2-40B4-BE49-F238E27FC236}">
                <a16:creationId xmlns:a16="http://schemas.microsoft.com/office/drawing/2014/main" id="{970C8104-D67C-0FB6-72E4-8AB3374345CB}"/>
              </a:ext>
            </a:extLst>
          </p:cNvPr>
          <p:cNvPicPr>
            <a:picLocks noChangeAspect="1"/>
          </p:cNvPicPr>
          <p:nvPr/>
        </p:nvPicPr>
        <p:blipFill>
          <a:blip r:embed="rId4"/>
          <a:stretch>
            <a:fillRect/>
          </a:stretch>
        </p:blipFill>
        <p:spPr>
          <a:xfrm>
            <a:off x="6556582" y="373902"/>
            <a:ext cx="4938858" cy="2826642"/>
          </a:xfrm>
          <a:prstGeom prst="rect">
            <a:avLst/>
          </a:prstGeom>
        </p:spPr>
      </p:pic>
      <p:pic>
        <p:nvPicPr>
          <p:cNvPr id="13" name="Obrázek 12">
            <a:extLst>
              <a:ext uri="{FF2B5EF4-FFF2-40B4-BE49-F238E27FC236}">
                <a16:creationId xmlns:a16="http://schemas.microsoft.com/office/drawing/2014/main" id="{58C3FA67-4D0F-3442-24F6-A88F9B022F13}"/>
              </a:ext>
            </a:extLst>
          </p:cNvPr>
          <p:cNvPicPr>
            <a:picLocks noChangeAspect="1"/>
          </p:cNvPicPr>
          <p:nvPr/>
        </p:nvPicPr>
        <p:blipFill>
          <a:blip r:embed="rId5"/>
          <a:stretch>
            <a:fillRect/>
          </a:stretch>
        </p:blipFill>
        <p:spPr>
          <a:xfrm>
            <a:off x="1439636" y="3200544"/>
            <a:ext cx="6820491" cy="3406435"/>
          </a:xfrm>
          <a:prstGeom prst="rect">
            <a:avLst/>
          </a:prstGeom>
        </p:spPr>
      </p:pic>
    </p:spTree>
    <p:extLst>
      <p:ext uri="{BB962C8B-B14F-4D97-AF65-F5344CB8AC3E}">
        <p14:creationId xmlns:p14="http://schemas.microsoft.com/office/powerpoint/2010/main" val="101714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FB3056-13ED-ACE4-5649-72A6C4DF4CB4}"/>
              </a:ext>
            </a:extLst>
          </p:cNvPr>
          <p:cNvSpPr>
            <a:spLocks noGrp="1"/>
          </p:cNvSpPr>
          <p:nvPr>
            <p:ph type="title"/>
          </p:nvPr>
        </p:nvSpPr>
        <p:spPr>
          <a:xfrm>
            <a:off x="1295400" y="155864"/>
            <a:ext cx="9601200" cy="1485900"/>
          </a:xfrm>
        </p:spPr>
        <p:txBody>
          <a:bodyPr/>
          <a:lstStyle/>
          <a:p>
            <a:pPr algn="ctr"/>
            <a:r>
              <a:rPr lang="cs-CZ" dirty="0" err="1"/>
              <a:t>Piracy</a:t>
            </a:r>
            <a:r>
              <a:rPr lang="cs-CZ" dirty="0"/>
              <a:t> </a:t>
            </a:r>
            <a:r>
              <a:rPr lang="cs-CZ" dirty="0" err="1"/>
              <a:t>Trends</a:t>
            </a:r>
            <a:r>
              <a:rPr lang="cs-CZ" dirty="0"/>
              <a:t>  - 2024 (</a:t>
            </a:r>
            <a:r>
              <a:rPr lang="cs-CZ" dirty="0" err="1"/>
              <a:t>January</a:t>
            </a:r>
            <a:r>
              <a:rPr lang="cs-CZ" dirty="0"/>
              <a:t> – </a:t>
            </a:r>
            <a:r>
              <a:rPr lang="cs-CZ" dirty="0" err="1"/>
              <a:t>March</a:t>
            </a:r>
            <a:r>
              <a:rPr lang="cs-CZ" dirty="0"/>
              <a:t>)</a:t>
            </a:r>
          </a:p>
        </p:txBody>
      </p:sp>
      <p:pic>
        <p:nvPicPr>
          <p:cNvPr id="5" name="Zástupný obsah 4">
            <a:extLst>
              <a:ext uri="{FF2B5EF4-FFF2-40B4-BE49-F238E27FC236}">
                <a16:creationId xmlns:a16="http://schemas.microsoft.com/office/drawing/2014/main" id="{E6E4A43C-F0F3-97EC-7B4A-C2333273DBC8}"/>
              </a:ext>
            </a:extLst>
          </p:cNvPr>
          <p:cNvPicPr>
            <a:picLocks noGrp="1" noChangeAspect="1"/>
          </p:cNvPicPr>
          <p:nvPr>
            <p:ph idx="1"/>
          </p:nvPr>
        </p:nvPicPr>
        <p:blipFill>
          <a:blip r:embed="rId2"/>
          <a:stretch>
            <a:fillRect/>
          </a:stretch>
        </p:blipFill>
        <p:spPr>
          <a:xfrm>
            <a:off x="7623942" y="981941"/>
            <a:ext cx="4442830" cy="2686583"/>
          </a:xfrm>
        </p:spPr>
      </p:pic>
      <p:pic>
        <p:nvPicPr>
          <p:cNvPr id="7" name="Obrázek 6">
            <a:extLst>
              <a:ext uri="{FF2B5EF4-FFF2-40B4-BE49-F238E27FC236}">
                <a16:creationId xmlns:a16="http://schemas.microsoft.com/office/drawing/2014/main" id="{92A0C3FF-277D-18AB-5EE3-8BD966692B82}"/>
              </a:ext>
            </a:extLst>
          </p:cNvPr>
          <p:cNvPicPr>
            <a:picLocks noChangeAspect="1"/>
          </p:cNvPicPr>
          <p:nvPr/>
        </p:nvPicPr>
        <p:blipFill>
          <a:blip r:embed="rId3"/>
          <a:stretch>
            <a:fillRect/>
          </a:stretch>
        </p:blipFill>
        <p:spPr>
          <a:xfrm>
            <a:off x="7623942" y="3668524"/>
            <a:ext cx="4426342" cy="2825794"/>
          </a:xfrm>
          <a:prstGeom prst="rect">
            <a:avLst/>
          </a:prstGeom>
        </p:spPr>
      </p:pic>
      <p:pic>
        <p:nvPicPr>
          <p:cNvPr id="11" name="Obrázek 10">
            <a:extLst>
              <a:ext uri="{FF2B5EF4-FFF2-40B4-BE49-F238E27FC236}">
                <a16:creationId xmlns:a16="http://schemas.microsoft.com/office/drawing/2014/main" id="{64E05C3A-5026-03DC-CDA7-FE04E3B4F82A}"/>
              </a:ext>
            </a:extLst>
          </p:cNvPr>
          <p:cNvPicPr>
            <a:picLocks noChangeAspect="1"/>
          </p:cNvPicPr>
          <p:nvPr/>
        </p:nvPicPr>
        <p:blipFill>
          <a:blip r:embed="rId4"/>
          <a:stretch>
            <a:fillRect/>
          </a:stretch>
        </p:blipFill>
        <p:spPr>
          <a:xfrm>
            <a:off x="1295400" y="1316716"/>
            <a:ext cx="5707234" cy="4494330"/>
          </a:xfrm>
          <a:prstGeom prst="rect">
            <a:avLst/>
          </a:prstGeom>
        </p:spPr>
      </p:pic>
    </p:spTree>
    <p:extLst>
      <p:ext uri="{BB962C8B-B14F-4D97-AF65-F5344CB8AC3E}">
        <p14:creationId xmlns:p14="http://schemas.microsoft.com/office/powerpoint/2010/main" val="327482459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25607</TotalTime>
  <Words>1548</Words>
  <Application>Microsoft Office PowerPoint</Application>
  <PresentationFormat>Širokoúhlá obrazovka</PresentationFormat>
  <Paragraphs>126</Paragraphs>
  <Slides>31</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Calibri</vt:lpstr>
      <vt:lpstr>Franklin Gothic Book</vt:lpstr>
      <vt:lpstr>Times New Roman</vt:lpstr>
      <vt:lpstr>Crop</vt:lpstr>
      <vt:lpstr>Piracy</vt:lpstr>
      <vt:lpstr>Piracy - Definition</vt:lpstr>
      <vt:lpstr>Piracy - Definition</vt:lpstr>
      <vt:lpstr>Piracy - Definiton</vt:lpstr>
      <vt:lpstr>Piracy – International Framework</vt:lpstr>
      <vt:lpstr>UNCLOS vs. SUA</vt:lpstr>
      <vt:lpstr>Piracy – Trends 2022</vt:lpstr>
      <vt:lpstr>Piracy – Trends 2023</vt:lpstr>
      <vt:lpstr>Piracy Trends  - 2024 (January – March)</vt:lpstr>
      <vt:lpstr>Number of pirate attacks against ships worldwide from 2010 to 2021</vt:lpstr>
      <vt:lpstr>Piracy - Trends</vt:lpstr>
      <vt:lpstr>Piracy - Trends</vt:lpstr>
      <vt:lpstr>Causes of Piracy</vt:lpstr>
      <vt:lpstr>Anti-piracy Measures</vt:lpstr>
      <vt:lpstr>Piracy in Horn of Africa</vt:lpstr>
      <vt:lpstr>Djibouti Code of Conduct</vt:lpstr>
      <vt:lpstr>Operation Atalanta and Ocean Shield</vt:lpstr>
      <vt:lpstr>Piracy in Gulf of Guinea</vt:lpstr>
      <vt:lpstr>Yaoundé Code of Conduct</vt:lpstr>
      <vt:lpstr>Deep Blue Project 2021</vt:lpstr>
      <vt:lpstr>Piracy in Gulf of Guinea</vt:lpstr>
      <vt:lpstr>Piracy in Gulf of Guinea</vt:lpstr>
      <vt:lpstr>Piracy in Gulf of Guinea</vt:lpstr>
      <vt:lpstr>Piracy in Gulf of Guinea</vt:lpstr>
      <vt:lpstr>Comparision of Piracy in EA and WA</vt:lpstr>
      <vt:lpstr>Comparision of Piracy in EA and WA</vt:lpstr>
      <vt:lpstr>Piracy vs. Maritime Terrorism</vt:lpstr>
      <vt:lpstr>Piracy vs. Maritime Terrorism</vt:lpstr>
      <vt:lpstr>Piracy vs. Maritime Terrorism</vt:lpstr>
      <vt:lpstr>Video</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445</cp:revision>
  <dcterms:created xsi:type="dcterms:W3CDTF">2017-10-06T12:11:29Z</dcterms:created>
  <dcterms:modified xsi:type="dcterms:W3CDTF">2024-04-16T14:09:17Z</dcterms:modified>
</cp:coreProperties>
</file>