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6" r:id="rId2"/>
    <p:sldId id="316" r:id="rId3"/>
    <p:sldId id="325" r:id="rId4"/>
    <p:sldId id="317" r:id="rId5"/>
    <p:sldId id="350" r:id="rId6"/>
    <p:sldId id="328" r:id="rId7"/>
    <p:sldId id="348" r:id="rId8"/>
    <p:sldId id="319" r:id="rId9"/>
    <p:sldId id="349" r:id="rId10"/>
    <p:sldId id="320" r:id="rId11"/>
    <p:sldId id="321" r:id="rId12"/>
    <p:sldId id="322" r:id="rId13"/>
    <p:sldId id="351" r:id="rId14"/>
    <p:sldId id="324" r:id="rId15"/>
    <p:sldId id="352" r:id="rId16"/>
    <p:sldId id="326" r:id="rId17"/>
    <p:sldId id="327" r:id="rId18"/>
    <p:sldId id="3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16"/>
            <p14:sldId id="325"/>
            <p14:sldId id="317"/>
            <p14:sldId id="350"/>
            <p14:sldId id="328"/>
            <p14:sldId id="348"/>
            <p14:sldId id="319"/>
            <p14:sldId id="349"/>
            <p14:sldId id="320"/>
            <p14:sldId id="321"/>
            <p14:sldId id="322"/>
            <p14:sldId id="351"/>
            <p14:sldId id="324"/>
            <p14:sldId id="352"/>
            <p14:sldId id="326"/>
            <p14:sldId id="327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6168D-BEE8-4412-8543-BDC2051B51F7}" v="25" dt="2024-03-03T16:43:32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65" autoAdjust="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E0081F0A-0ECE-4E49-84B1-3FD5BCAC512A}"/>
    <pc:docChg chg="modSld">
      <pc:chgData name="Lucie Konečná" userId="e77d300807919a1d" providerId="LiveId" clId="{E0081F0A-0ECE-4E49-84B1-3FD5BCAC512A}" dt="2023-03-07T10:08:49.892" v="9" actId="123"/>
      <pc:docMkLst>
        <pc:docMk/>
      </pc:docMkLst>
      <pc:sldChg chg="modSp mod">
        <pc:chgData name="Lucie Konečná" userId="e77d300807919a1d" providerId="LiveId" clId="{E0081F0A-0ECE-4E49-84B1-3FD5BCAC512A}" dt="2023-03-06T16:07:46.581" v="8"/>
        <pc:sldMkLst>
          <pc:docMk/>
          <pc:sldMk cId="2172848024" sldId="324"/>
        </pc:sldMkLst>
        <pc:spChg chg="mod">
          <ac:chgData name="Lucie Konečná" userId="e77d300807919a1d" providerId="LiveId" clId="{E0081F0A-0ECE-4E49-84B1-3FD5BCAC512A}" dt="2023-03-06T16:07:46.581" v="8"/>
          <ac:spMkLst>
            <pc:docMk/>
            <pc:sldMk cId="2172848024" sldId="324"/>
            <ac:spMk id="3" creationId="{1B204F1D-EF19-CE34-0555-E0514CE47D7F}"/>
          </ac:spMkLst>
        </pc:spChg>
      </pc:sldChg>
      <pc:sldChg chg="modSp mod">
        <pc:chgData name="Lucie Konečná" userId="e77d300807919a1d" providerId="LiveId" clId="{E0081F0A-0ECE-4E49-84B1-3FD5BCAC512A}" dt="2023-03-07T10:08:49.892" v="9" actId="123"/>
        <pc:sldMkLst>
          <pc:docMk/>
          <pc:sldMk cId="268358242" sldId="325"/>
        </pc:sldMkLst>
        <pc:spChg chg="mod">
          <ac:chgData name="Lucie Konečná" userId="e77d300807919a1d" providerId="LiveId" clId="{E0081F0A-0ECE-4E49-84B1-3FD5BCAC512A}" dt="2023-03-07T10:08:49.892" v="9" actId="123"/>
          <ac:spMkLst>
            <pc:docMk/>
            <pc:sldMk cId="268358242" sldId="325"/>
            <ac:spMk id="3" creationId="{0A205C12-17AF-449C-B8EC-2320026BA8C1}"/>
          </ac:spMkLst>
        </pc:spChg>
      </pc:sldChg>
    </pc:docChg>
  </pc:docChgLst>
  <pc:docChgLst>
    <pc:chgData name="Lucie Konečná" userId="e77d300807919a1d" providerId="LiveId" clId="{8BF6168D-BEE8-4412-8543-BDC2051B51F7}"/>
    <pc:docChg chg="undo custSel addSld delSld modSld sldOrd modSection">
      <pc:chgData name="Lucie Konečná" userId="e77d300807919a1d" providerId="LiveId" clId="{8BF6168D-BEE8-4412-8543-BDC2051B51F7}" dt="2024-03-03T16:44:58.867" v="278" actId="20577"/>
      <pc:docMkLst>
        <pc:docMk/>
      </pc:docMkLst>
      <pc:sldChg chg="modSp mod">
        <pc:chgData name="Lucie Konečná" userId="e77d300807919a1d" providerId="LiveId" clId="{8BF6168D-BEE8-4412-8543-BDC2051B51F7}" dt="2024-03-03T15:47:16.486" v="253" actId="20577"/>
        <pc:sldMkLst>
          <pc:docMk/>
          <pc:sldMk cId="460005039" sldId="317"/>
        </pc:sldMkLst>
        <pc:spChg chg="mod">
          <ac:chgData name="Lucie Konečná" userId="e77d300807919a1d" providerId="LiveId" clId="{8BF6168D-BEE8-4412-8543-BDC2051B51F7}" dt="2024-03-03T15:47:16.486" v="253" actId="20577"/>
          <ac:spMkLst>
            <pc:docMk/>
            <pc:sldMk cId="460005039" sldId="317"/>
            <ac:spMk id="3" creationId="{DA56C365-4BC1-6C90-7BEE-D24A47A7D406}"/>
          </ac:spMkLst>
        </pc:spChg>
      </pc:sldChg>
      <pc:sldChg chg="del">
        <pc:chgData name="Lucie Konečná" userId="e77d300807919a1d" providerId="LiveId" clId="{8BF6168D-BEE8-4412-8543-BDC2051B51F7}" dt="2024-03-03T10:46:44.201" v="7" actId="47"/>
        <pc:sldMkLst>
          <pc:docMk/>
          <pc:sldMk cId="2389159531" sldId="318"/>
        </pc:sldMkLst>
      </pc:sldChg>
      <pc:sldChg chg="addSp delSp modSp mod">
        <pc:chgData name="Lucie Konečná" userId="e77d300807919a1d" providerId="LiveId" clId="{8BF6168D-BEE8-4412-8543-BDC2051B51F7}" dt="2024-03-03T10:47:38.647" v="17" actId="1076"/>
        <pc:sldMkLst>
          <pc:docMk/>
          <pc:sldMk cId="775447443" sldId="319"/>
        </pc:sldMkLst>
        <pc:picChg chg="del">
          <ac:chgData name="Lucie Konečná" userId="e77d300807919a1d" providerId="LiveId" clId="{8BF6168D-BEE8-4412-8543-BDC2051B51F7}" dt="2024-03-03T10:47:09.393" v="12" actId="478"/>
          <ac:picMkLst>
            <pc:docMk/>
            <pc:sldMk cId="775447443" sldId="319"/>
            <ac:picMk id="4" creationId="{8957BF76-F3EF-2D95-D134-1DF6AC0A2307}"/>
          </ac:picMkLst>
        </pc:picChg>
        <pc:picChg chg="add mod">
          <ac:chgData name="Lucie Konečná" userId="e77d300807919a1d" providerId="LiveId" clId="{8BF6168D-BEE8-4412-8543-BDC2051B51F7}" dt="2024-03-03T10:47:38.647" v="17" actId="1076"/>
          <ac:picMkLst>
            <pc:docMk/>
            <pc:sldMk cId="775447443" sldId="319"/>
            <ac:picMk id="5" creationId="{849EB711-E9E4-633A-F621-62D8D9035C39}"/>
          </ac:picMkLst>
        </pc:picChg>
      </pc:sldChg>
      <pc:sldChg chg="addSp delSp modSp mod">
        <pc:chgData name="Lucie Konečná" userId="e77d300807919a1d" providerId="LiveId" clId="{8BF6168D-BEE8-4412-8543-BDC2051B51F7}" dt="2024-03-03T10:50:14.672" v="36" actId="1076"/>
        <pc:sldMkLst>
          <pc:docMk/>
          <pc:sldMk cId="2665436322" sldId="320"/>
        </pc:sldMkLst>
        <pc:picChg chg="add mod">
          <ac:chgData name="Lucie Konečná" userId="e77d300807919a1d" providerId="LiveId" clId="{8BF6168D-BEE8-4412-8543-BDC2051B51F7}" dt="2024-03-03T10:50:14.672" v="36" actId="1076"/>
          <ac:picMkLst>
            <pc:docMk/>
            <pc:sldMk cId="2665436322" sldId="320"/>
            <ac:picMk id="4" creationId="{E4BDC5BA-8FBB-55FF-7181-EC6A30BC9A2A}"/>
          </ac:picMkLst>
        </pc:picChg>
        <pc:picChg chg="del">
          <ac:chgData name="Lucie Konečná" userId="e77d300807919a1d" providerId="LiveId" clId="{8BF6168D-BEE8-4412-8543-BDC2051B51F7}" dt="2024-03-03T10:50:09.652" v="33" actId="478"/>
          <ac:picMkLst>
            <pc:docMk/>
            <pc:sldMk cId="2665436322" sldId="320"/>
            <ac:picMk id="5" creationId="{85FFD3E6-4F73-B9CF-7894-F1E660017DE0}"/>
          </ac:picMkLst>
        </pc:picChg>
      </pc:sldChg>
      <pc:sldChg chg="addSp delSp modSp mod">
        <pc:chgData name="Lucie Konečná" userId="e77d300807919a1d" providerId="LiveId" clId="{8BF6168D-BEE8-4412-8543-BDC2051B51F7}" dt="2024-03-03T10:50:32.996" v="40" actId="1076"/>
        <pc:sldMkLst>
          <pc:docMk/>
          <pc:sldMk cId="3803351760" sldId="321"/>
        </pc:sldMkLst>
        <pc:picChg chg="del">
          <ac:chgData name="Lucie Konečná" userId="e77d300807919a1d" providerId="LiveId" clId="{8BF6168D-BEE8-4412-8543-BDC2051B51F7}" dt="2024-03-03T10:50:17.858" v="37" actId="478"/>
          <ac:picMkLst>
            <pc:docMk/>
            <pc:sldMk cId="3803351760" sldId="321"/>
            <ac:picMk id="4" creationId="{99A0B931-0775-B37D-05AE-5E297CA67DD3}"/>
          </ac:picMkLst>
        </pc:picChg>
        <pc:picChg chg="add mod">
          <ac:chgData name="Lucie Konečná" userId="e77d300807919a1d" providerId="LiveId" clId="{8BF6168D-BEE8-4412-8543-BDC2051B51F7}" dt="2024-03-03T10:50:32.996" v="40" actId="1076"/>
          <ac:picMkLst>
            <pc:docMk/>
            <pc:sldMk cId="3803351760" sldId="321"/>
            <ac:picMk id="5" creationId="{6298B78B-BB63-1366-1F0F-D78CFA1B0F4F}"/>
          </ac:picMkLst>
        </pc:picChg>
      </pc:sldChg>
      <pc:sldChg chg="modSp mod">
        <pc:chgData name="Lucie Konečná" userId="e77d300807919a1d" providerId="LiveId" clId="{8BF6168D-BEE8-4412-8543-BDC2051B51F7}" dt="2024-03-03T10:50:48.130" v="45" actId="20577"/>
        <pc:sldMkLst>
          <pc:docMk/>
          <pc:sldMk cId="2556149354" sldId="322"/>
        </pc:sldMkLst>
        <pc:spChg chg="mod">
          <ac:chgData name="Lucie Konečná" userId="e77d300807919a1d" providerId="LiveId" clId="{8BF6168D-BEE8-4412-8543-BDC2051B51F7}" dt="2024-03-03T10:50:48.130" v="45" actId="20577"/>
          <ac:spMkLst>
            <pc:docMk/>
            <pc:sldMk cId="2556149354" sldId="322"/>
            <ac:spMk id="2" creationId="{A9C8C4E5-3E51-9F3B-6E7D-F31006C5592E}"/>
          </ac:spMkLst>
        </pc:spChg>
      </pc:sldChg>
      <pc:sldChg chg="modSp mod ord">
        <pc:chgData name="Lucie Konečná" userId="e77d300807919a1d" providerId="LiveId" clId="{8BF6168D-BEE8-4412-8543-BDC2051B51F7}" dt="2024-03-03T11:00:12.545" v="81"/>
        <pc:sldMkLst>
          <pc:docMk/>
          <pc:sldMk cId="2172848024" sldId="324"/>
        </pc:sldMkLst>
        <pc:spChg chg="mod">
          <ac:chgData name="Lucie Konečná" userId="e77d300807919a1d" providerId="LiveId" clId="{8BF6168D-BEE8-4412-8543-BDC2051B51F7}" dt="2024-03-03T10:54:08.551" v="68" actId="20577"/>
          <ac:spMkLst>
            <pc:docMk/>
            <pc:sldMk cId="2172848024" sldId="324"/>
            <ac:spMk id="3" creationId="{1B204F1D-EF19-CE34-0555-E0514CE47D7F}"/>
          </ac:spMkLst>
        </pc:spChg>
      </pc:sldChg>
      <pc:sldChg chg="modSp mod">
        <pc:chgData name="Lucie Konečná" userId="e77d300807919a1d" providerId="LiveId" clId="{8BF6168D-BEE8-4412-8543-BDC2051B51F7}" dt="2024-03-03T11:17:05.440" v="105" actId="20577"/>
        <pc:sldMkLst>
          <pc:docMk/>
          <pc:sldMk cId="268358242" sldId="325"/>
        </pc:sldMkLst>
        <pc:spChg chg="mod">
          <ac:chgData name="Lucie Konečná" userId="e77d300807919a1d" providerId="LiveId" clId="{8BF6168D-BEE8-4412-8543-BDC2051B51F7}" dt="2024-03-03T11:17:05.440" v="105" actId="20577"/>
          <ac:spMkLst>
            <pc:docMk/>
            <pc:sldMk cId="268358242" sldId="325"/>
            <ac:spMk id="3" creationId="{0A205C12-17AF-449C-B8EC-2320026BA8C1}"/>
          </ac:spMkLst>
        </pc:spChg>
        <pc:picChg chg="mod">
          <ac:chgData name="Lucie Konečná" userId="e77d300807919a1d" providerId="LiveId" clId="{8BF6168D-BEE8-4412-8543-BDC2051B51F7}" dt="2024-03-03T11:09:15.870" v="94" actId="1076"/>
          <ac:picMkLst>
            <pc:docMk/>
            <pc:sldMk cId="268358242" sldId="325"/>
            <ac:picMk id="4" creationId="{8632E954-ECB2-2702-5DAC-1EC0D3EEF97C}"/>
          </ac:picMkLst>
        </pc:picChg>
      </pc:sldChg>
      <pc:sldChg chg="delSp modSp mod">
        <pc:chgData name="Lucie Konečná" userId="e77d300807919a1d" providerId="LiveId" clId="{8BF6168D-BEE8-4412-8543-BDC2051B51F7}" dt="2024-03-03T16:44:58.867" v="278" actId="20577"/>
        <pc:sldMkLst>
          <pc:docMk/>
          <pc:sldMk cId="2526085915" sldId="326"/>
        </pc:sldMkLst>
        <pc:spChg chg="mod">
          <ac:chgData name="Lucie Konečná" userId="e77d300807919a1d" providerId="LiveId" clId="{8BF6168D-BEE8-4412-8543-BDC2051B51F7}" dt="2024-03-03T16:44:58.867" v="278" actId="20577"/>
          <ac:spMkLst>
            <pc:docMk/>
            <pc:sldMk cId="2526085915" sldId="326"/>
            <ac:spMk id="3" creationId="{33496BFD-C46E-6705-D2ED-36A8B93E4C94}"/>
          </ac:spMkLst>
        </pc:spChg>
        <pc:picChg chg="del">
          <ac:chgData name="Lucie Konečná" userId="e77d300807919a1d" providerId="LiveId" clId="{8BF6168D-BEE8-4412-8543-BDC2051B51F7}" dt="2024-03-03T16:43:09.830" v="260" actId="478"/>
          <ac:picMkLst>
            <pc:docMk/>
            <pc:sldMk cId="2526085915" sldId="326"/>
            <ac:picMk id="4" creationId="{8D697CD9-16B9-2781-993F-DB4CC0358782}"/>
          </ac:picMkLst>
        </pc:picChg>
      </pc:sldChg>
      <pc:sldChg chg="modSp mod">
        <pc:chgData name="Lucie Konečná" userId="e77d300807919a1d" providerId="LiveId" clId="{8BF6168D-BEE8-4412-8543-BDC2051B51F7}" dt="2024-03-03T15:23:22.913" v="249" actId="20577"/>
        <pc:sldMkLst>
          <pc:docMk/>
          <pc:sldMk cId="1370734027" sldId="328"/>
        </pc:sldMkLst>
        <pc:spChg chg="mod">
          <ac:chgData name="Lucie Konečná" userId="e77d300807919a1d" providerId="LiveId" clId="{8BF6168D-BEE8-4412-8543-BDC2051B51F7}" dt="2024-03-03T15:23:22.913" v="249" actId="20577"/>
          <ac:spMkLst>
            <pc:docMk/>
            <pc:sldMk cId="1370734027" sldId="328"/>
            <ac:spMk id="19" creationId="{DA56C365-4BC1-6C90-7BEE-D24A47A7D406}"/>
          </ac:spMkLst>
        </pc:spChg>
        <pc:picChg chg="mod">
          <ac:chgData name="Lucie Konečná" userId="e77d300807919a1d" providerId="LiveId" clId="{8BF6168D-BEE8-4412-8543-BDC2051B51F7}" dt="2024-03-03T15:22:56.543" v="243" actId="14100"/>
          <ac:picMkLst>
            <pc:docMk/>
            <pc:sldMk cId="1370734027" sldId="328"/>
            <ac:picMk id="5" creationId="{9BD073A3-8B8E-D072-8A30-C5DDEEA93F76}"/>
          </ac:picMkLst>
        </pc:picChg>
      </pc:sldChg>
      <pc:sldChg chg="modSp add mod">
        <pc:chgData name="Lucie Konečná" userId="e77d300807919a1d" providerId="LiveId" clId="{8BF6168D-BEE8-4412-8543-BDC2051B51F7}" dt="2024-03-03T10:46:56.802" v="11" actId="1076"/>
        <pc:sldMkLst>
          <pc:docMk/>
          <pc:sldMk cId="3596294211" sldId="348"/>
        </pc:sldMkLst>
        <pc:spChg chg="mod">
          <ac:chgData name="Lucie Konečná" userId="e77d300807919a1d" providerId="LiveId" clId="{8BF6168D-BEE8-4412-8543-BDC2051B51F7}" dt="2024-03-03T10:46:47.501" v="8"/>
          <ac:spMkLst>
            <pc:docMk/>
            <pc:sldMk cId="3596294211" sldId="348"/>
            <ac:spMk id="2" creationId="{A854D5AF-9108-43B1-9851-175C6F47A8D2}"/>
          </ac:spMkLst>
        </pc:spChg>
        <pc:picChg chg="mod">
          <ac:chgData name="Lucie Konečná" userId="e77d300807919a1d" providerId="LiveId" clId="{8BF6168D-BEE8-4412-8543-BDC2051B51F7}" dt="2024-03-03T10:46:55.084" v="10" actId="1076"/>
          <ac:picMkLst>
            <pc:docMk/>
            <pc:sldMk cId="3596294211" sldId="348"/>
            <ac:picMk id="7" creationId="{710161D7-5597-1E0A-0022-FACB20CF4F95}"/>
          </ac:picMkLst>
        </pc:picChg>
        <pc:picChg chg="mod">
          <ac:chgData name="Lucie Konečná" userId="e77d300807919a1d" providerId="LiveId" clId="{8BF6168D-BEE8-4412-8543-BDC2051B51F7}" dt="2024-03-03T10:46:53.207" v="9" actId="1076"/>
          <ac:picMkLst>
            <pc:docMk/>
            <pc:sldMk cId="3596294211" sldId="348"/>
            <ac:picMk id="8" creationId="{222BBCE4-4179-4C18-CD2F-4DF3EE69D94C}"/>
          </ac:picMkLst>
        </pc:picChg>
        <pc:picChg chg="mod">
          <ac:chgData name="Lucie Konečná" userId="e77d300807919a1d" providerId="LiveId" clId="{8BF6168D-BEE8-4412-8543-BDC2051B51F7}" dt="2024-03-03T10:46:56.802" v="11" actId="1076"/>
          <ac:picMkLst>
            <pc:docMk/>
            <pc:sldMk cId="3596294211" sldId="348"/>
            <ac:picMk id="9" creationId="{E4E17CB9-72F1-3A06-CE77-656CD71D094B}"/>
          </ac:picMkLst>
        </pc:picChg>
      </pc:sldChg>
      <pc:sldChg chg="addSp modSp new mod">
        <pc:chgData name="Lucie Konečná" userId="e77d300807919a1d" providerId="LiveId" clId="{8BF6168D-BEE8-4412-8543-BDC2051B51F7}" dt="2024-03-03T10:48:34.557" v="28" actId="1076"/>
        <pc:sldMkLst>
          <pc:docMk/>
          <pc:sldMk cId="3180850007" sldId="349"/>
        </pc:sldMkLst>
        <pc:spChg chg="mod">
          <ac:chgData name="Lucie Konečná" userId="e77d300807919a1d" providerId="LiveId" clId="{8BF6168D-BEE8-4412-8543-BDC2051B51F7}" dt="2024-03-03T10:48:20.623" v="25" actId="20577"/>
          <ac:spMkLst>
            <pc:docMk/>
            <pc:sldMk cId="3180850007" sldId="349"/>
            <ac:spMk id="2" creationId="{A74F7EDD-A6C3-073A-E831-4BE3F7F14B83}"/>
          </ac:spMkLst>
        </pc:spChg>
        <pc:picChg chg="add mod">
          <ac:chgData name="Lucie Konečná" userId="e77d300807919a1d" providerId="LiveId" clId="{8BF6168D-BEE8-4412-8543-BDC2051B51F7}" dt="2024-03-03T10:48:34.557" v="28" actId="1076"/>
          <ac:picMkLst>
            <pc:docMk/>
            <pc:sldMk cId="3180850007" sldId="349"/>
            <ac:picMk id="4" creationId="{C7127B10-8B34-2009-F446-CD065770F7A7}"/>
          </ac:picMkLst>
        </pc:picChg>
      </pc:sldChg>
      <pc:sldChg chg="addSp modSp new ord">
        <pc:chgData name="Lucie Konečná" userId="e77d300807919a1d" providerId="LiveId" clId="{8BF6168D-BEE8-4412-8543-BDC2051B51F7}" dt="2024-03-03T14:54:35.711" v="107"/>
        <pc:sldMkLst>
          <pc:docMk/>
          <pc:sldMk cId="791295478" sldId="350"/>
        </pc:sldMkLst>
        <pc:picChg chg="add mod">
          <ac:chgData name="Lucie Konečná" userId="e77d300807919a1d" providerId="LiveId" clId="{8BF6168D-BEE8-4412-8543-BDC2051B51F7}" dt="2024-03-03T10:49:33.939" v="32" actId="1076"/>
          <ac:picMkLst>
            <pc:docMk/>
            <pc:sldMk cId="791295478" sldId="350"/>
            <ac:picMk id="4" creationId="{B0AA64ED-1FA8-C72E-5D60-C0788B1A7256}"/>
          </ac:picMkLst>
        </pc:picChg>
      </pc:sldChg>
      <pc:sldChg chg="addSp modSp new mod ord">
        <pc:chgData name="Lucie Konečná" userId="e77d300807919a1d" providerId="LiveId" clId="{8BF6168D-BEE8-4412-8543-BDC2051B51F7}" dt="2024-03-03T11:00:14.842" v="83"/>
        <pc:sldMkLst>
          <pc:docMk/>
          <pc:sldMk cId="1953870264" sldId="351"/>
        </pc:sldMkLst>
        <pc:spChg chg="mod">
          <ac:chgData name="Lucie Konečná" userId="e77d300807919a1d" providerId="LiveId" clId="{8BF6168D-BEE8-4412-8543-BDC2051B51F7}" dt="2024-03-03T10:51:06.414" v="51" actId="1076"/>
          <ac:spMkLst>
            <pc:docMk/>
            <pc:sldMk cId="1953870264" sldId="351"/>
            <ac:spMk id="2" creationId="{CF9DA63A-B002-FBB9-FF99-15AD2F5B9640}"/>
          </ac:spMkLst>
        </pc:spChg>
        <pc:spChg chg="mod">
          <ac:chgData name="Lucie Konečná" userId="e77d300807919a1d" providerId="LiveId" clId="{8BF6168D-BEE8-4412-8543-BDC2051B51F7}" dt="2024-03-03T10:52:50.219" v="62"/>
          <ac:spMkLst>
            <pc:docMk/>
            <pc:sldMk cId="1953870264" sldId="351"/>
            <ac:spMk id="3" creationId="{6D5DCACE-8289-14CE-AFF6-53D86F7A4811}"/>
          </ac:spMkLst>
        </pc:spChg>
        <pc:picChg chg="add mod">
          <ac:chgData name="Lucie Konečná" userId="e77d300807919a1d" providerId="LiveId" clId="{8BF6168D-BEE8-4412-8543-BDC2051B51F7}" dt="2024-03-03T10:51:26.523" v="54" actId="1076"/>
          <ac:picMkLst>
            <pc:docMk/>
            <pc:sldMk cId="1953870264" sldId="351"/>
            <ac:picMk id="4" creationId="{2C9E35C3-3126-4B12-0CE6-BC1FEC2C9E8C}"/>
          </ac:picMkLst>
        </pc:picChg>
        <pc:picChg chg="add mod">
          <ac:chgData name="Lucie Konečná" userId="e77d300807919a1d" providerId="LiveId" clId="{8BF6168D-BEE8-4412-8543-BDC2051B51F7}" dt="2024-03-03T10:53:16.671" v="65" actId="1076"/>
          <ac:picMkLst>
            <pc:docMk/>
            <pc:sldMk cId="1953870264" sldId="351"/>
            <ac:picMk id="5" creationId="{2DEF870E-93B1-69F4-B05D-DBCCB2AC2E71}"/>
          </ac:picMkLst>
        </pc:picChg>
      </pc:sldChg>
      <pc:sldChg chg="addSp delSp modSp new mod ord">
        <pc:chgData name="Lucie Konečná" userId="e77d300807919a1d" providerId="LiveId" clId="{8BF6168D-BEE8-4412-8543-BDC2051B51F7}" dt="2024-03-03T16:43:32.592" v="268" actId="1076"/>
        <pc:sldMkLst>
          <pc:docMk/>
          <pc:sldMk cId="1218800017" sldId="352"/>
        </pc:sldMkLst>
        <pc:spChg chg="mod">
          <ac:chgData name="Lucie Konečná" userId="e77d300807919a1d" providerId="LiveId" clId="{8BF6168D-BEE8-4412-8543-BDC2051B51F7}" dt="2024-03-03T16:41:33.580" v="256" actId="122"/>
          <ac:spMkLst>
            <pc:docMk/>
            <pc:sldMk cId="1218800017" sldId="352"/>
            <ac:spMk id="2" creationId="{669B5BF4-1F06-890F-B072-FBE5D5772237}"/>
          </ac:spMkLst>
        </pc:spChg>
        <pc:spChg chg="del">
          <ac:chgData name="Lucie Konečná" userId="e77d300807919a1d" providerId="LiveId" clId="{8BF6168D-BEE8-4412-8543-BDC2051B51F7}" dt="2024-03-03T16:42:56.936" v="257"/>
          <ac:spMkLst>
            <pc:docMk/>
            <pc:sldMk cId="1218800017" sldId="352"/>
            <ac:spMk id="3" creationId="{66189C20-F755-21DF-5DF5-D1994E7D499B}"/>
          </ac:spMkLst>
        </pc:spChg>
        <pc:picChg chg="add mod">
          <ac:chgData name="Lucie Konečná" userId="e77d300807919a1d" providerId="LiveId" clId="{8BF6168D-BEE8-4412-8543-BDC2051B51F7}" dt="2024-03-03T16:43:28.695" v="267" actId="1076"/>
          <ac:picMkLst>
            <pc:docMk/>
            <pc:sldMk cId="1218800017" sldId="352"/>
            <ac:picMk id="4" creationId="{ED2ED419-3F1B-34BB-8D34-20BE1F4EDE87}"/>
          </ac:picMkLst>
        </pc:picChg>
        <pc:picChg chg="add mod">
          <ac:chgData name="Lucie Konečná" userId="e77d300807919a1d" providerId="LiveId" clId="{8BF6168D-BEE8-4412-8543-BDC2051B51F7}" dt="2024-03-03T16:43:32.592" v="268" actId="1076"/>
          <ac:picMkLst>
            <pc:docMk/>
            <pc:sldMk cId="1218800017" sldId="352"/>
            <ac:picMk id="5" creationId="{A7F02E2F-47C0-4DAB-AB05-A818441725DB}"/>
          </ac:picMkLst>
        </pc:picChg>
      </pc:sldChg>
      <pc:sldChg chg="addSp delSp modSp new del mod">
        <pc:chgData name="Lucie Konečná" userId="e77d300807919a1d" providerId="LiveId" clId="{8BF6168D-BEE8-4412-8543-BDC2051B51F7}" dt="2024-03-03T11:00:10.067" v="79" actId="47"/>
        <pc:sldMkLst>
          <pc:docMk/>
          <pc:sldMk cId="2662526750" sldId="352"/>
        </pc:sldMkLst>
        <pc:spChg chg="del">
          <ac:chgData name="Lucie Konečná" userId="e77d300807919a1d" providerId="LiveId" clId="{8BF6168D-BEE8-4412-8543-BDC2051B51F7}" dt="2024-03-03T10:58:46.036" v="73" actId="931"/>
          <ac:spMkLst>
            <pc:docMk/>
            <pc:sldMk cId="2662526750" sldId="352"/>
            <ac:spMk id="3" creationId="{308AB70C-5AE8-37C5-3F3D-A04858F60173}"/>
          </ac:spMkLst>
        </pc:spChg>
        <pc:spChg chg="add mod">
          <ac:chgData name="Lucie Konečná" userId="e77d300807919a1d" providerId="LiveId" clId="{8BF6168D-BEE8-4412-8543-BDC2051B51F7}" dt="2024-03-03T10:58:56.014" v="78" actId="478"/>
          <ac:spMkLst>
            <pc:docMk/>
            <pc:sldMk cId="2662526750" sldId="352"/>
            <ac:spMk id="7" creationId="{01252A74-E0BB-18F8-9622-337AC20C640C}"/>
          </ac:spMkLst>
        </pc:spChg>
        <pc:picChg chg="add del mod">
          <ac:chgData name="Lucie Konečná" userId="e77d300807919a1d" providerId="LiveId" clId="{8BF6168D-BEE8-4412-8543-BDC2051B51F7}" dt="2024-03-03T10:58:56.014" v="78" actId="478"/>
          <ac:picMkLst>
            <pc:docMk/>
            <pc:sldMk cId="2662526750" sldId="352"/>
            <ac:picMk id="5" creationId="{E87129B7-6525-33BF-F597-6F4D8558B98D}"/>
          </ac:picMkLst>
        </pc:picChg>
        <pc:picChg chg="add del mod">
          <ac:chgData name="Lucie Konečná" userId="e77d300807919a1d" providerId="LiveId" clId="{8BF6168D-BEE8-4412-8543-BDC2051B51F7}" dt="2024-03-03T10:58:18.784" v="72" actId="478"/>
          <ac:picMkLst>
            <pc:docMk/>
            <pc:sldMk cId="2662526750" sldId="352"/>
            <ac:picMk id="1026" creationId="{380BCAF1-ACC0-5FBA-2566-3C49405DD4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00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Terrorism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en-US" dirty="0"/>
              <a:t>GLCb2026 </a:t>
            </a:r>
            <a:r>
              <a:rPr lang="en-US" dirty="0" err="1"/>
              <a:t>Africas</a:t>
            </a:r>
            <a:r>
              <a:rPr lang="en-US" dirty="0"/>
              <a:t> Contemporary Security Challenges </a:t>
            </a:r>
            <a:endParaRPr lang="cs-CZ" dirty="0"/>
          </a:p>
          <a:p>
            <a:r>
              <a:rPr lang="cs-CZ"/>
              <a:t>06/03/2024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8C4E5-3E51-9F3B-6E7D-F31006C5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5" y="243116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F94B2-0AA0-16AB-7FDF-2CAC69FF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BDC5BA-8FBB-55FF-7181-EC6A30BC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59162"/>
            <a:ext cx="10565207" cy="49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8C4E5-3E51-9F3B-6E7D-F31006C5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5" y="243116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F94B2-0AA0-16AB-7FDF-2CAC69FF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98B78B-BB63-1366-1F0F-D78CFA1B0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46" y="1092696"/>
            <a:ext cx="10303977" cy="56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5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8C4E5-3E51-9F3B-6E7D-F31006C5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5" y="243116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r>
              <a:rPr lang="cs-CZ" dirty="0"/>
              <a:t>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F94B2-0AA0-16AB-7FDF-2CAC69FF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Islamic State (IS), Al-Shabaab, Taliban </a:t>
            </a:r>
            <a:r>
              <a:rPr lang="cs-CZ" dirty="0"/>
              <a:t>                                                                                </a:t>
            </a:r>
            <a:r>
              <a:rPr lang="en-US" dirty="0"/>
              <a:t>and Jamaat Nusrat Al-Islam </a:t>
            </a:r>
            <a:r>
              <a:rPr lang="en-US" dirty="0" err="1"/>
              <a:t>wal</a:t>
            </a:r>
            <a:r>
              <a:rPr lang="en-US" dirty="0"/>
              <a:t> Muslimeen</a:t>
            </a:r>
            <a:endParaRPr lang="cs-CZ" dirty="0"/>
          </a:p>
          <a:p>
            <a:r>
              <a:rPr lang="en-US" dirty="0"/>
              <a:t>3,364 (47% of all victims).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0C0234-CF3E-E4EB-EF35-91D31714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88" y="1069866"/>
            <a:ext cx="5447912" cy="54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4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DA63A-B002-FBB9-FF99-15AD2F5B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8" y="247650"/>
            <a:ext cx="10099964" cy="1485900"/>
          </a:xfrm>
        </p:spPr>
        <p:txBody>
          <a:bodyPr/>
          <a:lstStyle/>
          <a:p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r>
              <a:rPr lang="cs-CZ" dirty="0"/>
              <a:t>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DCACE-8289-14CE-AFF6-53D86F7A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54" y="1543051"/>
            <a:ext cx="5663046" cy="3581400"/>
          </a:xfrm>
        </p:spPr>
        <p:txBody>
          <a:bodyPr/>
          <a:lstStyle/>
          <a:p>
            <a:r>
              <a:rPr lang="en-US" dirty="0"/>
              <a:t>Islamic State (IS), Al-Shabaab, Jamaat Nusrat Al-Islam </a:t>
            </a:r>
            <a:r>
              <a:rPr lang="en-US" dirty="0" err="1"/>
              <a:t>wal</a:t>
            </a:r>
            <a:r>
              <a:rPr lang="en-US" dirty="0"/>
              <a:t> Muslimeen and the </a:t>
            </a:r>
            <a:r>
              <a:rPr lang="en-US" dirty="0" err="1"/>
              <a:t>Balochistan</a:t>
            </a:r>
            <a:r>
              <a:rPr lang="en-US" dirty="0"/>
              <a:t> Liberation Army.</a:t>
            </a:r>
            <a:endParaRPr lang="cs-CZ" dirty="0"/>
          </a:p>
          <a:p>
            <a:r>
              <a:rPr lang="en-US" dirty="0"/>
              <a:t>3,129 (47% of all victims).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9E35C3-3126-4B12-0CE6-BC1FEC2C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46" y="1145547"/>
            <a:ext cx="5377161" cy="51247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EF870E-93B1-69F4-B05D-DBCCB2AC2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77" y="3054018"/>
            <a:ext cx="5104768" cy="38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D90F0-BCB0-2BEC-1452-913D6D7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934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in Sahel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04F1D-EF19-CE34-0555-E0514CE4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771884"/>
            <a:ext cx="9601200" cy="3581400"/>
          </a:xfrm>
        </p:spPr>
        <p:txBody>
          <a:bodyPr/>
          <a:lstStyle/>
          <a:p>
            <a:r>
              <a:rPr lang="en-US" dirty="0"/>
              <a:t>Three types of terrorist groups in the Sahel – international, local with ethnic-nationalist-religious overtones and local arising as a reaction to a certain problem (Dan Nan </a:t>
            </a:r>
            <a:r>
              <a:rPr lang="en-US" dirty="0" err="1"/>
              <a:t>Ambassagou</a:t>
            </a:r>
            <a:r>
              <a:rPr lang="en-US" dirty="0"/>
              <a:t> Association, </a:t>
            </a:r>
            <a:r>
              <a:rPr lang="en-US" dirty="0" err="1"/>
              <a:t>Koglweogos</a:t>
            </a:r>
            <a:r>
              <a:rPr lang="en-US" dirty="0"/>
              <a:t>).</a:t>
            </a:r>
            <a:endParaRPr lang="cs-CZ" dirty="0"/>
          </a:p>
          <a:p>
            <a:r>
              <a:rPr lang="en-US" dirty="0"/>
              <a:t>Factors affecting the success of TG in the Sahel: rapid population growth, lack of water and food, political instability, corruption, weakness of the security apparatus, terrain and porous borders, poverty, etc.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CF5D6E-A138-FBF9-218A-38B7E9602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728" y="3741239"/>
            <a:ext cx="3022398" cy="29709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4BE58FB-DD27-DB59-6BFB-F98A0FB73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16" y="3741239"/>
            <a:ext cx="7942104" cy="29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4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B5BF4-1F06-890F-B072-FBE5D577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Case Study: Boko Haram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2ED419-3F1B-34BB-8D34-20BE1F4EDE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51" y="1671437"/>
            <a:ext cx="5914249" cy="442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02E2F-47C0-4DAB-AB05-A81844172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4" y="2171700"/>
            <a:ext cx="5426726" cy="37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80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8C2A2-AC55-B15C-2509-43C0C00A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687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Case Study: Boko </a:t>
            </a:r>
            <a:r>
              <a:rPr lang="cs-CZ" dirty="0" err="1"/>
              <a:t>Haram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96BFD-C46E-6705-D2ED-36A8B93E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97640"/>
            <a:ext cx="9601200" cy="4862720"/>
          </a:xfrm>
        </p:spPr>
        <p:txBody>
          <a:bodyPr/>
          <a:lstStyle/>
          <a:p>
            <a:r>
              <a:rPr lang="en-US" dirty="0"/>
              <a:t>Factors influencing the creation of BH - high level of corruption, poverty, non-transparency, unemployment, corruption of the elites, social inequalities, lack of national awareness, weak security apparatus, etc.</a:t>
            </a:r>
            <a:endParaRPr lang="cs-CZ" dirty="0"/>
          </a:p>
          <a:p>
            <a:r>
              <a:rPr lang="en-US" dirty="0"/>
              <a:t>The Rise of Boko Haram – </a:t>
            </a:r>
            <a:r>
              <a:rPr lang="en-US" dirty="0" err="1"/>
              <a:t>Mauduguri</a:t>
            </a:r>
            <a:r>
              <a:rPr lang="en-US" dirty="0"/>
              <a:t> 2001 - Mohammed Yusuf.</a:t>
            </a:r>
            <a:endParaRPr lang="cs-CZ" dirty="0"/>
          </a:p>
          <a:p>
            <a:r>
              <a:rPr lang="cs-CZ" dirty="0" err="1"/>
              <a:t>Jama'atu</a:t>
            </a:r>
            <a:r>
              <a:rPr lang="cs-CZ" dirty="0"/>
              <a:t> </a:t>
            </a:r>
            <a:r>
              <a:rPr lang="cs-CZ" dirty="0" err="1"/>
              <a:t>Ahlis</a:t>
            </a:r>
            <a:r>
              <a:rPr lang="cs-CZ" dirty="0"/>
              <a:t> Sunna </a:t>
            </a:r>
            <a:r>
              <a:rPr lang="cs-CZ" dirty="0" err="1"/>
              <a:t>Lidda'awati</a:t>
            </a:r>
            <a:r>
              <a:rPr lang="cs-CZ" dirty="0"/>
              <a:t> </a:t>
            </a:r>
            <a:r>
              <a:rPr lang="cs-CZ" dirty="0" err="1"/>
              <a:t>wal</a:t>
            </a:r>
            <a:r>
              <a:rPr lang="cs-CZ" dirty="0"/>
              <a:t>-Jihad – (Boko </a:t>
            </a:r>
            <a:r>
              <a:rPr lang="cs-CZ" dirty="0" err="1"/>
              <a:t>Haram</a:t>
            </a:r>
            <a:r>
              <a:rPr lang="cs-CZ" dirty="0"/>
              <a:t> – </a:t>
            </a:r>
            <a:r>
              <a:rPr lang="cs-CZ" dirty="0" err="1"/>
              <a:t>Hausa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).</a:t>
            </a:r>
          </a:p>
          <a:p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and ideology.</a:t>
            </a:r>
          </a:p>
          <a:p>
            <a:r>
              <a:rPr lang="en-US" dirty="0"/>
              <a:t>Abubakar Shekau (2009) – violent activity, wide spectrum of activity, Sambisa.</a:t>
            </a:r>
            <a:endParaRPr lang="cs-CZ" dirty="0"/>
          </a:p>
          <a:p>
            <a:r>
              <a:rPr lang="cs-CZ" dirty="0"/>
              <a:t>Khalid </a:t>
            </a:r>
            <a:r>
              <a:rPr lang="cs-CZ" dirty="0" err="1"/>
              <a:t>Barnawi</a:t>
            </a:r>
            <a:r>
              <a:rPr lang="cs-CZ" dirty="0"/>
              <a:t> – </a:t>
            </a:r>
            <a:r>
              <a:rPr lang="cs-CZ" dirty="0" err="1"/>
              <a:t>Ansaru</a:t>
            </a:r>
            <a:r>
              <a:rPr lang="cs-CZ" dirty="0"/>
              <a:t> (2012) x </a:t>
            </a:r>
            <a:r>
              <a:rPr lang="cs-CZ" dirty="0" err="1"/>
              <a:t>Abu</a:t>
            </a:r>
            <a:r>
              <a:rPr lang="cs-CZ" dirty="0"/>
              <a:t> </a:t>
            </a:r>
            <a:r>
              <a:rPr lang="cs-CZ" dirty="0" err="1"/>
              <a:t>Musab</a:t>
            </a:r>
            <a:r>
              <a:rPr lang="cs-CZ" dirty="0"/>
              <a:t> al-</a:t>
            </a:r>
            <a:r>
              <a:rPr lang="cs-CZ" dirty="0" err="1"/>
              <a:t>Barnawi</a:t>
            </a:r>
            <a:r>
              <a:rPr lang="cs-CZ" dirty="0"/>
              <a:t> </a:t>
            </a:r>
            <a:r>
              <a:rPr lang="cs-CZ"/>
              <a:t>– ISWAP (2015/2016</a:t>
            </a:r>
            <a:r>
              <a:rPr lang="cs-CZ" dirty="0"/>
              <a:t>).</a:t>
            </a:r>
          </a:p>
          <a:p>
            <a:r>
              <a:rPr lang="en-US" dirty="0"/>
              <a:t>International links to the Islamic State and al-Qaeda.</a:t>
            </a:r>
            <a:endParaRPr lang="cs-CZ" dirty="0"/>
          </a:p>
          <a:p>
            <a:r>
              <a:rPr lang="es-ES" dirty="0" err="1"/>
              <a:t>Bakura</a:t>
            </a:r>
            <a:r>
              <a:rPr lang="es-ES" dirty="0"/>
              <a:t> Doro a </a:t>
            </a:r>
            <a:r>
              <a:rPr lang="es-ES" dirty="0" err="1"/>
              <a:t>Bakura</a:t>
            </a:r>
            <a:r>
              <a:rPr lang="es-ES" dirty="0"/>
              <a:t> </a:t>
            </a:r>
            <a:r>
              <a:rPr lang="es-ES" dirty="0" err="1"/>
              <a:t>Sa’alaba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08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8C2A2-AC55-B15C-2509-43C0C00A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687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Case Study: Boko </a:t>
            </a:r>
            <a:r>
              <a:rPr lang="cs-CZ" dirty="0" err="1"/>
              <a:t>Haram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F36522C-7A3D-50AD-EE5F-0EAA917B499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9867" y="1352864"/>
            <a:ext cx="5601420" cy="4773615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E4046C-5DAD-F399-DF36-05DCE615F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1723443"/>
            <a:ext cx="5870713" cy="440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1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Terrorism - Definition and </a:t>
            </a:r>
            <a:r>
              <a:rPr lang="cs-CZ" dirty="0"/>
              <a:t>T</a:t>
            </a:r>
            <a:r>
              <a:rPr lang="en-US" dirty="0" err="1"/>
              <a:t>ypology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584960"/>
            <a:ext cx="9601200" cy="44825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Peter </a:t>
            </a:r>
            <a:r>
              <a:rPr lang="cs-CZ" dirty="0" err="1"/>
              <a:t>Waldmann</a:t>
            </a:r>
            <a:r>
              <a:rPr lang="cs-CZ" dirty="0"/>
              <a:t> – </a:t>
            </a:r>
            <a:r>
              <a:rPr lang="cs-CZ" dirty="0" err="1"/>
              <a:t>Terrorist</a:t>
            </a:r>
            <a:r>
              <a:rPr lang="cs-CZ" dirty="0"/>
              <a:t> </a:t>
            </a:r>
            <a:r>
              <a:rPr lang="cs-CZ" dirty="0" err="1"/>
              <a:t>Calculus</a:t>
            </a:r>
            <a:r>
              <a:rPr lang="cs-CZ" dirty="0"/>
              <a:t>:</a:t>
            </a:r>
          </a:p>
          <a:p>
            <a:pPr marL="457200" indent="-457200">
              <a:lnSpc>
                <a:spcPct val="80000"/>
              </a:lnSpc>
              <a:buAutoNum type="alphaLcParenR"/>
            </a:pPr>
            <a:r>
              <a:rPr lang="en-US" dirty="0"/>
              <a:t>Violent act (or threat to commit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en-US" dirty="0"/>
              <a:t>)</a:t>
            </a:r>
            <a:endParaRPr lang="cs-CZ" dirty="0"/>
          </a:p>
          <a:p>
            <a:pPr marL="457200" indent="-457200">
              <a:lnSpc>
                <a:spcPct val="80000"/>
              </a:lnSpc>
              <a:buAutoNum type="alphaLcParenR"/>
            </a:pPr>
            <a:r>
              <a:rPr lang="en-US" dirty="0"/>
              <a:t>intended strong emotional reaction </a:t>
            </a:r>
            <a:r>
              <a:rPr lang="cs-CZ" dirty="0"/>
              <a:t>                                                                                              </a:t>
            </a:r>
            <a:r>
              <a:rPr lang="en-US" dirty="0"/>
              <a:t>(fear in the enemy, positive </a:t>
            </a:r>
            <a:r>
              <a:rPr lang="cs-CZ" dirty="0"/>
              <a:t>                                                                                                         </a:t>
            </a:r>
            <a:r>
              <a:rPr lang="en-US" dirty="0"/>
              <a:t>emotions in sympathizers)</a:t>
            </a:r>
            <a:endParaRPr lang="cs-CZ" dirty="0"/>
          </a:p>
          <a:p>
            <a:pPr marL="457200" indent="-457200">
              <a:lnSpc>
                <a:spcPct val="80000"/>
              </a:lnSpc>
              <a:buAutoNum type="alphaLcParenR"/>
            </a:pPr>
            <a:r>
              <a:rPr lang="en-US" dirty="0"/>
              <a:t>subsequent certain reaction </a:t>
            </a:r>
            <a:r>
              <a:rPr lang="cs-CZ" dirty="0"/>
              <a:t>                                                                                                         </a:t>
            </a:r>
            <a:r>
              <a:rPr lang="en-US" dirty="0"/>
              <a:t>(hasty, panic-dictated protective</a:t>
            </a:r>
            <a:r>
              <a:rPr lang="cs-CZ" dirty="0"/>
              <a:t>                                                                                                                      </a:t>
            </a:r>
            <a:r>
              <a:rPr lang="en-US" dirty="0"/>
              <a:t> and retaliatory measures, but also </a:t>
            </a:r>
            <a:r>
              <a:rPr lang="cs-CZ" dirty="0"/>
              <a:t>                                                                                                        </a:t>
            </a:r>
            <a:r>
              <a:rPr lang="en-US" dirty="0"/>
              <a:t>active assistance in the combat </a:t>
            </a:r>
            <a:r>
              <a:rPr lang="cs-CZ" dirty="0"/>
              <a:t>                                                                                            </a:t>
            </a:r>
            <a:r>
              <a:rPr lang="en-US" dirty="0"/>
              <a:t>effort)</a:t>
            </a:r>
            <a:endParaRPr 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AF4C7975-7F92-FB4D-F20C-4F40709C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849" y="2405987"/>
            <a:ext cx="6823151" cy="42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Terrorism - Definition and </a:t>
            </a:r>
            <a:r>
              <a:rPr lang="cs-CZ" dirty="0"/>
              <a:t>T</a:t>
            </a:r>
            <a:r>
              <a:rPr lang="en-US" dirty="0" err="1"/>
              <a:t>ypology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48254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i="1" dirty="0"/>
              <a:t>„</a:t>
            </a:r>
            <a:r>
              <a:rPr lang="en-US" altLang="cs-CZ" sz="2000" i="1" dirty="0"/>
              <a:t>Terrorism is the use of aggressive and excessive violence (or the threat of such violence) that is planned with the dominant purpose of sending a serious intimidating message to a significantly larger number of people (the target audience) than just those who are directly harmed by the primary violent acts or threats.”</a:t>
            </a:r>
            <a:r>
              <a:rPr lang="cs-CZ" altLang="cs-CZ" sz="2000" i="1" dirty="0"/>
              <a:t> M. Mareš</a:t>
            </a:r>
          </a:p>
          <a:p>
            <a:pPr algn="just">
              <a:lnSpc>
                <a:spcPct val="80000"/>
              </a:lnSpc>
            </a:pPr>
            <a:r>
              <a:rPr lang="cs-CZ" dirty="0"/>
              <a:t>David </a:t>
            </a:r>
            <a:r>
              <a:rPr lang="cs-CZ" dirty="0" err="1"/>
              <a:t>Rapaport</a:t>
            </a:r>
            <a:r>
              <a:rPr lang="cs-CZ" dirty="0"/>
              <a:t>: T</a:t>
            </a:r>
            <a:r>
              <a:rPr lang="en-US" dirty="0"/>
              <a:t>he Anarchist wave (1878–1919), the Anti-Colonial wave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1920s–early 1960s), the New Left wave (mid-1960s–1990s), and the Religious wave (19</a:t>
            </a:r>
            <a:r>
              <a:rPr lang="cs-CZ" dirty="0"/>
              <a:t>95</a:t>
            </a:r>
            <a:r>
              <a:rPr lang="en-US" dirty="0"/>
              <a:t>–?).</a:t>
            </a:r>
            <a:endParaRPr lang="cs-CZ" dirty="0"/>
          </a:p>
          <a:p>
            <a:pPr algn="just">
              <a:lnSpc>
                <a:spcPct val="80000"/>
              </a:lnSpc>
            </a:pPr>
            <a:r>
              <a:rPr lang="cs-CZ" dirty="0"/>
              <a:t>Typology Mareš - </a:t>
            </a:r>
            <a:r>
              <a:rPr lang="en-US" dirty="0"/>
              <a:t>the ultra-left</a:t>
            </a:r>
            <a:r>
              <a:rPr lang="cs-CZ" dirty="0"/>
              <a:t>,</a:t>
            </a:r>
            <a:r>
              <a:rPr lang="en-US" dirty="0"/>
              <a:t> ultra-right</a:t>
            </a:r>
            <a:r>
              <a:rPr lang="cs-CZ" dirty="0"/>
              <a:t>,</a:t>
            </a:r>
            <a:r>
              <a:rPr lang="en-US" dirty="0"/>
              <a:t> ethnic and territorial</a:t>
            </a:r>
            <a:r>
              <a:rPr lang="cs-CZ" dirty="0"/>
              <a:t>,</a:t>
            </a:r>
            <a:r>
              <a:rPr lang="en-US" dirty="0"/>
              <a:t> religious</a:t>
            </a:r>
            <a:r>
              <a:rPr lang="cs-CZ" dirty="0"/>
              <a:t>,</a:t>
            </a:r>
            <a:r>
              <a:rPr lang="en-US" dirty="0"/>
              <a:t> ecological</a:t>
            </a:r>
            <a:r>
              <a:rPr lang="cs-CZ" dirty="0"/>
              <a:t>,</a:t>
            </a:r>
            <a:r>
              <a:rPr lang="en-US" dirty="0"/>
              <a:t> criminal</a:t>
            </a:r>
            <a:r>
              <a:rPr lang="cs-CZ" dirty="0"/>
              <a:t>,</a:t>
            </a:r>
            <a:r>
              <a:rPr lang="en-US" dirty="0"/>
              <a:t> psychopathological</a:t>
            </a:r>
            <a:r>
              <a:rPr lang="cs-CZ" dirty="0"/>
              <a:t>,</a:t>
            </a:r>
            <a:r>
              <a:rPr lang="en-US" dirty="0"/>
              <a:t> single-issue</a:t>
            </a:r>
            <a:r>
              <a:rPr lang="cs-CZ" dirty="0"/>
              <a:t>.</a:t>
            </a:r>
          </a:p>
          <a:p>
            <a:pPr>
              <a:lnSpc>
                <a:spcPct val="80000"/>
              </a:lnSpc>
            </a:pPr>
            <a:r>
              <a:rPr lang="cs-CZ" dirty="0"/>
              <a:t>Schmid: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32E954-ECB2-2702-5DAC-1EC0D3EE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51" y="4303904"/>
            <a:ext cx="5934755" cy="23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850C9-9348-A8A4-0A33-463805C3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6C365-4BC1-6C90-7BEE-D24A47A7D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9835"/>
            <a:ext cx="9601200" cy="4701208"/>
          </a:xfrm>
        </p:spPr>
        <p:txBody>
          <a:bodyPr/>
          <a:lstStyle/>
          <a:p>
            <a:r>
              <a:rPr lang="en-US" dirty="0"/>
              <a:t>2007-202</a:t>
            </a:r>
            <a:r>
              <a:rPr lang="cs-CZ" dirty="0"/>
              <a:t>2</a:t>
            </a:r>
            <a:r>
              <a:rPr lang="en-US" dirty="0"/>
              <a:t> - number of terrorist attack?</a:t>
            </a:r>
            <a:endParaRPr lang="cs-CZ" dirty="0"/>
          </a:p>
          <a:p>
            <a:r>
              <a:rPr lang="en-US" dirty="0"/>
              <a:t>Violent conflicts the main driver of terrorism, 97% of terrorist attacks in 202</a:t>
            </a:r>
            <a:r>
              <a:rPr lang="cs-CZ" dirty="0"/>
              <a:t>2</a:t>
            </a:r>
            <a:r>
              <a:rPr lang="en-US" dirty="0"/>
              <a:t> took place in a country where is an ongoing conflict.</a:t>
            </a:r>
            <a:endParaRPr lang="cs-CZ" dirty="0"/>
          </a:p>
          <a:p>
            <a:r>
              <a:rPr lang="en-US" dirty="0"/>
              <a:t>The worst situation is in the Sahel, 4</a:t>
            </a:r>
            <a:r>
              <a:rPr lang="cs-CZ" dirty="0"/>
              <a:t>8</a:t>
            </a:r>
            <a:r>
              <a:rPr lang="en-US" dirty="0"/>
              <a:t>% of all </a:t>
            </a:r>
            <a:r>
              <a:rPr lang="cs-CZ" dirty="0"/>
              <a:t>victims</a:t>
            </a:r>
            <a:r>
              <a:rPr lang="en-US" dirty="0"/>
              <a:t>, the worst situation in Mali, Burkina Faso and Niger. Islamic State in West Africa (ISWA), Jamaat Nusrat Al-Islam </a:t>
            </a:r>
            <a:r>
              <a:rPr lang="en-US" dirty="0" err="1"/>
              <a:t>wal</a:t>
            </a:r>
            <a:r>
              <a:rPr lang="en-US" dirty="0"/>
              <a:t> Muslimeen (JNIM).</a:t>
            </a:r>
            <a:endParaRPr lang="cs-CZ" dirty="0"/>
          </a:p>
          <a:p>
            <a:r>
              <a:rPr lang="en-US" dirty="0"/>
              <a:t>Improvement in Nigeria (Boko Haram)</a:t>
            </a:r>
            <a:endParaRPr lang="cs-CZ" dirty="0"/>
          </a:p>
          <a:p>
            <a:r>
              <a:rPr lang="en-US" dirty="0"/>
              <a:t>IS the deadliest terrorist group (Islamic State - Khorasan Province (ISKP), Islamic State - Sinai Province (ISSP) and ISWA).</a:t>
            </a:r>
            <a:endParaRPr lang="cs-CZ" dirty="0"/>
          </a:p>
          <a:p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main</a:t>
            </a:r>
            <a:r>
              <a:rPr lang="cs-CZ" b="1" dirty="0"/>
              <a:t> </a:t>
            </a:r>
            <a:r>
              <a:rPr lang="cs-CZ" b="1" dirty="0" err="1"/>
              <a:t>trends</a:t>
            </a:r>
            <a:r>
              <a:rPr lang="cs-CZ" b="1" dirty="0"/>
              <a:t> in </a:t>
            </a:r>
            <a:r>
              <a:rPr lang="cs-CZ" b="1" dirty="0" err="1"/>
              <a:t>Africa</a:t>
            </a:r>
            <a:r>
              <a:rPr lang="cs-CZ" b="1" dirty="0"/>
              <a:t>.</a:t>
            </a:r>
          </a:p>
          <a:p>
            <a:r>
              <a:rPr lang="cs-CZ" dirty="0"/>
              <a:t>https://www.start.umd.edu/gtd/</a:t>
            </a:r>
          </a:p>
        </p:txBody>
      </p:sp>
    </p:spTree>
    <p:extLst>
      <p:ext uri="{BB962C8B-B14F-4D97-AF65-F5344CB8AC3E}">
        <p14:creationId xmlns:p14="http://schemas.microsoft.com/office/powerpoint/2010/main" val="46000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5F578-6F8B-E73F-93BC-666019E2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69949-3CDE-DE50-2B69-CD9DD0733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AA64ED-1FA8-C72E-5D60-C0788B1A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-23380"/>
            <a:ext cx="9175173" cy="688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9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5850C9-9348-A8A4-0A33-463805C3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3" y="1864160"/>
            <a:ext cx="3547856" cy="1226819"/>
          </a:xfrm>
        </p:spPr>
        <p:txBody>
          <a:bodyPr anchor="b">
            <a:noAutofit/>
          </a:bodyPr>
          <a:lstStyle/>
          <a:p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r>
              <a:rPr lang="cs-CZ" sz="3600" b="1" dirty="0" err="1"/>
              <a:t>Trends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Contemporary</a:t>
            </a:r>
            <a:r>
              <a:rPr lang="cs-CZ" sz="3600" b="1" dirty="0"/>
              <a:t> </a:t>
            </a:r>
            <a:r>
              <a:rPr lang="cs-CZ" sz="3600" b="1" dirty="0" err="1"/>
              <a:t>Terrorism</a:t>
            </a:r>
            <a:r>
              <a:rPr lang="cs-CZ" sz="3600" b="1" dirty="0"/>
              <a:t> - </a:t>
            </a:r>
            <a:r>
              <a:rPr lang="cs-CZ" sz="3600" b="1" dirty="0" err="1"/>
              <a:t>Africa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D073A3-8B8E-D072-8A30-C5DDEEA93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30836" cy="6841792"/>
          </a:xfrm>
          <a:prstGeom prst="rect">
            <a:avLst/>
          </a:prstGeom>
        </p:spPr>
      </p:pic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DA56C365-4BC1-6C90-7BEE-D24A47A7D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8687" y="3183267"/>
            <a:ext cx="3248727" cy="3674981"/>
          </a:xfrm>
        </p:spPr>
        <p:txBody>
          <a:bodyPr>
            <a:normAutofit/>
          </a:bodyPr>
          <a:lstStyle/>
          <a:p>
            <a:r>
              <a:rPr lang="cs-CZ" sz="1600" dirty="0" err="1"/>
              <a:t>Uqba</a:t>
            </a:r>
            <a:r>
              <a:rPr lang="cs-CZ" sz="1600" dirty="0"/>
              <a:t> </a:t>
            </a:r>
            <a:r>
              <a:rPr lang="cs-CZ" sz="1600" dirty="0" err="1"/>
              <a:t>ibn</a:t>
            </a:r>
            <a:r>
              <a:rPr lang="cs-CZ" sz="1600" dirty="0"/>
              <a:t> </a:t>
            </a:r>
            <a:r>
              <a:rPr lang="cs-CZ" sz="1600" dirty="0" err="1"/>
              <a:t>Nafi</a:t>
            </a:r>
            <a:r>
              <a:rPr lang="cs-CZ" sz="1600" dirty="0"/>
              <a:t> </a:t>
            </a:r>
            <a:r>
              <a:rPr lang="cs-CZ" sz="1600" dirty="0" err="1"/>
              <a:t>Brigad</a:t>
            </a:r>
            <a:endParaRPr lang="cs-CZ" sz="1600" dirty="0"/>
          </a:p>
          <a:p>
            <a:r>
              <a:rPr lang="cs-CZ" sz="1600" dirty="0"/>
              <a:t>Al-</a:t>
            </a:r>
            <a:r>
              <a:rPr lang="cs-CZ" sz="1600" dirty="0" err="1"/>
              <a:t>Shabaab</a:t>
            </a:r>
            <a:endParaRPr lang="cs-CZ" sz="1600" dirty="0"/>
          </a:p>
          <a:p>
            <a:r>
              <a:rPr lang="cs-CZ" sz="1600" dirty="0" err="1"/>
              <a:t>Allied</a:t>
            </a:r>
            <a:r>
              <a:rPr lang="cs-CZ" sz="1600" dirty="0"/>
              <a:t> </a:t>
            </a:r>
            <a:r>
              <a:rPr lang="cs-CZ" sz="1600" dirty="0" err="1"/>
              <a:t>Democratic</a:t>
            </a:r>
            <a:r>
              <a:rPr lang="cs-CZ" sz="1600" dirty="0"/>
              <a:t> </a:t>
            </a:r>
            <a:r>
              <a:rPr lang="cs-CZ" sz="1600" dirty="0" err="1"/>
              <a:t>Froces</a:t>
            </a:r>
            <a:endParaRPr lang="cs-CZ" sz="1600" dirty="0"/>
          </a:p>
          <a:p>
            <a:r>
              <a:rPr lang="cs-CZ" sz="1600" dirty="0" err="1"/>
              <a:t>Ansar</a:t>
            </a:r>
            <a:r>
              <a:rPr lang="cs-CZ" sz="1600" dirty="0"/>
              <a:t> al-Sunna/</a:t>
            </a:r>
            <a:r>
              <a:rPr lang="cs-CZ" sz="1600" dirty="0" err="1"/>
              <a:t>Ahlu</a:t>
            </a:r>
            <a:r>
              <a:rPr lang="cs-CZ" sz="1600" dirty="0"/>
              <a:t> </a:t>
            </a:r>
            <a:r>
              <a:rPr lang="cs-CZ" sz="1600" dirty="0" err="1"/>
              <a:t>Sunnah</a:t>
            </a:r>
            <a:r>
              <a:rPr lang="cs-CZ" sz="1600" dirty="0"/>
              <a:t> </a:t>
            </a:r>
            <a:r>
              <a:rPr lang="cs-CZ" sz="1600" dirty="0" err="1"/>
              <a:t>wa</a:t>
            </a:r>
            <a:r>
              <a:rPr lang="cs-CZ" sz="1600" dirty="0"/>
              <a:t> </a:t>
            </a:r>
            <a:r>
              <a:rPr lang="cs-CZ" sz="1600" dirty="0" err="1"/>
              <a:t>Jama‘a</a:t>
            </a:r>
            <a:endParaRPr lang="cs-CZ" sz="1600" dirty="0"/>
          </a:p>
          <a:p>
            <a:r>
              <a:rPr lang="cs-CZ" sz="1600" dirty="0"/>
              <a:t>Boko Haram</a:t>
            </a:r>
          </a:p>
          <a:p>
            <a:r>
              <a:rPr lang="cs-CZ" sz="1600" dirty="0"/>
              <a:t>JNIM</a:t>
            </a:r>
          </a:p>
          <a:p>
            <a:r>
              <a:rPr lang="cs-CZ" sz="1600" dirty="0"/>
              <a:t>ISGS</a:t>
            </a:r>
          </a:p>
          <a:p>
            <a:r>
              <a:rPr lang="cs-CZ" sz="1600" dirty="0"/>
              <a:t>ISWA/ISWAP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73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4D5AF-9108-43B1-9851-175C6F47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7623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0161D7-5597-1E0A-0022-FACB20CF4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81" y="1361243"/>
            <a:ext cx="5312931" cy="36961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22BBCE4-4179-4C18-CD2F-4DF3EE69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24" y="5005900"/>
            <a:ext cx="5310188" cy="1188638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4E17CB9-72F1-3A06-CE77-656CD71D0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94824" y="1361243"/>
            <a:ext cx="2962340" cy="4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9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8C4E5-3E51-9F3B-6E7D-F31006C5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5" y="243116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F94B2-0AA0-16AB-7FDF-2CAC69FF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9EB711-E9E4-633A-F621-62D8D9035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18" y="1025898"/>
            <a:ext cx="7623673" cy="56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F7EDD-A6C3-073A-E831-4BE3F7F1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Deadliest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52E96-0A45-D0F6-75B6-3D184655D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127B10-8B34-2009-F446-CD065770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32" y="1569313"/>
            <a:ext cx="8572739" cy="50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500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24759</TotalTime>
  <Words>650</Words>
  <Application>Microsoft Office PowerPoint</Application>
  <PresentationFormat>Širokoúhlá obrazovka</PresentationFormat>
  <Paragraphs>58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Calibri</vt:lpstr>
      <vt:lpstr>Franklin Gothic Book</vt:lpstr>
      <vt:lpstr>Times New Roman</vt:lpstr>
      <vt:lpstr>Crop</vt:lpstr>
      <vt:lpstr>Terrorism</vt:lpstr>
      <vt:lpstr>Terrorism - Definition and Typology</vt:lpstr>
      <vt:lpstr>Terrorism - Definition and Typology</vt:lpstr>
      <vt:lpstr>Trends of Contemporary Terrorism</vt:lpstr>
      <vt:lpstr>Prezentace aplikace PowerPoint</vt:lpstr>
      <vt:lpstr>      Trends of Contemporary Terrorism - Africa</vt:lpstr>
      <vt:lpstr>Trends of Contemporary Terrorism</vt:lpstr>
      <vt:lpstr>Trends of Contemporary Terrorism</vt:lpstr>
      <vt:lpstr>Deadliest Groups 2022</vt:lpstr>
      <vt:lpstr>Trends of Contemporary Terrorism</vt:lpstr>
      <vt:lpstr>Trends of Contemporary Terrorism</vt:lpstr>
      <vt:lpstr>Trends of Contemporary Terrorism 2021</vt:lpstr>
      <vt:lpstr>Trends of Contemporary Terrorism 2022</vt:lpstr>
      <vt:lpstr>Trends in Sahel</vt:lpstr>
      <vt:lpstr>Case Study: Boko Haram</vt:lpstr>
      <vt:lpstr>Case Study: Boko Haram</vt:lpstr>
      <vt:lpstr>Case Study: Boko Haram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344</cp:revision>
  <dcterms:created xsi:type="dcterms:W3CDTF">2017-10-06T12:11:29Z</dcterms:created>
  <dcterms:modified xsi:type="dcterms:W3CDTF">2024-03-06T14:59:53Z</dcterms:modified>
</cp:coreProperties>
</file>