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306" r:id="rId3"/>
    <p:sldId id="312" r:id="rId4"/>
    <p:sldId id="308" r:id="rId5"/>
    <p:sldId id="307" r:id="rId6"/>
    <p:sldId id="311" r:id="rId7"/>
    <p:sldId id="317" r:id="rId8"/>
    <p:sldId id="300" r:id="rId9"/>
    <p:sldId id="309" r:id="rId10"/>
    <p:sldId id="319" r:id="rId11"/>
    <p:sldId id="313" r:id="rId12"/>
    <p:sldId id="321" r:id="rId13"/>
    <p:sldId id="322" r:id="rId14"/>
    <p:sldId id="323" r:id="rId15"/>
    <p:sldId id="314" r:id="rId16"/>
    <p:sldId id="318" r:id="rId17"/>
    <p:sldId id="326" r:id="rId18"/>
    <p:sldId id="325" r:id="rId19"/>
    <p:sldId id="324" r:id="rId20"/>
    <p:sldId id="316" r:id="rId21"/>
    <p:sldId id="30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06"/>
            <p14:sldId id="312"/>
            <p14:sldId id="308"/>
            <p14:sldId id="307"/>
            <p14:sldId id="311"/>
            <p14:sldId id="317"/>
            <p14:sldId id="300"/>
            <p14:sldId id="309"/>
            <p14:sldId id="319"/>
            <p14:sldId id="313"/>
            <p14:sldId id="321"/>
            <p14:sldId id="322"/>
            <p14:sldId id="323"/>
            <p14:sldId id="314"/>
            <p14:sldId id="318"/>
            <p14:sldId id="326"/>
            <p14:sldId id="325"/>
            <p14:sldId id="324"/>
            <p14:sldId id="316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B11FA-8EA9-4A62-960E-3F3399A80A40}" v="7" dt="2024-04-03T08:39:40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65" autoAdjust="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E44BE14E-8A63-4AE5-BDD1-24F91706A0F4}"/>
    <pc:docChg chg="undo custSel modSld sldOrd">
      <pc:chgData name="Lucie Konečná" userId="e77d300807919a1d" providerId="LiveId" clId="{E44BE14E-8A63-4AE5-BDD1-24F91706A0F4}" dt="2023-04-05T10:02:35.045" v="115" actId="1076"/>
      <pc:docMkLst>
        <pc:docMk/>
      </pc:docMkLst>
      <pc:sldChg chg="modSp mod">
        <pc:chgData name="Lucie Konečná" userId="e77d300807919a1d" providerId="LiveId" clId="{E44BE14E-8A63-4AE5-BDD1-24F91706A0F4}" dt="2023-04-02T16:28:10.709" v="108" actId="20577"/>
        <pc:sldMkLst>
          <pc:docMk/>
          <pc:sldMk cId="2497236001" sldId="256"/>
        </pc:sldMkLst>
        <pc:spChg chg="mod">
          <ac:chgData name="Lucie Konečná" userId="e77d300807919a1d" providerId="LiveId" clId="{E44BE14E-8A63-4AE5-BDD1-24F91706A0F4}" dt="2023-04-02T16:28:10.709" v="108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E44BE14E-8A63-4AE5-BDD1-24F91706A0F4}" dt="2023-04-02T08:45:40.641" v="1" actId="20577"/>
        <pc:sldMkLst>
          <pc:docMk/>
          <pc:sldMk cId="1268957012" sldId="306"/>
        </pc:sldMkLst>
        <pc:spChg chg="mod">
          <ac:chgData name="Lucie Konečná" userId="e77d300807919a1d" providerId="LiveId" clId="{E44BE14E-8A63-4AE5-BDD1-24F91706A0F4}" dt="2023-04-02T08:45:40.641" v="1" actId="20577"/>
          <ac:spMkLst>
            <pc:docMk/>
            <pc:sldMk cId="1268957012" sldId="306"/>
            <ac:spMk id="3" creationId="{244EA84A-E65E-541E-CB01-8178FA93123B}"/>
          </ac:spMkLst>
        </pc:spChg>
      </pc:sldChg>
      <pc:sldChg chg="modSp mod">
        <pc:chgData name="Lucie Konečná" userId="e77d300807919a1d" providerId="LiveId" clId="{E44BE14E-8A63-4AE5-BDD1-24F91706A0F4}" dt="2023-04-02T09:16:02.714" v="21" actId="20577"/>
        <pc:sldMkLst>
          <pc:docMk/>
          <pc:sldMk cId="3107123118" sldId="308"/>
        </pc:sldMkLst>
        <pc:spChg chg="mod">
          <ac:chgData name="Lucie Konečná" userId="e77d300807919a1d" providerId="LiveId" clId="{E44BE14E-8A63-4AE5-BDD1-24F91706A0F4}" dt="2023-04-02T09:16:02.714" v="21" actId="20577"/>
          <ac:spMkLst>
            <pc:docMk/>
            <pc:sldMk cId="3107123118" sldId="308"/>
            <ac:spMk id="3" creationId="{AC780F7B-FBC4-0533-1A5D-BF45F5DF0E66}"/>
          </ac:spMkLst>
        </pc:spChg>
      </pc:sldChg>
      <pc:sldChg chg="modSp mod">
        <pc:chgData name="Lucie Konečná" userId="e77d300807919a1d" providerId="LiveId" clId="{E44BE14E-8A63-4AE5-BDD1-24F91706A0F4}" dt="2023-04-02T13:32:23.596" v="92" actId="20577"/>
        <pc:sldMkLst>
          <pc:docMk/>
          <pc:sldMk cId="2786524140" sldId="309"/>
        </pc:sldMkLst>
        <pc:spChg chg="mod">
          <ac:chgData name="Lucie Konečná" userId="e77d300807919a1d" providerId="LiveId" clId="{E44BE14E-8A63-4AE5-BDD1-24F91706A0F4}" dt="2023-04-02T13:32:23.596" v="92" actId="20577"/>
          <ac:spMkLst>
            <pc:docMk/>
            <pc:sldMk cId="2786524140" sldId="309"/>
            <ac:spMk id="3" creationId="{0C3F0B56-2B85-E9C4-069E-078E841F2296}"/>
          </ac:spMkLst>
        </pc:spChg>
      </pc:sldChg>
      <pc:sldChg chg="modSp mod">
        <pc:chgData name="Lucie Konečná" userId="e77d300807919a1d" providerId="LiveId" clId="{E44BE14E-8A63-4AE5-BDD1-24F91706A0F4}" dt="2023-04-02T09:57:16.603" v="23" actId="20577"/>
        <pc:sldMkLst>
          <pc:docMk/>
          <pc:sldMk cId="2720559643" sldId="311"/>
        </pc:sldMkLst>
        <pc:spChg chg="mod">
          <ac:chgData name="Lucie Konečná" userId="e77d300807919a1d" providerId="LiveId" clId="{E44BE14E-8A63-4AE5-BDD1-24F91706A0F4}" dt="2023-04-02T09:57:16.603" v="23" actId="20577"/>
          <ac:spMkLst>
            <pc:docMk/>
            <pc:sldMk cId="2720559643" sldId="311"/>
            <ac:spMk id="3" creationId="{E6D9DBC1-8D2A-5221-AFDA-23E3B4FA885A}"/>
          </ac:spMkLst>
        </pc:spChg>
      </pc:sldChg>
      <pc:sldChg chg="modSp mod">
        <pc:chgData name="Lucie Konečná" userId="e77d300807919a1d" providerId="LiveId" clId="{E44BE14E-8A63-4AE5-BDD1-24F91706A0F4}" dt="2023-04-02T13:47:54.944" v="100" actId="27636"/>
        <pc:sldMkLst>
          <pc:docMk/>
          <pc:sldMk cId="3310856849" sldId="314"/>
        </pc:sldMkLst>
        <pc:spChg chg="mod">
          <ac:chgData name="Lucie Konečná" userId="e77d300807919a1d" providerId="LiveId" clId="{E44BE14E-8A63-4AE5-BDD1-24F91706A0F4}" dt="2023-04-02T13:47:54.944" v="100" actId="27636"/>
          <ac:spMkLst>
            <pc:docMk/>
            <pc:sldMk cId="3310856849" sldId="314"/>
            <ac:spMk id="3" creationId="{C6B51B3C-1839-8B40-56FB-F5A2B07577C3}"/>
          </ac:spMkLst>
        </pc:spChg>
      </pc:sldChg>
      <pc:sldChg chg="modSp">
        <pc:chgData name="Lucie Konečná" userId="e77d300807919a1d" providerId="LiveId" clId="{E44BE14E-8A63-4AE5-BDD1-24F91706A0F4}" dt="2023-04-03T14:11:25.079" v="109" actId="1076"/>
        <pc:sldMkLst>
          <pc:docMk/>
          <pc:sldMk cId="1053411752" sldId="317"/>
        </pc:sldMkLst>
        <pc:picChg chg="mod">
          <ac:chgData name="Lucie Konečná" userId="e77d300807919a1d" providerId="LiveId" clId="{E44BE14E-8A63-4AE5-BDD1-24F91706A0F4}" dt="2023-04-03T14:11:25.079" v="109" actId="1076"/>
          <ac:picMkLst>
            <pc:docMk/>
            <pc:sldMk cId="1053411752" sldId="317"/>
            <ac:picMk id="6148" creationId="{ACABCDAE-19C6-C239-EA29-FE7AB51CCA80}"/>
          </ac:picMkLst>
        </pc:picChg>
      </pc:sldChg>
      <pc:sldChg chg="modSp mod">
        <pc:chgData name="Lucie Konečná" userId="e77d300807919a1d" providerId="LiveId" clId="{E44BE14E-8A63-4AE5-BDD1-24F91706A0F4}" dt="2023-04-02T10:19:15.230" v="34" actId="20577"/>
        <pc:sldMkLst>
          <pc:docMk/>
          <pc:sldMk cId="1921571728" sldId="319"/>
        </pc:sldMkLst>
        <pc:spChg chg="mod">
          <ac:chgData name="Lucie Konečná" userId="e77d300807919a1d" providerId="LiveId" clId="{E44BE14E-8A63-4AE5-BDD1-24F91706A0F4}" dt="2023-04-02T10:19:15.230" v="34" actId="20577"/>
          <ac:spMkLst>
            <pc:docMk/>
            <pc:sldMk cId="1921571728" sldId="319"/>
            <ac:spMk id="3" creationId="{0C3F0B56-2B85-E9C4-069E-078E841F2296}"/>
          </ac:spMkLst>
        </pc:spChg>
      </pc:sldChg>
      <pc:sldChg chg="ord">
        <pc:chgData name="Lucie Konečná" userId="e77d300807919a1d" providerId="LiveId" clId="{E44BE14E-8A63-4AE5-BDD1-24F91706A0F4}" dt="2023-04-05T08:42:02.440" v="114"/>
        <pc:sldMkLst>
          <pc:docMk/>
          <pc:sldMk cId="224074091" sldId="321"/>
        </pc:sldMkLst>
      </pc:sldChg>
      <pc:sldChg chg="modSp mod">
        <pc:chgData name="Lucie Konečná" userId="e77d300807919a1d" providerId="LiveId" clId="{E44BE14E-8A63-4AE5-BDD1-24F91706A0F4}" dt="2023-04-03T14:30:56.536" v="110" actId="1076"/>
        <pc:sldMkLst>
          <pc:docMk/>
          <pc:sldMk cId="2763616027" sldId="323"/>
        </pc:sldMkLst>
        <pc:picChg chg="mod">
          <ac:chgData name="Lucie Konečná" userId="e77d300807919a1d" providerId="LiveId" clId="{E44BE14E-8A63-4AE5-BDD1-24F91706A0F4}" dt="2023-04-03T14:30:56.536" v="110" actId="1076"/>
          <ac:picMkLst>
            <pc:docMk/>
            <pc:sldMk cId="2763616027" sldId="323"/>
            <ac:picMk id="4" creationId="{7A5F524B-E6C3-6890-4E89-CA2CA48E969A}"/>
          </ac:picMkLst>
        </pc:picChg>
      </pc:sldChg>
      <pc:sldChg chg="modSp mod">
        <pc:chgData name="Lucie Konečná" userId="e77d300807919a1d" providerId="LiveId" clId="{E44BE14E-8A63-4AE5-BDD1-24F91706A0F4}" dt="2023-04-02T16:06:50.567" v="101" actId="1076"/>
        <pc:sldMkLst>
          <pc:docMk/>
          <pc:sldMk cId="1917582911" sldId="324"/>
        </pc:sldMkLst>
        <pc:picChg chg="mod">
          <ac:chgData name="Lucie Konečná" userId="e77d300807919a1d" providerId="LiveId" clId="{E44BE14E-8A63-4AE5-BDD1-24F91706A0F4}" dt="2023-04-02T16:06:50.567" v="101" actId="1076"/>
          <ac:picMkLst>
            <pc:docMk/>
            <pc:sldMk cId="1917582911" sldId="324"/>
            <ac:picMk id="5" creationId="{544A7BE0-FD29-2DCF-6F27-94B9119A4F13}"/>
          </ac:picMkLst>
        </pc:picChg>
      </pc:sldChg>
      <pc:sldChg chg="modSp">
        <pc:chgData name="Lucie Konečná" userId="e77d300807919a1d" providerId="LiveId" clId="{E44BE14E-8A63-4AE5-BDD1-24F91706A0F4}" dt="2023-04-05T10:02:35.045" v="115" actId="1076"/>
        <pc:sldMkLst>
          <pc:docMk/>
          <pc:sldMk cId="1941045136" sldId="325"/>
        </pc:sldMkLst>
        <pc:picChg chg="mod">
          <ac:chgData name="Lucie Konečná" userId="e77d300807919a1d" providerId="LiveId" clId="{E44BE14E-8A63-4AE5-BDD1-24F91706A0F4}" dt="2023-04-05T10:02:35.045" v="115" actId="1076"/>
          <ac:picMkLst>
            <pc:docMk/>
            <pc:sldMk cId="1941045136" sldId="325"/>
            <ac:picMk id="7170" creationId="{BBD61CAB-FA88-E33B-09AF-62723EDA2265}"/>
          </ac:picMkLst>
        </pc:picChg>
      </pc:sldChg>
    </pc:docChg>
  </pc:docChgLst>
  <pc:docChgLst>
    <pc:chgData name="Lucie Konečná" userId="e77d300807919a1d" providerId="LiveId" clId="{9E1B11FA-8EA9-4A62-960E-3F3399A80A40}"/>
    <pc:docChg chg="undo custSel addSld modSld modSection">
      <pc:chgData name="Lucie Konečná" userId="e77d300807919a1d" providerId="LiveId" clId="{9E1B11FA-8EA9-4A62-960E-3F3399A80A40}" dt="2024-04-03T08:40:41.790" v="132" actId="14100"/>
      <pc:docMkLst>
        <pc:docMk/>
      </pc:docMkLst>
      <pc:sldChg chg="modSp mod">
        <pc:chgData name="Lucie Konečná" userId="e77d300807919a1d" providerId="LiveId" clId="{9E1B11FA-8EA9-4A62-960E-3F3399A80A40}" dt="2024-04-02T16:17:48.849" v="55" actId="20577"/>
        <pc:sldMkLst>
          <pc:docMk/>
          <pc:sldMk cId="1268957012" sldId="306"/>
        </pc:sldMkLst>
        <pc:spChg chg="mod">
          <ac:chgData name="Lucie Konečná" userId="e77d300807919a1d" providerId="LiveId" clId="{9E1B11FA-8EA9-4A62-960E-3F3399A80A40}" dt="2024-04-02T16:17:48.849" v="55" actId="20577"/>
          <ac:spMkLst>
            <pc:docMk/>
            <pc:sldMk cId="1268957012" sldId="306"/>
            <ac:spMk id="3" creationId="{244EA84A-E65E-541E-CB01-8178FA93123B}"/>
          </ac:spMkLst>
        </pc:spChg>
      </pc:sldChg>
      <pc:sldChg chg="modSp mod">
        <pc:chgData name="Lucie Konečná" userId="e77d300807919a1d" providerId="LiveId" clId="{9E1B11FA-8EA9-4A62-960E-3F3399A80A40}" dt="2024-03-29T16:56:01.115" v="8" actId="113"/>
        <pc:sldMkLst>
          <pc:docMk/>
          <pc:sldMk cId="2786524140" sldId="309"/>
        </pc:sldMkLst>
        <pc:spChg chg="mod">
          <ac:chgData name="Lucie Konečná" userId="e77d300807919a1d" providerId="LiveId" clId="{9E1B11FA-8EA9-4A62-960E-3F3399A80A40}" dt="2024-03-29T16:56:01.115" v="8" actId="113"/>
          <ac:spMkLst>
            <pc:docMk/>
            <pc:sldMk cId="2786524140" sldId="309"/>
            <ac:spMk id="3" creationId="{0C3F0B56-2B85-E9C4-069E-078E841F2296}"/>
          </ac:spMkLst>
        </pc:spChg>
      </pc:sldChg>
      <pc:sldChg chg="modSp mod">
        <pc:chgData name="Lucie Konečná" userId="e77d300807919a1d" providerId="LiveId" clId="{9E1B11FA-8EA9-4A62-960E-3F3399A80A40}" dt="2024-03-29T16:43:47.775" v="1" actId="20577"/>
        <pc:sldMkLst>
          <pc:docMk/>
          <pc:sldMk cId="2720559643" sldId="311"/>
        </pc:sldMkLst>
        <pc:spChg chg="mod">
          <ac:chgData name="Lucie Konečná" userId="e77d300807919a1d" providerId="LiveId" clId="{9E1B11FA-8EA9-4A62-960E-3F3399A80A40}" dt="2024-03-29T16:43:47.775" v="1" actId="20577"/>
          <ac:spMkLst>
            <pc:docMk/>
            <pc:sldMk cId="2720559643" sldId="311"/>
            <ac:spMk id="3" creationId="{E6D9DBC1-8D2A-5221-AFDA-23E3B4FA885A}"/>
          </ac:spMkLst>
        </pc:spChg>
      </pc:sldChg>
      <pc:sldChg chg="modSp mod">
        <pc:chgData name="Lucie Konečná" userId="e77d300807919a1d" providerId="LiveId" clId="{9E1B11FA-8EA9-4A62-960E-3F3399A80A40}" dt="2024-03-29T17:57:06.668" v="45" actId="20577"/>
        <pc:sldMkLst>
          <pc:docMk/>
          <pc:sldMk cId="3310856849" sldId="314"/>
        </pc:sldMkLst>
        <pc:spChg chg="mod">
          <ac:chgData name="Lucie Konečná" userId="e77d300807919a1d" providerId="LiveId" clId="{9E1B11FA-8EA9-4A62-960E-3F3399A80A40}" dt="2024-03-29T17:57:06.668" v="45" actId="20577"/>
          <ac:spMkLst>
            <pc:docMk/>
            <pc:sldMk cId="3310856849" sldId="314"/>
            <ac:spMk id="3" creationId="{C6B51B3C-1839-8B40-56FB-F5A2B07577C3}"/>
          </ac:spMkLst>
        </pc:spChg>
      </pc:sldChg>
      <pc:sldChg chg="modSp mod">
        <pc:chgData name="Lucie Konečná" userId="e77d300807919a1d" providerId="LiveId" clId="{9E1B11FA-8EA9-4A62-960E-3F3399A80A40}" dt="2024-03-30T15:13:21.944" v="53" actId="20577"/>
        <pc:sldMkLst>
          <pc:docMk/>
          <pc:sldMk cId="568035716" sldId="316"/>
        </pc:sldMkLst>
        <pc:spChg chg="mod">
          <ac:chgData name="Lucie Konečná" userId="e77d300807919a1d" providerId="LiveId" clId="{9E1B11FA-8EA9-4A62-960E-3F3399A80A40}" dt="2024-03-30T15:13:21.944" v="53" actId="20577"/>
          <ac:spMkLst>
            <pc:docMk/>
            <pc:sldMk cId="568035716" sldId="316"/>
            <ac:spMk id="3" creationId="{15B95810-9184-CDC6-2735-E3B67C80825D}"/>
          </ac:spMkLst>
        </pc:spChg>
        <pc:picChg chg="mod">
          <ac:chgData name="Lucie Konečná" userId="e77d300807919a1d" providerId="LiveId" clId="{9E1B11FA-8EA9-4A62-960E-3F3399A80A40}" dt="2024-03-30T15:05:59.120" v="48" actId="1076"/>
          <ac:picMkLst>
            <pc:docMk/>
            <pc:sldMk cId="568035716" sldId="316"/>
            <ac:picMk id="4" creationId="{A4C33762-BBA6-E6C9-A246-B4A57E9D454A}"/>
          </ac:picMkLst>
        </pc:picChg>
      </pc:sldChg>
      <pc:sldChg chg="modSp mod">
        <pc:chgData name="Lucie Konečná" userId="e77d300807919a1d" providerId="LiveId" clId="{9E1B11FA-8EA9-4A62-960E-3F3399A80A40}" dt="2024-04-02T16:55:34.737" v="106" actId="20577"/>
        <pc:sldMkLst>
          <pc:docMk/>
          <pc:sldMk cId="1053411752" sldId="317"/>
        </pc:sldMkLst>
        <pc:spChg chg="mod">
          <ac:chgData name="Lucie Konečná" userId="e77d300807919a1d" providerId="LiveId" clId="{9E1B11FA-8EA9-4A62-960E-3F3399A80A40}" dt="2024-04-02T16:55:34.737" v="106" actId="20577"/>
          <ac:spMkLst>
            <pc:docMk/>
            <pc:sldMk cId="1053411752" sldId="317"/>
            <ac:spMk id="3" creationId="{2C0DCD09-0FC7-68E0-2B32-809CA489A436}"/>
          </ac:spMkLst>
        </pc:spChg>
        <pc:picChg chg="mod">
          <ac:chgData name="Lucie Konečná" userId="e77d300807919a1d" providerId="LiveId" clId="{9E1B11FA-8EA9-4A62-960E-3F3399A80A40}" dt="2024-03-29T16:53:34.036" v="2" actId="1076"/>
          <ac:picMkLst>
            <pc:docMk/>
            <pc:sldMk cId="1053411752" sldId="317"/>
            <ac:picMk id="6148" creationId="{ACABCDAE-19C6-C239-EA29-FE7AB51CCA80}"/>
          </ac:picMkLst>
        </pc:picChg>
      </pc:sldChg>
      <pc:sldChg chg="addSp delSp modSp mod">
        <pc:chgData name="Lucie Konečná" userId="e77d300807919a1d" providerId="LiveId" clId="{9E1B11FA-8EA9-4A62-960E-3F3399A80A40}" dt="2024-04-03T08:40:41.790" v="132" actId="14100"/>
        <pc:sldMkLst>
          <pc:docMk/>
          <pc:sldMk cId="1544959120" sldId="318"/>
        </pc:sldMkLst>
        <pc:spChg chg="add mod">
          <ac:chgData name="Lucie Konečná" userId="e77d300807919a1d" providerId="LiveId" clId="{9E1B11FA-8EA9-4A62-960E-3F3399A80A40}" dt="2024-04-03T08:38:19.812" v="112" actId="5793"/>
          <ac:spMkLst>
            <pc:docMk/>
            <pc:sldMk cId="1544959120" sldId="318"/>
            <ac:spMk id="4" creationId="{A4F462C5-5128-5918-DC65-1275A046993F}"/>
          </ac:spMkLst>
        </pc:spChg>
        <pc:picChg chg="add del mod">
          <ac:chgData name="Lucie Konečná" userId="e77d300807919a1d" providerId="LiveId" clId="{9E1B11FA-8EA9-4A62-960E-3F3399A80A40}" dt="2024-04-03T08:38:22.842" v="113" actId="478"/>
          <ac:picMkLst>
            <pc:docMk/>
            <pc:sldMk cId="1544959120" sldId="318"/>
            <ac:picMk id="3" creationId="{20A04563-4278-416E-7A23-DEC36D518667}"/>
          </ac:picMkLst>
        </pc:picChg>
        <pc:picChg chg="mod">
          <ac:chgData name="Lucie Konečná" userId="e77d300807919a1d" providerId="LiveId" clId="{9E1B11FA-8EA9-4A62-960E-3F3399A80A40}" dt="2024-04-03T08:38:26.293" v="114" actId="1076"/>
          <ac:picMkLst>
            <pc:docMk/>
            <pc:sldMk cId="1544959120" sldId="318"/>
            <ac:picMk id="5" creationId="{C74BA55F-75C2-BE00-C13F-FAF9E0B23C9F}"/>
          </ac:picMkLst>
        </pc:picChg>
        <pc:picChg chg="add mod">
          <ac:chgData name="Lucie Konečná" userId="e77d300807919a1d" providerId="LiveId" clId="{9E1B11FA-8EA9-4A62-960E-3F3399A80A40}" dt="2024-04-03T08:40:41.790" v="132" actId="14100"/>
          <ac:picMkLst>
            <pc:docMk/>
            <pc:sldMk cId="1544959120" sldId="318"/>
            <ac:picMk id="6" creationId="{5A3826EE-5E9A-CC3F-32E9-DFCC59C1C9B6}"/>
          </ac:picMkLst>
        </pc:picChg>
        <pc:picChg chg="del">
          <ac:chgData name="Lucie Konečná" userId="e77d300807919a1d" providerId="LiveId" clId="{9E1B11FA-8EA9-4A62-960E-3F3399A80A40}" dt="2024-04-03T08:36:54.681" v="108" actId="478"/>
          <ac:picMkLst>
            <pc:docMk/>
            <pc:sldMk cId="1544959120" sldId="318"/>
            <ac:picMk id="3074" creationId="{909C0F25-4F46-ED0D-9DB1-12DCA41D9A20}"/>
          </ac:picMkLst>
        </pc:picChg>
      </pc:sldChg>
      <pc:sldChg chg="modSp mod">
        <pc:chgData name="Lucie Konečná" userId="e77d300807919a1d" providerId="LiveId" clId="{9E1B11FA-8EA9-4A62-960E-3F3399A80A40}" dt="2024-03-30T14:36:49.737" v="46" actId="1076"/>
        <pc:sldMkLst>
          <pc:docMk/>
          <pc:sldMk cId="1917582911" sldId="324"/>
        </pc:sldMkLst>
        <pc:picChg chg="mod">
          <ac:chgData name="Lucie Konečná" userId="e77d300807919a1d" providerId="LiveId" clId="{9E1B11FA-8EA9-4A62-960E-3F3399A80A40}" dt="2024-03-30T14:36:49.737" v="46" actId="1076"/>
          <ac:picMkLst>
            <pc:docMk/>
            <pc:sldMk cId="1917582911" sldId="324"/>
            <ac:picMk id="5" creationId="{544A7BE0-FD29-2DCF-6F27-94B9119A4F13}"/>
          </ac:picMkLst>
        </pc:picChg>
      </pc:sldChg>
      <pc:sldChg chg="addSp delSp modSp add mod">
        <pc:chgData name="Lucie Konečná" userId="e77d300807919a1d" providerId="LiveId" clId="{9E1B11FA-8EA9-4A62-960E-3F3399A80A40}" dt="2024-04-03T08:40:19.893" v="131" actId="14100"/>
        <pc:sldMkLst>
          <pc:docMk/>
          <pc:sldMk cId="3759312463" sldId="326"/>
        </pc:sldMkLst>
        <pc:picChg chg="add mod">
          <ac:chgData name="Lucie Konečná" userId="e77d300807919a1d" providerId="LiveId" clId="{9E1B11FA-8EA9-4A62-960E-3F3399A80A40}" dt="2024-04-03T08:40:19.893" v="131" actId="14100"/>
          <ac:picMkLst>
            <pc:docMk/>
            <pc:sldMk cId="3759312463" sldId="326"/>
            <ac:picMk id="3" creationId="{20F4DE6C-45B6-0363-A802-300516B7B7B5}"/>
          </ac:picMkLst>
        </pc:picChg>
        <pc:picChg chg="del">
          <ac:chgData name="Lucie Konečná" userId="e77d300807919a1d" providerId="LiveId" clId="{9E1B11FA-8EA9-4A62-960E-3F3399A80A40}" dt="2024-04-03T08:39:00.919" v="118" actId="478"/>
          <ac:picMkLst>
            <pc:docMk/>
            <pc:sldMk cId="3759312463" sldId="326"/>
            <ac:picMk id="5" creationId="{C74BA55F-75C2-BE00-C13F-FAF9E0B23C9F}"/>
          </ac:picMkLst>
        </pc:picChg>
        <pc:picChg chg="del">
          <ac:chgData name="Lucie Konečná" userId="e77d300807919a1d" providerId="LiveId" clId="{9E1B11FA-8EA9-4A62-960E-3F3399A80A40}" dt="2024-04-03T08:39:02.553" v="119" actId="478"/>
          <ac:picMkLst>
            <pc:docMk/>
            <pc:sldMk cId="3759312463" sldId="326"/>
            <ac:picMk id="6" creationId="{5A3826EE-5E9A-CC3F-32E9-DFCC59C1C9B6}"/>
          </ac:picMkLst>
        </pc:picChg>
        <pc:picChg chg="add mod">
          <ac:chgData name="Lucie Konečná" userId="e77d300807919a1d" providerId="LiveId" clId="{9E1B11FA-8EA9-4A62-960E-3F3399A80A40}" dt="2024-04-03T08:40:14.177" v="130" actId="14100"/>
          <ac:picMkLst>
            <pc:docMk/>
            <pc:sldMk cId="3759312463" sldId="326"/>
            <ac:picMk id="7" creationId="{623D0A09-0A69-517F-1251-0739B8979F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20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84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43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Urbanisation</a:t>
            </a:r>
            <a:r>
              <a:rPr lang="cs-CZ" sz="6000" b="1" dirty="0"/>
              <a:t> and Land </a:t>
            </a:r>
            <a:r>
              <a:rPr lang="cs-CZ" sz="6000" b="1" dirty="0" err="1"/>
              <a:t>Issues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en-US" dirty="0"/>
              <a:t>GLCb2026 </a:t>
            </a:r>
            <a:r>
              <a:rPr lang="en-US" dirty="0" err="1"/>
              <a:t>Africas</a:t>
            </a:r>
            <a:r>
              <a:rPr lang="en-US" dirty="0"/>
              <a:t> Contemporary Security Challenges </a:t>
            </a:r>
            <a:endParaRPr lang="cs-CZ" dirty="0"/>
          </a:p>
          <a:p>
            <a:r>
              <a:rPr lang="cs-CZ"/>
              <a:t>3/4/2024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17A6B-1C57-333C-FE44-C3ECC918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Negative Effects of Urbanization in 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F0B56-2B85-E9C4-069E-078E841F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4" y="742950"/>
            <a:ext cx="11370365" cy="6224380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cs-CZ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Dimension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Loss of vegetation (Habitat loss for fauna and flora or irreversible damage to local ecosystems) and biodiversity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Increased (air, noise, light) pollution, water pollution and alteration of the hydrological properties of the water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Loss of productive agricultural land leading to higher dependence on imported food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Energy and climate change (due to higher energy consumption and higher greenhouse gas emissions per individual) 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Environmental impacts through transformation, degradation and fragmentation of urban areas and change in perception of the landscape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S</a:t>
            </a:r>
            <a:r>
              <a:rPr lang="en-GB" sz="2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ocial</a:t>
            </a: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Dimension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effects such poverty, lack of opportunities, psychological problems, alcoholism, drugs, crime, violence and other irregular </a:t>
            </a:r>
            <a:r>
              <a:rPr lang="en-GB" sz="2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limiting the quality of life, reduced community ties, missing cultural identity, loss of rural heritage.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Higher costs for transport 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Mobility issues such as traffic congestion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Reduction in social interaction 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 dependency 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Public health issues 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reduction in food production and self-sufficiency</a:t>
            </a:r>
            <a:endParaRPr lang="cs-CZ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7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538A0-0A7B-9B5A-5B19-0A0173A4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Slumization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CFA026-EA17-6928-98D9-5DD847FC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8" y="882097"/>
            <a:ext cx="9601200" cy="3581400"/>
          </a:xfrm>
        </p:spPr>
        <p:txBody>
          <a:bodyPr/>
          <a:lstStyle/>
          <a:p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United Nations Human Settlements Programme (UN-Habitat) defines a slum as an urban area with lack of basic services (sanitation, potable water, electricity), substandard housing, overcrowding, unhealthy and hazardous locations, insecure tenure, and social exclusion.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endParaRPr lang="cs-CZ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E7043D-F8EF-13A3-C5BC-57960FB8C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22" y="1926907"/>
            <a:ext cx="77628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6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8929D-ED6D-B5A9-B750-A215F5D6B5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/>
              <a:t>Slums in SA and Namibia</a:t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1030" name="Picture 6" descr="Katutura stock photo. Image of iron, havana, powerty - 23035410">
            <a:extLst>
              <a:ext uri="{FF2B5EF4-FFF2-40B4-BE49-F238E27FC236}">
                <a16:creationId xmlns:a16="http://schemas.microsoft.com/office/drawing/2014/main" id="{B4A2B596-43EA-1012-FF5E-104207614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 r="2" b="8679"/>
          <a:stretch/>
        </p:blipFill>
        <p:spPr bwMode="auto">
          <a:xfrm>
            <a:off x="1" y="10"/>
            <a:ext cx="6050279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sah obrázku strom, exteriér, město&#10;&#10;Popis byl vytvořen automaticky">
            <a:extLst>
              <a:ext uri="{FF2B5EF4-FFF2-40B4-BE49-F238E27FC236}">
                <a16:creationId xmlns:a16="http://schemas.microsoft.com/office/drawing/2014/main" id="{80E6AC01-E71D-E850-77B6-DD5339F5C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r="2" b="11957"/>
          <a:stretch/>
        </p:blipFill>
        <p:spPr bwMode="auto">
          <a:xfrm>
            <a:off x="6138672" y="10"/>
            <a:ext cx="6050280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52C6C9A-CEFA-D272-C8BD-878462CD5A61}"/>
              </a:ext>
            </a:extLst>
          </p:cNvPr>
          <p:cNvSpPr txBox="1"/>
          <p:nvPr/>
        </p:nvSpPr>
        <p:spPr>
          <a:xfrm>
            <a:off x="6253810" y="4531059"/>
            <a:ext cx="4718989" cy="1683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dirty="0">
                <a:solidFill>
                  <a:schemeClr val="tx2"/>
                </a:solidFill>
              </a:rPr>
              <a:t>https://en.wikipedia.org/wiki/List_of_slums_in_South_Africa</a:t>
            </a:r>
          </a:p>
        </p:txBody>
      </p:sp>
    </p:spTree>
    <p:extLst>
      <p:ext uri="{BB962C8B-B14F-4D97-AF65-F5344CB8AC3E}">
        <p14:creationId xmlns:p14="http://schemas.microsoft.com/office/powerpoint/2010/main" val="22407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A7713-48CA-9928-D7F1-5439421C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cs-CZ"/>
              <a:t>Slums in Angola and Zambia</a:t>
            </a:r>
          </a:p>
        </p:txBody>
      </p:sp>
      <p:pic>
        <p:nvPicPr>
          <p:cNvPr id="2052" name="Picture 4" descr="Luanda Endless Slum Locally Called A Musseque Angola Stock Photo - Download  Image Now - iStock">
            <a:extLst>
              <a:ext uri="{FF2B5EF4-FFF2-40B4-BE49-F238E27FC236}">
                <a16:creationId xmlns:a16="http://schemas.microsoft.com/office/drawing/2014/main" id="{2B326E72-E9CE-57DB-6634-DEF0EB6A1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" r="2" b="6212"/>
          <a:stretch/>
        </p:blipFill>
        <p:spPr bwMode="auto">
          <a:xfrm>
            <a:off x="1" y="10"/>
            <a:ext cx="6050279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F105828-7DD9-A078-2C67-B46150C3B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r="2815" b="2"/>
          <a:stretch/>
        </p:blipFill>
        <p:spPr bwMode="auto">
          <a:xfrm>
            <a:off x="6138672" y="10"/>
            <a:ext cx="6050280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59C54A-32FE-589D-502E-C119D51B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810" y="4531059"/>
            <a:ext cx="4718989" cy="1683474"/>
          </a:xfrm>
        </p:spPr>
        <p:txBody>
          <a:bodyPr>
            <a:normAutofit/>
          </a:bodyPr>
          <a:lstStyle/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05897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A7713-48CA-9928-D7F1-5439421C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cs-CZ" dirty="0" err="1"/>
              <a:t>Slums</a:t>
            </a:r>
            <a:r>
              <a:rPr lang="cs-CZ" dirty="0"/>
              <a:t> in </a:t>
            </a:r>
            <a:r>
              <a:rPr lang="cs-CZ" dirty="0" err="1"/>
              <a:t>Kenya</a:t>
            </a:r>
            <a:r>
              <a:rPr lang="cs-CZ" dirty="0"/>
              <a:t> and </a:t>
            </a:r>
            <a:r>
              <a:rPr lang="cs-CZ" dirty="0" err="1"/>
              <a:t>Nigeria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59C54A-32FE-589D-502E-C119D51B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810" y="4531059"/>
            <a:ext cx="4718989" cy="1683474"/>
          </a:xfrm>
        </p:spPr>
        <p:txBody>
          <a:bodyPr>
            <a:normAutofit/>
          </a:bodyPr>
          <a:lstStyle/>
          <a:p>
            <a:endParaRPr lang="cs-CZ" sz="1800"/>
          </a:p>
        </p:txBody>
      </p:sp>
      <p:pic>
        <p:nvPicPr>
          <p:cNvPr id="5122" name="Picture 2" descr="Nigeria housing: 'I live in a floating slum' in Lagos - BBC News">
            <a:extLst>
              <a:ext uri="{FF2B5EF4-FFF2-40B4-BE49-F238E27FC236}">
                <a16:creationId xmlns:a16="http://schemas.microsoft.com/office/drawing/2014/main" id="{6D7BFFBA-B661-8651-BD91-66B56868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57" y="1"/>
            <a:ext cx="6635843" cy="37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obsah 8" descr="Obsah obrázku hora, údolí, kaňon&#10;&#10;Popis byl vytvořen automaticky">
            <a:extLst>
              <a:ext uri="{FF2B5EF4-FFF2-40B4-BE49-F238E27FC236}">
                <a16:creationId xmlns:a16="http://schemas.microsoft.com/office/drawing/2014/main" id="{7A5F524B-E6C3-6890-4E89-CA2CA48E9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462"/>
            <a:ext cx="6095045" cy="36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1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FCB2C-74A4-466D-F33F-0125905F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174" y="54665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Land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Population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B51B3C-1839-8B40-56FB-F5A2B075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97615"/>
            <a:ext cx="9601200" cy="5861602"/>
          </a:xfrm>
        </p:spPr>
        <p:txBody>
          <a:bodyPr>
            <a:normAutofit/>
          </a:bodyPr>
          <a:lstStyle/>
          <a:p>
            <a:r>
              <a:rPr lang="cs-CZ" sz="1800" b="1" dirty="0">
                <a:latin typeface="+mj-lt"/>
              </a:rPr>
              <a:t>White vs. Black </a:t>
            </a:r>
            <a:r>
              <a:rPr lang="cs-CZ" sz="1800" b="1" dirty="0" err="1">
                <a:latin typeface="+mj-lt"/>
              </a:rPr>
              <a:t>people</a:t>
            </a:r>
            <a:endParaRPr lang="cs-CZ" sz="1800" b="1" dirty="0">
              <a:latin typeface="+mj-lt"/>
            </a:endParaRPr>
          </a:p>
          <a:p>
            <a:pPr lvl="1"/>
            <a:r>
              <a:rPr lang="cs-CZ" sz="1800" b="1" dirty="0">
                <a:latin typeface="+mj-lt"/>
              </a:rPr>
              <a:t>Land </a:t>
            </a:r>
            <a:r>
              <a:rPr lang="cs-CZ" sz="1800" b="1" dirty="0" err="1">
                <a:latin typeface="+mj-lt"/>
              </a:rPr>
              <a:t>reforms</a:t>
            </a:r>
            <a:r>
              <a:rPr lang="cs-CZ" sz="1800" b="1" dirty="0">
                <a:latin typeface="+mj-lt"/>
              </a:rPr>
              <a:t> in SA </a:t>
            </a:r>
            <a:r>
              <a:rPr lang="cs-CZ" sz="1800" dirty="0">
                <a:latin typeface="+mj-lt"/>
              </a:rPr>
              <a:t>– 1996 (87% </a:t>
            </a:r>
            <a:r>
              <a:rPr lang="cs-CZ" sz="1800" dirty="0" err="1">
                <a:latin typeface="+mj-lt"/>
              </a:rPr>
              <a:t>owned</a:t>
            </a:r>
            <a:r>
              <a:rPr lang="cs-CZ" sz="1800" dirty="0">
                <a:latin typeface="+mj-lt"/>
              </a:rPr>
              <a:t> by White), 2012 (67% </a:t>
            </a:r>
            <a:r>
              <a:rPr lang="cs-CZ" sz="1800" dirty="0" err="1">
                <a:latin typeface="+mj-lt"/>
              </a:rPr>
              <a:t>owned</a:t>
            </a:r>
            <a:r>
              <a:rPr lang="cs-CZ" sz="1800" dirty="0">
                <a:latin typeface="+mj-lt"/>
              </a:rPr>
              <a:t> by White), 1997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White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Paper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Land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Reform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2011 Green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Paper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Land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Reform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ince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2017 attempts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Land Expropriation without Compensation (LEWC)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number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farmers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European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descent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had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decreased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by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one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third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since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1997. 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2001 - 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Committee of Inquiry into Farm Attacks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. </a:t>
            </a: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 lvl="1"/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Creation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private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armed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patrols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-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Farmwatch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endParaRPr lang="cs-CZ" sz="18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Protests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Bloemfontein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2017,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murder of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Klapmuts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farmer Joubert Conradie</a:t>
            </a: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BlackMonday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convoy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Senekal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2020.</a:t>
            </a:r>
          </a:p>
          <a:p>
            <a:pPr lvl="1"/>
            <a:r>
              <a:rPr lang="cs-CZ" sz="1800" b="1" dirty="0">
                <a:latin typeface="+mj-lt"/>
                <a:cs typeface="Times New Roman" panose="02020603050405020304" pitchFamily="18" charset="0"/>
              </a:rPr>
              <a:t>Land </a:t>
            </a:r>
            <a:r>
              <a:rPr lang="cs-CZ" sz="1800" b="1" dirty="0" err="1">
                <a:latin typeface="+mj-lt"/>
                <a:cs typeface="Times New Roman" panose="02020603050405020304" pitchFamily="18" charset="0"/>
              </a:rPr>
              <a:t>reforms</a:t>
            </a:r>
            <a:r>
              <a:rPr lang="cs-CZ" sz="1800" b="1" dirty="0">
                <a:latin typeface="+mj-lt"/>
                <a:cs typeface="Times New Roman" panose="02020603050405020304" pitchFamily="18" charset="0"/>
              </a:rPr>
              <a:t> in </a:t>
            </a:r>
            <a:r>
              <a:rPr lang="cs-CZ" sz="1800" b="1" dirty="0" err="1">
                <a:latin typeface="+mj-lt"/>
                <a:cs typeface="Times New Roman" panose="02020603050405020304" pitchFamily="18" charset="0"/>
              </a:rPr>
              <a:t>Namibia</a:t>
            </a:r>
            <a:r>
              <a:rPr lang="cs-CZ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- "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Willing buyer, willing seller" principle applies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Land Reform Act of 1995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three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pillars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, 2004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land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tax.</a:t>
            </a:r>
          </a:p>
          <a:p>
            <a:pPr lvl="1"/>
            <a:r>
              <a:rPr lang="cs-CZ" sz="1800" b="1" dirty="0">
                <a:latin typeface="+mj-lt"/>
                <a:cs typeface="Times New Roman" panose="02020603050405020304" pitchFamily="18" charset="0"/>
              </a:rPr>
              <a:t>Land </a:t>
            </a:r>
            <a:r>
              <a:rPr lang="cs-CZ" sz="1800" b="1" dirty="0" err="1">
                <a:latin typeface="+mj-lt"/>
                <a:cs typeface="Times New Roman" panose="02020603050405020304" pitchFamily="18" charset="0"/>
              </a:rPr>
              <a:t>reforms</a:t>
            </a:r>
            <a:r>
              <a:rPr lang="cs-CZ" sz="1800" b="1" dirty="0">
                <a:latin typeface="+mj-lt"/>
                <a:cs typeface="Times New Roman" panose="02020603050405020304" pitchFamily="18" charset="0"/>
              </a:rPr>
              <a:t> in Zimbabwe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Lancaster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House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Agreement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1980,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Zimbabwean Land Acquisition Act of 1992,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2005 – 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Constitutional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amendment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Fast Track - Zimbabwe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National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Liberation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War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Veterans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Association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(ZNLWVA).</a:t>
            </a:r>
            <a:endParaRPr lang="cs-CZ" sz="1800" b="1" dirty="0">
              <a:latin typeface="+mj-lt"/>
            </a:endParaRPr>
          </a:p>
          <a:p>
            <a:r>
              <a:rPr lang="cs-CZ" sz="1800" b="1" dirty="0" err="1">
                <a:latin typeface="+mj-lt"/>
              </a:rPr>
              <a:t>Farmer</a:t>
            </a:r>
            <a:r>
              <a:rPr lang="cs-CZ" sz="1800" b="1" dirty="0">
                <a:latin typeface="+mj-lt"/>
              </a:rPr>
              <a:t> vs. </a:t>
            </a:r>
            <a:r>
              <a:rPr lang="cs-CZ" sz="1800" b="1" dirty="0" err="1">
                <a:latin typeface="+mj-lt"/>
              </a:rPr>
              <a:t>Pastoral</a:t>
            </a:r>
            <a:r>
              <a:rPr lang="cs-CZ" sz="1800" b="1" dirty="0">
                <a:latin typeface="+mj-lt"/>
              </a:rPr>
              <a:t> </a:t>
            </a:r>
            <a:r>
              <a:rPr lang="cs-CZ" sz="1800" b="1" dirty="0" err="1">
                <a:latin typeface="+mj-lt"/>
              </a:rPr>
              <a:t>conflicts</a:t>
            </a:r>
            <a:endParaRPr lang="cs-CZ" sz="1800" b="1" dirty="0">
              <a:latin typeface="+mj-lt"/>
            </a:endParaRPr>
          </a:p>
          <a:p>
            <a:pPr lvl="1"/>
            <a:r>
              <a:rPr lang="cs-CZ" sz="1800" dirty="0" err="1">
                <a:latin typeface="+mj-lt"/>
              </a:rPr>
              <a:t>Fulani</a:t>
            </a:r>
            <a:r>
              <a:rPr lang="cs-CZ" sz="1800" dirty="0">
                <a:latin typeface="+mj-lt"/>
              </a:rPr>
              <a:t> in </a:t>
            </a:r>
            <a:r>
              <a:rPr lang="cs-CZ" sz="1800" dirty="0" err="1">
                <a:latin typeface="+mj-lt"/>
              </a:rPr>
              <a:t>the</a:t>
            </a:r>
            <a:r>
              <a:rPr lang="cs-CZ" sz="1800" dirty="0">
                <a:latin typeface="+mj-lt"/>
              </a:rPr>
              <a:t> Sahel</a:t>
            </a:r>
          </a:p>
          <a:p>
            <a:pPr lvl="1"/>
            <a:r>
              <a:rPr lang="cs-CZ" sz="1800" dirty="0" err="1">
                <a:latin typeface="+mj-lt"/>
              </a:rPr>
              <a:t>Laikipia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plateau</a:t>
            </a:r>
            <a:r>
              <a:rPr lang="cs-CZ" sz="1800" dirty="0">
                <a:latin typeface="+mj-lt"/>
              </a:rPr>
              <a:t>, </a:t>
            </a:r>
            <a:r>
              <a:rPr lang="cs-CZ" sz="1800" dirty="0" err="1">
                <a:latin typeface="+mj-lt"/>
              </a:rPr>
              <a:t>Turkana</a:t>
            </a:r>
            <a:r>
              <a:rPr lang="cs-CZ" sz="1800" dirty="0">
                <a:latin typeface="+mj-lt"/>
              </a:rPr>
              <a:t>, </a:t>
            </a:r>
            <a:r>
              <a:rPr lang="cs-CZ" sz="1800" dirty="0" err="1">
                <a:latin typeface="+mj-lt"/>
              </a:rPr>
              <a:t>etc</a:t>
            </a:r>
            <a:r>
              <a:rPr lang="cs-CZ" sz="1800" dirty="0">
                <a:latin typeface="+mj-lt"/>
              </a:rPr>
              <a:t>.</a:t>
            </a:r>
          </a:p>
          <a:p>
            <a:pPr lvl="1"/>
            <a:r>
              <a:rPr lang="cs-CZ" sz="1800" dirty="0" err="1">
                <a:latin typeface="+mj-lt"/>
              </a:rPr>
              <a:t>Agogo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conflict</a:t>
            </a:r>
            <a:endParaRPr lang="cs-CZ" sz="1800" dirty="0">
              <a:latin typeface="+mj-lt"/>
            </a:endParaRPr>
          </a:p>
          <a:p>
            <a:pPr lvl="1"/>
            <a:endParaRPr lang="cs-CZ" sz="1800" dirty="0">
              <a:latin typeface="+mj-lt"/>
            </a:endParaRPr>
          </a:p>
          <a:p>
            <a:pPr lvl="1"/>
            <a:endParaRPr lang="cs-CZ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085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998AB-0E07-EEB2-8954-42C5C5B3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9452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Land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Population</a:t>
            </a:r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74BA55F-75C2-BE00-C13F-FAF9E0B23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0" y="1698394"/>
            <a:ext cx="6685280" cy="4069664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F462C5-5128-5918-DC65-1275A046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4" y="2025492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3826EE-5E9A-CC3F-32E9-DFCC59C1C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746" y="1698394"/>
            <a:ext cx="5700254" cy="40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998AB-0E07-EEB2-8954-42C5C5B3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9452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Land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Population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F462C5-5128-5918-DC65-1275A046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4" y="2025492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" name="Zástupný obsah 7">
            <a:extLst>
              <a:ext uri="{FF2B5EF4-FFF2-40B4-BE49-F238E27FC236}">
                <a16:creationId xmlns:a16="http://schemas.microsoft.com/office/drawing/2014/main" id="{20F4DE6C-45B6-0363-A802-300516B7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3" y="1086522"/>
            <a:ext cx="5779361" cy="57854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23D0A09-0A69-517F-1251-0739B8979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548" y="1086522"/>
            <a:ext cx="5739452" cy="5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FACD7-0B86-BA9E-10C5-EFC360B4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Territorial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Disputes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tates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pic>
        <p:nvPicPr>
          <p:cNvPr id="7170" name="Picture 2" descr="Selection from the 1885 Berlin Conference Final Act – African Heritage">
            <a:extLst>
              <a:ext uri="{FF2B5EF4-FFF2-40B4-BE49-F238E27FC236}">
                <a16:creationId xmlns:a16="http://schemas.microsoft.com/office/drawing/2014/main" id="{BBD61CAB-FA88-E33B-09AF-62723EDA22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74" y="1548130"/>
            <a:ext cx="7973060" cy="44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78055A4-7DA5-D9BD-0CE6-90DEB0DEB41E}"/>
              </a:ext>
            </a:extLst>
          </p:cNvPr>
          <p:cNvSpPr txBox="1"/>
          <p:nvPr/>
        </p:nvSpPr>
        <p:spPr>
          <a:xfrm>
            <a:off x="1617593" y="617220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https://www.youtube.com/watch?v=0xxaX4xlWE4</a:t>
            </a:r>
          </a:p>
        </p:txBody>
      </p:sp>
    </p:spTree>
    <p:extLst>
      <p:ext uri="{BB962C8B-B14F-4D97-AF65-F5344CB8AC3E}">
        <p14:creationId xmlns:p14="http://schemas.microsoft.com/office/powerpoint/2010/main" val="194104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830663-D368-01ED-8B66-B840398B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Eritrean-Ethiopian War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4A7BE0-FD29-2DCF-6F27-94B9119A4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959"/>
          <a:stretch/>
        </p:blipFill>
        <p:spPr>
          <a:xfrm>
            <a:off x="62940" y="0"/>
            <a:ext cx="6050260" cy="41871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1505422-1E34-9787-540C-64540ABA22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2" r="14790" b="-4"/>
          <a:stretch/>
        </p:blipFill>
        <p:spPr>
          <a:xfrm>
            <a:off x="6141720" y="10"/>
            <a:ext cx="6050280" cy="418711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58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6D527-3771-81E9-5674-E3EA0B99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Urbanisation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EA84A-E65E-541E-CB01-8178FA93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831850"/>
            <a:ext cx="9601200" cy="3581400"/>
          </a:xfrm>
        </p:spPr>
        <p:txBody>
          <a:bodyPr/>
          <a:lstStyle/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Urbanization is the steady increase in the number of people living in cities or urban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centers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b="1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Urbanization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live in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areas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Urban </a:t>
            </a:r>
            <a:r>
              <a:rPr lang="cs-CZ" b="1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cs-CZ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refers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overall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lives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i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cities</a:t>
            </a:r>
            <a:r>
              <a:rPr lang="cs-CZ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definition of what qualifies a town as an urban centre differs from one country to another depending on the population criteria used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is predicted that the world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 urban population will rise from the current 5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percent to 75 percent by 2050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68D389-B48D-A692-04DD-9DD29F05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345" y="3759200"/>
            <a:ext cx="8078432" cy="29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5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3EFD-FCF8-F256-4FD2-B5394100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13" y="11927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Separatism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B95810-9184-CDC6-2735-E3B67C808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2" y="1043157"/>
            <a:ext cx="9601200" cy="3581400"/>
          </a:xfrm>
        </p:spPr>
        <p:txBody>
          <a:bodyPr/>
          <a:lstStyle/>
          <a:p>
            <a:r>
              <a:rPr lang="cs-CZ" b="1" dirty="0" err="1"/>
              <a:t>Autonomism</a:t>
            </a:r>
            <a:r>
              <a:rPr lang="cs-CZ" dirty="0"/>
              <a:t> - </a:t>
            </a:r>
            <a:r>
              <a:rPr lang="en-US" dirty="0"/>
              <a:t>territorial autonomy within the state</a:t>
            </a:r>
            <a:r>
              <a:rPr lang="cs-CZ" dirty="0"/>
              <a:t> (</a:t>
            </a:r>
            <a:r>
              <a:rPr lang="en-US" dirty="0"/>
              <a:t>certain degree of self-governance and independence within a larger political entity</a:t>
            </a:r>
            <a:r>
              <a:rPr lang="cs-CZ" dirty="0"/>
              <a:t>).</a:t>
            </a:r>
          </a:p>
          <a:p>
            <a:r>
              <a:rPr lang="cs-CZ" b="1" dirty="0"/>
              <a:t>S</a:t>
            </a:r>
            <a:r>
              <a:rPr lang="en-US" b="1" dirty="0" err="1"/>
              <a:t>ecessionism</a:t>
            </a:r>
            <a:r>
              <a:rPr lang="en-US" b="1" dirty="0"/>
              <a:t> – </a:t>
            </a:r>
            <a:r>
              <a:rPr lang="en-US" dirty="0"/>
              <a:t>obtaining an independent status for a certain part of the territory</a:t>
            </a:r>
            <a:endParaRPr lang="cs-CZ" dirty="0"/>
          </a:p>
          <a:p>
            <a:r>
              <a:rPr lang="cs-CZ" b="1" dirty="0" err="1"/>
              <a:t>Seperatism</a:t>
            </a:r>
            <a:r>
              <a:rPr lang="cs-CZ" dirty="0"/>
              <a:t> – in </a:t>
            </a:r>
            <a:r>
              <a:rPr lang="en-US" dirty="0"/>
              <a:t>general term for any independence</a:t>
            </a:r>
            <a:r>
              <a:rPr lang="cs-CZ" dirty="0"/>
              <a:t>/</a:t>
            </a:r>
            <a:r>
              <a:rPr lang="cs-CZ" dirty="0" err="1"/>
              <a:t>separation</a:t>
            </a:r>
            <a:r>
              <a:rPr lang="cs-CZ" dirty="0"/>
              <a:t>;</a:t>
            </a:r>
            <a:r>
              <a:rPr lang="en-US" dirty="0"/>
              <a:t> specifically:</a:t>
            </a:r>
            <a:r>
              <a:rPr lang="cs-CZ" dirty="0"/>
              <a:t> </a:t>
            </a:r>
            <a:r>
              <a:rPr lang="en-US" dirty="0"/>
              <a:t>secession of several territories and union in a newly created territory with a certain status</a:t>
            </a:r>
            <a:endParaRPr lang="cs-CZ" dirty="0"/>
          </a:p>
          <a:p>
            <a:r>
              <a:rPr lang="cs-CZ" b="1" dirty="0"/>
              <a:t>I</a:t>
            </a:r>
            <a:r>
              <a:rPr lang="en-US" b="1" dirty="0" err="1"/>
              <a:t>rredentism</a:t>
            </a:r>
            <a:r>
              <a:rPr lang="en-US" b="1" dirty="0"/>
              <a:t> </a:t>
            </a:r>
            <a:r>
              <a:rPr lang="en-US" dirty="0"/>
              <a:t>- incorporation of a part of a territory into another existing entity </a:t>
            </a:r>
            <a:endParaRPr lang="cs-CZ" dirty="0"/>
          </a:p>
          <a:p>
            <a:r>
              <a:rPr lang="cs-CZ" dirty="0"/>
              <a:t>Case Study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Ogaden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C33762-BBA6-E6C9-A246-B4A57E9D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26" y="3727120"/>
            <a:ext cx="4027612" cy="30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3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7AD41-A837-BEAC-620E-CF2661FE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Urbanisation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87724-4098-AECC-D48A-CC732F3EE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C1583E5-02EE-DB70-45CB-D9C06E20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99" y="625431"/>
            <a:ext cx="9194481" cy="62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7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889AA-5BE9-93D0-EF39-4735BC37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Theories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Urbanization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80F7B-FBC4-0533-1A5D-BF45F5DF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7" y="1538907"/>
            <a:ext cx="11357114" cy="4981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Theory of Self-Generated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Urbanisation</a:t>
            </a:r>
            <a:endParaRPr lang="cs-CZ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B) </a:t>
            </a:r>
            <a:r>
              <a:rPr lang="cs-CZ" sz="2400" dirty="0" err="1">
                <a:latin typeface="+mj-lt"/>
              </a:rPr>
              <a:t>Modernization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Theory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C) 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Dependency/World-System Theory</a:t>
            </a:r>
            <a:endParaRPr lang="cs-CZ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D) </a:t>
            </a:r>
            <a:r>
              <a:rPr lang="cs-CZ" sz="2400" dirty="0" err="1">
                <a:latin typeface="+mj-lt"/>
              </a:rPr>
              <a:t>Theory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of</a:t>
            </a:r>
            <a:r>
              <a:rPr lang="cs-CZ" sz="2400" dirty="0">
                <a:latin typeface="+mj-lt"/>
              </a:rPr>
              <a:t> Urban </a:t>
            </a:r>
            <a:r>
              <a:rPr lang="cs-CZ" sz="2400" dirty="0" err="1">
                <a:latin typeface="+mj-lt"/>
              </a:rPr>
              <a:t>Bias</a:t>
            </a:r>
            <a:endParaRPr lang="cs-CZ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Van den Berg </a:t>
            </a:r>
            <a:r>
              <a:rPr lang="cs-CZ" sz="2400" dirty="0">
                <a:latin typeface="+mj-lt"/>
              </a:rPr>
              <a:t>et al.</a:t>
            </a:r>
            <a:r>
              <a:rPr lang="en-US" sz="2400" dirty="0">
                <a:latin typeface="+mj-lt"/>
              </a:rPr>
              <a:t> - A Study od Growth and Decline</a:t>
            </a:r>
            <a:r>
              <a:rPr lang="cs-CZ" sz="2400" dirty="0">
                <a:latin typeface="+mj-lt"/>
              </a:rPr>
              <a:t> → 4 </a:t>
            </a:r>
            <a:r>
              <a:rPr lang="cs-CZ" sz="2400" dirty="0" err="1">
                <a:latin typeface="+mj-lt"/>
              </a:rPr>
              <a:t>phases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of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urbanization</a:t>
            </a:r>
            <a:r>
              <a:rPr lang="cs-CZ" sz="2400" dirty="0">
                <a:latin typeface="+mj-lt"/>
              </a:rPr>
              <a:t>: 	a) </a:t>
            </a:r>
            <a:r>
              <a:rPr lang="cs-CZ" sz="2400" dirty="0" err="1">
                <a:latin typeface="+mj-lt"/>
              </a:rPr>
              <a:t>Urbanization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	b) </a:t>
            </a:r>
            <a:r>
              <a:rPr lang="cs-CZ" sz="2400" dirty="0" err="1">
                <a:latin typeface="+mj-lt"/>
              </a:rPr>
              <a:t>Suburbanization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	c) </a:t>
            </a:r>
            <a:r>
              <a:rPr lang="cs-CZ" sz="2400" dirty="0" err="1">
                <a:latin typeface="+mj-lt"/>
              </a:rPr>
              <a:t>Deurbanization</a:t>
            </a:r>
            <a:r>
              <a:rPr lang="cs-CZ" sz="2400" dirty="0">
                <a:latin typeface="+mj-lt"/>
              </a:rPr>
              <a:t>  x </a:t>
            </a:r>
            <a:r>
              <a:rPr lang="cs-CZ" sz="2400" dirty="0" err="1">
                <a:latin typeface="+mj-lt"/>
              </a:rPr>
              <a:t>reurbanization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712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EA9F5-232E-F32B-C5A9-B9591036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Urbanisation</a:t>
            </a:r>
            <a:r>
              <a:rPr lang="cs-CZ" dirty="0"/>
              <a:t> in </a:t>
            </a:r>
            <a:r>
              <a:rPr lang="cs-CZ" dirty="0" err="1"/>
              <a:t>Africa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A4621E0C-E1E3-F495-9091-00D7F0C6B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479" y="1818640"/>
            <a:ext cx="7831041" cy="4048760"/>
          </a:xfrm>
        </p:spPr>
      </p:pic>
    </p:spTree>
    <p:extLst>
      <p:ext uri="{BB962C8B-B14F-4D97-AF65-F5344CB8AC3E}">
        <p14:creationId xmlns:p14="http://schemas.microsoft.com/office/powerpoint/2010/main" val="419454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00E59-2400-8475-A0FE-A9173E5B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Megacities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9DBC1-8D2A-5221-AFDA-23E3B4FA8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28750"/>
            <a:ext cx="9601200" cy="3581400"/>
          </a:xfrm>
        </p:spPr>
        <p:txBody>
          <a:bodyPr/>
          <a:lstStyle/>
          <a:p>
            <a:r>
              <a:rPr lang="en-US" dirty="0"/>
              <a:t>A megacity is a very large city, typically with a population of more than 10 million people</a:t>
            </a:r>
            <a:r>
              <a:rPr lang="cs-CZ" dirty="0"/>
              <a:t>.</a:t>
            </a:r>
          </a:p>
          <a:p>
            <a:r>
              <a:rPr lang="cs-CZ" dirty="0"/>
              <a:t>A </a:t>
            </a:r>
            <a:r>
              <a:rPr lang="en-US" dirty="0"/>
              <a:t>population density of 2,000 per square </a:t>
            </a:r>
            <a:r>
              <a:rPr lang="en-US" dirty="0" err="1"/>
              <a:t>kilomete</a:t>
            </a:r>
            <a:r>
              <a:rPr lang="cs-CZ" dirty="0"/>
              <a:t>r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1028" name="Picture 4" descr="By 2100 all the world's biggest cities will be in Africa">
            <a:extLst>
              <a:ext uri="{FF2B5EF4-FFF2-40B4-BE49-F238E27FC236}">
                <a16:creationId xmlns:a16="http://schemas.microsoft.com/office/drawing/2014/main" id="{7F987EBE-D50A-E6C2-B92A-D0F54720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" y="278130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304281F-625B-0454-6511-69739825F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30" y="1875212"/>
            <a:ext cx="4453890" cy="4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5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D2704-9FD5-1B21-4260-EC883C92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Trend - Purpose-Built National Capitals?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DCD09-0FC7-68E0-2B32-809CA489A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869440"/>
            <a:ext cx="9601200" cy="3581400"/>
          </a:xfrm>
        </p:spPr>
        <p:txBody>
          <a:bodyPr/>
          <a:lstStyle/>
          <a:p>
            <a:r>
              <a:rPr lang="cs-CZ" dirty="0" err="1"/>
              <a:t>Overpopulation</a:t>
            </a:r>
            <a:r>
              <a:rPr lang="cs-CZ" dirty="0"/>
              <a:t> vs. </a:t>
            </a:r>
            <a:r>
              <a:rPr lang="cs-CZ" dirty="0" err="1"/>
              <a:t>Conflict</a:t>
            </a:r>
            <a:endParaRPr lang="cs-CZ" dirty="0"/>
          </a:p>
          <a:p>
            <a:r>
              <a:rPr lang="cs-CZ" dirty="0"/>
              <a:t>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Nigeria</a:t>
            </a:r>
            <a:r>
              <a:rPr lang="cs-CZ" dirty="0"/>
              <a:t> (1991), </a:t>
            </a:r>
            <a:r>
              <a:rPr lang="cs-CZ" dirty="0" err="1"/>
              <a:t>Tanzania</a:t>
            </a:r>
            <a:r>
              <a:rPr lang="cs-CZ" dirty="0"/>
              <a:t> (1996), Ivory Coast (1983), and Burundi (2018)</a:t>
            </a:r>
          </a:p>
          <a:p>
            <a:r>
              <a:rPr lang="cs-CZ" dirty="0"/>
              <a:t>In </a:t>
            </a:r>
            <a:r>
              <a:rPr lang="cs-CZ" dirty="0" err="1"/>
              <a:t>progress</a:t>
            </a:r>
            <a:r>
              <a:rPr lang="cs-CZ" dirty="0"/>
              <a:t>: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Sudan</a:t>
            </a:r>
            <a:r>
              <a:rPr lang="cs-CZ"/>
              <a:t> (2011), Egypt (2015), </a:t>
            </a:r>
            <a:r>
              <a:rPr lang="cs-CZ" dirty="0" err="1"/>
              <a:t>Equatorial</a:t>
            </a:r>
            <a:r>
              <a:rPr lang="cs-CZ" dirty="0"/>
              <a:t> Guinea (2015)</a:t>
            </a:r>
          </a:p>
          <a:p>
            <a:endParaRPr lang="cs-CZ" dirty="0"/>
          </a:p>
        </p:txBody>
      </p:sp>
      <p:pic>
        <p:nvPicPr>
          <p:cNvPr id="6148" name="Picture 4" descr="Může jít o obrázek venku">
            <a:extLst>
              <a:ext uri="{FF2B5EF4-FFF2-40B4-BE49-F238E27FC236}">
                <a16:creationId xmlns:a16="http://schemas.microsoft.com/office/drawing/2014/main" id="{ACABCDAE-19C6-C239-EA29-FE7AB51C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210790"/>
            <a:ext cx="6299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1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7F6A3-82E6-49CB-A535-FEA6ACB2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456" y="1850587"/>
            <a:ext cx="9601200" cy="1485900"/>
          </a:xfrm>
        </p:spPr>
        <p:txBody>
          <a:bodyPr>
            <a:normAutofit/>
          </a:bodyPr>
          <a:lstStyle/>
          <a:p>
            <a:r>
              <a:rPr lang="cs-CZ" sz="2800" dirty="0"/>
              <a:t>Bujumbura </a:t>
            </a:r>
            <a:br>
              <a:rPr lang="cs-CZ" sz="2800" dirty="0"/>
            </a:br>
            <a:r>
              <a:rPr lang="cs-CZ" sz="2800" dirty="0"/>
              <a:t>vs.</a:t>
            </a:r>
            <a:br>
              <a:rPr lang="cs-CZ" sz="2800" dirty="0"/>
            </a:br>
            <a:r>
              <a:rPr lang="cs-CZ" sz="2800" dirty="0" err="1"/>
              <a:t>Gitega</a:t>
            </a:r>
            <a:endParaRPr lang="cs-CZ" sz="2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E6E8B2-FC4F-40C1-A499-F55B32F94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3659" cy="42726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D5F191-69C7-45B3-A048-6B7C301F1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" y="3815454"/>
            <a:ext cx="6168837" cy="36266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0C4EA4-9B24-4A8E-9BDE-03B9E8D5F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17" y="0"/>
            <a:ext cx="5201920" cy="39014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6096E72-FF01-4B58-ADBF-FD4408192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98" y="3901440"/>
            <a:ext cx="5508702" cy="30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1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17A6B-1C57-333C-FE44-C3ECC918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Negative Effects of Urbanization in 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F0B56-2B85-E9C4-069E-078E841F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87" y="924340"/>
            <a:ext cx="9601200" cy="593366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 Dimension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Severe shortage of affordable housing in areas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Household mortgage debt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Increasing unemployment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losses in tourism areas due to degraded landscape scenery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higher dependence on imported food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Higher infrastructure and public service costs, such as water supply, sanitation, electricity, public transport, waste management, policing and other services 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Laws and Policy Dimensions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public transport, poorer connectivity, traffic congestion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Unplanned growth and un-coordinated development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Unequal distribution of public amenities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of dormitory towns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 provision of services and infrastructure difficult and costly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5241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26114</TotalTime>
  <Words>924</Words>
  <Application>Microsoft Office PowerPoint</Application>
  <PresentationFormat>Širokoúhlá obrazovka</PresentationFormat>
  <Paragraphs>92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Calibri</vt:lpstr>
      <vt:lpstr>Franklin Gothic Book</vt:lpstr>
      <vt:lpstr>Crop</vt:lpstr>
      <vt:lpstr>Urbanisation and Land Issues</vt:lpstr>
      <vt:lpstr>Urbanisation</vt:lpstr>
      <vt:lpstr>Urbanisation</vt:lpstr>
      <vt:lpstr>Scientific Theories of Urbanization</vt:lpstr>
      <vt:lpstr>Urbanisation in Africa</vt:lpstr>
      <vt:lpstr>African Megacities</vt:lpstr>
      <vt:lpstr>New Trend - Purpose-Built National Capitals?</vt:lpstr>
      <vt:lpstr>Bujumbura  vs. Gitega</vt:lpstr>
      <vt:lpstr>Negative Effects of Urbanization in Africa</vt:lpstr>
      <vt:lpstr>Negative Effects of Urbanization in Africa</vt:lpstr>
      <vt:lpstr>Slumization</vt:lpstr>
      <vt:lpstr>Slums in SA and Namibia </vt:lpstr>
      <vt:lpstr>Slums in Angola and Zambia</vt:lpstr>
      <vt:lpstr>Slums in Kenya and Nigeria</vt:lpstr>
      <vt:lpstr>Land Issues Among Population</vt:lpstr>
      <vt:lpstr>Land Issues Among Population</vt:lpstr>
      <vt:lpstr>Land Issues Among Population</vt:lpstr>
      <vt:lpstr>Territorial Disputes among States </vt:lpstr>
      <vt:lpstr>Eritrean-Ethiopian War</vt:lpstr>
      <vt:lpstr>Separatism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380</cp:revision>
  <dcterms:created xsi:type="dcterms:W3CDTF">2017-10-06T12:11:29Z</dcterms:created>
  <dcterms:modified xsi:type="dcterms:W3CDTF">2024-04-03T14:01:11Z</dcterms:modified>
</cp:coreProperties>
</file>