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7"/>
  </p:notesMasterIdLst>
  <p:sldIdLst>
    <p:sldId id="256" r:id="rId2"/>
    <p:sldId id="275" r:id="rId3"/>
    <p:sldId id="276" r:id="rId4"/>
    <p:sldId id="280" r:id="rId5"/>
    <p:sldId id="272" r:id="rId6"/>
    <p:sldId id="279" r:id="rId7"/>
    <p:sldId id="274" r:id="rId8"/>
    <p:sldId id="278" r:id="rId9"/>
    <p:sldId id="273" r:id="rId10"/>
    <p:sldId id="258" r:id="rId11"/>
    <p:sldId id="281" r:id="rId12"/>
    <p:sldId id="259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4057F-70C0-9240-B1E0-65669E9351F8}" v="4" dt="2023-03-14T09:20:03.538"/>
    <p1510:client id="{5C234150-ACD0-51B4-1D2F-1A26119E312A}" v="130" dt="2023-03-14T12:57:17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5885"/>
  </p:normalViewPr>
  <p:slideViewPr>
    <p:cSldViewPr snapToGrid="0">
      <p:cViewPr varScale="1">
        <p:scale>
          <a:sx n="95" d="100"/>
          <a:sy n="95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E0939-43CB-4F44-87C5-3497EF7717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72D720-EBEB-41CE-B668-6D8A0B77F368}">
      <dgm:prSet/>
      <dgm:spPr/>
      <dgm:t>
        <a:bodyPr/>
        <a:lstStyle/>
        <a:p>
          <a:r>
            <a:rPr lang="cs-CZ"/>
            <a:t>Tradicionalismus: historické ukotvení (které je vlastní politikům), zamítnutí hodnotové neutrality</a:t>
          </a:r>
          <a:endParaRPr lang="en-US"/>
        </a:p>
      </dgm:t>
    </dgm:pt>
    <dgm:pt modelId="{B1BB3279-30B4-45DC-B7A4-C5794976B7EC}" type="parTrans" cxnId="{8EE251F1-C99C-4681-8FEF-C146B3E70155}">
      <dgm:prSet/>
      <dgm:spPr/>
      <dgm:t>
        <a:bodyPr/>
        <a:lstStyle/>
        <a:p>
          <a:endParaRPr lang="en-US"/>
        </a:p>
      </dgm:t>
    </dgm:pt>
    <dgm:pt modelId="{4680A88F-D3BB-4D7D-8BC1-244BF25F461B}" type="sibTrans" cxnId="{8EE251F1-C99C-4681-8FEF-C146B3E70155}">
      <dgm:prSet/>
      <dgm:spPr/>
      <dgm:t>
        <a:bodyPr/>
        <a:lstStyle/>
        <a:p>
          <a:endParaRPr lang="en-US"/>
        </a:p>
      </dgm:t>
    </dgm:pt>
    <dgm:pt modelId="{BBAFEDF6-88D0-4432-808A-2FF17C264D5F}">
      <dgm:prSet/>
      <dgm:spPr/>
      <dgm:t>
        <a:bodyPr/>
        <a:lstStyle/>
        <a:p>
          <a:r>
            <a:rPr lang="cs-CZ"/>
            <a:t>Snaha udržet blíže humanitním oborům než přetvářet ve společenské vědy (filozofie, právo, historie)</a:t>
          </a:r>
          <a:endParaRPr lang="en-US"/>
        </a:p>
      </dgm:t>
    </dgm:pt>
    <dgm:pt modelId="{1C5FECAD-2C73-4648-89B8-1E709FA72731}" type="parTrans" cxnId="{D15ED5FA-82FD-4E80-A2AC-DBADCAC84BBA}">
      <dgm:prSet/>
      <dgm:spPr/>
      <dgm:t>
        <a:bodyPr/>
        <a:lstStyle/>
        <a:p>
          <a:endParaRPr lang="en-US"/>
        </a:p>
      </dgm:t>
    </dgm:pt>
    <dgm:pt modelId="{48D12E1B-0CF8-468F-8F48-3086E67FDB78}" type="sibTrans" cxnId="{D15ED5FA-82FD-4E80-A2AC-DBADCAC84BBA}">
      <dgm:prSet/>
      <dgm:spPr/>
      <dgm:t>
        <a:bodyPr/>
        <a:lstStyle/>
        <a:p>
          <a:endParaRPr lang="en-US"/>
        </a:p>
      </dgm:t>
    </dgm:pt>
    <dgm:pt modelId="{7C58EDC8-A0EE-444F-94F7-0C8EFAFB9270}" type="pres">
      <dgm:prSet presAssocID="{F79E0939-43CB-4F44-87C5-3497EF7717A1}" presName="root" presStyleCnt="0">
        <dgm:presLayoutVars>
          <dgm:dir/>
          <dgm:resizeHandles val="exact"/>
        </dgm:presLayoutVars>
      </dgm:prSet>
      <dgm:spPr/>
    </dgm:pt>
    <dgm:pt modelId="{18EFDF7D-9072-4618-93E7-0E26FAFA81D5}" type="pres">
      <dgm:prSet presAssocID="{8072D720-EBEB-41CE-B668-6D8A0B77F368}" presName="compNode" presStyleCnt="0"/>
      <dgm:spPr/>
    </dgm:pt>
    <dgm:pt modelId="{FF420215-ACE4-477D-841D-74B0A7EAE9F7}" type="pres">
      <dgm:prSet presAssocID="{8072D720-EBEB-41CE-B668-6D8A0B77F368}" presName="bgRect" presStyleLbl="bgShp" presStyleIdx="0" presStyleCnt="1"/>
      <dgm:spPr/>
    </dgm:pt>
    <dgm:pt modelId="{1153B26F-9D5B-4C2B-8C0F-29F9BDB2E1AB}" type="pres">
      <dgm:prSet presAssocID="{8072D720-EBEB-41CE-B668-6D8A0B77F36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va"/>
        </a:ext>
      </dgm:extLst>
    </dgm:pt>
    <dgm:pt modelId="{4F3FD1E1-D416-4ADB-98BD-1C5426745D09}" type="pres">
      <dgm:prSet presAssocID="{8072D720-EBEB-41CE-B668-6D8A0B77F368}" presName="spaceRect" presStyleCnt="0"/>
      <dgm:spPr/>
    </dgm:pt>
    <dgm:pt modelId="{A3B8231E-555D-4D0A-AE8B-AB10E7733D4F}" type="pres">
      <dgm:prSet presAssocID="{8072D720-EBEB-41CE-B668-6D8A0B77F368}" presName="parTx" presStyleLbl="revTx" presStyleIdx="0" presStyleCnt="2">
        <dgm:presLayoutVars>
          <dgm:chMax val="0"/>
          <dgm:chPref val="0"/>
        </dgm:presLayoutVars>
      </dgm:prSet>
      <dgm:spPr/>
    </dgm:pt>
    <dgm:pt modelId="{E75C72AD-48F8-47C1-895C-DB55A6DA8BCE}" type="pres">
      <dgm:prSet presAssocID="{8072D720-EBEB-41CE-B668-6D8A0B77F368}" presName="desTx" presStyleLbl="revTx" presStyleIdx="1" presStyleCnt="2">
        <dgm:presLayoutVars/>
      </dgm:prSet>
      <dgm:spPr/>
    </dgm:pt>
  </dgm:ptLst>
  <dgm:cxnLst>
    <dgm:cxn modelId="{5B07E066-8429-4407-BA30-344F596C1759}" type="presOf" srcId="{8072D720-EBEB-41CE-B668-6D8A0B77F368}" destId="{A3B8231E-555D-4D0A-AE8B-AB10E7733D4F}" srcOrd="0" destOrd="0" presId="urn:microsoft.com/office/officeart/2018/2/layout/IconVerticalSolidList"/>
    <dgm:cxn modelId="{2A5CCC92-1C93-4DED-A542-0B5B47CA7145}" type="presOf" srcId="{F79E0939-43CB-4F44-87C5-3497EF7717A1}" destId="{7C58EDC8-A0EE-444F-94F7-0C8EFAFB9270}" srcOrd="0" destOrd="0" presId="urn:microsoft.com/office/officeart/2018/2/layout/IconVerticalSolidList"/>
    <dgm:cxn modelId="{3FD5FBEE-74B8-4C67-8CB4-90BEF7CE24CE}" type="presOf" srcId="{BBAFEDF6-88D0-4432-808A-2FF17C264D5F}" destId="{E75C72AD-48F8-47C1-895C-DB55A6DA8BCE}" srcOrd="0" destOrd="0" presId="urn:microsoft.com/office/officeart/2018/2/layout/IconVerticalSolidList"/>
    <dgm:cxn modelId="{8EE251F1-C99C-4681-8FEF-C146B3E70155}" srcId="{F79E0939-43CB-4F44-87C5-3497EF7717A1}" destId="{8072D720-EBEB-41CE-B668-6D8A0B77F368}" srcOrd="0" destOrd="0" parTransId="{B1BB3279-30B4-45DC-B7A4-C5794976B7EC}" sibTransId="{4680A88F-D3BB-4D7D-8BC1-244BF25F461B}"/>
    <dgm:cxn modelId="{D15ED5FA-82FD-4E80-A2AC-DBADCAC84BBA}" srcId="{8072D720-EBEB-41CE-B668-6D8A0B77F368}" destId="{BBAFEDF6-88D0-4432-808A-2FF17C264D5F}" srcOrd="0" destOrd="0" parTransId="{1C5FECAD-2C73-4648-89B8-1E709FA72731}" sibTransId="{48D12E1B-0CF8-468F-8F48-3086E67FDB78}"/>
    <dgm:cxn modelId="{37A55891-C986-4075-8E7A-9DB8E53217FF}" type="presParOf" srcId="{7C58EDC8-A0EE-444F-94F7-0C8EFAFB9270}" destId="{18EFDF7D-9072-4618-93E7-0E26FAFA81D5}" srcOrd="0" destOrd="0" presId="urn:microsoft.com/office/officeart/2018/2/layout/IconVerticalSolidList"/>
    <dgm:cxn modelId="{2F21EEC7-C750-46B5-ABE1-53F522E33BFE}" type="presParOf" srcId="{18EFDF7D-9072-4618-93E7-0E26FAFA81D5}" destId="{FF420215-ACE4-477D-841D-74B0A7EAE9F7}" srcOrd="0" destOrd="0" presId="urn:microsoft.com/office/officeart/2018/2/layout/IconVerticalSolidList"/>
    <dgm:cxn modelId="{C8C28E01-BCCE-4D86-9C47-C3CAA86EE0AC}" type="presParOf" srcId="{18EFDF7D-9072-4618-93E7-0E26FAFA81D5}" destId="{1153B26F-9D5B-4C2B-8C0F-29F9BDB2E1AB}" srcOrd="1" destOrd="0" presId="urn:microsoft.com/office/officeart/2018/2/layout/IconVerticalSolidList"/>
    <dgm:cxn modelId="{2B90C0C2-311C-48B8-AB7B-196D6F0AE460}" type="presParOf" srcId="{18EFDF7D-9072-4618-93E7-0E26FAFA81D5}" destId="{4F3FD1E1-D416-4ADB-98BD-1C5426745D09}" srcOrd="2" destOrd="0" presId="urn:microsoft.com/office/officeart/2018/2/layout/IconVerticalSolidList"/>
    <dgm:cxn modelId="{F0A4A8DD-8DC2-46E7-BB75-412E677841F7}" type="presParOf" srcId="{18EFDF7D-9072-4618-93E7-0E26FAFA81D5}" destId="{A3B8231E-555D-4D0A-AE8B-AB10E7733D4F}" srcOrd="3" destOrd="0" presId="urn:microsoft.com/office/officeart/2018/2/layout/IconVerticalSolidList"/>
    <dgm:cxn modelId="{442839A0-CA9F-443B-B2AB-3953C70B2F67}" type="presParOf" srcId="{18EFDF7D-9072-4618-93E7-0E26FAFA81D5}" destId="{E75C72AD-48F8-47C1-895C-DB55A6DA8BC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D3B362-8160-485D-80A0-2673211F7B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175EA4-54BB-4928-8232-CFF42FB99EA8}">
      <dgm:prSet/>
      <dgm:spPr/>
      <dgm:t>
        <a:bodyPr/>
        <a:lstStyle/>
        <a:p>
          <a:r>
            <a:rPr lang="cs-CZ"/>
            <a:t>První obraz: lidská povaha (bezprostřední podmínka) </a:t>
          </a:r>
          <a:endParaRPr lang="en-US"/>
        </a:p>
      </dgm:t>
    </dgm:pt>
    <dgm:pt modelId="{3521A646-DA3B-42BC-86F3-D36F3797F179}" type="parTrans" cxnId="{4EB14A90-82CB-405F-A1B4-7037BA7B929D}">
      <dgm:prSet/>
      <dgm:spPr/>
      <dgm:t>
        <a:bodyPr/>
        <a:lstStyle/>
        <a:p>
          <a:endParaRPr lang="en-US"/>
        </a:p>
      </dgm:t>
    </dgm:pt>
    <dgm:pt modelId="{77C8C1FF-7AF3-44BF-A138-33F848F55360}" type="sibTrans" cxnId="{4EB14A90-82CB-405F-A1B4-7037BA7B929D}">
      <dgm:prSet/>
      <dgm:spPr/>
      <dgm:t>
        <a:bodyPr/>
        <a:lstStyle/>
        <a:p>
          <a:endParaRPr lang="en-US"/>
        </a:p>
      </dgm:t>
    </dgm:pt>
    <dgm:pt modelId="{A92A3F8F-78CB-4570-BC99-562CB2BA4514}">
      <dgm:prSet/>
      <dgm:spPr/>
      <dgm:t>
        <a:bodyPr/>
        <a:lstStyle/>
        <a:p>
          <a:r>
            <a:rPr lang="cs-CZ"/>
            <a:t>Druhý obraz: povaha režimu (bezprostřední podmínka)</a:t>
          </a:r>
          <a:endParaRPr lang="en-US"/>
        </a:p>
      </dgm:t>
    </dgm:pt>
    <dgm:pt modelId="{20FE5A83-478B-49BE-8EF4-0589E809776F}" type="parTrans" cxnId="{A9B0725D-B651-4F05-8B70-30840A0D70F8}">
      <dgm:prSet/>
      <dgm:spPr/>
      <dgm:t>
        <a:bodyPr/>
        <a:lstStyle/>
        <a:p>
          <a:endParaRPr lang="en-US"/>
        </a:p>
      </dgm:t>
    </dgm:pt>
    <dgm:pt modelId="{1AE25922-A091-4534-94B4-D1811AB2CE66}" type="sibTrans" cxnId="{A9B0725D-B651-4F05-8B70-30840A0D70F8}">
      <dgm:prSet/>
      <dgm:spPr/>
      <dgm:t>
        <a:bodyPr/>
        <a:lstStyle/>
        <a:p>
          <a:endParaRPr lang="en-US"/>
        </a:p>
      </dgm:t>
    </dgm:pt>
    <dgm:pt modelId="{CAFD7CE6-5231-45DD-9C92-B0519FEFABE0}">
      <dgm:prSet/>
      <dgm:spPr/>
      <dgm:t>
        <a:bodyPr/>
        <a:lstStyle/>
        <a:p>
          <a:r>
            <a:rPr lang="cs-CZ"/>
            <a:t>Třetí obraz: povaha mezinárodního systému (permisivní podmínka)</a:t>
          </a:r>
          <a:endParaRPr lang="en-US"/>
        </a:p>
      </dgm:t>
    </dgm:pt>
    <dgm:pt modelId="{B912C375-F7E1-4B12-BDBE-6F290D28B35A}" type="parTrans" cxnId="{8C6397E8-D831-4E6F-A713-DA19211DDC32}">
      <dgm:prSet/>
      <dgm:spPr/>
      <dgm:t>
        <a:bodyPr/>
        <a:lstStyle/>
        <a:p>
          <a:endParaRPr lang="en-US"/>
        </a:p>
      </dgm:t>
    </dgm:pt>
    <dgm:pt modelId="{6D47C163-BD86-4E5E-9002-88C7EAD778D8}" type="sibTrans" cxnId="{8C6397E8-D831-4E6F-A713-DA19211DDC32}">
      <dgm:prSet/>
      <dgm:spPr/>
      <dgm:t>
        <a:bodyPr/>
        <a:lstStyle/>
        <a:p>
          <a:endParaRPr lang="en-US"/>
        </a:p>
      </dgm:t>
    </dgm:pt>
    <dgm:pt modelId="{BF0181CA-9D92-C14D-AB08-4170279330A9}" type="pres">
      <dgm:prSet presAssocID="{ABD3B362-8160-485D-80A0-2673211F7B91}" presName="linear" presStyleCnt="0">
        <dgm:presLayoutVars>
          <dgm:animLvl val="lvl"/>
          <dgm:resizeHandles val="exact"/>
        </dgm:presLayoutVars>
      </dgm:prSet>
      <dgm:spPr/>
    </dgm:pt>
    <dgm:pt modelId="{0E56031C-DCD8-9E4E-ADDE-9D40913C0EC6}" type="pres">
      <dgm:prSet presAssocID="{36175EA4-54BB-4928-8232-CFF42FB99E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333CED-FAE9-F746-950E-5D713EB79783}" type="pres">
      <dgm:prSet presAssocID="{77C8C1FF-7AF3-44BF-A138-33F848F55360}" presName="spacer" presStyleCnt="0"/>
      <dgm:spPr/>
    </dgm:pt>
    <dgm:pt modelId="{BDFE0D6B-BE6F-4B45-8AA9-292777599437}" type="pres">
      <dgm:prSet presAssocID="{A92A3F8F-78CB-4570-BC99-562CB2BA45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BDAC87-B108-0943-A01A-57C90736895D}" type="pres">
      <dgm:prSet presAssocID="{1AE25922-A091-4534-94B4-D1811AB2CE66}" presName="spacer" presStyleCnt="0"/>
      <dgm:spPr/>
    </dgm:pt>
    <dgm:pt modelId="{C3DC5317-CCD0-E847-835A-F80A1A165237}" type="pres">
      <dgm:prSet presAssocID="{CAFD7CE6-5231-45DD-9C92-B0519FEFAB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B0725D-B651-4F05-8B70-30840A0D70F8}" srcId="{ABD3B362-8160-485D-80A0-2673211F7B91}" destId="{A92A3F8F-78CB-4570-BC99-562CB2BA4514}" srcOrd="1" destOrd="0" parTransId="{20FE5A83-478B-49BE-8EF4-0589E809776F}" sibTransId="{1AE25922-A091-4534-94B4-D1811AB2CE66}"/>
    <dgm:cxn modelId="{4EB14A90-82CB-405F-A1B4-7037BA7B929D}" srcId="{ABD3B362-8160-485D-80A0-2673211F7B91}" destId="{36175EA4-54BB-4928-8232-CFF42FB99EA8}" srcOrd="0" destOrd="0" parTransId="{3521A646-DA3B-42BC-86F3-D36F3797F179}" sibTransId="{77C8C1FF-7AF3-44BF-A138-33F848F55360}"/>
    <dgm:cxn modelId="{FB3496C9-8740-4940-B9A3-395D0E052EFD}" type="presOf" srcId="{CAFD7CE6-5231-45DD-9C92-B0519FEFABE0}" destId="{C3DC5317-CCD0-E847-835A-F80A1A165237}" srcOrd="0" destOrd="0" presId="urn:microsoft.com/office/officeart/2005/8/layout/vList2"/>
    <dgm:cxn modelId="{34B4FBD0-606D-EB4D-BC14-24CCD673BE87}" type="presOf" srcId="{ABD3B362-8160-485D-80A0-2673211F7B91}" destId="{BF0181CA-9D92-C14D-AB08-4170279330A9}" srcOrd="0" destOrd="0" presId="urn:microsoft.com/office/officeart/2005/8/layout/vList2"/>
    <dgm:cxn modelId="{796BB5D7-C4CE-CF48-93DB-19A55CAF2DED}" type="presOf" srcId="{A92A3F8F-78CB-4570-BC99-562CB2BA4514}" destId="{BDFE0D6B-BE6F-4B45-8AA9-292777599437}" srcOrd="0" destOrd="0" presId="urn:microsoft.com/office/officeart/2005/8/layout/vList2"/>
    <dgm:cxn modelId="{8C6397E8-D831-4E6F-A713-DA19211DDC32}" srcId="{ABD3B362-8160-485D-80A0-2673211F7B91}" destId="{CAFD7CE6-5231-45DD-9C92-B0519FEFABE0}" srcOrd="2" destOrd="0" parTransId="{B912C375-F7E1-4B12-BDBE-6F290D28B35A}" sibTransId="{6D47C163-BD86-4E5E-9002-88C7EAD778D8}"/>
    <dgm:cxn modelId="{4A00A7F5-D40E-1346-8C1D-71BBC4DA6090}" type="presOf" srcId="{36175EA4-54BB-4928-8232-CFF42FB99EA8}" destId="{0E56031C-DCD8-9E4E-ADDE-9D40913C0EC6}" srcOrd="0" destOrd="0" presId="urn:microsoft.com/office/officeart/2005/8/layout/vList2"/>
    <dgm:cxn modelId="{A840B00A-3ED4-D64F-AD05-CC990CA1AEE5}" type="presParOf" srcId="{BF0181CA-9D92-C14D-AB08-4170279330A9}" destId="{0E56031C-DCD8-9E4E-ADDE-9D40913C0EC6}" srcOrd="0" destOrd="0" presId="urn:microsoft.com/office/officeart/2005/8/layout/vList2"/>
    <dgm:cxn modelId="{211B22EE-F152-8F49-BCDB-9679295A374A}" type="presParOf" srcId="{BF0181CA-9D92-C14D-AB08-4170279330A9}" destId="{E0333CED-FAE9-F746-950E-5D713EB79783}" srcOrd="1" destOrd="0" presId="urn:microsoft.com/office/officeart/2005/8/layout/vList2"/>
    <dgm:cxn modelId="{7C3C2620-DEA1-1A40-88A0-BAFD87B3EB96}" type="presParOf" srcId="{BF0181CA-9D92-C14D-AB08-4170279330A9}" destId="{BDFE0D6B-BE6F-4B45-8AA9-292777599437}" srcOrd="2" destOrd="0" presId="urn:microsoft.com/office/officeart/2005/8/layout/vList2"/>
    <dgm:cxn modelId="{61B94941-B2DA-364C-9162-FF5AF1818AD7}" type="presParOf" srcId="{BF0181CA-9D92-C14D-AB08-4170279330A9}" destId="{35BDAC87-B108-0943-A01A-57C90736895D}" srcOrd="3" destOrd="0" presId="urn:microsoft.com/office/officeart/2005/8/layout/vList2"/>
    <dgm:cxn modelId="{5A4D292B-E331-8746-B045-4DE0C909706A}" type="presParOf" srcId="{BF0181CA-9D92-C14D-AB08-4170279330A9}" destId="{C3DC5317-CCD0-E847-835A-F80A1A1652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8E465-C4C5-472A-9547-DBB4CF10FE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DEDD93-05D0-4016-8BC1-B19DD009E2DB}">
      <dgm:prSet/>
      <dgm:spPr/>
      <dgm:t>
        <a:bodyPr/>
        <a:lstStyle/>
        <a:p>
          <a:endParaRPr lang="cs-CZ" dirty="0"/>
        </a:p>
      </dgm:t>
    </dgm:pt>
    <dgm:pt modelId="{B7C3D081-B602-40B9-B6FC-869B67B666BC}" type="parTrans" cxnId="{339DC786-5418-48B5-B7C8-C2C0A166FB5F}">
      <dgm:prSet/>
      <dgm:spPr/>
      <dgm:t>
        <a:bodyPr/>
        <a:lstStyle/>
        <a:p>
          <a:endParaRPr lang="en-US"/>
        </a:p>
      </dgm:t>
    </dgm:pt>
    <dgm:pt modelId="{7D2CCF53-5BA2-459E-ADFB-A6E6F0834CB7}" type="sibTrans" cxnId="{339DC786-5418-48B5-B7C8-C2C0A166FB5F}">
      <dgm:prSet/>
      <dgm:spPr/>
      <dgm:t>
        <a:bodyPr/>
        <a:lstStyle/>
        <a:p>
          <a:endParaRPr lang="en-US"/>
        </a:p>
      </dgm:t>
    </dgm:pt>
    <dgm:pt modelId="{6D1EB073-DD44-47AB-B770-ADC9A955BF81}">
      <dgm:prSet/>
      <dgm:spPr/>
      <dgm:t>
        <a:bodyPr/>
        <a:lstStyle/>
        <a:p>
          <a:r>
            <a:rPr lang="cs-CZ" dirty="0" err="1"/>
            <a:t>Theory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International </a:t>
          </a:r>
          <a:r>
            <a:rPr lang="cs-CZ" dirty="0" err="1"/>
            <a:t>Politics</a:t>
          </a:r>
          <a:endParaRPr lang="en-US" dirty="0" err="1"/>
        </a:p>
      </dgm:t>
    </dgm:pt>
    <dgm:pt modelId="{54B554F2-0AB1-47AD-99C1-045B1CFF7E50}" type="parTrans" cxnId="{DBB22AE5-FD8A-4054-BD81-2765F0424816}">
      <dgm:prSet/>
      <dgm:spPr/>
      <dgm:t>
        <a:bodyPr/>
        <a:lstStyle/>
        <a:p>
          <a:endParaRPr lang="en-US"/>
        </a:p>
      </dgm:t>
    </dgm:pt>
    <dgm:pt modelId="{5BF6E2D1-3352-4B06-9AE2-D1336EA4FBF0}" type="sibTrans" cxnId="{DBB22AE5-FD8A-4054-BD81-2765F0424816}">
      <dgm:prSet/>
      <dgm:spPr/>
      <dgm:t>
        <a:bodyPr/>
        <a:lstStyle/>
        <a:p>
          <a:endParaRPr lang="en-US"/>
        </a:p>
      </dgm:t>
    </dgm:pt>
    <dgm:pt modelId="{35EC3E61-CF6F-4AAC-8CAA-E3FF07C8C3F0}">
      <dgm:prSet/>
      <dgm:spPr/>
      <dgm:t>
        <a:bodyPr/>
        <a:lstStyle/>
        <a:p>
          <a:r>
            <a:rPr lang="cs-CZ" dirty="0"/>
            <a:t>Anarchie jako organizační princip v MVZ</a:t>
          </a:r>
          <a:endParaRPr lang="en-US" dirty="0"/>
        </a:p>
      </dgm:t>
    </dgm:pt>
    <dgm:pt modelId="{8BA4EFC6-2082-4BB7-9AE0-375DBA97A766}" type="parTrans" cxnId="{D374A2F9-238C-4035-8F73-068B3F8F82FB}">
      <dgm:prSet/>
      <dgm:spPr/>
      <dgm:t>
        <a:bodyPr/>
        <a:lstStyle/>
        <a:p>
          <a:endParaRPr lang="en-US"/>
        </a:p>
      </dgm:t>
    </dgm:pt>
    <dgm:pt modelId="{C8028C05-7473-4970-B03B-DA69FE338B6C}" type="sibTrans" cxnId="{D374A2F9-238C-4035-8F73-068B3F8F82FB}">
      <dgm:prSet/>
      <dgm:spPr/>
      <dgm:t>
        <a:bodyPr/>
        <a:lstStyle/>
        <a:p>
          <a:endParaRPr lang="en-US"/>
        </a:p>
      </dgm:t>
    </dgm:pt>
    <dgm:pt modelId="{3C140771-0BCF-439E-8441-6285F302C2E3}">
      <dgm:prSet/>
      <dgm:spPr/>
      <dgm:t>
        <a:bodyPr/>
        <a:lstStyle/>
        <a:p>
          <a:r>
            <a:rPr lang="cs-CZ" dirty="0"/>
            <a:t>Nediferencovanost jednotek(jsou funkčně stejné)</a:t>
          </a:r>
          <a:endParaRPr lang="en-US" dirty="0"/>
        </a:p>
      </dgm:t>
    </dgm:pt>
    <dgm:pt modelId="{D6182D9D-117F-4260-BC43-0A7ED099C339}" type="parTrans" cxnId="{9258D946-1FFC-4934-AA9F-769FA974EB62}">
      <dgm:prSet/>
      <dgm:spPr/>
      <dgm:t>
        <a:bodyPr/>
        <a:lstStyle/>
        <a:p>
          <a:endParaRPr lang="en-US"/>
        </a:p>
      </dgm:t>
    </dgm:pt>
    <dgm:pt modelId="{E1BB2A65-AA86-47C9-B908-4BCC679C061D}" type="sibTrans" cxnId="{9258D946-1FFC-4934-AA9F-769FA974EB62}">
      <dgm:prSet/>
      <dgm:spPr/>
      <dgm:t>
        <a:bodyPr/>
        <a:lstStyle/>
        <a:p>
          <a:endParaRPr lang="en-US"/>
        </a:p>
      </dgm:t>
    </dgm:pt>
    <dgm:pt modelId="{1B3872F9-F997-4086-9D76-DDB8FE9A4E39}">
      <dgm:prSet/>
      <dgm:spPr/>
      <dgm:t>
        <a:bodyPr/>
        <a:lstStyle/>
        <a:p>
          <a:r>
            <a:rPr lang="cs-CZ" dirty="0"/>
            <a:t>Distribuce schopností mezi jednotkami (</a:t>
          </a:r>
          <a:r>
            <a:rPr lang="cs-CZ" dirty="0" err="1"/>
            <a:t>capabilities</a:t>
          </a:r>
          <a:r>
            <a:rPr lang="cs-CZ" dirty="0"/>
            <a:t>)</a:t>
          </a:r>
          <a:endParaRPr lang="en-US" dirty="0"/>
        </a:p>
      </dgm:t>
    </dgm:pt>
    <dgm:pt modelId="{517503BC-8687-4082-9253-25A9E12FC105}" type="parTrans" cxnId="{FDE14A01-EB36-4FFF-B2C4-4BCC0FE0260D}">
      <dgm:prSet/>
      <dgm:spPr/>
      <dgm:t>
        <a:bodyPr/>
        <a:lstStyle/>
        <a:p>
          <a:endParaRPr lang="en-US"/>
        </a:p>
      </dgm:t>
    </dgm:pt>
    <dgm:pt modelId="{47C5103F-D5A2-430D-ADBA-EB41EDC914CC}" type="sibTrans" cxnId="{FDE14A01-EB36-4FFF-B2C4-4BCC0FE0260D}">
      <dgm:prSet/>
      <dgm:spPr/>
      <dgm:t>
        <a:bodyPr/>
        <a:lstStyle/>
        <a:p>
          <a:endParaRPr lang="en-US"/>
        </a:p>
      </dgm:t>
    </dgm:pt>
    <dgm:pt modelId="{8A86DA7F-1B2B-49D5-8A3B-0E78FE5C34B2}">
      <dgm:prSet/>
      <dgm:spPr/>
      <dgm:t>
        <a:bodyPr/>
        <a:lstStyle/>
        <a:p>
          <a:r>
            <a:rPr lang="cs-CZ" dirty="0"/>
            <a:t>Tendence k rovnováze moci (balance </a:t>
          </a:r>
          <a:r>
            <a:rPr lang="cs-CZ" dirty="0" err="1"/>
            <a:t>of</a:t>
          </a:r>
          <a:r>
            <a:rPr lang="cs-CZ" dirty="0"/>
            <a:t> </a:t>
          </a:r>
          <a:r>
            <a:rPr lang="cs-CZ" dirty="0" err="1"/>
            <a:t>power</a:t>
          </a:r>
          <a:r>
            <a:rPr lang="cs-CZ" dirty="0"/>
            <a:t>) v rámci systému </a:t>
          </a:r>
          <a:endParaRPr lang="en-US" dirty="0"/>
        </a:p>
      </dgm:t>
    </dgm:pt>
    <dgm:pt modelId="{7B30C04D-8C3D-4C42-BD29-850B7F4A084B}" type="parTrans" cxnId="{7C3EA9C2-E211-428C-9A68-E17681B2E93E}">
      <dgm:prSet/>
      <dgm:spPr/>
      <dgm:t>
        <a:bodyPr/>
        <a:lstStyle/>
        <a:p>
          <a:endParaRPr lang="en-US"/>
        </a:p>
      </dgm:t>
    </dgm:pt>
    <dgm:pt modelId="{7793931B-E2C2-4288-B932-DFF0D5D1858E}" type="sibTrans" cxnId="{7C3EA9C2-E211-428C-9A68-E17681B2E93E}">
      <dgm:prSet/>
      <dgm:spPr/>
      <dgm:t>
        <a:bodyPr/>
        <a:lstStyle/>
        <a:p>
          <a:endParaRPr lang="en-US"/>
        </a:p>
      </dgm:t>
    </dgm:pt>
    <dgm:pt modelId="{6AE04424-98E1-45BC-88A5-CEBA5448B8F0}" type="pres">
      <dgm:prSet presAssocID="{4D58E465-C4C5-472A-9547-DBB4CF10FE59}" presName="linear" presStyleCnt="0">
        <dgm:presLayoutVars>
          <dgm:animLvl val="lvl"/>
          <dgm:resizeHandles val="exact"/>
        </dgm:presLayoutVars>
      </dgm:prSet>
      <dgm:spPr/>
    </dgm:pt>
    <dgm:pt modelId="{A3A59104-6153-42F5-9C16-C9391459A30A}" type="pres">
      <dgm:prSet presAssocID="{66DEDD93-05D0-4016-8BC1-B19DD009E2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994A01-B42E-4A8C-B6BE-4084E22BAC47}" type="pres">
      <dgm:prSet presAssocID="{7D2CCF53-5BA2-459E-ADFB-A6E6F0834CB7}" presName="spacer" presStyleCnt="0"/>
      <dgm:spPr/>
    </dgm:pt>
    <dgm:pt modelId="{91327CEE-4693-43ED-B5A1-6CD5C895D55B}" type="pres">
      <dgm:prSet presAssocID="{6D1EB073-DD44-47AB-B770-ADC9A955BF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A9F16A-BFD6-4EAF-A28F-821A65E78235}" type="pres">
      <dgm:prSet presAssocID="{6D1EB073-DD44-47AB-B770-ADC9A955BF81}" presName="childText" presStyleLbl="revTx" presStyleIdx="0" presStyleCnt="1">
        <dgm:presLayoutVars>
          <dgm:bulletEnabled val="1"/>
        </dgm:presLayoutVars>
      </dgm:prSet>
      <dgm:spPr/>
    </dgm:pt>
    <dgm:pt modelId="{F46BAF18-6BA6-402E-89BC-8BF87BD1CA6A}" type="pres">
      <dgm:prSet presAssocID="{8A86DA7F-1B2B-49D5-8A3B-0E78FE5C34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E14A01-EB36-4FFF-B2C4-4BCC0FE0260D}" srcId="{6D1EB073-DD44-47AB-B770-ADC9A955BF81}" destId="{1B3872F9-F997-4086-9D76-DDB8FE9A4E39}" srcOrd="2" destOrd="0" parTransId="{517503BC-8687-4082-9253-25A9E12FC105}" sibTransId="{47C5103F-D5A2-430D-ADBA-EB41EDC914CC}"/>
    <dgm:cxn modelId="{5D895D44-48AC-4EA8-9721-6598917D94C1}" type="presOf" srcId="{8A86DA7F-1B2B-49D5-8A3B-0E78FE5C34B2}" destId="{F46BAF18-6BA6-402E-89BC-8BF87BD1CA6A}" srcOrd="0" destOrd="0" presId="urn:microsoft.com/office/officeart/2005/8/layout/vList2"/>
    <dgm:cxn modelId="{9258D946-1FFC-4934-AA9F-769FA974EB62}" srcId="{6D1EB073-DD44-47AB-B770-ADC9A955BF81}" destId="{3C140771-0BCF-439E-8441-6285F302C2E3}" srcOrd="1" destOrd="0" parTransId="{D6182D9D-117F-4260-BC43-0A7ED099C339}" sibTransId="{E1BB2A65-AA86-47C9-B908-4BCC679C061D}"/>
    <dgm:cxn modelId="{54A6DC75-C897-4B5F-AC4A-BB5E1B95EB87}" type="presOf" srcId="{35EC3E61-CF6F-4AAC-8CAA-E3FF07C8C3F0}" destId="{2FA9F16A-BFD6-4EAF-A28F-821A65E78235}" srcOrd="0" destOrd="0" presId="urn:microsoft.com/office/officeart/2005/8/layout/vList2"/>
    <dgm:cxn modelId="{339DC786-5418-48B5-B7C8-C2C0A166FB5F}" srcId="{4D58E465-C4C5-472A-9547-DBB4CF10FE59}" destId="{66DEDD93-05D0-4016-8BC1-B19DD009E2DB}" srcOrd="0" destOrd="0" parTransId="{B7C3D081-B602-40B9-B6FC-869B67B666BC}" sibTransId="{7D2CCF53-5BA2-459E-ADFB-A6E6F0834CB7}"/>
    <dgm:cxn modelId="{3F253190-496D-41C5-A4F3-AE19E275EAFF}" type="presOf" srcId="{1B3872F9-F997-4086-9D76-DDB8FE9A4E39}" destId="{2FA9F16A-BFD6-4EAF-A28F-821A65E78235}" srcOrd="0" destOrd="2" presId="urn:microsoft.com/office/officeart/2005/8/layout/vList2"/>
    <dgm:cxn modelId="{594A6BA0-CC7B-43D5-BD9F-4B68B86DAB76}" type="presOf" srcId="{66DEDD93-05D0-4016-8BC1-B19DD009E2DB}" destId="{A3A59104-6153-42F5-9C16-C9391459A30A}" srcOrd="0" destOrd="0" presId="urn:microsoft.com/office/officeart/2005/8/layout/vList2"/>
    <dgm:cxn modelId="{BEEAC4C0-1EE1-4DDF-BE79-08F6649B10FE}" type="presOf" srcId="{6D1EB073-DD44-47AB-B770-ADC9A955BF81}" destId="{91327CEE-4693-43ED-B5A1-6CD5C895D55B}" srcOrd="0" destOrd="0" presId="urn:microsoft.com/office/officeart/2005/8/layout/vList2"/>
    <dgm:cxn modelId="{7C3EA9C2-E211-428C-9A68-E17681B2E93E}" srcId="{4D58E465-C4C5-472A-9547-DBB4CF10FE59}" destId="{8A86DA7F-1B2B-49D5-8A3B-0E78FE5C34B2}" srcOrd="2" destOrd="0" parTransId="{7B30C04D-8C3D-4C42-BD29-850B7F4A084B}" sibTransId="{7793931B-E2C2-4288-B932-DFF0D5D1858E}"/>
    <dgm:cxn modelId="{C1D1ABE1-DAF8-41EA-B4E2-BE6172B49EB2}" type="presOf" srcId="{4D58E465-C4C5-472A-9547-DBB4CF10FE59}" destId="{6AE04424-98E1-45BC-88A5-CEBA5448B8F0}" srcOrd="0" destOrd="0" presId="urn:microsoft.com/office/officeart/2005/8/layout/vList2"/>
    <dgm:cxn modelId="{DBB22AE5-FD8A-4054-BD81-2765F0424816}" srcId="{4D58E465-C4C5-472A-9547-DBB4CF10FE59}" destId="{6D1EB073-DD44-47AB-B770-ADC9A955BF81}" srcOrd="1" destOrd="0" parTransId="{54B554F2-0AB1-47AD-99C1-045B1CFF7E50}" sibTransId="{5BF6E2D1-3352-4B06-9AE2-D1336EA4FBF0}"/>
    <dgm:cxn modelId="{136C2FEF-A9E2-42E5-8AEE-1A8347D83685}" type="presOf" srcId="{3C140771-0BCF-439E-8441-6285F302C2E3}" destId="{2FA9F16A-BFD6-4EAF-A28F-821A65E78235}" srcOrd="0" destOrd="1" presId="urn:microsoft.com/office/officeart/2005/8/layout/vList2"/>
    <dgm:cxn modelId="{D374A2F9-238C-4035-8F73-068B3F8F82FB}" srcId="{6D1EB073-DD44-47AB-B770-ADC9A955BF81}" destId="{35EC3E61-CF6F-4AAC-8CAA-E3FF07C8C3F0}" srcOrd="0" destOrd="0" parTransId="{8BA4EFC6-2082-4BB7-9AE0-375DBA97A766}" sibTransId="{C8028C05-7473-4970-B03B-DA69FE338B6C}"/>
    <dgm:cxn modelId="{5FF2F05C-73FD-4BDB-8AC0-A6B19A8F5A48}" type="presParOf" srcId="{6AE04424-98E1-45BC-88A5-CEBA5448B8F0}" destId="{A3A59104-6153-42F5-9C16-C9391459A30A}" srcOrd="0" destOrd="0" presId="urn:microsoft.com/office/officeart/2005/8/layout/vList2"/>
    <dgm:cxn modelId="{E9EC8417-310D-41FC-87D0-112BB8E431C5}" type="presParOf" srcId="{6AE04424-98E1-45BC-88A5-CEBA5448B8F0}" destId="{D7994A01-B42E-4A8C-B6BE-4084E22BAC47}" srcOrd="1" destOrd="0" presId="urn:microsoft.com/office/officeart/2005/8/layout/vList2"/>
    <dgm:cxn modelId="{F2AF2E78-4C2D-4DE4-9E28-E2C83E6CCDAE}" type="presParOf" srcId="{6AE04424-98E1-45BC-88A5-CEBA5448B8F0}" destId="{91327CEE-4693-43ED-B5A1-6CD5C895D55B}" srcOrd="2" destOrd="0" presId="urn:microsoft.com/office/officeart/2005/8/layout/vList2"/>
    <dgm:cxn modelId="{49DA36CB-F64F-49AA-A69D-A8429EF6498F}" type="presParOf" srcId="{6AE04424-98E1-45BC-88A5-CEBA5448B8F0}" destId="{2FA9F16A-BFD6-4EAF-A28F-821A65E78235}" srcOrd="3" destOrd="0" presId="urn:microsoft.com/office/officeart/2005/8/layout/vList2"/>
    <dgm:cxn modelId="{D1150F0A-3107-4E02-8B12-1FCB19254363}" type="presParOf" srcId="{6AE04424-98E1-45BC-88A5-CEBA5448B8F0}" destId="{F46BAF18-6BA6-402E-89BC-8BF87BD1CA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63B89-33F1-4A0A-AC7C-CC98C488E82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82B2616-6E76-4533-9E89-AB412F424E9C}">
      <dgm:prSet/>
      <dgm:spPr/>
      <dgm:t>
        <a:bodyPr/>
        <a:lstStyle/>
        <a:p>
          <a:r>
            <a:rPr lang="cs-CZ"/>
            <a:t>Mezinárodní systém </a:t>
          </a:r>
          <a:endParaRPr lang="en-US"/>
        </a:p>
      </dgm:t>
    </dgm:pt>
    <dgm:pt modelId="{BF280A79-1665-4C17-B41E-0FEC045CE991}" type="parTrans" cxnId="{AEA24C90-2DC0-4C18-B344-83955E3EBC45}">
      <dgm:prSet/>
      <dgm:spPr/>
      <dgm:t>
        <a:bodyPr/>
        <a:lstStyle/>
        <a:p>
          <a:endParaRPr lang="en-US"/>
        </a:p>
      </dgm:t>
    </dgm:pt>
    <dgm:pt modelId="{6AE1FFE8-EB6A-48E8-9496-E48ACF13F4C1}" type="sibTrans" cxnId="{AEA24C90-2DC0-4C18-B344-83955E3EBC45}">
      <dgm:prSet/>
      <dgm:spPr/>
      <dgm:t>
        <a:bodyPr/>
        <a:lstStyle/>
        <a:p>
          <a:endParaRPr lang="en-US"/>
        </a:p>
      </dgm:t>
    </dgm:pt>
    <dgm:pt modelId="{60EE0584-4FBF-4AE3-8447-CE4C97648C49}">
      <dgm:prSet/>
      <dgm:spPr/>
      <dgm:t>
        <a:bodyPr/>
        <a:lstStyle/>
        <a:p>
          <a:r>
            <a:rPr lang="cs-CZ"/>
            <a:t>Generuje konflikt vždy</a:t>
          </a:r>
          <a:endParaRPr lang="en-US"/>
        </a:p>
      </dgm:t>
    </dgm:pt>
    <dgm:pt modelId="{BA7DC247-20A5-4E56-A4EE-E0AA693E8EF7}" type="parTrans" cxnId="{EB8F145A-3B12-4F62-89E0-46B6B0DBEB17}">
      <dgm:prSet/>
      <dgm:spPr/>
      <dgm:t>
        <a:bodyPr/>
        <a:lstStyle/>
        <a:p>
          <a:endParaRPr lang="en-US"/>
        </a:p>
      </dgm:t>
    </dgm:pt>
    <dgm:pt modelId="{A1814E26-5825-4FA0-8FC5-E68A59A36878}" type="sibTrans" cxnId="{EB8F145A-3B12-4F62-89E0-46B6B0DBEB17}">
      <dgm:prSet/>
      <dgm:spPr/>
      <dgm:t>
        <a:bodyPr/>
        <a:lstStyle/>
        <a:p>
          <a:endParaRPr lang="en-US"/>
        </a:p>
      </dgm:t>
    </dgm:pt>
    <dgm:pt modelId="{E844E47D-06C7-4667-B074-D50CBB4930B6}">
      <dgm:prSet/>
      <dgm:spPr/>
      <dgm:t>
        <a:bodyPr/>
        <a:lstStyle/>
        <a:p>
          <a:r>
            <a:rPr lang="cs-CZ"/>
            <a:t>vs</a:t>
          </a:r>
          <a:endParaRPr lang="en-US"/>
        </a:p>
      </dgm:t>
    </dgm:pt>
    <dgm:pt modelId="{D39EC39C-FE9D-4502-9A6F-A98EAF40B58F}" type="parTrans" cxnId="{FD572FDE-9723-4675-B3F9-CB9134A68D7A}">
      <dgm:prSet/>
      <dgm:spPr/>
      <dgm:t>
        <a:bodyPr/>
        <a:lstStyle/>
        <a:p>
          <a:endParaRPr lang="en-US"/>
        </a:p>
      </dgm:t>
    </dgm:pt>
    <dgm:pt modelId="{646CCB8C-C771-4082-A44D-CD767421F048}" type="sibTrans" cxnId="{FD572FDE-9723-4675-B3F9-CB9134A68D7A}">
      <dgm:prSet/>
      <dgm:spPr/>
      <dgm:t>
        <a:bodyPr/>
        <a:lstStyle/>
        <a:p>
          <a:endParaRPr lang="en-US"/>
        </a:p>
      </dgm:t>
    </dgm:pt>
    <dgm:pt modelId="{C8CF30D5-7702-4C77-A847-36CC47EA7C07}">
      <dgm:prSet/>
      <dgm:spPr/>
      <dgm:t>
        <a:bodyPr/>
        <a:lstStyle/>
        <a:p>
          <a:r>
            <a:rPr lang="cs-CZ"/>
            <a:t>Generuje konflikt jen za určitých podmínek</a:t>
          </a:r>
          <a:endParaRPr lang="en-US"/>
        </a:p>
      </dgm:t>
    </dgm:pt>
    <dgm:pt modelId="{E2063D9F-C13E-4660-8C7D-AF3DBC33344E}" type="parTrans" cxnId="{A71C08AF-FAD0-4B27-88DA-470AF70E7BEC}">
      <dgm:prSet/>
      <dgm:spPr/>
      <dgm:t>
        <a:bodyPr/>
        <a:lstStyle/>
        <a:p>
          <a:endParaRPr lang="en-US"/>
        </a:p>
      </dgm:t>
    </dgm:pt>
    <dgm:pt modelId="{3AE6ACC1-AE47-42CF-86A4-48F1EA4E8BC8}" type="sibTrans" cxnId="{A71C08AF-FAD0-4B27-88DA-470AF70E7BEC}">
      <dgm:prSet/>
      <dgm:spPr/>
      <dgm:t>
        <a:bodyPr/>
        <a:lstStyle/>
        <a:p>
          <a:endParaRPr lang="en-US"/>
        </a:p>
      </dgm:t>
    </dgm:pt>
    <dgm:pt modelId="{88DB1FF0-79F4-4ACE-87AC-6EB439129B62}">
      <dgm:prSet/>
      <dgm:spPr/>
      <dgm:t>
        <a:bodyPr/>
        <a:lstStyle/>
        <a:p>
          <a:r>
            <a:rPr lang="cs-CZ"/>
            <a:t>Hrozba, kterou je potřeba vyvažovat:</a:t>
          </a:r>
          <a:endParaRPr lang="en-US"/>
        </a:p>
      </dgm:t>
    </dgm:pt>
    <dgm:pt modelId="{B8D5ADC4-AA85-4E3E-BF2E-0BAEF069F647}" type="parTrans" cxnId="{D7161AB3-D2C2-4EA4-8EB6-92EBC0AF4668}">
      <dgm:prSet/>
      <dgm:spPr/>
      <dgm:t>
        <a:bodyPr/>
        <a:lstStyle/>
        <a:p>
          <a:endParaRPr lang="en-US"/>
        </a:p>
      </dgm:t>
    </dgm:pt>
    <dgm:pt modelId="{F7103EDD-1587-4C30-A483-113A1C279617}" type="sibTrans" cxnId="{D7161AB3-D2C2-4EA4-8EB6-92EBC0AF4668}">
      <dgm:prSet/>
      <dgm:spPr/>
      <dgm:t>
        <a:bodyPr/>
        <a:lstStyle/>
        <a:p>
          <a:endParaRPr lang="en-US"/>
        </a:p>
      </dgm:t>
    </dgm:pt>
    <dgm:pt modelId="{C103861C-0AFD-4BA9-B40D-1A59F0E34D1B}">
      <dgm:prSet/>
      <dgm:spPr/>
      <dgm:t>
        <a:bodyPr/>
        <a:lstStyle/>
        <a:p>
          <a:r>
            <a:rPr lang="cs-CZ"/>
            <a:t>Schopnosti jiných států</a:t>
          </a:r>
          <a:endParaRPr lang="en-US"/>
        </a:p>
      </dgm:t>
    </dgm:pt>
    <dgm:pt modelId="{4D6D236E-DA2A-452C-B634-574B79E733E7}" type="parTrans" cxnId="{5C8301E5-FB34-42CF-8DDC-9BF249F0D43E}">
      <dgm:prSet/>
      <dgm:spPr/>
      <dgm:t>
        <a:bodyPr/>
        <a:lstStyle/>
        <a:p>
          <a:endParaRPr lang="en-US"/>
        </a:p>
      </dgm:t>
    </dgm:pt>
    <dgm:pt modelId="{E053DD3E-0404-48BD-A846-D5A6073C3966}" type="sibTrans" cxnId="{5C8301E5-FB34-42CF-8DDC-9BF249F0D43E}">
      <dgm:prSet/>
      <dgm:spPr/>
      <dgm:t>
        <a:bodyPr/>
        <a:lstStyle/>
        <a:p>
          <a:endParaRPr lang="en-US"/>
        </a:p>
      </dgm:t>
    </dgm:pt>
    <dgm:pt modelId="{0BF3ADE3-D187-4409-80B2-F9DB0E28DF9D}">
      <dgm:prSet/>
      <dgm:spPr/>
      <dgm:t>
        <a:bodyPr/>
        <a:lstStyle/>
        <a:p>
          <a:r>
            <a:rPr lang="cs-CZ"/>
            <a:t>vs</a:t>
          </a:r>
          <a:endParaRPr lang="en-US"/>
        </a:p>
      </dgm:t>
    </dgm:pt>
    <dgm:pt modelId="{2A188F81-F5CE-4B40-83DE-89C4B4394094}" type="parTrans" cxnId="{2D44217E-50D6-4000-A0EF-E91D1BF0702B}">
      <dgm:prSet/>
      <dgm:spPr/>
      <dgm:t>
        <a:bodyPr/>
        <a:lstStyle/>
        <a:p>
          <a:endParaRPr lang="en-US"/>
        </a:p>
      </dgm:t>
    </dgm:pt>
    <dgm:pt modelId="{F5A7443B-C9AD-4AAC-92A5-DAE5BCE6B143}" type="sibTrans" cxnId="{2D44217E-50D6-4000-A0EF-E91D1BF0702B}">
      <dgm:prSet/>
      <dgm:spPr/>
      <dgm:t>
        <a:bodyPr/>
        <a:lstStyle/>
        <a:p>
          <a:endParaRPr lang="en-US"/>
        </a:p>
      </dgm:t>
    </dgm:pt>
    <dgm:pt modelId="{55F48305-1821-4A1C-8EAA-B2288B797F23}">
      <dgm:prSet/>
      <dgm:spPr/>
      <dgm:t>
        <a:bodyPr/>
        <a:lstStyle/>
        <a:p>
          <a:r>
            <a:rPr lang="cs-CZ" dirty="0"/>
            <a:t>Nejen schopnosti, ale také záměry/vzdálenost/útočné kapacity (tzv. </a:t>
          </a:r>
          <a:r>
            <a:rPr lang="cs-CZ" dirty="0" err="1"/>
            <a:t>structural</a:t>
          </a:r>
          <a:r>
            <a:rPr lang="cs-CZ" dirty="0"/>
            <a:t> </a:t>
          </a:r>
          <a:r>
            <a:rPr lang="cs-CZ" dirty="0" err="1"/>
            <a:t>modifiers</a:t>
          </a:r>
          <a:r>
            <a:rPr lang="cs-CZ" dirty="0"/>
            <a:t>) </a:t>
          </a:r>
          <a:endParaRPr lang="en-US" dirty="0"/>
        </a:p>
      </dgm:t>
    </dgm:pt>
    <dgm:pt modelId="{60633D2F-DEF7-4E0B-9738-9FBFBC8B7B6C}" type="parTrans" cxnId="{938F45DF-933C-4E1A-B2AA-09606422CAFB}">
      <dgm:prSet/>
      <dgm:spPr/>
      <dgm:t>
        <a:bodyPr/>
        <a:lstStyle/>
        <a:p>
          <a:endParaRPr lang="en-US"/>
        </a:p>
      </dgm:t>
    </dgm:pt>
    <dgm:pt modelId="{3E0B9591-0930-4981-941D-079861C9704B}" type="sibTrans" cxnId="{938F45DF-933C-4E1A-B2AA-09606422CAFB}">
      <dgm:prSet/>
      <dgm:spPr/>
      <dgm:t>
        <a:bodyPr/>
        <a:lstStyle/>
        <a:p>
          <a:endParaRPr lang="en-US"/>
        </a:p>
      </dgm:t>
    </dgm:pt>
    <dgm:pt modelId="{0EB9BD7D-A389-4F6F-B91B-D10787CE0AD9}">
      <dgm:prSet/>
      <dgm:spPr/>
      <dgm:t>
        <a:bodyPr/>
        <a:lstStyle/>
        <a:p>
          <a:r>
            <a:rPr lang="cs-CZ"/>
            <a:t>Doplňující předpoklady</a:t>
          </a:r>
          <a:endParaRPr lang="en-US"/>
        </a:p>
      </dgm:t>
    </dgm:pt>
    <dgm:pt modelId="{3B857B9B-66D1-4CC0-936F-282EF27FF5E0}" type="parTrans" cxnId="{B175D743-BABF-42CE-9179-14F3A02587BE}">
      <dgm:prSet/>
      <dgm:spPr/>
      <dgm:t>
        <a:bodyPr/>
        <a:lstStyle/>
        <a:p>
          <a:endParaRPr lang="en-US"/>
        </a:p>
      </dgm:t>
    </dgm:pt>
    <dgm:pt modelId="{B8A10013-A305-4D02-907B-AC6A0EB3E092}" type="sibTrans" cxnId="{B175D743-BABF-42CE-9179-14F3A02587BE}">
      <dgm:prSet/>
      <dgm:spPr/>
      <dgm:t>
        <a:bodyPr/>
        <a:lstStyle/>
        <a:p>
          <a:endParaRPr lang="en-US"/>
        </a:p>
      </dgm:t>
    </dgm:pt>
    <dgm:pt modelId="{BBBD767B-496E-4B7C-B3CF-1A19FEFB8C89}">
      <dgm:prSet/>
      <dgm:spPr/>
      <dgm:t>
        <a:bodyPr/>
        <a:lstStyle/>
        <a:p>
          <a:r>
            <a:rPr lang="cs-CZ" dirty="0"/>
            <a:t>Státy se budou chovat stejně za podobných podmínek (spoléhání se na strukturální argumenty)</a:t>
          </a:r>
          <a:endParaRPr lang="en-US" dirty="0"/>
        </a:p>
      </dgm:t>
    </dgm:pt>
    <dgm:pt modelId="{A7C9CE87-A985-4E80-9A62-DB9FA497EDE0}" type="parTrans" cxnId="{9E85878C-39F4-4F2E-8F39-C738DC965821}">
      <dgm:prSet/>
      <dgm:spPr/>
      <dgm:t>
        <a:bodyPr/>
        <a:lstStyle/>
        <a:p>
          <a:endParaRPr lang="en-US"/>
        </a:p>
      </dgm:t>
    </dgm:pt>
    <dgm:pt modelId="{699B1B7D-4F73-4F94-9506-0C4471909D00}" type="sibTrans" cxnId="{9E85878C-39F4-4F2E-8F39-C738DC965821}">
      <dgm:prSet/>
      <dgm:spPr/>
      <dgm:t>
        <a:bodyPr/>
        <a:lstStyle/>
        <a:p>
          <a:endParaRPr lang="en-US"/>
        </a:p>
      </dgm:t>
    </dgm:pt>
    <dgm:pt modelId="{44E56AED-9DFD-4424-9133-B519BB689669}">
      <dgm:prSet/>
      <dgm:spPr/>
      <dgm:t>
        <a:bodyPr/>
        <a:lstStyle/>
        <a:p>
          <a:r>
            <a:rPr lang="cs-CZ"/>
            <a:t>vs</a:t>
          </a:r>
          <a:endParaRPr lang="en-US"/>
        </a:p>
      </dgm:t>
    </dgm:pt>
    <dgm:pt modelId="{7F191BFB-FB7E-4A8E-916E-906C44413B9F}" type="parTrans" cxnId="{CD1BAE35-9C17-4913-9926-6D1D4A3D4126}">
      <dgm:prSet/>
      <dgm:spPr/>
      <dgm:t>
        <a:bodyPr/>
        <a:lstStyle/>
        <a:p>
          <a:endParaRPr lang="en-US"/>
        </a:p>
      </dgm:t>
    </dgm:pt>
    <dgm:pt modelId="{E57D528B-1CB4-4B6A-801D-0F225FC826C8}" type="sibTrans" cxnId="{CD1BAE35-9C17-4913-9926-6D1D4A3D4126}">
      <dgm:prSet/>
      <dgm:spPr/>
      <dgm:t>
        <a:bodyPr/>
        <a:lstStyle/>
        <a:p>
          <a:endParaRPr lang="en-US"/>
        </a:p>
      </dgm:t>
    </dgm:pt>
    <dgm:pt modelId="{C8F0D2E3-8CDD-4E63-B9F9-E5D4B7C2F9F2}">
      <dgm:prSet/>
      <dgm:spPr/>
      <dgm:t>
        <a:bodyPr/>
        <a:lstStyle/>
        <a:p>
          <a:r>
            <a:rPr lang="cs-CZ" dirty="0"/>
            <a:t>Záleží i na doplňujících předpokladech (</a:t>
          </a:r>
          <a:r>
            <a:rPr lang="cs-CZ" dirty="0" err="1"/>
            <a:t>auxiliary</a:t>
          </a:r>
          <a:r>
            <a:rPr lang="cs-CZ" dirty="0"/>
            <a:t> </a:t>
          </a:r>
          <a:r>
            <a:rPr lang="cs-CZ" dirty="0" err="1"/>
            <a:t>assumptions</a:t>
          </a:r>
          <a:r>
            <a:rPr lang="cs-CZ" dirty="0"/>
            <a:t>)</a:t>
          </a:r>
          <a:endParaRPr lang="en-US" dirty="0"/>
        </a:p>
      </dgm:t>
    </dgm:pt>
    <dgm:pt modelId="{24292D87-452E-4FF3-A8EC-C906E7EB6D22}" type="parTrans" cxnId="{20D01BC1-FA1F-481B-8CEB-AC560087E1F2}">
      <dgm:prSet/>
      <dgm:spPr/>
      <dgm:t>
        <a:bodyPr/>
        <a:lstStyle/>
        <a:p>
          <a:endParaRPr lang="en-US"/>
        </a:p>
      </dgm:t>
    </dgm:pt>
    <dgm:pt modelId="{2251AC01-E75C-45CE-9B3E-26DCEC555DA8}" type="sibTrans" cxnId="{20D01BC1-FA1F-481B-8CEB-AC560087E1F2}">
      <dgm:prSet/>
      <dgm:spPr/>
      <dgm:t>
        <a:bodyPr/>
        <a:lstStyle/>
        <a:p>
          <a:endParaRPr lang="en-US"/>
        </a:p>
      </dgm:t>
    </dgm:pt>
    <dgm:pt modelId="{F503E426-3A4C-4B68-84A9-828AA4F993CA}">
      <dgm:prSet/>
      <dgm:spPr/>
      <dgm:t>
        <a:bodyPr/>
        <a:lstStyle/>
        <a:p>
          <a:r>
            <a:rPr lang="cs-CZ"/>
            <a:t>Chování, které z toho vyplývá</a:t>
          </a:r>
          <a:endParaRPr lang="en-US"/>
        </a:p>
      </dgm:t>
    </dgm:pt>
    <dgm:pt modelId="{77EC5D6F-A5ED-454B-A162-910CC54E1137}" type="parTrans" cxnId="{A914ABC1-5891-4958-9F34-D7C6529E6A9B}">
      <dgm:prSet/>
      <dgm:spPr/>
      <dgm:t>
        <a:bodyPr/>
        <a:lstStyle/>
        <a:p>
          <a:endParaRPr lang="en-US"/>
        </a:p>
      </dgm:t>
    </dgm:pt>
    <dgm:pt modelId="{F44D4090-7FB4-4FFA-9001-F203D2DF5003}" type="sibTrans" cxnId="{A914ABC1-5891-4958-9F34-D7C6529E6A9B}">
      <dgm:prSet/>
      <dgm:spPr/>
      <dgm:t>
        <a:bodyPr/>
        <a:lstStyle/>
        <a:p>
          <a:endParaRPr lang="en-US"/>
        </a:p>
      </dgm:t>
    </dgm:pt>
    <dgm:pt modelId="{1C92AD44-620F-4ABC-A05A-02B68AAEAC17}">
      <dgm:prSet/>
      <dgm:spPr/>
      <dgm:t>
        <a:bodyPr/>
        <a:lstStyle/>
        <a:p>
          <a:r>
            <a:rPr lang="cs-CZ" dirty="0"/>
            <a:t>Snaha o maximalizaci moci (pokus o získání hegemonie), vyvažování často selhává a nastupuje </a:t>
          </a:r>
          <a:r>
            <a:rPr lang="cs-CZ" dirty="0" err="1"/>
            <a:t>bandwagoning</a:t>
          </a:r>
          <a:r>
            <a:rPr lang="cs-CZ" dirty="0"/>
            <a:t> nebo </a:t>
          </a:r>
          <a:r>
            <a:rPr lang="cs-CZ" dirty="0" err="1"/>
            <a:t>buck-passing</a:t>
          </a:r>
          <a:r>
            <a:rPr lang="cs-CZ" dirty="0"/>
            <a:t> </a:t>
          </a:r>
          <a:endParaRPr lang="en-US" dirty="0"/>
        </a:p>
      </dgm:t>
    </dgm:pt>
    <dgm:pt modelId="{E23B1BBD-4412-4F71-9870-ED13646C0120}" type="parTrans" cxnId="{C3B27EF0-296F-4541-8DE1-D9537A62ECB1}">
      <dgm:prSet/>
      <dgm:spPr/>
      <dgm:t>
        <a:bodyPr/>
        <a:lstStyle/>
        <a:p>
          <a:endParaRPr lang="en-US"/>
        </a:p>
      </dgm:t>
    </dgm:pt>
    <dgm:pt modelId="{56010FB2-E98B-4922-8A72-8E5F8AAA424D}" type="sibTrans" cxnId="{C3B27EF0-296F-4541-8DE1-D9537A62ECB1}">
      <dgm:prSet/>
      <dgm:spPr/>
      <dgm:t>
        <a:bodyPr/>
        <a:lstStyle/>
        <a:p>
          <a:endParaRPr lang="en-US"/>
        </a:p>
      </dgm:t>
    </dgm:pt>
    <dgm:pt modelId="{821291AD-E885-4141-ABF6-A3C0B613E21F}">
      <dgm:prSet/>
      <dgm:spPr/>
      <dgm:t>
        <a:bodyPr/>
        <a:lstStyle/>
        <a:p>
          <a:r>
            <a:rPr lang="cs-CZ" dirty="0" err="1"/>
            <a:t>vs</a:t>
          </a:r>
          <a:endParaRPr lang="en-US" dirty="0"/>
        </a:p>
      </dgm:t>
    </dgm:pt>
    <dgm:pt modelId="{48BA76F6-EEDF-461E-B6A2-9490F4396665}" type="parTrans" cxnId="{F2E8B650-31EA-43C3-8D5D-B8A0E007896A}">
      <dgm:prSet/>
      <dgm:spPr/>
      <dgm:t>
        <a:bodyPr/>
        <a:lstStyle/>
        <a:p>
          <a:endParaRPr lang="en-US"/>
        </a:p>
      </dgm:t>
    </dgm:pt>
    <dgm:pt modelId="{7EA475C8-B05C-487A-AAFA-B4A41E521E9B}" type="sibTrans" cxnId="{F2E8B650-31EA-43C3-8D5D-B8A0E007896A}">
      <dgm:prSet/>
      <dgm:spPr/>
      <dgm:t>
        <a:bodyPr/>
        <a:lstStyle/>
        <a:p>
          <a:endParaRPr lang="en-US"/>
        </a:p>
      </dgm:t>
    </dgm:pt>
    <dgm:pt modelId="{EAD3F8A8-4C33-43F1-BC06-6C16068A9EFB}">
      <dgm:prSet/>
      <dgm:spPr/>
      <dgm:t>
        <a:bodyPr/>
        <a:lstStyle/>
        <a:p>
          <a:r>
            <a:rPr lang="cs-CZ"/>
            <a:t>Snaha o rovnováhu moci/ rovnováhu </a:t>
          </a:r>
          <a:endParaRPr lang="en-US"/>
        </a:p>
      </dgm:t>
    </dgm:pt>
    <dgm:pt modelId="{0BB09772-3D90-4B7F-A02C-07ABF6A5BF4A}" type="parTrans" cxnId="{1CAF892E-DC03-4FF7-B682-97AD5085AC60}">
      <dgm:prSet/>
      <dgm:spPr/>
      <dgm:t>
        <a:bodyPr/>
        <a:lstStyle/>
        <a:p>
          <a:endParaRPr lang="en-US"/>
        </a:p>
      </dgm:t>
    </dgm:pt>
    <dgm:pt modelId="{3E7CC0FA-F042-485D-AE09-CE58F20E9FAB}" type="sibTrans" cxnId="{1CAF892E-DC03-4FF7-B682-97AD5085AC60}">
      <dgm:prSet/>
      <dgm:spPr/>
      <dgm:t>
        <a:bodyPr/>
        <a:lstStyle/>
        <a:p>
          <a:endParaRPr lang="en-US"/>
        </a:p>
      </dgm:t>
    </dgm:pt>
    <dgm:pt modelId="{FD5647F8-76AF-44F6-8025-2893686BB795}" type="pres">
      <dgm:prSet presAssocID="{23863B89-33F1-4A0A-AC7C-CC98C488E82B}" presName="linear" presStyleCnt="0">
        <dgm:presLayoutVars>
          <dgm:dir/>
          <dgm:animLvl val="lvl"/>
          <dgm:resizeHandles val="exact"/>
        </dgm:presLayoutVars>
      </dgm:prSet>
      <dgm:spPr/>
    </dgm:pt>
    <dgm:pt modelId="{7CDE8B60-30DD-452A-8A03-93FEEFF6AF70}" type="pres">
      <dgm:prSet presAssocID="{D82B2616-6E76-4533-9E89-AB412F424E9C}" presName="parentLin" presStyleCnt="0"/>
      <dgm:spPr/>
    </dgm:pt>
    <dgm:pt modelId="{2D8D518D-7EAA-4A0F-8841-F5C5CAB6FE6B}" type="pres">
      <dgm:prSet presAssocID="{D82B2616-6E76-4533-9E89-AB412F424E9C}" presName="parentLeftMargin" presStyleLbl="node1" presStyleIdx="0" presStyleCnt="4"/>
      <dgm:spPr/>
    </dgm:pt>
    <dgm:pt modelId="{222C5701-BC50-4FDD-9904-2CE367351606}" type="pres">
      <dgm:prSet presAssocID="{D82B2616-6E76-4533-9E89-AB412F424E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20C845-9F65-475A-B3CB-C51FD9D8E3F1}" type="pres">
      <dgm:prSet presAssocID="{D82B2616-6E76-4533-9E89-AB412F424E9C}" presName="negativeSpace" presStyleCnt="0"/>
      <dgm:spPr/>
    </dgm:pt>
    <dgm:pt modelId="{E08EEF43-CD8E-4BB1-B07A-F3FEA1716E6D}" type="pres">
      <dgm:prSet presAssocID="{D82B2616-6E76-4533-9E89-AB412F424E9C}" presName="childText" presStyleLbl="conFgAcc1" presStyleIdx="0" presStyleCnt="4">
        <dgm:presLayoutVars>
          <dgm:bulletEnabled val="1"/>
        </dgm:presLayoutVars>
      </dgm:prSet>
      <dgm:spPr/>
    </dgm:pt>
    <dgm:pt modelId="{01393DCC-8C8A-4E7D-B943-872E7267B731}" type="pres">
      <dgm:prSet presAssocID="{6AE1FFE8-EB6A-48E8-9496-E48ACF13F4C1}" presName="spaceBetweenRectangles" presStyleCnt="0"/>
      <dgm:spPr/>
    </dgm:pt>
    <dgm:pt modelId="{31CD9894-2D35-4F8D-8D55-ABCBABCCA257}" type="pres">
      <dgm:prSet presAssocID="{88DB1FF0-79F4-4ACE-87AC-6EB439129B62}" presName="parentLin" presStyleCnt="0"/>
      <dgm:spPr/>
    </dgm:pt>
    <dgm:pt modelId="{10E63008-A35B-46BF-8695-0DF2F3527607}" type="pres">
      <dgm:prSet presAssocID="{88DB1FF0-79F4-4ACE-87AC-6EB439129B62}" presName="parentLeftMargin" presStyleLbl="node1" presStyleIdx="0" presStyleCnt="4"/>
      <dgm:spPr/>
    </dgm:pt>
    <dgm:pt modelId="{D6DF4A64-D808-48C8-A3AE-1BEEEDAE59F2}" type="pres">
      <dgm:prSet presAssocID="{88DB1FF0-79F4-4ACE-87AC-6EB439129B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C975DC-BFCF-40FF-BB42-28AEC1CC5D68}" type="pres">
      <dgm:prSet presAssocID="{88DB1FF0-79F4-4ACE-87AC-6EB439129B62}" presName="negativeSpace" presStyleCnt="0"/>
      <dgm:spPr/>
    </dgm:pt>
    <dgm:pt modelId="{FF4AF63F-1330-4522-BCF6-4B889367D5D4}" type="pres">
      <dgm:prSet presAssocID="{88DB1FF0-79F4-4ACE-87AC-6EB439129B62}" presName="childText" presStyleLbl="conFgAcc1" presStyleIdx="1" presStyleCnt="4">
        <dgm:presLayoutVars>
          <dgm:bulletEnabled val="1"/>
        </dgm:presLayoutVars>
      </dgm:prSet>
      <dgm:spPr/>
    </dgm:pt>
    <dgm:pt modelId="{588D3763-7050-4DD9-B116-0D8F97CDFA9F}" type="pres">
      <dgm:prSet presAssocID="{F7103EDD-1587-4C30-A483-113A1C279617}" presName="spaceBetweenRectangles" presStyleCnt="0"/>
      <dgm:spPr/>
    </dgm:pt>
    <dgm:pt modelId="{1237700A-235A-4336-8BDA-0E4B60F6A37B}" type="pres">
      <dgm:prSet presAssocID="{0EB9BD7D-A389-4F6F-B91B-D10787CE0AD9}" presName="parentLin" presStyleCnt="0"/>
      <dgm:spPr/>
    </dgm:pt>
    <dgm:pt modelId="{1E8EBD57-AD5A-4BA7-AC03-0CCF985932F0}" type="pres">
      <dgm:prSet presAssocID="{0EB9BD7D-A389-4F6F-B91B-D10787CE0AD9}" presName="parentLeftMargin" presStyleLbl="node1" presStyleIdx="1" presStyleCnt="4"/>
      <dgm:spPr/>
    </dgm:pt>
    <dgm:pt modelId="{A0F00849-B484-4135-9D51-41E1AFF2CB6B}" type="pres">
      <dgm:prSet presAssocID="{0EB9BD7D-A389-4F6F-B91B-D10787CE0A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C8AE9F-DBA9-480B-8E76-7E4BF7D00888}" type="pres">
      <dgm:prSet presAssocID="{0EB9BD7D-A389-4F6F-B91B-D10787CE0AD9}" presName="negativeSpace" presStyleCnt="0"/>
      <dgm:spPr/>
    </dgm:pt>
    <dgm:pt modelId="{9AFEB84C-4EDE-441C-83B9-176775752D03}" type="pres">
      <dgm:prSet presAssocID="{0EB9BD7D-A389-4F6F-B91B-D10787CE0AD9}" presName="childText" presStyleLbl="conFgAcc1" presStyleIdx="2" presStyleCnt="4">
        <dgm:presLayoutVars>
          <dgm:bulletEnabled val="1"/>
        </dgm:presLayoutVars>
      </dgm:prSet>
      <dgm:spPr/>
    </dgm:pt>
    <dgm:pt modelId="{7BFBC079-7090-4B61-9213-FC332DDD191A}" type="pres">
      <dgm:prSet presAssocID="{B8A10013-A305-4D02-907B-AC6A0EB3E092}" presName="spaceBetweenRectangles" presStyleCnt="0"/>
      <dgm:spPr/>
    </dgm:pt>
    <dgm:pt modelId="{EBB98F68-8C9D-4B0B-AF3A-755B5EAD7224}" type="pres">
      <dgm:prSet presAssocID="{F503E426-3A4C-4B68-84A9-828AA4F993CA}" presName="parentLin" presStyleCnt="0"/>
      <dgm:spPr/>
    </dgm:pt>
    <dgm:pt modelId="{84E7403B-8257-4E3B-B5EB-CDBB16D31DA6}" type="pres">
      <dgm:prSet presAssocID="{F503E426-3A4C-4B68-84A9-828AA4F993CA}" presName="parentLeftMargin" presStyleLbl="node1" presStyleIdx="2" presStyleCnt="4"/>
      <dgm:spPr/>
    </dgm:pt>
    <dgm:pt modelId="{BA86D017-425C-4BDE-94FA-0EB4AD6479C0}" type="pres">
      <dgm:prSet presAssocID="{F503E426-3A4C-4B68-84A9-828AA4F993C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381A9A-CF35-4B4C-985B-1523998349FA}" type="pres">
      <dgm:prSet presAssocID="{F503E426-3A4C-4B68-84A9-828AA4F993CA}" presName="negativeSpace" presStyleCnt="0"/>
      <dgm:spPr/>
    </dgm:pt>
    <dgm:pt modelId="{BB06F20A-12C6-48A1-A464-87C24AE7A5C1}" type="pres">
      <dgm:prSet presAssocID="{F503E426-3A4C-4B68-84A9-828AA4F993C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748CF1E-78B9-4AD6-BA9B-9D93746D28A4}" type="presOf" srcId="{F503E426-3A4C-4B68-84A9-828AA4F993CA}" destId="{BA86D017-425C-4BDE-94FA-0EB4AD6479C0}" srcOrd="1" destOrd="0" presId="urn:microsoft.com/office/officeart/2005/8/layout/list1"/>
    <dgm:cxn modelId="{959ACE2C-AA76-4DAE-B3A9-C4F95ABCF4FC}" type="presOf" srcId="{C103861C-0AFD-4BA9-B40D-1A59F0E34D1B}" destId="{FF4AF63F-1330-4522-BCF6-4B889367D5D4}" srcOrd="0" destOrd="0" presId="urn:microsoft.com/office/officeart/2005/8/layout/list1"/>
    <dgm:cxn modelId="{1CAF892E-DC03-4FF7-B682-97AD5085AC60}" srcId="{F503E426-3A4C-4B68-84A9-828AA4F993CA}" destId="{EAD3F8A8-4C33-43F1-BC06-6C16068A9EFB}" srcOrd="2" destOrd="0" parTransId="{0BB09772-3D90-4B7F-A02C-07ABF6A5BF4A}" sibTransId="{3E7CC0FA-F042-485D-AE09-CE58F20E9FAB}"/>
    <dgm:cxn modelId="{CD1BAE35-9C17-4913-9926-6D1D4A3D4126}" srcId="{0EB9BD7D-A389-4F6F-B91B-D10787CE0AD9}" destId="{44E56AED-9DFD-4424-9133-B519BB689669}" srcOrd="1" destOrd="0" parTransId="{7F191BFB-FB7E-4A8E-916E-906C44413B9F}" sibTransId="{E57D528B-1CB4-4B6A-801D-0F225FC826C8}"/>
    <dgm:cxn modelId="{AEABF236-B312-438E-9AA0-2CC28A060C21}" type="presOf" srcId="{C8CF30D5-7702-4C77-A847-36CC47EA7C07}" destId="{E08EEF43-CD8E-4BB1-B07A-F3FEA1716E6D}" srcOrd="0" destOrd="2" presId="urn:microsoft.com/office/officeart/2005/8/layout/list1"/>
    <dgm:cxn modelId="{1D3B8D37-06F9-4C6D-9B79-115C6E967159}" type="presOf" srcId="{D82B2616-6E76-4533-9E89-AB412F424E9C}" destId="{222C5701-BC50-4FDD-9904-2CE367351606}" srcOrd="1" destOrd="0" presId="urn:microsoft.com/office/officeart/2005/8/layout/list1"/>
    <dgm:cxn modelId="{0B1DF15B-0E85-4418-8659-B61A0539DA13}" type="presOf" srcId="{0EB9BD7D-A389-4F6F-B91B-D10787CE0AD9}" destId="{A0F00849-B484-4135-9D51-41E1AFF2CB6B}" srcOrd="1" destOrd="0" presId="urn:microsoft.com/office/officeart/2005/8/layout/list1"/>
    <dgm:cxn modelId="{2C83135C-0778-4D53-9AA7-2C5DD626113E}" type="presOf" srcId="{88DB1FF0-79F4-4ACE-87AC-6EB439129B62}" destId="{D6DF4A64-D808-48C8-A3AE-1BEEEDAE59F2}" srcOrd="1" destOrd="0" presId="urn:microsoft.com/office/officeart/2005/8/layout/list1"/>
    <dgm:cxn modelId="{B175D743-BABF-42CE-9179-14F3A02587BE}" srcId="{23863B89-33F1-4A0A-AC7C-CC98C488E82B}" destId="{0EB9BD7D-A389-4F6F-B91B-D10787CE0AD9}" srcOrd="2" destOrd="0" parTransId="{3B857B9B-66D1-4CC0-936F-282EF27FF5E0}" sibTransId="{B8A10013-A305-4D02-907B-AC6A0EB3E092}"/>
    <dgm:cxn modelId="{20D34546-2EB9-4CCD-8F7E-480DD971FD47}" type="presOf" srcId="{0BF3ADE3-D187-4409-80B2-F9DB0E28DF9D}" destId="{FF4AF63F-1330-4522-BCF6-4B889367D5D4}" srcOrd="0" destOrd="1" presId="urn:microsoft.com/office/officeart/2005/8/layout/list1"/>
    <dgm:cxn modelId="{B3323A49-EC33-42D8-88E3-106A96D5D13F}" type="presOf" srcId="{55F48305-1821-4A1C-8EAA-B2288B797F23}" destId="{FF4AF63F-1330-4522-BCF6-4B889367D5D4}" srcOrd="0" destOrd="2" presId="urn:microsoft.com/office/officeart/2005/8/layout/list1"/>
    <dgm:cxn modelId="{53BB8949-1984-4A32-80C9-E5961F227F39}" type="presOf" srcId="{23863B89-33F1-4A0A-AC7C-CC98C488E82B}" destId="{FD5647F8-76AF-44F6-8025-2893686BB795}" srcOrd="0" destOrd="0" presId="urn:microsoft.com/office/officeart/2005/8/layout/list1"/>
    <dgm:cxn modelId="{33772E4B-A378-4833-8A9D-118E85B4DEA5}" type="presOf" srcId="{0EB9BD7D-A389-4F6F-B91B-D10787CE0AD9}" destId="{1E8EBD57-AD5A-4BA7-AC03-0CCF985932F0}" srcOrd="0" destOrd="0" presId="urn:microsoft.com/office/officeart/2005/8/layout/list1"/>
    <dgm:cxn modelId="{6397464E-910F-4B90-9304-021326EE7EA2}" type="presOf" srcId="{1C92AD44-620F-4ABC-A05A-02B68AAEAC17}" destId="{BB06F20A-12C6-48A1-A464-87C24AE7A5C1}" srcOrd="0" destOrd="0" presId="urn:microsoft.com/office/officeart/2005/8/layout/list1"/>
    <dgm:cxn modelId="{3BEF5070-B933-4A85-8F70-90CB9C7B7728}" type="presOf" srcId="{EAD3F8A8-4C33-43F1-BC06-6C16068A9EFB}" destId="{BB06F20A-12C6-48A1-A464-87C24AE7A5C1}" srcOrd="0" destOrd="2" presId="urn:microsoft.com/office/officeart/2005/8/layout/list1"/>
    <dgm:cxn modelId="{F2E8B650-31EA-43C3-8D5D-B8A0E007896A}" srcId="{F503E426-3A4C-4B68-84A9-828AA4F993CA}" destId="{821291AD-E885-4141-ABF6-A3C0B613E21F}" srcOrd="1" destOrd="0" parTransId="{48BA76F6-EEDF-461E-B6A2-9490F4396665}" sibTransId="{7EA475C8-B05C-487A-AAFA-B4A41E521E9B}"/>
    <dgm:cxn modelId="{4549F275-8C22-4A18-9C67-B30F81591585}" type="presOf" srcId="{E844E47D-06C7-4667-B074-D50CBB4930B6}" destId="{E08EEF43-CD8E-4BB1-B07A-F3FEA1716E6D}" srcOrd="0" destOrd="1" presId="urn:microsoft.com/office/officeart/2005/8/layout/list1"/>
    <dgm:cxn modelId="{2FACED59-C04E-4A00-BC4E-7F8E84DD3B1A}" type="presOf" srcId="{F503E426-3A4C-4B68-84A9-828AA4F993CA}" destId="{84E7403B-8257-4E3B-B5EB-CDBB16D31DA6}" srcOrd="0" destOrd="0" presId="urn:microsoft.com/office/officeart/2005/8/layout/list1"/>
    <dgm:cxn modelId="{EB8F145A-3B12-4F62-89E0-46B6B0DBEB17}" srcId="{D82B2616-6E76-4533-9E89-AB412F424E9C}" destId="{60EE0584-4FBF-4AE3-8447-CE4C97648C49}" srcOrd="0" destOrd="0" parTransId="{BA7DC247-20A5-4E56-A4EE-E0AA693E8EF7}" sibTransId="{A1814E26-5825-4FA0-8FC5-E68A59A36878}"/>
    <dgm:cxn modelId="{F884B37D-CE84-44C1-B979-DB358120ECC6}" type="presOf" srcId="{88DB1FF0-79F4-4ACE-87AC-6EB439129B62}" destId="{10E63008-A35B-46BF-8695-0DF2F3527607}" srcOrd="0" destOrd="0" presId="urn:microsoft.com/office/officeart/2005/8/layout/list1"/>
    <dgm:cxn modelId="{2D44217E-50D6-4000-A0EF-E91D1BF0702B}" srcId="{88DB1FF0-79F4-4ACE-87AC-6EB439129B62}" destId="{0BF3ADE3-D187-4409-80B2-F9DB0E28DF9D}" srcOrd="1" destOrd="0" parTransId="{2A188F81-F5CE-4B40-83DE-89C4B4394094}" sibTransId="{F5A7443B-C9AD-4AAC-92A5-DAE5BCE6B143}"/>
    <dgm:cxn modelId="{C0643885-C3C5-4CCA-BEA7-42499A88E538}" type="presOf" srcId="{C8F0D2E3-8CDD-4E63-B9F9-E5D4B7C2F9F2}" destId="{9AFEB84C-4EDE-441C-83B9-176775752D03}" srcOrd="0" destOrd="2" presId="urn:microsoft.com/office/officeart/2005/8/layout/list1"/>
    <dgm:cxn modelId="{7149308A-E6AA-4DFE-9CC2-B4FFAF6EC9FB}" type="presOf" srcId="{60EE0584-4FBF-4AE3-8447-CE4C97648C49}" destId="{E08EEF43-CD8E-4BB1-B07A-F3FEA1716E6D}" srcOrd="0" destOrd="0" presId="urn:microsoft.com/office/officeart/2005/8/layout/list1"/>
    <dgm:cxn modelId="{9E85878C-39F4-4F2E-8F39-C738DC965821}" srcId="{0EB9BD7D-A389-4F6F-B91B-D10787CE0AD9}" destId="{BBBD767B-496E-4B7C-B3CF-1A19FEFB8C89}" srcOrd="0" destOrd="0" parTransId="{A7C9CE87-A985-4E80-9A62-DB9FA497EDE0}" sibTransId="{699B1B7D-4F73-4F94-9506-0C4471909D00}"/>
    <dgm:cxn modelId="{AEA24C90-2DC0-4C18-B344-83955E3EBC45}" srcId="{23863B89-33F1-4A0A-AC7C-CC98C488E82B}" destId="{D82B2616-6E76-4533-9E89-AB412F424E9C}" srcOrd="0" destOrd="0" parTransId="{BF280A79-1665-4C17-B41E-0FEC045CE991}" sibTransId="{6AE1FFE8-EB6A-48E8-9496-E48ACF13F4C1}"/>
    <dgm:cxn modelId="{A71C08AF-FAD0-4B27-88DA-470AF70E7BEC}" srcId="{D82B2616-6E76-4533-9E89-AB412F424E9C}" destId="{C8CF30D5-7702-4C77-A847-36CC47EA7C07}" srcOrd="2" destOrd="0" parTransId="{E2063D9F-C13E-4660-8C7D-AF3DBC33344E}" sibTransId="{3AE6ACC1-AE47-42CF-86A4-48F1EA4E8BC8}"/>
    <dgm:cxn modelId="{D7161AB3-D2C2-4EA4-8EB6-92EBC0AF4668}" srcId="{23863B89-33F1-4A0A-AC7C-CC98C488E82B}" destId="{88DB1FF0-79F4-4ACE-87AC-6EB439129B62}" srcOrd="1" destOrd="0" parTransId="{B8D5ADC4-AA85-4E3E-BF2E-0BAEF069F647}" sibTransId="{F7103EDD-1587-4C30-A483-113A1C279617}"/>
    <dgm:cxn modelId="{433AE2BB-81D4-40E3-BEE3-1760D3BEBDFE}" type="presOf" srcId="{44E56AED-9DFD-4424-9133-B519BB689669}" destId="{9AFEB84C-4EDE-441C-83B9-176775752D03}" srcOrd="0" destOrd="1" presId="urn:microsoft.com/office/officeart/2005/8/layout/list1"/>
    <dgm:cxn modelId="{6CF652BC-C9D4-4600-8476-160F2DDE2F2B}" type="presOf" srcId="{D82B2616-6E76-4533-9E89-AB412F424E9C}" destId="{2D8D518D-7EAA-4A0F-8841-F5C5CAB6FE6B}" srcOrd="0" destOrd="0" presId="urn:microsoft.com/office/officeart/2005/8/layout/list1"/>
    <dgm:cxn modelId="{20D01BC1-FA1F-481B-8CEB-AC560087E1F2}" srcId="{0EB9BD7D-A389-4F6F-B91B-D10787CE0AD9}" destId="{C8F0D2E3-8CDD-4E63-B9F9-E5D4B7C2F9F2}" srcOrd="2" destOrd="0" parTransId="{24292D87-452E-4FF3-A8EC-C906E7EB6D22}" sibTransId="{2251AC01-E75C-45CE-9B3E-26DCEC555DA8}"/>
    <dgm:cxn modelId="{A914ABC1-5891-4958-9F34-D7C6529E6A9B}" srcId="{23863B89-33F1-4A0A-AC7C-CC98C488E82B}" destId="{F503E426-3A4C-4B68-84A9-828AA4F993CA}" srcOrd="3" destOrd="0" parTransId="{77EC5D6F-A5ED-454B-A162-910CC54E1137}" sibTransId="{F44D4090-7FB4-4FFA-9001-F203D2DF5003}"/>
    <dgm:cxn modelId="{FD572FDE-9723-4675-B3F9-CB9134A68D7A}" srcId="{D82B2616-6E76-4533-9E89-AB412F424E9C}" destId="{E844E47D-06C7-4667-B074-D50CBB4930B6}" srcOrd="1" destOrd="0" parTransId="{D39EC39C-FE9D-4502-9A6F-A98EAF40B58F}" sibTransId="{646CCB8C-C771-4082-A44D-CD767421F048}"/>
    <dgm:cxn modelId="{938F45DF-933C-4E1A-B2AA-09606422CAFB}" srcId="{88DB1FF0-79F4-4ACE-87AC-6EB439129B62}" destId="{55F48305-1821-4A1C-8EAA-B2288B797F23}" srcOrd="2" destOrd="0" parTransId="{60633D2F-DEF7-4E0B-9738-9FBFBC8B7B6C}" sibTransId="{3E0B9591-0930-4981-941D-079861C9704B}"/>
    <dgm:cxn modelId="{5C8301E5-FB34-42CF-8DDC-9BF249F0D43E}" srcId="{88DB1FF0-79F4-4ACE-87AC-6EB439129B62}" destId="{C103861C-0AFD-4BA9-B40D-1A59F0E34D1B}" srcOrd="0" destOrd="0" parTransId="{4D6D236E-DA2A-452C-B634-574B79E733E7}" sibTransId="{E053DD3E-0404-48BD-A846-D5A6073C3966}"/>
    <dgm:cxn modelId="{B93495EA-D9C4-4168-AE19-FB905C68530A}" type="presOf" srcId="{BBBD767B-496E-4B7C-B3CF-1A19FEFB8C89}" destId="{9AFEB84C-4EDE-441C-83B9-176775752D03}" srcOrd="0" destOrd="0" presId="urn:microsoft.com/office/officeart/2005/8/layout/list1"/>
    <dgm:cxn modelId="{C3B27EF0-296F-4541-8DE1-D9537A62ECB1}" srcId="{F503E426-3A4C-4B68-84A9-828AA4F993CA}" destId="{1C92AD44-620F-4ABC-A05A-02B68AAEAC17}" srcOrd="0" destOrd="0" parTransId="{E23B1BBD-4412-4F71-9870-ED13646C0120}" sibTransId="{56010FB2-E98B-4922-8A72-8E5F8AAA424D}"/>
    <dgm:cxn modelId="{6EE068F9-500D-4C71-A973-0441D9DA5D26}" type="presOf" srcId="{821291AD-E885-4141-ABF6-A3C0B613E21F}" destId="{BB06F20A-12C6-48A1-A464-87C24AE7A5C1}" srcOrd="0" destOrd="1" presId="urn:microsoft.com/office/officeart/2005/8/layout/list1"/>
    <dgm:cxn modelId="{21430A75-A5D1-420D-8398-57469B744D69}" type="presParOf" srcId="{FD5647F8-76AF-44F6-8025-2893686BB795}" destId="{7CDE8B60-30DD-452A-8A03-93FEEFF6AF70}" srcOrd="0" destOrd="0" presId="urn:microsoft.com/office/officeart/2005/8/layout/list1"/>
    <dgm:cxn modelId="{15929702-79FF-44E8-A1D2-3879F21080AD}" type="presParOf" srcId="{7CDE8B60-30DD-452A-8A03-93FEEFF6AF70}" destId="{2D8D518D-7EAA-4A0F-8841-F5C5CAB6FE6B}" srcOrd="0" destOrd="0" presId="urn:microsoft.com/office/officeart/2005/8/layout/list1"/>
    <dgm:cxn modelId="{6FEA041F-3BF8-4FB3-91D5-F85362179BDF}" type="presParOf" srcId="{7CDE8B60-30DD-452A-8A03-93FEEFF6AF70}" destId="{222C5701-BC50-4FDD-9904-2CE367351606}" srcOrd="1" destOrd="0" presId="urn:microsoft.com/office/officeart/2005/8/layout/list1"/>
    <dgm:cxn modelId="{C447E753-7F16-4F1F-803D-3DE21BFEBA30}" type="presParOf" srcId="{FD5647F8-76AF-44F6-8025-2893686BB795}" destId="{4120C845-9F65-475A-B3CB-C51FD9D8E3F1}" srcOrd="1" destOrd="0" presId="urn:microsoft.com/office/officeart/2005/8/layout/list1"/>
    <dgm:cxn modelId="{6855228B-603F-447C-95D9-398EFB69D699}" type="presParOf" srcId="{FD5647F8-76AF-44F6-8025-2893686BB795}" destId="{E08EEF43-CD8E-4BB1-B07A-F3FEA1716E6D}" srcOrd="2" destOrd="0" presId="urn:microsoft.com/office/officeart/2005/8/layout/list1"/>
    <dgm:cxn modelId="{B1E1E14B-57F2-4131-AE04-6AD1FB283485}" type="presParOf" srcId="{FD5647F8-76AF-44F6-8025-2893686BB795}" destId="{01393DCC-8C8A-4E7D-B943-872E7267B731}" srcOrd="3" destOrd="0" presId="urn:microsoft.com/office/officeart/2005/8/layout/list1"/>
    <dgm:cxn modelId="{3A823842-82F9-42A5-9E4B-48B646EE352F}" type="presParOf" srcId="{FD5647F8-76AF-44F6-8025-2893686BB795}" destId="{31CD9894-2D35-4F8D-8D55-ABCBABCCA257}" srcOrd="4" destOrd="0" presId="urn:microsoft.com/office/officeart/2005/8/layout/list1"/>
    <dgm:cxn modelId="{9119B479-DDAE-4F74-A894-14393DFD5E21}" type="presParOf" srcId="{31CD9894-2D35-4F8D-8D55-ABCBABCCA257}" destId="{10E63008-A35B-46BF-8695-0DF2F3527607}" srcOrd="0" destOrd="0" presId="urn:microsoft.com/office/officeart/2005/8/layout/list1"/>
    <dgm:cxn modelId="{0A0C51F4-4E38-40BB-AA92-45BEBCB6A3E3}" type="presParOf" srcId="{31CD9894-2D35-4F8D-8D55-ABCBABCCA257}" destId="{D6DF4A64-D808-48C8-A3AE-1BEEEDAE59F2}" srcOrd="1" destOrd="0" presId="urn:microsoft.com/office/officeart/2005/8/layout/list1"/>
    <dgm:cxn modelId="{6669B7D5-02D0-4D9D-B53F-3FBF5DAA00ED}" type="presParOf" srcId="{FD5647F8-76AF-44F6-8025-2893686BB795}" destId="{28C975DC-BFCF-40FF-BB42-28AEC1CC5D68}" srcOrd="5" destOrd="0" presId="urn:microsoft.com/office/officeart/2005/8/layout/list1"/>
    <dgm:cxn modelId="{51C1FF27-36AB-4B2F-A5BC-EA6A653D134E}" type="presParOf" srcId="{FD5647F8-76AF-44F6-8025-2893686BB795}" destId="{FF4AF63F-1330-4522-BCF6-4B889367D5D4}" srcOrd="6" destOrd="0" presId="urn:microsoft.com/office/officeart/2005/8/layout/list1"/>
    <dgm:cxn modelId="{2436F068-F699-4446-BD26-76221E6CD234}" type="presParOf" srcId="{FD5647F8-76AF-44F6-8025-2893686BB795}" destId="{588D3763-7050-4DD9-B116-0D8F97CDFA9F}" srcOrd="7" destOrd="0" presId="urn:microsoft.com/office/officeart/2005/8/layout/list1"/>
    <dgm:cxn modelId="{010A8091-3C49-49D9-B6A7-150FEA9018A7}" type="presParOf" srcId="{FD5647F8-76AF-44F6-8025-2893686BB795}" destId="{1237700A-235A-4336-8BDA-0E4B60F6A37B}" srcOrd="8" destOrd="0" presId="urn:microsoft.com/office/officeart/2005/8/layout/list1"/>
    <dgm:cxn modelId="{1A6A01DC-7A39-49C8-A3A3-6A14B60F830B}" type="presParOf" srcId="{1237700A-235A-4336-8BDA-0E4B60F6A37B}" destId="{1E8EBD57-AD5A-4BA7-AC03-0CCF985932F0}" srcOrd="0" destOrd="0" presId="urn:microsoft.com/office/officeart/2005/8/layout/list1"/>
    <dgm:cxn modelId="{D22CE490-CA90-4816-847F-EAA425958D51}" type="presParOf" srcId="{1237700A-235A-4336-8BDA-0E4B60F6A37B}" destId="{A0F00849-B484-4135-9D51-41E1AFF2CB6B}" srcOrd="1" destOrd="0" presId="urn:microsoft.com/office/officeart/2005/8/layout/list1"/>
    <dgm:cxn modelId="{56B1E5F7-A54E-493D-B291-AFA24552ACDC}" type="presParOf" srcId="{FD5647F8-76AF-44F6-8025-2893686BB795}" destId="{0FC8AE9F-DBA9-480B-8E76-7E4BF7D00888}" srcOrd="9" destOrd="0" presId="urn:microsoft.com/office/officeart/2005/8/layout/list1"/>
    <dgm:cxn modelId="{ECE7579E-B78B-44FE-B7D4-079F4868F43F}" type="presParOf" srcId="{FD5647F8-76AF-44F6-8025-2893686BB795}" destId="{9AFEB84C-4EDE-441C-83B9-176775752D03}" srcOrd="10" destOrd="0" presId="urn:microsoft.com/office/officeart/2005/8/layout/list1"/>
    <dgm:cxn modelId="{444FBDEC-1E8D-4DA8-840D-13E3B83FCFD6}" type="presParOf" srcId="{FD5647F8-76AF-44F6-8025-2893686BB795}" destId="{7BFBC079-7090-4B61-9213-FC332DDD191A}" srcOrd="11" destOrd="0" presId="urn:microsoft.com/office/officeart/2005/8/layout/list1"/>
    <dgm:cxn modelId="{7EA4D21D-A4C9-4612-960B-5F908A68B125}" type="presParOf" srcId="{FD5647F8-76AF-44F6-8025-2893686BB795}" destId="{EBB98F68-8C9D-4B0B-AF3A-755B5EAD7224}" srcOrd="12" destOrd="0" presId="urn:microsoft.com/office/officeart/2005/8/layout/list1"/>
    <dgm:cxn modelId="{EEF5A07A-E3CC-4B1A-9A4E-889595F5E6A0}" type="presParOf" srcId="{EBB98F68-8C9D-4B0B-AF3A-755B5EAD7224}" destId="{84E7403B-8257-4E3B-B5EB-CDBB16D31DA6}" srcOrd="0" destOrd="0" presId="urn:microsoft.com/office/officeart/2005/8/layout/list1"/>
    <dgm:cxn modelId="{EF69B3D9-92AC-4C90-85FA-57DB1FC0C25B}" type="presParOf" srcId="{EBB98F68-8C9D-4B0B-AF3A-755B5EAD7224}" destId="{BA86D017-425C-4BDE-94FA-0EB4AD6479C0}" srcOrd="1" destOrd="0" presId="urn:microsoft.com/office/officeart/2005/8/layout/list1"/>
    <dgm:cxn modelId="{4718A8D2-D57C-410C-A9A6-450F22D586D8}" type="presParOf" srcId="{FD5647F8-76AF-44F6-8025-2893686BB795}" destId="{A6381A9A-CF35-4B4C-985B-1523998349FA}" srcOrd="13" destOrd="0" presId="urn:microsoft.com/office/officeart/2005/8/layout/list1"/>
    <dgm:cxn modelId="{8C3C9A94-1A47-4272-8793-D12C22DEE6B8}" type="presParOf" srcId="{FD5647F8-76AF-44F6-8025-2893686BB795}" destId="{BB06F20A-12C6-48A1-A464-87C24AE7A5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0215-ACE4-477D-841D-74B0A7EAE9F7}">
      <dsp:nvSpPr>
        <dsp:cNvPr id="0" name=""/>
        <dsp:cNvSpPr/>
      </dsp:nvSpPr>
      <dsp:spPr>
        <a:xfrm>
          <a:off x="0" y="1764640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3B26F-9D5B-4C2B-8C0F-29F9BDB2E1AB}">
      <dsp:nvSpPr>
        <dsp:cNvPr id="0" name=""/>
        <dsp:cNvSpPr/>
      </dsp:nvSpPr>
      <dsp:spPr>
        <a:xfrm>
          <a:off x="457545" y="2104963"/>
          <a:ext cx="831901" cy="831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8231E-555D-4D0A-AE8B-AB10E7733D4F}">
      <dsp:nvSpPr>
        <dsp:cNvPr id="0" name=""/>
        <dsp:cNvSpPr/>
      </dsp:nvSpPr>
      <dsp:spPr>
        <a:xfrm>
          <a:off x="1746993" y="1764640"/>
          <a:ext cx="3282124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Tradicionalismus: historické ukotvení (které je vlastní politikům), zamítnutí hodnotové neutrality</a:t>
          </a:r>
          <a:endParaRPr lang="en-US" sz="2000" kern="1200"/>
        </a:p>
      </dsp:txBody>
      <dsp:txXfrm>
        <a:off x="1746993" y="1764640"/>
        <a:ext cx="3282124" cy="1512548"/>
      </dsp:txXfrm>
    </dsp:sp>
    <dsp:sp modelId="{E75C72AD-48F8-47C1-895C-DB55A6DA8BCE}">
      <dsp:nvSpPr>
        <dsp:cNvPr id="0" name=""/>
        <dsp:cNvSpPr/>
      </dsp:nvSpPr>
      <dsp:spPr>
        <a:xfrm>
          <a:off x="5029118" y="1764640"/>
          <a:ext cx="2264491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Snaha udržet blíže humanitním oborům než přetvářet ve společenské vědy (filozofie, právo, historie)</a:t>
          </a:r>
          <a:endParaRPr lang="en-US" sz="1400" kern="1200"/>
        </a:p>
      </dsp:txBody>
      <dsp:txXfrm>
        <a:off x="5029118" y="1764640"/>
        <a:ext cx="2264491" cy="1512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6031C-DCD8-9E4E-ADDE-9D40913C0EC6}">
      <dsp:nvSpPr>
        <dsp:cNvPr id="0" name=""/>
        <dsp:cNvSpPr/>
      </dsp:nvSpPr>
      <dsp:spPr>
        <a:xfrm>
          <a:off x="0" y="245969"/>
          <a:ext cx="73152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První obraz: lidská povaha (bezprostřední podmínka) </a:t>
          </a:r>
          <a:endParaRPr lang="en-US" sz="3700" kern="1200"/>
        </a:p>
      </dsp:txBody>
      <dsp:txXfrm>
        <a:off x="71850" y="317819"/>
        <a:ext cx="7171500" cy="1328160"/>
      </dsp:txXfrm>
    </dsp:sp>
    <dsp:sp modelId="{BDFE0D6B-BE6F-4B45-8AA9-292777599437}">
      <dsp:nvSpPr>
        <dsp:cNvPr id="0" name=""/>
        <dsp:cNvSpPr/>
      </dsp:nvSpPr>
      <dsp:spPr>
        <a:xfrm>
          <a:off x="0" y="1824390"/>
          <a:ext cx="73152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Druhý obraz: povaha režimu (bezprostřední podmínka)</a:t>
          </a:r>
          <a:endParaRPr lang="en-US" sz="3700" kern="1200"/>
        </a:p>
      </dsp:txBody>
      <dsp:txXfrm>
        <a:off x="71850" y="1896240"/>
        <a:ext cx="7171500" cy="1328160"/>
      </dsp:txXfrm>
    </dsp:sp>
    <dsp:sp modelId="{C3DC5317-CCD0-E847-835A-F80A1A165237}">
      <dsp:nvSpPr>
        <dsp:cNvPr id="0" name=""/>
        <dsp:cNvSpPr/>
      </dsp:nvSpPr>
      <dsp:spPr>
        <a:xfrm>
          <a:off x="0" y="3402810"/>
          <a:ext cx="7315200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Třetí obraz: povaha mezinárodního systému (permisivní podmínka)</a:t>
          </a:r>
          <a:endParaRPr lang="en-US" sz="3700" kern="1200"/>
        </a:p>
      </dsp:txBody>
      <dsp:txXfrm>
        <a:off x="71850" y="3474660"/>
        <a:ext cx="7171500" cy="132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59104-6153-42F5-9C16-C9391459A30A}">
      <dsp:nvSpPr>
        <dsp:cNvPr id="0" name=""/>
        <dsp:cNvSpPr/>
      </dsp:nvSpPr>
      <dsp:spPr>
        <a:xfrm>
          <a:off x="0" y="26144"/>
          <a:ext cx="7728267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 dirty="0"/>
        </a:p>
      </dsp:txBody>
      <dsp:txXfrm>
        <a:off x="60116" y="86260"/>
        <a:ext cx="7608035" cy="1111247"/>
      </dsp:txXfrm>
    </dsp:sp>
    <dsp:sp modelId="{91327CEE-4693-43ED-B5A1-6CD5C895D55B}">
      <dsp:nvSpPr>
        <dsp:cNvPr id="0" name=""/>
        <dsp:cNvSpPr/>
      </dsp:nvSpPr>
      <dsp:spPr>
        <a:xfrm>
          <a:off x="0" y="1346904"/>
          <a:ext cx="7728267" cy="1231479"/>
        </a:xfrm>
        <a:prstGeom prst="round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Theory</a:t>
          </a:r>
          <a:r>
            <a:rPr lang="cs-CZ" sz="3100" kern="1200" dirty="0"/>
            <a:t> </a:t>
          </a:r>
          <a:r>
            <a:rPr lang="cs-CZ" sz="3100" kern="1200" dirty="0" err="1"/>
            <a:t>of</a:t>
          </a:r>
          <a:r>
            <a:rPr lang="cs-CZ" sz="3100" kern="1200" dirty="0"/>
            <a:t> International </a:t>
          </a:r>
          <a:r>
            <a:rPr lang="cs-CZ" sz="3100" kern="1200" dirty="0" err="1"/>
            <a:t>Politics</a:t>
          </a:r>
          <a:endParaRPr lang="en-US" sz="3100" kern="1200" dirty="0" err="1"/>
        </a:p>
      </dsp:txBody>
      <dsp:txXfrm>
        <a:off x="60116" y="1407020"/>
        <a:ext cx="7608035" cy="1111247"/>
      </dsp:txXfrm>
    </dsp:sp>
    <dsp:sp modelId="{2FA9F16A-BFD6-4EAF-A28F-821A65E78235}">
      <dsp:nvSpPr>
        <dsp:cNvPr id="0" name=""/>
        <dsp:cNvSpPr/>
      </dsp:nvSpPr>
      <dsp:spPr>
        <a:xfrm>
          <a:off x="0" y="2578384"/>
          <a:ext cx="7728267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Anarchie jako organizační princip v MVZ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Nediferencovanost jednotek(jsou funkčně stejné)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Distribuce schopností mezi jednotkami (</a:t>
          </a:r>
          <a:r>
            <a:rPr lang="cs-CZ" sz="2400" kern="1200" dirty="0" err="1"/>
            <a:t>capabilities</a:t>
          </a:r>
          <a:r>
            <a:rPr lang="cs-CZ" sz="2400" kern="1200" dirty="0"/>
            <a:t>)</a:t>
          </a:r>
          <a:endParaRPr lang="en-US" sz="2400" kern="1200" dirty="0"/>
        </a:p>
      </dsp:txBody>
      <dsp:txXfrm>
        <a:off x="0" y="2578384"/>
        <a:ext cx="7728267" cy="1251315"/>
      </dsp:txXfrm>
    </dsp:sp>
    <dsp:sp modelId="{F46BAF18-6BA6-402E-89BC-8BF87BD1CA6A}">
      <dsp:nvSpPr>
        <dsp:cNvPr id="0" name=""/>
        <dsp:cNvSpPr/>
      </dsp:nvSpPr>
      <dsp:spPr>
        <a:xfrm>
          <a:off x="0" y="3829699"/>
          <a:ext cx="7728267" cy="123147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Tendence k rovnováze moci (balance </a:t>
          </a:r>
          <a:r>
            <a:rPr lang="cs-CZ" sz="3100" kern="1200" dirty="0" err="1"/>
            <a:t>of</a:t>
          </a:r>
          <a:r>
            <a:rPr lang="cs-CZ" sz="3100" kern="1200" dirty="0"/>
            <a:t> </a:t>
          </a:r>
          <a:r>
            <a:rPr lang="cs-CZ" sz="3100" kern="1200" dirty="0" err="1"/>
            <a:t>power</a:t>
          </a:r>
          <a:r>
            <a:rPr lang="cs-CZ" sz="3100" kern="1200" dirty="0"/>
            <a:t>) v rámci systému </a:t>
          </a:r>
          <a:endParaRPr lang="en-US" sz="3100" kern="1200" dirty="0"/>
        </a:p>
      </dsp:txBody>
      <dsp:txXfrm>
        <a:off x="60116" y="3889815"/>
        <a:ext cx="7608035" cy="1111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EEF43-CD8E-4BB1-B07A-F3FEA1716E6D}">
      <dsp:nvSpPr>
        <dsp:cNvPr id="0" name=""/>
        <dsp:cNvSpPr/>
      </dsp:nvSpPr>
      <dsp:spPr>
        <a:xfrm>
          <a:off x="0" y="369891"/>
          <a:ext cx="772826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249936" rIns="5997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Generuje konflikt vždy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vs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Generuje konflikt jen za určitých podmínek</a:t>
          </a:r>
          <a:endParaRPr lang="en-US" sz="1200" kern="1200"/>
        </a:p>
      </dsp:txBody>
      <dsp:txXfrm>
        <a:off x="0" y="369891"/>
        <a:ext cx="7728267" cy="907200"/>
      </dsp:txXfrm>
    </dsp:sp>
    <dsp:sp modelId="{222C5701-BC50-4FDD-9904-2CE367351606}">
      <dsp:nvSpPr>
        <dsp:cNvPr id="0" name=""/>
        <dsp:cNvSpPr/>
      </dsp:nvSpPr>
      <dsp:spPr>
        <a:xfrm>
          <a:off x="386413" y="192771"/>
          <a:ext cx="5409786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Mezinárodní systém </a:t>
          </a:r>
          <a:endParaRPr lang="en-US" sz="1200" kern="1200"/>
        </a:p>
      </dsp:txBody>
      <dsp:txXfrm>
        <a:off x="403706" y="210064"/>
        <a:ext cx="5375200" cy="319654"/>
      </dsp:txXfrm>
    </dsp:sp>
    <dsp:sp modelId="{FF4AF63F-1330-4522-BCF6-4B889367D5D4}">
      <dsp:nvSpPr>
        <dsp:cNvPr id="0" name=""/>
        <dsp:cNvSpPr/>
      </dsp:nvSpPr>
      <dsp:spPr>
        <a:xfrm>
          <a:off x="0" y="1519011"/>
          <a:ext cx="772826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249936" rIns="5997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Schopnosti jiných států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vs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Nejen schopnosti, ale také záměry/vzdálenost/útočné kapacity (tzv. </a:t>
          </a:r>
          <a:r>
            <a:rPr lang="cs-CZ" sz="1200" kern="1200" dirty="0" err="1"/>
            <a:t>structural</a:t>
          </a:r>
          <a:r>
            <a:rPr lang="cs-CZ" sz="1200" kern="1200" dirty="0"/>
            <a:t> </a:t>
          </a:r>
          <a:r>
            <a:rPr lang="cs-CZ" sz="1200" kern="1200" dirty="0" err="1"/>
            <a:t>modifiers</a:t>
          </a:r>
          <a:r>
            <a:rPr lang="cs-CZ" sz="1200" kern="1200" dirty="0"/>
            <a:t>) </a:t>
          </a:r>
          <a:endParaRPr lang="en-US" sz="1200" kern="1200" dirty="0"/>
        </a:p>
      </dsp:txBody>
      <dsp:txXfrm>
        <a:off x="0" y="1519011"/>
        <a:ext cx="7728267" cy="907200"/>
      </dsp:txXfrm>
    </dsp:sp>
    <dsp:sp modelId="{D6DF4A64-D808-48C8-A3AE-1BEEEDAE59F2}">
      <dsp:nvSpPr>
        <dsp:cNvPr id="0" name=""/>
        <dsp:cNvSpPr/>
      </dsp:nvSpPr>
      <dsp:spPr>
        <a:xfrm>
          <a:off x="386413" y="1341891"/>
          <a:ext cx="5409786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Hrozba, kterou je potřeba vyvažovat:</a:t>
          </a:r>
          <a:endParaRPr lang="en-US" sz="1200" kern="1200"/>
        </a:p>
      </dsp:txBody>
      <dsp:txXfrm>
        <a:off x="403706" y="1359184"/>
        <a:ext cx="5375200" cy="319654"/>
      </dsp:txXfrm>
    </dsp:sp>
    <dsp:sp modelId="{9AFEB84C-4EDE-441C-83B9-176775752D03}">
      <dsp:nvSpPr>
        <dsp:cNvPr id="0" name=""/>
        <dsp:cNvSpPr/>
      </dsp:nvSpPr>
      <dsp:spPr>
        <a:xfrm>
          <a:off x="0" y="2668132"/>
          <a:ext cx="772826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249936" rIns="5997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Státy se budou chovat stejně za podobných podmínek (spoléhání se na strukturální argumenty)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vs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Záleží i na doplňujících předpokladech (</a:t>
          </a:r>
          <a:r>
            <a:rPr lang="cs-CZ" sz="1200" kern="1200" dirty="0" err="1"/>
            <a:t>auxiliary</a:t>
          </a:r>
          <a:r>
            <a:rPr lang="cs-CZ" sz="1200" kern="1200" dirty="0"/>
            <a:t> </a:t>
          </a:r>
          <a:r>
            <a:rPr lang="cs-CZ" sz="1200" kern="1200" dirty="0" err="1"/>
            <a:t>assumptions</a:t>
          </a:r>
          <a:r>
            <a:rPr lang="cs-CZ" sz="1200" kern="1200" dirty="0"/>
            <a:t>)</a:t>
          </a:r>
          <a:endParaRPr lang="en-US" sz="1200" kern="1200" dirty="0"/>
        </a:p>
      </dsp:txBody>
      <dsp:txXfrm>
        <a:off x="0" y="2668132"/>
        <a:ext cx="7728267" cy="907200"/>
      </dsp:txXfrm>
    </dsp:sp>
    <dsp:sp modelId="{A0F00849-B484-4135-9D51-41E1AFF2CB6B}">
      <dsp:nvSpPr>
        <dsp:cNvPr id="0" name=""/>
        <dsp:cNvSpPr/>
      </dsp:nvSpPr>
      <dsp:spPr>
        <a:xfrm>
          <a:off x="386413" y="2491012"/>
          <a:ext cx="5409786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Doplňující předpoklady</a:t>
          </a:r>
          <a:endParaRPr lang="en-US" sz="1200" kern="1200"/>
        </a:p>
      </dsp:txBody>
      <dsp:txXfrm>
        <a:off x="403706" y="2508305"/>
        <a:ext cx="5375200" cy="319654"/>
      </dsp:txXfrm>
    </dsp:sp>
    <dsp:sp modelId="{BB06F20A-12C6-48A1-A464-87C24AE7A5C1}">
      <dsp:nvSpPr>
        <dsp:cNvPr id="0" name=""/>
        <dsp:cNvSpPr/>
      </dsp:nvSpPr>
      <dsp:spPr>
        <a:xfrm>
          <a:off x="0" y="3817252"/>
          <a:ext cx="7728267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249936" rIns="5997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Snaha o maximalizaci moci (pokus o získání hegemonie), vyvažování často selhává a nastupuje </a:t>
          </a:r>
          <a:r>
            <a:rPr lang="cs-CZ" sz="1200" kern="1200" dirty="0" err="1"/>
            <a:t>bandwagoning</a:t>
          </a:r>
          <a:r>
            <a:rPr lang="cs-CZ" sz="1200" kern="1200" dirty="0"/>
            <a:t> nebo </a:t>
          </a:r>
          <a:r>
            <a:rPr lang="cs-CZ" sz="1200" kern="1200" dirty="0" err="1"/>
            <a:t>buck-passing</a:t>
          </a:r>
          <a:r>
            <a:rPr lang="cs-CZ" sz="1200" kern="1200" dirty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 err="1"/>
            <a:t>vs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Snaha o rovnováhu moci/ rovnováhu </a:t>
          </a:r>
          <a:endParaRPr lang="en-US" sz="1200" kern="1200"/>
        </a:p>
      </dsp:txBody>
      <dsp:txXfrm>
        <a:off x="0" y="3817252"/>
        <a:ext cx="7728267" cy="1077300"/>
      </dsp:txXfrm>
    </dsp:sp>
    <dsp:sp modelId="{BA86D017-425C-4BDE-94FA-0EB4AD6479C0}">
      <dsp:nvSpPr>
        <dsp:cNvPr id="0" name=""/>
        <dsp:cNvSpPr/>
      </dsp:nvSpPr>
      <dsp:spPr>
        <a:xfrm>
          <a:off x="386413" y="3640132"/>
          <a:ext cx="5409786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Chování, které z toho vyplývá</a:t>
          </a:r>
          <a:endParaRPr lang="en-US" sz="1200" kern="1200"/>
        </a:p>
      </dsp:txBody>
      <dsp:txXfrm>
        <a:off x="403706" y="3657425"/>
        <a:ext cx="5375200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70A3C-F0BD-41F1-B766-E455A82A63EC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68364-DF4A-4EBD-8DC1-2AC9D80AE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5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in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interpretive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in </a:t>
            </a:r>
            <a:r>
              <a:rPr lang="cs-CZ" dirty="0" err="1"/>
              <a:t>favour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modelling and </a:t>
            </a:r>
            <a:r>
              <a:rPr lang="cs-CZ" dirty="0" err="1"/>
              <a:t>trying</a:t>
            </a:r>
            <a:r>
              <a:rPr lang="cs-CZ" dirty="0"/>
              <a:t> to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silver</a:t>
            </a:r>
            <a:r>
              <a:rPr lang="cs-CZ" dirty="0"/>
              <a:t> </a:t>
            </a:r>
            <a:r>
              <a:rPr lang="cs-CZ" dirty="0" err="1"/>
              <a:t>bullet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68364-DF4A-4EBD-8DC1-2AC9D80AED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93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1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3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6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0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7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3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7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4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8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6D6B7CD3-2BBF-460F-851C-2B5A05650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769" r="-2" b="129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cs typeface="Calibri Light"/>
              </a:rPr>
              <a:t>Druhá debata,</a:t>
            </a:r>
            <a:br>
              <a:rPr lang="cs-CZ" dirty="0">
                <a:solidFill>
                  <a:schemeClr val="tx1"/>
                </a:solidFill>
                <a:cs typeface="Calibri Light"/>
              </a:rPr>
            </a:br>
            <a:r>
              <a:rPr lang="cs-CZ" dirty="0">
                <a:solidFill>
                  <a:schemeClr val="tx1"/>
                </a:solidFill>
                <a:cs typeface="Calibri Light"/>
              </a:rPr>
              <a:t>Neorealismus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Teorie mezinárodních vztahů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5">
            <a:extLst>
              <a:ext uri="{FF2B5EF4-FFF2-40B4-BE49-F238E27FC236}">
                <a16:creationId xmlns:a16="http://schemas.microsoft.com/office/drawing/2014/main" id="{D96FFA1F-29D1-415E-8D90-776A5E0AD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977078B6-8941-4429-9FDB-8C032B899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44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6B9979-E7ED-4D0F-A372-85C12FF3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279" y="2322913"/>
            <a:ext cx="5777652" cy="28382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spc="-50" baseline="0" dirty="0" err="1">
                <a:latin typeface="+mj-lt"/>
                <a:ea typeface="+mj-ea"/>
                <a:cs typeface="+mj-cs"/>
              </a:rPr>
              <a:t>Metafora</a:t>
            </a:r>
            <a:r>
              <a:rPr lang="en-US" sz="4000" kern="1200" spc="-5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0" baseline="0" dirty="0" err="1">
                <a:latin typeface="+mj-lt"/>
                <a:ea typeface="+mj-ea"/>
                <a:cs typeface="+mj-cs"/>
              </a:rPr>
              <a:t>kulečníkové</a:t>
            </a:r>
            <a:r>
              <a:rPr lang="en-US" sz="4000" kern="1200" spc="-5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0" baseline="0" dirty="0" err="1">
                <a:latin typeface="+mj-lt"/>
                <a:ea typeface="+mj-ea"/>
                <a:cs typeface="+mj-cs"/>
              </a:rPr>
              <a:t>koule</a:t>
            </a:r>
            <a:r>
              <a:rPr lang="en-US" sz="4000" kern="1200" spc="-50" baseline="0" dirty="0">
                <a:latin typeface="+mj-lt"/>
                <a:ea typeface="+mj-ea"/>
                <a:cs typeface="+mj-cs"/>
              </a:rPr>
              <a:t> a </a:t>
            </a:r>
            <a:r>
              <a:rPr lang="en-US" sz="4000" spc="-50" dirty="0" err="1"/>
              <a:t>stát</a:t>
            </a:r>
            <a:r>
              <a:rPr lang="en-US" sz="4000" spc="-50" dirty="0"/>
              <a:t> </a:t>
            </a:r>
            <a:r>
              <a:rPr lang="en-US" sz="4000" spc="-50" dirty="0" err="1"/>
              <a:t>jako</a:t>
            </a:r>
            <a:r>
              <a:rPr lang="en-US" sz="4000" kern="1200" spc="-5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000" spc="-50" dirty="0" err="1"/>
              <a:t>černá</a:t>
            </a:r>
            <a:r>
              <a:rPr lang="en-US" sz="4000" spc="-50" dirty="0"/>
              <a:t> </a:t>
            </a:r>
            <a:r>
              <a:rPr lang="en-US" sz="4000" spc="-50" dirty="0" err="1"/>
              <a:t>skříňka</a:t>
            </a:r>
            <a:br>
              <a:rPr lang="en-US" sz="4000" kern="1200" spc="-50" baseline="0" dirty="0"/>
            </a:br>
            <a:r>
              <a:rPr lang="en-US" sz="4000" kern="1200" spc="-50" baseline="0" dirty="0">
                <a:latin typeface="+mj-lt"/>
                <a:ea typeface="+mj-ea"/>
                <a:cs typeface="+mj-cs"/>
              </a:rPr>
              <a:t>vs </a:t>
            </a:r>
            <a:br>
              <a:rPr lang="en-US" sz="4000" kern="1200" spc="-50" baseline="0" dirty="0"/>
            </a:br>
            <a:r>
              <a:rPr lang="en-US" sz="4000" kern="1200" spc="-50" baseline="0" dirty="0" err="1">
                <a:latin typeface="+mj-lt"/>
                <a:ea typeface="+mj-ea"/>
                <a:cs typeface="+mj-cs"/>
              </a:rPr>
              <a:t>užitečnost</a:t>
            </a:r>
            <a:r>
              <a:rPr lang="en-US" sz="4000" kern="1200" spc="-5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0" baseline="0" dirty="0" err="1">
                <a:latin typeface="+mj-lt"/>
                <a:ea typeface="+mj-ea"/>
                <a:cs typeface="+mj-cs"/>
              </a:rPr>
              <a:t>teorie</a:t>
            </a:r>
            <a:br>
              <a:rPr lang="en-US" sz="4000" dirty="0"/>
            </a:br>
            <a:r>
              <a:rPr lang="en-US" sz="4000" dirty="0"/>
              <a:t>a </a:t>
            </a:r>
            <a:r>
              <a:rPr lang="en-US" sz="4000" dirty="0" err="1"/>
              <a:t>nezbytnost</a:t>
            </a:r>
            <a:r>
              <a:rPr lang="en-US" sz="4000" dirty="0"/>
              <a:t> </a:t>
            </a:r>
            <a:r>
              <a:rPr lang="en-US" sz="4000" dirty="0" err="1"/>
              <a:t>doplňující</a:t>
            </a:r>
            <a:r>
              <a:rPr lang="en-US" sz="4000" dirty="0"/>
              <a:t> </a:t>
            </a:r>
            <a:r>
              <a:rPr lang="en-US" sz="4000" dirty="0" err="1"/>
              <a:t>teorie</a:t>
            </a:r>
            <a:r>
              <a:rPr lang="en-US" sz="4000" dirty="0"/>
              <a:t> </a:t>
            </a:r>
            <a:r>
              <a:rPr lang="en-US" sz="4000" dirty="0" err="1"/>
              <a:t>zahraniční</a:t>
            </a:r>
            <a:r>
              <a:rPr lang="en-US" sz="4000" dirty="0"/>
              <a:t> </a:t>
            </a:r>
            <a:r>
              <a:rPr lang="en-US" sz="4000" dirty="0" err="1"/>
              <a:t>politiky</a:t>
            </a:r>
            <a:endParaRPr lang="en-US" sz="4000" kern="1200" spc="-50" baseline="0" dirty="0" err="1">
              <a:latin typeface="+mj-lt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1D8A9DB8-96B0-43B2-9956-F323A15D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39" r="-4" b="7348"/>
          <a:stretch/>
        </p:blipFill>
        <p:spPr>
          <a:xfrm>
            <a:off x="-10959" y="-24648"/>
            <a:ext cx="4503376" cy="2194560"/>
          </a:xfrm>
          <a:prstGeom prst="rect">
            <a:avLst/>
          </a:prstGeom>
        </p:spPr>
      </p:pic>
      <p:pic>
        <p:nvPicPr>
          <p:cNvPr id="4" name="Obrázek 4" descr="Obsah obrázku kulečníkový stůl, kulečníková koule, tráva, sport&#10;&#10;Popis vygenerovaný s velmi vysokou mírou spolehlivosti">
            <a:extLst>
              <a:ext uri="{FF2B5EF4-FFF2-40B4-BE49-F238E27FC236}">
                <a16:creationId xmlns:a16="http://schemas.microsoft.com/office/drawing/2014/main" id="{79D5591D-6DD9-478B-B54B-06977D4E6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64"/>
          <a:stretch/>
        </p:blipFill>
        <p:spPr>
          <a:xfrm>
            <a:off x="-10959" y="2319200"/>
            <a:ext cx="4507992" cy="2194560"/>
          </a:xfrm>
          <a:prstGeom prst="rect">
            <a:avLst/>
          </a:prstGeom>
        </p:spPr>
      </p:pic>
      <p:pic>
        <p:nvPicPr>
          <p:cNvPr id="19" name="Obrázek 20">
            <a:extLst>
              <a:ext uri="{FF2B5EF4-FFF2-40B4-BE49-F238E27FC236}">
                <a16:creationId xmlns:a16="http://schemas.microsoft.com/office/drawing/2014/main" id="{E6BC9335-BE49-4A52-8DF4-8B9AEF870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45" b="6395"/>
          <a:stretch/>
        </p:blipFill>
        <p:spPr>
          <a:xfrm>
            <a:off x="-10959" y="4663049"/>
            <a:ext cx="4507992" cy="2194951"/>
          </a:xfrm>
          <a:prstGeom prst="rect">
            <a:avLst/>
          </a:prstGeom>
        </p:spPr>
      </p:pic>
      <p:sp>
        <p:nvSpPr>
          <p:cNvPr id="32" name="Rectangle 29">
            <a:extLst>
              <a:ext uri="{FF2B5EF4-FFF2-40B4-BE49-F238E27FC236}">
                <a16:creationId xmlns:a16="http://schemas.microsoft.com/office/drawing/2014/main" id="{BB09C0D0-1E86-4EE3-B592-3D15600C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852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C1552-571A-3AF6-1264-E95C824C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Ofenzivní nebo defenzivní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49DDE-C563-0DA4-D7B9-A4673800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Mearsheimer</a:t>
            </a:r>
            <a:r>
              <a:rPr lang="cs-CZ" dirty="0"/>
              <a:t> - ofenzivní realista</a:t>
            </a:r>
          </a:p>
          <a:p>
            <a:r>
              <a:rPr lang="cs-CZ" dirty="0"/>
              <a:t>Van </a:t>
            </a:r>
            <a:r>
              <a:rPr lang="cs-CZ" dirty="0" err="1"/>
              <a:t>Evera</a:t>
            </a:r>
            <a:r>
              <a:rPr lang="cs-CZ"/>
              <a:t>, Waltz, etc..</a:t>
            </a:r>
          </a:p>
        </p:txBody>
      </p:sp>
    </p:spTree>
    <p:extLst>
      <p:ext uri="{BB962C8B-B14F-4D97-AF65-F5344CB8AC3E}">
        <p14:creationId xmlns:p14="http://schemas.microsoft.com/office/powerpoint/2010/main" val="310762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9D4B6-D104-4446-B64F-D10C4DEB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cs-CZ"/>
              <a:t>Ofenzívní nebo defenzívní?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0B52BAD-A213-4920-AAB2-AF2E1AC62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39222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20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DBFE5-960C-4E40-85A4-DAB386D7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Neoklasický realismus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AF577-C766-41B9-963B-C6FC13F5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Pojem pochází z článku </a:t>
            </a:r>
            <a:r>
              <a:rPr lang="cs-CZ" dirty="0" err="1"/>
              <a:t>Gideona</a:t>
            </a:r>
            <a:r>
              <a:rPr lang="cs-CZ" dirty="0"/>
              <a:t> Rose z roku 1999</a:t>
            </a:r>
          </a:p>
          <a:p>
            <a:r>
              <a:rPr lang="cs-CZ" dirty="0"/>
              <a:t>Teorie zahraniční politiky - doplňuje, nikoliv nahrazuje </a:t>
            </a:r>
            <a:r>
              <a:rPr lang="cs-CZ" dirty="0" err="1"/>
              <a:t>Waltzovu</a:t>
            </a:r>
            <a:r>
              <a:rPr lang="cs-CZ" dirty="0"/>
              <a:t> systémovou teorii</a:t>
            </a:r>
          </a:p>
          <a:p>
            <a:r>
              <a:rPr lang="cs-CZ" dirty="0"/>
              <a:t>Systém je hybatelem, nicméně domácí politika má slovo – domácí politika je totiž převodovka, která přenáší systémové tlaky na jednotku – čili je filtrována skrze domácí podmínky</a:t>
            </a:r>
          </a:p>
          <a:p>
            <a:pPr lvl="1"/>
            <a:r>
              <a:rPr lang="cs-CZ" dirty="0"/>
              <a:t>Percepce elit </a:t>
            </a:r>
          </a:p>
          <a:p>
            <a:pPr lvl="2"/>
            <a:r>
              <a:rPr lang="cs-CZ" dirty="0"/>
              <a:t>(</a:t>
            </a:r>
            <a:r>
              <a:rPr lang="cs-CZ" dirty="0" err="1"/>
              <a:t>Taliaferro</a:t>
            </a:r>
            <a:r>
              <a:rPr lang="cs-CZ" dirty="0"/>
              <a:t> a intervence na periferii) - kombinace defenzivního realismu a kognitivní psychologie (prospektová teorie </a:t>
            </a:r>
            <a:r>
              <a:rPr lang="cs-CZ" dirty="0" err="1"/>
              <a:t>Khanemana</a:t>
            </a:r>
            <a:r>
              <a:rPr lang="cs-CZ" dirty="0"/>
              <a:t> a Tverského) – balance-</a:t>
            </a:r>
            <a:r>
              <a:rPr lang="cs-CZ" dirty="0" err="1"/>
              <a:t>of</a:t>
            </a:r>
            <a:r>
              <a:rPr lang="cs-CZ" dirty="0"/>
              <a:t>-risk </a:t>
            </a:r>
            <a:r>
              <a:rPr lang="cs-CZ" dirty="0" err="1"/>
              <a:t>theory</a:t>
            </a:r>
            <a:r>
              <a:rPr lang="cs-CZ" dirty="0"/>
              <a:t> pro vysvětlení intervencí na periferii</a:t>
            </a:r>
          </a:p>
          <a:p>
            <a:pPr lvl="2"/>
            <a:r>
              <a:rPr lang="cs-CZ" dirty="0" err="1"/>
              <a:t>Schweller</a:t>
            </a:r>
            <a:r>
              <a:rPr lang="cs-CZ" dirty="0"/>
              <a:t> – </a:t>
            </a:r>
            <a:r>
              <a:rPr lang="cs-CZ" dirty="0" err="1"/>
              <a:t>underbalancing</a:t>
            </a:r>
            <a:r>
              <a:rPr lang="cs-CZ" dirty="0"/>
              <a:t> – koheze elit, zranitelnost režimu a sociální koheze, které ovlivňují schopnost extrakce zdrojů pro vyvažování</a:t>
            </a:r>
          </a:p>
          <a:p>
            <a:pPr lvl="1"/>
            <a:r>
              <a:rPr lang="cs-CZ" dirty="0"/>
              <a:t>Strategická kultura</a:t>
            </a:r>
          </a:p>
          <a:p>
            <a:pPr lvl="1"/>
            <a:r>
              <a:rPr lang="cs-CZ" dirty="0"/>
              <a:t>Domácí instituce</a:t>
            </a:r>
          </a:p>
          <a:p>
            <a:pPr lvl="1"/>
            <a:r>
              <a:rPr lang="cs-CZ" dirty="0"/>
              <a:t>Vztah mezi společností a jedincem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88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Lobell, Steven E., Norrin M. Ripsman, and Jeffrey W. Taliaferro, eds. 2009. Neoclassical Realism, the State, and Foreign Policy. Cambridge, UK ; New York: Cambridge University Press.&#10;">
            <a:extLst>
              <a:ext uri="{FF2B5EF4-FFF2-40B4-BE49-F238E27FC236}">
                <a16:creationId xmlns:a16="http://schemas.microsoft.com/office/drawing/2014/main" id="{AAB7F39E-FA43-45EF-98AA-B13F6E344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924" y="643467"/>
            <a:ext cx="88781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nímek obrazovky, noviny&#10;&#10;Popis vygenerovaný s velmi vysokou mírou spolehlivosti">
            <a:extLst>
              <a:ext uri="{FF2B5EF4-FFF2-40B4-BE49-F238E27FC236}">
                <a16:creationId xmlns:a16="http://schemas.microsoft.com/office/drawing/2014/main" id="{B96EBC0E-33D8-4727-86F6-CECCB9F0E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438" y="643467"/>
            <a:ext cx="56131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33E9A-4B24-450E-AC72-F08AFACE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lepší orientaci...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A184789-D16A-4B6C-8D28-39184ED94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505" y="102108"/>
            <a:ext cx="4759687" cy="6673576"/>
          </a:xfrm>
        </p:spPr>
      </p:pic>
    </p:spTree>
    <p:extLst>
      <p:ext uri="{BB962C8B-B14F-4D97-AF65-F5344CB8AC3E}">
        <p14:creationId xmlns:p14="http://schemas.microsoft.com/office/powerpoint/2010/main" val="148098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06A558-EDCA-4AC6-AF26-79D39898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spc="-100" dirty="0" err="1"/>
              <a:t>Otázka</a:t>
            </a:r>
            <a:r>
              <a:rPr lang="en-US" sz="4100" spc="-100" dirty="0"/>
              <a:t> </a:t>
            </a:r>
            <a:r>
              <a:rPr lang="en-US" sz="4100" spc="-100" dirty="0" err="1"/>
              <a:t>vědy</a:t>
            </a:r>
            <a:r>
              <a:rPr lang="en-US" sz="4100" spc="-100" dirty="0"/>
              <a:t> v </a:t>
            </a:r>
            <a:r>
              <a:rPr lang="en-US" sz="4100" spc="-100" dirty="0" err="1"/>
              <a:t>mezinárodních</a:t>
            </a:r>
            <a:r>
              <a:rPr lang="en-US" sz="4100" spc="-100" dirty="0"/>
              <a:t> </a:t>
            </a:r>
            <a:r>
              <a:rPr lang="en-US" sz="4100" spc="-100" dirty="0" err="1"/>
              <a:t>vztazích</a:t>
            </a:r>
            <a:r>
              <a:rPr lang="en-US" sz="4100" spc="-100" dirty="0"/>
              <a:t> - </a:t>
            </a:r>
            <a:r>
              <a:rPr lang="en-US" sz="4100" spc="-100" dirty="0" err="1"/>
              <a:t>druhá</a:t>
            </a:r>
            <a:r>
              <a:rPr lang="en-US" sz="4100" spc="-100" dirty="0"/>
              <a:t> </a:t>
            </a:r>
            <a:r>
              <a:rPr lang="en-US" sz="4100" spc="-100" dirty="0" err="1"/>
              <a:t>debata</a:t>
            </a:r>
            <a:r>
              <a:rPr lang="en-US" sz="4100" spc="-100" dirty="0"/>
              <a:t> (</a:t>
            </a:r>
            <a:r>
              <a:rPr lang="en-US" sz="4100" spc="-100" dirty="0" err="1"/>
              <a:t>také</a:t>
            </a:r>
            <a:r>
              <a:rPr lang="en-US" sz="4100" spc="-100" dirty="0"/>
              <a:t> </a:t>
            </a:r>
            <a:r>
              <a:rPr lang="en-US" sz="4100" spc="-100" dirty="0" err="1"/>
              <a:t>debata</a:t>
            </a:r>
            <a:r>
              <a:rPr lang="en-US" sz="4100" spc="-100" dirty="0"/>
              <a:t> Bull – Kaplan)</a:t>
            </a:r>
          </a:p>
        </p:txBody>
      </p:sp>
      <p:pic>
        <p:nvPicPr>
          <p:cNvPr id="7" name="Graphic 6" descr="Baňka">
            <a:extLst>
              <a:ext uri="{FF2B5EF4-FFF2-40B4-BE49-F238E27FC236}">
                <a16:creationId xmlns:a16="http://schemas.microsoft.com/office/drawing/2014/main" id="{6A64A247-80E5-2CBD-C075-B7735A586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950" y="759599"/>
            <a:ext cx="5330650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094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85BF3-3877-A250-D2C0-F0BDE1C6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cs-CZ" sz="3300"/>
              <a:t>Druhá debata: tradicionalismus vs </a:t>
            </a:r>
            <a:r>
              <a:rPr lang="cs-CZ" sz="3300" err="1"/>
              <a:t>behavioralismus</a:t>
            </a:r>
          </a:p>
        </p:txBody>
      </p: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F8BF0AA4-F882-320E-ECAC-565B744A8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Otázka vědeckého přístupu k mezinárodním vztahům (</a:t>
            </a:r>
            <a:r>
              <a:rPr lang="cs-CZ"/>
              <a:t>obecná teorie systémů, teorie her, teorie komunikace)</a:t>
            </a:r>
            <a:endParaRPr lang="en-US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cs-CZ">
                <a:ea typeface="+mn-lt"/>
                <a:cs typeface="+mn-lt"/>
              </a:rPr>
              <a:t>Aplikace jazyka systémové teorie </a:t>
            </a:r>
            <a:endParaRPr lang="en-US">
              <a:ea typeface="+mn-lt"/>
              <a:cs typeface="+mn-lt"/>
            </a:endParaRP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cs-CZ">
                <a:ea typeface="+mn-lt"/>
                <a:cs typeface="+mn-lt"/>
              </a:rPr>
              <a:t>Empiricismus</a:t>
            </a:r>
            <a:endParaRPr lang="en-US">
              <a:ea typeface="+mn-lt"/>
              <a:cs typeface="+mn-lt"/>
            </a:endParaRPr>
          </a:p>
          <a:p>
            <a:pPr marL="342900" indent="-342900">
              <a:spcAft>
                <a:spcPts val="250"/>
              </a:spcAft>
              <a:buAutoNum type="arabicPeriod"/>
            </a:pPr>
            <a:r>
              <a:rPr lang="cs-CZ">
                <a:ea typeface="+mn-lt"/>
                <a:cs typeface="+mn-lt"/>
              </a:rPr>
              <a:t>Falzifikovatelnost (zpochybnitelnost, vyvratitelnost)</a:t>
            </a:r>
            <a:endParaRPr lang="en-US">
              <a:ea typeface="+mn-lt"/>
              <a:cs typeface="+mn-lt"/>
            </a:endParaRPr>
          </a:p>
          <a:p>
            <a:endParaRPr lang="cs-CZ"/>
          </a:p>
        </p:txBody>
      </p:sp>
      <p:pic>
        <p:nvPicPr>
          <p:cNvPr id="30" name="Graphic 29" descr="Chat">
            <a:extLst>
              <a:ext uri="{FF2B5EF4-FFF2-40B4-BE49-F238E27FC236}">
                <a16:creationId xmlns:a16="http://schemas.microsoft.com/office/drawing/2014/main" id="{A243FC72-2D9D-517E-5329-3826062DC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22AE55-DC14-41B1-AA6B-3040FC81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cs-CZ" sz="3300"/>
              <a:t>Druhá debata: tradicionalismus vs behavioralismus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E41DF95B-5BCB-1C74-797A-7DE793570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097903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387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9538C-34CD-A9BE-044E-225F0355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049B3-90F2-38D8-9E72-2EB4C908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rozvoj metodologií, kvantifikace</a:t>
            </a:r>
          </a:p>
          <a:p>
            <a:r>
              <a:rPr lang="cs-CZ" dirty="0"/>
              <a:t>Velká Británie – uchovává </a:t>
            </a:r>
            <a:r>
              <a:rPr lang="cs-CZ" dirty="0" err="1"/>
              <a:t>filozofičtější</a:t>
            </a:r>
            <a:r>
              <a:rPr lang="cs-CZ" dirty="0"/>
              <a:t>, historicky informovaný výzkum (tzv. Anglická škola, škola mezinárodní společnosti - International Society)</a:t>
            </a:r>
          </a:p>
        </p:txBody>
      </p:sp>
    </p:spTree>
    <p:extLst>
      <p:ext uri="{BB962C8B-B14F-4D97-AF65-F5344CB8AC3E}">
        <p14:creationId xmlns:p14="http://schemas.microsoft.com/office/powerpoint/2010/main" val="226124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6BFA1-750D-794C-8F86-9CE4D1B65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Neorealismus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8C74D8-EE9D-014F-B9DB-0130D2495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Kenneth Waltz a jeho následovníci</a:t>
            </a:r>
          </a:p>
        </p:txBody>
      </p:sp>
    </p:spTree>
    <p:extLst>
      <p:ext uri="{BB962C8B-B14F-4D97-AF65-F5344CB8AC3E}">
        <p14:creationId xmlns:p14="http://schemas.microsoft.com/office/powerpoint/2010/main" val="11461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80F12-E911-8EBF-5270-4B8D68D7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, and </a:t>
            </a:r>
            <a:r>
              <a:rPr lang="cs-CZ" dirty="0" err="1"/>
              <a:t>War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6423204-63C9-EA01-3C3B-9D3183E0D7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92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DF688-8A03-48BE-B380-86BA9115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cs-CZ" dirty="0"/>
              <a:t>Kenneth Waltz a jeho pojetí teorie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631A10A2-6261-4D75-BEE0-8E8D1687AF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6615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3101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0</TotalTime>
  <Words>482</Words>
  <Application>Microsoft Office PowerPoint</Application>
  <PresentationFormat>Širokoúhlá obrazovka</PresentationFormat>
  <Paragraphs>66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Frame</vt:lpstr>
      <vt:lpstr>Druhá debata, Neorealismus</vt:lpstr>
      <vt:lpstr>Pro lepší orientaci...</vt:lpstr>
      <vt:lpstr>Otázka vědy v mezinárodních vztazích - druhá debata (také debata Bull – Kaplan)</vt:lpstr>
      <vt:lpstr>Druhá debata: tradicionalismus vs behavioralismus</vt:lpstr>
      <vt:lpstr>Druhá debata: tradicionalismus vs behavioralismus</vt:lpstr>
      <vt:lpstr>Důsledky </vt:lpstr>
      <vt:lpstr>Neorealismus</vt:lpstr>
      <vt:lpstr>Man, the State, and War</vt:lpstr>
      <vt:lpstr>Kenneth Waltz a jeho pojetí teorie</vt:lpstr>
      <vt:lpstr>Metafora kulečníkové koule a stát jako černá skříňka vs  užitečnost teorie a nezbytnost doplňující teorie zahraniční politiky</vt:lpstr>
      <vt:lpstr>Ofenzivní nebo defenzivní</vt:lpstr>
      <vt:lpstr>Ofenzívní nebo defenzívní?</vt:lpstr>
      <vt:lpstr>Neoklasický realismus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655</cp:revision>
  <dcterms:created xsi:type="dcterms:W3CDTF">2012-08-16T00:56:33Z</dcterms:created>
  <dcterms:modified xsi:type="dcterms:W3CDTF">2023-03-14T12:57:19Z</dcterms:modified>
</cp:coreProperties>
</file>