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4" r:id="rId11"/>
    <p:sldId id="268" r:id="rId12"/>
    <p:sldId id="269" r:id="rId13"/>
    <p:sldId id="270" r:id="rId14"/>
    <p:sldId id="271" r:id="rId15"/>
    <p:sldId id="316" r:id="rId16"/>
    <p:sldId id="274" r:id="rId17"/>
    <p:sldId id="275" r:id="rId18"/>
    <p:sldId id="276" r:id="rId19"/>
    <p:sldId id="277" r:id="rId20"/>
    <p:sldId id="279" r:id="rId21"/>
    <p:sldId id="278" r:id="rId22"/>
    <p:sldId id="280" r:id="rId23"/>
    <p:sldId id="317" r:id="rId24"/>
    <p:sldId id="318" r:id="rId25"/>
    <p:sldId id="319" r:id="rId26"/>
    <p:sldId id="322" r:id="rId27"/>
    <p:sldId id="333" r:id="rId28"/>
    <p:sldId id="321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5F4F"/>
    <a:srgbClr val="FA4A38"/>
    <a:srgbClr val="F26A40"/>
    <a:srgbClr val="FF3300"/>
    <a:srgbClr val="FF66CC"/>
    <a:srgbClr val="6633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" userId="2e8d26cd-55d7-4d78-8227-1866407259d9" providerId="ADAL" clId="{BBC36C3E-7054-451C-A934-570B8DB10B8D}"/>
    <pc:docChg chg="modSld">
      <pc:chgData name="Peter" userId="2e8d26cd-55d7-4d78-8227-1866407259d9" providerId="ADAL" clId="{BBC36C3E-7054-451C-A934-570B8DB10B8D}" dt="2024-02-25T12:30:59.672" v="6" actId="6549"/>
      <pc:docMkLst>
        <pc:docMk/>
      </pc:docMkLst>
      <pc:sldChg chg="modSp mod">
        <pc:chgData name="Peter" userId="2e8d26cd-55d7-4d78-8227-1866407259d9" providerId="ADAL" clId="{BBC36C3E-7054-451C-A934-570B8DB10B8D}" dt="2024-02-25T12:27:12.466" v="2" actId="20577"/>
        <pc:sldMkLst>
          <pc:docMk/>
          <pc:sldMk cId="1183571017" sldId="267"/>
        </pc:sldMkLst>
        <pc:spChg chg="mod">
          <ac:chgData name="Peter" userId="2e8d26cd-55d7-4d78-8227-1866407259d9" providerId="ADAL" clId="{BBC36C3E-7054-451C-A934-570B8DB10B8D}" dt="2024-02-25T12:27:12.466" v="2" actId="20577"/>
          <ac:spMkLst>
            <pc:docMk/>
            <pc:sldMk cId="1183571017" sldId="267"/>
            <ac:spMk id="3" creationId="{412ABA22-EB6A-430D-9030-A25CFFF1304B}"/>
          </ac:spMkLst>
        </pc:spChg>
      </pc:sldChg>
      <pc:sldChg chg="modSp mod">
        <pc:chgData name="Peter" userId="2e8d26cd-55d7-4d78-8227-1866407259d9" providerId="ADAL" clId="{BBC36C3E-7054-451C-A934-570B8DB10B8D}" dt="2024-02-25T12:30:59.672" v="6" actId="6549"/>
        <pc:sldMkLst>
          <pc:docMk/>
          <pc:sldMk cId="1226773447" sldId="272"/>
        </pc:sldMkLst>
        <pc:spChg chg="mod">
          <ac:chgData name="Peter" userId="2e8d26cd-55d7-4d78-8227-1866407259d9" providerId="ADAL" clId="{BBC36C3E-7054-451C-A934-570B8DB10B8D}" dt="2024-02-25T12:30:59.672" v="6" actId="6549"/>
          <ac:spMkLst>
            <pc:docMk/>
            <pc:sldMk cId="1226773447" sldId="272"/>
            <ac:spMk id="3" creationId="{12F82B09-3E9C-4FF6-8EDE-E5CF47551A06}"/>
          </ac:spMkLst>
        </pc:spChg>
      </pc:sldChg>
    </pc:docChg>
  </pc:docChgLst>
  <pc:docChgLst>
    <pc:chgData name="Peter Spáč" userId="2e8d26cd-55d7-4d78-8227-1866407259d9" providerId="ADAL" clId="{671CCD15-BADB-4C58-AE2D-D76275D00F6F}"/>
    <pc:docChg chg="custSel modSld">
      <pc:chgData name="Peter Spáč" userId="2e8d26cd-55d7-4d78-8227-1866407259d9" providerId="ADAL" clId="{671CCD15-BADB-4C58-AE2D-D76275D00F6F}" dt="2023-02-20T16:46:22.320" v="33" actId="20577"/>
      <pc:docMkLst>
        <pc:docMk/>
      </pc:docMkLst>
      <pc:sldChg chg="addSp delSp modSp delAnim modAnim">
        <pc:chgData name="Peter Spáč" userId="2e8d26cd-55d7-4d78-8227-1866407259d9" providerId="ADAL" clId="{671CCD15-BADB-4C58-AE2D-D76275D00F6F}" dt="2023-02-20T16:41:41.349" v="4"/>
        <pc:sldMkLst>
          <pc:docMk/>
          <pc:sldMk cId="3489781808" sldId="259"/>
        </pc:sldMkLst>
        <pc:picChg chg="add mod">
          <ac:chgData name="Peter Spáč" userId="2e8d26cd-55d7-4d78-8227-1866407259d9" providerId="ADAL" clId="{671CCD15-BADB-4C58-AE2D-D76275D00F6F}" dt="2023-02-20T16:41:33.494" v="3" actId="1076"/>
          <ac:picMkLst>
            <pc:docMk/>
            <pc:sldMk cId="3489781808" sldId="259"/>
            <ac:picMk id="3" creationId="{9949F413-7C5B-4694-B5A3-BF5715CD5521}"/>
          </ac:picMkLst>
        </pc:picChg>
        <pc:picChg chg="del">
          <ac:chgData name="Peter Spáč" userId="2e8d26cd-55d7-4d78-8227-1866407259d9" providerId="ADAL" clId="{671CCD15-BADB-4C58-AE2D-D76275D00F6F}" dt="2023-02-20T16:41:25.585" v="0" actId="478"/>
          <ac:picMkLst>
            <pc:docMk/>
            <pc:sldMk cId="3489781808" sldId="259"/>
            <ac:picMk id="1026" creationId="{74942616-E86E-45F3-A2F2-B62DF40AE396}"/>
          </ac:picMkLst>
        </pc:picChg>
      </pc:sldChg>
      <pc:sldChg chg="modSp">
        <pc:chgData name="Peter Spáč" userId="2e8d26cd-55d7-4d78-8227-1866407259d9" providerId="ADAL" clId="{671CCD15-BADB-4C58-AE2D-D76275D00F6F}" dt="2023-02-20T16:46:22.320" v="33" actId="20577"/>
        <pc:sldMkLst>
          <pc:docMk/>
          <pc:sldMk cId="3094602986" sldId="271"/>
        </pc:sldMkLst>
        <pc:spChg chg="mod">
          <ac:chgData name="Peter Spáč" userId="2e8d26cd-55d7-4d78-8227-1866407259d9" providerId="ADAL" clId="{671CCD15-BADB-4C58-AE2D-D76275D00F6F}" dt="2023-02-20T16:46:22.320" v="33" actId="20577"/>
          <ac:spMkLst>
            <pc:docMk/>
            <pc:sldMk cId="3094602986" sldId="271"/>
            <ac:spMk id="2" creationId="{11657AD7-45B8-4D24-A97D-BD4F7FD6CFEB}"/>
          </ac:spMkLst>
        </pc:spChg>
      </pc:sldChg>
    </pc:docChg>
  </pc:docChgLst>
  <pc:docChgLst>
    <pc:chgData name="Peter" userId="2e8d26cd-55d7-4d78-8227-1866407259d9" providerId="ADAL" clId="{ED68F313-8ACC-42F9-962D-E2A1387CC0F8}"/>
    <pc:docChg chg="undo redo custSel addSld delSld modSld">
      <pc:chgData name="Peter" userId="2e8d26cd-55d7-4d78-8227-1866407259d9" providerId="ADAL" clId="{ED68F313-8ACC-42F9-962D-E2A1387CC0F8}" dt="2024-02-26T18:02:26.023" v="9504" actId="47"/>
      <pc:docMkLst>
        <pc:docMk/>
      </pc:docMkLst>
      <pc:sldChg chg="modSp mod">
        <pc:chgData name="Peter" userId="2e8d26cd-55d7-4d78-8227-1866407259d9" providerId="ADAL" clId="{ED68F313-8ACC-42F9-962D-E2A1387CC0F8}" dt="2024-02-25T13:00:27.694" v="28" actId="14100"/>
        <pc:sldMkLst>
          <pc:docMk/>
          <pc:sldMk cId="3239390605" sldId="256"/>
        </pc:sldMkLst>
        <pc:spChg chg="mod">
          <ac:chgData name="Peter" userId="2e8d26cd-55d7-4d78-8227-1866407259d9" providerId="ADAL" clId="{ED68F313-8ACC-42F9-962D-E2A1387CC0F8}" dt="2024-02-25T13:00:27.694" v="28" actId="14100"/>
          <ac:spMkLst>
            <pc:docMk/>
            <pc:sldMk cId="3239390605" sldId="256"/>
            <ac:spMk id="2" creationId="{9394887C-EFC3-4112-B0DF-DFCA05C506E7}"/>
          </ac:spMkLst>
        </pc:spChg>
        <pc:spChg chg="mod">
          <ac:chgData name="Peter" userId="2e8d26cd-55d7-4d78-8227-1866407259d9" providerId="ADAL" clId="{ED68F313-8ACC-42F9-962D-E2A1387CC0F8}" dt="2024-02-25T13:00:15.093" v="27"/>
          <ac:spMkLst>
            <pc:docMk/>
            <pc:sldMk cId="3239390605" sldId="256"/>
            <ac:spMk id="3" creationId="{62C5D290-D150-4AD6-AA52-0792A66A7259}"/>
          </ac:spMkLst>
        </pc:spChg>
      </pc:sldChg>
      <pc:sldChg chg="addSp delSp modSp mod">
        <pc:chgData name="Peter" userId="2e8d26cd-55d7-4d78-8227-1866407259d9" providerId="ADAL" clId="{ED68F313-8ACC-42F9-962D-E2A1387CC0F8}" dt="2024-02-25T13:09:33.360" v="303" actId="1076"/>
        <pc:sldMkLst>
          <pc:docMk/>
          <pc:sldMk cId="2303485908" sldId="257"/>
        </pc:sldMkLst>
        <pc:spChg chg="mod">
          <ac:chgData name="Peter" userId="2e8d26cd-55d7-4d78-8227-1866407259d9" providerId="ADAL" clId="{ED68F313-8ACC-42F9-962D-E2A1387CC0F8}" dt="2024-02-25T13:04:31.316" v="283" actId="20577"/>
          <ac:spMkLst>
            <pc:docMk/>
            <pc:sldMk cId="2303485908" sldId="257"/>
            <ac:spMk id="2" creationId="{995FCB06-714B-445F-9908-36155BA7F8D6}"/>
          </ac:spMkLst>
        </pc:spChg>
        <pc:spChg chg="mod">
          <ac:chgData name="Peter" userId="2e8d26cd-55d7-4d78-8227-1866407259d9" providerId="ADAL" clId="{ED68F313-8ACC-42F9-962D-E2A1387CC0F8}" dt="2024-02-25T13:08:28.426" v="287" actId="1076"/>
          <ac:spMkLst>
            <pc:docMk/>
            <pc:sldMk cId="2303485908" sldId="257"/>
            <ac:spMk id="3" creationId="{86E5C030-58E6-44D8-813B-A84D7ED577E6}"/>
          </ac:spMkLst>
        </pc:spChg>
        <pc:picChg chg="add mod">
          <ac:chgData name="Peter" userId="2e8d26cd-55d7-4d78-8227-1866407259d9" providerId="ADAL" clId="{ED68F313-8ACC-42F9-962D-E2A1387CC0F8}" dt="2024-02-25T13:09:33.360" v="303" actId="1076"/>
          <ac:picMkLst>
            <pc:docMk/>
            <pc:sldMk cId="2303485908" sldId="257"/>
            <ac:picMk id="1026" creationId="{9EED64ED-A49A-442D-8D5B-DF454C09816A}"/>
          </ac:picMkLst>
        </pc:picChg>
        <pc:picChg chg="add del mod">
          <ac:chgData name="Peter" userId="2e8d26cd-55d7-4d78-8227-1866407259d9" providerId="ADAL" clId="{ED68F313-8ACC-42F9-962D-E2A1387CC0F8}" dt="2024-02-25T13:09:26.768" v="299" actId="478"/>
          <ac:picMkLst>
            <pc:docMk/>
            <pc:sldMk cId="2303485908" sldId="257"/>
            <ac:picMk id="1028" creationId="{371BEB48-8149-4FB1-A406-82D72D691B1C}"/>
          </ac:picMkLst>
        </pc:picChg>
        <pc:picChg chg="add mod">
          <ac:chgData name="Peter" userId="2e8d26cd-55d7-4d78-8227-1866407259d9" providerId="ADAL" clId="{ED68F313-8ACC-42F9-962D-E2A1387CC0F8}" dt="2024-02-25T13:09:29.631" v="300" actId="1076"/>
          <ac:picMkLst>
            <pc:docMk/>
            <pc:sldMk cId="2303485908" sldId="257"/>
            <ac:picMk id="1030" creationId="{7B6D0F8A-387C-422F-BEE5-6ABC70B7D412}"/>
          </ac:picMkLst>
        </pc:picChg>
      </pc:sldChg>
      <pc:sldChg chg="modSp new mod">
        <pc:chgData name="Peter" userId="2e8d26cd-55d7-4d78-8227-1866407259d9" providerId="ADAL" clId="{ED68F313-8ACC-42F9-962D-E2A1387CC0F8}" dt="2024-02-25T13:13:39.936" v="696" actId="20577"/>
        <pc:sldMkLst>
          <pc:docMk/>
          <pc:sldMk cId="2200477182" sldId="258"/>
        </pc:sldMkLst>
        <pc:spChg chg="mod">
          <ac:chgData name="Peter" userId="2e8d26cd-55d7-4d78-8227-1866407259d9" providerId="ADAL" clId="{ED68F313-8ACC-42F9-962D-E2A1387CC0F8}" dt="2024-02-25T13:10:56.177" v="313" actId="20577"/>
          <ac:spMkLst>
            <pc:docMk/>
            <pc:sldMk cId="2200477182" sldId="258"/>
            <ac:spMk id="2" creationId="{32D89B6D-725A-418A-8135-03497B716310}"/>
          </ac:spMkLst>
        </pc:spChg>
        <pc:spChg chg="mod">
          <ac:chgData name="Peter" userId="2e8d26cd-55d7-4d78-8227-1866407259d9" providerId="ADAL" clId="{ED68F313-8ACC-42F9-962D-E2A1387CC0F8}" dt="2024-02-25T13:13:39.936" v="696" actId="20577"/>
          <ac:spMkLst>
            <pc:docMk/>
            <pc:sldMk cId="2200477182" sldId="258"/>
            <ac:spMk id="3" creationId="{D12556C5-2455-4B34-910D-CB0F8B98AA9D}"/>
          </ac:spMkLst>
        </pc:spChg>
      </pc:sldChg>
      <pc:sldChg chg="addSp delSp modSp new mod modAnim">
        <pc:chgData name="Peter" userId="2e8d26cd-55d7-4d78-8227-1866407259d9" providerId="ADAL" clId="{ED68F313-8ACC-42F9-962D-E2A1387CC0F8}" dt="2024-02-25T13:25:46.846" v="812" actId="1076"/>
        <pc:sldMkLst>
          <pc:docMk/>
          <pc:sldMk cId="4169716831" sldId="259"/>
        </pc:sldMkLst>
        <pc:spChg chg="del mod">
          <ac:chgData name="Peter" userId="2e8d26cd-55d7-4d78-8227-1866407259d9" providerId="ADAL" clId="{ED68F313-8ACC-42F9-962D-E2A1387CC0F8}" dt="2024-02-25T13:15:14.335" v="742" actId="478"/>
          <ac:spMkLst>
            <pc:docMk/>
            <pc:sldMk cId="4169716831" sldId="259"/>
            <ac:spMk id="2" creationId="{B6A5AF4C-D138-4ADE-9E93-6199F7300205}"/>
          </ac:spMkLst>
        </pc:spChg>
        <pc:spChg chg="del">
          <ac:chgData name="Peter" userId="2e8d26cd-55d7-4d78-8227-1866407259d9" providerId="ADAL" clId="{ED68F313-8ACC-42F9-962D-E2A1387CC0F8}" dt="2024-02-25T13:15:04.978" v="738" actId="478"/>
          <ac:spMkLst>
            <pc:docMk/>
            <pc:sldMk cId="4169716831" sldId="259"/>
            <ac:spMk id="3" creationId="{A69B17A7-6357-46F0-A112-668D2F6B969D}"/>
          </ac:spMkLst>
        </pc:spChg>
        <pc:spChg chg="add del mod">
          <ac:chgData name="Peter" userId="2e8d26cd-55d7-4d78-8227-1866407259d9" providerId="ADAL" clId="{ED68F313-8ACC-42F9-962D-E2A1387CC0F8}" dt="2024-02-25T13:15:16.304" v="743" actId="478"/>
          <ac:spMkLst>
            <pc:docMk/>
            <pc:sldMk cId="4169716831" sldId="259"/>
            <ac:spMk id="7" creationId="{9E19C7C0-30F2-422A-831F-A6B043AA2E75}"/>
          </ac:spMkLst>
        </pc:spChg>
        <pc:picChg chg="add del mod">
          <ac:chgData name="Peter" userId="2e8d26cd-55d7-4d78-8227-1866407259d9" providerId="ADAL" clId="{ED68F313-8ACC-42F9-962D-E2A1387CC0F8}" dt="2024-02-25T13:25:38.786" v="809" actId="478"/>
          <ac:picMkLst>
            <pc:docMk/>
            <pc:sldMk cId="4169716831" sldId="259"/>
            <ac:picMk id="5" creationId="{284DC14D-D66F-4AF3-8332-2A6F31E3152B}"/>
          </ac:picMkLst>
        </pc:picChg>
        <pc:picChg chg="add mod">
          <ac:chgData name="Peter" userId="2e8d26cd-55d7-4d78-8227-1866407259d9" providerId="ADAL" clId="{ED68F313-8ACC-42F9-962D-E2A1387CC0F8}" dt="2024-02-25T13:18:42.097" v="776" actId="1076"/>
          <ac:picMkLst>
            <pc:docMk/>
            <pc:sldMk cId="4169716831" sldId="259"/>
            <ac:picMk id="9" creationId="{126ADE94-A411-40CD-9F64-792917424CFA}"/>
          </ac:picMkLst>
        </pc:picChg>
        <pc:picChg chg="add mod">
          <ac:chgData name="Peter" userId="2e8d26cd-55d7-4d78-8227-1866407259d9" providerId="ADAL" clId="{ED68F313-8ACC-42F9-962D-E2A1387CC0F8}" dt="2024-02-25T13:24:07.533" v="794" actId="14100"/>
          <ac:picMkLst>
            <pc:docMk/>
            <pc:sldMk cId="4169716831" sldId="259"/>
            <ac:picMk id="11" creationId="{805DD35F-0048-4087-8724-2A7403A432B8}"/>
          </ac:picMkLst>
        </pc:picChg>
        <pc:picChg chg="add mod">
          <ac:chgData name="Peter" userId="2e8d26cd-55d7-4d78-8227-1866407259d9" providerId="ADAL" clId="{ED68F313-8ACC-42F9-962D-E2A1387CC0F8}" dt="2024-02-25T13:23:48.502" v="791" actId="1076"/>
          <ac:picMkLst>
            <pc:docMk/>
            <pc:sldMk cId="4169716831" sldId="259"/>
            <ac:picMk id="13" creationId="{72F4D0D3-54BF-49BB-9806-C55660D1D00D}"/>
          </ac:picMkLst>
        </pc:picChg>
        <pc:picChg chg="add mod">
          <ac:chgData name="Peter" userId="2e8d26cd-55d7-4d78-8227-1866407259d9" providerId="ADAL" clId="{ED68F313-8ACC-42F9-962D-E2A1387CC0F8}" dt="2024-02-25T13:17:58.079" v="765" actId="1076"/>
          <ac:picMkLst>
            <pc:docMk/>
            <pc:sldMk cId="4169716831" sldId="259"/>
            <ac:picMk id="15" creationId="{30DAA648-CDC3-422C-B7FA-059D3FF52703}"/>
          </ac:picMkLst>
        </pc:picChg>
        <pc:picChg chg="add mod">
          <ac:chgData name="Peter" userId="2e8d26cd-55d7-4d78-8227-1866407259d9" providerId="ADAL" clId="{ED68F313-8ACC-42F9-962D-E2A1387CC0F8}" dt="2024-02-25T13:23:56.317" v="793" actId="1076"/>
          <ac:picMkLst>
            <pc:docMk/>
            <pc:sldMk cId="4169716831" sldId="259"/>
            <ac:picMk id="17" creationId="{9A5A4B0D-F4DD-4E08-AA67-A90CA5C924C6}"/>
          </ac:picMkLst>
        </pc:picChg>
        <pc:picChg chg="add mod">
          <ac:chgData name="Peter" userId="2e8d26cd-55d7-4d78-8227-1866407259d9" providerId="ADAL" clId="{ED68F313-8ACC-42F9-962D-E2A1387CC0F8}" dt="2024-02-25T13:19:44.002" v="783" actId="14100"/>
          <ac:picMkLst>
            <pc:docMk/>
            <pc:sldMk cId="4169716831" sldId="259"/>
            <ac:picMk id="19" creationId="{12312EE1-E115-413A-BDFB-58B9B3824B37}"/>
          </ac:picMkLst>
        </pc:picChg>
        <pc:picChg chg="add mod">
          <ac:chgData name="Peter" userId="2e8d26cd-55d7-4d78-8227-1866407259d9" providerId="ADAL" clId="{ED68F313-8ACC-42F9-962D-E2A1387CC0F8}" dt="2024-02-25T13:23:52.333" v="792" actId="1076"/>
          <ac:picMkLst>
            <pc:docMk/>
            <pc:sldMk cId="4169716831" sldId="259"/>
            <ac:picMk id="21" creationId="{CAE9767F-3AD2-4988-B172-B0BAC678ED3E}"/>
          </ac:picMkLst>
        </pc:picChg>
        <pc:picChg chg="add mod">
          <ac:chgData name="Peter" userId="2e8d26cd-55d7-4d78-8227-1866407259d9" providerId="ADAL" clId="{ED68F313-8ACC-42F9-962D-E2A1387CC0F8}" dt="2024-02-25T13:25:46.846" v="812" actId="1076"/>
          <ac:picMkLst>
            <pc:docMk/>
            <pc:sldMk cId="4169716831" sldId="259"/>
            <ac:picMk id="22" creationId="{29D1954B-BD98-4770-AEB6-C2B5B130EA6E}"/>
          </ac:picMkLst>
        </pc:picChg>
      </pc:sldChg>
      <pc:sldChg chg="addSp delSp modSp new del">
        <pc:chgData name="Peter" userId="2e8d26cd-55d7-4d78-8227-1866407259d9" providerId="ADAL" clId="{ED68F313-8ACC-42F9-962D-E2A1387CC0F8}" dt="2024-02-25T13:28:40.338" v="813" actId="47"/>
        <pc:sldMkLst>
          <pc:docMk/>
          <pc:sldMk cId="73712729" sldId="260"/>
        </pc:sldMkLst>
        <pc:spChg chg="del">
          <ac:chgData name="Peter" userId="2e8d26cd-55d7-4d78-8227-1866407259d9" providerId="ADAL" clId="{ED68F313-8ACC-42F9-962D-E2A1387CC0F8}" dt="2024-02-25T13:25:29.259" v="806"/>
          <ac:spMkLst>
            <pc:docMk/>
            <pc:sldMk cId="73712729" sldId="260"/>
            <ac:spMk id="3" creationId="{07D7E2B3-691D-41AB-84A8-A69FEC8DE012}"/>
          </ac:spMkLst>
        </pc:spChg>
        <pc:picChg chg="add mod">
          <ac:chgData name="Peter" userId="2e8d26cd-55d7-4d78-8227-1866407259d9" providerId="ADAL" clId="{ED68F313-8ACC-42F9-962D-E2A1387CC0F8}" dt="2024-02-25T13:25:29.259" v="806"/>
          <ac:picMkLst>
            <pc:docMk/>
            <pc:sldMk cId="73712729" sldId="260"/>
            <ac:picMk id="2050" creationId="{33EAEDFF-465E-48D3-B288-D2D4D59E3CE8}"/>
          </ac:picMkLst>
        </pc:picChg>
      </pc:sldChg>
      <pc:sldChg chg="addSp delSp modSp new mod modAnim">
        <pc:chgData name="Peter" userId="2e8d26cd-55d7-4d78-8227-1866407259d9" providerId="ADAL" clId="{ED68F313-8ACC-42F9-962D-E2A1387CC0F8}" dt="2024-02-25T13:36:03.247" v="984"/>
        <pc:sldMkLst>
          <pc:docMk/>
          <pc:sldMk cId="875660537" sldId="260"/>
        </pc:sldMkLst>
        <pc:spChg chg="mod">
          <ac:chgData name="Peter" userId="2e8d26cd-55d7-4d78-8227-1866407259d9" providerId="ADAL" clId="{ED68F313-8ACC-42F9-962D-E2A1387CC0F8}" dt="2024-02-25T13:30:55.091" v="897" actId="20577"/>
          <ac:spMkLst>
            <pc:docMk/>
            <pc:sldMk cId="875660537" sldId="260"/>
            <ac:spMk id="2" creationId="{9C53C4F1-9ACF-4E4B-8E89-778176863C24}"/>
          </ac:spMkLst>
        </pc:spChg>
        <pc:spChg chg="del">
          <ac:chgData name="Peter" userId="2e8d26cd-55d7-4d78-8227-1866407259d9" providerId="ADAL" clId="{ED68F313-8ACC-42F9-962D-E2A1387CC0F8}" dt="2024-02-25T13:31:03.208" v="898" actId="478"/>
          <ac:spMkLst>
            <pc:docMk/>
            <pc:sldMk cId="875660537" sldId="260"/>
            <ac:spMk id="3" creationId="{2A23B6C7-05D9-4A26-A085-6F9F33B6EB1A}"/>
          </ac:spMkLst>
        </pc:spChg>
        <pc:spChg chg="add mod">
          <ac:chgData name="Peter" userId="2e8d26cd-55d7-4d78-8227-1866407259d9" providerId="ADAL" clId="{ED68F313-8ACC-42F9-962D-E2A1387CC0F8}" dt="2024-02-25T13:35:34.887" v="977" actId="1036"/>
          <ac:spMkLst>
            <pc:docMk/>
            <pc:sldMk cId="875660537" sldId="260"/>
            <ac:spMk id="8" creationId="{D401A005-118B-4D6D-B24E-08153B0BC7AF}"/>
          </ac:spMkLst>
        </pc:spChg>
        <pc:picChg chg="add mod">
          <ac:chgData name="Peter" userId="2e8d26cd-55d7-4d78-8227-1866407259d9" providerId="ADAL" clId="{ED68F313-8ACC-42F9-962D-E2A1387CC0F8}" dt="2024-02-25T13:35:29.647" v="931" actId="1036"/>
          <ac:picMkLst>
            <pc:docMk/>
            <pc:sldMk cId="875660537" sldId="260"/>
            <ac:picMk id="5" creationId="{63C9EB10-8023-481C-A4AC-534500DCD071}"/>
          </ac:picMkLst>
        </pc:picChg>
        <pc:picChg chg="add mod">
          <ac:chgData name="Peter" userId="2e8d26cd-55d7-4d78-8227-1866407259d9" providerId="ADAL" clId="{ED68F313-8ACC-42F9-962D-E2A1387CC0F8}" dt="2024-02-25T13:35:31.691" v="951" actId="1036"/>
          <ac:picMkLst>
            <pc:docMk/>
            <pc:sldMk cId="875660537" sldId="260"/>
            <ac:picMk id="7" creationId="{AF0C34E7-BF8E-4714-B3E5-511DD1061476}"/>
          </ac:picMkLst>
        </pc:picChg>
        <pc:picChg chg="add mod">
          <ac:chgData name="Peter" userId="2e8d26cd-55d7-4d78-8227-1866407259d9" providerId="ADAL" clId="{ED68F313-8ACC-42F9-962D-E2A1387CC0F8}" dt="2024-02-25T13:35:40.547" v="980" actId="1076"/>
          <ac:picMkLst>
            <pc:docMk/>
            <pc:sldMk cId="875660537" sldId="260"/>
            <ac:picMk id="10" creationId="{1565BB54-95BA-424C-84CB-534B828792AB}"/>
          </ac:picMkLst>
        </pc:picChg>
      </pc:sldChg>
      <pc:sldChg chg="addSp delSp modSp add mod modAnim">
        <pc:chgData name="Peter" userId="2e8d26cd-55d7-4d78-8227-1866407259d9" providerId="ADAL" clId="{ED68F313-8ACC-42F9-962D-E2A1387CC0F8}" dt="2024-02-25T13:45:20.433" v="1579" actId="9405"/>
        <pc:sldMkLst>
          <pc:docMk/>
          <pc:sldMk cId="130978371" sldId="261"/>
        </pc:sldMkLst>
        <pc:spChg chg="add mod">
          <ac:chgData name="Peter" userId="2e8d26cd-55d7-4d78-8227-1866407259d9" providerId="ADAL" clId="{ED68F313-8ACC-42F9-962D-E2A1387CC0F8}" dt="2024-02-25T13:37:05.182" v="1091" actId="1076"/>
          <ac:spMkLst>
            <pc:docMk/>
            <pc:sldMk cId="130978371" sldId="261"/>
            <ac:spMk id="9" creationId="{0BCD8D4A-7478-446E-805F-BCC03BBE285A}"/>
          </ac:spMkLst>
        </pc:spChg>
        <pc:picChg chg="del">
          <ac:chgData name="Peter" userId="2e8d26cd-55d7-4d78-8227-1866407259d9" providerId="ADAL" clId="{ED68F313-8ACC-42F9-962D-E2A1387CC0F8}" dt="2024-02-25T13:36:15.146" v="990" actId="478"/>
          <ac:picMkLst>
            <pc:docMk/>
            <pc:sldMk cId="130978371" sldId="261"/>
            <ac:picMk id="10" creationId="{1565BB54-95BA-424C-84CB-534B828792AB}"/>
          </ac:picMkLst>
        </pc:picChg>
        <pc:inkChg chg="add del">
          <ac:chgData name="Peter" userId="2e8d26cd-55d7-4d78-8227-1866407259d9" providerId="ADAL" clId="{ED68F313-8ACC-42F9-962D-E2A1387CC0F8}" dt="2024-02-25T13:45:20.433" v="1579" actId="9405"/>
          <ac:inkMkLst>
            <pc:docMk/>
            <pc:sldMk cId="130978371" sldId="261"/>
            <ac:inkMk id="3" creationId="{5134B4B6-BF52-4261-B002-C51685C10AB5}"/>
          </ac:inkMkLst>
        </pc:inkChg>
      </pc:sldChg>
      <pc:sldChg chg="modSp new mod">
        <pc:chgData name="Peter" userId="2e8d26cd-55d7-4d78-8227-1866407259d9" providerId="ADAL" clId="{ED68F313-8ACC-42F9-962D-E2A1387CC0F8}" dt="2024-02-25T13:40:14.974" v="1325" actId="313"/>
        <pc:sldMkLst>
          <pc:docMk/>
          <pc:sldMk cId="1328829392" sldId="262"/>
        </pc:sldMkLst>
        <pc:spChg chg="mod">
          <ac:chgData name="Peter" userId="2e8d26cd-55d7-4d78-8227-1866407259d9" providerId="ADAL" clId="{ED68F313-8ACC-42F9-962D-E2A1387CC0F8}" dt="2024-02-25T13:38:01.576" v="1113" actId="20577"/>
          <ac:spMkLst>
            <pc:docMk/>
            <pc:sldMk cId="1328829392" sldId="262"/>
            <ac:spMk id="2" creationId="{A81D3865-8B9C-4382-B577-11B2B4DB9968}"/>
          </ac:spMkLst>
        </pc:spChg>
        <pc:spChg chg="mod">
          <ac:chgData name="Peter" userId="2e8d26cd-55d7-4d78-8227-1866407259d9" providerId="ADAL" clId="{ED68F313-8ACC-42F9-962D-E2A1387CC0F8}" dt="2024-02-25T13:40:14.974" v="1325" actId="313"/>
          <ac:spMkLst>
            <pc:docMk/>
            <pc:sldMk cId="1328829392" sldId="262"/>
            <ac:spMk id="3" creationId="{27AF2259-83CA-4906-931D-83731024C539}"/>
          </ac:spMkLst>
        </pc:spChg>
      </pc:sldChg>
      <pc:sldChg chg="addSp delSp modSp new mod modAnim">
        <pc:chgData name="Peter" userId="2e8d26cd-55d7-4d78-8227-1866407259d9" providerId="ADAL" clId="{ED68F313-8ACC-42F9-962D-E2A1387CC0F8}" dt="2024-02-25T13:46:59.410" v="1606" actId="20577"/>
        <pc:sldMkLst>
          <pc:docMk/>
          <pc:sldMk cId="1315530498" sldId="263"/>
        </pc:sldMkLst>
        <pc:spChg chg="mod">
          <ac:chgData name="Peter" userId="2e8d26cd-55d7-4d78-8227-1866407259d9" providerId="ADAL" clId="{ED68F313-8ACC-42F9-962D-E2A1387CC0F8}" dt="2024-02-25T13:40:52.986" v="1376" actId="20577"/>
          <ac:spMkLst>
            <pc:docMk/>
            <pc:sldMk cId="1315530498" sldId="263"/>
            <ac:spMk id="2" creationId="{55F0DC7F-87DD-48B9-95C5-8AC4F746E832}"/>
          </ac:spMkLst>
        </pc:spChg>
        <pc:spChg chg="mod">
          <ac:chgData name="Peter" userId="2e8d26cd-55d7-4d78-8227-1866407259d9" providerId="ADAL" clId="{ED68F313-8ACC-42F9-962D-E2A1387CC0F8}" dt="2024-02-25T13:46:59.410" v="1606" actId="20577"/>
          <ac:spMkLst>
            <pc:docMk/>
            <pc:sldMk cId="1315530498" sldId="263"/>
            <ac:spMk id="3" creationId="{899616AE-597D-4459-B0EC-9C62060B909B}"/>
          </ac:spMkLst>
        </pc:spChg>
        <pc:spChg chg="add del mod">
          <ac:chgData name="Peter" userId="2e8d26cd-55d7-4d78-8227-1866407259d9" providerId="ADAL" clId="{ED68F313-8ACC-42F9-962D-E2A1387CC0F8}" dt="2024-02-25T13:44:11.833" v="1559" actId="478"/>
          <ac:spMkLst>
            <pc:docMk/>
            <pc:sldMk cId="1315530498" sldId="263"/>
            <ac:spMk id="10" creationId="{AF81AC9A-043F-45EB-A90A-E1A53BAE6AF2}"/>
          </ac:spMkLst>
        </pc:spChg>
        <pc:spChg chg="add del">
          <ac:chgData name="Peter" userId="2e8d26cd-55d7-4d78-8227-1866407259d9" providerId="ADAL" clId="{ED68F313-8ACC-42F9-962D-E2A1387CC0F8}" dt="2024-02-25T13:44:12.676" v="1560" actId="478"/>
          <ac:spMkLst>
            <pc:docMk/>
            <pc:sldMk cId="1315530498" sldId="263"/>
            <ac:spMk id="11" creationId="{568A2C8D-6FA6-4DDA-A793-2AE5C65C57C8}"/>
          </ac:spMkLst>
        </pc:spChg>
        <pc:inkChg chg="add del">
          <ac:chgData name="Peter" userId="2e8d26cd-55d7-4d78-8227-1866407259d9" providerId="ADAL" clId="{ED68F313-8ACC-42F9-962D-E2A1387CC0F8}" dt="2024-02-25T13:42:32.180" v="1546" actId="9405"/>
          <ac:inkMkLst>
            <pc:docMk/>
            <pc:sldMk cId="1315530498" sldId="263"/>
            <ac:inkMk id="4" creationId="{81006D17-C72D-467F-A6CF-2907667D786F}"/>
          </ac:inkMkLst>
        </pc:inkChg>
        <pc:inkChg chg="add del">
          <ac:chgData name="Peter" userId="2e8d26cd-55d7-4d78-8227-1866407259d9" providerId="ADAL" clId="{ED68F313-8ACC-42F9-962D-E2A1387CC0F8}" dt="2024-02-25T13:42:46.893" v="1548" actId="9405"/>
          <ac:inkMkLst>
            <pc:docMk/>
            <pc:sldMk cId="1315530498" sldId="263"/>
            <ac:inkMk id="5" creationId="{1082BD34-9398-4285-9A7C-DD845D1C4D38}"/>
          </ac:inkMkLst>
        </pc:inkChg>
        <pc:inkChg chg="add del">
          <ac:chgData name="Peter" userId="2e8d26cd-55d7-4d78-8227-1866407259d9" providerId="ADAL" clId="{ED68F313-8ACC-42F9-962D-E2A1387CC0F8}" dt="2024-02-25T13:43:03.910" v="1552" actId="9405"/>
          <ac:inkMkLst>
            <pc:docMk/>
            <pc:sldMk cId="1315530498" sldId="263"/>
            <ac:inkMk id="6" creationId="{966DF41B-3928-41A6-9ED2-C778C8FF546F}"/>
          </ac:inkMkLst>
        </pc:inkChg>
        <pc:inkChg chg="add del">
          <ac:chgData name="Peter" userId="2e8d26cd-55d7-4d78-8227-1866407259d9" providerId="ADAL" clId="{ED68F313-8ACC-42F9-962D-E2A1387CC0F8}" dt="2024-02-25T13:43:03.547" v="1551" actId="9405"/>
          <ac:inkMkLst>
            <pc:docMk/>
            <pc:sldMk cId="1315530498" sldId="263"/>
            <ac:inkMk id="7" creationId="{9ECF2F50-0134-4ED6-9DC6-10AE3907B205}"/>
          </ac:inkMkLst>
        </pc:inkChg>
        <pc:inkChg chg="add">
          <ac:chgData name="Peter" userId="2e8d26cd-55d7-4d78-8227-1866407259d9" providerId="ADAL" clId="{ED68F313-8ACC-42F9-962D-E2A1387CC0F8}" dt="2024-02-25T13:44:26.863" v="1561" actId="9405"/>
          <ac:inkMkLst>
            <pc:docMk/>
            <pc:sldMk cId="1315530498" sldId="263"/>
            <ac:inkMk id="12" creationId="{1DAF2750-222E-4C00-A95B-485031B5296E}"/>
          </ac:inkMkLst>
        </pc:inkChg>
        <pc:inkChg chg="add">
          <ac:chgData name="Peter" userId="2e8d26cd-55d7-4d78-8227-1866407259d9" providerId="ADAL" clId="{ED68F313-8ACC-42F9-962D-E2A1387CC0F8}" dt="2024-02-25T13:44:30.860" v="1562" actId="9405"/>
          <ac:inkMkLst>
            <pc:docMk/>
            <pc:sldMk cId="1315530498" sldId="263"/>
            <ac:inkMk id="13" creationId="{AFF0DC87-3E19-448A-BCB9-F82ED2F6EEA8}"/>
          </ac:inkMkLst>
        </pc:inkChg>
        <pc:inkChg chg="add">
          <ac:chgData name="Peter" userId="2e8d26cd-55d7-4d78-8227-1866407259d9" providerId="ADAL" clId="{ED68F313-8ACC-42F9-962D-E2A1387CC0F8}" dt="2024-02-25T13:44:38.947" v="1563" actId="9405"/>
          <ac:inkMkLst>
            <pc:docMk/>
            <pc:sldMk cId="1315530498" sldId="263"/>
            <ac:inkMk id="14" creationId="{BE54A331-E8A2-4BD6-A2CC-CE274FDA48F6}"/>
          </ac:inkMkLst>
        </pc:inkChg>
        <pc:inkChg chg="add del">
          <ac:chgData name="Peter" userId="2e8d26cd-55d7-4d78-8227-1866407259d9" providerId="ADAL" clId="{ED68F313-8ACC-42F9-962D-E2A1387CC0F8}" dt="2024-02-25T13:45:27.565" v="1586" actId="9405"/>
          <ac:inkMkLst>
            <pc:docMk/>
            <pc:sldMk cId="1315530498" sldId="263"/>
            <ac:inkMk id="15" creationId="{8828BFB4-4800-4AD0-A8FF-AE955F08574B}"/>
          </ac:inkMkLst>
        </pc:inkChg>
        <pc:inkChg chg="add del">
          <ac:chgData name="Peter" userId="2e8d26cd-55d7-4d78-8227-1866407259d9" providerId="ADAL" clId="{ED68F313-8ACC-42F9-962D-E2A1387CC0F8}" dt="2024-02-25T13:45:24.259" v="1584" actId="9405"/>
          <ac:inkMkLst>
            <pc:docMk/>
            <pc:sldMk cId="1315530498" sldId="263"/>
            <ac:inkMk id="16" creationId="{F9BAB244-7EA9-4D50-B445-038345A28FA6}"/>
          </ac:inkMkLst>
        </pc:inkChg>
        <pc:inkChg chg="add del">
          <ac:chgData name="Peter" userId="2e8d26cd-55d7-4d78-8227-1866407259d9" providerId="ADAL" clId="{ED68F313-8ACC-42F9-962D-E2A1387CC0F8}" dt="2024-02-25T13:45:23.593" v="1583" actId="9405"/>
          <ac:inkMkLst>
            <pc:docMk/>
            <pc:sldMk cId="1315530498" sldId="263"/>
            <ac:inkMk id="17" creationId="{0A5B251E-57A5-4461-B14B-622D11487A5E}"/>
          </ac:inkMkLst>
        </pc:inkChg>
        <pc:inkChg chg="add del">
          <ac:chgData name="Peter" userId="2e8d26cd-55d7-4d78-8227-1866407259d9" providerId="ADAL" clId="{ED68F313-8ACC-42F9-962D-E2A1387CC0F8}" dt="2024-02-25T13:45:22.999" v="1582" actId="9405"/>
          <ac:inkMkLst>
            <pc:docMk/>
            <pc:sldMk cId="1315530498" sldId="263"/>
            <ac:inkMk id="18" creationId="{1380DA3B-125E-4361-9D14-52691A81F313}"/>
          </ac:inkMkLst>
        </pc:inkChg>
        <pc:inkChg chg="add del">
          <ac:chgData name="Peter" userId="2e8d26cd-55d7-4d78-8227-1866407259d9" providerId="ADAL" clId="{ED68F313-8ACC-42F9-962D-E2A1387CC0F8}" dt="2024-02-25T13:45:22.176" v="1581" actId="9405"/>
          <ac:inkMkLst>
            <pc:docMk/>
            <pc:sldMk cId="1315530498" sldId="263"/>
            <ac:inkMk id="19" creationId="{6FD9F31F-1354-450E-9594-DAE1F715B3A5}"/>
          </ac:inkMkLst>
        </pc:inkChg>
        <pc:inkChg chg="add del">
          <ac:chgData name="Peter" userId="2e8d26cd-55d7-4d78-8227-1866407259d9" providerId="ADAL" clId="{ED68F313-8ACC-42F9-962D-E2A1387CC0F8}" dt="2024-02-25T13:45:21.304" v="1580" actId="9405"/>
          <ac:inkMkLst>
            <pc:docMk/>
            <pc:sldMk cId="1315530498" sldId="263"/>
            <ac:inkMk id="20" creationId="{B73FE6DD-659A-4A21-B547-461AF09E6D35}"/>
          </ac:inkMkLst>
        </pc:inkChg>
        <pc:inkChg chg="add del">
          <ac:chgData name="Peter" userId="2e8d26cd-55d7-4d78-8227-1866407259d9" providerId="ADAL" clId="{ED68F313-8ACC-42F9-962D-E2A1387CC0F8}" dt="2024-02-25T13:45:08.766" v="1576" actId="9405"/>
          <ac:inkMkLst>
            <pc:docMk/>
            <pc:sldMk cId="1315530498" sldId="263"/>
            <ac:inkMk id="21" creationId="{B0E62ACB-1E70-42ED-B1A6-00A97B88FBD5}"/>
          </ac:inkMkLst>
        </pc:inkChg>
        <pc:inkChg chg="add del">
          <ac:chgData name="Peter" userId="2e8d26cd-55d7-4d78-8227-1866407259d9" providerId="ADAL" clId="{ED68F313-8ACC-42F9-962D-E2A1387CC0F8}" dt="2024-02-25T13:45:08.328" v="1575" actId="9405"/>
          <ac:inkMkLst>
            <pc:docMk/>
            <pc:sldMk cId="1315530498" sldId="263"/>
            <ac:inkMk id="22" creationId="{7CF6D5F5-5FD9-4CBA-B335-A9DE538B9D15}"/>
          </ac:inkMkLst>
        </pc:inkChg>
        <pc:inkChg chg="add del">
          <ac:chgData name="Peter" userId="2e8d26cd-55d7-4d78-8227-1866407259d9" providerId="ADAL" clId="{ED68F313-8ACC-42F9-962D-E2A1387CC0F8}" dt="2024-02-25T13:45:07.735" v="1574" actId="9405"/>
          <ac:inkMkLst>
            <pc:docMk/>
            <pc:sldMk cId="1315530498" sldId="263"/>
            <ac:inkMk id="23" creationId="{AB49E6E1-23B9-4D52-AD41-07CEFF544E3E}"/>
          </ac:inkMkLst>
        </pc:inkChg>
        <pc:inkChg chg="add">
          <ac:chgData name="Peter" userId="2e8d26cd-55d7-4d78-8227-1866407259d9" providerId="ADAL" clId="{ED68F313-8ACC-42F9-962D-E2A1387CC0F8}" dt="2024-02-25T13:46:17.994" v="1590" actId="9405"/>
          <ac:inkMkLst>
            <pc:docMk/>
            <pc:sldMk cId="1315530498" sldId="263"/>
            <ac:inkMk id="24" creationId="{A2450791-5681-4FB0-95B2-FB8A423D93A7}"/>
          </ac:inkMkLst>
        </pc:inkChg>
        <pc:cxnChg chg="add del">
          <ac:chgData name="Peter" userId="2e8d26cd-55d7-4d78-8227-1866407259d9" providerId="ADAL" clId="{ED68F313-8ACC-42F9-962D-E2A1387CC0F8}" dt="2024-02-25T13:43:24.583" v="1554" actId="478"/>
          <ac:cxnSpMkLst>
            <pc:docMk/>
            <pc:sldMk cId="1315530498" sldId="263"/>
            <ac:cxnSpMk id="9" creationId="{BC7B8B2C-1ACD-4911-B26E-3A068C72ABEF}"/>
          </ac:cxnSpMkLst>
        </pc:cxnChg>
      </pc:sldChg>
      <pc:sldChg chg="modSp new del mod">
        <pc:chgData name="Peter" userId="2e8d26cd-55d7-4d78-8227-1866407259d9" providerId="ADAL" clId="{ED68F313-8ACC-42F9-962D-E2A1387CC0F8}" dt="2024-02-26T18:02:26.023" v="9504" actId="47"/>
        <pc:sldMkLst>
          <pc:docMk/>
          <pc:sldMk cId="1498324411" sldId="264"/>
        </pc:sldMkLst>
        <pc:spChg chg="mod">
          <ac:chgData name="Peter" userId="2e8d26cd-55d7-4d78-8227-1866407259d9" providerId="ADAL" clId="{ED68F313-8ACC-42F9-962D-E2A1387CC0F8}" dt="2024-02-25T17:33:39.977" v="7055" actId="20577"/>
          <ac:spMkLst>
            <pc:docMk/>
            <pc:sldMk cId="1498324411" sldId="264"/>
            <ac:spMk id="3" creationId="{0F7D7DE9-8CF7-4E7B-AD2B-D26802A8C419}"/>
          </ac:spMkLst>
        </pc:spChg>
      </pc:sldChg>
      <pc:sldChg chg="modSp new mod">
        <pc:chgData name="Peter" userId="2e8d26cd-55d7-4d78-8227-1866407259d9" providerId="ADAL" clId="{ED68F313-8ACC-42F9-962D-E2A1387CC0F8}" dt="2024-02-25T15:53:34.961" v="3184" actId="20577"/>
        <pc:sldMkLst>
          <pc:docMk/>
          <pc:sldMk cId="1877673267" sldId="265"/>
        </pc:sldMkLst>
        <pc:spChg chg="mod">
          <ac:chgData name="Peter" userId="2e8d26cd-55d7-4d78-8227-1866407259d9" providerId="ADAL" clId="{ED68F313-8ACC-42F9-962D-E2A1387CC0F8}" dt="2024-02-25T15:41:18.901" v="2144" actId="20577"/>
          <ac:spMkLst>
            <pc:docMk/>
            <pc:sldMk cId="1877673267" sldId="265"/>
            <ac:spMk id="2" creationId="{79271545-A962-458B-8D39-B348D97F8E3E}"/>
          </ac:spMkLst>
        </pc:spChg>
        <pc:spChg chg="mod">
          <ac:chgData name="Peter" userId="2e8d26cd-55d7-4d78-8227-1866407259d9" providerId="ADAL" clId="{ED68F313-8ACC-42F9-962D-E2A1387CC0F8}" dt="2024-02-25T15:53:34.961" v="3184" actId="20577"/>
          <ac:spMkLst>
            <pc:docMk/>
            <pc:sldMk cId="1877673267" sldId="265"/>
            <ac:spMk id="3" creationId="{BF0AF25D-A1AF-47AC-BC72-563CFB0E9CA1}"/>
          </ac:spMkLst>
        </pc:spChg>
      </pc:sldChg>
      <pc:sldChg chg="addSp delSp modSp new del mod">
        <pc:chgData name="Peter" userId="2e8d26cd-55d7-4d78-8227-1866407259d9" providerId="ADAL" clId="{ED68F313-8ACC-42F9-962D-E2A1387CC0F8}" dt="2024-02-25T17:32:03.330" v="6879" actId="47"/>
        <pc:sldMkLst>
          <pc:docMk/>
          <pc:sldMk cId="173167171" sldId="266"/>
        </pc:sldMkLst>
        <pc:spChg chg="del">
          <ac:chgData name="Peter" userId="2e8d26cd-55d7-4d78-8227-1866407259d9" providerId="ADAL" clId="{ED68F313-8ACC-42F9-962D-E2A1387CC0F8}" dt="2024-02-25T15:44:41.572" v="2464" actId="478"/>
          <ac:spMkLst>
            <pc:docMk/>
            <pc:sldMk cId="173167171" sldId="266"/>
            <ac:spMk id="3" creationId="{1076D635-3A35-4196-A700-DD12A26E1067}"/>
          </ac:spMkLst>
        </pc:spChg>
        <pc:picChg chg="add mod">
          <ac:chgData name="Peter" userId="2e8d26cd-55d7-4d78-8227-1866407259d9" providerId="ADAL" clId="{ED68F313-8ACC-42F9-962D-E2A1387CC0F8}" dt="2024-02-25T15:45:03.228" v="2469" actId="1076"/>
          <ac:picMkLst>
            <pc:docMk/>
            <pc:sldMk cId="173167171" sldId="266"/>
            <ac:picMk id="5" creationId="{297ED094-5717-465C-B587-5C6B6DFE0A86}"/>
          </ac:picMkLst>
        </pc:picChg>
        <pc:picChg chg="add mod">
          <ac:chgData name="Peter" userId="2e8d26cd-55d7-4d78-8227-1866407259d9" providerId="ADAL" clId="{ED68F313-8ACC-42F9-962D-E2A1387CC0F8}" dt="2024-02-25T15:45:15.444" v="2471" actId="1076"/>
          <ac:picMkLst>
            <pc:docMk/>
            <pc:sldMk cId="173167171" sldId="266"/>
            <ac:picMk id="6" creationId="{C7831052-B9B3-40D3-9E40-DBAB99C421A5}"/>
          </ac:picMkLst>
        </pc:picChg>
        <pc:picChg chg="add mod">
          <ac:chgData name="Peter" userId="2e8d26cd-55d7-4d78-8227-1866407259d9" providerId="ADAL" clId="{ED68F313-8ACC-42F9-962D-E2A1387CC0F8}" dt="2024-02-25T15:45:35.284" v="2473" actId="1076"/>
          <ac:picMkLst>
            <pc:docMk/>
            <pc:sldMk cId="173167171" sldId="266"/>
            <ac:picMk id="7" creationId="{77146942-FBD3-41EF-900B-8E81A3A6BCFE}"/>
          </ac:picMkLst>
        </pc:picChg>
        <pc:picChg chg="add mod">
          <ac:chgData name="Peter" userId="2e8d26cd-55d7-4d78-8227-1866407259d9" providerId="ADAL" clId="{ED68F313-8ACC-42F9-962D-E2A1387CC0F8}" dt="2024-02-25T15:45:48.380" v="2475" actId="1076"/>
          <ac:picMkLst>
            <pc:docMk/>
            <pc:sldMk cId="173167171" sldId="266"/>
            <ac:picMk id="8" creationId="{57946113-EC16-402A-870A-EB79A42419A4}"/>
          </ac:picMkLst>
        </pc:picChg>
        <pc:picChg chg="add mod">
          <ac:chgData name="Peter" userId="2e8d26cd-55d7-4d78-8227-1866407259d9" providerId="ADAL" clId="{ED68F313-8ACC-42F9-962D-E2A1387CC0F8}" dt="2024-02-25T15:44:50.236" v="2467" actId="1076"/>
          <ac:picMkLst>
            <pc:docMk/>
            <pc:sldMk cId="173167171" sldId="266"/>
            <ac:picMk id="1026" creationId="{250BD864-0E42-4E48-923F-062F97BA9510}"/>
          </ac:picMkLst>
        </pc:picChg>
      </pc:sldChg>
      <pc:sldChg chg="modSp new mod">
        <pc:chgData name="Peter" userId="2e8d26cd-55d7-4d78-8227-1866407259d9" providerId="ADAL" clId="{ED68F313-8ACC-42F9-962D-E2A1387CC0F8}" dt="2024-02-25T15:51:08.326" v="2953" actId="20577"/>
        <pc:sldMkLst>
          <pc:docMk/>
          <pc:sldMk cId="2913787695" sldId="267"/>
        </pc:sldMkLst>
        <pc:spChg chg="mod">
          <ac:chgData name="Peter" userId="2e8d26cd-55d7-4d78-8227-1866407259d9" providerId="ADAL" clId="{ED68F313-8ACC-42F9-962D-E2A1387CC0F8}" dt="2024-02-25T15:46:58.951" v="2529" actId="20577"/>
          <ac:spMkLst>
            <pc:docMk/>
            <pc:sldMk cId="2913787695" sldId="267"/>
            <ac:spMk id="2" creationId="{D229ACC9-16C3-430D-9D1A-81D65FD46FC7}"/>
          </ac:spMkLst>
        </pc:spChg>
        <pc:spChg chg="mod">
          <ac:chgData name="Peter" userId="2e8d26cd-55d7-4d78-8227-1866407259d9" providerId="ADAL" clId="{ED68F313-8ACC-42F9-962D-E2A1387CC0F8}" dt="2024-02-25T15:51:08.326" v="2953" actId="20577"/>
          <ac:spMkLst>
            <pc:docMk/>
            <pc:sldMk cId="2913787695" sldId="267"/>
            <ac:spMk id="3" creationId="{C414342A-6C33-4C4E-95A7-49CDAED0F30A}"/>
          </ac:spMkLst>
        </pc:spChg>
      </pc:sldChg>
      <pc:sldChg chg="modSp new del mod">
        <pc:chgData name="Peter" userId="2e8d26cd-55d7-4d78-8227-1866407259d9" providerId="ADAL" clId="{ED68F313-8ACC-42F9-962D-E2A1387CC0F8}" dt="2024-02-26T18:02:12.690" v="9503" actId="47"/>
        <pc:sldMkLst>
          <pc:docMk/>
          <pc:sldMk cId="2655010542" sldId="268"/>
        </pc:sldMkLst>
        <pc:spChg chg="mod">
          <ac:chgData name="Peter" userId="2e8d26cd-55d7-4d78-8227-1866407259d9" providerId="ADAL" clId="{ED68F313-8ACC-42F9-962D-E2A1387CC0F8}" dt="2024-02-25T15:50:31.171" v="2869" actId="20577"/>
          <ac:spMkLst>
            <pc:docMk/>
            <pc:sldMk cId="2655010542" sldId="268"/>
            <ac:spMk id="2" creationId="{2BE4D748-7F27-47C4-8A37-824D37F7893D}"/>
          </ac:spMkLst>
        </pc:spChg>
        <pc:spChg chg="mod">
          <ac:chgData name="Peter" userId="2e8d26cd-55d7-4d78-8227-1866407259d9" providerId="ADAL" clId="{ED68F313-8ACC-42F9-962D-E2A1387CC0F8}" dt="2024-02-25T15:54:18.139" v="3245" actId="20577"/>
          <ac:spMkLst>
            <pc:docMk/>
            <pc:sldMk cId="2655010542" sldId="268"/>
            <ac:spMk id="3" creationId="{3C21DA73-FBAE-4673-9B12-0B7490D12E05}"/>
          </ac:spMkLst>
        </pc:spChg>
      </pc:sldChg>
      <pc:sldChg chg="addSp delSp modSp new del mod">
        <pc:chgData name="Peter" userId="2e8d26cd-55d7-4d78-8227-1866407259d9" providerId="ADAL" clId="{ED68F313-8ACC-42F9-962D-E2A1387CC0F8}" dt="2024-02-25T16:15:50.878" v="3437" actId="47"/>
        <pc:sldMkLst>
          <pc:docMk/>
          <pc:sldMk cId="1514913823" sldId="269"/>
        </pc:sldMkLst>
        <pc:spChg chg="mod">
          <ac:chgData name="Peter" userId="2e8d26cd-55d7-4d78-8227-1866407259d9" providerId="ADAL" clId="{ED68F313-8ACC-42F9-962D-E2A1387CC0F8}" dt="2024-02-25T16:03:35.727" v="3321" actId="790"/>
          <ac:spMkLst>
            <pc:docMk/>
            <pc:sldMk cId="1514913823" sldId="269"/>
            <ac:spMk id="2" creationId="{58849676-3485-4DAE-AF0A-95A807DA7950}"/>
          </ac:spMkLst>
        </pc:spChg>
        <pc:spChg chg="del">
          <ac:chgData name="Peter" userId="2e8d26cd-55d7-4d78-8227-1866407259d9" providerId="ADAL" clId="{ED68F313-8ACC-42F9-962D-E2A1387CC0F8}" dt="2024-02-25T16:02:20.235" v="3277" actId="3680"/>
          <ac:spMkLst>
            <pc:docMk/>
            <pc:sldMk cId="1514913823" sldId="269"/>
            <ac:spMk id="3" creationId="{002288CA-7B62-4512-B62F-6C4D9AD935DB}"/>
          </ac:spMkLst>
        </pc:spChg>
        <pc:graphicFrameChg chg="add mod ord modGraphic">
          <ac:chgData name="Peter" userId="2e8d26cd-55d7-4d78-8227-1866407259d9" providerId="ADAL" clId="{ED68F313-8ACC-42F9-962D-E2A1387CC0F8}" dt="2024-02-25T16:05:22.266" v="3344" actId="14100"/>
          <ac:graphicFrameMkLst>
            <pc:docMk/>
            <pc:sldMk cId="1514913823" sldId="269"/>
            <ac:graphicFrameMk id="4" creationId="{581FC259-04AA-45B9-93F7-0638D2A7D907}"/>
          </ac:graphicFrameMkLst>
        </pc:graphicFrameChg>
      </pc:sldChg>
      <pc:sldChg chg="addSp delSp modSp new mod modAnim">
        <pc:chgData name="Peter" userId="2e8d26cd-55d7-4d78-8227-1866407259d9" providerId="ADAL" clId="{ED68F313-8ACC-42F9-962D-E2A1387CC0F8}" dt="2024-02-25T16:15:01.640" v="3435"/>
        <pc:sldMkLst>
          <pc:docMk/>
          <pc:sldMk cId="2036909935" sldId="270"/>
        </pc:sldMkLst>
        <pc:spChg chg="mod">
          <ac:chgData name="Peter" userId="2e8d26cd-55d7-4d78-8227-1866407259d9" providerId="ADAL" clId="{ED68F313-8ACC-42F9-962D-E2A1387CC0F8}" dt="2024-02-25T16:12:25.664" v="3398" actId="6549"/>
          <ac:spMkLst>
            <pc:docMk/>
            <pc:sldMk cId="2036909935" sldId="270"/>
            <ac:spMk id="2" creationId="{811523ED-F381-43C7-A2A1-814C634F2E98}"/>
          </ac:spMkLst>
        </pc:spChg>
        <pc:spChg chg="del">
          <ac:chgData name="Peter" userId="2e8d26cd-55d7-4d78-8227-1866407259d9" providerId="ADAL" clId="{ED68F313-8ACC-42F9-962D-E2A1387CC0F8}" dt="2024-02-25T16:04:30.658" v="3339" actId="22"/>
          <ac:spMkLst>
            <pc:docMk/>
            <pc:sldMk cId="2036909935" sldId="270"/>
            <ac:spMk id="3" creationId="{1B7E496B-A2B5-49EC-981E-027FA03B7961}"/>
          </ac:spMkLst>
        </pc:spChg>
        <pc:spChg chg="add del mod">
          <ac:chgData name="Peter" userId="2e8d26cd-55d7-4d78-8227-1866407259d9" providerId="ADAL" clId="{ED68F313-8ACC-42F9-962D-E2A1387CC0F8}" dt="2024-02-25T16:07:17.725" v="3376" actId="478"/>
          <ac:spMkLst>
            <pc:docMk/>
            <pc:sldMk cId="2036909935" sldId="270"/>
            <ac:spMk id="9" creationId="{E6B72473-EDFE-435F-9C92-D7265E0B9FA2}"/>
          </ac:spMkLst>
        </pc:spChg>
        <pc:picChg chg="add del mod ord">
          <ac:chgData name="Peter" userId="2e8d26cd-55d7-4d78-8227-1866407259d9" providerId="ADAL" clId="{ED68F313-8ACC-42F9-962D-E2A1387CC0F8}" dt="2024-02-25T16:07:15.465" v="3375" actId="478"/>
          <ac:picMkLst>
            <pc:docMk/>
            <pc:sldMk cId="2036909935" sldId="270"/>
            <ac:picMk id="5" creationId="{FC6C6172-826E-48D4-B270-E456714C776F}"/>
          </ac:picMkLst>
        </pc:picChg>
        <pc:picChg chg="add del mod">
          <ac:chgData name="Peter" userId="2e8d26cd-55d7-4d78-8227-1866407259d9" providerId="ADAL" clId="{ED68F313-8ACC-42F9-962D-E2A1387CC0F8}" dt="2024-02-25T16:07:14.488" v="3374" actId="478"/>
          <ac:picMkLst>
            <pc:docMk/>
            <pc:sldMk cId="2036909935" sldId="270"/>
            <ac:picMk id="7" creationId="{CFF2103C-E699-4615-BBA0-DFC276415045}"/>
          </ac:picMkLst>
        </pc:picChg>
        <pc:picChg chg="add del mod">
          <ac:chgData name="Peter" userId="2e8d26cd-55d7-4d78-8227-1866407259d9" providerId="ADAL" clId="{ED68F313-8ACC-42F9-962D-E2A1387CC0F8}" dt="2024-02-25T16:09:11.758" v="3387" actId="478"/>
          <ac:picMkLst>
            <pc:docMk/>
            <pc:sldMk cId="2036909935" sldId="270"/>
            <ac:picMk id="11" creationId="{43F5502D-DC1C-4A5A-9476-67306AF84B2A}"/>
          </ac:picMkLst>
        </pc:picChg>
        <pc:picChg chg="add del mod">
          <ac:chgData name="Peter" userId="2e8d26cd-55d7-4d78-8227-1866407259d9" providerId="ADAL" clId="{ED68F313-8ACC-42F9-962D-E2A1387CC0F8}" dt="2024-02-25T16:09:10.906" v="3386" actId="478"/>
          <ac:picMkLst>
            <pc:docMk/>
            <pc:sldMk cId="2036909935" sldId="270"/>
            <ac:picMk id="13" creationId="{C1E9325D-A248-4F4D-B487-C9CB6A98FF51}"/>
          </ac:picMkLst>
        </pc:picChg>
        <pc:picChg chg="add mod">
          <ac:chgData name="Peter" userId="2e8d26cd-55d7-4d78-8227-1866407259d9" providerId="ADAL" clId="{ED68F313-8ACC-42F9-962D-E2A1387CC0F8}" dt="2024-02-25T16:09:37.248" v="3389" actId="1076"/>
          <ac:picMkLst>
            <pc:docMk/>
            <pc:sldMk cId="2036909935" sldId="270"/>
            <ac:picMk id="15" creationId="{271EAAC6-B4A6-4E34-AB0D-3F310042F173}"/>
          </ac:picMkLst>
        </pc:picChg>
        <pc:picChg chg="add mod">
          <ac:chgData name="Peter" userId="2e8d26cd-55d7-4d78-8227-1866407259d9" providerId="ADAL" clId="{ED68F313-8ACC-42F9-962D-E2A1387CC0F8}" dt="2024-02-25T16:14:03.178" v="3424" actId="14100"/>
          <ac:picMkLst>
            <pc:docMk/>
            <pc:sldMk cId="2036909935" sldId="270"/>
            <ac:picMk id="17" creationId="{5D2E7CC8-827B-4B4A-BADA-193D6E890891}"/>
          </ac:picMkLst>
        </pc:picChg>
        <pc:inkChg chg="add del">
          <ac:chgData name="Peter" userId="2e8d26cd-55d7-4d78-8227-1866407259d9" providerId="ADAL" clId="{ED68F313-8ACC-42F9-962D-E2A1387CC0F8}" dt="2024-02-25T16:14:28.570" v="3428" actId="9405"/>
          <ac:inkMkLst>
            <pc:docMk/>
            <pc:sldMk cId="2036909935" sldId="270"/>
            <ac:inkMk id="18" creationId="{E5D8C6CB-A906-4853-94B3-2F4CBC49D22F}"/>
          </ac:inkMkLst>
        </pc:inkChg>
        <pc:inkChg chg="add">
          <ac:chgData name="Peter" userId="2e8d26cd-55d7-4d78-8227-1866407259d9" providerId="ADAL" clId="{ED68F313-8ACC-42F9-962D-E2A1387CC0F8}" dt="2024-02-25T16:14:36.902" v="3429" actId="9405"/>
          <ac:inkMkLst>
            <pc:docMk/>
            <pc:sldMk cId="2036909935" sldId="270"/>
            <ac:inkMk id="19" creationId="{0976CE9C-442B-4B7D-BC34-DDB3E3380433}"/>
          </ac:inkMkLst>
        </pc:inkChg>
      </pc:sldChg>
      <pc:sldChg chg="addSp delSp modSp add mod modAnim">
        <pc:chgData name="Peter" userId="2e8d26cd-55d7-4d78-8227-1866407259d9" providerId="ADAL" clId="{ED68F313-8ACC-42F9-962D-E2A1387CC0F8}" dt="2024-02-25T16:15:08.390" v="3436"/>
        <pc:sldMkLst>
          <pc:docMk/>
          <pc:sldMk cId="3041538911" sldId="271"/>
        </pc:sldMkLst>
        <pc:spChg chg="mod">
          <ac:chgData name="Peter" userId="2e8d26cd-55d7-4d78-8227-1866407259d9" providerId="ADAL" clId="{ED68F313-8ACC-42F9-962D-E2A1387CC0F8}" dt="2024-02-25T16:13:10.377" v="3411" actId="20577"/>
          <ac:spMkLst>
            <pc:docMk/>
            <pc:sldMk cId="3041538911" sldId="271"/>
            <ac:spMk id="2" creationId="{811523ED-F381-43C7-A2A1-814C634F2E98}"/>
          </ac:spMkLst>
        </pc:spChg>
        <pc:picChg chg="add mod">
          <ac:chgData name="Peter" userId="2e8d26cd-55d7-4d78-8227-1866407259d9" providerId="ADAL" clId="{ED68F313-8ACC-42F9-962D-E2A1387CC0F8}" dt="2024-02-25T16:13:51.617" v="3420" actId="1076"/>
          <ac:picMkLst>
            <pc:docMk/>
            <pc:sldMk cId="3041538911" sldId="271"/>
            <ac:picMk id="4" creationId="{4AD05B36-18EC-4B31-8B9D-E4858AB390B9}"/>
          </ac:picMkLst>
        </pc:picChg>
        <pc:picChg chg="add mod">
          <ac:chgData name="Peter" userId="2e8d26cd-55d7-4d78-8227-1866407259d9" providerId="ADAL" clId="{ED68F313-8ACC-42F9-962D-E2A1387CC0F8}" dt="2024-02-25T16:14:09.105" v="3426" actId="14100"/>
          <ac:picMkLst>
            <pc:docMk/>
            <pc:sldMk cId="3041538911" sldId="271"/>
            <ac:picMk id="6" creationId="{41911BD4-5D3A-4747-A63E-A8DEBC6A5D62}"/>
          </ac:picMkLst>
        </pc:picChg>
        <pc:picChg chg="del">
          <ac:chgData name="Peter" userId="2e8d26cd-55d7-4d78-8227-1866407259d9" providerId="ADAL" clId="{ED68F313-8ACC-42F9-962D-E2A1387CC0F8}" dt="2024-02-25T16:13:23.521" v="3412" actId="478"/>
          <ac:picMkLst>
            <pc:docMk/>
            <pc:sldMk cId="3041538911" sldId="271"/>
            <ac:picMk id="15" creationId="{271EAAC6-B4A6-4E34-AB0D-3F310042F173}"/>
          </ac:picMkLst>
        </pc:picChg>
        <pc:picChg chg="del">
          <ac:chgData name="Peter" userId="2e8d26cd-55d7-4d78-8227-1866407259d9" providerId="ADAL" clId="{ED68F313-8ACC-42F9-962D-E2A1387CC0F8}" dt="2024-02-25T16:13:38.179" v="3415" actId="478"/>
          <ac:picMkLst>
            <pc:docMk/>
            <pc:sldMk cId="3041538911" sldId="271"/>
            <ac:picMk id="17" creationId="{5D2E7CC8-827B-4B4A-BADA-193D6E890891}"/>
          </ac:picMkLst>
        </pc:picChg>
        <pc:inkChg chg="add">
          <ac:chgData name="Peter" userId="2e8d26cd-55d7-4d78-8227-1866407259d9" providerId="ADAL" clId="{ED68F313-8ACC-42F9-962D-E2A1387CC0F8}" dt="2024-02-25T16:14:43.837" v="3430" actId="9405"/>
          <ac:inkMkLst>
            <pc:docMk/>
            <pc:sldMk cId="3041538911" sldId="271"/>
            <ac:inkMk id="7" creationId="{A7C2E387-3092-4085-9B7E-DC04D6048185}"/>
          </ac:inkMkLst>
        </pc:inkChg>
      </pc:sldChg>
      <pc:sldChg chg="modSp new mod">
        <pc:chgData name="Peter" userId="2e8d26cd-55d7-4d78-8227-1866407259d9" providerId="ADAL" clId="{ED68F313-8ACC-42F9-962D-E2A1387CC0F8}" dt="2024-02-25T16:25:58.080" v="4283" actId="20577"/>
        <pc:sldMkLst>
          <pc:docMk/>
          <pc:sldMk cId="74542013" sldId="272"/>
        </pc:sldMkLst>
        <pc:spChg chg="mod">
          <ac:chgData name="Peter" userId="2e8d26cd-55d7-4d78-8227-1866407259d9" providerId="ADAL" clId="{ED68F313-8ACC-42F9-962D-E2A1387CC0F8}" dt="2024-02-25T16:17:00.742" v="3472" actId="20577"/>
          <ac:spMkLst>
            <pc:docMk/>
            <pc:sldMk cId="74542013" sldId="272"/>
            <ac:spMk id="2" creationId="{FDD592F1-C41D-4F60-8AED-F7E2CE95F977}"/>
          </ac:spMkLst>
        </pc:spChg>
        <pc:spChg chg="mod">
          <ac:chgData name="Peter" userId="2e8d26cd-55d7-4d78-8227-1866407259d9" providerId="ADAL" clId="{ED68F313-8ACC-42F9-962D-E2A1387CC0F8}" dt="2024-02-25T16:25:58.080" v="4283" actId="20577"/>
          <ac:spMkLst>
            <pc:docMk/>
            <pc:sldMk cId="74542013" sldId="272"/>
            <ac:spMk id="3" creationId="{963CEE6F-A1DD-478E-A07C-310D38C8E399}"/>
          </ac:spMkLst>
        </pc:spChg>
      </pc:sldChg>
      <pc:sldChg chg="addSp delSp modSp new mod modTransition">
        <pc:chgData name="Peter" userId="2e8d26cd-55d7-4d78-8227-1866407259d9" providerId="ADAL" clId="{ED68F313-8ACC-42F9-962D-E2A1387CC0F8}" dt="2024-02-25T16:25:51.735" v="4282" actId="20577"/>
        <pc:sldMkLst>
          <pc:docMk/>
          <pc:sldMk cId="2230398097" sldId="273"/>
        </pc:sldMkLst>
        <pc:spChg chg="mod">
          <ac:chgData name="Peter" userId="2e8d26cd-55d7-4d78-8227-1866407259d9" providerId="ADAL" clId="{ED68F313-8ACC-42F9-962D-E2A1387CC0F8}" dt="2024-02-25T16:25:51.735" v="4282" actId="20577"/>
          <ac:spMkLst>
            <pc:docMk/>
            <pc:sldMk cId="2230398097" sldId="273"/>
            <ac:spMk id="2" creationId="{A2A38485-B162-40E0-B11A-25028BDDC9BF}"/>
          </ac:spMkLst>
        </pc:spChg>
        <pc:spChg chg="del mod">
          <ac:chgData name="Peter" userId="2e8d26cd-55d7-4d78-8227-1866407259d9" providerId="ADAL" clId="{ED68F313-8ACC-42F9-962D-E2A1387CC0F8}" dt="2024-02-25T16:25:10.711" v="4212" actId="478"/>
          <ac:spMkLst>
            <pc:docMk/>
            <pc:sldMk cId="2230398097" sldId="273"/>
            <ac:spMk id="3" creationId="{91F217FC-390C-4F59-9771-FB610ED0B5C9}"/>
          </ac:spMkLst>
        </pc:spChg>
        <pc:spChg chg="add del mod">
          <ac:chgData name="Peter" userId="2e8d26cd-55d7-4d78-8227-1866407259d9" providerId="ADAL" clId="{ED68F313-8ACC-42F9-962D-E2A1387CC0F8}" dt="2024-02-25T16:25:12.934" v="4213" actId="478"/>
          <ac:spMkLst>
            <pc:docMk/>
            <pc:sldMk cId="2230398097" sldId="273"/>
            <ac:spMk id="5" creationId="{D9025662-B544-4088-9441-35AA6E6C4D3A}"/>
          </ac:spMkLst>
        </pc:spChg>
      </pc:sldChg>
      <pc:sldChg chg="modSp new mod">
        <pc:chgData name="Peter" userId="2e8d26cd-55d7-4d78-8227-1866407259d9" providerId="ADAL" clId="{ED68F313-8ACC-42F9-962D-E2A1387CC0F8}" dt="2024-02-25T16:28:21.479" v="4626" actId="113"/>
        <pc:sldMkLst>
          <pc:docMk/>
          <pc:sldMk cId="1301193265" sldId="274"/>
        </pc:sldMkLst>
        <pc:spChg chg="mod">
          <ac:chgData name="Peter" userId="2e8d26cd-55d7-4d78-8227-1866407259d9" providerId="ADAL" clId="{ED68F313-8ACC-42F9-962D-E2A1387CC0F8}" dt="2024-02-25T16:26:10.044" v="4290" actId="20577"/>
          <ac:spMkLst>
            <pc:docMk/>
            <pc:sldMk cId="1301193265" sldId="274"/>
            <ac:spMk id="2" creationId="{62D09690-E35A-410B-9683-2B080810CA24}"/>
          </ac:spMkLst>
        </pc:spChg>
        <pc:spChg chg="mod">
          <ac:chgData name="Peter" userId="2e8d26cd-55d7-4d78-8227-1866407259d9" providerId="ADAL" clId="{ED68F313-8ACC-42F9-962D-E2A1387CC0F8}" dt="2024-02-25T16:28:21.479" v="4626" actId="113"/>
          <ac:spMkLst>
            <pc:docMk/>
            <pc:sldMk cId="1301193265" sldId="274"/>
            <ac:spMk id="3" creationId="{7614772B-C639-435A-ABE7-4F6ADD208DCF}"/>
          </ac:spMkLst>
        </pc:spChg>
      </pc:sldChg>
      <pc:sldChg chg="addSp delSp modSp new mod modAnim">
        <pc:chgData name="Peter" userId="2e8d26cd-55d7-4d78-8227-1866407259d9" providerId="ADAL" clId="{ED68F313-8ACC-42F9-962D-E2A1387CC0F8}" dt="2024-02-25T16:39:21.299" v="5080"/>
        <pc:sldMkLst>
          <pc:docMk/>
          <pc:sldMk cId="2662614568" sldId="275"/>
        </pc:sldMkLst>
        <pc:spChg chg="mod">
          <ac:chgData name="Peter" userId="2e8d26cd-55d7-4d78-8227-1866407259d9" providerId="ADAL" clId="{ED68F313-8ACC-42F9-962D-E2A1387CC0F8}" dt="2024-02-25T16:28:54.078" v="4663" actId="20577"/>
          <ac:spMkLst>
            <pc:docMk/>
            <pc:sldMk cId="2662614568" sldId="275"/>
            <ac:spMk id="2" creationId="{32940866-9AF7-49FB-926D-54B1F106EE1F}"/>
          </ac:spMkLst>
        </pc:spChg>
        <pc:spChg chg="del">
          <ac:chgData name="Peter" userId="2e8d26cd-55d7-4d78-8227-1866407259d9" providerId="ADAL" clId="{ED68F313-8ACC-42F9-962D-E2A1387CC0F8}" dt="2024-02-25T16:29:34.629" v="4664" actId="3680"/>
          <ac:spMkLst>
            <pc:docMk/>
            <pc:sldMk cId="2662614568" sldId="275"/>
            <ac:spMk id="3" creationId="{0FD6D63B-43F3-4175-B99D-368B55FD76F7}"/>
          </ac:spMkLst>
        </pc:spChg>
        <pc:graphicFrameChg chg="add mod ord modGraphic">
          <ac:chgData name="Peter" userId="2e8d26cd-55d7-4d78-8227-1866407259d9" providerId="ADAL" clId="{ED68F313-8ACC-42F9-962D-E2A1387CC0F8}" dt="2024-02-25T16:36:08.430" v="5055" actId="113"/>
          <ac:graphicFrameMkLst>
            <pc:docMk/>
            <pc:sldMk cId="2662614568" sldId="275"/>
            <ac:graphicFrameMk id="4" creationId="{77B2F6D9-389B-44DF-8DAF-A6C8C303C46F}"/>
          </ac:graphicFrameMkLst>
        </pc:graphicFrameChg>
        <pc:inkChg chg="add del">
          <ac:chgData name="Peter" userId="2e8d26cd-55d7-4d78-8227-1866407259d9" providerId="ADAL" clId="{ED68F313-8ACC-42F9-962D-E2A1387CC0F8}" dt="2024-02-25T16:36:22.623" v="5057" actId="9405"/>
          <ac:inkMkLst>
            <pc:docMk/>
            <pc:sldMk cId="2662614568" sldId="275"/>
            <ac:inkMk id="5" creationId="{3D5AB3CA-B078-4C9A-BC5F-83F2E62D8A0F}"/>
          </ac:inkMkLst>
        </pc:inkChg>
        <pc:inkChg chg="add del">
          <ac:chgData name="Peter" userId="2e8d26cd-55d7-4d78-8227-1866407259d9" providerId="ADAL" clId="{ED68F313-8ACC-42F9-962D-E2A1387CC0F8}" dt="2024-02-25T16:36:40.195" v="5059" actId="9405"/>
          <ac:inkMkLst>
            <pc:docMk/>
            <pc:sldMk cId="2662614568" sldId="275"/>
            <ac:inkMk id="6" creationId="{9BF1709B-E06D-45E1-9D19-B0F8ACA55026}"/>
          </ac:inkMkLst>
        </pc:inkChg>
        <pc:inkChg chg="add del">
          <ac:chgData name="Peter" userId="2e8d26cd-55d7-4d78-8227-1866407259d9" providerId="ADAL" clId="{ED68F313-8ACC-42F9-962D-E2A1387CC0F8}" dt="2024-02-25T16:36:59.363" v="5061" actId="9405"/>
          <ac:inkMkLst>
            <pc:docMk/>
            <pc:sldMk cId="2662614568" sldId="275"/>
            <ac:inkMk id="7" creationId="{61998FCF-A89C-4858-A0E8-D7AD3B933EC3}"/>
          </ac:inkMkLst>
        </pc:inkChg>
        <pc:inkChg chg="add del mod">
          <ac:chgData name="Peter" userId="2e8d26cd-55d7-4d78-8227-1866407259d9" providerId="ADAL" clId="{ED68F313-8ACC-42F9-962D-E2A1387CC0F8}" dt="2024-02-25T16:37:35.157" v="5065" actId="478"/>
          <ac:inkMkLst>
            <pc:docMk/>
            <pc:sldMk cId="2662614568" sldId="275"/>
            <ac:inkMk id="8" creationId="{0202BD69-6758-4AEA-A0DB-D72E60CA9DF3}"/>
          </ac:inkMkLst>
        </pc:inkChg>
        <pc:inkChg chg="add del">
          <ac:chgData name="Peter" userId="2e8d26cd-55d7-4d78-8227-1866407259d9" providerId="ADAL" clId="{ED68F313-8ACC-42F9-962D-E2A1387CC0F8}" dt="2024-02-25T16:37:54.060" v="5067" actId="9405"/>
          <ac:inkMkLst>
            <pc:docMk/>
            <pc:sldMk cId="2662614568" sldId="275"/>
            <ac:inkMk id="9" creationId="{BA2AE4A9-B341-4C09-AAD2-9DF795091AEA}"/>
          </ac:inkMkLst>
        </pc:inkChg>
        <pc:inkChg chg="add del">
          <ac:chgData name="Peter" userId="2e8d26cd-55d7-4d78-8227-1866407259d9" providerId="ADAL" clId="{ED68F313-8ACC-42F9-962D-E2A1387CC0F8}" dt="2024-02-25T16:38:11.686" v="5071" actId="9405"/>
          <ac:inkMkLst>
            <pc:docMk/>
            <pc:sldMk cId="2662614568" sldId="275"/>
            <ac:inkMk id="10" creationId="{9DA6E624-9E18-4163-9E1B-418DED2AA3F3}"/>
          </ac:inkMkLst>
        </pc:inkChg>
        <pc:inkChg chg="add del">
          <ac:chgData name="Peter" userId="2e8d26cd-55d7-4d78-8227-1866407259d9" providerId="ADAL" clId="{ED68F313-8ACC-42F9-962D-E2A1387CC0F8}" dt="2024-02-25T16:38:11.447" v="5070" actId="9405"/>
          <ac:inkMkLst>
            <pc:docMk/>
            <pc:sldMk cId="2662614568" sldId="275"/>
            <ac:inkMk id="11" creationId="{A4C6C7D9-0614-4B91-AC94-B7172728C8BA}"/>
          </ac:inkMkLst>
        </pc:inkChg>
        <pc:inkChg chg="add mod">
          <ac:chgData name="Peter" userId="2e8d26cd-55d7-4d78-8227-1866407259d9" providerId="ADAL" clId="{ED68F313-8ACC-42F9-962D-E2A1387CC0F8}" dt="2024-02-25T16:38:38.613" v="5073" actId="1076"/>
          <ac:inkMkLst>
            <pc:docMk/>
            <pc:sldMk cId="2662614568" sldId="275"/>
            <ac:inkMk id="12" creationId="{C32EE471-586D-4F8A-AD16-677D455EFC63}"/>
          </ac:inkMkLst>
        </pc:inkChg>
        <pc:inkChg chg="add mod">
          <ac:chgData name="Peter" userId="2e8d26cd-55d7-4d78-8227-1866407259d9" providerId="ADAL" clId="{ED68F313-8ACC-42F9-962D-E2A1387CC0F8}" dt="2024-02-25T16:38:43.111" v="5075" actId="1076"/>
          <ac:inkMkLst>
            <pc:docMk/>
            <pc:sldMk cId="2662614568" sldId="275"/>
            <ac:inkMk id="13" creationId="{5BA23E91-8CFD-455C-BF25-A88377305573}"/>
          </ac:inkMkLst>
        </pc:inkChg>
        <pc:inkChg chg="add mod">
          <ac:chgData name="Peter" userId="2e8d26cd-55d7-4d78-8227-1866407259d9" providerId="ADAL" clId="{ED68F313-8ACC-42F9-962D-E2A1387CC0F8}" dt="2024-02-25T16:39:07.182" v="5077" actId="1076"/>
          <ac:inkMkLst>
            <pc:docMk/>
            <pc:sldMk cId="2662614568" sldId="275"/>
            <ac:inkMk id="14" creationId="{BF167A74-A58D-43A0-BB7C-0BA2A4A41613}"/>
          </ac:inkMkLst>
        </pc:inkChg>
      </pc:sldChg>
      <pc:sldChg chg="modSp new mod">
        <pc:chgData name="Peter" userId="2e8d26cd-55d7-4d78-8227-1866407259d9" providerId="ADAL" clId="{ED68F313-8ACC-42F9-962D-E2A1387CC0F8}" dt="2024-02-25T16:44:30.698" v="6020" actId="20577"/>
        <pc:sldMkLst>
          <pc:docMk/>
          <pc:sldMk cId="3473386434" sldId="276"/>
        </pc:sldMkLst>
        <pc:spChg chg="mod">
          <ac:chgData name="Peter" userId="2e8d26cd-55d7-4d78-8227-1866407259d9" providerId="ADAL" clId="{ED68F313-8ACC-42F9-962D-E2A1387CC0F8}" dt="2024-02-25T16:40:25.034" v="5142" actId="20577"/>
          <ac:spMkLst>
            <pc:docMk/>
            <pc:sldMk cId="3473386434" sldId="276"/>
            <ac:spMk id="2" creationId="{36E6E10B-35C2-4F9A-AFD6-3F5A18C04957}"/>
          </ac:spMkLst>
        </pc:spChg>
        <pc:spChg chg="mod">
          <ac:chgData name="Peter" userId="2e8d26cd-55d7-4d78-8227-1866407259d9" providerId="ADAL" clId="{ED68F313-8ACC-42F9-962D-E2A1387CC0F8}" dt="2024-02-25T16:44:30.698" v="6020" actId="20577"/>
          <ac:spMkLst>
            <pc:docMk/>
            <pc:sldMk cId="3473386434" sldId="276"/>
            <ac:spMk id="3" creationId="{A052599B-9467-4990-92C6-D9D559BB1910}"/>
          </ac:spMkLst>
        </pc:spChg>
      </pc:sldChg>
      <pc:sldChg chg="modSp new mod">
        <pc:chgData name="Peter" userId="2e8d26cd-55d7-4d78-8227-1866407259d9" providerId="ADAL" clId="{ED68F313-8ACC-42F9-962D-E2A1387CC0F8}" dt="2024-02-25T17:01:08.247" v="6446" actId="20577"/>
        <pc:sldMkLst>
          <pc:docMk/>
          <pc:sldMk cId="2903133168" sldId="277"/>
        </pc:sldMkLst>
        <pc:spChg chg="mod">
          <ac:chgData name="Peter" userId="2e8d26cd-55d7-4d78-8227-1866407259d9" providerId="ADAL" clId="{ED68F313-8ACC-42F9-962D-E2A1387CC0F8}" dt="2024-02-25T16:58:19.769" v="6047" actId="20577"/>
          <ac:spMkLst>
            <pc:docMk/>
            <pc:sldMk cId="2903133168" sldId="277"/>
            <ac:spMk id="2" creationId="{7FF0FE9A-D207-4FE3-A917-459FECA13410}"/>
          </ac:spMkLst>
        </pc:spChg>
        <pc:spChg chg="mod">
          <ac:chgData name="Peter" userId="2e8d26cd-55d7-4d78-8227-1866407259d9" providerId="ADAL" clId="{ED68F313-8ACC-42F9-962D-E2A1387CC0F8}" dt="2024-02-25T17:01:08.247" v="6446" actId="20577"/>
          <ac:spMkLst>
            <pc:docMk/>
            <pc:sldMk cId="2903133168" sldId="277"/>
            <ac:spMk id="3" creationId="{ED684767-31E0-45FF-9D78-0157C76B3961}"/>
          </ac:spMkLst>
        </pc:sp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1294114547" sldId="278"/>
        </pc:sldMkLst>
        <pc:spChg chg="mod">
          <ac:chgData name="Peter" userId="2e8d26cd-55d7-4d78-8227-1866407259d9" providerId="ADAL" clId="{ED68F313-8ACC-42F9-962D-E2A1387CC0F8}" dt="2024-02-25T17:01:29.913" v="6485" actId="20577"/>
          <ac:spMkLst>
            <pc:docMk/>
            <pc:sldMk cId="1294114547" sldId="278"/>
            <ac:spMk id="2" creationId="{FA1EA8D9-BFFA-4BE6-952D-A374F300EC3C}"/>
          </ac:spMkLst>
        </pc:spChg>
        <pc:spChg chg="del">
          <ac:chgData name="Peter" userId="2e8d26cd-55d7-4d78-8227-1866407259d9" providerId="ADAL" clId="{ED68F313-8ACC-42F9-962D-E2A1387CC0F8}" dt="2024-02-25T17:01:37.570" v="6487"/>
          <ac:spMkLst>
            <pc:docMk/>
            <pc:sldMk cId="1294114547" sldId="278"/>
            <ac:spMk id="3" creationId="{2E9A0344-DCE2-4A42-9501-6691AA3989C7}"/>
          </ac:spMkLst>
        </pc:spChg>
        <pc:graphicFrameChg chg="add mod">
          <ac:chgData name="Peter" userId="2e8d26cd-55d7-4d78-8227-1866407259d9" providerId="ADAL" clId="{ED68F313-8ACC-42F9-962D-E2A1387CC0F8}" dt="2024-02-25T17:13:51.434" v="6618"/>
          <ac:graphicFrameMkLst>
            <pc:docMk/>
            <pc:sldMk cId="1294114547" sldId="278"/>
            <ac:graphicFrameMk id="4" creationId="{B5CB6782-13F8-47E6-9484-B42227AE828A}"/>
          </ac:graphicFrameMkLst>
        </pc:graphicFrame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3626191469" sldId="279"/>
        </pc:sldMkLst>
        <pc:spChg chg="mod">
          <ac:chgData name="Peter" userId="2e8d26cd-55d7-4d78-8227-1866407259d9" providerId="ADAL" clId="{ED68F313-8ACC-42F9-962D-E2A1387CC0F8}" dt="2024-02-25T17:04:44.176" v="6526" actId="20577"/>
          <ac:spMkLst>
            <pc:docMk/>
            <pc:sldMk cId="3626191469" sldId="279"/>
            <ac:spMk id="2" creationId="{864C7E2E-461B-440E-841B-0AA43DA3B516}"/>
          </ac:spMkLst>
        </pc:spChg>
        <pc:spChg chg="add del">
          <ac:chgData name="Peter" userId="2e8d26cd-55d7-4d78-8227-1866407259d9" providerId="ADAL" clId="{ED68F313-8ACC-42F9-962D-E2A1387CC0F8}" dt="2024-02-25T17:06:33.939" v="6562"/>
          <ac:spMkLst>
            <pc:docMk/>
            <pc:sldMk cId="3626191469" sldId="279"/>
            <ac:spMk id="3" creationId="{5792F71D-8E07-43C5-A193-ED1959E51606}"/>
          </ac:spMkLst>
        </pc:spChg>
        <pc:graphicFrameChg chg="add mod">
          <ac:chgData name="Peter" userId="2e8d26cd-55d7-4d78-8227-1866407259d9" providerId="ADAL" clId="{ED68F313-8ACC-42F9-962D-E2A1387CC0F8}" dt="2024-02-25T17:05:33.241" v="6557"/>
          <ac:graphicFrameMkLst>
            <pc:docMk/>
            <pc:sldMk cId="3626191469" sldId="279"/>
            <ac:graphicFrameMk id="4" creationId="{05738C7F-EE08-45D3-84AE-61F1798D7FC2}"/>
          </ac:graphicFrameMkLst>
        </pc:graphicFrameChg>
        <pc:graphicFrameChg chg="add mod">
          <ac:chgData name="Peter" userId="2e8d26cd-55d7-4d78-8227-1866407259d9" providerId="ADAL" clId="{ED68F313-8ACC-42F9-962D-E2A1387CC0F8}" dt="2024-02-25T17:06:22.875" v="6560"/>
          <ac:graphicFrameMkLst>
            <pc:docMk/>
            <pc:sldMk cId="3626191469" sldId="279"/>
            <ac:graphicFrameMk id="5" creationId="{05738C7F-EE08-45D3-84AE-61F1798D7FC2}"/>
          </ac:graphicFrameMkLst>
        </pc:graphicFrameChg>
        <pc:graphicFrameChg chg="add mod">
          <ac:chgData name="Peter" userId="2e8d26cd-55d7-4d78-8227-1866407259d9" providerId="ADAL" clId="{ED68F313-8ACC-42F9-962D-E2A1387CC0F8}" dt="2024-02-25T17:12:01.736" v="6607"/>
          <ac:graphicFrameMkLst>
            <pc:docMk/>
            <pc:sldMk cId="3626191469" sldId="279"/>
            <ac:graphicFrameMk id="6" creationId="{05738C7F-EE08-45D3-84AE-61F1798D7FC2}"/>
          </ac:graphicFrameMkLst>
        </pc:graphicFrame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2138595189" sldId="280"/>
        </pc:sldMkLst>
        <pc:spChg chg="mod">
          <ac:chgData name="Peter" userId="2e8d26cd-55d7-4d78-8227-1866407259d9" providerId="ADAL" clId="{ED68F313-8ACC-42F9-962D-E2A1387CC0F8}" dt="2024-02-25T17:24:13.526" v="6791" actId="20577"/>
          <ac:spMkLst>
            <pc:docMk/>
            <pc:sldMk cId="2138595189" sldId="280"/>
            <ac:spMk id="2" creationId="{5BACC93E-F02A-41A6-975F-293211BF36BE}"/>
          </ac:spMkLst>
        </pc:spChg>
        <pc:spChg chg="del">
          <ac:chgData name="Peter" userId="2e8d26cd-55d7-4d78-8227-1866407259d9" providerId="ADAL" clId="{ED68F313-8ACC-42F9-962D-E2A1387CC0F8}" dt="2024-02-25T17:10:33.708" v="6588"/>
          <ac:spMkLst>
            <pc:docMk/>
            <pc:sldMk cId="2138595189" sldId="280"/>
            <ac:spMk id="3" creationId="{28DC9362-947C-479C-AA03-ACC52C4AABAB}"/>
          </ac:spMkLst>
        </pc:spChg>
        <pc:graphicFrameChg chg="add mod">
          <ac:chgData name="Peter" userId="2e8d26cd-55d7-4d78-8227-1866407259d9" providerId="ADAL" clId="{ED68F313-8ACC-42F9-962D-E2A1387CC0F8}" dt="2024-02-25T17:13:16.361" v="6613"/>
          <ac:graphicFrameMkLst>
            <pc:docMk/>
            <pc:sldMk cId="2138595189" sldId="280"/>
            <ac:graphicFrameMk id="4" creationId="{FD1E8C21-FE84-438A-AF8B-10C81BCEF64B}"/>
          </ac:graphicFrameMkLst>
        </pc:graphicFrame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1263841458" sldId="281"/>
        </pc:sldMkLst>
        <pc:spChg chg="mod">
          <ac:chgData name="Peter" userId="2e8d26cd-55d7-4d78-8227-1866407259d9" providerId="ADAL" clId="{ED68F313-8ACC-42F9-962D-E2A1387CC0F8}" dt="2024-02-25T17:17:12.562" v="6672" actId="20577"/>
          <ac:spMkLst>
            <pc:docMk/>
            <pc:sldMk cId="1263841458" sldId="281"/>
            <ac:spMk id="2" creationId="{CBE44731-F0A4-4BAF-BB55-8BCC78799B7C}"/>
          </ac:spMkLst>
        </pc:spChg>
        <pc:spChg chg="del">
          <ac:chgData name="Peter" userId="2e8d26cd-55d7-4d78-8227-1866407259d9" providerId="ADAL" clId="{ED68F313-8ACC-42F9-962D-E2A1387CC0F8}" dt="2024-02-25T17:14:57.873" v="6621"/>
          <ac:spMkLst>
            <pc:docMk/>
            <pc:sldMk cId="1263841458" sldId="281"/>
            <ac:spMk id="3" creationId="{7044732F-BC78-49DD-BEC7-5EAC79964116}"/>
          </ac:spMkLst>
        </pc:spChg>
        <pc:graphicFrameChg chg="add mod">
          <ac:chgData name="Peter" userId="2e8d26cd-55d7-4d78-8227-1866407259d9" providerId="ADAL" clId="{ED68F313-8ACC-42F9-962D-E2A1387CC0F8}" dt="2024-02-25T17:16:56.667" v="6649" actId="692"/>
          <ac:graphicFrameMkLst>
            <pc:docMk/>
            <pc:sldMk cId="1263841458" sldId="281"/>
            <ac:graphicFrameMk id="4" creationId="{8669D77A-720C-49D7-A936-C4BE735DDF57}"/>
          </ac:graphicFrameMkLst>
        </pc:graphicFrameChg>
      </pc:sldChg>
      <pc:sldChg chg="add del">
        <pc:chgData name="Peter" userId="2e8d26cd-55d7-4d78-8227-1866407259d9" providerId="ADAL" clId="{ED68F313-8ACC-42F9-962D-E2A1387CC0F8}" dt="2024-02-25T17:09:54.452" v="6586"/>
        <pc:sldMkLst>
          <pc:docMk/>
          <pc:sldMk cId="3998863873" sldId="281"/>
        </pc:sldMkLst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1602264853" sldId="282"/>
        </pc:sldMkLst>
        <pc:spChg chg="mod">
          <ac:chgData name="Peter" userId="2e8d26cd-55d7-4d78-8227-1866407259d9" providerId="ADAL" clId="{ED68F313-8ACC-42F9-962D-E2A1387CC0F8}" dt="2024-02-25T17:24:23.188" v="6808" actId="20577"/>
          <ac:spMkLst>
            <pc:docMk/>
            <pc:sldMk cId="1602264853" sldId="282"/>
            <ac:spMk id="2" creationId="{3CB53D3D-7DB2-4654-B10D-B2D7AFAE9675}"/>
          </ac:spMkLst>
        </pc:spChg>
        <pc:spChg chg="del">
          <ac:chgData name="Peter" userId="2e8d26cd-55d7-4d78-8227-1866407259d9" providerId="ADAL" clId="{ED68F313-8ACC-42F9-962D-E2A1387CC0F8}" dt="2024-02-25T17:20:49.255" v="6682"/>
          <ac:spMkLst>
            <pc:docMk/>
            <pc:sldMk cId="1602264853" sldId="282"/>
            <ac:spMk id="3" creationId="{507383BC-3498-450F-8DFB-9A4767F5AF17}"/>
          </ac:spMkLst>
        </pc:spChg>
        <pc:graphicFrameChg chg="add mod">
          <ac:chgData name="Peter" userId="2e8d26cd-55d7-4d78-8227-1866407259d9" providerId="ADAL" clId="{ED68F313-8ACC-42F9-962D-E2A1387CC0F8}" dt="2024-02-25T17:29:49.307" v="6877" actId="404"/>
          <ac:graphicFrameMkLst>
            <pc:docMk/>
            <pc:sldMk cId="1602264853" sldId="282"/>
            <ac:graphicFrameMk id="4" creationId="{F99DB9C0-912D-409B-840F-A12A9CE8366E}"/>
          </ac:graphicFrameMkLst>
        </pc:graphicFrame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639277438" sldId="283"/>
        </pc:sldMkLst>
        <pc:spChg chg="mod">
          <ac:chgData name="Peter" userId="2e8d26cd-55d7-4d78-8227-1866407259d9" providerId="ADAL" clId="{ED68F313-8ACC-42F9-962D-E2A1387CC0F8}" dt="2024-02-25T17:23:53.568" v="6754" actId="20577"/>
          <ac:spMkLst>
            <pc:docMk/>
            <pc:sldMk cId="639277438" sldId="283"/>
            <ac:spMk id="2" creationId="{5283611A-8575-4812-9B10-18BD77F5FAD1}"/>
          </ac:spMkLst>
        </pc:spChg>
        <pc:spChg chg="del">
          <ac:chgData name="Peter" userId="2e8d26cd-55d7-4d78-8227-1866407259d9" providerId="ADAL" clId="{ED68F313-8ACC-42F9-962D-E2A1387CC0F8}" dt="2024-02-25T17:22:58.605" v="6707"/>
          <ac:spMkLst>
            <pc:docMk/>
            <pc:sldMk cId="639277438" sldId="283"/>
            <ac:spMk id="3" creationId="{3FB756A0-5B00-426F-B390-450A2E496306}"/>
          </ac:spMkLst>
        </pc:spChg>
        <pc:graphicFrameChg chg="add mod">
          <ac:chgData name="Peter" userId="2e8d26cd-55d7-4d78-8227-1866407259d9" providerId="ADAL" clId="{ED68F313-8ACC-42F9-962D-E2A1387CC0F8}" dt="2024-02-25T17:26:40.968" v="6874"/>
          <ac:graphicFrameMkLst>
            <pc:docMk/>
            <pc:sldMk cId="639277438" sldId="283"/>
            <ac:graphicFrameMk id="4" creationId="{FCF08191-5EA9-4E8D-B010-D2873E139B54}"/>
          </ac:graphicFrameMkLst>
        </pc:graphicFrameChg>
      </pc:sldChg>
      <pc:sldChg chg="addSp delSp modSp new mod modTransition">
        <pc:chgData name="Peter" userId="2e8d26cd-55d7-4d78-8227-1866407259d9" providerId="ADAL" clId="{ED68F313-8ACC-42F9-962D-E2A1387CC0F8}" dt="2024-02-25T17:30:02.163" v="6878"/>
        <pc:sldMkLst>
          <pc:docMk/>
          <pc:sldMk cId="1367330059" sldId="284"/>
        </pc:sldMkLst>
        <pc:spChg chg="mod">
          <ac:chgData name="Peter" userId="2e8d26cd-55d7-4d78-8227-1866407259d9" providerId="ADAL" clId="{ED68F313-8ACC-42F9-962D-E2A1387CC0F8}" dt="2024-02-25T17:26:13.056" v="6870" actId="20577"/>
          <ac:spMkLst>
            <pc:docMk/>
            <pc:sldMk cId="1367330059" sldId="284"/>
            <ac:spMk id="2" creationId="{741D46B7-0A93-483D-86AE-E2BDEAB52AA1}"/>
          </ac:spMkLst>
        </pc:spChg>
        <pc:spChg chg="del">
          <ac:chgData name="Peter" userId="2e8d26cd-55d7-4d78-8227-1866407259d9" providerId="ADAL" clId="{ED68F313-8ACC-42F9-962D-E2A1387CC0F8}" dt="2024-02-25T17:25:34.241" v="6811"/>
          <ac:spMkLst>
            <pc:docMk/>
            <pc:sldMk cId="1367330059" sldId="284"/>
            <ac:spMk id="3" creationId="{B6E90E4E-802F-4320-AEF8-A63F0F9FE9D1}"/>
          </ac:spMkLst>
        </pc:spChg>
        <pc:graphicFrameChg chg="add mod">
          <ac:chgData name="Peter" userId="2e8d26cd-55d7-4d78-8227-1866407259d9" providerId="ADAL" clId="{ED68F313-8ACC-42F9-962D-E2A1387CC0F8}" dt="2024-02-25T17:26:48.568" v="6876"/>
          <ac:graphicFrameMkLst>
            <pc:docMk/>
            <pc:sldMk cId="1367330059" sldId="284"/>
            <ac:graphicFrameMk id="4" creationId="{85518DE8-33C6-4C45-B8C0-9B6F9ABBDAD5}"/>
          </ac:graphicFrameMkLst>
        </pc:graphicFrameChg>
      </pc:sldChg>
      <pc:sldChg chg="modSp new mod">
        <pc:chgData name="Peter" userId="2e8d26cd-55d7-4d78-8227-1866407259d9" providerId="ADAL" clId="{ED68F313-8ACC-42F9-962D-E2A1387CC0F8}" dt="2024-02-26T17:05:08.557" v="7442" actId="20577"/>
        <pc:sldMkLst>
          <pc:docMk/>
          <pc:sldMk cId="2647067182" sldId="285"/>
        </pc:sldMkLst>
        <pc:spChg chg="mod">
          <ac:chgData name="Peter" userId="2e8d26cd-55d7-4d78-8227-1866407259d9" providerId="ADAL" clId="{ED68F313-8ACC-42F9-962D-E2A1387CC0F8}" dt="2024-02-26T17:02:17.153" v="7094" actId="20577"/>
          <ac:spMkLst>
            <pc:docMk/>
            <pc:sldMk cId="2647067182" sldId="285"/>
            <ac:spMk id="2" creationId="{D07919EA-3A95-409C-935F-F5056F69958E}"/>
          </ac:spMkLst>
        </pc:spChg>
        <pc:spChg chg="mod">
          <ac:chgData name="Peter" userId="2e8d26cd-55d7-4d78-8227-1866407259d9" providerId="ADAL" clId="{ED68F313-8ACC-42F9-962D-E2A1387CC0F8}" dt="2024-02-26T17:05:08.557" v="7442" actId="20577"/>
          <ac:spMkLst>
            <pc:docMk/>
            <pc:sldMk cId="2647067182" sldId="285"/>
            <ac:spMk id="3" creationId="{6111294A-553C-42F9-B267-EE6FAC5DC496}"/>
          </ac:spMkLst>
        </pc:spChg>
      </pc:sldChg>
      <pc:sldChg chg="modSp new mod">
        <pc:chgData name="Peter" userId="2e8d26cd-55d7-4d78-8227-1866407259d9" providerId="ADAL" clId="{ED68F313-8ACC-42F9-962D-E2A1387CC0F8}" dt="2024-02-26T17:07:56.503" v="7727" actId="114"/>
        <pc:sldMkLst>
          <pc:docMk/>
          <pc:sldMk cId="1597071564" sldId="286"/>
        </pc:sldMkLst>
        <pc:spChg chg="mod">
          <ac:chgData name="Peter" userId="2e8d26cd-55d7-4d78-8227-1866407259d9" providerId="ADAL" clId="{ED68F313-8ACC-42F9-962D-E2A1387CC0F8}" dt="2024-02-26T17:05:20.291" v="7470" actId="20577"/>
          <ac:spMkLst>
            <pc:docMk/>
            <pc:sldMk cId="1597071564" sldId="286"/>
            <ac:spMk id="2" creationId="{7EFE84A3-4DA0-48AA-ADFA-163CF08E1651}"/>
          </ac:spMkLst>
        </pc:spChg>
        <pc:spChg chg="mod">
          <ac:chgData name="Peter" userId="2e8d26cd-55d7-4d78-8227-1866407259d9" providerId="ADAL" clId="{ED68F313-8ACC-42F9-962D-E2A1387CC0F8}" dt="2024-02-26T17:07:56.503" v="7727" actId="114"/>
          <ac:spMkLst>
            <pc:docMk/>
            <pc:sldMk cId="1597071564" sldId="286"/>
            <ac:spMk id="3" creationId="{7A4FBCD2-B3AF-4B18-A342-2A3E7CDF3140}"/>
          </ac:spMkLst>
        </pc:spChg>
      </pc:sldChg>
      <pc:sldChg chg="addSp delSp modSp new mod">
        <pc:chgData name="Peter" userId="2e8d26cd-55d7-4d78-8227-1866407259d9" providerId="ADAL" clId="{ED68F313-8ACC-42F9-962D-E2A1387CC0F8}" dt="2024-02-26T17:18:34.719" v="7893" actId="403"/>
        <pc:sldMkLst>
          <pc:docMk/>
          <pc:sldMk cId="3676032375" sldId="287"/>
        </pc:sldMkLst>
        <pc:spChg chg="mod">
          <ac:chgData name="Peter" userId="2e8d26cd-55d7-4d78-8227-1866407259d9" providerId="ADAL" clId="{ED68F313-8ACC-42F9-962D-E2A1387CC0F8}" dt="2024-02-26T17:09:52.047" v="7832" actId="20577"/>
          <ac:spMkLst>
            <pc:docMk/>
            <pc:sldMk cId="3676032375" sldId="287"/>
            <ac:spMk id="2" creationId="{8C900BA2-4559-4807-8ABD-FF052B52ACC2}"/>
          </ac:spMkLst>
        </pc:spChg>
        <pc:spChg chg="del">
          <ac:chgData name="Peter" userId="2e8d26cd-55d7-4d78-8227-1866407259d9" providerId="ADAL" clId="{ED68F313-8ACC-42F9-962D-E2A1387CC0F8}" dt="2024-02-26T17:08:31.547" v="7729" actId="3680"/>
          <ac:spMkLst>
            <pc:docMk/>
            <pc:sldMk cId="3676032375" sldId="287"/>
            <ac:spMk id="3" creationId="{93209A86-A511-41EA-A1E2-BF7091C49B16}"/>
          </ac:spMkLst>
        </pc:spChg>
        <pc:graphicFrameChg chg="add mod ord modGraphic">
          <ac:chgData name="Peter" userId="2e8d26cd-55d7-4d78-8227-1866407259d9" providerId="ADAL" clId="{ED68F313-8ACC-42F9-962D-E2A1387CC0F8}" dt="2024-02-26T17:18:34.719" v="7893" actId="403"/>
          <ac:graphicFrameMkLst>
            <pc:docMk/>
            <pc:sldMk cId="3676032375" sldId="287"/>
            <ac:graphicFrameMk id="4" creationId="{5FE720CC-1614-45D7-8354-0072BFA5EBE4}"/>
          </ac:graphicFrameMkLst>
        </pc:graphicFrameChg>
      </pc:sldChg>
      <pc:sldChg chg="addSp modSp add mod">
        <pc:chgData name="Peter" userId="2e8d26cd-55d7-4d78-8227-1866407259d9" providerId="ADAL" clId="{ED68F313-8ACC-42F9-962D-E2A1387CC0F8}" dt="2024-02-26T17:24:40.262" v="8392" actId="1076"/>
        <pc:sldMkLst>
          <pc:docMk/>
          <pc:sldMk cId="2718191952" sldId="288"/>
        </pc:sldMkLst>
        <pc:spChg chg="mod">
          <ac:chgData name="Peter" userId="2e8d26cd-55d7-4d78-8227-1866407259d9" providerId="ADAL" clId="{ED68F313-8ACC-42F9-962D-E2A1387CC0F8}" dt="2024-02-26T17:24:01.595" v="8361" actId="6549"/>
          <ac:spMkLst>
            <pc:docMk/>
            <pc:sldMk cId="2718191952" sldId="288"/>
            <ac:spMk id="2" creationId="{7EFE84A3-4DA0-48AA-ADFA-163CF08E1651}"/>
          </ac:spMkLst>
        </pc:spChg>
        <pc:spChg chg="mod">
          <ac:chgData name="Peter" userId="2e8d26cd-55d7-4d78-8227-1866407259d9" providerId="ADAL" clId="{ED68F313-8ACC-42F9-962D-E2A1387CC0F8}" dt="2024-02-26T17:24:08.775" v="8387" actId="20577"/>
          <ac:spMkLst>
            <pc:docMk/>
            <pc:sldMk cId="2718191952" sldId="288"/>
            <ac:spMk id="3" creationId="{7A4FBCD2-B3AF-4B18-A342-2A3E7CDF3140}"/>
          </ac:spMkLst>
        </pc:spChg>
        <pc:picChg chg="add mod">
          <ac:chgData name="Peter" userId="2e8d26cd-55d7-4d78-8227-1866407259d9" providerId="ADAL" clId="{ED68F313-8ACC-42F9-962D-E2A1387CC0F8}" dt="2024-02-26T17:24:40.262" v="8392" actId="1076"/>
          <ac:picMkLst>
            <pc:docMk/>
            <pc:sldMk cId="2718191952" sldId="288"/>
            <ac:picMk id="5" creationId="{B0F19FA8-1DAB-4F9E-A31A-E8B0396FA51F}"/>
          </ac:picMkLst>
        </pc:picChg>
      </pc:sldChg>
      <pc:sldChg chg="addSp delSp modSp new mod">
        <pc:chgData name="Peter" userId="2e8d26cd-55d7-4d78-8227-1866407259d9" providerId="ADAL" clId="{ED68F313-8ACC-42F9-962D-E2A1387CC0F8}" dt="2024-02-26T17:27:29.526" v="8418" actId="1076"/>
        <pc:sldMkLst>
          <pc:docMk/>
          <pc:sldMk cId="2574107512" sldId="289"/>
        </pc:sldMkLst>
        <pc:spChg chg="mod">
          <ac:chgData name="Peter" userId="2e8d26cd-55d7-4d78-8227-1866407259d9" providerId="ADAL" clId="{ED68F313-8ACC-42F9-962D-E2A1387CC0F8}" dt="2024-02-26T17:24:50.023" v="8409" actId="20577"/>
          <ac:spMkLst>
            <pc:docMk/>
            <pc:sldMk cId="2574107512" sldId="289"/>
            <ac:spMk id="2" creationId="{1AF43AC1-35DD-40E1-8BC0-82FF350B708F}"/>
          </ac:spMkLst>
        </pc:spChg>
        <pc:spChg chg="del">
          <ac:chgData name="Peter" userId="2e8d26cd-55d7-4d78-8227-1866407259d9" providerId="ADAL" clId="{ED68F313-8ACC-42F9-962D-E2A1387CC0F8}" dt="2024-02-26T17:26:51.183" v="8412" actId="478"/>
          <ac:spMkLst>
            <pc:docMk/>
            <pc:sldMk cId="2574107512" sldId="289"/>
            <ac:spMk id="3" creationId="{BC078D23-7263-4F26-868D-36128D5C07A2}"/>
          </ac:spMkLst>
        </pc:spChg>
        <pc:spChg chg="add del">
          <ac:chgData name="Peter" userId="2e8d26cd-55d7-4d78-8227-1866407259d9" providerId="ADAL" clId="{ED68F313-8ACC-42F9-962D-E2A1387CC0F8}" dt="2024-02-26T17:25:24.584" v="8411"/>
          <ac:spMkLst>
            <pc:docMk/>
            <pc:sldMk cId="2574107512" sldId="289"/>
            <ac:spMk id="4" creationId="{92B2BE49-F771-40C2-B7F0-F77A817BF33B}"/>
          </ac:spMkLst>
        </pc:spChg>
        <pc:picChg chg="add mod">
          <ac:chgData name="Peter" userId="2e8d26cd-55d7-4d78-8227-1866407259d9" providerId="ADAL" clId="{ED68F313-8ACC-42F9-962D-E2A1387CC0F8}" dt="2024-02-26T17:26:54.829" v="8414" actId="1076"/>
          <ac:picMkLst>
            <pc:docMk/>
            <pc:sldMk cId="2574107512" sldId="289"/>
            <ac:picMk id="6" creationId="{31449B0B-2AAD-4DA3-B2A1-95A9DE330F7D}"/>
          </ac:picMkLst>
        </pc:picChg>
        <pc:picChg chg="add mod">
          <ac:chgData name="Peter" userId="2e8d26cd-55d7-4d78-8227-1866407259d9" providerId="ADAL" clId="{ED68F313-8ACC-42F9-962D-E2A1387CC0F8}" dt="2024-02-26T17:27:11.453" v="8416" actId="1076"/>
          <ac:picMkLst>
            <pc:docMk/>
            <pc:sldMk cId="2574107512" sldId="289"/>
            <ac:picMk id="8" creationId="{AB50B439-9BE2-4A40-B943-0343A964DBEF}"/>
          </ac:picMkLst>
        </pc:picChg>
        <pc:picChg chg="add mod">
          <ac:chgData name="Peter" userId="2e8d26cd-55d7-4d78-8227-1866407259d9" providerId="ADAL" clId="{ED68F313-8ACC-42F9-962D-E2A1387CC0F8}" dt="2024-02-26T17:27:29.526" v="8418" actId="1076"/>
          <ac:picMkLst>
            <pc:docMk/>
            <pc:sldMk cId="2574107512" sldId="289"/>
            <ac:picMk id="10" creationId="{A3650763-72DF-4217-B29B-0B69270009EC}"/>
          </ac:picMkLst>
        </pc:picChg>
      </pc:sldChg>
      <pc:sldChg chg="modSp new mod">
        <pc:chgData name="Peter" userId="2e8d26cd-55d7-4d78-8227-1866407259d9" providerId="ADAL" clId="{ED68F313-8ACC-42F9-962D-E2A1387CC0F8}" dt="2024-02-26T17:31:55.969" v="8825" actId="20577"/>
        <pc:sldMkLst>
          <pc:docMk/>
          <pc:sldMk cId="424985738" sldId="290"/>
        </pc:sldMkLst>
        <pc:spChg chg="mod">
          <ac:chgData name="Peter" userId="2e8d26cd-55d7-4d78-8227-1866407259d9" providerId="ADAL" clId="{ED68F313-8ACC-42F9-962D-E2A1387CC0F8}" dt="2024-02-26T17:31:32.065" v="8751" actId="20577"/>
          <ac:spMkLst>
            <pc:docMk/>
            <pc:sldMk cId="424985738" sldId="290"/>
            <ac:spMk id="2" creationId="{4DE83D40-FD6A-48DD-9279-FE3588F8440B}"/>
          </ac:spMkLst>
        </pc:spChg>
        <pc:spChg chg="mod">
          <ac:chgData name="Peter" userId="2e8d26cd-55d7-4d78-8227-1866407259d9" providerId="ADAL" clId="{ED68F313-8ACC-42F9-962D-E2A1387CC0F8}" dt="2024-02-26T17:31:55.969" v="8825" actId="20577"/>
          <ac:spMkLst>
            <pc:docMk/>
            <pc:sldMk cId="424985738" sldId="290"/>
            <ac:spMk id="3" creationId="{AF014187-5351-473D-A1F6-2FA4EF2D947F}"/>
          </ac:spMkLst>
        </pc:spChg>
      </pc:sldChg>
      <pc:sldChg chg="addSp delSp modSp new mod">
        <pc:chgData name="Peter" userId="2e8d26cd-55d7-4d78-8227-1866407259d9" providerId="ADAL" clId="{ED68F313-8ACC-42F9-962D-E2A1387CC0F8}" dt="2024-02-26T17:40:31.310" v="9011" actId="1076"/>
        <pc:sldMkLst>
          <pc:docMk/>
          <pc:sldMk cId="1330665319" sldId="291"/>
        </pc:sldMkLst>
        <pc:spChg chg="mod">
          <ac:chgData name="Peter" userId="2e8d26cd-55d7-4d78-8227-1866407259d9" providerId="ADAL" clId="{ED68F313-8ACC-42F9-962D-E2A1387CC0F8}" dt="2024-02-26T17:40:06.020" v="8991" actId="20577"/>
          <ac:spMkLst>
            <pc:docMk/>
            <pc:sldMk cId="1330665319" sldId="291"/>
            <ac:spMk id="2" creationId="{DD3DE6BE-64A0-44FC-9E7C-F282E4614C5D}"/>
          </ac:spMkLst>
        </pc:spChg>
        <pc:spChg chg="del">
          <ac:chgData name="Peter" userId="2e8d26cd-55d7-4d78-8227-1866407259d9" providerId="ADAL" clId="{ED68F313-8ACC-42F9-962D-E2A1387CC0F8}" dt="2024-02-26T17:34:50.927" v="8858" actId="3680"/>
          <ac:spMkLst>
            <pc:docMk/>
            <pc:sldMk cId="1330665319" sldId="291"/>
            <ac:spMk id="3" creationId="{D7D2A9E3-2311-42D8-BC61-2E15B9425F33}"/>
          </ac:spMkLst>
        </pc:spChg>
        <pc:graphicFrameChg chg="add mod ord modGraphic">
          <ac:chgData name="Peter" userId="2e8d26cd-55d7-4d78-8227-1866407259d9" providerId="ADAL" clId="{ED68F313-8ACC-42F9-962D-E2A1387CC0F8}" dt="2024-02-26T17:40:31.310" v="9011" actId="1076"/>
          <ac:graphicFrameMkLst>
            <pc:docMk/>
            <pc:sldMk cId="1330665319" sldId="291"/>
            <ac:graphicFrameMk id="4" creationId="{B8EF23F9-B777-4F80-9F96-C06309779A43}"/>
          </ac:graphicFrameMkLst>
        </pc:graphicFrameChg>
      </pc:sldChg>
      <pc:sldChg chg="modSp new mod">
        <pc:chgData name="Peter" userId="2e8d26cd-55d7-4d78-8227-1866407259d9" providerId="ADAL" clId="{ED68F313-8ACC-42F9-962D-E2A1387CC0F8}" dt="2024-02-26T17:44:03.583" v="9356" actId="20577"/>
        <pc:sldMkLst>
          <pc:docMk/>
          <pc:sldMk cId="2695612617" sldId="292"/>
        </pc:sldMkLst>
        <pc:spChg chg="mod">
          <ac:chgData name="Peter" userId="2e8d26cd-55d7-4d78-8227-1866407259d9" providerId="ADAL" clId="{ED68F313-8ACC-42F9-962D-E2A1387CC0F8}" dt="2024-02-26T17:42:31.398" v="9044" actId="20577"/>
          <ac:spMkLst>
            <pc:docMk/>
            <pc:sldMk cId="2695612617" sldId="292"/>
            <ac:spMk id="2" creationId="{62E72BBF-27FC-4738-906E-3D5C1D6E8CF6}"/>
          </ac:spMkLst>
        </pc:spChg>
        <pc:spChg chg="mod">
          <ac:chgData name="Peter" userId="2e8d26cd-55d7-4d78-8227-1866407259d9" providerId="ADAL" clId="{ED68F313-8ACC-42F9-962D-E2A1387CC0F8}" dt="2024-02-26T17:44:03.583" v="9356" actId="20577"/>
          <ac:spMkLst>
            <pc:docMk/>
            <pc:sldMk cId="2695612617" sldId="292"/>
            <ac:spMk id="3" creationId="{9C81EDAC-1231-4AD3-896D-343C35C9BB3F}"/>
          </ac:spMkLst>
        </pc:spChg>
      </pc:sldChg>
      <pc:sldChg chg="addSp delSp modSp new mod">
        <pc:chgData name="Peter" userId="2e8d26cd-55d7-4d78-8227-1866407259d9" providerId="ADAL" clId="{ED68F313-8ACC-42F9-962D-E2A1387CC0F8}" dt="2024-02-26T18:02:01.631" v="9502" actId="1076"/>
        <pc:sldMkLst>
          <pc:docMk/>
          <pc:sldMk cId="1096838732" sldId="293"/>
        </pc:sldMkLst>
        <pc:spChg chg="del">
          <ac:chgData name="Peter" userId="2e8d26cd-55d7-4d78-8227-1866407259d9" providerId="ADAL" clId="{ED68F313-8ACC-42F9-962D-E2A1387CC0F8}" dt="2024-02-26T17:47:38.105" v="9485" actId="478"/>
          <ac:spMkLst>
            <pc:docMk/>
            <pc:sldMk cId="1096838732" sldId="293"/>
            <ac:spMk id="2" creationId="{E1332DCE-7791-4549-BCFC-182C29DEC2F2}"/>
          </ac:spMkLst>
        </pc:spChg>
        <pc:spChg chg="del">
          <ac:chgData name="Peter" userId="2e8d26cd-55d7-4d78-8227-1866407259d9" providerId="ADAL" clId="{ED68F313-8ACC-42F9-962D-E2A1387CC0F8}" dt="2024-02-26T17:44:23.256" v="9358" actId="3680"/>
          <ac:spMkLst>
            <pc:docMk/>
            <pc:sldMk cId="1096838732" sldId="293"/>
            <ac:spMk id="3" creationId="{2BCC1800-311C-479D-BD64-F0F95BF29297}"/>
          </ac:spMkLst>
        </pc:spChg>
        <pc:graphicFrameChg chg="add mod ord modGraphic">
          <ac:chgData name="Peter" userId="2e8d26cd-55d7-4d78-8227-1866407259d9" providerId="ADAL" clId="{ED68F313-8ACC-42F9-962D-E2A1387CC0F8}" dt="2024-02-26T17:49:16.024" v="9499" actId="122"/>
          <ac:graphicFrameMkLst>
            <pc:docMk/>
            <pc:sldMk cId="1096838732" sldId="293"/>
            <ac:graphicFrameMk id="4" creationId="{40B4AFBE-D235-41A1-8978-F6FEEE6C07E6}"/>
          </ac:graphicFrameMkLst>
        </pc:graphicFrameChg>
        <pc:picChg chg="add mod">
          <ac:chgData name="Peter" userId="2e8d26cd-55d7-4d78-8227-1866407259d9" providerId="ADAL" clId="{ED68F313-8ACC-42F9-962D-E2A1387CC0F8}" dt="2024-02-26T18:02:01.631" v="9502" actId="1076"/>
          <ac:picMkLst>
            <pc:docMk/>
            <pc:sldMk cId="1096838732" sldId="293"/>
            <ac:picMk id="6" creationId="{F9827DF7-62FF-4EFF-9D26-0093F48B1E30}"/>
          </ac:picMkLst>
        </pc:picChg>
      </pc:sldChg>
    </pc:docChg>
  </pc:docChgLst>
  <pc:docChgLst>
    <pc:chgData name="Peter" userId="2e8d26cd-55d7-4d78-8227-1866407259d9" providerId="ADAL" clId="{101C245A-3133-4FA5-A561-DFAB965EFDB9}"/>
    <pc:docChg chg="custSel addSld delSld modSld">
      <pc:chgData name="Peter" userId="2e8d26cd-55d7-4d78-8227-1866407259d9" providerId="ADAL" clId="{101C245A-3133-4FA5-A561-DFAB965EFDB9}" dt="2023-02-19T21:20:59.265" v="144" actId="20577"/>
      <pc:docMkLst>
        <pc:docMk/>
      </pc:docMkLst>
      <pc:sldChg chg="modSp mod">
        <pc:chgData name="Peter" userId="2e8d26cd-55d7-4d78-8227-1866407259d9" providerId="ADAL" clId="{101C245A-3133-4FA5-A561-DFAB965EFDB9}" dt="2023-02-19T21:20:05.396" v="135" actId="6549"/>
        <pc:sldMkLst>
          <pc:docMk/>
          <pc:sldMk cId="3239390605" sldId="256"/>
        </pc:sldMkLst>
        <pc:spChg chg="mod">
          <ac:chgData name="Peter" userId="2e8d26cd-55d7-4d78-8227-1866407259d9" providerId="ADAL" clId="{101C245A-3133-4FA5-A561-DFAB965EFDB9}" dt="2023-02-19T21:20:05.396" v="135" actId="6549"/>
          <ac:spMkLst>
            <pc:docMk/>
            <pc:sldMk cId="3239390605" sldId="256"/>
            <ac:spMk id="3" creationId="{62C5D290-D150-4AD6-AA52-0792A66A7259}"/>
          </ac:spMkLst>
        </pc:spChg>
      </pc:sldChg>
      <pc:sldChg chg="modSp mod">
        <pc:chgData name="Peter" userId="2e8d26cd-55d7-4d78-8227-1866407259d9" providerId="ADAL" clId="{101C245A-3133-4FA5-A561-DFAB965EFDB9}" dt="2023-02-19T21:20:59.265" v="144" actId="20577"/>
        <pc:sldMkLst>
          <pc:docMk/>
          <pc:sldMk cId="1183571017" sldId="267"/>
        </pc:sldMkLst>
        <pc:spChg chg="mod">
          <ac:chgData name="Peter" userId="2e8d26cd-55d7-4d78-8227-1866407259d9" providerId="ADAL" clId="{101C245A-3133-4FA5-A561-DFAB965EFDB9}" dt="2023-02-19T21:20:59.265" v="144" actId="20577"/>
          <ac:spMkLst>
            <pc:docMk/>
            <pc:sldMk cId="1183571017" sldId="267"/>
            <ac:spMk id="3" creationId="{412ABA22-EB6A-430D-9030-A25CFFF1304B}"/>
          </ac:spMkLst>
        </pc:spChg>
      </pc:sldChg>
    </pc:docChg>
  </pc:docChgLst>
  <pc:docChgLst>
    <pc:chgData name="Peter" userId="2e8d26cd-55d7-4d78-8227-1866407259d9" providerId="ADAL" clId="{2CF41546-3E19-463B-87B4-C2EA84E3625E}"/>
    <pc:docChg chg="undo redo custSel addSld delSld modSld">
      <pc:chgData name="Peter" userId="2e8d26cd-55d7-4d78-8227-1866407259d9" providerId="ADAL" clId="{2CF41546-3E19-463B-87B4-C2EA84E3625E}" dt="2024-03-04T18:08:28.550" v="10733"/>
      <pc:docMkLst>
        <pc:docMk/>
      </pc:docMkLst>
      <pc:sldChg chg="modSp mod">
        <pc:chgData name="Peter" userId="2e8d26cd-55d7-4d78-8227-1866407259d9" providerId="ADAL" clId="{2CF41546-3E19-463B-87B4-C2EA84E3625E}" dt="2024-03-03T10:53:59.433" v="43" actId="20577"/>
        <pc:sldMkLst>
          <pc:docMk/>
          <pc:sldMk cId="3239390605" sldId="256"/>
        </pc:sldMkLst>
        <pc:spChg chg="mod">
          <ac:chgData name="Peter" userId="2e8d26cd-55d7-4d78-8227-1866407259d9" providerId="ADAL" clId="{2CF41546-3E19-463B-87B4-C2EA84E3625E}" dt="2024-03-03T10:53:59.433" v="43" actId="20577"/>
          <ac:spMkLst>
            <pc:docMk/>
            <pc:sldMk cId="3239390605" sldId="256"/>
            <ac:spMk id="2" creationId="{9394887C-EFC3-4112-B0DF-DFCA05C506E7}"/>
          </ac:spMkLst>
        </pc:spChg>
      </pc:sldChg>
      <pc:sldChg chg="del">
        <pc:chgData name="Peter" userId="2e8d26cd-55d7-4d78-8227-1866407259d9" providerId="ADAL" clId="{2CF41546-3E19-463B-87B4-C2EA84E3625E}" dt="2024-03-03T10:54:04.127" v="44" actId="47"/>
        <pc:sldMkLst>
          <pc:docMk/>
          <pc:sldMk cId="2303485908" sldId="257"/>
        </pc:sldMkLst>
      </pc:sldChg>
      <pc:sldChg chg="modSp mod">
        <pc:chgData name="Peter" userId="2e8d26cd-55d7-4d78-8227-1866407259d9" providerId="ADAL" clId="{2CF41546-3E19-463B-87B4-C2EA84E3625E}" dt="2024-03-03T11:10:15.412" v="76" actId="113"/>
        <pc:sldMkLst>
          <pc:docMk/>
          <pc:sldMk cId="2200477182" sldId="258"/>
        </pc:sldMkLst>
        <pc:spChg chg="mod">
          <ac:chgData name="Peter" userId="2e8d26cd-55d7-4d78-8227-1866407259d9" providerId="ADAL" clId="{2CF41546-3E19-463B-87B4-C2EA84E3625E}" dt="2024-03-03T11:10:15.412" v="76" actId="113"/>
          <ac:spMkLst>
            <pc:docMk/>
            <pc:sldMk cId="2200477182" sldId="258"/>
            <ac:spMk id="3" creationId="{D12556C5-2455-4B34-910D-CB0F8B98AA9D}"/>
          </ac:spMkLst>
        </pc:spChg>
      </pc:sldChg>
      <pc:sldChg chg="modSp new mod">
        <pc:chgData name="Peter" userId="2e8d26cd-55d7-4d78-8227-1866407259d9" providerId="ADAL" clId="{2CF41546-3E19-463B-87B4-C2EA84E3625E}" dt="2024-03-03T11:30:46.036" v="435" actId="20577"/>
        <pc:sldMkLst>
          <pc:docMk/>
          <pc:sldMk cId="2993749379" sldId="259"/>
        </pc:sldMkLst>
        <pc:spChg chg="mod">
          <ac:chgData name="Peter" userId="2e8d26cd-55d7-4d78-8227-1866407259d9" providerId="ADAL" clId="{2CF41546-3E19-463B-87B4-C2EA84E3625E}" dt="2024-03-03T11:10:35.476" v="141" actId="20577"/>
          <ac:spMkLst>
            <pc:docMk/>
            <pc:sldMk cId="2993749379" sldId="259"/>
            <ac:spMk id="2" creationId="{FA44812F-69AF-4984-BED6-5A117482D003}"/>
          </ac:spMkLst>
        </pc:spChg>
        <pc:spChg chg="mod">
          <ac:chgData name="Peter" userId="2e8d26cd-55d7-4d78-8227-1866407259d9" providerId="ADAL" clId="{2CF41546-3E19-463B-87B4-C2EA84E3625E}" dt="2024-03-03T11:30:46.036" v="435" actId="20577"/>
          <ac:spMkLst>
            <pc:docMk/>
            <pc:sldMk cId="2993749379" sldId="259"/>
            <ac:spMk id="3" creationId="{8D0307F4-C99C-4D12-B283-574EF19E4457}"/>
          </ac:spMkLst>
        </pc:spChg>
      </pc:sldChg>
      <pc:sldChg chg="del">
        <pc:chgData name="Peter" userId="2e8d26cd-55d7-4d78-8227-1866407259d9" providerId="ADAL" clId="{2CF41546-3E19-463B-87B4-C2EA84E3625E}" dt="2024-03-03T10:54:05.384" v="45" actId="47"/>
        <pc:sldMkLst>
          <pc:docMk/>
          <pc:sldMk cId="4169716831" sldId="259"/>
        </pc:sldMkLst>
      </pc:sldChg>
      <pc:sldChg chg="del">
        <pc:chgData name="Peter" userId="2e8d26cd-55d7-4d78-8227-1866407259d9" providerId="ADAL" clId="{2CF41546-3E19-463B-87B4-C2EA84E3625E}" dt="2024-03-03T10:54:05.750" v="46" actId="47"/>
        <pc:sldMkLst>
          <pc:docMk/>
          <pc:sldMk cId="875660537" sldId="260"/>
        </pc:sldMkLst>
      </pc:sldChg>
      <pc:sldChg chg="addSp delSp modSp new mod delAnim modAnim">
        <pc:chgData name="Peter" userId="2e8d26cd-55d7-4d78-8227-1866407259d9" providerId="ADAL" clId="{2CF41546-3E19-463B-87B4-C2EA84E3625E}" dt="2024-03-03T16:36:28.612" v="5771" actId="27918"/>
        <pc:sldMkLst>
          <pc:docMk/>
          <pc:sldMk cId="1530164365" sldId="260"/>
        </pc:sldMkLst>
        <pc:spChg chg="mod">
          <ac:chgData name="Peter" userId="2e8d26cd-55d7-4d78-8227-1866407259d9" providerId="ADAL" clId="{2CF41546-3E19-463B-87B4-C2EA84E3625E}" dt="2024-03-03T11:39:39.262" v="566" actId="14100"/>
          <ac:spMkLst>
            <pc:docMk/>
            <pc:sldMk cId="1530164365" sldId="260"/>
            <ac:spMk id="2" creationId="{19E0EDAA-AFE6-483B-A1E7-EE34B733DF79}"/>
          </ac:spMkLst>
        </pc:spChg>
        <pc:spChg chg="del">
          <ac:chgData name="Peter" userId="2e8d26cd-55d7-4d78-8227-1866407259d9" providerId="ADAL" clId="{2CF41546-3E19-463B-87B4-C2EA84E3625E}" dt="2024-03-03T11:31:16.329" v="466" actId="3680"/>
          <ac:spMkLst>
            <pc:docMk/>
            <pc:sldMk cId="1530164365" sldId="260"/>
            <ac:spMk id="3" creationId="{176F1640-A552-4C58-9CC8-5E72E878D792}"/>
          </ac:spMkLst>
        </pc:spChg>
        <pc:spChg chg="add del mod">
          <ac:chgData name="Peter" userId="2e8d26cd-55d7-4d78-8227-1866407259d9" providerId="ADAL" clId="{2CF41546-3E19-463B-87B4-C2EA84E3625E}" dt="2024-03-03T11:35:13.299" v="490"/>
          <ac:spMkLst>
            <pc:docMk/>
            <pc:sldMk cId="1530164365" sldId="260"/>
            <ac:spMk id="6" creationId="{8DB55704-406A-4D21-85E7-B1D0F6D49017}"/>
          </ac:spMkLst>
        </pc:spChg>
        <pc:spChg chg="add del mod">
          <ac:chgData name="Peter" userId="2e8d26cd-55d7-4d78-8227-1866407259d9" providerId="ADAL" clId="{2CF41546-3E19-463B-87B4-C2EA84E3625E}" dt="2024-03-03T11:40:19.762" v="612" actId="478"/>
          <ac:spMkLst>
            <pc:docMk/>
            <pc:sldMk cId="1530164365" sldId="260"/>
            <ac:spMk id="9" creationId="{5AB64178-E6A7-4895-9E33-7D8E88097A71}"/>
          </ac:spMkLst>
        </pc:spChg>
        <pc:spChg chg="add del mod">
          <ac:chgData name="Peter" userId="2e8d26cd-55d7-4d78-8227-1866407259d9" providerId="ADAL" clId="{2CF41546-3E19-463B-87B4-C2EA84E3625E}" dt="2024-03-03T11:44:07.480" v="730" actId="478"/>
          <ac:spMkLst>
            <pc:docMk/>
            <pc:sldMk cId="1530164365" sldId="260"/>
            <ac:spMk id="10" creationId="{70614216-8AA4-4A5B-A446-40A980AF2067}"/>
          </ac:spMkLst>
        </pc:spChg>
        <pc:graphicFrameChg chg="add del mod ord modGraphic">
          <ac:chgData name="Peter" userId="2e8d26cd-55d7-4d78-8227-1866407259d9" providerId="ADAL" clId="{2CF41546-3E19-463B-87B4-C2EA84E3625E}" dt="2024-03-03T11:31:59.981" v="488" actId="478"/>
          <ac:graphicFrameMkLst>
            <pc:docMk/>
            <pc:sldMk cId="1530164365" sldId="260"/>
            <ac:graphicFrameMk id="4" creationId="{54DB984E-E7A7-41E3-92E0-4D07E757E8C5}"/>
          </ac:graphicFrameMkLst>
        </pc:graphicFrameChg>
        <pc:graphicFrameChg chg="add mod">
          <ac:chgData name="Peter" userId="2e8d26cd-55d7-4d78-8227-1866407259d9" providerId="ADAL" clId="{2CF41546-3E19-463B-87B4-C2EA84E3625E}" dt="2024-03-03T11:44:23.863" v="733" actId="14100"/>
          <ac:graphicFrameMkLst>
            <pc:docMk/>
            <pc:sldMk cId="1530164365" sldId="260"/>
            <ac:graphicFrameMk id="7" creationId="{2482DD03-8DAD-4202-B4B8-3394B24651E1}"/>
          </ac:graphicFrameMkLst>
        </pc:graphicFrameChg>
        <pc:graphicFrameChg chg="add mod">
          <ac:chgData name="Peter" userId="2e8d26cd-55d7-4d78-8227-1866407259d9" providerId="ADAL" clId="{2CF41546-3E19-463B-87B4-C2EA84E3625E}" dt="2024-03-03T11:44:28.174" v="734" actId="14100"/>
          <ac:graphicFrameMkLst>
            <pc:docMk/>
            <pc:sldMk cId="1530164365" sldId="260"/>
            <ac:graphicFrameMk id="8" creationId="{F8738640-D5C8-47E5-8EFD-5C2EB8CABEE0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06.198" v="47" actId="47"/>
        <pc:sldMkLst>
          <pc:docMk/>
          <pc:sldMk cId="130978371" sldId="261"/>
        </pc:sldMkLst>
      </pc:sldChg>
      <pc:sldChg chg="addSp delSp modSp add mod delAnim">
        <pc:chgData name="Peter" userId="2e8d26cd-55d7-4d78-8227-1866407259d9" providerId="ADAL" clId="{2CF41546-3E19-463B-87B4-C2EA84E3625E}" dt="2024-03-03T16:36:26.360" v="5769" actId="27918"/>
        <pc:sldMkLst>
          <pc:docMk/>
          <pc:sldMk cId="1892564385" sldId="261"/>
        </pc:sldMkLst>
        <pc:spChg chg="mod">
          <ac:chgData name="Peter" userId="2e8d26cd-55d7-4d78-8227-1866407259d9" providerId="ADAL" clId="{2CF41546-3E19-463B-87B4-C2EA84E3625E}" dt="2024-03-03T11:44:13.519" v="731"/>
          <ac:spMkLst>
            <pc:docMk/>
            <pc:sldMk cId="1892564385" sldId="261"/>
            <ac:spMk id="2" creationId="{19E0EDAA-AFE6-483B-A1E7-EE34B733DF79}"/>
          </ac:spMkLst>
        </pc:spChg>
        <pc:spChg chg="del">
          <ac:chgData name="Peter" userId="2e8d26cd-55d7-4d78-8227-1866407259d9" providerId="ADAL" clId="{2CF41546-3E19-463B-87B4-C2EA84E3625E}" dt="2024-03-03T11:44:15.828" v="732" actId="478"/>
          <ac:spMkLst>
            <pc:docMk/>
            <pc:sldMk cId="1892564385" sldId="261"/>
            <ac:spMk id="10" creationId="{70614216-8AA4-4A5B-A446-40A980AF2067}"/>
          </ac:spMkLst>
        </pc:spChg>
        <pc:graphicFrameChg chg="add mod">
          <ac:chgData name="Peter" userId="2e8d26cd-55d7-4d78-8227-1866407259d9" providerId="ADAL" clId="{2CF41546-3E19-463B-87B4-C2EA84E3625E}" dt="2024-03-03T16:34:08.534" v="5765" actId="1035"/>
          <ac:graphicFrameMkLst>
            <pc:docMk/>
            <pc:sldMk cId="1892564385" sldId="261"/>
            <ac:graphicFrameMk id="6" creationId="{C28CB34C-EA6F-4098-8232-0E8FAD17A153}"/>
          </ac:graphicFrameMkLst>
        </pc:graphicFrameChg>
        <pc:graphicFrameChg chg="mod">
          <ac:chgData name="Peter" userId="2e8d26cd-55d7-4d78-8227-1866407259d9" providerId="ADAL" clId="{2CF41546-3E19-463B-87B4-C2EA84E3625E}" dt="2024-03-03T16:33:53.256" v="5756" actId="14100"/>
          <ac:graphicFrameMkLst>
            <pc:docMk/>
            <pc:sldMk cId="1892564385" sldId="261"/>
            <ac:graphicFrameMk id="7" creationId="{2482DD03-8DAD-4202-B4B8-3394B24651E1}"/>
          </ac:graphicFrameMkLst>
        </pc:graphicFrameChg>
        <pc:graphicFrameChg chg="del">
          <ac:chgData name="Peter" userId="2e8d26cd-55d7-4d78-8227-1866407259d9" providerId="ADAL" clId="{2CF41546-3E19-463B-87B4-C2EA84E3625E}" dt="2024-03-03T11:42:25.478" v="657" actId="478"/>
          <ac:graphicFrameMkLst>
            <pc:docMk/>
            <pc:sldMk cId="1892564385" sldId="261"/>
            <ac:graphicFrameMk id="8" creationId="{F8738640-D5C8-47E5-8EFD-5C2EB8CABEE0}"/>
          </ac:graphicFrameMkLst>
        </pc:graphicFrameChg>
      </pc:sldChg>
      <pc:sldChg chg="modSp new mod">
        <pc:chgData name="Peter" userId="2e8d26cd-55d7-4d78-8227-1866407259d9" providerId="ADAL" clId="{2CF41546-3E19-463B-87B4-C2EA84E3625E}" dt="2024-03-03T16:33:45.976" v="5755" actId="20577"/>
        <pc:sldMkLst>
          <pc:docMk/>
          <pc:sldMk cId="934030603" sldId="262"/>
        </pc:sldMkLst>
        <pc:spChg chg="mod">
          <ac:chgData name="Peter" userId="2e8d26cd-55d7-4d78-8227-1866407259d9" providerId="ADAL" clId="{2CF41546-3E19-463B-87B4-C2EA84E3625E}" dt="2024-03-03T12:12:00.923" v="813" actId="20577"/>
          <ac:spMkLst>
            <pc:docMk/>
            <pc:sldMk cId="934030603" sldId="262"/>
            <ac:spMk id="2" creationId="{18FA00C4-5F1A-4516-82FE-2C8126833353}"/>
          </ac:spMkLst>
        </pc:spChg>
        <pc:spChg chg="mod">
          <ac:chgData name="Peter" userId="2e8d26cd-55d7-4d78-8227-1866407259d9" providerId="ADAL" clId="{2CF41546-3E19-463B-87B4-C2EA84E3625E}" dt="2024-03-03T16:33:45.976" v="5755" actId="20577"/>
          <ac:spMkLst>
            <pc:docMk/>
            <pc:sldMk cId="934030603" sldId="262"/>
            <ac:spMk id="3" creationId="{91C0A6C2-2258-4259-B16D-FC5A07C12ED9}"/>
          </ac:spMkLst>
        </pc:spChg>
      </pc:sldChg>
      <pc:sldChg chg="del">
        <pc:chgData name="Peter" userId="2e8d26cd-55d7-4d78-8227-1866407259d9" providerId="ADAL" clId="{2CF41546-3E19-463B-87B4-C2EA84E3625E}" dt="2024-03-03T10:54:06.567" v="48" actId="47"/>
        <pc:sldMkLst>
          <pc:docMk/>
          <pc:sldMk cId="1328829392" sldId="262"/>
        </pc:sldMkLst>
      </pc:sldChg>
      <pc:sldChg chg="del">
        <pc:chgData name="Peter" userId="2e8d26cd-55d7-4d78-8227-1866407259d9" providerId="ADAL" clId="{2CF41546-3E19-463B-87B4-C2EA84E3625E}" dt="2024-03-03T10:54:06.904" v="49" actId="47"/>
        <pc:sldMkLst>
          <pc:docMk/>
          <pc:sldMk cId="1315530498" sldId="263"/>
        </pc:sldMkLst>
      </pc:sldChg>
      <pc:sldChg chg="addSp delSp modSp new mod">
        <pc:chgData name="Peter" userId="2e8d26cd-55d7-4d78-8227-1866407259d9" providerId="ADAL" clId="{2CF41546-3E19-463B-87B4-C2EA84E3625E}" dt="2024-03-03T12:27:46.589" v="1348" actId="1076"/>
        <pc:sldMkLst>
          <pc:docMk/>
          <pc:sldMk cId="2864936724" sldId="263"/>
        </pc:sldMkLst>
        <pc:spChg chg="del">
          <ac:chgData name="Peter" userId="2e8d26cd-55d7-4d78-8227-1866407259d9" providerId="ADAL" clId="{2CF41546-3E19-463B-87B4-C2EA84E3625E}" dt="2024-03-03T12:26:06.471" v="1343" actId="478"/>
          <ac:spMkLst>
            <pc:docMk/>
            <pc:sldMk cId="2864936724" sldId="263"/>
            <ac:spMk id="2" creationId="{F4508494-33CF-40C5-8709-1412C95D3926}"/>
          </ac:spMkLst>
        </pc:spChg>
        <pc:spChg chg="del">
          <ac:chgData name="Peter" userId="2e8d26cd-55d7-4d78-8227-1866407259d9" providerId="ADAL" clId="{2CF41546-3E19-463B-87B4-C2EA84E3625E}" dt="2024-03-03T12:26:04.341" v="1342" actId="478"/>
          <ac:spMkLst>
            <pc:docMk/>
            <pc:sldMk cId="2864936724" sldId="263"/>
            <ac:spMk id="3" creationId="{9D653B11-0121-4AAE-A7A4-BACD500BF9A0}"/>
          </ac:spMkLst>
        </pc:spChg>
        <pc:picChg chg="add mod">
          <ac:chgData name="Peter" userId="2e8d26cd-55d7-4d78-8227-1866407259d9" providerId="ADAL" clId="{2CF41546-3E19-463B-87B4-C2EA84E3625E}" dt="2024-03-03T12:26:10.070" v="1345" actId="1076"/>
          <ac:picMkLst>
            <pc:docMk/>
            <pc:sldMk cId="2864936724" sldId="263"/>
            <ac:picMk id="5" creationId="{739A9FEB-0D71-4CD6-8879-AEF7B83C067C}"/>
          </ac:picMkLst>
        </pc:picChg>
        <pc:picChg chg="add mod">
          <ac:chgData name="Peter" userId="2e8d26cd-55d7-4d78-8227-1866407259d9" providerId="ADAL" clId="{2CF41546-3E19-463B-87B4-C2EA84E3625E}" dt="2024-03-03T12:27:46.589" v="1348" actId="1076"/>
          <ac:picMkLst>
            <pc:docMk/>
            <pc:sldMk cId="2864936724" sldId="263"/>
            <ac:picMk id="7" creationId="{2DA515DE-EF7A-42F5-9878-7A3BF1E627B9}"/>
          </ac:picMkLst>
        </pc:picChg>
      </pc:sldChg>
      <pc:sldChg chg="addSp delSp modSp new mod">
        <pc:chgData name="Peter" userId="2e8d26cd-55d7-4d78-8227-1866407259d9" providerId="ADAL" clId="{2CF41546-3E19-463B-87B4-C2EA84E3625E}" dt="2024-03-03T12:20:24.660" v="1341" actId="1076"/>
        <pc:sldMkLst>
          <pc:docMk/>
          <pc:sldMk cId="824700805" sldId="264"/>
        </pc:sldMkLst>
        <pc:spChg chg="del">
          <ac:chgData name="Peter" userId="2e8d26cd-55d7-4d78-8227-1866407259d9" providerId="ADAL" clId="{2CF41546-3E19-463B-87B4-C2EA84E3625E}" dt="2024-03-03T12:20:18.582" v="1339" actId="478"/>
          <ac:spMkLst>
            <pc:docMk/>
            <pc:sldMk cId="824700805" sldId="264"/>
            <ac:spMk id="2" creationId="{0B7885A6-20E6-4982-9E51-71799CC8A9F3}"/>
          </ac:spMkLst>
        </pc:spChg>
        <pc:spChg chg="del">
          <ac:chgData name="Peter" userId="2e8d26cd-55d7-4d78-8227-1866407259d9" providerId="ADAL" clId="{2CF41546-3E19-463B-87B4-C2EA84E3625E}" dt="2024-03-03T12:20:16.141" v="1338"/>
          <ac:spMkLst>
            <pc:docMk/>
            <pc:sldMk cId="824700805" sldId="264"/>
            <ac:spMk id="3" creationId="{23FE45C1-E479-421F-990B-BE62C9A644AC}"/>
          </ac:spMkLst>
        </pc:spChg>
        <pc:picChg chg="add mod">
          <ac:chgData name="Peter" userId="2e8d26cd-55d7-4d78-8227-1866407259d9" providerId="ADAL" clId="{2CF41546-3E19-463B-87B4-C2EA84E3625E}" dt="2024-03-03T12:20:24.660" v="1341" actId="1076"/>
          <ac:picMkLst>
            <pc:docMk/>
            <pc:sldMk cId="824700805" sldId="264"/>
            <ac:picMk id="1026" creationId="{A2AFC443-5E94-47D2-A6A5-69ADE344C3B3}"/>
          </ac:picMkLst>
        </pc:picChg>
      </pc:sldChg>
      <pc:sldChg chg="modSp new mod">
        <pc:chgData name="Peter" userId="2e8d26cd-55d7-4d78-8227-1866407259d9" providerId="ADAL" clId="{2CF41546-3E19-463B-87B4-C2EA84E3625E}" dt="2024-03-03T13:41:31.738" v="4124" actId="20577"/>
        <pc:sldMkLst>
          <pc:docMk/>
          <pc:sldMk cId="499407448" sldId="265"/>
        </pc:sldMkLst>
        <pc:spChg chg="mod">
          <ac:chgData name="Peter" userId="2e8d26cd-55d7-4d78-8227-1866407259d9" providerId="ADAL" clId="{2CF41546-3E19-463B-87B4-C2EA84E3625E}" dt="2024-03-03T13:41:31.738" v="4124" actId="20577"/>
          <ac:spMkLst>
            <pc:docMk/>
            <pc:sldMk cId="499407448" sldId="265"/>
            <ac:spMk id="2" creationId="{CD33DDD8-BF43-4BD0-909B-B29DBC1E7031}"/>
          </ac:spMkLst>
        </pc:spChg>
        <pc:spChg chg="mod">
          <ac:chgData name="Peter" userId="2e8d26cd-55d7-4d78-8227-1866407259d9" providerId="ADAL" clId="{2CF41546-3E19-463B-87B4-C2EA84E3625E}" dt="2024-03-03T12:40:42.034" v="1958" actId="20577"/>
          <ac:spMkLst>
            <pc:docMk/>
            <pc:sldMk cId="499407448" sldId="265"/>
            <ac:spMk id="3" creationId="{98C16FF9-AC7B-4CBE-8CBA-60B85B76FE3D}"/>
          </ac:spMkLst>
        </pc:spChg>
      </pc:sldChg>
      <pc:sldChg chg="del">
        <pc:chgData name="Peter" userId="2e8d26cd-55d7-4d78-8227-1866407259d9" providerId="ADAL" clId="{2CF41546-3E19-463B-87B4-C2EA84E3625E}" dt="2024-03-03T10:54:07.140" v="50" actId="47"/>
        <pc:sldMkLst>
          <pc:docMk/>
          <pc:sldMk cId="1877673267" sldId="265"/>
        </pc:sldMkLst>
      </pc:sldChg>
      <pc:sldChg chg="addSp delSp modSp new del mod">
        <pc:chgData name="Peter" userId="2e8d26cd-55d7-4d78-8227-1866407259d9" providerId="ADAL" clId="{2CF41546-3E19-463B-87B4-C2EA84E3625E}" dt="2024-03-03T12:36:40.024" v="1767" actId="47"/>
        <pc:sldMkLst>
          <pc:docMk/>
          <pc:sldMk cId="546097607" sldId="266"/>
        </pc:sldMkLst>
        <pc:spChg chg="del">
          <ac:chgData name="Peter" userId="2e8d26cd-55d7-4d78-8227-1866407259d9" providerId="ADAL" clId="{2CF41546-3E19-463B-87B4-C2EA84E3625E}" dt="2024-03-03T12:32:41.648" v="1751" actId="478"/>
          <ac:spMkLst>
            <pc:docMk/>
            <pc:sldMk cId="546097607" sldId="266"/>
            <ac:spMk id="2" creationId="{30102A45-453B-4CEE-AEA9-D2AF089A69FF}"/>
          </ac:spMkLst>
        </pc:spChg>
        <pc:spChg chg="del">
          <ac:chgData name="Peter" userId="2e8d26cd-55d7-4d78-8227-1866407259d9" providerId="ADAL" clId="{2CF41546-3E19-463B-87B4-C2EA84E3625E}" dt="2024-03-03T12:32:40.894" v="1750" actId="478"/>
          <ac:spMkLst>
            <pc:docMk/>
            <pc:sldMk cId="546097607" sldId="266"/>
            <ac:spMk id="3" creationId="{BC5BC7CE-9E46-4733-840B-9209EBBB7C06}"/>
          </ac:spMkLst>
        </pc:spChg>
        <pc:picChg chg="add mod">
          <ac:chgData name="Peter" userId="2e8d26cd-55d7-4d78-8227-1866407259d9" providerId="ADAL" clId="{2CF41546-3E19-463B-87B4-C2EA84E3625E}" dt="2024-03-03T12:33:45.317" v="1761" actId="1076"/>
          <ac:picMkLst>
            <pc:docMk/>
            <pc:sldMk cId="546097607" sldId="266"/>
            <ac:picMk id="2050" creationId="{B9D8DCD8-E61E-424E-81FE-42412641CC53}"/>
          </ac:picMkLst>
        </pc:picChg>
      </pc:sldChg>
      <pc:sldChg chg="addSp delSp modSp new mod">
        <pc:chgData name="Peter" userId="2e8d26cd-55d7-4d78-8227-1866407259d9" providerId="ADAL" clId="{2CF41546-3E19-463B-87B4-C2EA84E3625E}" dt="2024-03-03T12:36:38.384" v="1766" actId="1076"/>
        <pc:sldMkLst>
          <pc:docMk/>
          <pc:sldMk cId="557186329" sldId="267"/>
        </pc:sldMkLst>
        <pc:spChg chg="del">
          <ac:chgData name="Peter" userId="2e8d26cd-55d7-4d78-8227-1866407259d9" providerId="ADAL" clId="{2CF41546-3E19-463B-87B4-C2EA84E3625E}" dt="2024-03-03T12:36:34.487" v="1764" actId="478"/>
          <ac:spMkLst>
            <pc:docMk/>
            <pc:sldMk cId="557186329" sldId="267"/>
            <ac:spMk id="2" creationId="{E48290C8-F13A-4413-9758-B858FF542454}"/>
          </ac:spMkLst>
        </pc:spChg>
        <pc:spChg chg="del">
          <ac:chgData name="Peter" userId="2e8d26cd-55d7-4d78-8227-1866407259d9" providerId="ADAL" clId="{2CF41546-3E19-463B-87B4-C2EA84E3625E}" dt="2024-03-03T12:36:32.268" v="1763" actId="22"/>
          <ac:spMkLst>
            <pc:docMk/>
            <pc:sldMk cId="557186329" sldId="267"/>
            <ac:spMk id="3" creationId="{0663601A-A752-47B3-87B0-7278F3B5765C}"/>
          </ac:spMkLst>
        </pc:spChg>
        <pc:picChg chg="add mod ord">
          <ac:chgData name="Peter" userId="2e8d26cd-55d7-4d78-8227-1866407259d9" providerId="ADAL" clId="{2CF41546-3E19-463B-87B4-C2EA84E3625E}" dt="2024-03-03T12:36:38.384" v="1766" actId="1076"/>
          <ac:picMkLst>
            <pc:docMk/>
            <pc:sldMk cId="557186329" sldId="267"/>
            <ac:picMk id="5" creationId="{F79E442A-2109-4B0A-825E-EC88642947D3}"/>
          </ac:picMkLst>
        </pc:picChg>
      </pc:sldChg>
      <pc:sldChg chg="del">
        <pc:chgData name="Peter" userId="2e8d26cd-55d7-4d78-8227-1866407259d9" providerId="ADAL" clId="{2CF41546-3E19-463B-87B4-C2EA84E3625E}" dt="2024-03-03T10:54:07.340" v="51" actId="47"/>
        <pc:sldMkLst>
          <pc:docMk/>
          <pc:sldMk cId="2913787695" sldId="267"/>
        </pc:sldMkLst>
      </pc:sldChg>
      <pc:sldChg chg="modSp new mod">
        <pc:chgData name="Peter" userId="2e8d26cd-55d7-4d78-8227-1866407259d9" providerId="ADAL" clId="{2CF41546-3E19-463B-87B4-C2EA84E3625E}" dt="2024-03-03T13:41:36.385" v="4127" actId="20577"/>
        <pc:sldMkLst>
          <pc:docMk/>
          <pc:sldMk cId="3568975420" sldId="268"/>
        </pc:sldMkLst>
        <pc:spChg chg="mod">
          <ac:chgData name="Peter" userId="2e8d26cd-55d7-4d78-8227-1866407259d9" providerId="ADAL" clId="{2CF41546-3E19-463B-87B4-C2EA84E3625E}" dt="2024-03-03T13:41:36.385" v="4127" actId="20577"/>
          <ac:spMkLst>
            <pc:docMk/>
            <pc:sldMk cId="3568975420" sldId="268"/>
            <ac:spMk id="2" creationId="{9EADDE76-D4D5-46C1-A213-E615343A8BA4}"/>
          </ac:spMkLst>
        </pc:spChg>
        <pc:spChg chg="mod">
          <ac:chgData name="Peter" userId="2e8d26cd-55d7-4d78-8227-1866407259d9" providerId="ADAL" clId="{2CF41546-3E19-463B-87B4-C2EA84E3625E}" dt="2024-03-03T12:41:05.406" v="2006" actId="20577"/>
          <ac:spMkLst>
            <pc:docMk/>
            <pc:sldMk cId="3568975420" sldId="268"/>
            <ac:spMk id="3" creationId="{DC915F31-00ED-4488-97E1-BC313D4EB20F}"/>
          </ac:spMkLst>
        </pc:spChg>
      </pc:sldChg>
      <pc:sldChg chg="modSp new mod">
        <pc:chgData name="Peter" userId="2e8d26cd-55d7-4d78-8227-1866407259d9" providerId="ADAL" clId="{2CF41546-3E19-463B-87B4-C2EA84E3625E}" dt="2024-03-03T13:11:50.762" v="3266" actId="20577"/>
        <pc:sldMkLst>
          <pc:docMk/>
          <pc:sldMk cId="2441578822" sldId="269"/>
        </pc:sldMkLst>
        <pc:spChg chg="mod">
          <ac:chgData name="Peter" userId="2e8d26cd-55d7-4d78-8227-1866407259d9" providerId="ADAL" clId="{2CF41546-3E19-463B-87B4-C2EA84E3625E}" dt="2024-03-03T12:41:19.404" v="2012" actId="20577"/>
          <ac:spMkLst>
            <pc:docMk/>
            <pc:sldMk cId="2441578822" sldId="269"/>
            <ac:spMk id="2" creationId="{E7A88659-4561-45F0-BDC4-A148DC35F3B3}"/>
          </ac:spMkLst>
        </pc:spChg>
        <pc:spChg chg="mod">
          <ac:chgData name="Peter" userId="2e8d26cd-55d7-4d78-8227-1866407259d9" providerId="ADAL" clId="{2CF41546-3E19-463B-87B4-C2EA84E3625E}" dt="2024-03-03T13:11:50.762" v="3266" actId="20577"/>
          <ac:spMkLst>
            <pc:docMk/>
            <pc:sldMk cId="2441578822" sldId="269"/>
            <ac:spMk id="3" creationId="{5BB96B0A-25F2-4B65-95DE-73C42311C8FB}"/>
          </ac:spMkLst>
        </pc:spChg>
      </pc:sldChg>
      <pc:sldChg chg="del">
        <pc:chgData name="Peter" userId="2e8d26cd-55d7-4d78-8227-1866407259d9" providerId="ADAL" clId="{2CF41546-3E19-463B-87B4-C2EA84E3625E}" dt="2024-03-03T10:54:07.530" v="52" actId="47"/>
        <pc:sldMkLst>
          <pc:docMk/>
          <pc:sldMk cId="2036909935" sldId="270"/>
        </pc:sldMkLst>
      </pc:sldChg>
      <pc:sldChg chg="addSp delSp modSp new mod">
        <pc:chgData name="Peter" userId="2e8d26cd-55d7-4d78-8227-1866407259d9" providerId="ADAL" clId="{2CF41546-3E19-463B-87B4-C2EA84E3625E}" dt="2024-03-03T13:12:14.962" v="3312" actId="20577"/>
        <pc:sldMkLst>
          <pc:docMk/>
          <pc:sldMk cId="2843952886" sldId="270"/>
        </pc:sldMkLst>
        <pc:spChg chg="del">
          <ac:chgData name="Peter" userId="2e8d26cd-55d7-4d78-8227-1866407259d9" providerId="ADAL" clId="{2CF41546-3E19-463B-87B4-C2EA84E3625E}" dt="2024-03-03T12:52:46.269" v="2540" actId="478"/>
          <ac:spMkLst>
            <pc:docMk/>
            <pc:sldMk cId="2843952886" sldId="270"/>
            <ac:spMk id="2" creationId="{C618A7F0-241D-476A-99A0-B71BE25E8FE8}"/>
          </ac:spMkLst>
        </pc:spChg>
        <pc:spChg chg="del">
          <ac:chgData name="Peter" userId="2e8d26cd-55d7-4d78-8227-1866407259d9" providerId="ADAL" clId="{2CF41546-3E19-463B-87B4-C2EA84E3625E}" dt="2024-03-03T12:52:54.505" v="2541" actId="3680"/>
          <ac:spMkLst>
            <pc:docMk/>
            <pc:sldMk cId="2843952886" sldId="270"/>
            <ac:spMk id="3" creationId="{A01CEC7B-21C4-44F4-AD23-50E3E20A8151}"/>
          </ac:spMkLst>
        </pc:spChg>
        <pc:graphicFrameChg chg="add mod ord modGraphic">
          <ac:chgData name="Peter" userId="2e8d26cd-55d7-4d78-8227-1866407259d9" providerId="ADAL" clId="{2CF41546-3E19-463B-87B4-C2EA84E3625E}" dt="2024-03-03T13:12:14.962" v="3312" actId="20577"/>
          <ac:graphicFrameMkLst>
            <pc:docMk/>
            <pc:sldMk cId="2843952886" sldId="270"/>
            <ac:graphicFrameMk id="4" creationId="{74C7A30F-5C70-4243-818F-FE154D3EB8F6}"/>
          </ac:graphicFrameMkLst>
        </pc:graphicFrameChg>
        <pc:graphicFrameChg chg="add del mod">
          <ac:chgData name="Peter" userId="2e8d26cd-55d7-4d78-8227-1866407259d9" providerId="ADAL" clId="{2CF41546-3E19-463B-87B4-C2EA84E3625E}" dt="2024-03-03T13:01:25.560" v="3045"/>
          <ac:graphicFrameMkLst>
            <pc:docMk/>
            <pc:sldMk cId="2843952886" sldId="270"/>
            <ac:graphicFrameMk id="5" creationId="{00F57E5E-3911-4D73-A84D-8C815389AD8E}"/>
          </ac:graphicFrameMkLst>
        </pc:graphicFrameChg>
      </pc:sldChg>
      <pc:sldChg chg="modSp new mod">
        <pc:chgData name="Peter" userId="2e8d26cd-55d7-4d78-8227-1866407259d9" providerId="ADAL" clId="{2CF41546-3E19-463B-87B4-C2EA84E3625E}" dt="2024-03-03T12:59:21.872" v="3041" actId="5793"/>
        <pc:sldMkLst>
          <pc:docMk/>
          <pc:sldMk cId="2775062313" sldId="271"/>
        </pc:sldMkLst>
        <pc:spChg chg="mod">
          <ac:chgData name="Peter" userId="2e8d26cd-55d7-4d78-8227-1866407259d9" providerId="ADAL" clId="{2CF41546-3E19-463B-87B4-C2EA84E3625E}" dt="2024-03-03T12:57:11.479" v="2737" actId="20577"/>
          <ac:spMkLst>
            <pc:docMk/>
            <pc:sldMk cId="2775062313" sldId="271"/>
            <ac:spMk id="2" creationId="{A448C8BE-65F2-4A6F-AA58-FDA061C04495}"/>
          </ac:spMkLst>
        </pc:spChg>
        <pc:spChg chg="mod">
          <ac:chgData name="Peter" userId="2e8d26cd-55d7-4d78-8227-1866407259d9" providerId="ADAL" clId="{2CF41546-3E19-463B-87B4-C2EA84E3625E}" dt="2024-03-03T12:59:21.872" v="3041" actId="5793"/>
          <ac:spMkLst>
            <pc:docMk/>
            <pc:sldMk cId="2775062313" sldId="271"/>
            <ac:spMk id="3" creationId="{2E3E0F76-913D-4194-BC86-4D2172C41B49}"/>
          </ac:spMkLst>
        </pc:spChg>
      </pc:sldChg>
      <pc:sldChg chg="del">
        <pc:chgData name="Peter" userId="2e8d26cd-55d7-4d78-8227-1866407259d9" providerId="ADAL" clId="{2CF41546-3E19-463B-87B4-C2EA84E3625E}" dt="2024-03-03T10:54:07.706" v="53" actId="47"/>
        <pc:sldMkLst>
          <pc:docMk/>
          <pc:sldMk cId="3041538911" sldId="271"/>
        </pc:sldMkLst>
      </pc:sldChg>
      <pc:sldChg chg="del">
        <pc:chgData name="Peter" userId="2e8d26cd-55d7-4d78-8227-1866407259d9" providerId="ADAL" clId="{2CF41546-3E19-463B-87B4-C2EA84E3625E}" dt="2024-03-03T10:54:07.875" v="54" actId="47"/>
        <pc:sldMkLst>
          <pc:docMk/>
          <pc:sldMk cId="74542013" sldId="272"/>
        </pc:sldMkLst>
      </pc:sldChg>
      <pc:sldChg chg="addSp delSp modSp add del mod">
        <pc:chgData name="Peter" userId="2e8d26cd-55d7-4d78-8227-1866407259d9" providerId="ADAL" clId="{2CF41546-3E19-463B-87B4-C2EA84E3625E}" dt="2024-03-03T13:11:23.208" v="3246" actId="2696"/>
        <pc:sldMkLst>
          <pc:docMk/>
          <pc:sldMk cId="1141243720" sldId="272"/>
        </pc:sldMkLst>
        <pc:spChg chg="add del mod">
          <ac:chgData name="Peter" userId="2e8d26cd-55d7-4d78-8227-1866407259d9" providerId="ADAL" clId="{2CF41546-3E19-463B-87B4-C2EA84E3625E}" dt="2024-03-03T13:06:16.734" v="3138" actId="478"/>
          <ac:spMkLst>
            <pc:docMk/>
            <pc:sldMk cId="1141243720" sldId="272"/>
            <ac:spMk id="3" creationId="{CF5642DF-793A-4359-BED1-114D9852104B}"/>
          </ac:spMkLst>
        </pc:spChg>
        <pc:graphicFrameChg chg="add del mod modGraphic">
          <ac:chgData name="Peter" userId="2e8d26cd-55d7-4d78-8227-1866407259d9" providerId="ADAL" clId="{2CF41546-3E19-463B-87B4-C2EA84E3625E}" dt="2024-03-03T13:06:39.623" v="3148" actId="14100"/>
          <ac:graphicFrameMkLst>
            <pc:docMk/>
            <pc:sldMk cId="1141243720" sldId="272"/>
            <ac:graphicFrameMk id="4" creationId="{74C7A30F-5C70-4243-818F-FE154D3EB8F6}"/>
          </ac:graphicFrameMkLst>
        </pc:graphicFrameChg>
      </pc:sldChg>
      <pc:sldChg chg="addSp delSp modSp add del mod">
        <pc:chgData name="Peter" userId="2e8d26cd-55d7-4d78-8227-1866407259d9" providerId="ADAL" clId="{2CF41546-3E19-463B-87B4-C2EA84E3625E}" dt="2024-03-03T16:33:23.340" v="5754" actId="47"/>
        <pc:sldMkLst>
          <pc:docMk/>
          <pc:sldMk cId="1654143310" sldId="272"/>
        </pc:sldMkLst>
        <pc:spChg chg="add mod">
          <ac:chgData name="Peter" userId="2e8d26cd-55d7-4d78-8227-1866407259d9" providerId="ADAL" clId="{2CF41546-3E19-463B-87B4-C2EA84E3625E}" dt="2024-03-03T13:30:16.186" v="3810" actId="14100"/>
          <ac:spMkLst>
            <pc:docMk/>
            <pc:sldMk cId="1654143310" sldId="272"/>
            <ac:spMk id="5" creationId="{0F922B1E-F246-49D4-B191-6089440C5A71}"/>
          </ac:spMkLst>
        </pc:spChg>
        <pc:spChg chg="add mod">
          <ac:chgData name="Peter" userId="2e8d26cd-55d7-4d78-8227-1866407259d9" providerId="ADAL" clId="{2CF41546-3E19-463B-87B4-C2EA84E3625E}" dt="2024-03-03T13:30:05.917" v="3807" actId="20577"/>
          <ac:spMkLst>
            <pc:docMk/>
            <pc:sldMk cId="1654143310" sldId="272"/>
            <ac:spMk id="6" creationId="{E315EEC5-7AB7-4F71-B10A-603F067B5570}"/>
          </ac:spMkLst>
        </pc:spChg>
        <pc:graphicFrameChg chg="add del mod modGraphic">
          <ac:chgData name="Peter" userId="2e8d26cd-55d7-4d78-8227-1866407259d9" providerId="ADAL" clId="{2CF41546-3E19-463B-87B4-C2EA84E3625E}" dt="2024-03-03T13:28:22.911" v="3533" actId="478"/>
          <ac:graphicFrameMkLst>
            <pc:docMk/>
            <pc:sldMk cId="1654143310" sldId="272"/>
            <ac:graphicFrameMk id="3" creationId="{6AF18255-4789-42BD-A6F7-D0A078145941}"/>
          </ac:graphicFrameMkLst>
        </pc:graphicFrameChg>
        <pc:graphicFrameChg chg="mod modGraphic">
          <ac:chgData name="Peter" userId="2e8d26cd-55d7-4d78-8227-1866407259d9" providerId="ADAL" clId="{2CF41546-3E19-463B-87B4-C2EA84E3625E}" dt="2024-03-03T13:28:33.299" v="3621" actId="1036"/>
          <ac:graphicFrameMkLst>
            <pc:docMk/>
            <pc:sldMk cId="1654143310" sldId="272"/>
            <ac:graphicFrameMk id="4" creationId="{74C7A30F-5C70-4243-818F-FE154D3EB8F6}"/>
          </ac:graphicFrameMkLst>
        </pc:graphicFrameChg>
      </pc:sldChg>
      <pc:sldChg chg="modSp add del mod">
        <pc:chgData name="Peter" userId="2e8d26cd-55d7-4d78-8227-1866407259d9" providerId="ADAL" clId="{2CF41546-3E19-463B-87B4-C2EA84E3625E}" dt="2024-03-03T13:04:47.227" v="3121" actId="47"/>
        <pc:sldMkLst>
          <pc:docMk/>
          <pc:sldMk cId="2626707686" sldId="272"/>
        </pc:sldMkLst>
        <pc:graphicFrameChg chg="modGraphic">
          <ac:chgData name="Peter" userId="2e8d26cd-55d7-4d78-8227-1866407259d9" providerId="ADAL" clId="{2CF41546-3E19-463B-87B4-C2EA84E3625E}" dt="2024-03-03T13:04:34.357" v="3120" actId="20577"/>
          <ac:graphicFrameMkLst>
            <pc:docMk/>
            <pc:sldMk cId="2626707686" sldId="272"/>
            <ac:graphicFrameMk id="4" creationId="{74C7A30F-5C70-4243-818F-FE154D3EB8F6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08.057" v="55" actId="47"/>
        <pc:sldMkLst>
          <pc:docMk/>
          <pc:sldMk cId="2230398097" sldId="273"/>
        </pc:sldMkLst>
      </pc:sldChg>
      <pc:sldChg chg="modSp add del mod">
        <pc:chgData name="Peter" userId="2e8d26cd-55d7-4d78-8227-1866407259d9" providerId="ADAL" clId="{2CF41546-3E19-463B-87B4-C2EA84E3625E}" dt="2024-03-03T13:40:36.088" v="4088" actId="47"/>
        <pc:sldMkLst>
          <pc:docMk/>
          <pc:sldMk cId="3014245171" sldId="273"/>
        </pc:sldMkLst>
        <pc:graphicFrameChg chg="modGraphic">
          <ac:chgData name="Peter" userId="2e8d26cd-55d7-4d78-8227-1866407259d9" providerId="ADAL" clId="{2CF41546-3E19-463B-87B4-C2EA84E3625E}" dt="2024-03-03T13:11:01.625" v="3245" actId="20577"/>
          <ac:graphicFrameMkLst>
            <pc:docMk/>
            <pc:sldMk cId="3014245171" sldId="273"/>
            <ac:graphicFrameMk id="4" creationId="{74C7A30F-5C70-4243-818F-FE154D3EB8F6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08.245" v="56" actId="47"/>
        <pc:sldMkLst>
          <pc:docMk/>
          <pc:sldMk cId="1301193265" sldId="274"/>
        </pc:sldMkLst>
      </pc:sldChg>
      <pc:sldChg chg="delSp modSp add mod">
        <pc:chgData name="Peter" userId="2e8d26cd-55d7-4d78-8227-1866407259d9" providerId="ADAL" clId="{2CF41546-3E19-463B-87B4-C2EA84E3625E}" dt="2024-03-03T13:32:48.996" v="3852" actId="207"/>
        <pc:sldMkLst>
          <pc:docMk/>
          <pc:sldMk cId="3137712484" sldId="274"/>
        </pc:sldMkLst>
        <pc:spChg chg="del">
          <ac:chgData name="Peter" userId="2e8d26cd-55d7-4d78-8227-1866407259d9" providerId="ADAL" clId="{2CF41546-3E19-463B-87B4-C2EA84E3625E}" dt="2024-03-03T13:31:00.682" v="3831" actId="478"/>
          <ac:spMkLst>
            <pc:docMk/>
            <pc:sldMk cId="3137712484" sldId="274"/>
            <ac:spMk id="5" creationId="{0F922B1E-F246-49D4-B191-6089440C5A71}"/>
          </ac:spMkLst>
        </pc:spChg>
        <pc:spChg chg="mod">
          <ac:chgData name="Peter" userId="2e8d26cd-55d7-4d78-8227-1866407259d9" providerId="ADAL" clId="{2CF41546-3E19-463B-87B4-C2EA84E3625E}" dt="2024-03-03T13:31:32.815" v="3832" actId="20577"/>
          <ac:spMkLst>
            <pc:docMk/>
            <pc:sldMk cId="3137712484" sldId="274"/>
            <ac:spMk id="6" creationId="{E315EEC5-7AB7-4F71-B10A-603F067B5570}"/>
          </ac:spMkLst>
        </pc:spChg>
        <pc:graphicFrameChg chg="modGraphic">
          <ac:chgData name="Peter" userId="2e8d26cd-55d7-4d78-8227-1866407259d9" providerId="ADAL" clId="{2CF41546-3E19-463B-87B4-C2EA84E3625E}" dt="2024-03-03T13:32:48.996" v="3852" actId="207"/>
          <ac:graphicFrameMkLst>
            <pc:docMk/>
            <pc:sldMk cId="3137712484" sldId="274"/>
            <ac:graphicFrameMk id="4" creationId="{74C7A30F-5C70-4243-818F-FE154D3EB8F6}"/>
          </ac:graphicFrameMkLst>
        </pc:graphicFrameChg>
      </pc:sldChg>
      <pc:sldChg chg="new del">
        <pc:chgData name="Peter" userId="2e8d26cd-55d7-4d78-8227-1866407259d9" providerId="ADAL" clId="{2CF41546-3E19-463B-87B4-C2EA84E3625E}" dt="2024-03-03T13:32:12.040" v="3839" actId="680"/>
        <pc:sldMkLst>
          <pc:docMk/>
          <pc:sldMk cId="1701745241" sldId="275"/>
        </pc:sldMkLst>
      </pc:sldChg>
      <pc:sldChg chg="modSp add mod">
        <pc:chgData name="Peter" userId="2e8d26cd-55d7-4d78-8227-1866407259d9" providerId="ADAL" clId="{2CF41546-3E19-463B-87B4-C2EA84E3625E}" dt="2024-03-03T13:32:55.619" v="3853" actId="207"/>
        <pc:sldMkLst>
          <pc:docMk/>
          <pc:sldMk cId="2283834550" sldId="275"/>
        </pc:sldMkLst>
        <pc:spChg chg="mod">
          <ac:chgData name="Peter" userId="2e8d26cd-55d7-4d78-8227-1866407259d9" providerId="ADAL" clId="{2CF41546-3E19-463B-87B4-C2EA84E3625E}" dt="2024-03-03T13:32:22.912" v="3847" actId="20577"/>
          <ac:spMkLst>
            <pc:docMk/>
            <pc:sldMk cId="2283834550" sldId="275"/>
            <ac:spMk id="6" creationId="{E315EEC5-7AB7-4F71-B10A-603F067B5570}"/>
          </ac:spMkLst>
        </pc:spChg>
        <pc:graphicFrameChg chg="modGraphic">
          <ac:chgData name="Peter" userId="2e8d26cd-55d7-4d78-8227-1866407259d9" providerId="ADAL" clId="{2CF41546-3E19-463B-87B4-C2EA84E3625E}" dt="2024-03-03T13:32:55.619" v="3853" actId="207"/>
          <ac:graphicFrameMkLst>
            <pc:docMk/>
            <pc:sldMk cId="2283834550" sldId="275"/>
            <ac:graphicFrameMk id="4" creationId="{74C7A30F-5C70-4243-818F-FE154D3EB8F6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08.403" v="57" actId="47"/>
        <pc:sldMkLst>
          <pc:docMk/>
          <pc:sldMk cId="2662614568" sldId="275"/>
        </pc:sldMkLst>
      </pc:sldChg>
      <pc:sldChg chg="addSp delSp modSp add mod">
        <pc:chgData name="Peter" userId="2e8d26cd-55d7-4d78-8227-1866407259d9" providerId="ADAL" clId="{2CF41546-3E19-463B-87B4-C2EA84E3625E}" dt="2024-03-03T16:37:32.679" v="5776" actId="20577"/>
        <pc:sldMkLst>
          <pc:docMk/>
          <pc:sldMk cId="2602319828" sldId="276"/>
        </pc:sldMkLst>
        <pc:spChg chg="add del mod">
          <ac:chgData name="Peter" userId="2e8d26cd-55d7-4d78-8227-1866407259d9" providerId="ADAL" clId="{2CF41546-3E19-463B-87B4-C2EA84E3625E}" dt="2024-03-03T13:44:16.730" v="4271" actId="478"/>
          <ac:spMkLst>
            <pc:docMk/>
            <pc:sldMk cId="2602319828" sldId="276"/>
            <ac:spMk id="5" creationId="{3CFDC564-947A-44BC-B374-98B053FD6448}"/>
          </ac:spMkLst>
        </pc:spChg>
        <pc:spChg chg="mod">
          <ac:chgData name="Peter" userId="2e8d26cd-55d7-4d78-8227-1866407259d9" providerId="ADAL" clId="{2CF41546-3E19-463B-87B4-C2EA84E3625E}" dt="2024-03-03T16:37:32.679" v="5776" actId="20577"/>
          <ac:spMkLst>
            <pc:docMk/>
            <pc:sldMk cId="2602319828" sldId="276"/>
            <ac:spMk id="6" creationId="{E315EEC5-7AB7-4F71-B10A-603F067B5570}"/>
          </ac:spMkLst>
        </pc:spChg>
        <pc:graphicFrameChg chg="mod modGraphic">
          <ac:chgData name="Peter" userId="2e8d26cd-55d7-4d78-8227-1866407259d9" providerId="ADAL" clId="{2CF41546-3E19-463B-87B4-C2EA84E3625E}" dt="2024-03-03T13:53:13.293" v="4362" actId="1036"/>
          <ac:graphicFrameMkLst>
            <pc:docMk/>
            <pc:sldMk cId="2602319828" sldId="276"/>
            <ac:graphicFrameMk id="4" creationId="{74C7A30F-5C70-4243-818F-FE154D3EB8F6}"/>
          </ac:graphicFrameMkLst>
        </pc:graphicFrameChg>
        <pc:graphicFrameChg chg="add mod">
          <ac:chgData name="Peter" userId="2e8d26cd-55d7-4d78-8227-1866407259d9" providerId="ADAL" clId="{2CF41546-3E19-463B-87B4-C2EA84E3625E}" dt="2024-03-03T13:47:37.020" v="4281" actId="403"/>
          <ac:graphicFrameMkLst>
            <pc:docMk/>
            <pc:sldMk cId="2602319828" sldId="276"/>
            <ac:graphicFrameMk id="7" creationId="{24BEE55E-513B-445F-912D-42973545EF23}"/>
          </ac:graphicFrameMkLst>
        </pc:graphicFrameChg>
        <pc:graphicFrameChg chg="add mod">
          <ac:chgData name="Peter" userId="2e8d26cd-55d7-4d78-8227-1866407259d9" providerId="ADAL" clId="{2CF41546-3E19-463B-87B4-C2EA84E3625E}" dt="2024-03-03T13:52:45.613" v="4335" actId="20577"/>
          <ac:graphicFrameMkLst>
            <pc:docMk/>
            <pc:sldMk cId="2602319828" sldId="276"/>
            <ac:graphicFrameMk id="8" creationId="{38801336-1797-47E3-B136-B16ECFC44B60}"/>
          </ac:graphicFrameMkLst>
        </pc:graphicFrameChg>
        <pc:graphicFrameChg chg="add mod">
          <ac:chgData name="Peter" userId="2e8d26cd-55d7-4d78-8227-1866407259d9" providerId="ADAL" clId="{2CF41546-3E19-463B-87B4-C2EA84E3625E}" dt="2024-03-03T13:52:53.575" v="4344" actId="6549"/>
          <ac:graphicFrameMkLst>
            <pc:docMk/>
            <pc:sldMk cId="2602319828" sldId="276"/>
            <ac:graphicFrameMk id="9" creationId="{CF767BC4-831D-43D6-83AA-7FD8E7AE017F}"/>
          </ac:graphicFrameMkLst>
        </pc:graphicFrameChg>
        <pc:graphicFrameChg chg="add mod">
          <ac:chgData name="Peter" userId="2e8d26cd-55d7-4d78-8227-1866407259d9" providerId="ADAL" clId="{2CF41546-3E19-463B-87B4-C2EA84E3625E}" dt="2024-03-03T13:52:59.929" v="4353" actId="6549"/>
          <ac:graphicFrameMkLst>
            <pc:docMk/>
            <pc:sldMk cId="2602319828" sldId="276"/>
            <ac:graphicFrameMk id="10" creationId="{64BA6018-1D19-4D82-B5EE-7F1A3664A34A}"/>
          </ac:graphicFrameMkLst>
        </pc:graphicFrameChg>
        <pc:cxnChg chg="add mod">
          <ac:chgData name="Peter" userId="2e8d26cd-55d7-4d78-8227-1866407259d9" providerId="ADAL" clId="{2CF41546-3E19-463B-87B4-C2EA84E3625E}" dt="2024-03-03T13:52:27.471" v="4329" actId="1076"/>
          <ac:cxnSpMkLst>
            <pc:docMk/>
            <pc:sldMk cId="2602319828" sldId="276"/>
            <ac:cxnSpMk id="3" creationId="{DA96EDD6-6BFE-4906-BD55-7AE86AF14F93}"/>
          </ac:cxnSpMkLst>
        </pc:cxnChg>
      </pc:sldChg>
      <pc:sldChg chg="del">
        <pc:chgData name="Peter" userId="2e8d26cd-55d7-4d78-8227-1866407259d9" providerId="ADAL" clId="{2CF41546-3E19-463B-87B4-C2EA84E3625E}" dt="2024-03-03T10:54:08.565" v="58" actId="47"/>
        <pc:sldMkLst>
          <pc:docMk/>
          <pc:sldMk cId="3473386434" sldId="276"/>
        </pc:sldMkLst>
      </pc:sldChg>
      <pc:sldChg chg="del">
        <pc:chgData name="Peter" userId="2e8d26cd-55d7-4d78-8227-1866407259d9" providerId="ADAL" clId="{2CF41546-3E19-463B-87B4-C2EA84E3625E}" dt="2024-03-03T10:54:08.747" v="59" actId="47"/>
        <pc:sldMkLst>
          <pc:docMk/>
          <pc:sldMk cId="2903133168" sldId="277"/>
        </pc:sldMkLst>
      </pc:sldChg>
      <pc:sldChg chg="addSp modSp add mod">
        <pc:chgData name="Peter" userId="2e8d26cd-55d7-4d78-8227-1866407259d9" providerId="ADAL" clId="{2CF41546-3E19-463B-87B4-C2EA84E3625E}" dt="2024-03-03T16:38:31.140" v="5788" actId="404"/>
        <pc:sldMkLst>
          <pc:docMk/>
          <pc:sldMk cId="4177252888" sldId="277"/>
        </pc:sldMkLst>
        <pc:spChg chg="mod">
          <ac:chgData name="Peter" userId="2e8d26cd-55d7-4d78-8227-1866407259d9" providerId="ADAL" clId="{2CF41546-3E19-463B-87B4-C2EA84E3625E}" dt="2024-03-03T13:54:03.369" v="4444" actId="6549"/>
          <ac:spMkLst>
            <pc:docMk/>
            <pc:sldMk cId="4177252888" sldId="277"/>
            <ac:spMk id="5" creationId="{0F922B1E-F246-49D4-B191-6089440C5A71}"/>
          </ac:spMkLst>
        </pc:spChg>
        <pc:spChg chg="mod">
          <ac:chgData name="Peter" userId="2e8d26cd-55d7-4d78-8227-1866407259d9" providerId="ADAL" clId="{2CF41546-3E19-463B-87B4-C2EA84E3625E}" dt="2024-03-03T16:38:31.140" v="5788" actId="404"/>
          <ac:spMkLst>
            <pc:docMk/>
            <pc:sldMk cId="4177252888" sldId="277"/>
            <ac:spMk id="6" creationId="{E315EEC5-7AB7-4F71-B10A-603F067B5570}"/>
          </ac:spMkLst>
        </pc:spChg>
        <pc:graphicFrameChg chg="mod modGraphic">
          <ac:chgData name="Peter" userId="2e8d26cd-55d7-4d78-8227-1866407259d9" providerId="ADAL" clId="{2CF41546-3E19-463B-87B4-C2EA84E3625E}" dt="2024-03-03T14:05:08.403" v="4634" actId="14100"/>
          <ac:graphicFrameMkLst>
            <pc:docMk/>
            <pc:sldMk cId="4177252888" sldId="277"/>
            <ac:graphicFrameMk id="4" creationId="{74C7A30F-5C70-4243-818F-FE154D3EB8F6}"/>
          </ac:graphicFrameMkLst>
        </pc:graphicFrameChg>
        <pc:graphicFrameChg chg="add mod modGraphic">
          <ac:chgData name="Peter" userId="2e8d26cd-55d7-4d78-8227-1866407259d9" providerId="ADAL" clId="{2CF41546-3E19-463B-87B4-C2EA84E3625E}" dt="2024-03-03T14:04:50.506" v="4632" actId="14100"/>
          <ac:graphicFrameMkLst>
            <pc:docMk/>
            <pc:sldMk cId="4177252888" sldId="277"/>
            <ac:graphicFrameMk id="7" creationId="{2A2D6137-D227-469F-AD7E-ED8220B271C2}"/>
          </ac:graphicFrameMkLst>
        </pc:graphicFrameChg>
      </pc:sldChg>
      <pc:sldChg chg="modSp add del mod">
        <pc:chgData name="Peter" userId="2e8d26cd-55d7-4d78-8227-1866407259d9" providerId="ADAL" clId="{2CF41546-3E19-463B-87B4-C2EA84E3625E}" dt="2024-03-03T14:04:34.680" v="4630"/>
        <pc:sldMkLst>
          <pc:docMk/>
          <pc:sldMk cId="742701300" sldId="278"/>
        </pc:sldMkLst>
        <pc:graphicFrameChg chg="modGraphic">
          <ac:chgData name="Peter" userId="2e8d26cd-55d7-4d78-8227-1866407259d9" providerId="ADAL" clId="{2CF41546-3E19-463B-87B4-C2EA84E3625E}" dt="2024-03-03T14:04:31.723" v="4626" actId="2166"/>
          <ac:graphicFrameMkLst>
            <pc:docMk/>
            <pc:sldMk cId="742701300" sldId="278"/>
            <ac:graphicFrameMk id="4" creationId="{74C7A30F-5C70-4243-818F-FE154D3EB8F6}"/>
          </ac:graphicFrameMkLst>
        </pc:graphicFrameChg>
        <pc:graphicFrameChg chg="modGraphic">
          <ac:chgData name="Peter" userId="2e8d26cd-55d7-4d78-8227-1866407259d9" providerId="ADAL" clId="{2CF41546-3E19-463B-87B4-C2EA84E3625E}" dt="2024-03-03T14:04:33.644" v="4629" actId="20577"/>
          <ac:graphicFrameMkLst>
            <pc:docMk/>
            <pc:sldMk cId="742701300" sldId="278"/>
            <ac:graphicFrameMk id="7" creationId="{2A2D6137-D227-469F-AD7E-ED8220B271C2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08.945" v="60" actId="47"/>
        <pc:sldMkLst>
          <pc:docMk/>
          <pc:sldMk cId="1294114547" sldId="278"/>
        </pc:sldMkLst>
      </pc:sldChg>
      <pc:sldChg chg="modSp new mod">
        <pc:chgData name="Peter" userId="2e8d26cd-55d7-4d78-8227-1866407259d9" providerId="ADAL" clId="{2CF41546-3E19-463B-87B4-C2EA84E3625E}" dt="2024-03-03T14:11:38.452" v="5363" actId="20577"/>
        <pc:sldMkLst>
          <pc:docMk/>
          <pc:sldMk cId="1928683884" sldId="278"/>
        </pc:sldMkLst>
        <pc:spChg chg="mod">
          <ac:chgData name="Peter" userId="2e8d26cd-55d7-4d78-8227-1866407259d9" providerId="ADAL" clId="{2CF41546-3E19-463B-87B4-C2EA84E3625E}" dt="2024-03-03T14:05:52.690" v="4656" actId="20577"/>
          <ac:spMkLst>
            <pc:docMk/>
            <pc:sldMk cId="1928683884" sldId="278"/>
            <ac:spMk id="2" creationId="{44AC6005-555F-4B1D-94BE-D2C4623B0DD7}"/>
          </ac:spMkLst>
        </pc:spChg>
        <pc:spChg chg="mod">
          <ac:chgData name="Peter" userId="2e8d26cd-55d7-4d78-8227-1866407259d9" providerId="ADAL" clId="{2CF41546-3E19-463B-87B4-C2EA84E3625E}" dt="2024-03-03T14:11:38.452" v="5363" actId="20577"/>
          <ac:spMkLst>
            <pc:docMk/>
            <pc:sldMk cId="1928683884" sldId="278"/>
            <ac:spMk id="3" creationId="{53335602-03E8-4149-9719-0C0DB5E63E42}"/>
          </ac:spMkLst>
        </pc:spChg>
      </pc:sldChg>
      <pc:sldChg chg="modSp new mod">
        <pc:chgData name="Peter" userId="2e8d26cd-55d7-4d78-8227-1866407259d9" providerId="ADAL" clId="{2CF41546-3E19-463B-87B4-C2EA84E3625E}" dt="2024-03-03T14:10:35.286" v="5326" actId="20577"/>
        <pc:sldMkLst>
          <pc:docMk/>
          <pc:sldMk cId="62371779" sldId="279"/>
        </pc:sldMkLst>
        <pc:spChg chg="mod">
          <ac:chgData name="Peter" userId="2e8d26cd-55d7-4d78-8227-1866407259d9" providerId="ADAL" clId="{2CF41546-3E19-463B-87B4-C2EA84E3625E}" dt="2024-03-03T14:07:43.275" v="4997" actId="20577"/>
          <ac:spMkLst>
            <pc:docMk/>
            <pc:sldMk cId="62371779" sldId="279"/>
            <ac:spMk id="2" creationId="{DB35B6EF-5ED7-4052-8A9B-871190AF0CB3}"/>
          </ac:spMkLst>
        </pc:spChg>
        <pc:spChg chg="mod">
          <ac:chgData name="Peter" userId="2e8d26cd-55d7-4d78-8227-1866407259d9" providerId="ADAL" clId="{2CF41546-3E19-463B-87B4-C2EA84E3625E}" dt="2024-03-03T14:10:35.286" v="5326" actId="20577"/>
          <ac:spMkLst>
            <pc:docMk/>
            <pc:sldMk cId="62371779" sldId="279"/>
            <ac:spMk id="3" creationId="{68BE09C3-8D4D-4B96-8FB7-D0C85624B49C}"/>
          </ac:spMkLst>
        </pc:spChg>
      </pc:sldChg>
      <pc:sldChg chg="del">
        <pc:chgData name="Peter" userId="2e8d26cd-55d7-4d78-8227-1866407259d9" providerId="ADAL" clId="{2CF41546-3E19-463B-87B4-C2EA84E3625E}" dt="2024-03-03T10:54:09.105" v="61" actId="47"/>
        <pc:sldMkLst>
          <pc:docMk/>
          <pc:sldMk cId="3626191469" sldId="279"/>
        </pc:sldMkLst>
      </pc:sldChg>
      <pc:sldChg chg="modSp new mod">
        <pc:chgData name="Peter" userId="2e8d26cd-55d7-4d78-8227-1866407259d9" providerId="ADAL" clId="{2CF41546-3E19-463B-87B4-C2EA84E3625E}" dt="2024-03-03T16:39:38.231" v="5789" actId="20577"/>
        <pc:sldMkLst>
          <pc:docMk/>
          <pc:sldMk cId="282254480" sldId="280"/>
        </pc:sldMkLst>
        <pc:spChg chg="mod">
          <ac:chgData name="Peter" userId="2e8d26cd-55d7-4d78-8227-1866407259d9" providerId="ADAL" clId="{2CF41546-3E19-463B-87B4-C2EA84E3625E}" dt="2024-03-03T14:13:52.648" v="5396" actId="20577"/>
          <ac:spMkLst>
            <pc:docMk/>
            <pc:sldMk cId="282254480" sldId="280"/>
            <ac:spMk id="2" creationId="{F199CB7B-FCC0-447E-81FE-07FC2DCD4A2D}"/>
          </ac:spMkLst>
        </pc:spChg>
        <pc:spChg chg="mod">
          <ac:chgData name="Peter" userId="2e8d26cd-55d7-4d78-8227-1866407259d9" providerId="ADAL" clId="{2CF41546-3E19-463B-87B4-C2EA84E3625E}" dt="2024-03-03T16:39:38.231" v="5789" actId="20577"/>
          <ac:spMkLst>
            <pc:docMk/>
            <pc:sldMk cId="282254480" sldId="280"/>
            <ac:spMk id="3" creationId="{D77A235A-2349-4667-B561-C29D23F04E47}"/>
          </ac:spMkLst>
        </pc:spChg>
      </pc:sldChg>
      <pc:sldChg chg="del">
        <pc:chgData name="Peter" userId="2e8d26cd-55d7-4d78-8227-1866407259d9" providerId="ADAL" clId="{2CF41546-3E19-463B-87B4-C2EA84E3625E}" dt="2024-03-03T10:54:09.290" v="62" actId="47"/>
        <pc:sldMkLst>
          <pc:docMk/>
          <pc:sldMk cId="2138595189" sldId="280"/>
        </pc:sldMkLst>
      </pc:sldChg>
      <pc:sldChg chg="del">
        <pc:chgData name="Peter" userId="2e8d26cd-55d7-4d78-8227-1866407259d9" providerId="ADAL" clId="{2CF41546-3E19-463B-87B4-C2EA84E3625E}" dt="2024-03-03T10:54:09.468" v="63" actId="47"/>
        <pc:sldMkLst>
          <pc:docMk/>
          <pc:sldMk cId="1263841458" sldId="281"/>
        </pc:sldMkLst>
      </pc:sldChg>
      <pc:sldChg chg="modSp add mod">
        <pc:chgData name="Peter" userId="2e8d26cd-55d7-4d78-8227-1866407259d9" providerId="ADAL" clId="{2CF41546-3E19-463B-87B4-C2EA84E3625E}" dt="2024-03-03T16:25:13.087" v="5641" actId="2084"/>
        <pc:sldMkLst>
          <pc:docMk/>
          <pc:sldMk cId="2728782326" sldId="281"/>
        </pc:sldMkLst>
        <pc:graphicFrameChg chg="modGraphic">
          <ac:chgData name="Peter" userId="2e8d26cd-55d7-4d78-8227-1866407259d9" providerId="ADAL" clId="{2CF41546-3E19-463B-87B4-C2EA84E3625E}" dt="2024-03-03T16:25:13.087" v="5641" actId="2084"/>
          <ac:graphicFrameMkLst>
            <pc:docMk/>
            <pc:sldMk cId="2728782326" sldId="281"/>
            <ac:graphicFrameMk id="4" creationId="{74C7A30F-5C70-4243-818F-FE154D3EB8F6}"/>
          </ac:graphicFrameMkLst>
        </pc:graphicFrameChg>
      </pc:sldChg>
      <pc:sldChg chg="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1476036901" sldId="282"/>
        </pc:sldMkLst>
        <pc:graphicFrameChg chg="modGraphic">
          <ac:chgData name="Peter" userId="2e8d26cd-55d7-4d78-8227-1866407259d9" providerId="ADAL" clId="{2CF41546-3E19-463B-87B4-C2EA84E3625E}" dt="2024-03-03T16:25:22.415" v="5643" actId="6549"/>
          <ac:graphicFrameMkLst>
            <pc:docMk/>
            <pc:sldMk cId="1476036901" sldId="282"/>
            <ac:graphicFrameMk id="4" creationId="{74C7A30F-5C70-4243-818F-FE154D3EB8F6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09.661" v="64" actId="47"/>
        <pc:sldMkLst>
          <pc:docMk/>
          <pc:sldMk cId="1602264853" sldId="282"/>
        </pc:sldMkLst>
      </pc:sldChg>
      <pc:sldChg chg="del">
        <pc:chgData name="Peter" userId="2e8d26cd-55d7-4d78-8227-1866407259d9" providerId="ADAL" clId="{2CF41546-3E19-463B-87B4-C2EA84E3625E}" dt="2024-03-03T10:54:09.835" v="65" actId="47"/>
        <pc:sldMkLst>
          <pc:docMk/>
          <pc:sldMk cId="639277438" sldId="283"/>
        </pc:sldMkLst>
      </pc:sldChg>
      <pc:sldChg chg="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242074379" sldId="283"/>
        </pc:sldMkLst>
        <pc:graphicFrameChg chg="modGraphic">
          <ac:chgData name="Peter" userId="2e8d26cd-55d7-4d78-8227-1866407259d9" providerId="ADAL" clId="{2CF41546-3E19-463B-87B4-C2EA84E3625E}" dt="2024-03-03T16:25:32.110" v="5644" actId="2084"/>
          <ac:graphicFrameMkLst>
            <pc:docMk/>
            <pc:sldMk cId="2242074379" sldId="283"/>
            <ac:graphicFrameMk id="4" creationId="{74C7A30F-5C70-4243-818F-FE154D3EB8F6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10.010" v="66" actId="47"/>
        <pc:sldMkLst>
          <pc:docMk/>
          <pc:sldMk cId="1367330059" sldId="284"/>
        </pc:sldMkLst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4046205163" sldId="284"/>
        </pc:sldMkLst>
        <pc:spChg chg="mod">
          <ac:chgData name="Peter" userId="2e8d26cd-55d7-4d78-8227-1866407259d9" providerId="ADAL" clId="{2CF41546-3E19-463B-87B4-C2EA84E3625E}" dt="2024-03-03T16:31:27.830" v="5698" actId="14100"/>
          <ac:spMkLst>
            <pc:docMk/>
            <pc:sldMk cId="4046205163" sldId="284"/>
            <ac:spMk id="6" creationId="{E315EEC5-7AB7-4F71-B10A-603F067B5570}"/>
          </ac:spMkLst>
        </pc:spChg>
        <pc:spChg chg="add mod">
          <ac:chgData name="Peter" userId="2e8d26cd-55d7-4d78-8227-1866407259d9" providerId="ADAL" clId="{2CF41546-3E19-463B-87B4-C2EA84E3625E}" dt="2024-03-03T16:31:36.315" v="5704" actId="20577"/>
          <ac:spMkLst>
            <pc:docMk/>
            <pc:sldMk cId="4046205163" sldId="284"/>
            <ac:spMk id="7" creationId="{C3B500A4-FA82-41A2-A530-37BB0D4A0FD6}"/>
          </ac:spMkLst>
        </pc:spChg>
        <pc:graphicFrameChg chg="modGraphic">
          <ac:chgData name="Peter" userId="2e8d26cd-55d7-4d78-8227-1866407259d9" providerId="ADAL" clId="{2CF41546-3E19-463B-87B4-C2EA84E3625E}" dt="2024-03-03T16:26:16.629" v="5650" actId="207"/>
          <ac:graphicFrameMkLst>
            <pc:docMk/>
            <pc:sldMk cId="4046205163" sldId="284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118007065" sldId="285"/>
        </pc:sldMkLst>
        <pc:spChg chg="add mod">
          <ac:chgData name="Peter" userId="2e8d26cd-55d7-4d78-8227-1866407259d9" providerId="ADAL" clId="{2CF41546-3E19-463B-87B4-C2EA84E3625E}" dt="2024-03-03T16:31:42.897" v="5706" actId="20577"/>
          <ac:spMkLst>
            <pc:docMk/>
            <pc:sldMk cId="2118007065" sldId="285"/>
            <ac:spMk id="7" creationId="{4DBD75A8-AF0C-41D9-B6AF-988629296563}"/>
          </ac:spMkLst>
        </pc:spChg>
        <pc:graphicFrameChg chg="modGraphic">
          <ac:chgData name="Peter" userId="2e8d26cd-55d7-4d78-8227-1866407259d9" providerId="ADAL" clId="{2CF41546-3E19-463B-87B4-C2EA84E3625E}" dt="2024-03-03T16:26:26.942" v="5652" actId="2084"/>
          <ac:graphicFrameMkLst>
            <pc:docMk/>
            <pc:sldMk cId="2118007065" sldId="285"/>
            <ac:graphicFrameMk id="4" creationId="{74C7A30F-5C70-4243-818F-FE154D3EB8F6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10.206" v="67" actId="47"/>
        <pc:sldMkLst>
          <pc:docMk/>
          <pc:sldMk cId="2647067182" sldId="285"/>
        </pc:sldMkLst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1144147366" sldId="286"/>
        </pc:sldMkLst>
        <pc:spChg chg="add mod">
          <ac:chgData name="Peter" userId="2e8d26cd-55d7-4d78-8227-1866407259d9" providerId="ADAL" clId="{2CF41546-3E19-463B-87B4-C2EA84E3625E}" dt="2024-03-03T16:31:46.765" v="5708" actId="20577"/>
          <ac:spMkLst>
            <pc:docMk/>
            <pc:sldMk cId="1144147366" sldId="286"/>
            <ac:spMk id="7" creationId="{DB5BF8DA-F113-4B41-A0F4-983B7BA4C404}"/>
          </ac:spMkLst>
        </pc:spChg>
        <pc:graphicFrameChg chg="modGraphic">
          <ac:chgData name="Peter" userId="2e8d26cd-55d7-4d78-8227-1866407259d9" providerId="ADAL" clId="{2CF41546-3E19-463B-87B4-C2EA84E3625E}" dt="2024-03-03T16:26:42.838" v="5655" actId="2084"/>
          <ac:graphicFrameMkLst>
            <pc:docMk/>
            <pc:sldMk cId="1144147366" sldId="286"/>
            <ac:graphicFrameMk id="4" creationId="{74C7A30F-5C70-4243-818F-FE154D3EB8F6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10.401" v="68" actId="47"/>
        <pc:sldMkLst>
          <pc:docMk/>
          <pc:sldMk cId="1597071564" sldId="286"/>
        </pc:sldMkLst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1070572746" sldId="287"/>
        </pc:sldMkLst>
        <pc:spChg chg="add mod">
          <ac:chgData name="Peter" userId="2e8d26cd-55d7-4d78-8227-1866407259d9" providerId="ADAL" clId="{2CF41546-3E19-463B-87B4-C2EA84E3625E}" dt="2024-03-03T16:31:50.341" v="5710" actId="20577"/>
          <ac:spMkLst>
            <pc:docMk/>
            <pc:sldMk cId="1070572746" sldId="287"/>
            <ac:spMk id="7" creationId="{40E8FCD8-7125-4D08-A19D-6788EC0A5C33}"/>
          </ac:spMkLst>
        </pc:spChg>
        <pc:graphicFrameChg chg="modGraphic">
          <ac:chgData name="Peter" userId="2e8d26cd-55d7-4d78-8227-1866407259d9" providerId="ADAL" clId="{2CF41546-3E19-463B-87B4-C2EA84E3625E}" dt="2024-03-03T16:26:54.677" v="5657" actId="2084"/>
          <ac:graphicFrameMkLst>
            <pc:docMk/>
            <pc:sldMk cId="1070572746" sldId="287"/>
            <ac:graphicFrameMk id="4" creationId="{74C7A30F-5C70-4243-818F-FE154D3EB8F6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10.571" v="69" actId="47"/>
        <pc:sldMkLst>
          <pc:docMk/>
          <pc:sldMk cId="3676032375" sldId="287"/>
        </pc:sldMkLst>
      </pc:sldChg>
      <pc:sldChg chg="del">
        <pc:chgData name="Peter" userId="2e8d26cd-55d7-4d78-8227-1866407259d9" providerId="ADAL" clId="{2CF41546-3E19-463B-87B4-C2EA84E3625E}" dt="2024-03-03T10:54:10.774" v="70" actId="47"/>
        <pc:sldMkLst>
          <pc:docMk/>
          <pc:sldMk cId="2718191952" sldId="288"/>
        </pc:sldMkLst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866874555" sldId="288"/>
        </pc:sldMkLst>
        <pc:spChg chg="add mod">
          <ac:chgData name="Peter" userId="2e8d26cd-55d7-4d78-8227-1866407259d9" providerId="ADAL" clId="{2CF41546-3E19-463B-87B4-C2EA84E3625E}" dt="2024-03-03T16:31:54.680" v="5712" actId="20577"/>
          <ac:spMkLst>
            <pc:docMk/>
            <pc:sldMk cId="2866874555" sldId="288"/>
            <ac:spMk id="7" creationId="{8BEFE043-0171-49D8-9528-0FE73ED79B34}"/>
          </ac:spMkLst>
        </pc:spChg>
        <pc:graphicFrameChg chg="modGraphic">
          <ac:chgData name="Peter" userId="2e8d26cd-55d7-4d78-8227-1866407259d9" providerId="ADAL" clId="{2CF41546-3E19-463B-87B4-C2EA84E3625E}" dt="2024-03-03T16:27:18.582" v="5660" actId="2084"/>
          <ac:graphicFrameMkLst>
            <pc:docMk/>
            <pc:sldMk cId="2866874555" sldId="288"/>
            <ac:graphicFrameMk id="4" creationId="{74C7A30F-5C70-4243-818F-FE154D3EB8F6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10.976" v="71" actId="47"/>
        <pc:sldMkLst>
          <pc:docMk/>
          <pc:sldMk cId="2574107512" sldId="289"/>
        </pc:sldMkLst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720549115" sldId="289"/>
        </pc:sldMkLst>
        <pc:spChg chg="add mod">
          <ac:chgData name="Peter" userId="2e8d26cd-55d7-4d78-8227-1866407259d9" providerId="ADAL" clId="{2CF41546-3E19-463B-87B4-C2EA84E3625E}" dt="2024-03-03T16:31:59.088" v="5714" actId="20577"/>
          <ac:spMkLst>
            <pc:docMk/>
            <pc:sldMk cId="2720549115" sldId="289"/>
            <ac:spMk id="7" creationId="{FAEFEC1D-7A0B-49D6-A85F-6FE235D9D77D}"/>
          </ac:spMkLst>
        </pc:spChg>
        <pc:graphicFrameChg chg="modGraphic">
          <ac:chgData name="Peter" userId="2e8d26cd-55d7-4d78-8227-1866407259d9" providerId="ADAL" clId="{2CF41546-3E19-463B-87B4-C2EA84E3625E}" dt="2024-03-03T16:27:48.502" v="5666" actId="2084"/>
          <ac:graphicFrameMkLst>
            <pc:docMk/>
            <pc:sldMk cId="2720549115" sldId="289"/>
            <ac:graphicFrameMk id="4" creationId="{74C7A30F-5C70-4243-818F-FE154D3EB8F6}"/>
          </ac:graphicFrameMkLst>
        </pc:graphicFrameChg>
      </pc:sldChg>
      <pc:sldChg chg="del">
        <pc:chgData name="Peter" userId="2e8d26cd-55d7-4d78-8227-1866407259d9" providerId="ADAL" clId="{2CF41546-3E19-463B-87B4-C2EA84E3625E}" dt="2024-03-03T10:54:11.226" v="72" actId="47"/>
        <pc:sldMkLst>
          <pc:docMk/>
          <pc:sldMk cId="424985738" sldId="290"/>
        </pc:sldMkLst>
      </pc:sldChg>
      <pc:sldChg chg="add del">
        <pc:chgData name="Peter" userId="2e8d26cd-55d7-4d78-8227-1866407259d9" providerId="ADAL" clId="{2CF41546-3E19-463B-87B4-C2EA84E3625E}" dt="2024-03-03T16:31:08.238" v="5695" actId="47"/>
        <pc:sldMkLst>
          <pc:docMk/>
          <pc:sldMk cId="2897551915" sldId="290"/>
        </pc:sldMkLst>
      </pc:sldChg>
      <pc:sldChg chg="del">
        <pc:chgData name="Peter" userId="2e8d26cd-55d7-4d78-8227-1866407259d9" providerId="ADAL" clId="{2CF41546-3E19-463B-87B4-C2EA84E3625E}" dt="2024-03-03T10:54:11.485" v="73" actId="47"/>
        <pc:sldMkLst>
          <pc:docMk/>
          <pc:sldMk cId="1330665319" sldId="291"/>
        </pc:sldMkLst>
      </pc:sldChg>
      <pc:sldChg chg="add del">
        <pc:chgData name="Peter" userId="2e8d26cd-55d7-4d78-8227-1866407259d9" providerId="ADAL" clId="{2CF41546-3E19-463B-87B4-C2EA84E3625E}" dt="2024-03-03T16:31:09.287" v="5696" actId="47"/>
        <pc:sldMkLst>
          <pc:docMk/>
          <pc:sldMk cId="3420976721" sldId="291"/>
        </pc:sldMkLst>
      </pc:sldChg>
      <pc:sldChg chg="add del">
        <pc:chgData name="Peter" userId="2e8d26cd-55d7-4d78-8227-1866407259d9" providerId="ADAL" clId="{2CF41546-3E19-463B-87B4-C2EA84E3625E}" dt="2024-03-03T16:31:12.420" v="5697" actId="47"/>
        <pc:sldMkLst>
          <pc:docMk/>
          <pc:sldMk cId="3750650" sldId="292"/>
        </pc:sldMkLst>
      </pc:sldChg>
      <pc:sldChg chg="del">
        <pc:chgData name="Peter" userId="2e8d26cd-55d7-4d78-8227-1866407259d9" providerId="ADAL" clId="{2CF41546-3E19-463B-87B4-C2EA84E3625E}" dt="2024-03-03T10:54:11.839" v="74" actId="47"/>
        <pc:sldMkLst>
          <pc:docMk/>
          <pc:sldMk cId="2695612617" sldId="292"/>
        </pc:sldMkLst>
      </pc:sldChg>
      <pc:sldChg chg="del">
        <pc:chgData name="Peter" userId="2e8d26cd-55d7-4d78-8227-1866407259d9" providerId="ADAL" clId="{2CF41546-3E19-463B-87B4-C2EA84E3625E}" dt="2024-03-03T10:54:12.461" v="75" actId="47"/>
        <pc:sldMkLst>
          <pc:docMk/>
          <pc:sldMk cId="1096838732" sldId="293"/>
        </pc:sldMkLst>
      </pc:sldChg>
      <pc:sldChg chg="add del">
        <pc:chgData name="Peter" userId="2e8d26cd-55d7-4d78-8227-1866407259d9" providerId="ADAL" clId="{2CF41546-3E19-463B-87B4-C2EA84E3625E}" dt="2024-03-03T16:33:23.340" v="5754" actId="47"/>
        <pc:sldMkLst>
          <pc:docMk/>
          <pc:sldMk cId="1779972116" sldId="293"/>
        </pc:sldMkLst>
      </pc:sldChg>
      <pc:sldChg chg="add del">
        <pc:chgData name="Peter" userId="2e8d26cd-55d7-4d78-8227-1866407259d9" providerId="ADAL" clId="{2CF41546-3E19-463B-87B4-C2EA84E3625E}" dt="2024-03-03T16:33:23.340" v="5754" actId="47"/>
        <pc:sldMkLst>
          <pc:docMk/>
          <pc:sldMk cId="1234897730" sldId="294"/>
        </pc:sldMkLst>
      </pc:sldChg>
      <pc:sldChg chg="add del">
        <pc:chgData name="Peter" userId="2e8d26cd-55d7-4d78-8227-1866407259d9" providerId="ADAL" clId="{2CF41546-3E19-463B-87B4-C2EA84E3625E}" dt="2024-03-03T16:33:23.340" v="5754" actId="47"/>
        <pc:sldMkLst>
          <pc:docMk/>
          <pc:sldMk cId="754890816" sldId="295"/>
        </pc:sldMkLst>
      </pc:sldChg>
      <pc:sldChg chg="add del">
        <pc:chgData name="Peter" userId="2e8d26cd-55d7-4d78-8227-1866407259d9" providerId="ADAL" clId="{2CF41546-3E19-463B-87B4-C2EA84E3625E}" dt="2024-03-03T16:33:23.340" v="5754" actId="47"/>
        <pc:sldMkLst>
          <pc:docMk/>
          <pc:sldMk cId="2350232906" sldId="296"/>
        </pc:sldMkLst>
      </pc:sldChg>
      <pc:sldChg chg="add del">
        <pc:chgData name="Peter" userId="2e8d26cd-55d7-4d78-8227-1866407259d9" providerId="ADAL" clId="{2CF41546-3E19-463B-87B4-C2EA84E3625E}" dt="2024-03-03T16:33:23.340" v="5754" actId="47"/>
        <pc:sldMkLst>
          <pc:docMk/>
          <pc:sldMk cId="1347737514" sldId="297"/>
        </pc:sldMkLst>
      </pc:sldChg>
      <pc:sldChg chg="add del">
        <pc:chgData name="Peter" userId="2e8d26cd-55d7-4d78-8227-1866407259d9" providerId="ADAL" clId="{2CF41546-3E19-463B-87B4-C2EA84E3625E}" dt="2024-03-03T16:33:23.340" v="5754" actId="47"/>
        <pc:sldMkLst>
          <pc:docMk/>
          <pc:sldMk cId="1482784555" sldId="298"/>
        </pc:sldMkLst>
      </pc:sldChg>
      <pc:sldChg chg="add del">
        <pc:chgData name="Peter" userId="2e8d26cd-55d7-4d78-8227-1866407259d9" providerId="ADAL" clId="{2CF41546-3E19-463B-87B4-C2EA84E3625E}" dt="2024-03-03T16:33:23.340" v="5754" actId="47"/>
        <pc:sldMkLst>
          <pc:docMk/>
          <pc:sldMk cId="383186191" sldId="299"/>
        </pc:sldMkLst>
      </pc:sldChg>
      <pc:sldChg chg="add del">
        <pc:chgData name="Peter" userId="2e8d26cd-55d7-4d78-8227-1866407259d9" providerId="ADAL" clId="{2CF41546-3E19-463B-87B4-C2EA84E3625E}" dt="2024-03-03T16:33:23.340" v="5754" actId="47"/>
        <pc:sldMkLst>
          <pc:docMk/>
          <pc:sldMk cId="873661001" sldId="300"/>
        </pc:sldMkLst>
      </pc:sldChg>
      <pc:sldChg chg="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670376840" sldId="301"/>
        </pc:sldMkLst>
        <pc:graphicFrameChg chg="modGraphic">
          <ac:chgData name="Peter" userId="2e8d26cd-55d7-4d78-8227-1866407259d9" providerId="ADAL" clId="{2CF41546-3E19-463B-87B4-C2EA84E3625E}" dt="2024-03-03T16:25:55.343" v="5647" actId="6549"/>
          <ac:graphicFrameMkLst>
            <pc:docMk/>
            <pc:sldMk cId="670376840" sldId="301"/>
            <ac:graphicFrameMk id="4" creationId="{74C7A30F-5C70-4243-818F-FE154D3EB8F6}"/>
          </ac:graphicFrameMkLst>
        </pc:graphicFrameChg>
      </pc:sldChg>
      <pc:sldChg chg="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1752347328" sldId="302"/>
        </pc:sldMkLst>
        <pc:graphicFrameChg chg="modGraphic">
          <ac:chgData name="Peter" userId="2e8d26cd-55d7-4d78-8227-1866407259d9" providerId="ADAL" clId="{2CF41546-3E19-463B-87B4-C2EA84E3625E}" dt="2024-03-03T16:26:00.031" v="5648" actId="6549"/>
          <ac:graphicFrameMkLst>
            <pc:docMk/>
            <pc:sldMk cId="1752347328" sldId="302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444099937" sldId="303"/>
        </pc:sldMkLst>
        <pc:spChg chg="add mod">
          <ac:chgData name="Peter" userId="2e8d26cd-55d7-4d78-8227-1866407259d9" providerId="ADAL" clId="{2CF41546-3E19-463B-87B4-C2EA84E3625E}" dt="2024-03-03T16:32:03.068" v="5716" actId="20577"/>
          <ac:spMkLst>
            <pc:docMk/>
            <pc:sldMk cId="444099937" sldId="303"/>
            <ac:spMk id="7" creationId="{22EC425C-254C-46AC-A625-AB538B01BDEE}"/>
          </ac:spMkLst>
        </pc:spChg>
        <pc:graphicFrameChg chg="modGraphic">
          <ac:chgData name="Peter" userId="2e8d26cd-55d7-4d78-8227-1866407259d9" providerId="ADAL" clId="{2CF41546-3E19-463B-87B4-C2EA84E3625E}" dt="2024-03-03T16:29:24.473" v="5668" actId="207"/>
          <ac:graphicFrameMkLst>
            <pc:docMk/>
            <pc:sldMk cId="444099937" sldId="303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4055029331" sldId="304"/>
        </pc:sldMkLst>
        <pc:spChg chg="add mod">
          <ac:chgData name="Peter" userId="2e8d26cd-55d7-4d78-8227-1866407259d9" providerId="ADAL" clId="{2CF41546-3E19-463B-87B4-C2EA84E3625E}" dt="2024-03-03T16:32:06.798" v="5718" actId="20577"/>
          <ac:spMkLst>
            <pc:docMk/>
            <pc:sldMk cId="4055029331" sldId="304"/>
            <ac:spMk id="7" creationId="{6B4E01EF-304D-4F9C-8480-79AAA676E75B}"/>
          </ac:spMkLst>
        </pc:spChg>
        <pc:graphicFrameChg chg="modGraphic">
          <ac:chgData name="Peter" userId="2e8d26cd-55d7-4d78-8227-1866407259d9" providerId="ADAL" clId="{2CF41546-3E19-463B-87B4-C2EA84E3625E}" dt="2024-03-03T16:29:30.914" v="5670" actId="207"/>
          <ac:graphicFrameMkLst>
            <pc:docMk/>
            <pc:sldMk cId="4055029331" sldId="304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1806366520" sldId="305"/>
        </pc:sldMkLst>
        <pc:spChg chg="add mod">
          <ac:chgData name="Peter" userId="2e8d26cd-55d7-4d78-8227-1866407259d9" providerId="ADAL" clId="{2CF41546-3E19-463B-87B4-C2EA84E3625E}" dt="2024-03-03T16:32:10.809" v="5720" actId="20577"/>
          <ac:spMkLst>
            <pc:docMk/>
            <pc:sldMk cId="1806366520" sldId="305"/>
            <ac:spMk id="7" creationId="{18AADD31-0127-4FC3-A2AE-C08D3651392D}"/>
          </ac:spMkLst>
        </pc:spChg>
        <pc:graphicFrameChg chg="modGraphic">
          <ac:chgData name="Peter" userId="2e8d26cd-55d7-4d78-8227-1866407259d9" providerId="ADAL" clId="{2CF41546-3E19-463B-87B4-C2EA84E3625E}" dt="2024-03-03T16:29:37.579" v="5672" actId="207"/>
          <ac:graphicFrameMkLst>
            <pc:docMk/>
            <pc:sldMk cId="1806366520" sldId="305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825195738" sldId="306"/>
        </pc:sldMkLst>
        <pc:spChg chg="add mod">
          <ac:chgData name="Peter" userId="2e8d26cd-55d7-4d78-8227-1866407259d9" providerId="ADAL" clId="{2CF41546-3E19-463B-87B4-C2EA84E3625E}" dt="2024-03-03T16:32:15.225" v="5723" actId="20577"/>
          <ac:spMkLst>
            <pc:docMk/>
            <pc:sldMk cId="825195738" sldId="306"/>
            <ac:spMk id="7" creationId="{0FA8C4B1-2910-425A-A253-B3F946151EFD}"/>
          </ac:spMkLst>
        </pc:spChg>
        <pc:graphicFrameChg chg="modGraphic">
          <ac:chgData name="Peter" userId="2e8d26cd-55d7-4d78-8227-1866407259d9" providerId="ADAL" clId="{2CF41546-3E19-463B-87B4-C2EA84E3625E}" dt="2024-03-03T16:29:44.515" v="5674" actId="207"/>
          <ac:graphicFrameMkLst>
            <pc:docMk/>
            <pc:sldMk cId="825195738" sldId="306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898364640" sldId="307"/>
        </pc:sldMkLst>
        <pc:spChg chg="add mod">
          <ac:chgData name="Peter" userId="2e8d26cd-55d7-4d78-8227-1866407259d9" providerId="ADAL" clId="{2CF41546-3E19-463B-87B4-C2EA84E3625E}" dt="2024-03-03T16:32:20.455" v="5726" actId="20577"/>
          <ac:spMkLst>
            <pc:docMk/>
            <pc:sldMk cId="2898364640" sldId="307"/>
            <ac:spMk id="7" creationId="{688FE6FA-976A-4D01-A442-3F34AF94E246}"/>
          </ac:spMkLst>
        </pc:spChg>
        <pc:graphicFrameChg chg="modGraphic">
          <ac:chgData name="Peter" userId="2e8d26cd-55d7-4d78-8227-1866407259d9" providerId="ADAL" clId="{2CF41546-3E19-463B-87B4-C2EA84E3625E}" dt="2024-03-03T16:29:49.804" v="5676" actId="207"/>
          <ac:graphicFrameMkLst>
            <pc:docMk/>
            <pc:sldMk cId="2898364640" sldId="307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642070774" sldId="308"/>
        </pc:sldMkLst>
        <pc:spChg chg="add mod">
          <ac:chgData name="Peter" userId="2e8d26cd-55d7-4d78-8227-1866407259d9" providerId="ADAL" clId="{2CF41546-3E19-463B-87B4-C2EA84E3625E}" dt="2024-03-03T16:32:23.901" v="5729" actId="20577"/>
          <ac:spMkLst>
            <pc:docMk/>
            <pc:sldMk cId="2642070774" sldId="308"/>
            <ac:spMk id="7" creationId="{44FAA8F2-BDC0-44CF-8C43-6320A5D967D2}"/>
          </ac:spMkLst>
        </pc:spChg>
        <pc:graphicFrameChg chg="modGraphic">
          <ac:chgData name="Peter" userId="2e8d26cd-55d7-4d78-8227-1866407259d9" providerId="ADAL" clId="{2CF41546-3E19-463B-87B4-C2EA84E3625E}" dt="2024-03-03T16:30:01.011" v="5678" actId="207"/>
          <ac:graphicFrameMkLst>
            <pc:docMk/>
            <pc:sldMk cId="2642070774" sldId="308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1689822166" sldId="309"/>
        </pc:sldMkLst>
        <pc:spChg chg="add mod">
          <ac:chgData name="Peter" userId="2e8d26cd-55d7-4d78-8227-1866407259d9" providerId="ADAL" clId="{2CF41546-3E19-463B-87B4-C2EA84E3625E}" dt="2024-03-03T16:32:27.877" v="5732" actId="20577"/>
          <ac:spMkLst>
            <pc:docMk/>
            <pc:sldMk cId="1689822166" sldId="309"/>
            <ac:spMk id="7" creationId="{6AEFE73F-B7F7-4015-9F01-57237170445A}"/>
          </ac:spMkLst>
        </pc:spChg>
        <pc:graphicFrameChg chg="modGraphic">
          <ac:chgData name="Peter" userId="2e8d26cd-55d7-4d78-8227-1866407259d9" providerId="ADAL" clId="{2CF41546-3E19-463B-87B4-C2EA84E3625E}" dt="2024-03-03T16:30:07.428" v="5680" actId="207"/>
          <ac:graphicFrameMkLst>
            <pc:docMk/>
            <pc:sldMk cId="1689822166" sldId="309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618986623" sldId="310"/>
        </pc:sldMkLst>
        <pc:spChg chg="add mod">
          <ac:chgData name="Peter" userId="2e8d26cd-55d7-4d78-8227-1866407259d9" providerId="ADAL" clId="{2CF41546-3E19-463B-87B4-C2EA84E3625E}" dt="2024-03-03T16:32:31.748" v="5735" actId="20577"/>
          <ac:spMkLst>
            <pc:docMk/>
            <pc:sldMk cId="2618986623" sldId="310"/>
            <ac:spMk id="7" creationId="{2DCB0E7C-E3DF-4A0C-93FF-3471E924E3F5}"/>
          </ac:spMkLst>
        </pc:spChg>
        <pc:graphicFrameChg chg="modGraphic">
          <ac:chgData name="Peter" userId="2e8d26cd-55d7-4d78-8227-1866407259d9" providerId="ADAL" clId="{2CF41546-3E19-463B-87B4-C2EA84E3625E}" dt="2024-03-03T16:30:23.372" v="5682" actId="207"/>
          <ac:graphicFrameMkLst>
            <pc:docMk/>
            <pc:sldMk cId="2618986623" sldId="310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911824737" sldId="311"/>
        </pc:sldMkLst>
        <pc:spChg chg="add mod">
          <ac:chgData name="Peter" userId="2e8d26cd-55d7-4d78-8227-1866407259d9" providerId="ADAL" clId="{2CF41546-3E19-463B-87B4-C2EA84E3625E}" dt="2024-03-03T16:32:37.067" v="5738" actId="20577"/>
          <ac:spMkLst>
            <pc:docMk/>
            <pc:sldMk cId="2911824737" sldId="311"/>
            <ac:spMk id="7" creationId="{6236F3F1-0828-47B9-A0F3-E1FE61294DBA}"/>
          </ac:spMkLst>
        </pc:spChg>
        <pc:graphicFrameChg chg="modGraphic">
          <ac:chgData name="Peter" userId="2e8d26cd-55d7-4d78-8227-1866407259d9" providerId="ADAL" clId="{2CF41546-3E19-463B-87B4-C2EA84E3625E}" dt="2024-03-03T16:30:30.213" v="5684" actId="207"/>
          <ac:graphicFrameMkLst>
            <pc:docMk/>
            <pc:sldMk cId="2911824737" sldId="311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479516055" sldId="312"/>
        </pc:sldMkLst>
        <pc:spChg chg="add mod">
          <ac:chgData name="Peter" userId="2e8d26cd-55d7-4d78-8227-1866407259d9" providerId="ADAL" clId="{2CF41546-3E19-463B-87B4-C2EA84E3625E}" dt="2024-03-03T16:32:43.235" v="5741" actId="20577"/>
          <ac:spMkLst>
            <pc:docMk/>
            <pc:sldMk cId="2479516055" sldId="312"/>
            <ac:spMk id="7" creationId="{92580E77-A305-4E4B-907D-161F38A35579}"/>
          </ac:spMkLst>
        </pc:spChg>
        <pc:graphicFrameChg chg="modGraphic">
          <ac:chgData name="Peter" userId="2e8d26cd-55d7-4d78-8227-1866407259d9" providerId="ADAL" clId="{2CF41546-3E19-463B-87B4-C2EA84E3625E}" dt="2024-03-03T16:30:36.158" v="5686" actId="207"/>
          <ac:graphicFrameMkLst>
            <pc:docMk/>
            <pc:sldMk cId="2479516055" sldId="312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709721080" sldId="313"/>
        </pc:sldMkLst>
        <pc:spChg chg="add mod">
          <ac:chgData name="Peter" userId="2e8d26cd-55d7-4d78-8227-1866407259d9" providerId="ADAL" clId="{2CF41546-3E19-463B-87B4-C2EA84E3625E}" dt="2024-03-03T16:32:47.472" v="5744" actId="20577"/>
          <ac:spMkLst>
            <pc:docMk/>
            <pc:sldMk cId="2709721080" sldId="313"/>
            <ac:spMk id="7" creationId="{7572AC3E-6304-405E-A4C1-ED328361E4CA}"/>
          </ac:spMkLst>
        </pc:spChg>
        <pc:graphicFrameChg chg="modGraphic">
          <ac:chgData name="Peter" userId="2e8d26cd-55d7-4d78-8227-1866407259d9" providerId="ADAL" clId="{2CF41546-3E19-463B-87B4-C2EA84E3625E}" dt="2024-03-03T16:30:42.808" v="5688" actId="207"/>
          <ac:graphicFrameMkLst>
            <pc:docMk/>
            <pc:sldMk cId="2709721080" sldId="313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1530136124" sldId="314"/>
        </pc:sldMkLst>
        <pc:spChg chg="add mod">
          <ac:chgData name="Peter" userId="2e8d26cd-55d7-4d78-8227-1866407259d9" providerId="ADAL" clId="{2CF41546-3E19-463B-87B4-C2EA84E3625E}" dt="2024-03-03T16:32:52.706" v="5747" actId="20577"/>
          <ac:spMkLst>
            <pc:docMk/>
            <pc:sldMk cId="1530136124" sldId="314"/>
            <ac:spMk id="7" creationId="{658DD167-BFEC-46FA-BEB3-FB0C3A36CE41}"/>
          </ac:spMkLst>
        </pc:spChg>
        <pc:graphicFrameChg chg="modGraphic">
          <ac:chgData name="Peter" userId="2e8d26cd-55d7-4d78-8227-1866407259d9" providerId="ADAL" clId="{2CF41546-3E19-463B-87B4-C2EA84E3625E}" dt="2024-03-03T16:30:51.415" v="5690" actId="207"/>
          <ac:graphicFrameMkLst>
            <pc:docMk/>
            <pc:sldMk cId="1530136124" sldId="314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2953933098" sldId="315"/>
        </pc:sldMkLst>
        <pc:spChg chg="add mod">
          <ac:chgData name="Peter" userId="2e8d26cd-55d7-4d78-8227-1866407259d9" providerId="ADAL" clId="{2CF41546-3E19-463B-87B4-C2EA84E3625E}" dt="2024-03-03T16:33:07.210" v="5750" actId="20577"/>
          <ac:spMkLst>
            <pc:docMk/>
            <pc:sldMk cId="2953933098" sldId="315"/>
            <ac:spMk id="7" creationId="{3A6D3BDB-796B-444D-95F3-6193BC00297D}"/>
          </ac:spMkLst>
        </pc:spChg>
        <pc:graphicFrameChg chg="modGraphic">
          <ac:chgData name="Peter" userId="2e8d26cd-55d7-4d78-8227-1866407259d9" providerId="ADAL" clId="{2CF41546-3E19-463B-87B4-C2EA84E3625E}" dt="2024-03-03T16:30:58.863" v="5692" actId="207"/>
          <ac:graphicFrameMkLst>
            <pc:docMk/>
            <pc:sldMk cId="2953933098" sldId="315"/>
            <ac:graphicFrameMk id="4" creationId="{74C7A30F-5C70-4243-818F-FE154D3EB8F6}"/>
          </ac:graphicFrameMkLst>
        </pc:graphicFrameChg>
      </pc:sldChg>
      <pc:sldChg chg="addSp modSp add mod modTransition">
        <pc:chgData name="Peter" userId="2e8d26cd-55d7-4d78-8227-1866407259d9" providerId="ADAL" clId="{2CF41546-3E19-463B-87B4-C2EA84E3625E}" dt="2024-03-03T16:35:25.520" v="5767"/>
        <pc:sldMkLst>
          <pc:docMk/>
          <pc:sldMk cId="1241115776" sldId="316"/>
        </pc:sldMkLst>
        <pc:spChg chg="add mod">
          <ac:chgData name="Peter" userId="2e8d26cd-55d7-4d78-8227-1866407259d9" providerId="ADAL" clId="{2CF41546-3E19-463B-87B4-C2EA84E3625E}" dt="2024-03-03T16:33:10.575" v="5753" actId="20577"/>
          <ac:spMkLst>
            <pc:docMk/>
            <pc:sldMk cId="1241115776" sldId="316"/>
            <ac:spMk id="7" creationId="{404FF066-2139-4697-A2BC-67A9F6D041C3}"/>
          </ac:spMkLst>
        </pc:spChg>
        <pc:graphicFrameChg chg="modGraphic">
          <ac:chgData name="Peter" userId="2e8d26cd-55d7-4d78-8227-1866407259d9" providerId="ADAL" clId="{2CF41546-3E19-463B-87B4-C2EA84E3625E}" dt="2024-03-03T16:31:04.809" v="5694" actId="207"/>
          <ac:graphicFrameMkLst>
            <pc:docMk/>
            <pc:sldMk cId="1241115776" sldId="316"/>
            <ac:graphicFrameMk id="4" creationId="{74C7A30F-5C70-4243-818F-FE154D3EB8F6}"/>
          </ac:graphicFrameMkLst>
        </pc:graphicFrameChg>
      </pc:sldChg>
      <pc:sldChg chg="addSp delSp modSp new mod">
        <pc:chgData name="Peter" userId="2e8d26cd-55d7-4d78-8227-1866407259d9" providerId="ADAL" clId="{2CF41546-3E19-463B-87B4-C2EA84E3625E}" dt="2024-03-03T17:21:34.786" v="5868" actId="790"/>
        <pc:sldMkLst>
          <pc:docMk/>
          <pc:sldMk cId="570516381" sldId="317"/>
        </pc:sldMkLst>
        <pc:spChg chg="del">
          <ac:chgData name="Peter" userId="2e8d26cd-55d7-4d78-8227-1866407259d9" providerId="ADAL" clId="{2CF41546-3E19-463B-87B4-C2EA84E3625E}" dt="2024-03-03T17:19:07.613" v="5792" actId="478"/>
          <ac:spMkLst>
            <pc:docMk/>
            <pc:sldMk cId="570516381" sldId="317"/>
            <ac:spMk id="2" creationId="{FE347953-9230-4CED-AE88-02812C50887A}"/>
          </ac:spMkLst>
        </pc:spChg>
        <pc:spChg chg="del">
          <ac:chgData name="Peter" userId="2e8d26cd-55d7-4d78-8227-1866407259d9" providerId="ADAL" clId="{2CF41546-3E19-463B-87B4-C2EA84E3625E}" dt="2024-03-03T17:19:03.282" v="5791" actId="3680"/>
          <ac:spMkLst>
            <pc:docMk/>
            <pc:sldMk cId="570516381" sldId="317"/>
            <ac:spMk id="3" creationId="{6E248AC0-9F0B-4D06-A141-342E61BB60B0}"/>
          </ac:spMkLst>
        </pc:spChg>
        <pc:graphicFrameChg chg="add mod ord modGraphic">
          <ac:chgData name="Peter" userId="2e8d26cd-55d7-4d78-8227-1866407259d9" providerId="ADAL" clId="{2CF41546-3E19-463B-87B4-C2EA84E3625E}" dt="2024-03-03T17:21:34.786" v="5868" actId="790"/>
          <ac:graphicFrameMkLst>
            <pc:docMk/>
            <pc:sldMk cId="570516381" sldId="317"/>
            <ac:graphicFrameMk id="4" creationId="{43E48A31-318D-409E-AF05-1A8F606E05A3}"/>
          </ac:graphicFrameMkLst>
        </pc:graphicFrameChg>
      </pc:sldChg>
      <pc:sldChg chg="addSp delSp modSp new mod">
        <pc:chgData name="Peter" userId="2e8d26cd-55d7-4d78-8227-1866407259d9" providerId="ADAL" clId="{2CF41546-3E19-463B-87B4-C2EA84E3625E}" dt="2024-03-03T17:31:07.706" v="5899" actId="1076"/>
        <pc:sldMkLst>
          <pc:docMk/>
          <pc:sldMk cId="478679762" sldId="318"/>
        </pc:sldMkLst>
        <pc:spChg chg="del">
          <ac:chgData name="Peter" userId="2e8d26cd-55d7-4d78-8227-1866407259d9" providerId="ADAL" clId="{2CF41546-3E19-463B-87B4-C2EA84E3625E}" dt="2024-03-03T17:27:59.656" v="5871" actId="478"/>
          <ac:spMkLst>
            <pc:docMk/>
            <pc:sldMk cId="478679762" sldId="318"/>
            <ac:spMk id="2" creationId="{5FF84759-31F5-4C88-96C9-A94348E16FC7}"/>
          </ac:spMkLst>
        </pc:spChg>
        <pc:spChg chg="del">
          <ac:chgData name="Peter" userId="2e8d26cd-55d7-4d78-8227-1866407259d9" providerId="ADAL" clId="{2CF41546-3E19-463B-87B4-C2EA84E3625E}" dt="2024-03-03T17:27:58.780" v="5870" actId="478"/>
          <ac:spMkLst>
            <pc:docMk/>
            <pc:sldMk cId="478679762" sldId="318"/>
            <ac:spMk id="3" creationId="{004BF631-E687-4B68-BF5C-EBC825F75789}"/>
          </ac:spMkLst>
        </pc:spChg>
        <pc:picChg chg="add mod">
          <ac:chgData name="Peter" userId="2e8d26cd-55d7-4d78-8227-1866407259d9" providerId="ADAL" clId="{2CF41546-3E19-463B-87B4-C2EA84E3625E}" dt="2024-03-03T17:31:07.706" v="5899" actId="1076"/>
          <ac:picMkLst>
            <pc:docMk/>
            <pc:sldMk cId="478679762" sldId="318"/>
            <ac:picMk id="3074" creationId="{3A32DE30-B0DD-4D67-B234-A50F93A907E9}"/>
          </ac:picMkLst>
        </pc:picChg>
        <pc:picChg chg="add mod">
          <ac:chgData name="Peter" userId="2e8d26cd-55d7-4d78-8227-1866407259d9" providerId="ADAL" clId="{2CF41546-3E19-463B-87B4-C2EA84E3625E}" dt="2024-03-03T17:28:27.609" v="5878" actId="1076"/>
          <ac:picMkLst>
            <pc:docMk/>
            <pc:sldMk cId="478679762" sldId="318"/>
            <ac:picMk id="3076" creationId="{D981C2A2-3AE5-49EE-B974-124693B0EBB6}"/>
          </ac:picMkLst>
        </pc:picChg>
        <pc:picChg chg="add mod">
          <ac:chgData name="Peter" userId="2e8d26cd-55d7-4d78-8227-1866407259d9" providerId="ADAL" clId="{2CF41546-3E19-463B-87B4-C2EA84E3625E}" dt="2024-03-03T17:29:02.569" v="5881" actId="1076"/>
          <ac:picMkLst>
            <pc:docMk/>
            <pc:sldMk cId="478679762" sldId="318"/>
            <ac:picMk id="3078" creationId="{95FAE4CE-7556-4B35-A4BD-F419A452E967}"/>
          </ac:picMkLst>
        </pc:picChg>
        <pc:picChg chg="add mod">
          <ac:chgData name="Peter" userId="2e8d26cd-55d7-4d78-8227-1866407259d9" providerId="ADAL" clId="{2CF41546-3E19-463B-87B4-C2EA84E3625E}" dt="2024-03-03T17:29:46.506" v="5890" actId="14100"/>
          <ac:picMkLst>
            <pc:docMk/>
            <pc:sldMk cId="478679762" sldId="318"/>
            <ac:picMk id="3080" creationId="{78581C29-7BBA-4444-93D8-DF6A0EFBDF65}"/>
          </ac:picMkLst>
        </pc:picChg>
        <pc:picChg chg="add mod">
          <ac:chgData name="Peter" userId="2e8d26cd-55d7-4d78-8227-1866407259d9" providerId="ADAL" clId="{2CF41546-3E19-463B-87B4-C2EA84E3625E}" dt="2024-03-03T17:31:04.577" v="5898" actId="1076"/>
          <ac:picMkLst>
            <pc:docMk/>
            <pc:sldMk cId="478679762" sldId="318"/>
            <ac:picMk id="3082" creationId="{2122EFC6-8E8A-416B-9F85-26CEC60CAD99}"/>
          </ac:picMkLst>
        </pc:picChg>
        <pc:picChg chg="add del mod">
          <ac:chgData name="Peter" userId="2e8d26cd-55d7-4d78-8227-1866407259d9" providerId="ADAL" clId="{2CF41546-3E19-463B-87B4-C2EA84E3625E}" dt="2024-03-03T17:30:38.425" v="5895" actId="478"/>
          <ac:picMkLst>
            <pc:docMk/>
            <pc:sldMk cId="478679762" sldId="318"/>
            <ac:picMk id="3084" creationId="{28325E72-299D-4588-B5AA-C89CDB8AB1FF}"/>
          </ac:picMkLst>
        </pc:picChg>
        <pc:picChg chg="add mod">
          <ac:chgData name="Peter" userId="2e8d26cd-55d7-4d78-8227-1866407259d9" providerId="ADAL" clId="{2CF41546-3E19-463B-87B4-C2EA84E3625E}" dt="2024-03-03T17:31:01.873" v="5897" actId="1076"/>
          <ac:picMkLst>
            <pc:docMk/>
            <pc:sldMk cId="478679762" sldId="318"/>
            <ac:picMk id="3086" creationId="{1A8AF28E-CB3B-4381-9ACB-92F27D2A986E}"/>
          </ac:picMkLst>
        </pc:picChg>
      </pc:sldChg>
      <pc:sldChg chg="modSp new mod">
        <pc:chgData name="Peter" userId="2e8d26cd-55d7-4d78-8227-1866407259d9" providerId="ADAL" clId="{2CF41546-3E19-463B-87B4-C2EA84E3625E}" dt="2024-03-04T17:14:38.154" v="8098" actId="27636"/>
        <pc:sldMkLst>
          <pc:docMk/>
          <pc:sldMk cId="1207149038" sldId="319"/>
        </pc:sldMkLst>
        <pc:spChg chg="mod">
          <ac:chgData name="Peter" userId="2e8d26cd-55d7-4d78-8227-1866407259d9" providerId="ADAL" clId="{2CF41546-3E19-463B-87B4-C2EA84E3625E}" dt="2024-03-03T17:31:16.018" v="5915" actId="20577"/>
          <ac:spMkLst>
            <pc:docMk/>
            <pc:sldMk cId="1207149038" sldId="319"/>
            <ac:spMk id="2" creationId="{7AA287ED-639C-4087-9BA2-05C441649C66}"/>
          </ac:spMkLst>
        </pc:spChg>
        <pc:spChg chg="mod">
          <ac:chgData name="Peter" userId="2e8d26cd-55d7-4d78-8227-1866407259d9" providerId="ADAL" clId="{2CF41546-3E19-463B-87B4-C2EA84E3625E}" dt="2024-03-04T17:14:38.154" v="8098" actId="27636"/>
          <ac:spMkLst>
            <pc:docMk/>
            <pc:sldMk cId="1207149038" sldId="319"/>
            <ac:spMk id="3" creationId="{0DCD40EF-FF65-4C0E-B617-D3712462338F}"/>
          </ac:spMkLst>
        </pc:spChg>
      </pc:sldChg>
      <pc:sldChg chg="modSp new add del mod">
        <pc:chgData name="Peter" userId="2e8d26cd-55d7-4d78-8227-1866407259d9" providerId="ADAL" clId="{2CF41546-3E19-463B-87B4-C2EA84E3625E}" dt="2024-03-04T18:07:28.263" v="10729" actId="47"/>
        <pc:sldMkLst>
          <pc:docMk/>
          <pc:sldMk cId="3662653118" sldId="320"/>
        </pc:sldMkLst>
        <pc:spChg chg="mod">
          <ac:chgData name="Peter" userId="2e8d26cd-55d7-4d78-8227-1866407259d9" providerId="ADAL" clId="{2CF41546-3E19-463B-87B4-C2EA84E3625E}" dt="2024-03-03T17:33:20.975" v="6373" actId="20577"/>
          <ac:spMkLst>
            <pc:docMk/>
            <pc:sldMk cId="3662653118" sldId="320"/>
            <ac:spMk id="3" creationId="{94E492FA-7FB8-410A-ABAD-206D2DB86EB3}"/>
          </ac:spMkLst>
        </pc:spChg>
      </pc:sldChg>
      <pc:sldChg chg="modSp new mod">
        <pc:chgData name="Peter" userId="2e8d26cd-55d7-4d78-8227-1866407259d9" providerId="ADAL" clId="{2CF41546-3E19-463B-87B4-C2EA84E3625E}" dt="2024-03-04T17:06:04.562" v="7734" actId="20577"/>
        <pc:sldMkLst>
          <pc:docMk/>
          <pc:sldMk cId="3808731528" sldId="321"/>
        </pc:sldMkLst>
        <pc:spChg chg="mod">
          <ac:chgData name="Peter" userId="2e8d26cd-55d7-4d78-8227-1866407259d9" providerId="ADAL" clId="{2CF41546-3E19-463B-87B4-C2EA84E3625E}" dt="2024-03-04T17:01:03.482" v="7157" actId="20577"/>
          <ac:spMkLst>
            <pc:docMk/>
            <pc:sldMk cId="3808731528" sldId="321"/>
            <ac:spMk id="2" creationId="{440004C0-113D-41DF-ABD6-41FC6556F3B6}"/>
          </ac:spMkLst>
        </pc:spChg>
        <pc:spChg chg="mod">
          <ac:chgData name="Peter" userId="2e8d26cd-55d7-4d78-8227-1866407259d9" providerId="ADAL" clId="{2CF41546-3E19-463B-87B4-C2EA84E3625E}" dt="2024-03-04T17:06:04.562" v="7734" actId="20577"/>
          <ac:spMkLst>
            <pc:docMk/>
            <pc:sldMk cId="3808731528" sldId="321"/>
            <ac:spMk id="3" creationId="{E3F91B84-96CB-4FAF-B3FE-35A7FA0611A6}"/>
          </ac:spMkLst>
        </pc:spChg>
      </pc:sldChg>
      <pc:sldChg chg="modSp new mod">
        <pc:chgData name="Peter" userId="2e8d26cd-55d7-4d78-8227-1866407259d9" providerId="ADAL" clId="{2CF41546-3E19-463B-87B4-C2EA84E3625E}" dt="2024-03-04T16:54:01.049" v="7053" actId="20577"/>
        <pc:sldMkLst>
          <pc:docMk/>
          <pc:sldMk cId="2862841892" sldId="322"/>
        </pc:sldMkLst>
        <pc:spChg chg="mod">
          <ac:chgData name="Peter" userId="2e8d26cd-55d7-4d78-8227-1866407259d9" providerId="ADAL" clId="{2CF41546-3E19-463B-87B4-C2EA84E3625E}" dt="2024-03-04T16:46:16.336" v="6658" actId="20577"/>
          <ac:spMkLst>
            <pc:docMk/>
            <pc:sldMk cId="2862841892" sldId="322"/>
            <ac:spMk id="2" creationId="{845CFA38-6582-4238-8BE8-1DC8F9FBC015}"/>
          </ac:spMkLst>
        </pc:spChg>
        <pc:spChg chg="mod">
          <ac:chgData name="Peter" userId="2e8d26cd-55d7-4d78-8227-1866407259d9" providerId="ADAL" clId="{2CF41546-3E19-463B-87B4-C2EA84E3625E}" dt="2024-03-04T16:54:01.049" v="7053" actId="20577"/>
          <ac:spMkLst>
            <pc:docMk/>
            <pc:sldMk cId="2862841892" sldId="322"/>
            <ac:spMk id="3" creationId="{A752BEE8-5B42-4A6E-8294-BCFCB5ED227A}"/>
          </ac:spMkLst>
        </pc:spChg>
      </pc:sldChg>
      <pc:sldChg chg="addSp delSp modSp new mod modTransition">
        <pc:chgData name="Peter" userId="2e8d26cd-55d7-4d78-8227-1866407259d9" providerId="ADAL" clId="{2CF41546-3E19-463B-87B4-C2EA84E3625E}" dt="2024-03-04T18:08:28.550" v="10733"/>
        <pc:sldMkLst>
          <pc:docMk/>
          <pc:sldMk cId="2435679104" sldId="323"/>
        </pc:sldMkLst>
        <pc:spChg chg="mod">
          <ac:chgData name="Peter" userId="2e8d26cd-55d7-4d78-8227-1866407259d9" providerId="ADAL" clId="{2CF41546-3E19-463B-87B4-C2EA84E3625E}" dt="2024-03-04T16:53:28.259" v="7046" actId="20577"/>
          <ac:spMkLst>
            <pc:docMk/>
            <pc:sldMk cId="2435679104" sldId="323"/>
            <ac:spMk id="2" creationId="{C52556C9-B188-488D-BC93-61D69638F3A1}"/>
          </ac:spMkLst>
        </pc:spChg>
        <pc:spChg chg="del">
          <ac:chgData name="Peter" userId="2e8d26cd-55d7-4d78-8227-1866407259d9" providerId="ADAL" clId="{2CF41546-3E19-463B-87B4-C2EA84E3625E}" dt="2024-03-04T16:48:54.154" v="6957" actId="3680"/>
          <ac:spMkLst>
            <pc:docMk/>
            <pc:sldMk cId="2435679104" sldId="323"/>
            <ac:spMk id="3" creationId="{089964A3-D218-4AA5-A9A3-A1B2946EDFA8}"/>
          </ac:spMkLst>
        </pc:spChg>
        <pc:spChg chg="add del mod">
          <ac:chgData name="Peter" userId="2e8d26cd-55d7-4d78-8227-1866407259d9" providerId="ADAL" clId="{2CF41546-3E19-463B-87B4-C2EA84E3625E}" dt="2024-03-04T16:51:06.127" v="7007" actId="3680"/>
          <ac:spMkLst>
            <pc:docMk/>
            <pc:sldMk cId="2435679104" sldId="323"/>
            <ac:spMk id="6" creationId="{DAB7BB85-801F-4AC8-9717-D5670259459B}"/>
          </ac:spMkLst>
        </pc:spChg>
        <pc:graphicFrameChg chg="add del mod ord modGraphic">
          <ac:chgData name="Peter" userId="2e8d26cd-55d7-4d78-8227-1866407259d9" providerId="ADAL" clId="{2CF41546-3E19-463B-87B4-C2EA84E3625E}" dt="2024-03-04T16:50:46.965" v="7002" actId="478"/>
          <ac:graphicFrameMkLst>
            <pc:docMk/>
            <pc:sldMk cId="2435679104" sldId="323"/>
            <ac:graphicFrameMk id="4" creationId="{3A952EA8-5291-4BF0-A78F-43C369B916F6}"/>
          </ac:graphicFrameMkLst>
        </pc:graphicFrameChg>
        <pc:graphicFrameChg chg="add del mod ord modGraphic">
          <ac:chgData name="Peter" userId="2e8d26cd-55d7-4d78-8227-1866407259d9" providerId="ADAL" clId="{2CF41546-3E19-463B-87B4-C2EA84E3625E}" dt="2024-03-04T16:50:59.774" v="7006" actId="3680"/>
          <ac:graphicFrameMkLst>
            <pc:docMk/>
            <pc:sldMk cId="2435679104" sldId="323"/>
            <ac:graphicFrameMk id="7" creationId="{1992C760-DC88-4CCC-82CF-684A64DB679A}"/>
          </ac:graphicFrameMkLst>
        </pc:graphicFrameChg>
        <pc:graphicFrameChg chg="add del">
          <ac:chgData name="Peter" userId="2e8d26cd-55d7-4d78-8227-1866407259d9" providerId="ADAL" clId="{2CF41546-3E19-463B-87B4-C2EA84E3625E}" dt="2024-03-04T16:50:59.410" v="7005" actId="3680"/>
          <ac:graphicFrameMkLst>
            <pc:docMk/>
            <pc:sldMk cId="2435679104" sldId="323"/>
            <ac:graphicFrameMk id="8" creationId="{6E85704F-4ED3-4518-BBD6-87A88329B32E}"/>
          </ac:graphicFrameMkLst>
        </pc:graphicFrameChg>
        <pc:graphicFrameChg chg="add mod ord modGraphic">
          <ac:chgData name="Peter" userId="2e8d26cd-55d7-4d78-8227-1866407259d9" providerId="ADAL" clId="{2CF41546-3E19-463B-87B4-C2EA84E3625E}" dt="2024-03-04T16:53:24.771" v="7042" actId="1076"/>
          <ac:graphicFrameMkLst>
            <pc:docMk/>
            <pc:sldMk cId="2435679104" sldId="323"/>
            <ac:graphicFrameMk id="9" creationId="{8CE46581-B035-4510-8ACC-E8B26E8218AE}"/>
          </ac:graphicFrameMkLst>
        </pc:graphicFrameChg>
        <pc:graphicFrameChg chg="add mod modGraphic">
          <ac:chgData name="Peter" userId="2e8d26cd-55d7-4d78-8227-1866407259d9" providerId="ADAL" clId="{2CF41546-3E19-463B-87B4-C2EA84E3625E}" dt="2024-03-04T16:58:19.738" v="7118" actId="20577"/>
          <ac:graphicFrameMkLst>
            <pc:docMk/>
            <pc:sldMk cId="2435679104" sldId="323"/>
            <ac:graphicFrameMk id="10" creationId="{BBB9FC8A-B0E0-4257-BFB6-24DFBC39A011}"/>
          </ac:graphicFrameMkLst>
        </pc:graphicFrameChg>
      </pc:sldChg>
      <pc:sldChg chg="modSp new mod">
        <pc:chgData name="Peter" userId="2e8d26cd-55d7-4d78-8227-1866407259d9" providerId="ADAL" clId="{2CF41546-3E19-463B-87B4-C2EA84E3625E}" dt="2024-03-04T17:19:35.900" v="8398" actId="20577"/>
        <pc:sldMkLst>
          <pc:docMk/>
          <pc:sldMk cId="1869497533" sldId="324"/>
        </pc:sldMkLst>
        <pc:spChg chg="mod">
          <ac:chgData name="Peter" userId="2e8d26cd-55d7-4d78-8227-1866407259d9" providerId="ADAL" clId="{2CF41546-3E19-463B-87B4-C2EA84E3625E}" dt="2024-03-04T17:16:51.999" v="8134" actId="20577"/>
          <ac:spMkLst>
            <pc:docMk/>
            <pc:sldMk cId="1869497533" sldId="324"/>
            <ac:spMk id="2" creationId="{9892B8CE-E412-4069-9996-FB7B13933BD7}"/>
          </ac:spMkLst>
        </pc:spChg>
        <pc:spChg chg="mod">
          <ac:chgData name="Peter" userId="2e8d26cd-55d7-4d78-8227-1866407259d9" providerId="ADAL" clId="{2CF41546-3E19-463B-87B4-C2EA84E3625E}" dt="2024-03-04T17:19:35.900" v="8398" actId="20577"/>
          <ac:spMkLst>
            <pc:docMk/>
            <pc:sldMk cId="1869497533" sldId="324"/>
            <ac:spMk id="3" creationId="{07C251D9-9DAE-49C6-9D81-F952CD97DC2C}"/>
          </ac:spMkLst>
        </pc:spChg>
      </pc:sldChg>
      <pc:sldChg chg="addSp delSp modSp new mod">
        <pc:chgData name="Peter" userId="2e8d26cd-55d7-4d78-8227-1866407259d9" providerId="ADAL" clId="{2CF41546-3E19-463B-87B4-C2EA84E3625E}" dt="2024-03-04T17:36:47.258" v="8798" actId="20577"/>
        <pc:sldMkLst>
          <pc:docMk/>
          <pc:sldMk cId="3754698579" sldId="325"/>
        </pc:sldMkLst>
        <pc:spChg chg="mod">
          <ac:chgData name="Peter" userId="2e8d26cd-55d7-4d78-8227-1866407259d9" providerId="ADAL" clId="{2CF41546-3E19-463B-87B4-C2EA84E3625E}" dt="2024-03-04T17:30:44.986" v="8735" actId="20577"/>
          <ac:spMkLst>
            <pc:docMk/>
            <pc:sldMk cId="3754698579" sldId="325"/>
            <ac:spMk id="2" creationId="{D6A5F962-3EB4-493F-BA69-F3316B04ED81}"/>
          </ac:spMkLst>
        </pc:spChg>
        <pc:spChg chg="del">
          <ac:chgData name="Peter" userId="2e8d26cd-55d7-4d78-8227-1866407259d9" providerId="ADAL" clId="{2CF41546-3E19-463B-87B4-C2EA84E3625E}" dt="2024-03-04T17:21:08.058" v="8425" actId="3680"/>
          <ac:spMkLst>
            <pc:docMk/>
            <pc:sldMk cId="3754698579" sldId="325"/>
            <ac:spMk id="3" creationId="{E025D8CC-2986-4E0E-A392-8D580D378A96}"/>
          </ac:spMkLst>
        </pc:spChg>
        <pc:graphicFrameChg chg="add mod ord modGraphic">
          <ac:chgData name="Peter" userId="2e8d26cd-55d7-4d78-8227-1866407259d9" providerId="ADAL" clId="{2CF41546-3E19-463B-87B4-C2EA84E3625E}" dt="2024-03-04T17:36:47.258" v="8798" actId="20577"/>
          <ac:graphicFrameMkLst>
            <pc:docMk/>
            <pc:sldMk cId="3754698579" sldId="325"/>
            <ac:graphicFrameMk id="4" creationId="{38C459E7-4627-4A65-8356-0204EB1F9418}"/>
          </ac:graphicFrameMkLst>
        </pc:graphicFrameChg>
      </pc:sldChg>
      <pc:sldChg chg="modSp new mod">
        <pc:chgData name="Peter" userId="2e8d26cd-55d7-4d78-8227-1866407259d9" providerId="ADAL" clId="{2CF41546-3E19-463B-87B4-C2EA84E3625E}" dt="2024-03-04T17:54:28.297" v="9895" actId="20577"/>
        <pc:sldMkLst>
          <pc:docMk/>
          <pc:sldMk cId="1095216969" sldId="326"/>
        </pc:sldMkLst>
        <pc:spChg chg="mod">
          <ac:chgData name="Peter" userId="2e8d26cd-55d7-4d78-8227-1866407259d9" providerId="ADAL" clId="{2CF41546-3E19-463B-87B4-C2EA84E3625E}" dt="2024-03-04T17:39:49.852" v="8832" actId="20577"/>
          <ac:spMkLst>
            <pc:docMk/>
            <pc:sldMk cId="1095216969" sldId="326"/>
            <ac:spMk id="2" creationId="{077CB966-D47B-409F-99BC-92537ADCB264}"/>
          </ac:spMkLst>
        </pc:spChg>
        <pc:spChg chg="mod">
          <ac:chgData name="Peter" userId="2e8d26cd-55d7-4d78-8227-1866407259d9" providerId="ADAL" clId="{2CF41546-3E19-463B-87B4-C2EA84E3625E}" dt="2024-03-04T17:54:28.297" v="9895" actId="20577"/>
          <ac:spMkLst>
            <pc:docMk/>
            <pc:sldMk cId="1095216969" sldId="326"/>
            <ac:spMk id="3" creationId="{76049A3A-F0FF-4705-A17B-18640000CD10}"/>
          </ac:spMkLst>
        </pc:spChg>
      </pc:sldChg>
      <pc:sldChg chg="addSp modSp new mod">
        <pc:chgData name="Peter" userId="2e8d26cd-55d7-4d78-8227-1866407259d9" providerId="ADAL" clId="{2CF41546-3E19-463B-87B4-C2EA84E3625E}" dt="2024-03-04T17:46:04.834" v="9646" actId="14100"/>
        <pc:sldMkLst>
          <pc:docMk/>
          <pc:sldMk cId="3102893603" sldId="327"/>
        </pc:sldMkLst>
        <pc:spChg chg="mod">
          <ac:chgData name="Peter" userId="2e8d26cd-55d7-4d78-8227-1866407259d9" providerId="ADAL" clId="{2CF41546-3E19-463B-87B4-C2EA84E3625E}" dt="2024-03-04T17:43:21.598" v="9357" actId="20577"/>
          <ac:spMkLst>
            <pc:docMk/>
            <pc:sldMk cId="3102893603" sldId="327"/>
            <ac:spMk id="2" creationId="{C3D55DF9-5420-4946-9B11-C106A9C98169}"/>
          </ac:spMkLst>
        </pc:spChg>
        <pc:spChg chg="mod">
          <ac:chgData name="Peter" userId="2e8d26cd-55d7-4d78-8227-1866407259d9" providerId="ADAL" clId="{2CF41546-3E19-463B-87B4-C2EA84E3625E}" dt="2024-03-04T17:46:04.834" v="9646" actId="14100"/>
          <ac:spMkLst>
            <pc:docMk/>
            <pc:sldMk cId="3102893603" sldId="327"/>
            <ac:spMk id="3" creationId="{0809A363-5A05-42F9-A093-82ECFB1DACA8}"/>
          </ac:spMkLst>
        </pc:spChg>
        <pc:graphicFrameChg chg="add mod modGraphic">
          <ac:chgData name="Peter" userId="2e8d26cd-55d7-4d78-8227-1866407259d9" providerId="ADAL" clId="{2CF41546-3E19-463B-87B4-C2EA84E3625E}" dt="2024-03-04T17:44:58.186" v="9409" actId="1076"/>
          <ac:graphicFrameMkLst>
            <pc:docMk/>
            <pc:sldMk cId="3102893603" sldId="327"/>
            <ac:graphicFrameMk id="4" creationId="{1A27E6F1-C279-47CB-A741-B5702AAC221B}"/>
          </ac:graphicFrameMkLst>
        </pc:graphicFrameChg>
      </pc:sldChg>
      <pc:sldChg chg="addSp delSp modSp new mod">
        <pc:chgData name="Peter" userId="2e8d26cd-55d7-4d78-8227-1866407259d9" providerId="ADAL" clId="{2CF41546-3E19-463B-87B4-C2EA84E3625E}" dt="2024-03-04T17:53:47.524" v="9814" actId="113"/>
        <pc:sldMkLst>
          <pc:docMk/>
          <pc:sldMk cId="322760153" sldId="328"/>
        </pc:sldMkLst>
        <pc:spChg chg="mod">
          <ac:chgData name="Peter" userId="2e8d26cd-55d7-4d78-8227-1866407259d9" providerId="ADAL" clId="{2CF41546-3E19-463B-87B4-C2EA84E3625E}" dt="2024-03-04T17:49:51.216" v="9742" actId="20577"/>
          <ac:spMkLst>
            <pc:docMk/>
            <pc:sldMk cId="322760153" sldId="328"/>
            <ac:spMk id="2" creationId="{7F447182-EFDD-4B31-8294-1D6D7A04D287}"/>
          </ac:spMkLst>
        </pc:spChg>
        <pc:spChg chg="del">
          <ac:chgData name="Peter" userId="2e8d26cd-55d7-4d78-8227-1866407259d9" providerId="ADAL" clId="{2CF41546-3E19-463B-87B4-C2EA84E3625E}" dt="2024-03-04T17:51:20.006" v="9743"/>
          <ac:spMkLst>
            <pc:docMk/>
            <pc:sldMk cId="322760153" sldId="328"/>
            <ac:spMk id="3" creationId="{D8C8780A-4A58-4B4D-9D16-BB984CB9C67D}"/>
          </ac:spMkLst>
        </pc:spChg>
        <pc:graphicFrameChg chg="add mod modGraphic">
          <ac:chgData name="Peter" userId="2e8d26cd-55d7-4d78-8227-1866407259d9" providerId="ADAL" clId="{2CF41546-3E19-463B-87B4-C2EA84E3625E}" dt="2024-03-04T17:53:47.524" v="9814" actId="113"/>
          <ac:graphicFrameMkLst>
            <pc:docMk/>
            <pc:sldMk cId="322760153" sldId="328"/>
            <ac:graphicFrameMk id="4" creationId="{78C2C288-0441-49BF-931F-86355C9142C3}"/>
          </ac:graphicFrameMkLst>
        </pc:graphicFrameChg>
      </pc:sldChg>
      <pc:sldChg chg="addSp delSp modSp new mod">
        <pc:chgData name="Peter" userId="2e8d26cd-55d7-4d78-8227-1866407259d9" providerId="ADAL" clId="{2CF41546-3E19-463B-87B4-C2EA84E3625E}" dt="2024-03-04T17:57:14.221" v="9964" actId="113"/>
        <pc:sldMkLst>
          <pc:docMk/>
          <pc:sldMk cId="660185978" sldId="329"/>
        </pc:sldMkLst>
        <pc:spChg chg="mod">
          <ac:chgData name="Peter" userId="2e8d26cd-55d7-4d78-8227-1866407259d9" providerId="ADAL" clId="{2CF41546-3E19-463B-87B4-C2EA84E3625E}" dt="2024-03-04T17:54:44.347" v="9896" actId="20577"/>
          <ac:spMkLst>
            <pc:docMk/>
            <pc:sldMk cId="660185978" sldId="329"/>
            <ac:spMk id="2" creationId="{4E6006FA-94A2-4296-8B95-ECEE77873161}"/>
          </ac:spMkLst>
        </pc:spChg>
        <pc:spChg chg="del">
          <ac:chgData name="Peter" userId="2e8d26cd-55d7-4d78-8227-1866407259d9" providerId="ADAL" clId="{2CF41546-3E19-463B-87B4-C2EA84E3625E}" dt="2024-03-04T17:53:10.268" v="9805"/>
          <ac:spMkLst>
            <pc:docMk/>
            <pc:sldMk cId="660185978" sldId="329"/>
            <ac:spMk id="3" creationId="{470E5E0B-3E34-4D64-9C02-9FBF55A3705B}"/>
          </ac:spMkLst>
        </pc:spChg>
        <pc:graphicFrameChg chg="add mod modGraphic">
          <ac:chgData name="Peter" userId="2e8d26cd-55d7-4d78-8227-1866407259d9" providerId="ADAL" clId="{2CF41546-3E19-463B-87B4-C2EA84E3625E}" dt="2024-03-04T17:57:14.221" v="9964" actId="113"/>
          <ac:graphicFrameMkLst>
            <pc:docMk/>
            <pc:sldMk cId="660185978" sldId="329"/>
            <ac:graphicFrameMk id="4" creationId="{4DC8C840-FFE4-401C-B2F0-70FD09DB2BB0}"/>
          </ac:graphicFrameMkLst>
        </pc:graphicFrameChg>
      </pc:sldChg>
      <pc:sldChg chg="addSp delSp modSp new mod">
        <pc:chgData name="Peter" userId="2e8d26cd-55d7-4d78-8227-1866407259d9" providerId="ADAL" clId="{2CF41546-3E19-463B-87B4-C2EA84E3625E}" dt="2024-03-04T17:56:57.349" v="9962" actId="2165"/>
        <pc:sldMkLst>
          <pc:docMk/>
          <pc:sldMk cId="1020101126" sldId="330"/>
        </pc:sldMkLst>
        <pc:spChg chg="mod">
          <ac:chgData name="Peter" userId="2e8d26cd-55d7-4d78-8227-1866407259d9" providerId="ADAL" clId="{2CF41546-3E19-463B-87B4-C2EA84E3625E}" dt="2024-03-04T17:55:08.390" v="9954" actId="20577"/>
          <ac:spMkLst>
            <pc:docMk/>
            <pc:sldMk cId="1020101126" sldId="330"/>
            <ac:spMk id="2" creationId="{13189FAD-0167-4707-9249-9528D6B9A7FD}"/>
          </ac:spMkLst>
        </pc:spChg>
        <pc:spChg chg="del">
          <ac:chgData name="Peter" userId="2e8d26cd-55d7-4d78-8227-1866407259d9" providerId="ADAL" clId="{2CF41546-3E19-463B-87B4-C2EA84E3625E}" dt="2024-03-04T17:56:12.476" v="9955"/>
          <ac:spMkLst>
            <pc:docMk/>
            <pc:sldMk cId="1020101126" sldId="330"/>
            <ac:spMk id="3" creationId="{52D885F1-555A-4174-9480-9DFB92DE27B1}"/>
          </ac:spMkLst>
        </pc:spChg>
        <pc:graphicFrameChg chg="add mod modGraphic">
          <ac:chgData name="Peter" userId="2e8d26cd-55d7-4d78-8227-1866407259d9" providerId="ADAL" clId="{2CF41546-3E19-463B-87B4-C2EA84E3625E}" dt="2024-03-04T17:56:57.349" v="9962" actId="2165"/>
          <ac:graphicFrameMkLst>
            <pc:docMk/>
            <pc:sldMk cId="1020101126" sldId="330"/>
            <ac:graphicFrameMk id="4" creationId="{7047AADD-3D82-47EC-B27F-FC9756DF212F}"/>
          </ac:graphicFrameMkLst>
        </pc:graphicFrameChg>
      </pc:sldChg>
      <pc:sldChg chg="modSp new mod">
        <pc:chgData name="Peter" userId="2e8d26cd-55d7-4d78-8227-1866407259d9" providerId="ADAL" clId="{2CF41546-3E19-463B-87B4-C2EA84E3625E}" dt="2024-03-04T18:04:29.543" v="10364" actId="20577"/>
        <pc:sldMkLst>
          <pc:docMk/>
          <pc:sldMk cId="55351026" sldId="331"/>
        </pc:sldMkLst>
        <pc:spChg chg="mod">
          <ac:chgData name="Peter" userId="2e8d26cd-55d7-4d78-8227-1866407259d9" providerId="ADAL" clId="{2CF41546-3E19-463B-87B4-C2EA84E3625E}" dt="2024-03-04T17:57:41.438" v="9986" actId="20577"/>
          <ac:spMkLst>
            <pc:docMk/>
            <pc:sldMk cId="55351026" sldId="331"/>
            <ac:spMk id="2" creationId="{9100C655-6C11-4BA0-AD61-C304A4FDA98D}"/>
          </ac:spMkLst>
        </pc:spChg>
        <pc:spChg chg="mod">
          <ac:chgData name="Peter" userId="2e8d26cd-55d7-4d78-8227-1866407259d9" providerId="ADAL" clId="{2CF41546-3E19-463B-87B4-C2EA84E3625E}" dt="2024-03-04T18:04:29.543" v="10364" actId="20577"/>
          <ac:spMkLst>
            <pc:docMk/>
            <pc:sldMk cId="55351026" sldId="331"/>
            <ac:spMk id="3" creationId="{E4F526E8-B0DB-44CA-8848-7B9F87FF9DC3}"/>
          </ac:spMkLst>
        </pc:spChg>
      </pc:sldChg>
      <pc:sldChg chg="modSp new mod">
        <pc:chgData name="Peter" userId="2e8d26cd-55d7-4d78-8227-1866407259d9" providerId="ADAL" clId="{2CF41546-3E19-463B-87B4-C2EA84E3625E}" dt="2024-03-04T18:07:21.241" v="10728" actId="20577"/>
        <pc:sldMkLst>
          <pc:docMk/>
          <pc:sldMk cId="3263636005" sldId="332"/>
        </pc:sldMkLst>
        <pc:spChg chg="mod">
          <ac:chgData name="Peter" userId="2e8d26cd-55d7-4d78-8227-1866407259d9" providerId="ADAL" clId="{2CF41546-3E19-463B-87B4-C2EA84E3625E}" dt="2024-03-04T18:04:47.626" v="10388" actId="20577"/>
          <ac:spMkLst>
            <pc:docMk/>
            <pc:sldMk cId="3263636005" sldId="332"/>
            <ac:spMk id="2" creationId="{47D04CF3-91AC-4612-A028-B85BEA56E2D3}"/>
          </ac:spMkLst>
        </pc:spChg>
        <pc:spChg chg="mod">
          <ac:chgData name="Peter" userId="2e8d26cd-55d7-4d78-8227-1866407259d9" providerId="ADAL" clId="{2CF41546-3E19-463B-87B4-C2EA84E3625E}" dt="2024-03-04T18:07:21.241" v="10728" actId="20577"/>
          <ac:spMkLst>
            <pc:docMk/>
            <pc:sldMk cId="3263636005" sldId="332"/>
            <ac:spMk id="3" creationId="{454BC84C-E568-4A5B-B797-B771AF24978B}"/>
          </ac:spMkLst>
        </pc:spChg>
      </pc:sldChg>
      <pc:sldChg chg="modSp add mod">
        <pc:chgData name="Peter" userId="2e8d26cd-55d7-4d78-8227-1866407259d9" providerId="ADAL" clId="{2CF41546-3E19-463B-87B4-C2EA84E3625E}" dt="2024-03-04T18:08:05.663" v="10732" actId="207"/>
        <pc:sldMkLst>
          <pc:docMk/>
          <pc:sldMk cId="3153436189" sldId="333"/>
        </pc:sldMkLst>
        <pc:graphicFrameChg chg="modGraphic">
          <ac:chgData name="Peter" userId="2e8d26cd-55d7-4d78-8227-1866407259d9" providerId="ADAL" clId="{2CF41546-3E19-463B-87B4-C2EA84E3625E}" dt="2024-03-04T18:08:02.567" v="10731" actId="207"/>
          <ac:graphicFrameMkLst>
            <pc:docMk/>
            <pc:sldMk cId="3153436189" sldId="333"/>
            <ac:graphicFrameMk id="9" creationId="{8CE46581-B035-4510-8ACC-E8B26E8218AE}"/>
          </ac:graphicFrameMkLst>
        </pc:graphicFrameChg>
        <pc:graphicFrameChg chg="modGraphic">
          <ac:chgData name="Peter" userId="2e8d26cd-55d7-4d78-8227-1866407259d9" providerId="ADAL" clId="{2CF41546-3E19-463B-87B4-C2EA84E3625E}" dt="2024-03-04T18:08:05.663" v="10732" actId="207"/>
          <ac:graphicFrameMkLst>
            <pc:docMk/>
            <pc:sldMk cId="3153436189" sldId="333"/>
            <ac:graphicFrameMk id="10" creationId="{BBB9FC8A-B0E0-4257-BFB6-24DFBC39A011}"/>
          </ac:graphicFrameMkLst>
        </pc:graphicFrameChg>
      </pc:sldChg>
    </pc:docChg>
  </pc:docChgLst>
  <pc:docChgLst>
    <pc:chgData name="Peter" userId="2e8d26cd-55d7-4d78-8227-1866407259d9" providerId="ADAL" clId="{1AF94B70-58C8-4E97-8704-AC1289B6898A}"/>
    <pc:docChg chg="delSld modSld">
      <pc:chgData name="Peter" userId="2e8d26cd-55d7-4d78-8227-1866407259d9" providerId="ADAL" clId="{1AF94B70-58C8-4E97-8704-AC1289B6898A}" dt="2024-03-10T14:29:50.677" v="25"/>
      <pc:docMkLst>
        <pc:docMk/>
      </pc:docMkLst>
      <pc:sldChg chg="del">
        <pc:chgData name="Peter" userId="2e8d26cd-55d7-4d78-8227-1866407259d9" providerId="ADAL" clId="{1AF94B70-58C8-4E97-8704-AC1289B6898A}" dt="2024-03-10T13:14:00.234" v="0" actId="47"/>
        <pc:sldMkLst>
          <pc:docMk/>
          <pc:sldMk cId="2728782326" sldId="281"/>
        </pc:sldMkLst>
      </pc:sldChg>
      <pc:sldChg chg="del">
        <pc:chgData name="Peter" userId="2e8d26cd-55d7-4d78-8227-1866407259d9" providerId="ADAL" clId="{1AF94B70-58C8-4E97-8704-AC1289B6898A}" dt="2024-03-10T13:14:00.874" v="1" actId="47"/>
        <pc:sldMkLst>
          <pc:docMk/>
          <pc:sldMk cId="1476036901" sldId="282"/>
        </pc:sldMkLst>
      </pc:sldChg>
      <pc:sldChg chg="del">
        <pc:chgData name="Peter" userId="2e8d26cd-55d7-4d78-8227-1866407259d9" providerId="ADAL" clId="{1AF94B70-58C8-4E97-8704-AC1289B6898A}" dt="2024-03-10T13:14:01.977" v="4" actId="47"/>
        <pc:sldMkLst>
          <pc:docMk/>
          <pc:sldMk cId="2242074379" sldId="283"/>
        </pc:sldMkLst>
      </pc:sldChg>
      <pc:sldChg chg="del">
        <pc:chgData name="Peter" userId="2e8d26cd-55d7-4d78-8227-1866407259d9" providerId="ADAL" clId="{1AF94B70-58C8-4E97-8704-AC1289B6898A}" dt="2024-03-10T13:14:02.340" v="5" actId="47"/>
        <pc:sldMkLst>
          <pc:docMk/>
          <pc:sldMk cId="4046205163" sldId="284"/>
        </pc:sldMkLst>
      </pc:sldChg>
      <pc:sldChg chg="del">
        <pc:chgData name="Peter" userId="2e8d26cd-55d7-4d78-8227-1866407259d9" providerId="ADAL" clId="{1AF94B70-58C8-4E97-8704-AC1289B6898A}" dt="2024-03-10T13:14:02.576" v="6" actId="47"/>
        <pc:sldMkLst>
          <pc:docMk/>
          <pc:sldMk cId="2118007065" sldId="285"/>
        </pc:sldMkLst>
      </pc:sldChg>
      <pc:sldChg chg="del">
        <pc:chgData name="Peter" userId="2e8d26cd-55d7-4d78-8227-1866407259d9" providerId="ADAL" clId="{1AF94B70-58C8-4E97-8704-AC1289B6898A}" dt="2024-03-10T13:14:02.811" v="7" actId="47"/>
        <pc:sldMkLst>
          <pc:docMk/>
          <pc:sldMk cId="1144147366" sldId="286"/>
        </pc:sldMkLst>
      </pc:sldChg>
      <pc:sldChg chg="del">
        <pc:chgData name="Peter" userId="2e8d26cd-55d7-4d78-8227-1866407259d9" providerId="ADAL" clId="{1AF94B70-58C8-4E97-8704-AC1289B6898A}" dt="2024-03-10T13:14:03.004" v="8" actId="47"/>
        <pc:sldMkLst>
          <pc:docMk/>
          <pc:sldMk cId="1070572746" sldId="287"/>
        </pc:sldMkLst>
      </pc:sldChg>
      <pc:sldChg chg="del">
        <pc:chgData name="Peter" userId="2e8d26cd-55d7-4d78-8227-1866407259d9" providerId="ADAL" clId="{1AF94B70-58C8-4E97-8704-AC1289B6898A}" dt="2024-03-10T13:14:03.215" v="9" actId="47"/>
        <pc:sldMkLst>
          <pc:docMk/>
          <pc:sldMk cId="2866874555" sldId="288"/>
        </pc:sldMkLst>
      </pc:sldChg>
      <pc:sldChg chg="del">
        <pc:chgData name="Peter" userId="2e8d26cd-55d7-4d78-8227-1866407259d9" providerId="ADAL" clId="{1AF94B70-58C8-4E97-8704-AC1289B6898A}" dt="2024-03-10T13:14:03.416" v="10" actId="47"/>
        <pc:sldMkLst>
          <pc:docMk/>
          <pc:sldMk cId="2720549115" sldId="289"/>
        </pc:sldMkLst>
      </pc:sldChg>
      <pc:sldChg chg="del">
        <pc:chgData name="Peter" userId="2e8d26cd-55d7-4d78-8227-1866407259d9" providerId="ADAL" clId="{1AF94B70-58C8-4E97-8704-AC1289B6898A}" dt="2024-03-10T13:14:01.369" v="2" actId="47"/>
        <pc:sldMkLst>
          <pc:docMk/>
          <pc:sldMk cId="670376840" sldId="301"/>
        </pc:sldMkLst>
      </pc:sldChg>
      <pc:sldChg chg="del">
        <pc:chgData name="Peter" userId="2e8d26cd-55d7-4d78-8227-1866407259d9" providerId="ADAL" clId="{1AF94B70-58C8-4E97-8704-AC1289B6898A}" dt="2024-03-10T13:14:01.685" v="3" actId="47"/>
        <pc:sldMkLst>
          <pc:docMk/>
          <pc:sldMk cId="1752347328" sldId="302"/>
        </pc:sldMkLst>
      </pc:sldChg>
      <pc:sldChg chg="del">
        <pc:chgData name="Peter" userId="2e8d26cd-55d7-4d78-8227-1866407259d9" providerId="ADAL" clId="{1AF94B70-58C8-4E97-8704-AC1289B6898A}" dt="2024-03-10T13:14:03.619" v="11" actId="47"/>
        <pc:sldMkLst>
          <pc:docMk/>
          <pc:sldMk cId="444099937" sldId="303"/>
        </pc:sldMkLst>
      </pc:sldChg>
      <pc:sldChg chg="del">
        <pc:chgData name="Peter" userId="2e8d26cd-55d7-4d78-8227-1866407259d9" providerId="ADAL" clId="{1AF94B70-58C8-4E97-8704-AC1289B6898A}" dt="2024-03-10T13:14:03.828" v="12" actId="47"/>
        <pc:sldMkLst>
          <pc:docMk/>
          <pc:sldMk cId="4055029331" sldId="304"/>
        </pc:sldMkLst>
      </pc:sldChg>
      <pc:sldChg chg="del">
        <pc:chgData name="Peter" userId="2e8d26cd-55d7-4d78-8227-1866407259d9" providerId="ADAL" clId="{1AF94B70-58C8-4E97-8704-AC1289B6898A}" dt="2024-03-10T13:14:04.040" v="13" actId="47"/>
        <pc:sldMkLst>
          <pc:docMk/>
          <pc:sldMk cId="1806366520" sldId="305"/>
        </pc:sldMkLst>
      </pc:sldChg>
      <pc:sldChg chg="del">
        <pc:chgData name="Peter" userId="2e8d26cd-55d7-4d78-8227-1866407259d9" providerId="ADAL" clId="{1AF94B70-58C8-4E97-8704-AC1289B6898A}" dt="2024-03-10T13:14:04.253" v="14" actId="47"/>
        <pc:sldMkLst>
          <pc:docMk/>
          <pc:sldMk cId="825195738" sldId="306"/>
        </pc:sldMkLst>
      </pc:sldChg>
      <pc:sldChg chg="del">
        <pc:chgData name="Peter" userId="2e8d26cd-55d7-4d78-8227-1866407259d9" providerId="ADAL" clId="{1AF94B70-58C8-4E97-8704-AC1289B6898A}" dt="2024-03-10T13:14:04.461" v="15" actId="47"/>
        <pc:sldMkLst>
          <pc:docMk/>
          <pc:sldMk cId="2898364640" sldId="307"/>
        </pc:sldMkLst>
      </pc:sldChg>
      <pc:sldChg chg="del">
        <pc:chgData name="Peter" userId="2e8d26cd-55d7-4d78-8227-1866407259d9" providerId="ADAL" clId="{1AF94B70-58C8-4E97-8704-AC1289B6898A}" dt="2024-03-10T13:14:04.667" v="16" actId="47"/>
        <pc:sldMkLst>
          <pc:docMk/>
          <pc:sldMk cId="2642070774" sldId="308"/>
        </pc:sldMkLst>
      </pc:sldChg>
      <pc:sldChg chg="del">
        <pc:chgData name="Peter" userId="2e8d26cd-55d7-4d78-8227-1866407259d9" providerId="ADAL" clId="{1AF94B70-58C8-4E97-8704-AC1289B6898A}" dt="2024-03-10T13:14:04.887" v="17" actId="47"/>
        <pc:sldMkLst>
          <pc:docMk/>
          <pc:sldMk cId="1689822166" sldId="309"/>
        </pc:sldMkLst>
      </pc:sldChg>
      <pc:sldChg chg="del">
        <pc:chgData name="Peter" userId="2e8d26cd-55d7-4d78-8227-1866407259d9" providerId="ADAL" clId="{1AF94B70-58C8-4E97-8704-AC1289B6898A}" dt="2024-03-10T13:14:05.119" v="18" actId="47"/>
        <pc:sldMkLst>
          <pc:docMk/>
          <pc:sldMk cId="2618986623" sldId="310"/>
        </pc:sldMkLst>
      </pc:sldChg>
      <pc:sldChg chg="del">
        <pc:chgData name="Peter" userId="2e8d26cd-55d7-4d78-8227-1866407259d9" providerId="ADAL" clId="{1AF94B70-58C8-4E97-8704-AC1289B6898A}" dt="2024-03-10T13:14:05.363" v="19" actId="47"/>
        <pc:sldMkLst>
          <pc:docMk/>
          <pc:sldMk cId="2911824737" sldId="311"/>
        </pc:sldMkLst>
      </pc:sldChg>
      <pc:sldChg chg="del">
        <pc:chgData name="Peter" userId="2e8d26cd-55d7-4d78-8227-1866407259d9" providerId="ADAL" clId="{1AF94B70-58C8-4E97-8704-AC1289B6898A}" dt="2024-03-10T13:14:05.630" v="20" actId="47"/>
        <pc:sldMkLst>
          <pc:docMk/>
          <pc:sldMk cId="2479516055" sldId="312"/>
        </pc:sldMkLst>
      </pc:sldChg>
      <pc:sldChg chg="del">
        <pc:chgData name="Peter" userId="2e8d26cd-55d7-4d78-8227-1866407259d9" providerId="ADAL" clId="{1AF94B70-58C8-4E97-8704-AC1289B6898A}" dt="2024-03-10T13:14:05.885" v="21" actId="47"/>
        <pc:sldMkLst>
          <pc:docMk/>
          <pc:sldMk cId="2709721080" sldId="313"/>
        </pc:sldMkLst>
      </pc:sldChg>
      <pc:sldChg chg="del">
        <pc:chgData name="Peter" userId="2e8d26cd-55d7-4d78-8227-1866407259d9" providerId="ADAL" clId="{1AF94B70-58C8-4E97-8704-AC1289B6898A}" dt="2024-03-10T13:14:06.199" v="22" actId="47"/>
        <pc:sldMkLst>
          <pc:docMk/>
          <pc:sldMk cId="1530136124" sldId="314"/>
        </pc:sldMkLst>
      </pc:sldChg>
      <pc:sldChg chg="del">
        <pc:chgData name="Peter" userId="2e8d26cd-55d7-4d78-8227-1866407259d9" providerId="ADAL" clId="{1AF94B70-58C8-4E97-8704-AC1289B6898A}" dt="2024-03-10T13:14:06.640" v="23" actId="47"/>
        <pc:sldMkLst>
          <pc:docMk/>
          <pc:sldMk cId="2953933098" sldId="315"/>
        </pc:sldMkLst>
      </pc:sldChg>
      <pc:sldChg chg="del">
        <pc:chgData name="Peter" userId="2e8d26cd-55d7-4d78-8227-1866407259d9" providerId="ADAL" clId="{1AF94B70-58C8-4E97-8704-AC1289B6898A}" dt="2024-03-10T13:14:29.188" v="24" actId="47"/>
        <pc:sldMkLst>
          <pc:docMk/>
          <pc:sldMk cId="2435679104" sldId="323"/>
        </pc:sldMkLst>
      </pc:sldChg>
      <pc:sldChg chg="modSp">
        <pc:chgData name="Peter" userId="2e8d26cd-55d7-4d78-8227-1866407259d9" providerId="ADAL" clId="{1AF94B70-58C8-4E97-8704-AC1289B6898A}" dt="2024-03-10T14:29:50.677" v="25"/>
        <pc:sldMkLst>
          <pc:docMk/>
          <pc:sldMk cId="1020101126" sldId="330"/>
        </pc:sldMkLst>
        <pc:graphicFrameChg chg="mod">
          <ac:chgData name="Peter" userId="2e8d26cd-55d7-4d78-8227-1866407259d9" providerId="ADAL" clId="{1AF94B70-58C8-4E97-8704-AC1289B6898A}" dt="2024-03-10T14:29:50.677" v="25"/>
          <ac:graphicFrameMkLst>
            <pc:docMk/>
            <pc:sldMk cId="1020101126" sldId="330"/>
            <ac:graphicFrameMk id="4" creationId="{7047AADD-3D82-47EC-B27F-FC9756DF212F}"/>
          </ac:graphicFrameMkLst>
        </pc:graphicFrameChg>
      </pc:sldChg>
    </pc:docChg>
  </pc:docChgLst>
  <pc:docChgLst>
    <pc:chgData name="Peter" userId="2e8d26cd-55d7-4d78-8227-1866407259d9" providerId="ADAL" clId="{5F6FB51A-0F92-440C-86DA-2D0838367B2A}"/>
    <pc:docChg chg="delSld">
      <pc:chgData name="Peter" userId="2e8d26cd-55d7-4d78-8227-1866407259d9" providerId="ADAL" clId="{5F6FB51A-0F92-440C-86DA-2D0838367B2A}" dt="2024-02-25T12:59:15.710" v="25" actId="47"/>
      <pc:docMkLst>
        <pc:docMk/>
      </pc:docMkLst>
      <pc:sldChg chg="del">
        <pc:chgData name="Peter" userId="2e8d26cd-55d7-4d78-8227-1866407259d9" providerId="ADAL" clId="{5F6FB51A-0F92-440C-86DA-2D0838367B2A}" dt="2024-02-25T12:59:10.168" v="1" actId="47"/>
        <pc:sldMkLst>
          <pc:docMk/>
          <pc:sldMk cId="4090995645" sldId="258"/>
        </pc:sldMkLst>
      </pc:sldChg>
      <pc:sldChg chg="del">
        <pc:chgData name="Peter" userId="2e8d26cd-55d7-4d78-8227-1866407259d9" providerId="ADAL" clId="{5F6FB51A-0F92-440C-86DA-2D0838367B2A}" dt="2024-02-25T12:59:09.996" v="0" actId="47"/>
        <pc:sldMkLst>
          <pc:docMk/>
          <pc:sldMk cId="3489781808" sldId="259"/>
        </pc:sldMkLst>
      </pc:sldChg>
      <pc:sldChg chg="del">
        <pc:chgData name="Peter" userId="2e8d26cd-55d7-4d78-8227-1866407259d9" providerId="ADAL" clId="{5F6FB51A-0F92-440C-86DA-2D0838367B2A}" dt="2024-02-25T12:59:10.315" v="2" actId="47"/>
        <pc:sldMkLst>
          <pc:docMk/>
          <pc:sldMk cId="2105611796" sldId="260"/>
        </pc:sldMkLst>
      </pc:sldChg>
      <pc:sldChg chg="del">
        <pc:chgData name="Peter" userId="2e8d26cd-55d7-4d78-8227-1866407259d9" providerId="ADAL" clId="{5F6FB51A-0F92-440C-86DA-2D0838367B2A}" dt="2024-02-25T12:59:10.471" v="3" actId="47"/>
        <pc:sldMkLst>
          <pc:docMk/>
          <pc:sldMk cId="1241510311" sldId="262"/>
        </pc:sldMkLst>
      </pc:sldChg>
      <pc:sldChg chg="del">
        <pc:chgData name="Peter" userId="2e8d26cd-55d7-4d78-8227-1866407259d9" providerId="ADAL" clId="{5F6FB51A-0F92-440C-86DA-2D0838367B2A}" dt="2024-02-25T12:59:10.639" v="4" actId="47"/>
        <pc:sldMkLst>
          <pc:docMk/>
          <pc:sldMk cId="130057493" sldId="263"/>
        </pc:sldMkLst>
      </pc:sldChg>
      <pc:sldChg chg="del">
        <pc:chgData name="Peter" userId="2e8d26cd-55d7-4d78-8227-1866407259d9" providerId="ADAL" clId="{5F6FB51A-0F92-440C-86DA-2D0838367B2A}" dt="2024-02-25T12:59:10.812" v="5" actId="47"/>
        <pc:sldMkLst>
          <pc:docMk/>
          <pc:sldMk cId="417456289" sldId="264"/>
        </pc:sldMkLst>
      </pc:sldChg>
      <pc:sldChg chg="del">
        <pc:chgData name="Peter" userId="2e8d26cd-55d7-4d78-8227-1866407259d9" providerId="ADAL" clId="{5F6FB51A-0F92-440C-86DA-2D0838367B2A}" dt="2024-02-25T12:59:10.978" v="6" actId="47"/>
        <pc:sldMkLst>
          <pc:docMk/>
          <pc:sldMk cId="594607215" sldId="265"/>
        </pc:sldMkLst>
      </pc:sldChg>
      <pc:sldChg chg="del">
        <pc:chgData name="Peter" userId="2e8d26cd-55d7-4d78-8227-1866407259d9" providerId="ADAL" clId="{5F6FB51A-0F92-440C-86DA-2D0838367B2A}" dt="2024-02-25T12:59:11.150" v="7" actId="47"/>
        <pc:sldMkLst>
          <pc:docMk/>
          <pc:sldMk cId="3085932881" sldId="266"/>
        </pc:sldMkLst>
      </pc:sldChg>
      <pc:sldChg chg="del">
        <pc:chgData name="Peter" userId="2e8d26cd-55d7-4d78-8227-1866407259d9" providerId="ADAL" clId="{5F6FB51A-0F92-440C-86DA-2D0838367B2A}" dt="2024-02-25T12:59:11.315" v="8" actId="47"/>
        <pc:sldMkLst>
          <pc:docMk/>
          <pc:sldMk cId="1183571017" sldId="267"/>
        </pc:sldMkLst>
      </pc:sldChg>
      <pc:sldChg chg="del">
        <pc:chgData name="Peter" userId="2e8d26cd-55d7-4d78-8227-1866407259d9" providerId="ADAL" clId="{5F6FB51A-0F92-440C-86DA-2D0838367B2A}" dt="2024-02-25T12:59:11.486" v="9" actId="47"/>
        <pc:sldMkLst>
          <pc:docMk/>
          <pc:sldMk cId="1477315127" sldId="268"/>
        </pc:sldMkLst>
      </pc:sldChg>
      <pc:sldChg chg="del">
        <pc:chgData name="Peter" userId="2e8d26cd-55d7-4d78-8227-1866407259d9" providerId="ADAL" clId="{5F6FB51A-0F92-440C-86DA-2D0838367B2A}" dt="2024-02-25T12:59:11.668" v="10" actId="47"/>
        <pc:sldMkLst>
          <pc:docMk/>
          <pc:sldMk cId="2339119469" sldId="269"/>
        </pc:sldMkLst>
      </pc:sldChg>
      <pc:sldChg chg="del">
        <pc:chgData name="Peter" userId="2e8d26cd-55d7-4d78-8227-1866407259d9" providerId="ADAL" clId="{5F6FB51A-0F92-440C-86DA-2D0838367B2A}" dt="2024-02-25T12:59:11.848" v="11" actId="47"/>
        <pc:sldMkLst>
          <pc:docMk/>
          <pc:sldMk cId="3489624899" sldId="270"/>
        </pc:sldMkLst>
      </pc:sldChg>
      <pc:sldChg chg="del">
        <pc:chgData name="Peter" userId="2e8d26cd-55d7-4d78-8227-1866407259d9" providerId="ADAL" clId="{5F6FB51A-0F92-440C-86DA-2D0838367B2A}" dt="2024-02-25T12:59:12.027" v="12" actId="47"/>
        <pc:sldMkLst>
          <pc:docMk/>
          <pc:sldMk cId="3094602986" sldId="271"/>
        </pc:sldMkLst>
      </pc:sldChg>
      <pc:sldChg chg="del">
        <pc:chgData name="Peter" userId="2e8d26cd-55d7-4d78-8227-1866407259d9" providerId="ADAL" clId="{5F6FB51A-0F92-440C-86DA-2D0838367B2A}" dt="2024-02-25T12:59:12.218" v="13" actId="47"/>
        <pc:sldMkLst>
          <pc:docMk/>
          <pc:sldMk cId="1226773447" sldId="272"/>
        </pc:sldMkLst>
      </pc:sldChg>
      <pc:sldChg chg="del">
        <pc:chgData name="Peter" userId="2e8d26cd-55d7-4d78-8227-1866407259d9" providerId="ADAL" clId="{5F6FB51A-0F92-440C-86DA-2D0838367B2A}" dt="2024-02-25T12:59:12.403" v="14" actId="47"/>
        <pc:sldMkLst>
          <pc:docMk/>
          <pc:sldMk cId="2410566069" sldId="273"/>
        </pc:sldMkLst>
      </pc:sldChg>
      <pc:sldChg chg="del">
        <pc:chgData name="Peter" userId="2e8d26cd-55d7-4d78-8227-1866407259d9" providerId="ADAL" clId="{5F6FB51A-0F92-440C-86DA-2D0838367B2A}" dt="2024-02-25T12:59:12.582" v="15" actId="47"/>
        <pc:sldMkLst>
          <pc:docMk/>
          <pc:sldMk cId="2375149245" sldId="274"/>
        </pc:sldMkLst>
      </pc:sldChg>
      <pc:sldChg chg="del">
        <pc:chgData name="Peter" userId="2e8d26cd-55d7-4d78-8227-1866407259d9" providerId="ADAL" clId="{5F6FB51A-0F92-440C-86DA-2D0838367B2A}" dt="2024-02-25T12:59:12.770" v="16" actId="47"/>
        <pc:sldMkLst>
          <pc:docMk/>
          <pc:sldMk cId="2903495558" sldId="275"/>
        </pc:sldMkLst>
      </pc:sldChg>
      <pc:sldChg chg="del">
        <pc:chgData name="Peter" userId="2e8d26cd-55d7-4d78-8227-1866407259d9" providerId="ADAL" clId="{5F6FB51A-0F92-440C-86DA-2D0838367B2A}" dt="2024-02-25T12:59:12.965" v="17" actId="47"/>
        <pc:sldMkLst>
          <pc:docMk/>
          <pc:sldMk cId="395804756" sldId="276"/>
        </pc:sldMkLst>
      </pc:sldChg>
      <pc:sldChg chg="del">
        <pc:chgData name="Peter" userId="2e8d26cd-55d7-4d78-8227-1866407259d9" providerId="ADAL" clId="{5F6FB51A-0F92-440C-86DA-2D0838367B2A}" dt="2024-02-25T12:59:13.161" v="18" actId="47"/>
        <pc:sldMkLst>
          <pc:docMk/>
          <pc:sldMk cId="2755582443" sldId="277"/>
        </pc:sldMkLst>
      </pc:sldChg>
      <pc:sldChg chg="del">
        <pc:chgData name="Peter" userId="2e8d26cd-55d7-4d78-8227-1866407259d9" providerId="ADAL" clId="{5F6FB51A-0F92-440C-86DA-2D0838367B2A}" dt="2024-02-25T12:59:13.374" v="19" actId="47"/>
        <pc:sldMkLst>
          <pc:docMk/>
          <pc:sldMk cId="2489807132" sldId="278"/>
        </pc:sldMkLst>
      </pc:sldChg>
      <pc:sldChg chg="del">
        <pc:chgData name="Peter" userId="2e8d26cd-55d7-4d78-8227-1866407259d9" providerId="ADAL" clId="{5F6FB51A-0F92-440C-86DA-2D0838367B2A}" dt="2024-02-25T12:59:13.621" v="20" actId="47"/>
        <pc:sldMkLst>
          <pc:docMk/>
          <pc:sldMk cId="2884399163" sldId="279"/>
        </pc:sldMkLst>
      </pc:sldChg>
      <pc:sldChg chg="del">
        <pc:chgData name="Peter" userId="2e8d26cd-55d7-4d78-8227-1866407259d9" providerId="ADAL" clId="{5F6FB51A-0F92-440C-86DA-2D0838367B2A}" dt="2024-02-25T12:59:14.201" v="22" actId="47"/>
        <pc:sldMkLst>
          <pc:docMk/>
          <pc:sldMk cId="1715722004" sldId="280"/>
        </pc:sldMkLst>
      </pc:sldChg>
      <pc:sldChg chg="del">
        <pc:chgData name="Peter" userId="2e8d26cd-55d7-4d78-8227-1866407259d9" providerId="ADAL" clId="{5F6FB51A-0F92-440C-86DA-2D0838367B2A}" dt="2024-02-25T12:59:14.756" v="23" actId="47"/>
        <pc:sldMkLst>
          <pc:docMk/>
          <pc:sldMk cId="865018910" sldId="281"/>
        </pc:sldMkLst>
      </pc:sldChg>
      <pc:sldChg chg="del">
        <pc:chgData name="Peter" userId="2e8d26cd-55d7-4d78-8227-1866407259d9" providerId="ADAL" clId="{5F6FB51A-0F92-440C-86DA-2D0838367B2A}" dt="2024-02-25T12:59:15.228" v="24" actId="47"/>
        <pc:sldMkLst>
          <pc:docMk/>
          <pc:sldMk cId="4059804266" sldId="283"/>
        </pc:sldMkLst>
      </pc:sldChg>
      <pc:sldChg chg="del">
        <pc:chgData name="Peter" userId="2e8d26cd-55d7-4d78-8227-1866407259d9" providerId="ADAL" clId="{5F6FB51A-0F92-440C-86DA-2D0838367B2A}" dt="2024-02-25T12:59:15.710" v="25" actId="47"/>
        <pc:sldMkLst>
          <pc:docMk/>
          <pc:sldMk cId="3093183832" sldId="284"/>
        </pc:sldMkLst>
      </pc:sldChg>
      <pc:sldChg chg="del">
        <pc:chgData name="Peter" userId="2e8d26cd-55d7-4d78-8227-1866407259d9" providerId="ADAL" clId="{5F6FB51A-0F92-440C-86DA-2D0838367B2A}" dt="2024-02-25T12:59:13.891" v="21" actId="47"/>
        <pc:sldMkLst>
          <pc:docMk/>
          <pc:sldMk cId="3437492585" sldId="28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Proportional%20and%20Mixed%20Systems/Graf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Proportional%20and%20Mixed%20Systems/Graf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Proportional%20and%20Mixed%20Systems/Graf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Proportional%20and%20Mixed%20Systems/Graf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Proportional%20and%20Mixed%20Systems/Graf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Proportional%20and%20Mixed%20Systems/Graf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Proportional%20and%20Mixed%20Systems/Graf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cnmuni-my.sharepoint.com/personal/103226_muni_cz/Documents/&#352;kola/Politol&#243;gia/Bakal&#225;rske%20predmety/PMC/Elections%20and%20Campaigns/Predn&#225;&#353;ky/Proportional%20and%20Mixed%20Systems/Graf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List1!$D$3</c:f>
              <c:strCache>
                <c:ptCount val="1"/>
                <c:pt idx="0">
                  <c:v>Votes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C3-45B3-A2C2-6E091C6BDE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C3-45B3-A2C2-6E091C6BDED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C3-45B3-A2C2-6E091C6BDE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C3-45B3-A2C2-6E091C6BDED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C3-45B3-A2C2-6E091C6BDE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List1!$C$4:$C$8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List1!$D$4:$D$8</c:f>
              <c:numCache>
                <c:formatCode>General</c:formatCode>
                <c:ptCount val="5"/>
                <c:pt idx="0">
                  <c:v>35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C3-45B3-A2C2-6E091C6BD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List1!$H$3</c:f>
              <c:strCache>
                <c:ptCount val="1"/>
                <c:pt idx="0">
                  <c:v>Seats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9-4FAA-A25A-2B57D5707F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49-4FAA-A25A-2B57D5707F9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A49-4FAA-A25A-2B57D5707F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A49-4FAA-A25A-2B57D5707F9B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A49-4FAA-A25A-2B57D5707F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List1!$G$4:$G$8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List1!$H$4:$H$8</c:f>
              <c:numCache>
                <c:formatCode>General</c:formatCode>
                <c:ptCount val="5"/>
                <c:pt idx="0">
                  <c:v>35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A49-4FAA-A25A-2B57D5707F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List1!$D$3</c:f>
              <c:strCache>
                <c:ptCount val="1"/>
                <c:pt idx="0">
                  <c:v>Votes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C3-45B3-A2C2-6E091C6BDE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C3-45B3-A2C2-6E091C6BDED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C3-45B3-A2C2-6E091C6BDED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C3-45B3-A2C2-6E091C6BDEDF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7C3-45B3-A2C2-6E091C6BDE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List1!$C$4:$C$8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List1!$D$4:$D$8</c:f>
              <c:numCache>
                <c:formatCode>General</c:formatCode>
                <c:ptCount val="5"/>
                <c:pt idx="0">
                  <c:v>35</c:v>
                </c:pt>
                <c:pt idx="1">
                  <c:v>30</c:v>
                </c:pt>
                <c:pt idx="2">
                  <c:v>15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C3-45B3-A2C2-6E091C6BDE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List1!$C$27</c:f>
              <c:strCache>
                <c:ptCount val="1"/>
                <c:pt idx="0">
                  <c:v>Seats 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E-4E2C-9599-B9841A9A8D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E-4E2C-9599-B9841A9A8D85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E-4E2C-9599-B9841A9A8D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EE-4E2C-9599-B9841A9A8D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EE-4E2C-9599-B9841A9A8D85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EE-4E2C-9599-B9841A9A8D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List1!$B$28:$B$32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List1!$C$28:$C$32</c:f>
              <c:numCache>
                <c:formatCode>General</c:formatCode>
                <c:ptCount val="5"/>
                <c:pt idx="0">
                  <c:v>43</c:v>
                </c:pt>
                <c:pt idx="1">
                  <c:v>36</c:v>
                </c:pt>
                <c:pt idx="2">
                  <c:v>13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2EE-4E2C-9599-B9841A9A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List3!$C$2</c:f>
              <c:strCache>
                <c:ptCount val="1"/>
                <c:pt idx="0">
                  <c:v>Votes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98-4D50-9874-2CDD829EB0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498-4D50-9874-2CDD829EB00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498-4D50-9874-2CDD829EB0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498-4D50-9874-2CDD829EB000}"/>
              </c:ext>
            </c:extLst>
          </c:dPt>
          <c:cat>
            <c:strRef>
              <c:f>List3!$B$3:$B$6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List3!$C$3:$C$6</c:f>
              <c:numCache>
                <c:formatCode>General</c:formatCode>
                <c:ptCount val="4"/>
                <c:pt idx="0">
                  <c:v>41.5</c:v>
                </c:pt>
                <c:pt idx="1">
                  <c:v>34</c:v>
                </c:pt>
                <c:pt idx="2">
                  <c:v>16.5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98-4D50-9874-2CDD829EB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/>
              <a:t>4 s</a:t>
            </a:r>
            <a:r>
              <a:rPr lang="en-US" sz="1800" dirty="0"/>
              <a:t>eats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List3!$C$9</c:f>
              <c:strCache>
                <c:ptCount val="1"/>
                <c:pt idx="0">
                  <c:v>Seats 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72-4A57-A05F-0B294CE092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72-4A57-A05F-0B294CE092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72-4A57-A05F-0B294CE092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72-4A57-A05F-0B294CE092F7}"/>
              </c:ext>
            </c:extLst>
          </c:dPt>
          <c:cat>
            <c:strRef>
              <c:f>List3!$B$10:$B$13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List3!$C$10:$C$13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72-4A57-A05F-0B294CE09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/>
              <a:t>11 s</a:t>
            </a:r>
            <a:r>
              <a:rPr lang="en-US" sz="1800" dirty="0"/>
              <a:t>eats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List3!$C$15</c:f>
              <c:strCache>
                <c:ptCount val="1"/>
                <c:pt idx="0">
                  <c:v>Seats 11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B9-4C44-B8B5-C71E1E6B41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B9-4C44-B8B5-C71E1E6B413F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B9-4C44-B8B5-C71E1E6B413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B9-4C44-B8B5-C71E1E6B413F}"/>
              </c:ext>
            </c:extLst>
          </c:dPt>
          <c:cat>
            <c:strRef>
              <c:f>List3!$B$16:$B$19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List3!$C$16:$C$19</c:f>
              <c:numCache>
                <c:formatCode>General</c:formatCode>
                <c:ptCount val="4"/>
                <c:pt idx="0">
                  <c:v>45.5</c:v>
                </c:pt>
                <c:pt idx="1">
                  <c:v>36.4</c:v>
                </c:pt>
                <c:pt idx="2">
                  <c:v>18.2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B9-4C44-B8B5-C71E1E6B41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/>
              <a:t>20 s</a:t>
            </a:r>
            <a:r>
              <a:rPr lang="en-US" sz="1800" dirty="0"/>
              <a:t>eats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List3!$C$21</c:f>
              <c:strCache>
                <c:ptCount val="1"/>
                <c:pt idx="0">
                  <c:v>Seats 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60-4D8A-9457-538C182A1BB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60-4D8A-9457-538C182A1BB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60-4D8A-9457-538C182A1BB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D60-4D8A-9457-538C182A1BB8}"/>
              </c:ext>
            </c:extLst>
          </c:dPt>
          <c:cat>
            <c:strRef>
              <c:f>List3!$B$22:$B$25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List3!$C$22:$C$25</c:f>
              <c:numCache>
                <c:formatCode>General</c:formatCode>
                <c:ptCount val="4"/>
                <c:pt idx="0">
                  <c:v>45</c:v>
                </c:pt>
                <c:pt idx="1">
                  <c:v>35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60-4D8A-9457-538C182A1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06FB4-1FC2-4E17-9BB8-205F81A5D54A}" type="datetimeFigureOut">
              <a:rPr lang="en-GB" smtClean="0"/>
              <a:t>10/03/2024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72803-152B-4694-8E52-4A2C819107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72803-152B-4694-8E52-4A2C819107E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28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F44C9-DCA7-442C-8AEB-B44833C18C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CDD5FBB-7E9C-47DD-BC3A-5C8EFE67D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ABEB025-6B5F-4E13-816E-7D8613FE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D2E72E-13DB-49FF-A7B7-F653C58E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A8B95B-CB57-475C-B630-EC9AE212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47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7DC2B-E0F0-46F0-A744-68F1C7BF6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80D34CB6-49D5-40D7-8059-1B730388E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AD52BFD-224A-49B0-8DC1-49BA84DB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753D9EF-F798-46E9-B287-8DD879D6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DC3EECD-5573-45B5-81E3-B4103A8C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4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2609F9E-62F9-437C-9166-BEB2805002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2D9EC4F-31EB-482A-80AA-EF1FA298E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69E56CC-A5E6-4426-9B88-C827868F7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DCC6858-832B-41B4-A7B9-4AC85EFC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ACEE2B7-131C-4641-AC6E-1F47C6EB7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59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6101F-39BF-4B25-A88C-6DA80DE4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8C3E0A-FD29-4E14-AD85-965A7A7F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F9F84A1-6982-4F09-B9D4-6A2062826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835AEE2-DE23-4EC8-A904-C12C0FF8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55AC7E-CF79-4794-BB5F-FC8BED40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232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4F9CB-9D72-4A63-91BF-3E89FB60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76FDC78C-2767-418C-9F34-4685EC951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35D0705-251A-4B88-A447-6DCBBB09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7712CF9-4392-4E8D-9708-00F2A577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1BAC724-D052-40BF-8AB0-8CC7FBC9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51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67957B-B520-4DB3-BEFA-B9B522796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484389-A8B8-461C-8E4D-53B184589F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96E0758-59DF-4FFF-8692-FC47FF589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3DDC562-FDD4-467C-BB92-5E6B8069D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5D041A-FC4A-4088-AE1C-954A86679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CCC8A15-57C4-4154-AD78-38DA87AFA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80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22CFE-8296-4C61-84B1-4A1C644E7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126CBC1-72E2-49C3-B98A-A1C2EEB8B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7FFA722-80CF-4869-9769-CB47288F0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6CCFA9BB-3A57-4101-A13B-D536D1E4EC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A871EF1B-D859-4362-BEE2-A31CB978D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CB4C0D9A-F5E4-434B-82CA-F91DC06A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8BDE3FCE-A1FB-49B8-AADE-BB55E3412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2CCBF67-DBC9-4D2A-B636-712467F49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516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E6093A-58A6-473C-98A6-AC07D9CDB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3D52F07F-929B-4B47-9FCB-38676FF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D282824-6C3D-4444-B43B-146665F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1D83F9F-AE6D-467B-A2FA-1078DEF7A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054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4B692CA-610F-40DA-AFA8-BEFF74D2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816821A-A1B2-4747-B615-88D0D02C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9A59E64-4411-4463-9237-292EB5C0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00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190C8D-7429-4F24-9EB7-D099F630C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FE4CA8F-05BD-4628-A45D-E72E6EE9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E194C86-B000-426B-BB54-953348831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5F7EABD-3D96-431F-AFEA-F0C4437F1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0212092-FA02-45EB-BAB0-EE583F10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0C7CDC5-A3CA-4E23-B523-303172CD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46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6E040-F425-44A4-85E3-32DAE21C5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4E831EBE-728F-4E34-B437-F6D310162F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AFADF960-5682-469A-B051-F893E4A52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C93C1BC-6172-4158-9603-E47D574B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9A204564-AE87-4F99-BC0D-E8954EFC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A3DC389-5105-4F3F-9554-8BE63DCE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996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866DA2F-4DAF-45D7-9D1B-B8AB01EA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5926D46F-35C2-4D31-831E-D822B794F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B55C6C1-D3CF-43B4-A33B-0ACEA17A9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6B16-6892-4F55-A490-F57E4B693D88}" type="datetimeFigureOut">
              <a:rPr lang="sk-SK" smtClean="0"/>
              <a:t>10. 3. 2024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444122B-4544-4A4F-8428-E42083533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8432853-EF80-42DC-AA0F-0467B0369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BC7F5-6D43-480C-9256-2FE592BE29A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50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4887C-EFC3-4112-B0DF-DFCA05C506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3643"/>
            <a:ext cx="9144000" cy="1781091"/>
          </a:xfrm>
        </p:spPr>
        <p:txBody>
          <a:bodyPr>
            <a:normAutofit/>
          </a:bodyPr>
          <a:lstStyle/>
          <a:p>
            <a:r>
              <a:rPr lang="en-US" sz="4800" dirty="0"/>
              <a:t>Proportional and Mixed Systems</a:t>
            </a:r>
            <a:endParaRPr lang="sk-SK" sz="48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C5D290-D150-4AD6-AA52-0792A66A7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72898"/>
            <a:ext cx="9144000" cy="959179"/>
          </a:xfrm>
        </p:spPr>
        <p:txBody>
          <a:bodyPr/>
          <a:lstStyle/>
          <a:p>
            <a:r>
              <a:rPr lang="en-GB" dirty="0"/>
              <a:t>PMCb1012 Elections and campaigning</a:t>
            </a:r>
          </a:p>
        </p:txBody>
      </p:sp>
    </p:spTree>
    <p:extLst>
      <p:ext uri="{BB962C8B-B14F-4D97-AF65-F5344CB8AC3E}">
        <p14:creationId xmlns:p14="http://schemas.microsoft.com/office/powerpoint/2010/main" val="323939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2AFC443-5E94-47D2-A6A5-69ADE344C3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13" y="670456"/>
            <a:ext cx="11034174" cy="55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700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ADDE76-D4D5-46C1-A213-E615343A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2) Allocation Formula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915F31-00ED-4488-97E1-BC313D4EB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mathematical transformation of votes to seats</a:t>
            </a:r>
          </a:p>
          <a:p>
            <a:endParaRPr lang="en-GB" dirty="0"/>
          </a:p>
          <a:p>
            <a:r>
              <a:rPr lang="en-GB" dirty="0"/>
              <a:t>Various ways</a:t>
            </a:r>
          </a:p>
          <a:p>
            <a:pPr lvl="1"/>
            <a:r>
              <a:rPr lang="en-GB" dirty="0"/>
              <a:t>Quotas</a:t>
            </a:r>
          </a:p>
          <a:p>
            <a:pPr lvl="1"/>
            <a:r>
              <a:rPr lang="en-GB" dirty="0"/>
              <a:t>Divisors</a:t>
            </a:r>
          </a:p>
          <a:p>
            <a:endParaRPr lang="en-GB" dirty="0"/>
          </a:p>
          <a:p>
            <a:r>
              <a:rPr lang="en-GB" dirty="0"/>
              <a:t>Also impacts the final 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356897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88659-4561-45F0-BDC4-A148DC35F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Quota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B96B0A-25F2-4B65-95DE-73C42311C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set number of votes needed for one seat</a:t>
            </a:r>
          </a:p>
          <a:p>
            <a:r>
              <a:rPr lang="en-GB" dirty="0"/>
              <a:t>A party receives a seat for each time its votes pass the quota</a:t>
            </a:r>
          </a:p>
          <a:p>
            <a:endParaRPr lang="en-GB" dirty="0"/>
          </a:p>
          <a:p>
            <a:r>
              <a:rPr lang="en-GB" dirty="0"/>
              <a:t>Most simple example – the Hare quota</a:t>
            </a:r>
          </a:p>
          <a:p>
            <a:pPr lvl="1"/>
            <a:r>
              <a:rPr lang="en-GB" dirty="0"/>
              <a:t>Number of all valid votes / number of seats</a:t>
            </a:r>
          </a:p>
          <a:p>
            <a:pPr lvl="1"/>
            <a:r>
              <a:rPr lang="en-GB" dirty="0"/>
              <a:t>If we have 1,000 votes and 20 seats then the quota is: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1,000 / 20 = 50 votes</a:t>
            </a:r>
            <a:r>
              <a:rPr lang="sk-SK" dirty="0"/>
              <a:t> </a:t>
            </a:r>
            <a:endParaRPr lang="en-GB" dirty="0"/>
          </a:p>
          <a:p>
            <a:pPr marL="457200" lvl="1" indent="0">
              <a:buNone/>
            </a:pPr>
            <a:r>
              <a:rPr lang="sk-SK" dirty="0">
                <a:sym typeface="Wingdings" panose="05000000000000000000" pitchFamily="2" charset="2"/>
              </a:rPr>
              <a:t> </a:t>
            </a:r>
            <a:r>
              <a:rPr lang="en-GB" dirty="0">
                <a:sym typeface="Wingdings" panose="05000000000000000000" pitchFamily="2" charset="2"/>
              </a:rPr>
              <a:t>parties receive a seat for each acquired 50 votes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157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4C7A30F-5C70-4243-818F-FE154D3EB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420906"/>
              </p:ext>
            </p:extLst>
          </p:nvPr>
        </p:nvGraphicFramePr>
        <p:xfrm>
          <a:off x="838200" y="1825625"/>
          <a:ext cx="1051559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3577379547"/>
                    </a:ext>
                  </a:extLst>
                </a:gridCol>
                <a:gridCol w="1392586">
                  <a:extLst>
                    <a:ext uri="{9D8B030D-6E8A-4147-A177-3AD203B41FA5}">
                      <a16:colId xmlns:a16="http://schemas.microsoft.com/office/drawing/2014/main" val="622902880"/>
                    </a:ext>
                  </a:extLst>
                </a:gridCol>
                <a:gridCol w="1611870">
                  <a:extLst>
                    <a:ext uri="{9D8B030D-6E8A-4147-A177-3AD203B41FA5}">
                      <a16:colId xmlns:a16="http://schemas.microsoft.com/office/drawing/2014/main" val="337712878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33540618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097661617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882351763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8850750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Quota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Seats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Remaining votes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Seats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Seats final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415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dirty="0"/>
                        <a:t>1,000 / 20 = </a:t>
                      </a:r>
                    </a:p>
                    <a:p>
                      <a:pPr algn="ctr"/>
                      <a:r>
                        <a:rPr lang="en-GB" sz="2000" b="1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84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45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1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0382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9576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3952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48C8BE-65F2-4A6F-AA58-FDA061C04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Divisor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3E0F76-913D-4194-BC86-4D2172C41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Alternative to quota</a:t>
            </a:r>
          </a:p>
          <a:p>
            <a:r>
              <a:rPr lang="en-GB" dirty="0"/>
              <a:t>Votes of parties are divided by a series of growing numbers</a:t>
            </a:r>
          </a:p>
          <a:p>
            <a:r>
              <a:rPr lang="en-GB" dirty="0"/>
              <a:t>Seats are distributed based on results of division</a:t>
            </a:r>
          </a:p>
          <a:p>
            <a:endParaRPr lang="en-GB" dirty="0"/>
          </a:p>
          <a:p>
            <a:r>
              <a:rPr lang="en-GB" dirty="0" err="1"/>
              <a:t>D’Hondt</a:t>
            </a:r>
            <a:r>
              <a:rPr lang="en-GB" dirty="0"/>
              <a:t> divisor: 1,2,3,4,5,6,7,…</a:t>
            </a:r>
          </a:p>
        </p:txBody>
      </p:sp>
    </p:spTree>
    <p:extLst>
      <p:ext uri="{BB962C8B-B14F-4D97-AF65-F5344CB8AC3E}">
        <p14:creationId xmlns:p14="http://schemas.microsoft.com/office/powerpoint/2010/main" val="2775062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4C7A30F-5C70-4243-818F-FE154D3EB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491190"/>
              </p:ext>
            </p:extLst>
          </p:nvPr>
        </p:nvGraphicFramePr>
        <p:xfrm>
          <a:off x="838199" y="3645002"/>
          <a:ext cx="102382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31">
                  <a:extLst>
                    <a:ext uri="{9D8B030D-6E8A-4147-A177-3AD203B41FA5}">
                      <a16:colId xmlns:a16="http://schemas.microsoft.com/office/drawing/2014/main" val="3577379547"/>
                    </a:ext>
                  </a:extLst>
                </a:gridCol>
                <a:gridCol w="822711">
                  <a:extLst>
                    <a:ext uri="{9D8B030D-6E8A-4147-A177-3AD203B41FA5}">
                      <a16:colId xmlns:a16="http://schemas.microsoft.com/office/drawing/2014/main" val="622902880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187285328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752014722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1922669902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100238003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2960853465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1598909585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176102106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4067404519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205707441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29322822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Votes divided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5201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8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4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45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1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382900"/>
                  </a:ext>
                </a:extLst>
              </a:tr>
            </a:tbl>
          </a:graphicData>
        </a:graphic>
      </p:graphicFrame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F922B1E-F246-49D4-B191-6089440C5A71}"/>
              </a:ext>
            </a:extLst>
          </p:cNvPr>
          <p:cNvSpPr txBox="1">
            <a:spLocks/>
          </p:cNvSpPr>
          <p:nvPr/>
        </p:nvSpPr>
        <p:spPr>
          <a:xfrm>
            <a:off x="838200" y="1819372"/>
            <a:ext cx="10515600" cy="125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4 parties</a:t>
            </a:r>
          </a:p>
          <a:p>
            <a:r>
              <a:rPr lang="en-GB" dirty="0"/>
              <a:t>20 seats to distribute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315EEC5-7AB7-4F71-B10A-603F067B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04FF066-2139-4697-A2BC-67A9F6D041C3}"/>
              </a:ext>
            </a:extLst>
          </p:cNvPr>
          <p:cNvSpPr txBox="1">
            <a:spLocks/>
          </p:cNvSpPr>
          <p:nvPr/>
        </p:nvSpPr>
        <p:spPr>
          <a:xfrm>
            <a:off x="9078798" y="508097"/>
            <a:ext cx="24234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124111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4C7A30F-5C70-4243-818F-FE154D3EB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803191"/>
              </p:ext>
            </p:extLst>
          </p:nvPr>
        </p:nvGraphicFramePr>
        <p:xfrm>
          <a:off x="838199" y="3645002"/>
          <a:ext cx="102382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31">
                  <a:extLst>
                    <a:ext uri="{9D8B030D-6E8A-4147-A177-3AD203B41FA5}">
                      <a16:colId xmlns:a16="http://schemas.microsoft.com/office/drawing/2014/main" val="3577379547"/>
                    </a:ext>
                  </a:extLst>
                </a:gridCol>
                <a:gridCol w="822711">
                  <a:extLst>
                    <a:ext uri="{9D8B030D-6E8A-4147-A177-3AD203B41FA5}">
                      <a16:colId xmlns:a16="http://schemas.microsoft.com/office/drawing/2014/main" val="622902880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187285328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752014722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1922669902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100238003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2960853465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1598909585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176102106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4067404519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205707441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29322822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Votes divided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5201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8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4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45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1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382900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315EEC5-7AB7-4F71-B10A-603F067B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Now only 11 seats</a:t>
            </a:r>
          </a:p>
        </p:txBody>
      </p:sp>
    </p:spTree>
    <p:extLst>
      <p:ext uri="{BB962C8B-B14F-4D97-AF65-F5344CB8AC3E}">
        <p14:creationId xmlns:p14="http://schemas.microsoft.com/office/powerpoint/2010/main" val="3137712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4C7A30F-5C70-4243-818F-FE154D3EB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63780"/>
              </p:ext>
            </p:extLst>
          </p:nvPr>
        </p:nvGraphicFramePr>
        <p:xfrm>
          <a:off x="838199" y="3645002"/>
          <a:ext cx="1023829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31">
                  <a:extLst>
                    <a:ext uri="{9D8B030D-6E8A-4147-A177-3AD203B41FA5}">
                      <a16:colId xmlns:a16="http://schemas.microsoft.com/office/drawing/2014/main" val="3577379547"/>
                    </a:ext>
                  </a:extLst>
                </a:gridCol>
                <a:gridCol w="822711">
                  <a:extLst>
                    <a:ext uri="{9D8B030D-6E8A-4147-A177-3AD203B41FA5}">
                      <a16:colId xmlns:a16="http://schemas.microsoft.com/office/drawing/2014/main" val="622902880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187285328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752014722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1922669902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100238003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2960853465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1598909585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176102106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4067404519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205707441"/>
                    </a:ext>
                  </a:extLst>
                </a:gridCol>
                <a:gridCol w="864615">
                  <a:extLst>
                    <a:ext uri="{9D8B030D-6E8A-4147-A177-3AD203B41FA5}">
                      <a16:colId xmlns:a16="http://schemas.microsoft.com/office/drawing/2014/main" val="329322822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Votes divided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5201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8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10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4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45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1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382900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315EEC5-7AB7-4F71-B10A-603F067B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And now only 4 seats</a:t>
            </a:r>
          </a:p>
        </p:txBody>
      </p:sp>
    </p:spTree>
    <p:extLst>
      <p:ext uri="{BB962C8B-B14F-4D97-AF65-F5344CB8AC3E}">
        <p14:creationId xmlns:p14="http://schemas.microsoft.com/office/powerpoint/2010/main" val="2283834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4C7A30F-5C70-4243-818F-FE154D3EB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887854"/>
              </p:ext>
            </p:extLst>
          </p:nvPr>
        </p:nvGraphicFramePr>
        <p:xfrm>
          <a:off x="838200" y="1687397"/>
          <a:ext cx="10030907" cy="1901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607">
                  <a:extLst>
                    <a:ext uri="{9D8B030D-6E8A-4147-A177-3AD203B41FA5}">
                      <a16:colId xmlns:a16="http://schemas.microsoft.com/office/drawing/2014/main" val="3577379547"/>
                    </a:ext>
                  </a:extLst>
                </a:gridCol>
                <a:gridCol w="1690060">
                  <a:extLst>
                    <a:ext uri="{9D8B030D-6E8A-4147-A177-3AD203B41FA5}">
                      <a16:colId xmlns:a16="http://schemas.microsoft.com/office/drawing/2014/main" val="622902880"/>
                    </a:ext>
                  </a:extLst>
                </a:gridCol>
                <a:gridCol w="1690060">
                  <a:extLst>
                    <a:ext uri="{9D8B030D-6E8A-4147-A177-3AD203B41FA5}">
                      <a16:colId xmlns:a16="http://schemas.microsoft.com/office/drawing/2014/main" val="1675234371"/>
                    </a:ext>
                  </a:extLst>
                </a:gridCol>
                <a:gridCol w="1690060">
                  <a:extLst>
                    <a:ext uri="{9D8B030D-6E8A-4147-A177-3AD203B41FA5}">
                      <a16:colId xmlns:a16="http://schemas.microsoft.com/office/drawing/2014/main" val="3316164706"/>
                    </a:ext>
                  </a:extLst>
                </a:gridCol>
                <a:gridCol w="1690060">
                  <a:extLst>
                    <a:ext uri="{9D8B030D-6E8A-4147-A177-3AD203B41FA5}">
                      <a16:colId xmlns:a16="http://schemas.microsoft.com/office/drawing/2014/main" val="4138481417"/>
                    </a:ext>
                  </a:extLst>
                </a:gridCol>
                <a:gridCol w="1690060">
                  <a:extLst>
                    <a:ext uri="{9D8B030D-6E8A-4147-A177-3AD203B41FA5}">
                      <a16:colId xmlns:a16="http://schemas.microsoft.com/office/drawing/2014/main" val="2244235600"/>
                    </a:ext>
                  </a:extLst>
                </a:gridCol>
              </a:tblGrid>
              <a:tr h="41799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Votes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 seats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11 seats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20 seats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352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4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45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1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382900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E315EEC5-7AB7-4F71-B10A-603F067B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Why size of constituencies matters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4BEE55E-513B-445F-912D-42973545EF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0444213"/>
              </p:ext>
            </p:extLst>
          </p:nvPr>
        </p:nvGraphicFramePr>
        <p:xfrm>
          <a:off x="-262380" y="391212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38801336-1797-47E3-B136-B16ECFC44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305498"/>
              </p:ext>
            </p:extLst>
          </p:nvPr>
        </p:nvGraphicFramePr>
        <p:xfrm>
          <a:off x="4254630" y="3940411"/>
          <a:ext cx="4111657" cy="240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CF767BC4-831D-43D6-83AA-7FD8E7AE01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152009"/>
              </p:ext>
            </p:extLst>
          </p:nvPr>
        </p:nvGraphicFramePr>
        <p:xfrm>
          <a:off x="6312032" y="3940411"/>
          <a:ext cx="4155651" cy="240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64BA6018-1D19-4D82-B5EE-7F1A3664A3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1327605"/>
              </p:ext>
            </p:extLst>
          </p:nvPr>
        </p:nvGraphicFramePr>
        <p:xfrm>
          <a:off x="8389857" y="3940411"/>
          <a:ext cx="4237347" cy="240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DA96EDD6-6BFE-4906-BD55-7AE86AF14F93}"/>
              </a:ext>
            </a:extLst>
          </p:cNvPr>
          <p:cNvCxnSpPr/>
          <p:nvPr/>
        </p:nvCxnSpPr>
        <p:spPr>
          <a:xfrm>
            <a:off x="3421929" y="5283727"/>
            <a:ext cx="147058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319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74C7A30F-5C70-4243-818F-FE154D3EB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575178"/>
              </p:ext>
            </p:extLst>
          </p:nvPr>
        </p:nvGraphicFramePr>
        <p:xfrm>
          <a:off x="838199" y="4191761"/>
          <a:ext cx="1023828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507">
                  <a:extLst>
                    <a:ext uri="{9D8B030D-6E8A-4147-A177-3AD203B41FA5}">
                      <a16:colId xmlns:a16="http://schemas.microsoft.com/office/drawing/2014/main" val="3577379547"/>
                    </a:ext>
                  </a:extLst>
                </a:gridCol>
                <a:gridCol w="1101866">
                  <a:extLst>
                    <a:ext uri="{9D8B030D-6E8A-4147-A177-3AD203B41FA5}">
                      <a16:colId xmlns:a16="http://schemas.microsoft.com/office/drawing/2014/main" val="622902880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3187285328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752014722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1922669902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3100238003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2960853465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1598909585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31761021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Saint-</a:t>
                      </a:r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Laguë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- votes divided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5201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4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45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1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382900"/>
                  </a:ext>
                </a:extLst>
              </a:tr>
            </a:tbl>
          </a:graphicData>
        </a:graphic>
      </p:graphicFrame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0F922B1E-F246-49D4-B191-6089440C5A71}"/>
              </a:ext>
            </a:extLst>
          </p:cNvPr>
          <p:cNvSpPr txBox="1">
            <a:spLocks/>
          </p:cNvSpPr>
          <p:nvPr/>
        </p:nvSpPr>
        <p:spPr>
          <a:xfrm>
            <a:off x="838200" y="1819372"/>
            <a:ext cx="10515600" cy="1253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315EEC5-7AB7-4F71-B10A-603F067B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465"/>
            <a:ext cx="10869891" cy="1325563"/>
          </a:xfrm>
        </p:spPr>
        <p:txBody>
          <a:bodyPr>
            <a:normAutofit/>
          </a:bodyPr>
          <a:lstStyle/>
          <a:p>
            <a:r>
              <a:rPr lang="en-GB" sz="3600" dirty="0"/>
              <a:t>You can also switch the divisor (example with 11 seats)</a:t>
            </a:r>
          </a:p>
        </p:txBody>
      </p:sp>
      <p:graphicFrame>
        <p:nvGraphicFramePr>
          <p:cNvPr id="7" name="Tabulka 4">
            <a:extLst>
              <a:ext uri="{FF2B5EF4-FFF2-40B4-BE49-F238E27FC236}">
                <a16:creationId xmlns:a16="http://schemas.microsoft.com/office/drawing/2014/main" id="{2A2D6137-D227-469F-AD7E-ED8220B27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982970"/>
              </p:ext>
            </p:extLst>
          </p:nvPr>
        </p:nvGraphicFramePr>
        <p:xfrm>
          <a:off x="838199" y="1413986"/>
          <a:ext cx="1023828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507">
                  <a:extLst>
                    <a:ext uri="{9D8B030D-6E8A-4147-A177-3AD203B41FA5}">
                      <a16:colId xmlns:a16="http://schemas.microsoft.com/office/drawing/2014/main" val="3577379547"/>
                    </a:ext>
                  </a:extLst>
                </a:gridCol>
                <a:gridCol w="1101866">
                  <a:extLst>
                    <a:ext uri="{9D8B030D-6E8A-4147-A177-3AD203B41FA5}">
                      <a16:colId xmlns:a16="http://schemas.microsoft.com/office/drawing/2014/main" val="622902880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3187285328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752014722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1922669902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3100238003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2960853465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1598909585"/>
                    </a:ext>
                  </a:extLst>
                </a:gridCol>
                <a:gridCol w="1157988">
                  <a:extLst>
                    <a:ext uri="{9D8B030D-6E8A-4147-A177-3AD203B41FA5}">
                      <a16:colId xmlns:a16="http://schemas.microsoft.com/office/drawing/2014/main" val="317610210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solidFill>
                            <a:schemeClr val="tx1"/>
                          </a:solidFill>
                        </a:rPr>
                        <a:t>Imperiali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 - votes divided 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35201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3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840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1452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2129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382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5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89B6D-725A-418A-8135-03497B716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556C5-2455-4B34-910D-CB0F8B98A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necessary but not a sufficient condition for democracies</a:t>
            </a:r>
          </a:p>
          <a:p>
            <a:endParaRPr lang="en-GB" dirty="0"/>
          </a:p>
          <a:p>
            <a:r>
              <a:rPr lang="en-GB" dirty="0"/>
              <a:t>Various benefits:</a:t>
            </a:r>
          </a:p>
          <a:p>
            <a:pPr lvl="1"/>
            <a:r>
              <a:rPr lang="en-GB" dirty="0"/>
              <a:t>Accountability</a:t>
            </a:r>
          </a:p>
          <a:p>
            <a:pPr lvl="1"/>
            <a:r>
              <a:rPr lang="en-GB" b="1" dirty="0"/>
              <a:t>Representation</a:t>
            </a:r>
          </a:p>
          <a:p>
            <a:pPr lvl="1"/>
            <a:r>
              <a:rPr lang="en-GB" dirty="0"/>
              <a:t>Legitimacy</a:t>
            </a:r>
          </a:p>
          <a:p>
            <a:pPr lvl="1"/>
            <a:r>
              <a:rPr lang="en-GB" dirty="0"/>
              <a:t>A peaceful transfer of power (unlike a military coup)</a:t>
            </a:r>
          </a:p>
          <a:p>
            <a:pPr lvl="1"/>
            <a:r>
              <a:rPr lang="en-GB" dirty="0"/>
              <a:t>Civic mobilization</a:t>
            </a:r>
          </a:p>
          <a:p>
            <a:endParaRPr lang="en-GB" dirty="0"/>
          </a:p>
          <a:p>
            <a:r>
              <a:rPr lang="en-GB" dirty="0"/>
              <a:t>Only free and fair elections fulfil this role</a:t>
            </a:r>
          </a:p>
        </p:txBody>
      </p:sp>
    </p:spTree>
    <p:extLst>
      <p:ext uri="{BB962C8B-B14F-4D97-AF65-F5344CB8AC3E}">
        <p14:creationId xmlns:p14="http://schemas.microsoft.com/office/powerpoint/2010/main" val="2200477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35B6EF-5ED7-4052-8A9B-871190AF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Threshold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BE09C3-8D4D-4B96-8FB7-D0C85624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A minimum percentage of votes a party must pass to obtain seats</a:t>
            </a:r>
          </a:p>
          <a:p>
            <a:r>
              <a:rPr lang="en-US" dirty="0">
                <a:solidFill>
                  <a:srgbClr val="0D0D0D"/>
                </a:solidFill>
                <a:latin typeface="Söhne"/>
              </a:rPr>
              <a:t>Typically around 5%</a:t>
            </a:r>
          </a:p>
          <a:p>
            <a:r>
              <a:rPr lang="en-US" dirty="0">
                <a:solidFill>
                  <a:srgbClr val="0D0D0D"/>
                </a:solidFill>
                <a:latin typeface="Söhne"/>
              </a:rPr>
              <a:t>National v. regional</a:t>
            </a:r>
          </a:p>
          <a:p>
            <a:endParaRPr lang="en-US" dirty="0">
              <a:solidFill>
                <a:srgbClr val="0D0D0D"/>
              </a:solidFill>
              <a:latin typeface="Söhne"/>
            </a:endParaRPr>
          </a:p>
          <a:p>
            <a:r>
              <a:rPr lang="en-US" dirty="0">
                <a:solidFill>
                  <a:srgbClr val="0D0D0D"/>
                </a:solidFill>
                <a:latin typeface="Söhne"/>
              </a:rPr>
              <a:t>Impact on: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Level of fragmentation of elected bodies (parliaments, assemblies)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Stability of governments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Söhne"/>
              </a:rPr>
              <a:t>Level of political representation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7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C6005-555F-4B1D-94BE-D2C4623B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Details are essential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335602-03E8-4149-9719-0C0DB5E63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Proportional representation is only a general term</a:t>
            </a:r>
          </a:p>
          <a:p>
            <a:endParaRPr lang="en-GB" dirty="0"/>
          </a:p>
          <a:p>
            <a:r>
              <a:rPr lang="en-GB" dirty="0"/>
              <a:t>Necessary to know the specific features</a:t>
            </a:r>
          </a:p>
          <a:p>
            <a:endParaRPr lang="en-GB" dirty="0"/>
          </a:p>
          <a:p>
            <a:r>
              <a:rPr lang="en-GB" dirty="0"/>
              <a:t>Real outcomes might not be </a:t>
            </a:r>
            <a:r>
              <a:rPr lang="en-GB" i="1" dirty="0"/>
              <a:t>that proportional</a:t>
            </a:r>
            <a:endParaRPr lang="en-GB" dirty="0"/>
          </a:p>
          <a:p>
            <a:endParaRPr lang="en-GB" dirty="0"/>
          </a:p>
          <a:p>
            <a:r>
              <a:rPr lang="en-GB" dirty="0"/>
              <a:t>Are some proportional systems truly proportional?</a:t>
            </a:r>
          </a:p>
        </p:txBody>
      </p:sp>
    </p:spTree>
    <p:extLst>
      <p:ext uri="{BB962C8B-B14F-4D97-AF65-F5344CB8AC3E}">
        <p14:creationId xmlns:p14="http://schemas.microsoft.com/office/powerpoint/2010/main" val="1928683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9CB7B-FCC0-447E-81FE-07FC2DCD4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of PR systems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7A235A-2349-4667-B561-C29D23F04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Representation of various interests (and parties)</a:t>
            </a:r>
          </a:p>
          <a:p>
            <a:endParaRPr lang="en-GB" dirty="0"/>
          </a:p>
          <a:p>
            <a:r>
              <a:rPr lang="en-GB" dirty="0"/>
              <a:t>Reduced waste of votes</a:t>
            </a:r>
          </a:p>
          <a:p>
            <a:endParaRPr lang="en-GB" dirty="0"/>
          </a:p>
          <a:p>
            <a:r>
              <a:rPr lang="en-GB" dirty="0"/>
              <a:t>Allow survival of minority parties</a:t>
            </a:r>
          </a:p>
          <a:p>
            <a:endParaRPr lang="en-GB" dirty="0"/>
          </a:p>
          <a:p>
            <a:r>
              <a:rPr lang="en-GB" dirty="0"/>
              <a:t>Lower candidates’ accountability</a:t>
            </a:r>
          </a:p>
          <a:p>
            <a:endParaRPr lang="en-GB" dirty="0"/>
          </a:p>
          <a:p>
            <a:r>
              <a:rPr lang="en-GB" dirty="0"/>
              <a:t>Coalition governments</a:t>
            </a:r>
          </a:p>
        </p:txBody>
      </p:sp>
    </p:spTree>
    <p:extLst>
      <p:ext uri="{BB962C8B-B14F-4D97-AF65-F5344CB8AC3E}">
        <p14:creationId xmlns:p14="http://schemas.microsoft.com/office/powerpoint/2010/main" val="282254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43E48A31-318D-409E-AF05-1A8F606E0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057938"/>
              </p:ext>
            </p:extLst>
          </p:nvPr>
        </p:nvGraphicFramePr>
        <p:xfrm>
          <a:off x="838200" y="62815"/>
          <a:ext cx="10515600" cy="660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2500933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2008446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1854062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32037905"/>
                    </a:ext>
                  </a:extLst>
                </a:gridCol>
              </a:tblGrid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Country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Number of parties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Strongest party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Government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59815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Austria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31,5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22194189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Belgium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5010990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Bulgaria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25,4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4063057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Croatia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37,3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08347917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Czech Republic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 (7)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46816992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Denmark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8985761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Estonia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434486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Finland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19706212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Greece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40,6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Single party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9975684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Latvia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19,2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69198737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Luxembourg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85078334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Netherlands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1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01300131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Poland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 (17)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29,1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84775569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Portugal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Single party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383555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Romania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55643037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Slovakia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23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20307514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Slovenia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9418242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Spain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33,1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5792413"/>
                  </a:ext>
                </a:extLst>
              </a:tr>
              <a:tr h="330097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Sweden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Coalition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41659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16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ishi Sunak | Biography, Wife, Politics, &amp; Net Worth | Britannica">
            <a:extLst>
              <a:ext uri="{FF2B5EF4-FFF2-40B4-BE49-F238E27FC236}">
                <a16:creationId xmlns:a16="http://schemas.microsoft.com/office/drawing/2014/main" id="{3A32DE30-B0DD-4D67-B234-A50F93A90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86" y="1789834"/>
            <a:ext cx="2476500" cy="342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tr Fiala - YouTube">
            <a:extLst>
              <a:ext uri="{FF2B5EF4-FFF2-40B4-BE49-F238E27FC236}">
                <a16:creationId xmlns:a16="http://schemas.microsoft.com/office/drawing/2014/main" id="{D981C2A2-3AE5-49EE-B974-124693B0E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192" y="330724"/>
            <a:ext cx="2652860" cy="265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karová Adamová chce vést TOP 09. Je symbolem bezčasí strany, říká její  soupeř Czernin">
            <a:extLst>
              <a:ext uri="{FF2B5EF4-FFF2-40B4-BE49-F238E27FC236}">
                <a16:creationId xmlns:a16="http://schemas.microsoft.com/office/drawing/2014/main" id="{95FAE4CE-7556-4B35-A4BD-F419A452E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818" y="461912"/>
            <a:ext cx="2993696" cy="215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g. Marian Jurečka">
            <a:extLst>
              <a:ext uri="{FF2B5EF4-FFF2-40B4-BE49-F238E27FC236}">
                <a16:creationId xmlns:a16="http://schemas.microsoft.com/office/drawing/2014/main" id="{78581C29-7BBA-4444-93D8-DF6A0EFBD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30" y="3428999"/>
            <a:ext cx="2035060" cy="25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2122EFC6-8E8A-416B-9F85-26CEC60CA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104" y="3428999"/>
            <a:ext cx="2131047" cy="28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ít Rakušan | Vláda ČR">
            <a:extLst>
              <a:ext uri="{FF2B5EF4-FFF2-40B4-BE49-F238E27FC236}">
                <a16:creationId xmlns:a16="http://schemas.microsoft.com/office/drawing/2014/main" id="{1A8AF28E-CB3B-4381-9ACB-92F27D2A9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66" y="3428999"/>
            <a:ext cx="17907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79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A287ED-639C-4087-9BA2-05C44164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Mixed Systems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D40EF-FF65-4C0E-B617-D37124623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Systems based on (at least) two tiers:</a:t>
            </a:r>
          </a:p>
          <a:p>
            <a:pPr lvl="1"/>
            <a:r>
              <a:rPr lang="en-GB" dirty="0"/>
              <a:t>Nominal - Majority/Plurality mechanism</a:t>
            </a:r>
          </a:p>
          <a:p>
            <a:pPr lvl="1"/>
            <a:r>
              <a:rPr lang="en-GB" dirty="0"/>
              <a:t>List – Proportional representation</a:t>
            </a:r>
          </a:p>
          <a:p>
            <a:endParaRPr lang="en-GB" dirty="0"/>
          </a:p>
          <a:p>
            <a:r>
              <a:rPr lang="en-GB" dirty="0"/>
              <a:t>Share of seats assigned to each tier:</a:t>
            </a:r>
          </a:p>
          <a:p>
            <a:pPr lvl="1"/>
            <a:r>
              <a:rPr lang="en-GB" dirty="0"/>
              <a:t>Equal distribution – nominal tier 50%, list tier 50%</a:t>
            </a:r>
          </a:p>
          <a:p>
            <a:pPr lvl="1"/>
            <a:r>
              <a:rPr lang="en-GB" dirty="0"/>
              <a:t>Prevalence of one tier – for instance nominal tier 75%, list tier 25%</a:t>
            </a:r>
          </a:p>
          <a:p>
            <a:endParaRPr lang="en-GB" dirty="0"/>
          </a:p>
          <a:p>
            <a:r>
              <a:rPr lang="en-GB" dirty="0"/>
              <a:t>Voters usually have two votes, one for each tier</a:t>
            </a:r>
          </a:p>
          <a:p>
            <a:endParaRPr lang="en-GB" dirty="0"/>
          </a:p>
          <a:p>
            <a:r>
              <a:rPr lang="en-GB" dirty="0"/>
              <a:t>The best of both worlds? </a:t>
            </a:r>
          </a:p>
        </p:txBody>
      </p:sp>
    </p:spTree>
    <p:extLst>
      <p:ext uri="{BB962C8B-B14F-4D97-AF65-F5344CB8AC3E}">
        <p14:creationId xmlns:p14="http://schemas.microsoft.com/office/powerpoint/2010/main" val="1207149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CFA38-6582-4238-8BE8-1DC8F9FB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2BEE8-5B42-4A6E-8294-BCFCB5ED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Parliament has 200 seats</a:t>
            </a:r>
          </a:p>
          <a:p>
            <a:endParaRPr lang="en-GB" dirty="0"/>
          </a:p>
          <a:p>
            <a:r>
              <a:rPr lang="en-GB" dirty="0"/>
              <a:t>Nominal tier (100 seats):</a:t>
            </a:r>
          </a:p>
          <a:p>
            <a:pPr lvl="1"/>
            <a:r>
              <a:rPr lang="en-GB" dirty="0"/>
              <a:t>Country divided into 100 single-member districts</a:t>
            </a:r>
          </a:p>
          <a:p>
            <a:pPr lvl="1"/>
            <a:r>
              <a:rPr lang="en-GB" dirty="0"/>
              <a:t>FPTP rules</a:t>
            </a:r>
          </a:p>
          <a:p>
            <a:endParaRPr lang="en-GB" dirty="0"/>
          </a:p>
          <a:p>
            <a:r>
              <a:rPr lang="en-GB" dirty="0"/>
              <a:t>List tier (100 seats):</a:t>
            </a:r>
          </a:p>
          <a:p>
            <a:pPr lvl="1"/>
            <a:r>
              <a:rPr lang="en-GB" dirty="0"/>
              <a:t>Country divided into 10 multi-member districts (8-12 seats each)</a:t>
            </a:r>
          </a:p>
          <a:p>
            <a:pPr lvl="1"/>
            <a:r>
              <a:rPr lang="en-GB" dirty="0"/>
              <a:t>List PR system</a:t>
            </a:r>
          </a:p>
        </p:txBody>
      </p:sp>
    </p:spTree>
    <p:extLst>
      <p:ext uri="{BB962C8B-B14F-4D97-AF65-F5344CB8AC3E}">
        <p14:creationId xmlns:p14="http://schemas.microsoft.com/office/powerpoint/2010/main" val="2862841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2556C9-B188-488D-BC93-61D69638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 Nominal tier					List tier</a:t>
            </a:r>
          </a:p>
        </p:txBody>
      </p:sp>
      <p:graphicFrame>
        <p:nvGraphicFramePr>
          <p:cNvPr id="9" name="Tabulka 9">
            <a:extLst>
              <a:ext uri="{FF2B5EF4-FFF2-40B4-BE49-F238E27FC236}">
                <a16:creationId xmlns:a16="http://schemas.microsoft.com/office/drawing/2014/main" id="{8CE46581-B035-4510-8ACC-E8B26E821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577889"/>
              </p:ext>
            </p:extLst>
          </p:nvPr>
        </p:nvGraphicFramePr>
        <p:xfrm>
          <a:off x="630810" y="1835052"/>
          <a:ext cx="423342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342">
                  <a:extLst>
                    <a:ext uri="{9D8B030D-6E8A-4147-A177-3AD203B41FA5}">
                      <a16:colId xmlns:a16="http://schemas.microsoft.com/office/drawing/2014/main" val="3763052826"/>
                    </a:ext>
                  </a:extLst>
                </a:gridCol>
                <a:gridCol w="423342">
                  <a:extLst>
                    <a:ext uri="{9D8B030D-6E8A-4147-A177-3AD203B41FA5}">
                      <a16:colId xmlns:a16="http://schemas.microsoft.com/office/drawing/2014/main" val="2057300155"/>
                    </a:ext>
                  </a:extLst>
                </a:gridCol>
                <a:gridCol w="423342">
                  <a:extLst>
                    <a:ext uri="{9D8B030D-6E8A-4147-A177-3AD203B41FA5}">
                      <a16:colId xmlns:a16="http://schemas.microsoft.com/office/drawing/2014/main" val="1008344115"/>
                    </a:ext>
                  </a:extLst>
                </a:gridCol>
                <a:gridCol w="423342">
                  <a:extLst>
                    <a:ext uri="{9D8B030D-6E8A-4147-A177-3AD203B41FA5}">
                      <a16:colId xmlns:a16="http://schemas.microsoft.com/office/drawing/2014/main" val="3534143206"/>
                    </a:ext>
                  </a:extLst>
                </a:gridCol>
                <a:gridCol w="423342">
                  <a:extLst>
                    <a:ext uri="{9D8B030D-6E8A-4147-A177-3AD203B41FA5}">
                      <a16:colId xmlns:a16="http://schemas.microsoft.com/office/drawing/2014/main" val="905777465"/>
                    </a:ext>
                  </a:extLst>
                </a:gridCol>
                <a:gridCol w="423342">
                  <a:extLst>
                    <a:ext uri="{9D8B030D-6E8A-4147-A177-3AD203B41FA5}">
                      <a16:colId xmlns:a16="http://schemas.microsoft.com/office/drawing/2014/main" val="2324059302"/>
                    </a:ext>
                  </a:extLst>
                </a:gridCol>
                <a:gridCol w="423342">
                  <a:extLst>
                    <a:ext uri="{9D8B030D-6E8A-4147-A177-3AD203B41FA5}">
                      <a16:colId xmlns:a16="http://schemas.microsoft.com/office/drawing/2014/main" val="4204956852"/>
                    </a:ext>
                  </a:extLst>
                </a:gridCol>
                <a:gridCol w="423342">
                  <a:extLst>
                    <a:ext uri="{9D8B030D-6E8A-4147-A177-3AD203B41FA5}">
                      <a16:colId xmlns:a16="http://schemas.microsoft.com/office/drawing/2014/main" val="3996539906"/>
                    </a:ext>
                  </a:extLst>
                </a:gridCol>
                <a:gridCol w="423342">
                  <a:extLst>
                    <a:ext uri="{9D8B030D-6E8A-4147-A177-3AD203B41FA5}">
                      <a16:colId xmlns:a16="http://schemas.microsoft.com/office/drawing/2014/main" val="3156989041"/>
                    </a:ext>
                  </a:extLst>
                </a:gridCol>
                <a:gridCol w="423342">
                  <a:extLst>
                    <a:ext uri="{9D8B030D-6E8A-4147-A177-3AD203B41FA5}">
                      <a16:colId xmlns:a16="http://schemas.microsoft.com/office/drawing/2014/main" val="2278929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392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251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396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439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880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114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813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419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016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884769"/>
                  </a:ext>
                </a:extLst>
              </a:tr>
            </a:tbl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BBB9FC8A-B0E0-4257-BFB6-24DFBC39A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074965"/>
              </p:ext>
            </p:extLst>
          </p:nvPr>
        </p:nvGraphicFramePr>
        <p:xfrm>
          <a:off x="6910633" y="1835052"/>
          <a:ext cx="423342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684">
                  <a:extLst>
                    <a:ext uri="{9D8B030D-6E8A-4147-A177-3AD203B41FA5}">
                      <a16:colId xmlns:a16="http://schemas.microsoft.com/office/drawing/2014/main" val="3763052826"/>
                    </a:ext>
                  </a:extLst>
                </a:gridCol>
                <a:gridCol w="846684">
                  <a:extLst>
                    <a:ext uri="{9D8B030D-6E8A-4147-A177-3AD203B41FA5}">
                      <a16:colId xmlns:a16="http://schemas.microsoft.com/office/drawing/2014/main" val="1008344115"/>
                    </a:ext>
                  </a:extLst>
                </a:gridCol>
                <a:gridCol w="423342">
                  <a:extLst>
                    <a:ext uri="{9D8B030D-6E8A-4147-A177-3AD203B41FA5}">
                      <a16:colId xmlns:a16="http://schemas.microsoft.com/office/drawing/2014/main" val="905777465"/>
                    </a:ext>
                  </a:extLst>
                </a:gridCol>
                <a:gridCol w="1270026">
                  <a:extLst>
                    <a:ext uri="{9D8B030D-6E8A-4147-A177-3AD203B41FA5}">
                      <a16:colId xmlns:a16="http://schemas.microsoft.com/office/drawing/2014/main" val="2324059302"/>
                    </a:ext>
                  </a:extLst>
                </a:gridCol>
                <a:gridCol w="846684">
                  <a:extLst>
                    <a:ext uri="{9D8B030D-6E8A-4147-A177-3AD203B41FA5}">
                      <a16:colId xmlns:a16="http://schemas.microsoft.com/office/drawing/2014/main" val="3156989041"/>
                    </a:ext>
                  </a:extLst>
                </a:gridCol>
              </a:tblGrid>
              <a:tr h="74168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83929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33969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439598"/>
                  </a:ext>
                </a:extLst>
              </a:tr>
              <a:tr h="7416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08804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81338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419534"/>
                  </a:ext>
                </a:extLst>
              </a:tr>
              <a:tr h="370840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6016955"/>
                  </a:ext>
                </a:extLst>
              </a:tr>
              <a:tr h="370840"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  <a:endParaRPr kumimoji="0" lang="en-GB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               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884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436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004C0-113D-41DF-ABD6-41FC6556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Linkage Between the Tiers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F91B84-96CB-4FAF-B3FE-35A7FA061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Critical for effects of mixed systems</a:t>
            </a:r>
          </a:p>
          <a:p>
            <a:endParaRPr lang="en-GB" dirty="0"/>
          </a:p>
          <a:p>
            <a:r>
              <a:rPr lang="en-GB" dirty="0"/>
              <a:t> Parallel system:</a:t>
            </a:r>
          </a:p>
          <a:p>
            <a:pPr lvl="1"/>
            <a:r>
              <a:rPr lang="en-GB" dirty="0"/>
              <a:t>The tiers work completely independently</a:t>
            </a:r>
          </a:p>
          <a:p>
            <a:pPr lvl="1"/>
            <a:r>
              <a:rPr lang="en-GB" dirty="0"/>
              <a:t>Seat distribution is separated for to tiers</a:t>
            </a:r>
          </a:p>
          <a:p>
            <a:pPr lvl="1"/>
            <a:r>
              <a:rPr lang="en-GB" dirty="0"/>
              <a:t>Basically two different electoral systems existing next to each other</a:t>
            </a:r>
          </a:p>
          <a:p>
            <a:endParaRPr lang="en-GB" dirty="0"/>
          </a:p>
          <a:p>
            <a:r>
              <a:rPr lang="en-GB" dirty="0"/>
              <a:t>Compensatory system:</a:t>
            </a:r>
          </a:p>
          <a:p>
            <a:pPr lvl="1"/>
            <a:r>
              <a:rPr lang="en-GB" dirty="0"/>
              <a:t>Existing linkage between the tiers</a:t>
            </a:r>
          </a:p>
          <a:p>
            <a:pPr lvl="1"/>
            <a:r>
              <a:rPr lang="en-GB" dirty="0"/>
              <a:t>Typically some sort of compensation to lower advantage of large parties</a:t>
            </a:r>
          </a:p>
          <a:p>
            <a:pPr lvl="1"/>
            <a:r>
              <a:rPr lang="en-GB" dirty="0"/>
              <a:t>List tier used as a protection of small parties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731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92B8CE-E412-4069-9996-FB7B13933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Lithuania (Parallel)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C251D9-9DAE-49C6-9D81-F952CD97D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Lithuanian parliament Seimas (141 members)</a:t>
            </a:r>
          </a:p>
          <a:p>
            <a:endParaRPr lang="en-GB" dirty="0"/>
          </a:p>
          <a:p>
            <a:r>
              <a:rPr lang="en-GB" dirty="0"/>
              <a:t>Nominal tier:</a:t>
            </a:r>
          </a:p>
          <a:p>
            <a:pPr lvl="1"/>
            <a:r>
              <a:rPr lang="en-GB" dirty="0"/>
              <a:t>71 seats in single-member districts</a:t>
            </a:r>
          </a:p>
          <a:p>
            <a:pPr lvl="1"/>
            <a:r>
              <a:rPr lang="en-GB" dirty="0"/>
              <a:t>Majoritarian run-off system</a:t>
            </a:r>
          </a:p>
          <a:p>
            <a:endParaRPr lang="en-GB" dirty="0"/>
          </a:p>
          <a:p>
            <a:r>
              <a:rPr lang="en-GB" dirty="0"/>
              <a:t>List tier:</a:t>
            </a:r>
          </a:p>
          <a:p>
            <a:pPr lvl="1"/>
            <a:r>
              <a:rPr lang="en-GB" dirty="0"/>
              <a:t>70 seats in one nationwide constituency</a:t>
            </a:r>
          </a:p>
          <a:p>
            <a:pPr lvl="1"/>
            <a:r>
              <a:rPr lang="en-GB" dirty="0"/>
              <a:t>List PR system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49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4812F-69AF-4984-BED6-5A117482D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Proportional Representation (PR) Systems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0307F4-C99C-4D12-B283-574EF19E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Main aim - </a:t>
            </a:r>
            <a:r>
              <a:rPr lang="en-US" b="0" i="0" dirty="0">
                <a:solidFill>
                  <a:srgbClr val="0D0D0D"/>
                </a:solidFill>
                <a:effectLst/>
                <a:latin typeface="Söhne"/>
              </a:rPr>
              <a:t>distribution of seats resembles the proportion of votes</a:t>
            </a:r>
          </a:p>
          <a:p>
            <a:endParaRPr lang="en-US" dirty="0">
              <a:solidFill>
                <a:srgbClr val="0D0D0D"/>
              </a:solidFill>
              <a:latin typeface="Söhne"/>
            </a:endParaRPr>
          </a:p>
          <a:p>
            <a:r>
              <a:rPr lang="en-US" dirty="0">
                <a:solidFill>
                  <a:srgbClr val="0D0D0D"/>
                </a:solidFill>
                <a:latin typeface="Söhne"/>
              </a:rPr>
              <a:t>Multi-member constituencies</a:t>
            </a:r>
          </a:p>
          <a:p>
            <a:endParaRPr lang="en-US" dirty="0">
              <a:solidFill>
                <a:srgbClr val="0D0D0D"/>
              </a:solidFill>
              <a:latin typeface="Söhne"/>
            </a:endParaRPr>
          </a:p>
          <a:p>
            <a:r>
              <a:rPr lang="en-GB" dirty="0"/>
              <a:t>Two main categories:</a:t>
            </a:r>
          </a:p>
          <a:p>
            <a:pPr lvl="1"/>
            <a:r>
              <a:rPr lang="en-GB" dirty="0"/>
              <a:t>List proportional representation</a:t>
            </a:r>
          </a:p>
          <a:p>
            <a:pPr lvl="1"/>
            <a:r>
              <a:rPr lang="en-GB" dirty="0"/>
              <a:t>Single transferrable vote</a:t>
            </a:r>
          </a:p>
        </p:txBody>
      </p:sp>
    </p:spTree>
    <p:extLst>
      <p:ext uri="{BB962C8B-B14F-4D97-AF65-F5344CB8AC3E}">
        <p14:creationId xmlns:p14="http://schemas.microsoft.com/office/powerpoint/2010/main" val="2993749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5F962-3EB4-493F-BA69-F3316B04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Lithuanian 2020 election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8C459E7-4627-4A65-8356-0204EB1F94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195734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397121707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6913784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15663094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6630672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012369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858871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46417167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00141312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List tier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Nominal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Nominal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Total seats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4761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Votes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Votes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Votes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Seats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33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TS-LKD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25.8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24.2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40.2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551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LVZS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18.1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15.2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23.6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32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754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DP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9.8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7.9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0.9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791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LSDP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9.6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11.8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0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09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LP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11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568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LRLS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13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2307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Others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194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985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CB966-D47B-409F-99BC-92537ADC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Italy 1994-2001 (Compensatory)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049A3A-F0FF-4705-A17B-18640000C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630 seats</a:t>
            </a:r>
          </a:p>
          <a:p>
            <a:pPr lvl="1"/>
            <a:r>
              <a:rPr lang="en-GB" dirty="0"/>
              <a:t>475 seats in nominal tier (FPTP)</a:t>
            </a:r>
          </a:p>
          <a:p>
            <a:pPr lvl="1"/>
            <a:r>
              <a:rPr lang="en-GB" dirty="0"/>
              <a:t>155 seats in list tier (PR)</a:t>
            </a:r>
          </a:p>
          <a:p>
            <a:endParaRPr lang="en-GB" dirty="0"/>
          </a:p>
          <a:p>
            <a:r>
              <a:rPr lang="en-GB" dirty="0"/>
              <a:t>Linkage (</a:t>
            </a:r>
            <a:r>
              <a:rPr lang="en-GB" dirty="0" err="1"/>
              <a:t>Scorporo</a:t>
            </a:r>
            <a:r>
              <a:rPr lang="en-GB" dirty="0"/>
              <a:t>):</a:t>
            </a:r>
          </a:p>
          <a:p>
            <a:pPr lvl="1"/>
            <a:r>
              <a:rPr lang="en-GB" dirty="0"/>
              <a:t>Penalty for large parties winning in the nominal tier</a:t>
            </a:r>
          </a:p>
          <a:p>
            <a:pPr lvl="1"/>
            <a:r>
              <a:rPr lang="en-GB" dirty="0"/>
              <a:t>Each victory in nominal tier leads to penalty in list tier</a:t>
            </a:r>
          </a:p>
          <a:p>
            <a:pPr lvl="1"/>
            <a:r>
              <a:rPr lang="en-GB" dirty="0"/>
              <a:t>Penalty = votes needed for the victory in nominal tier</a:t>
            </a:r>
          </a:p>
          <a:p>
            <a:endParaRPr lang="en-GB" dirty="0"/>
          </a:p>
          <a:p>
            <a:r>
              <a:rPr lang="en-GB" dirty="0"/>
              <a:t>Huge disproportionality in favour of nominal tier</a:t>
            </a:r>
          </a:p>
        </p:txBody>
      </p:sp>
    </p:spTree>
    <p:extLst>
      <p:ext uri="{BB962C8B-B14F-4D97-AF65-F5344CB8AC3E}">
        <p14:creationId xmlns:p14="http://schemas.microsoft.com/office/powerpoint/2010/main" val="1095216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D55DF9-5420-4946-9B11-C106A9C98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Scorporo</a:t>
            </a:r>
            <a:r>
              <a:rPr lang="en-GB" dirty="0"/>
              <a:t> - example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09A363-5A05-42F9-A093-82ECFB1DA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7732"/>
            <a:ext cx="10515600" cy="1699230"/>
          </a:xfrm>
        </p:spPr>
        <p:txBody>
          <a:bodyPr/>
          <a:lstStyle/>
          <a:p>
            <a:r>
              <a:rPr lang="en-GB" dirty="0"/>
              <a:t>Penalty for party AAA:</a:t>
            </a:r>
          </a:p>
          <a:p>
            <a:pPr lvl="1"/>
            <a:r>
              <a:rPr lang="en-GB" dirty="0"/>
              <a:t>Votes of the second best candidate +1 (votes needed for victory)</a:t>
            </a:r>
          </a:p>
          <a:p>
            <a:pPr lvl="1"/>
            <a:r>
              <a:rPr lang="en-GB" dirty="0"/>
              <a:t>Party AAA will lose 30,001 votes in the list tier</a:t>
            </a:r>
          </a:p>
        </p:txBody>
      </p:sp>
      <p:graphicFrame>
        <p:nvGraphicFramePr>
          <p:cNvPr id="4" name="Zástupný symbol obsahu 3">
            <a:extLst>
              <a:ext uri="{FF2B5EF4-FFF2-40B4-BE49-F238E27FC236}">
                <a16:creationId xmlns:a16="http://schemas.microsoft.com/office/drawing/2014/main" id="{1A27E6F1-C279-47CB-A741-B5702AAC22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664513"/>
              </p:ext>
            </p:extLst>
          </p:nvPr>
        </p:nvGraphicFramePr>
        <p:xfrm>
          <a:off x="838200" y="1565539"/>
          <a:ext cx="10157382" cy="221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5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5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</a:rPr>
                        <a:t>Candidate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</a:rPr>
                        <a:t>Party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>
                          <a:solidFill>
                            <a:schemeClr val="tx1"/>
                          </a:solidFill>
                        </a:rPr>
                        <a:t>Votes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50 000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BBB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30 000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CCC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15 000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784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DDD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>
                          <a:solidFill>
                            <a:schemeClr val="tx1"/>
                          </a:solidFill>
                        </a:rPr>
                        <a:t>10 000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893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47182-EFDD-4B31-8294-1D6D7A04D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worked for a while (1994 election)</a:t>
            </a:r>
          </a:p>
        </p:txBody>
      </p:sp>
      <p:graphicFrame>
        <p:nvGraphicFramePr>
          <p:cNvPr id="4" name="Group 209">
            <a:extLst>
              <a:ext uri="{FF2B5EF4-FFF2-40B4-BE49-F238E27FC236}">
                <a16:creationId xmlns:a16="http://schemas.microsoft.com/office/drawing/2014/main" id="{78C2C288-0441-49BF-931F-86355C914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934815"/>
              </p:ext>
            </p:extLst>
          </p:nvPr>
        </p:nvGraphicFramePr>
        <p:xfrm>
          <a:off x="838200" y="1825625"/>
          <a:ext cx="10587086" cy="4432825"/>
        </p:xfrm>
        <a:graphic>
          <a:graphicData uri="http://schemas.openxmlformats.org/drawingml/2006/table">
            <a:tbl>
              <a:tblPr/>
              <a:tblGrid>
                <a:gridCol w="418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7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173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Alliance / Party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Nominal seats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votes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seats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Seats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88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2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– CCD 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(FI-CCD)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2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2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 (LN)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2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Alleanza Dei Progressisti 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99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07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della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Rif.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774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17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60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006FA-94A2-4296-8B95-ECEE77873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worked for a while (1996 election)</a:t>
            </a:r>
          </a:p>
        </p:txBody>
      </p:sp>
      <p:graphicFrame>
        <p:nvGraphicFramePr>
          <p:cNvPr id="4" name="Group 209">
            <a:extLst>
              <a:ext uri="{FF2B5EF4-FFF2-40B4-BE49-F238E27FC236}">
                <a16:creationId xmlns:a16="http://schemas.microsoft.com/office/drawing/2014/main" id="{4DC8C840-FFE4-401C-B2F0-70FD09DB2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718271"/>
              </p:ext>
            </p:extLst>
          </p:nvPr>
        </p:nvGraphicFramePr>
        <p:xfrm>
          <a:off x="838200" y="1825625"/>
          <a:ext cx="10854967" cy="4850774"/>
        </p:xfrm>
        <a:graphic>
          <a:graphicData uri="http://schemas.openxmlformats.org/drawingml/2006/table">
            <a:tbl>
              <a:tblPr/>
              <a:tblGrid>
                <a:gridCol w="428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57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0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7902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Alliance / Party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Nominal seats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votes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seats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Seats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73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247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Partito Dem. della Sinistra (PDS)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21,1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5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Popolari-SVP-PRI-UD-Prodi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6,8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Lista Dini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Federazione dei Verdi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Polo Delle Libertá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169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246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15,7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CCD-CDU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Lega Nord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39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10,1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20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59</a:t>
                      </a:r>
                      <a:endParaRPr lang="cs-CZ" sz="18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Others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Sum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1859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189FAD-0167-4707-9249-9528D6B9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Failure of </a:t>
            </a:r>
            <a:r>
              <a:rPr lang="en-GB" dirty="0" err="1"/>
              <a:t>scorporo</a:t>
            </a:r>
            <a:r>
              <a:rPr lang="en-GB" dirty="0"/>
              <a:t> (2001 election)</a:t>
            </a:r>
          </a:p>
        </p:txBody>
      </p:sp>
      <p:graphicFrame>
        <p:nvGraphicFramePr>
          <p:cNvPr id="4" name="Group 209">
            <a:extLst>
              <a:ext uri="{FF2B5EF4-FFF2-40B4-BE49-F238E27FC236}">
                <a16:creationId xmlns:a16="http://schemas.microsoft.com/office/drawing/2014/main" id="{7047AADD-3D82-47EC-B27F-FC9756DF2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093131"/>
              </p:ext>
            </p:extLst>
          </p:nvPr>
        </p:nvGraphicFramePr>
        <p:xfrm>
          <a:off x="838200" y="1825625"/>
          <a:ext cx="10515600" cy="3824406"/>
        </p:xfrm>
        <a:graphic>
          <a:graphicData uri="http://schemas.openxmlformats.org/drawingml/2006/table">
            <a:tbl>
              <a:tblPr/>
              <a:tblGrid>
                <a:gridCol w="4155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093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Alliance / Party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Nominal seats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votes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 </a:t>
                      </a: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seats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Seats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96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49100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nstantia"/>
                          <a:ea typeface="+mn-ea"/>
                          <a:cs typeface="+mn-cs"/>
                        </a:rPr>
                        <a:t>Casa Delle Libertá</a:t>
                      </a:r>
                      <a:endParaRPr kumimoji="0" lang="cs-CZ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onstantia"/>
                        <a:ea typeface="+mn-ea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282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49,6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Forza Italia (FI)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29,4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Alleanza Nazionale (AN)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kumimoji="0" lang="cs-CZ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L‘Ulivo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189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34,9</a:t>
                      </a:r>
                      <a:endParaRPr kumimoji="0" lang="cs-CZ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sk-SK" sz="1800" b="1" dirty="0"/>
                        <a:t>247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Democratici di Sinistra (DS)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16,6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La Margherita (DL)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14,5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Partito D. R. Comunista (RF)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4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15</a:t>
                      </a:r>
                      <a:endParaRPr lang="cs-CZ" sz="1800" b="1" dirty="0"/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Spolu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1011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0C655-6C11-4BA0-AD61-C304A4FD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the system failed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F526E8-B0DB-44CA-8848-7B9F87FF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3074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Italian parties developed a strategy to avoid </a:t>
            </a:r>
            <a:r>
              <a:rPr lang="en-GB" dirty="0" err="1"/>
              <a:t>scorporo</a:t>
            </a:r>
            <a:endParaRPr lang="en-GB" dirty="0"/>
          </a:p>
          <a:p>
            <a:endParaRPr lang="en-GB" dirty="0"/>
          </a:p>
          <a:p>
            <a:r>
              <a:rPr lang="en-GB" dirty="0"/>
              <a:t>Candidates in nominal tier with decoy partisan affiliation</a:t>
            </a:r>
          </a:p>
          <a:p>
            <a:endParaRPr lang="en-GB" dirty="0"/>
          </a:p>
          <a:p>
            <a:r>
              <a:rPr lang="en-GB" dirty="0"/>
              <a:t>Penalty accounted to these decoys (</a:t>
            </a:r>
            <a:r>
              <a:rPr lang="en-GB" dirty="0" err="1"/>
              <a:t>Abolizione</a:t>
            </a:r>
            <a:r>
              <a:rPr lang="en-GB" dirty="0"/>
              <a:t> </a:t>
            </a:r>
            <a:r>
              <a:rPr lang="en-GB" dirty="0" err="1"/>
              <a:t>scorporo</a:t>
            </a:r>
            <a:r>
              <a:rPr lang="en-GB" dirty="0"/>
              <a:t>, </a:t>
            </a:r>
            <a:r>
              <a:rPr lang="en-GB" dirty="0" err="1"/>
              <a:t>Paese</a:t>
            </a:r>
            <a:r>
              <a:rPr lang="en-GB" dirty="0"/>
              <a:t> nuevo)</a:t>
            </a:r>
          </a:p>
          <a:p>
            <a:endParaRPr lang="en-GB" dirty="0"/>
          </a:p>
          <a:p>
            <a:r>
              <a:rPr lang="en-GB" dirty="0"/>
              <a:t>Real parties faced no penalties</a:t>
            </a:r>
          </a:p>
          <a:p>
            <a:endParaRPr lang="en-GB" dirty="0"/>
          </a:p>
          <a:p>
            <a:r>
              <a:rPr lang="en-GB" dirty="0"/>
              <a:t>Formally compensatory </a:t>
            </a:r>
            <a:r>
              <a:rPr lang="sk-SK" dirty="0">
                <a:sym typeface="Wingdings" panose="05000000000000000000" pitchFamily="2" charset="2"/>
              </a:rPr>
              <a:t></a:t>
            </a:r>
            <a:r>
              <a:rPr lang="en-GB" dirty="0">
                <a:sym typeface="Wingdings" panose="05000000000000000000" pitchFamily="2" charset="2"/>
              </a:rPr>
              <a:t> parallel in reality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51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D04CF3-91AC-4612-A028-B85BEA56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Mixed Systems - Summary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4BC84C-E568-4A5B-B797-B771AF249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Various configurations of the tiers</a:t>
            </a:r>
          </a:p>
          <a:p>
            <a:endParaRPr lang="en-GB" dirty="0"/>
          </a:p>
          <a:p>
            <a:r>
              <a:rPr lang="en-GB" dirty="0"/>
              <a:t>Allow more strategies to voters (ticket splitting)</a:t>
            </a:r>
          </a:p>
          <a:p>
            <a:endParaRPr lang="en-GB" dirty="0"/>
          </a:p>
          <a:p>
            <a:r>
              <a:rPr lang="en-GB" dirty="0"/>
              <a:t>Political scientists differ in their evaluation</a:t>
            </a:r>
          </a:p>
          <a:p>
            <a:pPr lvl="1"/>
            <a:r>
              <a:rPr lang="en-GB" dirty="0"/>
              <a:t>Personal ties between voters and elected officials</a:t>
            </a:r>
          </a:p>
          <a:p>
            <a:pPr lvl="1"/>
            <a:r>
              <a:rPr lang="en-GB" dirty="0"/>
              <a:t>Wasted votes, representation, governance</a:t>
            </a:r>
          </a:p>
          <a:p>
            <a:endParaRPr lang="en-GB" dirty="0"/>
          </a:p>
          <a:p>
            <a:r>
              <a:rPr lang="en-GB" dirty="0"/>
              <a:t>Best or worst of the both worlds?</a:t>
            </a:r>
          </a:p>
        </p:txBody>
      </p:sp>
    </p:spTree>
    <p:extLst>
      <p:ext uri="{BB962C8B-B14F-4D97-AF65-F5344CB8AC3E}">
        <p14:creationId xmlns:p14="http://schemas.microsoft.com/office/powerpoint/2010/main" val="326363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0EDAA-AFE6-483B-A1E7-EE34B733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</p:spPr>
        <p:txBody>
          <a:bodyPr/>
          <a:lstStyle/>
          <a:p>
            <a:r>
              <a:rPr lang="en-GB" dirty="0"/>
              <a:t>Ideal proportionality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2482DD03-8DAD-4202-B4B8-3394B2465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777444"/>
              </p:ext>
            </p:extLst>
          </p:nvPr>
        </p:nvGraphicFramePr>
        <p:xfrm>
          <a:off x="838200" y="1335431"/>
          <a:ext cx="5257800" cy="447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F8738640-D5C8-47E5-8EFD-5C2EB8CABE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191581"/>
              </p:ext>
            </p:extLst>
          </p:nvPr>
        </p:nvGraphicFramePr>
        <p:xfrm>
          <a:off x="5921602" y="1335431"/>
          <a:ext cx="4938076" cy="4471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016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0EDAA-AFE6-483B-A1E7-EE34B733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0360"/>
          </a:xfrm>
        </p:spPr>
        <p:txBody>
          <a:bodyPr/>
          <a:lstStyle/>
          <a:p>
            <a:r>
              <a:rPr lang="en-GB" dirty="0"/>
              <a:t>The reality might be quite different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2482DD03-8DAD-4202-B4B8-3394B2465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038043"/>
              </p:ext>
            </p:extLst>
          </p:nvPr>
        </p:nvGraphicFramePr>
        <p:xfrm>
          <a:off x="989031" y="1335430"/>
          <a:ext cx="4970279" cy="4499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28CB34C-EA6F-4098-8232-0E8FAD17A1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421771"/>
              </p:ext>
            </p:extLst>
          </p:nvPr>
        </p:nvGraphicFramePr>
        <p:xfrm>
          <a:off x="5883895" y="1382565"/>
          <a:ext cx="5088904" cy="441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256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A00C4-5F1A-4516-82FE-2C8126833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 Proportional Representation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0A6C2-2258-4259-B16D-FC5A07C12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Parties create lists of their candidates for each constituency</a:t>
            </a:r>
          </a:p>
          <a:p>
            <a:endParaRPr lang="en-GB" dirty="0"/>
          </a:p>
          <a:p>
            <a:r>
              <a:rPr lang="en-GB" dirty="0"/>
              <a:t>Voters have a single vote given to one political party</a:t>
            </a:r>
          </a:p>
          <a:p>
            <a:pPr lvl="1"/>
            <a:r>
              <a:rPr lang="en-GB" dirty="0"/>
              <a:t>Some systems allow support some candidates within the party list</a:t>
            </a:r>
          </a:p>
          <a:p>
            <a:endParaRPr lang="en-GB" dirty="0"/>
          </a:p>
          <a:p>
            <a:r>
              <a:rPr lang="en-GB" dirty="0"/>
              <a:t>A unique set of several features:</a:t>
            </a:r>
          </a:p>
          <a:p>
            <a:pPr marL="457200" lvl="1" indent="0">
              <a:buNone/>
            </a:pPr>
            <a:r>
              <a:rPr lang="en-GB" dirty="0"/>
              <a:t>1) Number and size of constituencies</a:t>
            </a:r>
          </a:p>
          <a:p>
            <a:pPr marL="457200" lvl="1" indent="0">
              <a:buNone/>
            </a:pPr>
            <a:r>
              <a:rPr lang="en-GB" dirty="0"/>
              <a:t>2) Allocation formula</a:t>
            </a:r>
          </a:p>
          <a:p>
            <a:pPr marL="457200" lvl="1" indent="0">
              <a:buNone/>
            </a:pPr>
            <a:r>
              <a:rPr lang="en-GB" dirty="0"/>
              <a:t>3) Threshold</a:t>
            </a:r>
          </a:p>
          <a:p>
            <a:endParaRPr lang="en-GB" dirty="0"/>
          </a:p>
          <a:p>
            <a:r>
              <a:rPr lang="en-GB" dirty="0"/>
              <a:t>Their specific rules have key impact on true 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93403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39A9FEB-0D71-4CD6-8879-AEF7B83C0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65" y="99548"/>
            <a:ext cx="3439005" cy="66589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DA515DE-EF7A-42F5-9878-7A3BF1E62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75" y="292231"/>
            <a:ext cx="6936077" cy="591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36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33DDD8-BF43-4BD0-909B-B29DBC1E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1) Constituencies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C16FF9-AC7B-4CBE-8CBA-60B85B76F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Always multi-member constituencies (</a:t>
            </a:r>
            <a:r>
              <a:rPr lang="sk-SK" dirty="0"/>
              <a:t>&gt;</a:t>
            </a:r>
            <a:r>
              <a:rPr lang="en-GB" dirty="0"/>
              <a:t>1 seat)</a:t>
            </a:r>
          </a:p>
          <a:p>
            <a:endParaRPr lang="en-GB" dirty="0"/>
          </a:p>
          <a:p>
            <a:r>
              <a:rPr lang="en-GB" dirty="0"/>
              <a:t>Two options:</a:t>
            </a:r>
          </a:p>
          <a:p>
            <a:pPr lvl="1"/>
            <a:r>
              <a:rPr lang="en-GB" dirty="0"/>
              <a:t>Countries divided into various constituencies – most countries</a:t>
            </a:r>
          </a:p>
          <a:p>
            <a:pPr lvl="1"/>
            <a:r>
              <a:rPr lang="en-GB" dirty="0"/>
              <a:t>A single nationwide constituency – Netherlands, Slovakia</a:t>
            </a:r>
          </a:p>
          <a:p>
            <a:endParaRPr lang="en-GB" dirty="0"/>
          </a:p>
          <a:p>
            <a:r>
              <a:rPr lang="en-GB" dirty="0"/>
              <a:t>Size of constituency (number of seats) is critical</a:t>
            </a:r>
          </a:p>
          <a:p>
            <a:endParaRPr lang="en-GB" dirty="0"/>
          </a:p>
          <a:p>
            <a:r>
              <a:rPr lang="en-GB" dirty="0"/>
              <a:t>The main rule:</a:t>
            </a:r>
          </a:p>
          <a:p>
            <a:pPr lvl="1"/>
            <a:r>
              <a:rPr lang="en-GB" dirty="0"/>
              <a:t>The smaller are the constituencies, the better for large parties</a:t>
            </a:r>
          </a:p>
        </p:txBody>
      </p:sp>
    </p:spTree>
    <p:extLst>
      <p:ext uri="{BB962C8B-B14F-4D97-AF65-F5344CB8AC3E}">
        <p14:creationId xmlns:p14="http://schemas.microsoft.com/office/powerpoint/2010/main" val="49940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79E442A-2109-4B0A-825E-EC8864294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4267" y="797718"/>
            <a:ext cx="9803466" cy="5262563"/>
          </a:xfrm>
        </p:spPr>
      </p:pic>
    </p:spTree>
    <p:extLst>
      <p:ext uri="{BB962C8B-B14F-4D97-AF65-F5344CB8AC3E}">
        <p14:creationId xmlns:p14="http://schemas.microsoft.com/office/powerpoint/2010/main" val="557186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2284</TotalTime>
  <Words>1806</Words>
  <Application>Microsoft Office PowerPoint</Application>
  <PresentationFormat>Širokoúhlá obrazovka</PresentationFormat>
  <Paragraphs>936</Paragraphs>
  <Slides>37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Constantia</vt:lpstr>
      <vt:lpstr>Söhne</vt:lpstr>
      <vt:lpstr>Tahoma</vt:lpstr>
      <vt:lpstr>Wingdings</vt:lpstr>
      <vt:lpstr>Motív balíka Office</vt:lpstr>
      <vt:lpstr>Proportional and Mixed Systems</vt:lpstr>
      <vt:lpstr>Elections</vt:lpstr>
      <vt:lpstr>Proportional Representation (PR) Systems</vt:lpstr>
      <vt:lpstr>Ideal proportionality</vt:lpstr>
      <vt:lpstr>The reality might be quite different</vt:lpstr>
      <vt:lpstr>List Proportional Representation</vt:lpstr>
      <vt:lpstr>Prezentace aplikace PowerPoint</vt:lpstr>
      <vt:lpstr>1) Constituencies</vt:lpstr>
      <vt:lpstr>Prezentace aplikace PowerPoint</vt:lpstr>
      <vt:lpstr>Prezentace aplikace PowerPoint</vt:lpstr>
      <vt:lpstr>2) Allocation Formula</vt:lpstr>
      <vt:lpstr>Quota</vt:lpstr>
      <vt:lpstr>Prezentace aplikace PowerPoint</vt:lpstr>
      <vt:lpstr>Divisor</vt:lpstr>
      <vt:lpstr>Example</vt:lpstr>
      <vt:lpstr>Now only 11 seats</vt:lpstr>
      <vt:lpstr>And now only 4 seats</vt:lpstr>
      <vt:lpstr>Why size of constituencies matters</vt:lpstr>
      <vt:lpstr>You can also switch the divisor (example with 11 seats)</vt:lpstr>
      <vt:lpstr>3) Threshold</vt:lpstr>
      <vt:lpstr>Details are essential</vt:lpstr>
      <vt:lpstr>Impact of PR systems</vt:lpstr>
      <vt:lpstr>Prezentace aplikace PowerPoint</vt:lpstr>
      <vt:lpstr>Prezentace aplikace PowerPoint</vt:lpstr>
      <vt:lpstr>Mixed Systems</vt:lpstr>
      <vt:lpstr>Example</vt:lpstr>
      <vt:lpstr>  Nominal tier     List tier</vt:lpstr>
      <vt:lpstr>Linkage Between the Tiers</vt:lpstr>
      <vt:lpstr>Lithuania (Parallel)</vt:lpstr>
      <vt:lpstr>Lithuanian 2020 election</vt:lpstr>
      <vt:lpstr>Italy 1994-2001 (Compensatory) </vt:lpstr>
      <vt:lpstr>Scorporo - example</vt:lpstr>
      <vt:lpstr>It worked for a while (1994 election)</vt:lpstr>
      <vt:lpstr>It worked for a while (1996 election)</vt:lpstr>
      <vt:lpstr>Failure of scorporo (2001 election)</vt:lpstr>
      <vt:lpstr>How the system failed</vt:lpstr>
      <vt:lpstr>Mixed Systems -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Phenomenon of Pork Barrel Politics</dc:title>
  <dc:creator>Peter</dc:creator>
  <cp:lastModifiedBy>Peter Spáč</cp:lastModifiedBy>
  <cp:revision>121</cp:revision>
  <dcterms:created xsi:type="dcterms:W3CDTF">2019-03-02T11:38:20Z</dcterms:created>
  <dcterms:modified xsi:type="dcterms:W3CDTF">2024-03-10T14:29:52Z</dcterms:modified>
</cp:coreProperties>
</file>