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50252-2F41-0146-A66B-C74D7FC0EEA6}" v="8" dt="2024-04-02T07:06:08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7"/>
    <p:restoredTop sz="94678"/>
  </p:normalViewPr>
  <p:slideViewPr>
    <p:cSldViewPr snapToGrid="0">
      <p:cViewPr varScale="1">
        <p:scale>
          <a:sx n="84" d="100"/>
          <a:sy n="84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Hrbková" userId="aebe2dc6-5e4d-447d-b062-fe374588cddb" providerId="ADAL" clId="{E0750252-2F41-0146-A66B-C74D7FC0EEA6}"/>
    <pc:docChg chg="undo custSel addSld delSld modSld">
      <pc:chgData name="Lenka Hrbková" userId="aebe2dc6-5e4d-447d-b062-fe374588cddb" providerId="ADAL" clId="{E0750252-2F41-0146-A66B-C74D7FC0EEA6}" dt="2024-04-02T07:16:07.692" v="2696" actId="2696"/>
      <pc:docMkLst>
        <pc:docMk/>
      </pc:docMkLst>
      <pc:sldChg chg="modSp">
        <pc:chgData name="Lenka Hrbková" userId="aebe2dc6-5e4d-447d-b062-fe374588cddb" providerId="ADAL" clId="{E0750252-2F41-0146-A66B-C74D7FC0EEA6}" dt="2024-04-01T18:18:15.813" v="1024" actId="115"/>
        <pc:sldMkLst>
          <pc:docMk/>
          <pc:sldMk cId="447947522" sldId="260"/>
        </pc:sldMkLst>
        <pc:spChg chg="mod">
          <ac:chgData name="Lenka Hrbková" userId="aebe2dc6-5e4d-447d-b062-fe374588cddb" providerId="ADAL" clId="{E0750252-2F41-0146-A66B-C74D7FC0EEA6}" dt="2024-04-01T18:18:15.813" v="1024" actId="115"/>
          <ac:spMkLst>
            <pc:docMk/>
            <pc:sldMk cId="447947522" sldId="260"/>
            <ac:spMk id="3" creationId="{89F7782E-2053-362B-4006-5B868A167E74}"/>
          </ac:spMkLst>
        </pc:spChg>
      </pc:sldChg>
      <pc:sldChg chg="modSp mod">
        <pc:chgData name="Lenka Hrbková" userId="aebe2dc6-5e4d-447d-b062-fe374588cddb" providerId="ADAL" clId="{E0750252-2F41-0146-A66B-C74D7FC0EEA6}" dt="2024-04-01T12:55:57.803" v="317" actId="20577"/>
        <pc:sldMkLst>
          <pc:docMk/>
          <pc:sldMk cId="289095661" sldId="266"/>
        </pc:sldMkLst>
        <pc:spChg chg="mod">
          <ac:chgData name="Lenka Hrbková" userId="aebe2dc6-5e4d-447d-b062-fe374588cddb" providerId="ADAL" clId="{E0750252-2F41-0146-A66B-C74D7FC0EEA6}" dt="2024-03-31T19:16:40.710" v="0" actId="790"/>
          <ac:spMkLst>
            <pc:docMk/>
            <pc:sldMk cId="289095661" sldId="266"/>
            <ac:spMk id="2" creationId="{8C5D2DD2-7A42-8119-E2F8-F5CFAB6357D5}"/>
          </ac:spMkLst>
        </pc:spChg>
        <pc:spChg chg="mod">
          <ac:chgData name="Lenka Hrbková" userId="aebe2dc6-5e4d-447d-b062-fe374588cddb" providerId="ADAL" clId="{E0750252-2F41-0146-A66B-C74D7FC0EEA6}" dt="2024-04-01T12:55:57.803" v="317" actId="20577"/>
          <ac:spMkLst>
            <pc:docMk/>
            <pc:sldMk cId="289095661" sldId="266"/>
            <ac:spMk id="3" creationId="{9755D355-DA13-32E9-898F-E6DA89303584}"/>
          </ac:spMkLst>
        </pc:spChg>
      </pc:sldChg>
      <pc:sldChg chg="addSp delSp modSp new mod setBg">
        <pc:chgData name="Lenka Hrbková" userId="aebe2dc6-5e4d-447d-b062-fe374588cddb" providerId="ADAL" clId="{E0750252-2F41-0146-A66B-C74D7FC0EEA6}" dt="2024-04-01T18:15:57.463" v="953" actId="20577"/>
        <pc:sldMkLst>
          <pc:docMk/>
          <pc:sldMk cId="1625453937" sldId="267"/>
        </pc:sldMkLst>
        <pc:spChg chg="mod">
          <ac:chgData name="Lenka Hrbková" userId="aebe2dc6-5e4d-447d-b062-fe374588cddb" providerId="ADAL" clId="{E0750252-2F41-0146-A66B-C74D7FC0EEA6}" dt="2024-04-01T18:15:57.463" v="953" actId="20577"/>
          <ac:spMkLst>
            <pc:docMk/>
            <pc:sldMk cId="1625453937" sldId="267"/>
            <ac:spMk id="2" creationId="{FE25C369-1421-5094-5865-4B5057A6B00A}"/>
          </ac:spMkLst>
        </pc:spChg>
        <pc:spChg chg="mod">
          <ac:chgData name="Lenka Hrbková" userId="aebe2dc6-5e4d-447d-b062-fe374588cddb" providerId="ADAL" clId="{E0750252-2F41-0146-A66B-C74D7FC0EEA6}" dt="2024-04-01T17:58:30.014" v="704" actId="20577"/>
          <ac:spMkLst>
            <pc:docMk/>
            <pc:sldMk cId="1625453937" sldId="267"/>
            <ac:spMk id="3" creationId="{35DAF7D1-EE1E-CFC0-35E3-3841E8AA5E89}"/>
          </ac:spMkLst>
        </pc:spChg>
        <pc:spChg chg="add">
          <ac:chgData name="Lenka Hrbková" userId="aebe2dc6-5e4d-447d-b062-fe374588cddb" providerId="ADAL" clId="{E0750252-2F41-0146-A66B-C74D7FC0EEA6}" dt="2024-04-01T12:58:21.068" v="354" actId="26606"/>
          <ac:spMkLst>
            <pc:docMk/>
            <pc:sldMk cId="1625453937" sldId="267"/>
            <ac:spMk id="10" creationId="{C0763A76-9F1C-4FC5-82B7-DD475DA461B2}"/>
          </ac:spMkLst>
        </pc:spChg>
        <pc:spChg chg="add">
          <ac:chgData name="Lenka Hrbková" userId="aebe2dc6-5e4d-447d-b062-fe374588cddb" providerId="ADAL" clId="{E0750252-2F41-0146-A66B-C74D7FC0EEA6}" dt="2024-04-01T12:58:21.068" v="354" actId="26606"/>
          <ac:spMkLst>
            <pc:docMk/>
            <pc:sldMk cId="1625453937" sldId="267"/>
            <ac:spMk id="12" creationId="{E81BF4F6-F2CF-4984-9D14-D6966D92F99F}"/>
          </ac:spMkLst>
        </pc:spChg>
        <pc:picChg chg="add mod">
          <ac:chgData name="Lenka Hrbková" userId="aebe2dc6-5e4d-447d-b062-fe374588cddb" providerId="ADAL" clId="{E0750252-2F41-0146-A66B-C74D7FC0EEA6}" dt="2024-04-01T13:49:54.855" v="626" actId="208"/>
          <ac:picMkLst>
            <pc:docMk/>
            <pc:sldMk cId="1625453937" sldId="267"/>
            <ac:picMk id="5" creationId="{488F63C0-4CA6-286F-D92F-CCF98979B1AF}"/>
          </ac:picMkLst>
        </pc:picChg>
        <pc:inkChg chg="add del">
          <ac:chgData name="Lenka Hrbková" userId="aebe2dc6-5e4d-447d-b062-fe374588cddb" providerId="ADAL" clId="{E0750252-2F41-0146-A66B-C74D7FC0EEA6}" dt="2024-04-01T13:49:52.090" v="625" actId="9405"/>
          <ac:inkMkLst>
            <pc:docMk/>
            <pc:sldMk cId="1625453937" sldId="267"/>
            <ac:inkMk id="6" creationId="{94CE6F4C-9E20-3B24-829F-7D853C001694}"/>
          </ac:inkMkLst>
        </pc:inkChg>
        <pc:inkChg chg="add del">
          <ac:chgData name="Lenka Hrbková" userId="aebe2dc6-5e4d-447d-b062-fe374588cddb" providerId="ADAL" clId="{E0750252-2F41-0146-A66B-C74D7FC0EEA6}" dt="2024-04-01T13:49:51.378" v="624" actId="9405"/>
          <ac:inkMkLst>
            <pc:docMk/>
            <pc:sldMk cId="1625453937" sldId="267"/>
            <ac:inkMk id="7" creationId="{12B16495-E0F7-1394-9744-CAFE0F0D18E9}"/>
          </ac:inkMkLst>
        </pc:inkChg>
        <pc:inkChg chg="add del">
          <ac:chgData name="Lenka Hrbková" userId="aebe2dc6-5e4d-447d-b062-fe374588cddb" providerId="ADAL" clId="{E0750252-2F41-0146-A66B-C74D7FC0EEA6}" dt="2024-04-01T13:49:49.914" v="623" actId="9405"/>
          <ac:inkMkLst>
            <pc:docMk/>
            <pc:sldMk cId="1625453937" sldId="267"/>
            <ac:inkMk id="8" creationId="{EED1D1DC-0EAC-EDE6-7A3F-6305A41041BE}"/>
          </ac:inkMkLst>
        </pc:inkChg>
        <pc:inkChg chg="add del">
          <ac:chgData name="Lenka Hrbková" userId="aebe2dc6-5e4d-447d-b062-fe374588cddb" providerId="ADAL" clId="{E0750252-2F41-0146-A66B-C74D7FC0EEA6}" dt="2024-04-01T13:49:31.108" v="622" actId="9405"/>
          <ac:inkMkLst>
            <pc:docMk/>
            <pc:sldMk cId="1625453937" sldId="267"/>
            <ac:inkMk id="9" creationId="{D6DD73A1-62A2-9D30-7A5E-963CEC3C97C4}"/>
          </ac:inkMkLst>
        </pc:inkChg>
      </pc:sldChg>
      <pc:sldChg chg="addSp modSp new mod setBg">
        <pc:chgData name="Lenka Hrbková" userId="aebe2dc6-5e4d-447d-b062-fe374588cddb" providerId="ADAL" clId="{E0750252-2F41-0146-A66B-C74D7FC0EEA6}" dt="2024-04-01T18:16:42.084" v="1023" actId="20577"/>
        <pc:sldMkLst>
          <pc:docMk/>
          <pc:sldMk cId="2626168971" sldId="268"/>
        </pc:sldMkLst>
        <pc:spChg chg="mod">
          <ac:chgData name="Lenka Hrbková" userId="aebe2dc6-5e4d-447d-b062-fe374588cddb" providerId="ADAL" clId="{E0750252-2F41-0146-A66B-C74D7FC0EEA6}" dt="2024-04-01T18:02:08.136" v="746" actId="1076"/>
          <ac:spMkLst>
            <pc:docMk/>
            <pc:sldMk cId="2626168971" sldId="268"/>
            <ac:spMk id="2" creationId="{57429F3D-7DDC-0278-3887-BE31A22A9176}"/>
          </ac:spMkLst>
        </pc:spChg>
        <pc:spChg chg="mod">
          <ac:chgData name="Lenka Hrbková" userId="aebe2dc6-5e4d-447d-b062-fe374588cddb" providerId="ADAL" clId="{E0750252-2F41-0146-A66B-C74D7FC0EEA6}" dt="2024-04-01T18:16:42.084" v="1023" actId="20577"/>
          <ac:spMkLst>
            <pc:docMk/>
            <pc:sldMk cId="2626168971" sldId="268"/>
            <ac:spMk id="3" creationId="{61D1510C-F285-F81B-A04D-D4F95CC6CE42}"/>
          </ac:spMkLst>
        </pc:spChg>
        <pc:spChg chg="add">
          <ac:chgData name="Lenka Hrbková" userId="aebe2dc6-5e4d-447d-b062-fe374588cddb" providerId="ADAL" clId="{E0750252-2F41-0146-A66B-C74D7FC0EEA6}" dt="2024-04-01T17:59:37.764" v="743" actId="26606"/>
          <ac:spMkLst>
            <pc:docMk/>
            <pc:sldMk cId="2626168971" sldId="268"/>
            <ac:spMk id="10" creationId="{649C91A9-84E7-4BF0-9026-62F01380D853}"/>
          </ac:spMkLst>
        </pc:spChg>
        <pc:spChg chg="add">
          <ac:chgData name="Lenka Hrbková" userId="aebe2dc6-5e4d-447d-b062-fe374588cddb" providerId="ADAL" clId="{E0750252-2F41-0146-A66B-C74D7FC0EEA6}" dt="2024-04-01T17:59:37.764" v="743" actId="26606"/>
          <ac:spMkLst>
            <pc:docMk/>
            <pc:sldMk cId="2626168971" sldId="268"/>
            <ac:spMk id="12" creationId="{9B47378D-AD27-45D0-8C1C-5B1098DCC068}"/>
          </ac:spMkLst>
        </pc:spChg>
        <pc:picChg chg="add mod">
          <ac:chgData name="Lenka Hrbková" userId="aebe2dc6-5e4d-447d-b062-fe374588cddb" providerId="ADAL" clId="{E0750252-2F41-0146-A66B-C74D7FC0EEA6}" dt="2024-04-01T18:10:57.501" v="881" actId="14100"/>
          <ac:picMkLst>
            <pc:docMk/>
            <pc:sldMk cId="2626168971" sldId="268"/>
            <ac:picMk id="5" creationId="{DDC006E4-1F99-F9FB-CABC-E8329EC9F2AA}"/>
          </ac:picMkLst>
        </pc:picChg>
        <pc:picChg chg="add mod">
          <ac:chgData name="Lenka Hrbková" userId="aebe2dc6-5e4d-447d-b062-fe374588cddb" providerId="ADAL" clId="{E0750252-2F41-0146-A66B-C74D7FC0EEA6}" dt="2024-04-01T18:10:53.165" v="880" actId="14100"/>
          <ac:picMkLst>
            <pc:docMk/>
            <pc:sldMk cId="2626168971" sldId="268"/>
            <ac:picMk id="7" creationId="{0EDA6738-45A1-68D7-9D50-E5FB59F6D692}"/>
          </ac:picMkLst>
        </pc:picChg>
      </pc:sldChg>
      <pc:sldChg chg="modSp new mod">
        <pc:chgData name="Lenka Hrbková" userId="aebe2dc6-5e4d-447d-b062-fe374588cddb" providerId="ADAL" clId="{E0750252-2F41-0146-A66B-C74D7FC0EEA6}" dt="2024-04-01T19:08:29.781" v="2063" actId="790"/>
        <pc:sldMkLst>
          <pc:docMk/>
          <pc:sldMk cId="1897776475" sldId="269"/>
        </pc:sldMkLst>
        <pc:spChg chg="mod">
          <ac:chgData name="Lenka Hrbková" userId="aebe2dc6-5e4d-447d-b062-fe374588cddb" providerId="ADAL" clId="{E0750252-2F41-0146-A66B-C74D7FC0EEA6}" dt="2024-04-01T19:08:29.781" v="2063" actId="790"/>
          <ac:spMkLst>
            <pc:docMk/>
            <pc:sldMk cId="1897776475" sldId="269"/>
            <ac:spMk id="2" creationId="{A3CC4D80-8F85-04BB-A8B3-8721450BE980}"/>
          </ac:spMkLst>
        </pc:spChg>
        <pc:spChg chg="mod">
          <ac:chgData name="Lenka Hrbková" userId="aebe2dc6-5e4d-447d-b062-fe374588cddb" providerId="ADAL" clId="{E0750252-2F41-0146-A66B-C74D7FC0EEA6}" dt="2024-04-01T19:08:23.406" v="2062" actId="790"/>
          <ac:spMkLst>
            <pc:docMk/>
            <pc:sldMk cId="1897776475" sldId="269"/>
            <ac:spMk id="3" creationId="{D26A9746-DFF0-7552-862D-46AE1C2C6D3E}"/>
          </ac:spMkLst>
        </pc:spChg>
      </pc:sldChg>
      <pc:sldChg chg="modSp new mod">
        <pc:chgData name="Lenka Hrbková" userId="aebe2dc6-5e4d-447d-b062-fe374588cddb" providerId="ADAL" clId="{E0750252-2F41-0146-A66B-C74D7FC0EEA6}" dt="2024-04-01T19:10:23.692" v="2196" actId="20577"/>
        <pc:sldMkLst>
          <pc:docMk/>
          <pc:sldMk cId="4026295360" sldId="270"/>
        </pc:sldMkLst>
        <pc:spChg chg="mod">
          <ac:chgData name="Lenka Hrbková" userId="aebe2dc6-5e4d-447d-b062-fe374588cddb" providerId="ADAL" clId="{E0750252-2F41-0146-A66B-C74D7FC0EEA6}" dt="2024-04-01T18:54:57.945" v="1140" actId="20577"/>
          <ac:spMkLst>
            <pc:docMk/>
            <pc:sldMk cId="4026295360" sldId="270"/>
            <ac:spMk id="2" creationId="{1525A3DA-4A3E-B867-4D1C-E1E74EC2ECA1}"/>
          </ac:spMkLst>
        </pc:spChg>
        <pc:spChg chg="mod">
          <ac:chgData name="Lenka Hrbková" userId="aebe2dc6-5e4d-447d-b062-fe374588cddb" providerId="ADAL" clId="{E0750252-2F41-0146-A66B-C74D7FC0EEA6}" dt="2024-04-01T19:10:23.692" v="2196" actId="20577"/>
          <ac:spMkLst>
            <pc:docMk/>
            <pc:sldMk cId="4026295360" sldId="270"/>
            <ac:spMk id="3" creationId="{82653F11-DFE3-5C25-7C05-4D43D9670C40}"/>
          </ac:spMkLst>
        </pc:spChg>
      </pc:sldChg>
      <pc:sldChg chg="addSp modSp new mod">
        <pc:chgData name="Lenka Hrbková" userId="aebe2dc6-5e4d-447d-b062-fe374588cddb" providerId="ADAL" clId="{E0750252-2F41-0146-A66B-C74D7FC0EEA6}" dt="2024-04-02T07:05:39.501" v="2662" actId="20577"/>
        <pc:sldMkLst>
          <pc:docMk/>
          <pc:sldMk cId="181768375" sldId="271"/>
        </pc:sldMkLst>
        <pc:spChg chg="mod">
          <ac:chgData name="Lenka Hrbková" userId="aebe2dc6-5e4d-447d-b062-fe374588cddb" providerId="ADAL" clId="{E0750252-2F41-0146-A66B-C74D7FC0EEA6}" dt="2024-04-01T18:55:59.366" v="1157" actId="20577"/>
          <ac:spMkLst>
            <pc:docMk/>
            <pc:sldMk cId="181768375" sldId="271"/>
            <ac:spMk id="2" creationId="{2FE7324E-A65C-0DE7-98AE-C6ED8D423FD5}"/>
          </ac:spMkLst>
        </pc:spChg>
        <pc:spChg chg="mod">
          <ac:chgData name="Lenka Hrbková" userId="aebe2dc6-5e4d-447d-b062-fe374588cddb" providerId="ADAL" clId="{E0750252-2F41-0146-A66B-C74D7FC0EEA6}" dt="2024-04-02T07:05:39.501" v="2662" actId="20577"/>
          <ac:spMkLst>
            <pc:docMk/>
            <pc:sldMk cId="181768375" sldId="271"/>
            <ac:spMk id="3" creationId="{5993DAC5-4ADD-73F2-1362-C841073312BD}"/>
          </ac:spMkLst>
        </pc:spChg>
        <pc:picChg chg="add mod">
          <ac:chgData name="Lenka Hrbková" userId="aebe2dc6-5e4d-447d-b062-fe374588cddb" providerId="ADAL" clId="{E0750252-2F41-0146-A66B-C74D7FC0EEA6}" dt="2024-04-02T06:55:35.790" v="2661" actId="1076"/>
          <ac:picMkLst>
            <pc:docMk/>
            <pc:sldMk cId="181768375" sldId="271"/>
            <ac:picMk id="5" creationId="{BE22362A-D8E4-2430-CC89-67734DEA19B0}"/>
          </ac:picMkLst>
        </pc:picChg>
      </pc:sldChg>
      <pc:sldChg chg="addSp delSp modSp new mod">
        <pc:chgData name="Lenka Hrbková" userId="aebe2dc6-5e4d-447d-b062-fe374588cddb" providerId="ADAL" clId="{E0750252-2F41-0146-A66B-C74D7FC0EEA6}" dt="2024-04-01T19:05:19.229" v="1897" actId="790"/>
        <pc:sldMkLst>
          <pc:docMk/>
          <pc:sldMk cId="3723823559" sldId="272"/>
        </pc:sldMkLst>
        <pc:spChg chg="mod">
          <ac:chgData name="Lenka Hrbková" userId="aebe2dc6-5e4d-447d-b062-fe374588cddb" providerId="ADAL" clId="{E0750252-2F41-0146-A66B-C74D7FC0EEA6}" dt="2024-04-01T18:56:04.995" v="1164" actId="20577"/>
          <ac:spMkLst>
            <pc:docMk/>
            <pc:sldMk cId="3723823559" sldId="272"/>
            <ac:spMk id="2" creationId="{8388FA5F-0948-6887-BE56-C39C74054B64}"/>
          </ac:spMkLst>
        </pc:spChg>
        <pc:spChg chg="mod">
          <ac:chgData name="Lenka Hrbková" userId="aebe2dc6-5e4d-447d-b062-fe374588cddb" providerId="ADAL" clId="{E0750252-2F41-0146-A66B-C74D7FC0EEA6}" dt="2024-04-01T19:05:19.229" v="1897" actId="790"/>
          <ac:spMkLst>
            <pc:docMk/>
            <pc:sldMk cId="3723823559" sldId="272"/>
            <ac:spMk id="3" creationId="{C0294EFB-1182-FF37-AA62-0E85EA9FD949}"/>
          </ac:spMkLst>
        </pc:spChg>
        <pc:spChg chg="add del mod">
          <ac:chgData name="Lenka Hrbková" userId="aebe2dc6-5e4d-447d-b062-fe374588cddb" providerId="ADAL" clId="{E0750252-2F41-0146-A66B-C74D7FC0EEA6}" dt="2024-04-01T19:02:54.989" v="1586"/>
          <ac:spMkLst>
            <pc:docMk/>
            <pc:sldMk cId="3723823559" sldId="272"/>
            <ac:spMk id="4" creationId="{C0887393-A515-0ADE-DC7E-5AE0E8549FF1}"/>
          </ac:spMkLst>
        </pc:spChg>
      </pc:sldChg>
      <pc:sldChg chg="addSp delSp modSp new mod setBg">
        <pc:chgData name="Lenka Hrbková" userId="aebe2dc6-5e4d-447d-b062-fe374588cddb" providerId="ADAL" clId="{E0750252-2F41-0146-A66B-C74D7FC0EEA6}" dt="2024-04-01T19:06:57.903" v="1937" actId="20577"/>
        <pc:sldMkLst>
          <pc:docMk/>
          <pc:sldMk cId="2681822098" sldId="273"/>
        </pc:sldMkLst>
        <pc:spChg chg="mod">
          <ac:chgData name="Lenka Hrbková" userId="aebe2dc6-5e4d-447d-b062-fe374588cddb" providerId="ADAL" clId="{E0750252-2F41-0146-A66B-C74D7FC0EEA6}" dt="2024-04-01T19:06:42.445" v="1911" actId="26606"/>
          <ac:spMkLst>
            <pc:docMk/>
            <pc:sldMk cId="2681822098" sldId="273"/>
            <ac:spMk id="2" creationId="{32D05CC6-DD90-BF0C-BD50-D5BAB9D268F2}"/>
          </ac:spMkLst>
        </pc:spChg>
        <pc:spChg chg="mod ord">
          <ac:chgData name="Lenka Hrbková" userId="aebe2dc6-5e4d-447d-b062-fe374588cddb" providerId="ADAL" clId="{E0750252-2F41-0146-A66B-C74D7FC0EEA6}" dt="2024-04-01T19:06:57.903" v="1937" actId="20577"/>
          <ac:spMkLst>
            <pc:docMk/>
            <pc:sldMk cId="2681822098" sldId="273"/>
            <ac:spMk id="3" creationId="{FD3F5F05-D039-5BC0-7000-F3FCB66CEB84}"/>
          </ac:spMkLst>
        </pc:spChg>
        <pc:spChg chg="add del">
          <ac:chgData name="Lenka Hrbková" userId="aebe2dc6-5e4d-447d-b062-fe374588cddb" providerId="ADAL" clId="{E0750252-2F41-0146-A66B-C74D7FC0EEA6}" dt="2024-04-01T19:06:13.296" v="1902" actId="26606"/>
          <ac:spMkLst>
            <pc:docMk/>
            <pc:sldMk cId="2681822098" sldId="273"/>
            <ac:spMk id="10" creationId="{0D7B6173-1D58-48E2-83CF-37350F315F75}"/>
          </ac:spMkLst>
        </pc:spChg>
        <pc:spChg chg="add del">
          <ac:chgData name="Lenka Hrbková" userId="aebe2dc6-5e4d-447d-b062-fe374588cddb" providerId="ADAL" clId="{E0750252-2F41-0146-A66B-C74D7FC0EEA6}" dt="2024-04-01T19:06:13.296" v="1902" actId="26606"/>
          <ac:spMkLst>
            <pc:docMk/>
            <pc:sldMk cId="2681822098" sldId="273"/>
            <ac:spMk id="12" creationId="{02EBFA83-D4DB-4CA0-B229-9E44634D7FE9}"/>
          </ac:spMkLst>
        </pc:spChg>
        <pc:spChg chg="add del">
          <ac:chgData name="Lenka Hrbková" userId="aebe2dc6-5e4d-447d-b062-fe374588cddb" providerId="ADAL" clId="{E0750252-2F41-0146-A66B-C74D7FC0EEA6}" dt="2024-04-01T19:06:13.296" v="1902" actId="26606"/>
          <ac:spMkLst>
            <pc:docMk/>
            <pc:sldMk cId="2681822098" sldId="273"/>
            <ac:spMk id="16" creationId="{21BDEC81-16A7-4451-B893-C15000083B77}"/>
          </ac:spMkLst>
        </pc:spChg>
        <pc:spChg chg="add del">
          <ac:chgData name="Lenka Hrbková" userId="aebe2dc6-5e4d-447d-b062-fe374588cddb" providerId="ADAL" clId="{E0750252-2F41-0146-A66B-C74D7FC0EEA6}" dt="2024-04-01T19:06:13.296" v="1902" actId="26606"/>
          <ac:spMkLst>
            <pc:docMk/>
            <pc:sldMk cId="2681822098" sldId="273"/>
            <ac:spMk id="18" creationId="{26A515A1-4D80-430E-BE0A-71A290516A82}"/>
          </ac:spMkLst>
        </pc:spChg>
        <pc:spChg chg="add del">
          <ac:chgData name="Lenka Hrbková" userId="aebe2dc6-5e4d-447d-b062-fe374588cddb" providerId="ADAL" clId="{E0750252-2F41-0146-A66B-C74D7FC0EEA6}" dt="2024-04-01T19:06:23.772" v="1904" actId="26606"/>
          <ac:spMkLst>
            <pc:docMk/>
            <pc:sldMk cId="2681822098" sldId="273"/>
            <ac:spMk id="20" creationId="{AF6CB648-9554-488A-B457-99CAAD1DA528}"/>
          </ac:spMkLst>
        </pc:spChg>
        <pc:spChg chg="add del">
          <ac:chgData name="Lenka Hrbková" userId="aebe2dc6-5e4d-447d-b062-fe374588cddb" providerId="ADAL" clId="{E0750252-2F41-0146-A66B-C74D7FC0EEA6}" dt="2024-04-01T19:06:23.772" v="1904" actId="26606"/>
          <ac:spMkLst>
            <pc:docMk/>
            <pc:sldMk cId="2681822098" sldId="273"/>
            <ac:spMk id="21" creationId="{E3ADCBE7-9330-1CDA-00EB-CDD12DB722FF}"/>
          </ac:spMkLst>
        </pc:spChg>
        <pc:spChg chg="add del">
          <ac:chgData name="Lenka Hrbková" userId="aebe2dc6-5e4d-447d-b062-fe374588cddb" providerId="ADAL" clId="{E0750252-2F41-0146-A66B-C74D7FC0EEA6}" dt="2024-04-01T19:06:34.209" v="1906" actId="26606"/>
          <ac:spMkLst>
            <pc:docMk/>
            <pc:sldMk cId="2681822098" sldId="273"/>
            <ac:spMk id="23" creationId="{7FF47CB7-972F-479F-A36D-9E72D26EC8DA}"/>
          </ac:spMkLst>
        </pc:spChg>
        <pc:spChg chg="add del">
          <ac:chgData name="Lenka Hrbková" userId="aebe2dc6-5e4d-447d-b062-fe374588cddb" providerId="ADAL" clId="{E0750252-2F41-0146-A66B-C74D7FC0EEA6}" dt="2024-04-01T19:06:34.209" v="1906" actId="26606"/>
          <ac:spMkLst>
            <pc:docMk/>
            <pc:sldMk cId="2681822098" sldId="273"/>
            <ac:spMk id="24" creationId="{0D153B68-5844-490D-8E67-F616D6D721CA}"/>
          </ac:spMkLst>
        </pc:spChg>
        <pc:spChg chg="add del">
          <ac:chgData name="Lenka Hrbková" userId="aebe2dc6-5e4d-447d-b062-fe374588cddb" providerId="ADAL" clId="{E0750252-2F41-0146-A66B-C74D7FC0EEA6}" dt="2024-04-01T19:06:34.209" v="1906" actId="26606"/>
          <ac:spMkLst>
            <pc:docMk/>
            <pc:sldMk cId="2681822098" sldId="273"/>
            <ac:spMk id="25" creationId="{9A0D773F-7A7D-4DBB-9DEA-86BB8B8F4BC8}"/>
          </ac:spMkLst>
        </pc:spChg>
        <pc:spChg chg="add del">
          <ac:chgData name="Lenka Hrbková" userId="aebe2dc6-5e4d-447d-b062-fe374588cddb" providerId="ADAL" clId="{E0750252-2F41-0146-A66B-C74D7FC0EEA6}" dt="2024-04-01T19:06:41.506" v="1908" actId="26606"/>
          <ac:spMkLst>
            <pc:docMk/>
            <pc:sldMk cId="2681822098" sldId="273"/>
            <ac:spMk id="27" creationId="{9F79630B-0F0B-446E-A637-38FA8F61D10E}"/>
          </ac:spMkLst>
        </pc:spChg>
        <pc:spChg chg="add del">
          <ac:chgData name="Lenka Hrbková" userId="aebe2dc6-5e4d-447d-b062-fe374588cddb" providerId="ADAL" clId="{E0750252-2F41-0146-A66B-C74D7FC0EEA6}" dt="2024-04-01T19:06:41.506" v="1908" actId="26606"/>
          <ac:spMkLst>
            <pc:docMk/>
            <pc:sldMk cId="2681822098" sldId="273"/>
            <ac:spMk id="28" creationId="{B3437C99-FC8E-4311-B48A-F0C4C329B154}"/>
          </ac:spMkLst>
        </pc:spChg>
        <pc:spChg chg="add del">
          <ac:chgData name="Lenka Hrbková" userId="aebe2dc6-5e4d-447d-b062-fe374588cddb" providerId="ADAL" clId="{E0750252-2F41-0146-A66B-C74D7FC0EEA6}" dt="2024-04-01T19:06:42.431" v="1910" actId="26606"/>
          <ac:spMkLst>
            <pc:docMk/>
            <pc:sldMk cId="2681822098" sldId="273"/>
            <ac:spMk id="30" creationId="{0D05C9B4-B5C9-2D4D-23C9-CEE72646F923}"/>
          </ac:spMkLst>
        </pc:spChg>
        <pc:spChg chg="add">
          <ac:chgData name="Lenka Hrbková" userId="aebe2dc6-5e4d-447d-b062-fe374588cddb" providerId="ADAL" clId="{E0750252-2F41-0146-A66B-C74D7FC0EEA6}" dt="2024-04-01T19:06:42.445" v="1911" actId="26606"/>
          <ac:spMkLst>
            <pc:docMk/>
            <pc:sldMk cId="2681822098" sldId="273"/>
            <ac:spMk id="32" creationId="{B11C179D-808F-4D23-BAFC-A14C6DCDA71D}"/>
          </ac:spMkLst>
        </pc:spChg>
        <pc:spChg chg="add">
          <ac:chgData name="Lenka Hrbková" userId="aebe2dc6-5e4d-447d-b062-fe374588cddb" providerId="ADAL" clId="{E0750252-2F41-0146-A66B-C74D7FC0EEA6}" dt="2024-04-01T19:06:42.445" v="1911" actId="26606"/>
          <ac:spMkLst>
            <pc:docMk/>
            <pc:sldMk cId="2681822098" sldId="273"/>
            <ac:spMk id="33" creationId="{908137D4-4D0A-4ED1-BFB8-97D4A8335934}"/>
          </ac:spMkLst>
        </pc:spChg>
        <pc:spChg chg="add">
          <ac:chgData name="Lenka Hrbková" userId="aebe2dc6-5e4d-447d-b062-fe374588cddb" providerId="ADAL" clId="{E0750252-2F41-0146-A66B-C74D7FC0EEA6}" dt="2024-04-01T19:06:42.445" v="1911" actId="26606"/>
          <ac:spMkLst>
            <pc:docMk/>
            <pc:sldMk cId="2681822098" sldId="273"/>
            <ac:spMk id="34" creationId="{8059A8FF-81E8-CDBC-F95D-C6EED3E0CE4D}"/>
          </ac:spMkLst>
        </pc:spChg>
        <pc:picChg chg="add mod">
          <ac:chgData name="Lenka Hrbková" userId="aebe2dc6-5e4d-447d-b062-fe374588cddb" providerId="ADAL" clId="{E0750252-2F41-0146-A66B-C74D7FC0EEA6}" dt="2024-04-01T19:06:42.445" v="1911" actId="26606"/>
          <ac:picMkLst>
            <pc:docMk/>
            <pc:sldMk cId="2681822098" sldId="273"/>
            <ac:picMk id="5" creationId="{C50C4036-1AD0-4740-9CB2-E1BE3C9D2480}"/>
          </ac:picMkLst>
        </pc:picChg>
        <pc:picChg chg="add del">
          <ac:chgData name="Lenka Hrbková" userId="aebe2dc6-5e4d-447d-b062-fe374588cddb" providerId="ADAL" clId="{E0750252-2F41-0146-A66B-C74D7FC0EEA6}" dt="2024-04-01T19:06:13.296" v="1902" actId="26606"/>
          <ac:picMkLst>
            <pc:docMk/>
            <pc:sldMk cId="2681822098" sldId="273"/>
            <ac:picMk id="14" creationId="{B0DAC8FB-A162-44E3-A606-C855A03A5B09}"/>
          </ac:picMkLst>
        </pc:picChg>
      </pc:sldChg>
      <pc:sldChg chg="modSp new mod">
        <pc:chgData name="Lenka Hrbková" userId="aebe2dc6-5e4d-447d-b062-fe374588cddb" providerId="ADAL" clId="{E0750252-2F41-0146-A66B-C74D7FC0EEA6}" dt="2024-04-01T19:08:00.388" v="2061" actId="790"/>
        <pc:sldMkLst>
          <pc:docMk/>
          <pc:sldMk cId="3041846970" sldId="274"/>
        </pc:sldMkLst>
        <pc:spChg chg="mod">
          <ac:chgData name="Lenka Hrbková" userId="aebe2dc6-5e4d-447d-b062-fe374588cddb" providerId="ADAL" clId="{E0750252-2F41-0146-A66B-C74D7FC0EEA6}" dt="2024-04-01T19:08:00.388" v="2061" actId="790"/>
          <ac:spMkLst>
            <pc:docMk/>
            <pc:sldMk cId="3041846970" sldId="274"/>
            <ac:spMk id="2" creationId="{585E1308-C612-9627-EA5E-6130BC2296D3}"/>
          </ac:spMkLst>
        </pc:spChg>
        <pc:spChg chg="mod">
          <ac:chgData name="Lenka Hrbková" userId="aebe2dc6-5e4d-447d-b062-fe374588cddb" providerId="ADAL" clId="{E0750252-2F41-0146-A66B-C74D7FC0EEA6}" dt="2024-04-01T19:07:50.696" v="2060" actId="790"/>
          <ac:spMkLst>
            <pc:docMk/>
            <pc:sldMk cId="3041846970" sldId="274"/>
            <ac:spMk id="3" creationId="{82BA6671-AF5B-6D23-0F86-00511269FAA9}"/>
          </ac:spMkLst>
        </pc:spChg>
      </pc:sldChg>
      <pc:sldChg chg="addSp modSp new del mod">
        <pc:chgData name="Lenka Hrbková" userId="aebe2dc6-5e4d-447d-b062-fe374588cddb" providerId="ADAL" clId="{E0750252-2F41-0146-A66B-C74D7FC0EEA6}" dt="2024-04-02T07:16:07.692" v="2696" actId="2696"/>
        <pc:sldMkLst>
          <pc:docMk/>
          <pc:sldMk cId="3394436167" sldId="275"/>
        </pc:sldMkLst>
        <pc:spChg chg="mod">
          <ac:chgData name="Lenka Hrbková" userId="aebe2dc6-5e4d-447d-b062-fe374588cddb" providerId="ADAL" clId="{E0750252-2F41-0146-A66B-C74D7FC0EEA6}" dt="2024-04-02T07:16:02.307" v="2695" actId="20577"/>
          <ac:spMkLst>
            <pc:docMk/>
            <pc:sldMk cId="3394436167" sldId="275"/>
            <ac:spMk id="3" creationId="{5CE432A6-71B3-87F6-33A8-FE9FDB46B0D4}"/>
          </ac:spMkLst>
        </pc:spChg>
        <pc:picChg chg="add mod">
          <ac:chgData name="Lenka Hrbková" userId="aebe2dc6-5e4d-447d-b062-fe374588cddb" providerId="ADAL" clId="{E0750252-2F41-0146-A66B-C74D7FC0EEA6}" dt="2024-04-02T07:06:16.870" v="2693" actId="1076"/>
          <ac:picMkLst>
            <pc:docMk/>
            <pc:sldMk cId="3394436167" sldId="275"/>
            <ac:picMk id="5" creationId="{F61662BD-F1B0-A493-E880-969A4A6ECA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44C7D-0228-DADE-B89F-53FB8C4C6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72827D-8B19-DCE1-A8E8-0E6DDC571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969730-0F94-5625-015B-E5892274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8B93D-A5E1-5493-50F5-76A4B77D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191FF7-5AF5-4D19-AA24-3034DD00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641EC-A770-97EE-F077-112087DC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4477A9-EFA9-5379-2A2F-11B3C2AB5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3C5381-2415-6718-2846-6738FCBF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ECFD8-4DF8-46D4-6AC2-BA86384D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4A7795-2104-686D-D826-16A1B02F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28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DC3773-2589-FA56-B1AD-9F019B126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89403B-CBC2-86B4-270C-C743979C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73A8AD-CA63-9089-E50F-6540D0D5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027AF3-D9E2-AA8C-BC92-A1CA885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0BEBEF-2F0A-F798-134F-734347DB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CFD7F-8EC5-402A-D6AC-924B81AC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98391-8AB6-A818-602C-0A3892BC2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B5CC5-3642-9C90-A95D-4E8255E6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A4D245-AF31-0BC7-BA0E-A7490335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53400-7575-C96E-D6C9-45C99BDD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C4CDE-7EA5-252C-9EAF-FF72F104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5E6A78-4248-777C-1A6D-5C8043D07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E544E3-2D4C-2F31-A8DA-4A83B515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2B0BD5-6981-FE2A-F0E4-E7A1E810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3CE67-F303-895D-4185-8041A19B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58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71859-3F3D-F3F7-CFC9-7BA6DCE4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E47061-1F8E-6DF4-7B64-5FB4AD9B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E7644A-BABB-A5D8-751D-A8D6D342C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C1D9F1-5F3A-3977-F422-1D59649B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6BED8E-DE09-3E7F-12F0-15B04AE8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BE12ED-8C5E-E6A9-D569-493CE88E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2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79F2C-326B-FAA3-1484-87A2894E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CBB741-DB35-A1B1-2BD9-83FB32A7B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3B880-0D94-3B42-3888-77C044880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29D26D-247D-752A-82F4-C6384D622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DBAAF0-1C61-C71B-F680-3D2C2FF5D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7FEB46A-DA2A-D217-BED1-A9EE8349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A510A9-CC27-727C-7A9C-6EB6E5D7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F53C33-D3B4-802E-BF6C-CA7A1A0D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62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7551C-CF2D-FFBB-DF61-8C3B92F1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0C5767-C99A-A7EC-C95E-58A29B82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48E146-70D8-02BF-FF07-BEA1BA4D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2D17B6-6237-0B98-CF04-B2F9663C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51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D54BE9-E9B3-C3A1-64CD-0E18ABB4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DCF5A4-74B1-E28B-A531-C351F18E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B12A55-124A-0B05-717F-41D686CF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7D3BD-7DC4-0589-7082-951B821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F7A73-1DC4-DBA6-42C4-299B7CEB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AD5C71-2C4F-D2F0-634B-7DB2D035D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55F5DB-D80E-D1F3-4EA0-061DBEE8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98D047-F240-818A-E070-51D6A9E5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3A6346-2AF1-1F6B-971F-9825B04A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8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0B3EE-650A-1CEC-E96D-CF850544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998458-49F7-4B83-27AF-12CF22D1C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57D74E-EADF-9C3E-782D-B8CCF2F55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40A8B7-8391-E634-0D6D-B3AE45B0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D12417-7CBF-C47E-6D7C-68DFD855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69388C-7685-E2E4-775B-40468E31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0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7CDEAF2-CC77-716F-AAF3-CB133929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C48965-08F0-2ABA-FD77-F146DB02A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DBBF4D-F612-095F-2DE1-8FE27DE9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D6F8B-8A78-5F48-8453-7AFCA6FFA41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1354BF-3484-AD1E-47C4-BF5541B7D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5D8115-9C4F-9CA0-D791-3139B6D95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BD948-DD37-A240-B10B-6564DE1EE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ázek 17" descr="Obsah obrázku oblečení, značení, cedule, lidé&#10;&#10;Popis byl vytvořen automaticky">
            <a:extLst>
              <a:ext uri="{FF2B5EF4-FFF2-40B4-BE49-F238E27FC236}">
                <a16:creationId xmlns:a16="http://schemas.microsoft.com/office/drawing/2014/main" id="{8FD0B958-0279-9282-7212-81D8D424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414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F8105FCC-E49E-67F5-E296-DD3BBACB5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488" y="3128962"/>
            <a:ext cx="4572000" cy="15001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Voter Turnout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4D3BED-2881-E041-CFF5-2898C3D86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5238" y="5157788"/>
            <a:ext cx="3052762" cy="41433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April 2, 2024</a:t>
            </a:r>
          </a:p>
        </p:txBody>
      </p:sp>
    </p:spTree>
    <p:extLst>
      <p:ext uri="{BB962C8B-B14F-4D97-AF65-F5344CB8AC3E}">
        <p14:creationId xmlns:p14="http://schemas.microsoft.com/office/powerpoint/2010/main" val="341586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0054A-109C-A6AB-5ECC-3F7BEE7E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br>
              <a:rPr lang="cs-CZ" sz="2400"/>
            </a:br>
            <a:r>
              <a:rPr lang="en-US" sz="2400"/>
              <a:t>What other factors matter?</a:t>
            </a:r>
            <a:br>
              <a:rPr lang="cs-CZ" sz="2400"/>
            </a:br>
            <a:endParaRPr lang="cs-CZ" sz="2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2D248-0B33-D68A-3D9A-E49D1E16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 dirty="0"/>
              <a:t>Focus on aggregate level and   systems (country-level factors)</a:t>
            </a:r>
          </a:p>
          <a:p>
            <a:r>
              <a:rPr lang="en-US" sz="2000" dirty="0"/>
              <a:t>Focus of social characteristics</a:t>
            </a:r>
          </a:p>
        </p:txBody>
      </p:sp>
      <p:pic>
        <p:nvPicPr>
          <p:cNvPr id="5" name="Obrázek 4" descr="Obsah obrázku text, osoba, krabice, cedule&#10;&#10;Popis byl vytvořen automaticky">
            <a:extLst>
              <a:ext uri="{FF2B5EF4-FFF2-40B4-BE49-F238E27FC236}">
                <a16:creationId xmlns:a16="http://schemas.microsoft.com/office/drawing/2014/main" id="{39EC4503-8D15-903B-6A8B-B4CB3332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709737"/>
            <a:ext cx="6155141" cy="34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D2DD2-7A42-8119-E2F8-F5CFAB63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level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5D355-DA13-32E9-898F-E6DA89303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In/equality and electoral turnout?</a:t>
            </a:r>
          </a:p>
          <a:p>
            <a:r>
              <a:rPr lang="en-US" dirty="0"/>
              <a:t>Some research confirms</a:t>
            </a:r>
          </a:p>
          <a:p>
            <a:r>
              <a:rPr lang="en-US" dirty="0"/>
              <a:t>Some does not</a:t>
            </a:r>
          </a:p>
          <a:p>
            <a:r>
              <a:rPr lang="en-US" dirty="0"/>
              <a:t>Role of operationalization</a:t>
            </a:r>
          </a:p>
          <a:p>
            <a:r>
              <a:rPr lang="en-US" dirty="0"/>
              <a:t>Wilford (2013)</a:t>
            </a:r>
          </a:p>
          <a:p>
            <a:pPr marL="0" indent="0">
              <a:buNone/>
            </a:pPr>
            <a:r>
              <a:rPr lang="en-US" dirty="0"/>
              <a:t>	Across 41 elections in 22 countries</a:t>
            </a:r>
          </a:p>
          <a:p>
            <a:pPr marL="0" indent="0">
              <a:buNone/>
            </a:pPr>
            <a:r>
              <a:rPr lang="en-US" dirty="0"/>
              <a:t>	Economic hardship = lower turnout among people of lower 	socioeconomic status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25C369-1421-5094-5865-4B5057A6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Political factors </a:t>
            </a:r>
            <a:br>
              <a:rPr lang="en-US" sz="4000" dirty="0"/>
            </a:br>
            <a:r>
              <a:rPr lang="en-US" sz="4000" dirty="0"/>
              <a:t>(</a:t>
            </a:r>
            <a:r>
              <a:rPr lang="en-US" sz="4000" dirty="0" err="1"/>
              <a:t>Geys</a:t>
            </a:r>
            <a:r>
              <a:rPr lang="en-US" sz="4000" dirty="0"/>
              <a:t> 2006)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AF7D1-EE1E-CFC0-35E3-3841E8AA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Closeness indicates competitiveness</a:t>
            </a:r>
          </a:p>
          <a:p>
            <a:pPr lvl="1"/>
            <a:r>
              <a:rPr lang="en-US" sz="1600" dirty="0"/>
              <a:t>Increases probability of one‘s vote having effect</a:t>
            </a:r>
          </a:p>
          <a:p>
            <a:pPr lvl="1"/>
            <a:r>
              <a:rPr lang="en-US" sz="1600" dirty="0"/>
              <a:t>More party mobilization in close districts</a:t>
            </a:r>
          </a:p>
          <a:p>
            <a:r>
              <a:rPr lang="en-US" sz="2000" dirty="0"/>
              <a:t>Campaign expenditure</a:t>
            </a:r>
          </a:p>
          <a:p>
            <a:pPr lvl="1"/>
            <a:r>
              <a:rPr lang="en-US" sz="1600" dirty="0"/>
              <a:t>Increase information</a:t>
            </a:r>
          </a:p>
          <a:p>
            <a:pPr lvl="1"/>
            <a:r>
              <a:rPr lang="en-US" sz="1600" dirty="0"/>
              <a:t>GOTV</a:t>
            </a:r>
          </a:p>
          <a:p>
            <a:r>
              <a:rPr lang="en-US" sz="2000" dirty="0"/>
              <a:t>Pol. Fragmentation</a:t>
            </a:r>
          </a:p>
          <a:p>
            <a:pPr lvl="1"/>
            <a:r>
              <a:rPr lang="en-US" sz="1600" dirty="0"/>
              <a:t>Number of parties (inconclusive)</a:t>
            </a:r>
          </a:p>
          <a:p>
            <a:pPr lvl="1"/>
            <a:endParaRPr lang="en-US" sz="1600" dirty="0"/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88F63C0-4CA6-286F-D92F-CCF98979B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92" b="-1"/>
          <a:stretch/>
        </p:blipFill>
        <p:spPr>
          <a:xfrm>
            <a:off x="5748940" y="0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5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429F3D-7DDC-0278-3887-BE31A22A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37488"/>
            <a:ext cx="46483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Institutional factors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D1510C-F285-F81B-A04D-D4F95CC6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 systems = higher turnout rates</a:t>
            </a:r>
          </a:p>
          <a:p>
            <a:r>
              <a:rPr lang="en-US" sz="2000" dirty="0"/>
              <a:t>Compulsory voting is the strongest predictor</a:t>
            </a:r>
          </a:p>
          <a:p>
            <a:r>
              <a:rPr lang="en-US" sz="2000" dirty="0"/>
              <a:t>Concurrent elections increase turnout</a:t>
            </a:r>
          </a:p>
          <a:p>
            <a:r>
              <a:rPr lang="en-US" sz="2000" dirty="0"/>
              <a:t>Automatic registration increases turnout</a:t>
            </a:r>
          </a:p>
          <a:p>
            <a:r>
              <a:rPr lang="en-US" sz="2000" dirty="0"/>
              <a:t>Additional factor</a:t>
            </a:r>
          </a:p>
          <a:p>
            <a:r>
              <a:rPr lang="en-US" sz="2000" dirty="0"/>
              <a:t>“Order of the election”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DDC006E4-1F99-F9FB-CABC-E8329EC9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21" y="2584336"/>
            <a:ext cx="3868876" cy="4126803"/>
          </a:xfrm>
          <a:prstGeom prst="rect">
            <a:avLst/>
          </a:prstGeom>
        </p:spPr>
      </p:pic>
      <p:pic>
        <p:nvPicPr>
          <p:cNvPr id="7" name="Obrázek 6" descr="Obsah obrázku text, mapa, snímek obrazovky&#10;&#10;Popis byl vytvořen automaticky">
            <a:extLst>
              <a:ext uri="{FF2B5EF4-FFF2-40B4-BE49-F238E27FC236}">
                <a16:creationId xmlns:a16="http://schemas.microsoft.com/office/drawing/2014/main" id="{0EDA6738-45A1-68D7-9D50-E5FB59F6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21" y="4666"/>
            <a:ext cx="4213698" cy="24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C4D80-8F85-04BB-A8B3-8721450B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and social groups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A9746-DFF0-7552-862D-46AE1C2C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straightforward analysis</a:t>
            </a:r>
          </a:p>
          <a:p>
            <a:r>
              <a:rPr lang="en-US" dirty="0"/>
              <a:t>Measurement issues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7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5A3DA-4A3E-B867-4D1C-E1E74EC2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53F11-DFE3-5C25-7C05-4D43D967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turnout among the youngest eligible voters</a:t>
            </a:r>
          </a:p>
          <a:p>
            <a:r>
              <a:rPr lang="en-US" dirty="0"/>
              <a:t>Steep increase in adulthood, gradual increase until </a:t>
            </a:r>
            <a:r>
              <a:rPr lang="en-US" dirty="0" err="1"/>
              <a:t>sixities</a:t>
            </a:r>
            <a:endParaRPr lang="en-US" dirty="0"/>
          </a:p>
          <a:p>
            <a:r>
              <a:rPr lang="en-US" dirty="0"/>
              <a:t>Does turnout fall in old age?</a:t>
            </a:r>
          </a:p>
          <a:p>
            <a:endParaRPr lang="en-US" dirty="0"/>
          </a:p>
          <a:p>
            <a:r>
              <a:rPr lang="en-US" dirty="0"/>
              <a:t>Explanation</a:t>
            </a:r>
          </a:p>
          <a:p>
            <a:pPr lvl="1"/>
            <a:r>
              <a:rPr lang="en-US" dirty="0"/>
              <a:t>Gradual clarification of interests</a:t>
            </a:r>
          </a:p>
          <a:p>
            <a:pPr lvl="1"/>
            <a:r>
              <a:rPr lang="en-US" dirty="0"/>
              <a:t>Gradual internationalization of social norms</a:t>
            </a:r>
          </a:p>
          <a:p>
            <a:pPr lvl="1"/>
            <a:r>
              <a:rPr lang="en-US" dirty="0"/>
              <a:t>Peer influence (other young people not voting too, low turnout context, low level of social cues, no expectations etc.)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29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7324E-A65C-0DE7-98AE-C6ED8D42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3DAC5-4ADD-73F2-1362-C8410733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endParaRPr lang="cs-CZ" dirty="0"/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–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operationalizations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occupation</a:t>
            </a:r>
            <a:r>
              <a:rPr lang="cs-CZ" dirty="0"/>
              <a:t> – </a:t>
            </a:r>
            <a:r>
              <a:rPr lang="cs-CZ" dirty="0" err="1"/>
              <a:t>income</a:t>
            </a:r>
            <a:r>
              <a:rPr lang="cs-CZ" dirty="0"/>
              <a:t> and </a:t>
            </a:r>
            <a:r>
              <a:rPr lang="cs-CZ" dirty="0" err="1"/>
              <a:t>prestige</a:t>
            </a:r>
            <a:r>
              <a:rPr lang="cs-CZ" dirty="0"/>
              <a:t>) (</a:t>
            </a:r>
            <a:r>
              <a:rPr lang="cs-CZ" dirty="0" err="1"/>
              <a:t>modest</a:t>
            </a:r>
            <a:r>
              <a:rPr lang="cs-CZ" dirty="0"/>
              <a:t> to </a:t>
            </a:r>
            <a:r>
              <a:rPr lang="cs-CZ" dirty="0" err="1"/>
              <a:t>minimal</a:t>
            </a:r>
            <a:r>
              <a:rPr lang="cs-CZ" dirty="0"/>
              <a:t>  </a:t>
            </a:r>
            <a:r>
              <a:rPr lang="cs-CZ" dirty="0" err="1"/>
              <a:t>effects</a:t>
            </a:r>
            <a:endParaRPr lang="cs-CZ" dirty="0"/>
          </a:p>
          <a:p>
            <a:r>
              <a:rPr lang="cs-CZ" dirty="0" err="1"/>
              <a:t>Income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US)</a:t>
            </a:r>
          </a:p>
          <a:p>
            <a:r>
              <a:rPr lang="cs-CZ" dirty="0" err="1"/>
              <a:t>Education</a:t>
            </a:r>
            <a:r>
              <a:rPr lang="cs-CZ" dirty="0"/>
              <a:t> –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predictor</a:t>
            </a:r>
            <a:r>
              <a:rPr lang="cs-CZ" dirty="0"/>
              <a:t> but 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intevening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indicator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Causal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support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direct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on </a:t>
            </a:r>
            <a:r>
              <a:rPr lang="cs-CZ" dirty="0" err="1"/>
              <a:t>voter</a:t>
            </a:r>
            <a:r>
              <a:rPr lang="cs-CZ" dirty="0"/>
              <a:t> </a:t>
            </a:r>
            <a:r>
              <a:rPr lang="cs-CZ" dirty="0" err="1"/>
              <a:t>turnout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snímek obrazovky, Písmo, účtenka&#10;&#10;Popis byl vytvořen automaticky">
            <a:extLst>
              <a:ext uri="{FF2B5EF4-FFF2-40B4-BE49-F238E27FC236}">
                <a16:creationId xmlns:a16="http://schemas.microsoft.com/office/drawing/2014/main" id="{BE22362A-D8E4-2430-CC89-67734DEA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483" y="0"/>
            <a:ext cx="6890729" cy="19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8FA5F-0948-6887-BE56-C39C7405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94EFB-1182-FF37-AA62-0E85EA9F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r>
              <a:rPr lang="en-US" dirty="0"/>
              <a:t>Women enfranchisement later then men</a:t>
            </a:r>
          </a:p>
          <a:p>
            <a:r>
              <a:rPr lang="en-US" dirty="0"/>
              <a:t>Traditional gender gap in voter turnout</a:t>
            </a:r>
          </a:p>
          <a:p>
            <a:r>
              <a:rPr lang="en-US" dirty="0"/>
              <a:t>Does it still apply?????</a:t>
            </a:r>
          </a:p>
        </p:txBody>
      </p:sp>
    </p:spTree>
    <p:extLst>
      <p:ext uri="{BB962C8B-B14F-4D97-AF65-F5344CB8AC3E}">
        <p14:creationId xmlns:p14="http://schemas.microsoft.com/office/powerpoint/2010/main" val="372382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B11C179D-808F-4D23-BAFC-A14C6DCDA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08137D4-4D0A-4ED1-BFB8-97D4A8335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2058839"/>
            <a:ext cx="5410198" cy="47991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13">
            <a:extLst>
              <a:ext uri="{FF2B5EF4-FFF2-40B4-BE49-F238E27FC236}">
                <a16:creationId xmlns:a16="http://schemas.microsoft.com/office/drawing/2014/main" id="{8059A8FF-81E8-CDBC-F95D-C6EED3E0C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80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D05CC6-DD90-BF0C-BD50-D5BAB9D2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66995"/>
            <a:ext cx="10453450" cy="1350818"/>
          </a:xfrm>
        </p:spPr>
        <p:txBody>
          <a:bodyPr>
            <a:normAutofit/>
          </a:bodyPr>
          <a:lstStyle/>
          <a:p>
            <a:r>
              <a:rPr lang="cs-CZ" sz="4000"/>
              <a:t>Summary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F5F05-D039-5BC0-7000-F3FCB66C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951754"/>
            <a:ext cx="5334199" cy="32393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We should still ask normative questions about why people should(not) vote</a:t>
            </a:r>
          </a:p>
          <a:p>
            <a:r>
              <a:rPr lang="en-US" sz="2000" dirty="0"/>
              <a:t>Factors on individual (psychological, social) and systematic level (political, institutional, systemic factors)</a:t>
            </a:r>
          </a:p>
          <a:p>
            <a:r>
              <a:rPr lang="en-US" sz="2000" dirty="0"/>
              <a:t>Accumulation of much knowledge</a:t>
            </a:r>
          </a:p>
          <a:p>
            <a:r>
              <a:rPr lang="en-US" sz="2000" dirty="0"/>
              <a:t>Vast literature, feel free to study more!</a:t>
            </a:r>
          </a:p>
          <a:p>
            <a:endParaRPr lang="cs-CZ" sz="2000" dirty="0"/>
          </a:p>
        </p:txBody>
      </p:sp>
      <p:pic>
        <p:nvPicPr>
          <p:cNvPr id="5" name="Obrázek 4" descr="Obsah obrázku oblečení, značení, cedule, lidé&#10;&#10;Popis byl vytvořen automaticky">
            <a:extLst>
              <a:ext uri="{FF2B5EF4-FFF2-40B4-BE49-F238E27FC236}">
                <a16:creationId xmlns:a16="http://schemas.microsoft.com/office/drawing/2014/main" id="{C50C4036-1AD0-4740-9CB2-E1BE3C9D2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744" y="3211295"/>
            <a:ext cx="4090556" cy="27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E1308-C612-9627-EA5E-6130BC22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A6671-AF5B-6D23-0F86-00511269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position paper!</a:t>
            </a:r>
          </a:p>
          <a:p>
            <a:r>
              <a:rPr lang="en-US" dirty="0"/>
              <a:t>Due next week!</a:t>
            </a:r>
          </a:p>
          <a:p>
            <a:endParaRPr lang="en-US" dirty="0"/>
          </a:p>
          <a:p>
            <a:r>
              <a:rPr lang="en-US" dirty="0"/>
              <a:t>Looking forward to learn more about your countries. </a:t>
            </a:r>
          </a:p>
        </p:txBody>
      </p:sp>
    </p:spTree>
    <p:extLst>
      <p:ext uri="{BB962C8B-B14F-4D97-AF65-F5344CB8AC3E}">
        <p14:creationId xmlns:p14="http://schemas.microsoft.com/office/powerpoint/2010/main" val="304184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3E62A-2694-7E56-4C65-D97E5813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behavior and decision making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E4DCF-F149-5A9F-D1DE-664F07F4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Vote choice</a:t>
            </a:r>
          </a:p>
          <a:p>
            <a:r>
              <a:rPr lang="en-US" dirty="0"/>
              <a:t>Decision to vote</a:t>
            </a:r>
          </a:p>
          <a:p>
            <a:endParaRPr lang="en-US" dirty="0"/>
          </a:p>
          <a:p>
            <a:r>
              <a:rPr lang="en-US" dirty="0"/>
              <a:t>Why is voter turnout important??</a:t>
            </a:r>
          </a:p>
          <a:p>
            <a:r>
              <a:rPr lang="en-US" dirty="0"/>
              <a:t>Should there be high turnout?</a:t>
            </a:r>
          </a:p>
          <a:p>
            <a:endParaRPr lang="en-US" dirty="0"/>
          </a:p>
          <a:p>
            <a:r>
              <a:rPr lang="en-US" dirty="0"/>
              <a:t>Who it helps/hurts?</a:t>
            </a:r>
          </a:p>
        </p:txBody>
      </p:sp>
    </p:spTree>
    <p:extLst>
      <p:ext uri="{BB962C8B-B14F-4D97-AF65-F5344CB8AC3E}">
        <p14:creationId xmlns:p14="http://schemas.microsoft.com/office/powerpoint/2010/main" val="41971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B89B43-810B-C1C7-78D8-1D886C35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Voter turnout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1ACD-58E8-5D48-03EF-69F2E264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Why voters vote?</a:t>
            </a:r>
          </a:p>
          <a:p>
            <a:r>
              <a:rPr lang="en-US" sz="1800"/>
              <a:t>Who is more/less likely to vote</a:t>
            </a:r>
          </a:p>
          <a:p>
            <a:r>
              <a:rPr lang="en-US" sz="1800"/>
              <a:t>What factors matter?</a:t>
            </a:r>
          </a:p>
        </p:txBody>
      </p:sp>
      <p:pic>
        <p:nvPicPr>
          <p:cNvPr id="5" name="Obrázek 4" descr="Obsah obrázku text, osoba, krabice, cedule&#10;&#10;Popis byl vytvořen automaticky">
            <a:extLst>
              <a:ext uri="{FF2B5EF4-FFF2-40B4-BE49-F238E27FC236}">
                <a16:creationId xmlns:a16="http://schemas.microsoft.com/office/drawing/2014/main" id="{760FC8E7-C4A6-FA79-FE1B-BE6D8BBF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" r="17716"/>
          <a:stretch/>
        </p:blipFill>
        <p:spPr>
          <a:xfrm>
            <a:off x="5385816" y="1117441"/>
            <a:ext cx="6440424" cy="45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EED19F-AA88-072E-E47B-3C69444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 dirty="0"/>
              <a:t>Why do you vote?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C3A3FBC-08FF-0D41-6C3A-2B77D7C2C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686323"/>
                <a:ext cx="4783697" cy="3433583"/>
              </a:xfrm>
            </p:spPr>
            <p:txBody>
              <a:bodyPr>
                <a:normAutofit/>
              </a:bodyPr>
              <a:lstStyle/>
              <a:p>
                <a:r>
                  <a:rPr lang="en-US" sz="1700" dirty="0"/>
                  <a:t>A. Downs: paradox of voting</a:t>
                </a:r>
              </a:p>
              <a:p>
                <a:r>
                  <a:rPr lang="en-US" sz="1700" dirty="0"/>
                  <a:t>Benefit of voting must exceed cost of voting</a:t>
                </a:r>
              </a:p>
              <a:p>
                <a:pPr/>
                <a:r>
                  <a:rPr lang="en-US" sz="1700" b="0" dirty="0">
                    <a:ea typeface="Cambria Math" panose="020405030504060302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𝑃𝐵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700" b="0" dirty="0">
                  <a:ea typeface="Cambria Math" panose="02040503050406030204" pitchFamily="18" charset="0"/>
                </a:endParaRPr>
              </a:p>
              <a:p>
                <a:endParaRPr lang="en-US" sz="1700" dirty="0">
                  <a:ea typeface="Cambria Math" panose="02040503050406030204" pitchFamily="18" charset="0"/>
                </a:endParaRPr>
              </a:p>
              <a:p>
                <a:r>
                  <a:rPr lang="en-US" sz="1700" b="0" dirty="0">
                    <a:ea typeface="Cambria Math" panose="02040503050406030204" pitchFamily="18" charset="0"/>
                  </a:rPr>
                  <a:t>Costs befor</a:t>
                </a:r>
                <a:r>
                  <a:rPr lang="en-US" sz="1700" dirty="0">
                    <a:ea typeface="Cambria Math" panose="02040503050406030204" pitchFamily="18" charset="0"/>
                  </a:rPr>
                  <a:t>e the election</a:t>
                </a:r>
              </a:p>
              <a:p>
                <a:r>
                  <a:rPr lang="en-US" sz="1700" b="0" dirty="0">
                    <a:ea typeface="Cambria Math" panose="02040503050406030204" pitchFamily="18" charset="0"/>
                  </a:rPr>
                  <a:t>Cost of a</a:t>
                </a:r>
                <a:r>
                  <a:rPr lang="en-US" sz="1700" dirty="0">
                    <a:ea typeface="Cambria Math" panose="02040503050406030204" pitchFamily="18" charset="0"/>
                  </a:rPr>
                  <a:t>ctual voting</a:t>
                </a:r>
              </a:p>
              <a:p>
                <a:endParaRPr lang="en-US" sz="1700" b="0" dirty="0">
                  <a:ea typeface="Cambria Math" panose="02040503050406030204" pitchFamily="18" charset="0"/>
                </a:endParaRPr>
              </a:p>
              <a:p>
                <a:r>
                  <a:rPr lang="en-US" sz="1700" dirty="0">
                    <a:ea typeface="Cambria Math" panose="02040503050406030204" pitchFamily="18" charset="0"/>
                  </a:rPr>
                  <a:t>While some people might vote instrumentally, rational choice does not explain voter turnout</a:t>
                </a:r>
                <a:endParaRPr lang="en-US" sz="1700" b="0" dirty="0">
                  <a:ea typeface="Cambria Math" panose="02040503050406030204" pitchFamily="18" charset="0"/>
                </a:endParaRPr>
              </a:p>
              <a:p>
                <a:endParaRPr lang="cs-CZ" sz="1700" dirty="0">
                  <a:ea typeface="Cambria Math" panose="02040503050406030204" pitchFamily="18" charset="0"/>
                </a:endParaRPr>
              </a:p>
              <a:p>
                <a:endParaRPr lang="cs-CZ" sz="1700" b="0" dirty="0">
                  <a:ea typeface="Cambria Math" panose="02040503050406030204" pitchFamily="18" charset="0"/>
                </a:endParaRPr>
              </a:p>
              <a:p>
                <a:endParaRPr lang="cs-CZ" sz="1700" dirty="0"/>
              </a:p>
              <a:p>
                <a:endParaRPr lang="cs-CZ" sz="1700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C3A3FBC-08FF-0D41-6C3A-2B77D7C2C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686323"/>
                <a:ext cx="4783697" cy="3433583"/>
              </a:xfrm>
              <a:blipFill>
                <a:blip r:embed="rId2"/>
                <a:stretch>
                  <a:fillRect l="-529" t="-14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skica, Grafika, klipart, kresba&#10;&#10;Popis byl vytvořen automaticky">
            <a:extLst>
              <a:ext uri="{FF2B5EF4-FFF2-40B4-BE49-F238E27FC236}">
                <a16:creationId xmlns:a16="http://schemas.microsoft.com/office/drawing/2014/main" id="{F1A53195-E7CE-C3AB-B093-A85E1168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DDA8B-6868-8B52-CB9A-059B1CEE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cs-CZ" sz="3200" dirty="0" err="1"/>
              <a:t>The</a:t>
            </a:r>
            <a:r>
              <a:rPr lang="cs-CZ" sz="3200" dirty="0"/>
              <a:t> D Term!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9F7782E-2053-362B-4006-5B868A167E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6693" y="2533476"/>
                <a:ext cx="4597746" cy="3824462"/>
              </a:xfrm>
            </p:spPr>
            <p:txBody>
              <a:bodyPr anchor="t">
                <a:normAutofit/>
              </a:bodyPr>
              <a:lstStyle/>
              <a:p>
                <a:r>
                  <a:rPr lang="cs-CZ" sz="1700" dirty="0" err="1"/>
                  <a:t>Riker</a:t>
                </a:r>
                <a:r>
                  <a:rPr lang="cs-CZ" sz="1700" dirty="0"/>
                  <a:t> and </a:t>
                </a:r>
                <a:r>
                  <a:rPr lang="cs-CZ" sz="1700" dirty="0" err="1"/>
                  <a:t>Odershook</a:t>
                </a:r>
                <a:r>
                  <a:rPr lang="cs-CZ" sz="1700" dirty="0"/>
                  <a:t>: </a:t>
                </a:r>
                <a:r>
                  <a:rPr lang="cs-CZ" sz="1700" dirty="0" err="1"/>
                  <a:t>The</a:t>
                </a:r>
                <a:r>
                  <a:rPr lang="cs-CZ" sz="1700" dirty="0"/>
                  <a:t> </a:t>
                </a:r>
                <a:r>
                  <a:rPr lang="cs-CZ" sz="1700" dirty="0" err="1"/>
                  <a:t>Calculus</a:t>
                </a:r>
                <a:r>
                  <a:rPr lang="cs-CZ" sz="1700" dirty="0"/>
                  <a:t> </a:t>
                </a:r>
                <a:r>
                  <a:rPr lang="cs-CZ" sz="1700" dirty="0" err="1"/>
                  <a:t>of</a:t>
                </a:r>
                <a:r>
                  <a:rPr lang="cs-CZ" sz="1700" dirty="0"/>
                  <a:t> </a:t>
                </a:r>
                <a:r>
                  <a:rPr lang="cs-CZ" sz="1700" dirty="0" err="1"/>
                  <a:t>Voting</a:t>
                </a:r>
                <a:endParaRPr lang="cs-CZ" sz="1700" dirty="0"/>
              </a:p>
              <a:p>
                <a:r>
                  <a:rPr lang="en-US" sz="1700" b="0" dirty="0">
                    <a:ea typeface="Cambria Math" panose="020405030504060302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𝑃𝐵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b="1" dirty="0">
                    <a:ea typeface="Cambria Math" panose="02040503050406030204" pitchFamily="18" charset="0"/>
                  </a:rPr>
                  <a:t>+ D</a:t>
                </a:r>
              </a:p>
              <a:p>
                <a:endParaRPr lang="en-US" sz="1700" b="1" dirty="0">
                  <a:ea typeface="Cambria Math" panose="02040503050406030204" pitchFamily="18" charset="0"/>
                </a:endParaRPr>
              </a:p>
              <a:p>
                <a:r>
                  <a:rPr lang="en-US" sz="1700" u="sng" dirty="0">
                    <a:ea typeface="Cambria Math" panose="02040503050406030204" pitchFamily="18" charset="0"/>
                  </a:rPr>
                  <a:t>Expressive term</a:t>
                </a:r>
              </a:p>
              <a:p>
                <a:r>
                  <a:rPr lang="en-US" sz="1700" dirty="0">
                    <a:ea typeface="Cambria Math" panose="02040503050406030204" pitchFamily="18" charset="0"/>
                  </a:rPr>
                  <a:t>People want to support their favorite. Candidate/party, they feel more satisfied, they feel moral obligation to vote..</a:t>
                </a:r>
              </a:p>
              <a:p>
                <a:r>
                  <a:rPr lang="en-US" sz="1700" dirty="0">
                    <a:ea typeface="Cambria Math" panose="02040503050406030204" pitchFamily="18" charset="0"/>
                  </a:rPr>
                  <a:t>Many voters are expressive voters and care about elections</a:t>
                </a:r>
              </a:p>
              <a:p>
                <a:r>
                  <a:rPr lang="en-US" sz="1700" dirty="0">
                    <a:ea typeface="Cambria Math" panose="02040503050406030204" pitchFamily="18" charset="0"/>
                  </a:rPr>
                  <a:t>Many voters don’t care about elections but vote anyway!</a:t>
                </a:r>
              </a:p>
              <a:p>
                <a:r>
                  <a:rPr lang="en-US" sz="1700" dirty="0">
                    <a:ea typeface="Cambria Math" panose="02040503050406030204" pitchFamily="18" charset="0"/>
                  </a:rPr>
                  <a:t>Civic duty as a motivator</a:t>
                </a:r>
              </a:p>
              <a:p>
                <a:endParaRPr lang="en-US" sz="1700" dirty="0">
                  <a:ea typeface="Cambria Math" panose="02040503050406030204" pitchFamily="18" charset="0"/>
                </a:endParaRPr>
              </a:p>
              <a:p>
                <a:endParaRPr lang="en-US" sz="1700" dirty="0">
                  <a:ea typeface="Cambria Math" panose="02040503050406030204" pitchFamily="18" charset="0"/>
                </a:endParaRPr>
              </a:p>
              <a:p>
                <a:endParaRPr lang="en-US" sz="1700" b="1" dirty="0">
                  <a:ea typeface="Cambria Math" panose="02040503050406030204" pitchFamily="18" charset="0"/>
                </a:endParaRPr>
              </a:p>
              <a:p>
                <a:endParaRPr lang="cs-CZ" sz="1700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9F7782E-2053-362B-4006-5B868A167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693" y="2533476"/>
                <a:ext cx="4597746" cy="3824462"/>
              </a:xfrm>
              <a:blipFill>
                <a:blip r:embed="rId2"/>
                <a:stretch>
                  <a:fillRect l="-826" t="-1325" b="-13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osoba, hřebík, interiér, ruka&#10;&#10;Popis byl vytvořen automaticky">
            <a:extLst>
              <a:ext uri="{FF2B5EF4-FFF2-40B4-BE49-F238E27FC236}">
                <a16:creationId xmlns:a16="http://schemas.microsoft.com/office/drawing/2014/main" id="{92297237-7F33-F5DE-28C7-AD3A574B6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4" b="2"/>
          <a:stretch/>
        </p:blipFill>
        <p:spPr>
          <a:xfrm>
            <a:off x="6096001" y="1570483"/>
            <a:ext cx="5319062" cy="3641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794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Front steps and columns of a majestic city building">
            <a:extLst>
              <a:ext uri="{FF2B5EF4-FFF2-40B4-BE49-F238E27FC236}">
                <a16:creationId xmlns:a16="http://schemas.microsoft.com/office/drawing/2014/main" id="{57B4A904-4DA8-891C-64EA-BB9934853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178" b="1455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49BAD-F172-D7B2-DCAA-DB82058D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Civic duty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ABDAC-8122-A86F-0D65-6C8AFAA8A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382253"/>
            <a:ext cx="10087440" cy="41629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Works for some voters as motivator</a:t>
            </a:r>
          </a:p>
          <a:p>
            <a:r>
              <a:rPr lang="en-US" dirty="0">
                <a:solidFill>
                  <a:srgbClr val="FFFFFF"/>
                </a:solidFill>
              </a:rPr>
              <a:t>Voting compulsory in 29 democratic countries</a:t>
            </a:r>
          </a:p>
          <a:p>
            <a:r>
              <a:rPr lang="en-US" dirty="0">
                <a:solidFill>
                  <a:srgbClr val="FFFFFF"/>
                </a:solidFill>
              </a:rPr>
              <a:t>In 8 constitutions: voting is a civic duty</a:t>
            </a:r>
          </a:p>
          <a:p>
            <a:r>
              <a:rPr lang="en-US" dirty="0">
                <a:solidFill>
                  <a:srgbClr val="FFFFFF"/>
                </a:solidFill>
              </a:rPr>
              <a:t>2000 US presidential election: 71 % feeling of guilt when not voting</a:t>
            </a:r>
          </a:p>
          <a:p>
            <a:r>
              <a:rPr lang="en-US" dirty="0">
                <a:solidFill>
                  <a:srgbClr val="FFFFFF"/>
                </a:solidFill>
              </a:rPr>
              <a:t>90% voters in Canada = vote as a civic duty (</a:t>
            </a:r>
            <a:r>
              <a:rPr lang="en-US" dirty="0" err="1">
                <a:solidFill>
                  <a:srgbClr val="FFFFFF"/>
                </a:solidFill>
              </a:rPr>
              <a:t>Blais</a:t>
            </a:r>
            <a:r>
              <a:rPr lang="en-US" dirty="0">
                <a:solidFill>
                  <a:srgbClr val="FFFFFF"/>
                </a:solidFill>
              </a:rPr>
              <a:t> et al. 2000) </a:t>
            </a:r>
          </a:p>
          <a:p>
            <a:r>
              <a:rPr lang="en-US" dirty="0">
                <a:solidFill>
                  <a:srgbClr val="FFFFFF"/>
                </a:solidFill>
              </a:rPr>
              <a:t>80% in the UK (Clarke et al. 2004)</a:t>
            </a:r>
          </a:p>
          <a:p>
            <a:r>
              <a:rPr lang="en-US" dirty="0">
                <a:solidFill>
                  <a:srgbClr val="FFFFFF"/>
                </a:solidFill>
              </a:rPr>
              <a:t>95% in Japan (2000)</a:t>
            </a:r>
          </a:p>
        </p:txBody>
      </p:sp>
    </p:spTree>
    <p:extLst>
      <p:ext uri="{BB962C8B-B14F-4D97-AF65-F5344CB8AC3E}">
        <p14:creationId xmlns:p14="http://schemas.microsoft.com/office/powerpoint/2010/main" val="410447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0AFC0-496B-4472-B6A0-92CE31D9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8360CC62-84AC-B6D9-3306-A67620815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0" y="179864"/>
            <a:ext cx="7505700" cy="2552700"/>
          </a:xfrm>
        </p:spPr>
      </p:pic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3DBEA748-323C-2717-7F07-4812653E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604" y="179864"/>
            <a:ext cx="6632917" cy="3749040"/>
          </a:xfrm>
          <a:prstGeom prst="rect">
            <a:avLst/>
          </a:prstGeom>
        </p:spPr>
      </p:pic>
      <p:pic>
        <p:nvPicPr>
          <p:cNvPr id="9" name="Obrázek 8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BE8E4AF0-81C2-5E2B-D7B9-6B95E69CE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564" y="3928904"/>
            <a:ext cx="4635941" cy="2850477"/>
          </a:xfrm>
          <a:prstGeom prst="rect">
            <a:avLst/>
          </a:prstGeom>
        </p:spPr>
      </p:pic>
      <p:pic>
        <p:nvPicPr>
          <p:cNvPr id="11" name="Obrázek 10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E4AE9621-8B27-244E-BE86-D9986A7A8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5772286" cy="32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CEAD1-74A0-30CB-66AE-8FD1B85A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Experimenting with voter turnout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6A37AB-D8D8-B0DC-519F-653E40B6B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different messages increase voter turnout?</a:t>
            </a:r>
          </a:p>
          <a:p>
            <a:r>
              <a:rPr lang="en-US" dirty="0"/>
              <a:t>Gerber, Green, </a:t>
            </a:r>
            <a:r>
              <a:rPr lang="en-US" dirty="0" err="1"/>
              <a:t>Larmier</a:t>
            </a:r>
            <a:r>
              <a:rPr lang="en-US" dirty="0"/>
              <a:t> 2008: Social pressure to increase turnout?</a:t>
            </a:r>
          </a:p>
          <a:p>
            <a:r>
              <a:rPr lang="en-US" dirty="0"/>
              <a:t>Michigan primaries 2006, 180,002 households</a:t>
            </a:r>
          </a:p>
          <a:p>
            <a:r>
              <a:rPr lang="en-US" dirty="0"/>
              <a:t>Mailing one of the messages, turnout data from public  records</a:t>
            </a:r>
          </a:p>
          <a:p>
            <a:r>
              <a:rPr lang="en-US" dirty="0"/>
              <a:t>CIVIC DUTY, </a:t>
            </a:r>
            <a:r>
              <a:rPr lang="en-US" dirty="0" err="1"/>
              <a:t>Hawthrone</a:t>
            </a:r>
            <a:r>
              <a:rPr lang="en-US" dirty="0"/>
              <a:t> effect, Self, Neighbors vs. Control group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5C24C725-EADA-7262-8FB4-D1BB567D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" y="4314140"/>
            <a:ext cx="10712116" cy="21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9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20707-7CA6-15B5-BE39-53C3E02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4" y="365126"/>
            <a:ext cx="10704095" cy="982412"/>
          </a:xfrm>
        </p:spPr>
        <p:txBody>
          <a:bodyPr>
            <a:normAutofit/>
          </a:bodyPr>
          <a:lstStyle/>
          <a:p>
            <a:r>
              <a:rPr lang="en-US" sz="3200" dirty="0"/>
              <a:t>Communication channel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9AB92-1734-08FE-A83A-3E35A610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6074" cy="3901407"/>
          </a:xfrm>
        </p:spPr>
        <p:txBody>
          <a:bodyPr/>
          <a:lstStyle/>
          <a:p>
            <a:r>
              <a:rPr lang="cs-CZ" dirty="0" err="1"/>
              <a:t>Large-scale</a:t>
            </a:r>
            <a:r>
              <a:rPr lang="cs-CZ" dirty="0"/>
              <a:t> study </a:t>
            </a:r>
            <a:r>
              <a:rPr lang="cs-CZ" dirty="0" err="1"/>
              <a:t>of</a:t>
            </a:r>
            <a:r>
              <a:rPr lang="cs-CZ" dirty="0"/>
              <a:t> GOTV</a:t>
            </a:r>
          </a:p>
          <a:p>
            <a:r>
              <a:rPr lang="cs-CZ" dirty="0"/>
              <a:t>1998 </a:t>
            </a:r>
            <a:r>
              <a:rPr lang="cs-CZ" dirty="0" err="1"/>
              <a:t>election</a:t>
            </a:r>
            <a:r>
              <a:rPr lang="cs-CZ" dirty="0"/>
              <a:t>, New </a:t>
            </a:r>
            <a:r>
              <a:rPr lang="cs-CZ" dirty="0" err="1"/>
              <a:t>Haven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Písmo, snímek obrazovky, bílé&#10;&#10;Popis byl vytvořen automaticky">
            <a:extLst>
              <a:ext uri="{FF2B5EF4-FFF2-40B4-BE49-F238E27FC236}">
                <a16:creationId xmlns:a16="http://schemas.microsoft.com/office/drawing/2014/main" id="{409ADDA6-6350-B912-4895-82A0C2EF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72" y="514757"/>
            <a:ext cx="6182060" cy="1948095"/>
          </a:xfrm>
          <a:prstGeom prst="rect">
            <a:avLst/>
          </a:prstGeom>
        </p:spPr>
      </p:pic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54CCCFD5-D156-8072-D662-57BFCB97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1" y="3172573"/>
            <a:ext cx="6573844" cy="3012660"/>
          </a:xfrm>
          <a:prstGeom prst="rect">
            <a:avLst/>
          </a:prstGeom>
        </p:spPr>
      </p:pic>
      <p:pic>
        <p:nvPicPr>
          <p:cNvPr id="9" name="Obrázek 8" descr="Obsah obrázku text, menu, dokument, účtenka&#10;&#10;Popis byl vytvořen automaticky">
            <a:extLst>
              <a:ext uri="{FF2B5EF4-FFF2-40B4-BE49-F238E27FC236}">
                <a16:creationId xmlns:a16="http://schemas.microsoft.com/office/drawing/2014/main" id="{1764E5BF-0B46-7052-4817-315EAF027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220" y="2612483"/>
            <a:ext cx="1807884" cy="41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6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655</Words>
  <Application>Microsoft Macintosh PowerPoint</Application>
  <PresentationFormat>Širokoúhlá obrazovka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 Math</vt:lpstr>
      <vt:lpstr>Motiv Office</vt:lpstr>
      <vt:lpstr>Voter Turnout</vt:lpstr>
      <vt:lpstr>Voter behavior and decision making</vt:lpstr>
      <vt:lpstr>Voter turnout</vt:lpstr>
      <vt:lpstr>Why do you vote?</vt:lpstr>
      <vt:lpstr>The D Term!</vt:lpstr>
      <vt:lpstr>Civic duty</vt:lpstr>
      <vt:lpstr>Prezentace aplikace PowerPoint</vt:lpstr>
      <vt:lpstr>Experimenting with voter turnout</vt:lpstr>
      <vt:lpstr>Communication channel</vt:lpstr>
      <vt:lpstr> What other factors matter? </vt:lpstr>
      <vt:lpstr>Aggregate level </vt:lpstr>
      <vt:lpstr>Political factors  (Geys 2006)</vt:lpstr>
      <vt:lpstr>Institutional factors</vt:lpstr>
      <vt:lpstr>Demographics and social groups</vt:lpstr>
      <vt:lpstr>Age</vt:lpstr>
      <vt:lpstr>SES</vt:lpstr>
      <vt:lpstr>Gender</vt:lpstr>
      <vt:lpstr>Summary</vt:lpstr>
      <vt:lpstr>Next step: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Turnout</dc:title>
  <dc:creator>Lenka Hrbková</dc:creator>
  <cp:lastModifiedBy>Lenka Hrbková</cp:lastModifiedBy>
  <cp:revision>1</cp:revision>
  <dcterms:created xsi:type="dcterms:W3CDTF">2024-03-31T10:20:46Z</dcterms:created>
  <dcterms:modified xsi:type="dcterms:W3CDTF">2024-04-02T07:16:12Z</dcterms:modified>
</cp:coreProperties>
</file>