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71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5F34DD-7351-7741-AE18-3DFCC92E9F87}" v="358" dt="2024-03-18T09:11:02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08"/>
    <p:restoredTop sz="94678"/>
  </p:normalViewPr>
  <p:slideViewPr>
    <p:cSldViewPr snapToGrid="0">
      <p:cViewPr varScale="1">
        <p:scale>
          <a:sx n="104" d="100"/>
          <a:sy n="104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Hrbková" userId="aebe2dc6-5e4d-447d-b062-fe374588cddb" providerId="ADAL" clId="{D05F34DD-7351-7741-AE18-3DFCC92E9F87}"/>
    <pc:docChg chg="undo custSel addSld modSld sldOrd">
      <pc:chgData name="Lenka Hrbková" userId="aebe2dc6-5e4d-447d-b062-fe374588cddb" providerId="ADAL" clId="{D05F34DD-7351-7741-AE18-3DFCC92E9F87}" dt="2024-03-18T09:11:07.386" v="3523" actId="26606"/>
      <pc:docMkLst>
        <pc:docMk/>
      </pc:docMkLst>
      <pc:sldChg chg="addSp delSp modSp mod ord">
        <pc:chgData name="Lenka Hrbková" userId="aebe2dc6-5e4d-447d-b062-fe374588cddb" providerId="ADAL" clId="{D05F34DD-7351-7741-AE18-3DFCC92E9F87}" dt="2024-03-18T07:59:42.887" v="3499" actId="20577"/>
        <pc:sldMkLst>
          <pc:docMk/>
          <pc:sldMk cId="2318376403" sldId="257"/>
        </pc:sldMkLst>
        <pc:spChg chg="del">
          <ac:chgData name="Lenka Hrbková" userId="aebe2dc6-5e4d-447d-b062-fe374588cddb" providerId="ADAL" clId="{D05F34DD-7351-7741-AE18-3DFCC92E9F87}" dt="2024-03-17T13:02:08.659" v="1322"/>
          <ac:spMkLst>
            <pc:docMk/>
            <pc:sldMk cId="2318376403" sldId="257"/>
            <ac:spMk id="3" creationId="{13AEC910-4992-1F3B-FECE-22C7303C7378}"/>
          </ac:spMkLst>
        </pc:spChg>
        <pc:spChg chg="add mod">
          <ac:chgData name="Lenka Hrbková" userId="aebe2dc6-5e4d-447d-b062-fe374588cddb" providerId="ADAL" clId="{D05F34DD-7351-7741-AE18-3DFCC92E9F87}" dt="2024-03-18T07:59:42.887" v="3499" actId="20577"/>
          <ac:spMkLst>
            <pc:docMk/>
            <pc:sldMk cId="2318376403" sldId="257"/>
            <ac:spMk id="7" creationId="{0BAF4BBC-8F81-4F85-C0EC-E532B4A8AA02}"/>
          </ac:spMkLst>
        </pc:spChg>
        <pc:picChg chg="add del mod">
          <ac:chgData name="Lenka Hrbková" userId="aebe2dc6-5e4d-447d-b062-fe374588cddb" providerId="ADAL" clId="{D05F34DD-7351-7741-AE18-3DFCC92E9F87}" dt="2024-03-17T13:02:23.920" v="1325" actId="21"/>
          <ac:picMkLst>
            <pc:docMk/>
            <pc:sldMk cId="2318376403" sldId="257"/>
            <ac:picMk id="5" creationId="{ADA541DC-5379-D167-C61A-34CFDB6D7DE9}"/>
          </ac:picMkLst>
        </pc:picChg>
      </pc:sldChg>
      <pc:sldChg chg="addSp delSp modSp mod">
        <pc:chgData name="Lenka Hrbková" userId="aebe2dc6-5e4d-447d-b062-fe374588cddb" providerId="ADAL" clId="{D05F34DD-7351-7741-AE18-3DFCC92E9F87}" dt="2024-03-14T21:56:58.636" v="29" actId="1076"/>
        <pc:sldMkLst>
          <pc:docMk/>
          <pc:sldMk cId="1566291970" sldId="264"/>
        </pc:sldMkLst>
        <pc:spChg chg="del">
          <ac:chgData name="Lenka Hrbková" userId="aebe2dc6-5e4d-447d-b062-fe374588cddb" providerId="ADAL" clId="{D05F34DD-7351-7741-AE18-3DFCC92E9F87}" dt="2024-03-14T21:55:38.162" v="0"/>
          <ac:spMkLst>
            <pc:docMk/>
            <pc:sldMk cId="1566291970" sldId="264"/>
            <ac:spMk id="3" creationId="{527B1557-0DDB-2180-8207-0DB09B7B30EE}"/>
          </ac:spMkLst>
        </pc:spChg>
        <pc:picChg chg="add mod">
          <ac:chgData name="Lenka Hrbková" userId="aebe2dc6-5e4d-447d-b062-fe374588cddb" providerId="ADAL" clId="{D05F34DD-7351-7741-AE18-3DFCC92E9F87}" dt="2024-03-14T21:56:10.612" v="16" actId="1076"/>
          <ac:picMkLst>
            <pc:docMk/>
            <pc:sldMk cId="1566291970" sldId="264"/>
            <ac:picMk id="5" creationId="{7166119F-57F2-DB83-1D23-FE499000DA7E}"/>
          </ac:picMkLst>
        </pc:picChg>
        <pc:picChg chg="add mod">
          <ac:chgData name="Lenka Hrbková" userId="aebe2dc6-5e4d-447d-b062-fe374588cddb" providerId="ADAL" clId="{D05F34DD-7351-7741-AE18-3DFCC92E9F87}" dt="2024-03-14T21:56:31.054" v="20" actId="1076"/>
          <ac:picMkLst>
            <pc:docMk/>
            <pc:sldMk cId="1566291970" sldId="264"/>
            <ac:picMk id="7" creationId="{535B4097-0E4A-0A21-468E-4CAF4353DFA6}"/>
          </ac:picMkLst>
        </pc:picChg>
        <pc:picChg chg="add mod">
          <ac:chgData name="Lenka Hrbková" userId="aebe2dc6-5e4d-447d-b062-fe374588cddb" providerId="ADAL" clId="{D05F34DD-7351-7741-AE18-3DFCC92E9F87}" dt="2024-03-14T21:56:33.148" v="21" actId="1076"/>
          <ac:picMkLst>
            <pc:docMk/>
            <pc:sldMk cId="1566291970" sldId="264"/>
            <ac:picMk id="9" creationId="{433D32A0-F8E7-A68C-E53B-1D987E1DF26F}"/>
          </ac:picMkLst>
        </pc:picChg>
        <pc:picChg chg="add mod">
          <ac:chgData name="Lenka Hrbková" userId="aebe2dc6-5e4d-447d-b062-fe374588cddb" providerId="ADAL" clId="{D05F34DD-7351-7741-AE18-3DFCC92E9F87}" dt="2024-03-14T21:56:58.636" v="29" actId="1076"/>
          <ac:picMkLst>
            <pc:docMk/>
            <pc:sldMk cId="1566291970" sldId="264"/>
            <ac:picMk id="11" creationId="{87F8B0AE-E8F1-E0B4-CF3B-9E980CF75A4A}"/>
          </ac:picMkLst>
        </pc:picChg>
      </pc:sldChg>
      <pc:sldChg chg="addSp modSp new mod setBg">
        <pc:chgData name="Lenka Hrbková" userId="aebe2dc6-5e4d-447d-b062-fe374588cddb" providerId="ADAL" clId="{D05F34DD-7351-7741-AE18-3DFCC92E9F87}" dt="2024-03-15T13:13:59.487" v="485" actId="114"/>
        <pc:sldMkLst>
          <pc:docMk/>
          <pc:sldMk cId="1287430920" sldId="265"/>
        </pc:sldMkLst>
        <pc:spChg chg="mod">
          <ac:chgData name="Lenka Hrbková" userId="aebe2dc6-5e4d-447d-b062-fe374588cddb" providerId="ADAL" clId="{D05F34DD-7351-7741-AE18-3DFCC92E9F87}" dt="2024-03-15T10:06:29.608" v="456" actId="14100"/>
          <ac:spMkLst>
            <pc:docMk/>
            <pc:sldMk cId="1287430920" sldId="265"/>
            <ac:spMk id="2" creationId="{1DAA0FE9-89AC-B119-FE40-D783ABCE62FA}"/>
          </ac:spMkLst>
        </pc:spChg>
        <pc:spChg chg="mod">
          <ac:chgData name="Lenka Hrbková" userId="aebe2dc6-5e4d-447d-b062-fe374588cddb" providerId="ADAL" clId="{D05F34DD-7351-7741-AE18-3DFCC92E9F87}" dt="2024-03-15T13:13:59.487" v="485" actId="114"/>
          <ac:spMkLst>
            <pc:docMk/>
            <pc:sldMk cId="1287430920" sldId="265"/>
            <ac:spMk id="3" creationId="{AEB65F3A-DDEC-972B-6BEC-D9F7394CA63E}"/>
          </ac:spMkLst>
        </pc:spChg>
        <pc:spChg chg="add">
          <ac:chgData name="Lenka Hrbková" userId="aebe2dc6-5e4d-447d-b062-fe374588cddb" providerId="ADAL" clId="{D05F34DD-7351-7741-AE18-3DFCC92E9F87}" dt="2024-03-15T10:05:57.120" v="447" actId="26606"/>
          <ac:spMkLst>
            <pc:docMk/>
            <pc:sldMk cId="1287430920" sldId="265"/>
            <ac:spMk id="10" creationId="{04812C46-200A-4DEB-A05E-3ED6C68C2387}"/>
          </ac:spMkLst>
        </pc:spChg>
        <pc:spChg chg="add">
          <ac:chgData name="Lenka Hrbková" userId="aebe2dc6-5e4d-447d-b062-fe374588cddb" providerId="ADAL" clId="{D05F34DD-7351-7741-AE18-3DFCC92E9F87}" dt="2024-03-15T10:05:57.120" v="447" actId="26606"/>
          <ac:spMkLst>
            <pc:docMk/>
            <pc:sldMk cId="1287430920" sldId="265"/>
            <ac:spMk id="12" creationId="{D1EA859B-E555-4109-94F3-6700E046E008}"/>
          </ac:spMkLst>
        </pc:spChg>
        <pc:picChg chg="add mod ord">
          <ac:chgData name="Lenka Hrbková" userId="aebe2dc6-5e4d-447d-b062-fe374588cddb" providerId="ADAL" clId="{D05F34DD-7351-7741-AE18-3DFCC92E9F87}" dt="2024-03-15T10:06:13.802" v="452" actId="1076"/>
          <ac:picMkLst>
            <pc:docMk/>
            <pc:sldMk cId="1287430920" sldId="265"/>
            <ac:picMk id="5" creationId="{9FBD2F29-D17F-B264-2E04-6C6B061BB5E8}"/>
          </ac:picMkLst>
        </pc:picChg>
      </pc:sldChg>
      <pc:sldChg chg="addSp modSp new mod">
        <pc:chgData name="Lenka Hrbková" userId="aebe2dc6-5e4d-447d-b062-fe374588cddb" providerId="ADAL" clId="{D05F34DD-7351-7741-AE18-3DFCC92E9F87}" dt="2024-03-15T14:24:28.777" v="829" actId="20577"/>
        <pc:sldMkLst>
          <pc:docMk/>
          <pc:sldMk cId="4017809192" sldId="266"/>
        </pc:sldMkLst>
        <pc:spChg chg="mod">
          <ac:chgData name="Lenka Hrbková" userId="aebe2dc6-5e4d-447d-b062-fe374588cddb" providerId="ADAL" clId="{D05F34DD-7351-7741-AE18-3DFCC92E9F87}" dt="2024-03-15T13:15:21.487" v="504" actId="20577"/>
          <ac:spMkLst>
            <pc:docMk/>
            <pc:sldMk cId="4017809192" sldId="266"/>
            <ac:spMk id="2" creationId="{916BD891-481D-AAB0-13E4-D6AAABB7E869}"/>
          </ac:spMkLst>
        </pc:spChg>
        <pc:spChg chg="mod">
          <ac:chgData name="Lenka Hrbková" userId="aebe2dc6-5e4d-447d-b062-fe374588cddb" providerId="ADAL" clId="{D05F34DD-7351-7741-AE18-3DFCC92E9F87}" dt="2024-03-15T14:24:28.777" v="829" actId="20577"/>
          <ac:spMkLst>
            <pc:docMk/>
            <pc:sldMk cId="4017809192" sldId="266"/>
            <ac:spMk id="3" creationId="{D395A120-8824-A1EC-CA1D-DF67BB965E03}"/>
          </ac:spMkLst>
        </pc:spChg>
        <pc:picChg chg="add mod">
          <ac:chgData name="Lenka Hrbková" userId="aebe2dc6-5e4d-447d-b062-fe374588cddb" providerId="ADAL" clId="{D05F34DD-7351-7741-AE18-3DFCC92E9F87}" dt="2024-03-15T14:24:12.027" v="792" actId="14100"/>
          <ac:picMkLst>
            <pc:docMk/>
            <pc:sldMk cId="4017809192" sldId="266"/>
            <ac:picMk id="5" creationId="{641AC367-F3EF-21FC-9D76-83F9EA9F75BF}"/>
          </ac:picMkLst>
        </pc:picChg>
      </pc:sldChg>
      <pc:sldChg chg="modSp new mod">
        <pc:chgData name="Lenka Hrbková" userId="aebe2dc6-5e4d-447d-b062-fe374588cddb" providerId="ADAL" clId="{D05F34DD-7351-7741-AE18-3DFCC92E9F87}" dt="2024-03-15T21:08:44.983" v="1127" actId="20577"/>
        <pc:sldMkLst>
          <pc:docMk/>
          <pc:sldMk cId="2409817451" sldId="267"/>
        </pc:sldMkLst>
        <pc:spChg chg="mod">
          <ac:chgData name="Lenka Hrbková" userId="aebe2dc6-5e4d-447d-b062-fe374588cddb" providerId="ADAL" clId="{D05F34DD-7351-7741-AE18-3DFCC92E9F87}" dt="2024-03-15T14:26:01.129" v="1027" actId="790"/>
          <ac:spMkLst>
            <pc:docMk/>
            <pc:sldMk cId="2409817451" sldId="267"/>
            <ac:spMk id="2" creationId="{C5B7C8FF-E95A-52F9-4709-6537B8E2E516}"/>
          </ac:spMkLst>
        </pc:spChg>
        <pc:spChg chg="mod">
          <ac:chgData name="Lenka Hrbková" userId="aebe2dc6-5e4d-447d-b062-fe374588cddb" providerId="ADAL" clId="{D05F34DD-7351-7741-AE18-3DFCC92E9F87}" dt="2024-03-15T21:08:44.983" v="1127" actId="20577"/>
          <ac:spMkLst>
            <pc:docMk/>
            <pc:sldMk cId="2409817451" sldId="267"/>
            <ac:spMk id="3" creationId="{D4F2042A-EB3A-2E4E-C4E6-843D8585896B}"/>
          </ac:spMkLst>
        </pc:spChg>
      </pc:sldChg>
      <pc:sldChg chg="addSp delSp modSp new mod setBg">
        <pc:chgData name="Lenka Hrbková" userId="aebe2dc6-5e4d-447d-b062-fe374588cddb" providerId="ADAL" clId="{D05F34DD-7351-7741-AE18-3DFCC92E9F87}" dt="2024-03-17T15:04:36.028" v="1605" actId="20577"/>
        <pc:sldMkLst>
          <pc:docMk/>
          <pc:sldMk cId="922659956" sldId="268"/>
        </pc:sldMkLst>
        <pc:spChg chg="mod">
          <ac:chgData name="Lenka Hrbková" userId="aebe2dc6-5e4d-447d-b062-fe374588cddb" providerId="ADAL" clId="{D05F34DD-7351-7741-AE18-3DFCC92E9F87}" dt="2024-03-17T15:02:02.302" v="1346" actId="26606"/>
          <ac:spMkLst>
            <pc:docMk/>
            <pc:sldMk cId="922659956" sldId="268"/>
            <ac:spMk id="2" creationId="{02887D25-EFDA-4AED-28C0-9594635D5647}"/>
          </ac:spMkLst>
        </pc:spChg>
        <pc:spChg chg="add del mod">
          <ac:chgData name="Lenka Hrbková" userId="aebe2dc6-5e4d-447d-b062-fe374588cddb" providerId="ADAL" clId="{D05F34DD-7351-7741-AE18-3DFCC92E9F87}" dt="2024-03-17T15:04:36.028" v="1605" actId="20577"/>
          <ac:spMkLst>
            <pc:docMk/>
            <pc:sldMk cId="922659956" sldId="268"/>
            <ac:spMk id="3" creationId="{CDBF3DB5-59C5-A703-8D5A-C4925B8BCA95}"/>
          </ac:spMkLst>
        </pc:spChg>
        <pc:spChg chg="add del">
          <ac:chgData name="Lenka Hrbková" userId="aebe2dc6-5e4d-447d-b062-fe374588cddb" providerId="ADAL" clId="{D05F34DD-7351-7741-AE18-3DFCC92E9F87}" dt="2024-03-15T21:10:14.500" v="1151" actId="26606"/>
          <ac:spMkLst>
            <pc:docMk/>
            <pc:sldMk cId="922659956" sldId="268"/>
            <ac:spMk id="9" creationId="{ECC07320-C2CA-4E29-8481-9D9E143C7788}"/>
          </ac:spMkLst>
        </pc:spChg>
        <pc:spChg chg="add del">
          <ac:chgData name="Lenka Hrbková" userId="aebe2dc6-5e4d-447d-b062-fe374588cddb" providerId="ADAL" clId="{D05F34DD-7351-7741-AE18-3DFCC92E9F87}" dt="2024-03-15T21:10:14.500" v="1151" actId="26606"/>
          <ac:spMkLst>
            <pc:docMk/>
            <pc:sldMk cId="922659956" sldId="268"/>
            <ac:spMk id="11" creationId="{178FB36B-5BFE-42CA-BC60-1115E0D95EEC}"/>
          </ac:spMkLst>
        </pc:spChg>
        <pc:grpChg chg="add">
          <ac:chgData name="Lenka Hrbková" userId="aebe2dc6-5e4d-447d-b062-fe374588cddb" providerId="ADAL" clId="{D05F34DD-7351-7741-AE18-3DFCC92E9F87}" dt="2024-03-17T15:02:02.302" v="1346" actId="26606"/>
          <ac:grpSpMkLst>
            <pc:docMk/>
            <pc:sldMk cId="922659956" sldId="268"/>
            <ac:grpSpMk id="8" creationId="{8CE57D37-C2D0-066B-1AE3-6F4244344F27}"/>
          </ac:grpSpMkLst>
        </pc:grpChg>
        <pc:picChg chg="add del">
          <ac:chgData name="Lenka Hrbková" userId="aebe2dc6-5e4d-447d-b062-fe374588cddb" providerId="ADAL" clId="{D05F34DD-7351-7741-AE18-3DFCC92E9F87}" dt="2024-03-15T21:10:14.500" v="1151" actId="26606"/>
          <ac:picMkLst>
            <pc:docMk/>
            <pc:sldMk cId="922659956" sldId="268"/>
            <ac:picMk id="5" creationId="{35835D1D-EB16-E316-B740-9A136F4A7243}"/>
          </ac:picMkLst>
        </pc:picChg>
        <pc:picChg chg="add mod">
          <ac:chgData name="Lenka Hrbková" userId="aebe2dc6-5e4d-447d-b062-fe374588cddb" providerId="ADAL" clId="{D05F34DD-7351-7741-AE18-3DFCC92E9F87}" dt="2024-03-17T15:02:02.302" v="1346" actId="26606"/>
          <ac:picMkLst>
            <pc:docMk/>
            <pc:sldMk cId="922659956" sldId="268"/>
            <ac:picMk id="6" creationId="{7DB6CD3F-7F48-03C7-61B9-561FE3BB9582}"/>
          </ac:picMkLst>
        </pc:picChg>
      </pc:sldChg>
      <pc:sldChg chg="addSp delSp modSp new mod setBg">
        <pc:chgData name="Lenka Hrbková" userId="aebe2dc6-5e4d-447d-b062-fe374588cddb" providerId="ADAL" clId="{D05F34DD-7351-7741-AE18-3DFCC92E9F87}" dt="2024-03-17T12:58:22.672" v="1319" actId="26606"/>
        <pc:sldMkLst>
          <pc:docMk/>
          <pc:sldMk cId="1880943597" sldId="269"/>
        </pc:sldMkLst>
        <pc:spChg chg="del">
          <ac:chgData name="Lenka Hrbková" userId="aebe2dc6-5e4d-447d-b062-fe374588cddb" providerId="ADAL" clId="{D05F34DD-7351-7741-AE18-3DFCC92E9F87}" dt="2024-03-17T12:58:22.672" v="1319" actId="26606"/>
          <ac:spMkLst>
            <pc:docMk/>
            <pc:sldMk cId="1880943597" sldId="269"/>
            <ac:spMk id="2" creationId="{70A9C1EE-CF3E-5C65-58AA-B850770BE951}"/>
          </ac:spMkLst>
        </pc:spChg>
        <pc:spChg chg="del">
          <ac:chgData name="Lenka Hrbková" userId="aebe2dc6-5e4d-447d-b062-fe374588cddb" providerId="ADAL" clId="{D05F34DD-7351-7741-AE18-3DFCC92E9F87}" dt="2024-03-17T12:58:17.819" v="1316"/>
          <ac:spMkLst>
            <pc:docMk/>
            <pc:sldMk cId="1880943597" sldId="269"/>
            <ac:spMk id="3" creationId="{86F76E29-487F-7FCB-5540-C870510B97CF}"/>
          </ac:spMkLst>
        </pc:spChg>
        <pc:grpChg chg="add">
          <ac:chgData name="Lenka Hrbková" userId="aebe2dc6-5e4d-447d-b062-fe374588cddb" providerId="ADAL" clId="{D05F34DD-7351-7741-AE18-3DFCC92E9F87}" dt="2024-03-17T12:58:22.672" v="1319" actId="26606"/>
          <ac:grpSpMkLst>
            <pc:docMk/>
            <pc:sldMk cId="1880943597" sldId="269"/>
            <ac:grpSpMk id="10" creationId="{723C66ED-DBBF-12CA-7F5E-813E0E7D036A}"/>
          </ac:grpSpMkLst>
        </pc:grpChg>
        <pc:picChg chg="add mod">
          <ac:chgData name="Lenka Hrbková" userId="aebe2dc6-5e4d-447d-b062-fe374588cddb" providerId="ADAL" clId="{D05F34DD-7351-7741-AE18-3DFCC92E9F87}" dt="2024-03-17T12:58:22.672" v="1319" actId="26606"/>
          <ac:picMkLst>
            <pc:docMk/>
            <pc:sldMk cId="1880943597" sldId="269"/>
            <ac:picMk id="5" creationId="{ADA50880-6BEE-BD91-B56B-3E7607F57625}"/>
          </ac:picMkLst>
        </pc:picChg>
      </pc:sldChg>
      <pc:sldChg chg="addSp delSp modSp new mod ord">
        <pc:chgData name="Lenka Hrbková" userId="aebe2dc6-5e4d-447d-b062-fe374588cddb" providerId="ADAL" clId="{D05F34DD-7351-7741-AE18-3DFCC92E9F87}" dt="2024-03-17T13:02:57.967" v="1332" actId="1076"/>
        <pc:sldMkLst>
          <pc:docMk/>
          <pc:sldMk cId="1148281147" sldId="270"/>
        </pc:sldMkLst>
        <pc:spChg chg="del">
          <ac:chgData name="Lenka Hrbková" userId="aebe2dc6-5e4d-447d-b062-fe374588cddb" providerId="ADAL" clId="{D05F34DD-7351-7741-AE18-3DFCC92E9F87}" dt="2024-03-17T13:02:25.719" v="1326"/>
          <ac:spMkLst>
            <pc:docMk/>
            <pc:sldMk cId="1148281147" sldId="270"/>
            <ac:spMk id="3" creationId="{A84E869C-8588-99D6-54E0-B525125E0E7F}"/>
          </ac:spMkLst>
        </pc:spChg>
        <pc:picChg chg="add mod">
          <ac:chgData name="Lenka Hrbková" userId="aebe2dc6-5e4d-447d-b062-fe374588cddb" providerId="ADAL" clId="{D05F34DD-7351-7741-AE18-3DFCC92E9F87}" dt="2024-03-17T13:02:57.967" v="1332" actId="1076"/>
          <ac:picMkLst>
            <pc:docMk/>
            <pc:sldMk cId="1148281147" sldId="270"/>
            <ac:picMk id="4" creationId="{41FF8F7E-9EF8-9004-919E-5E9EF7440149}"/>
          </ac:picMkLst>
        </pc:picChg>
      </pc:sldChg>
      <pc:sldChg chg="addSp delSp modSp new mod setBg">
        <pc:chgData name="Lenka Hrbková" userId="aebe2dc6-5e4d-447d-b062-fe374588cddb" providerId="ADAL" clId="{D05F34DD-7351-7741-AE18-3DFCC92E9F87}" dt="2024-03-17T13:10:44.085" v="1337" actId="26606"/>
        <pc:sldMkLst>
          <pc:docMk/>
          <pc:sldMk cId="4247226114" sldId="271"/>
        </pc:sldMkLst>
        <pc:spChg chg="del">
          <ac:chgData name="Lenka Hrbková" userId="aebe2dc6-5e4d-447d-b062-fe374588cddb" providerId="ADAL" clId="{D05F34DD-7351-7741-AE18-3DFCC92E9F87}" dt="2024-03-17T13:10:44.085" v="1337" actId="26606"/>
          <ac:spMkLst>
            <pc:docMk/>
            <pc:sldMk cId="4247226114" sldId="271"/>
            <ac:spMk id="2" creationId="{A2BAA24A-EA73-6560-CAC2-41FC702F3EDD}"/>
          </ac:spMkLst>
        </pc:spChg>
        <pc:spChg chg="del">
          <ac:chgData name="Lenka Hrbková" userId="aebe2dc6-5e4d-447d-b062-fe374588cddb" providerId="ADAL" clId="{D05F34DD-7351-7741-AE18-3DFCC92E9F87}" dt="2024-03-17T13:10:41.481" v="1334"/>
          <ac:spMkLst>
            <pc:docMk/>
            <pc:sldMk cId="4247226114" sldId="271"/>
            <ac:spMk id="3" creationId="{5522AFA9-E643-A99B-CB53-1F3A55E9C4E0}"/>
          </ac:spMkLst>
        </pc:spChg>
        <pc:spChg chg="add">
          <ac:chgData name="Lenka Hrbková" userId="aebe2dc6-5e4d-447d-b062-fe374588cddb" providerId="ADAL" clId="{D05F34DD-7351-7741-AE18-3DFCC92E9F87}" dt="2024-03-17T13:10:44.085" v="1337" actId="26606"/>
          <ac:spMkLst>
            <pc:docMk/>
            <pc:sldMk cId="4247226114" sldId="271"/>
            <ac:spMk id="10" creationId="{42A4FC2C-047E-45A5-965D-8E1E3BF09BC6}"/>
          </ac:spMkLst>
        </pc:spChg>
        <pc:picChg chg="add mod">
          <ac:chgData name="Lenka Hrbková" userId="aebe2dc6-5e4d-447d-b062-fe374588cddb" providerId="ADAL" clId="{D05F34DD-7351-7741-AE18-3DFCC92E9F87}" dt="2024-03-17T13:10:44.085" v="1337" actId="26606"/>
          <ac:picMkLst>
            <pc:docMk/>
            <pc:sldMk cId="4247226114" sldId="271"/>
            <ac:picMk id="5" creationId="{F81994AA-BB89-7443-A137-F289D70EF027}"/>
          </ac:picMkLst>
        </pc:picChg>
      </pc:sldChg>
      <pc:sldChg chg="modSp new mod modAnim">
        <pc:chgData name="Lenka Hrbková" userId="aebe2dc6-5e4d-447d-b062-fe374588cddb" providerId="ADAL" clId="{D05F34DD-7351-7741-AE18-3DFCC92E9F87}" dt="2024-03-17T15:15:50.489" v="2003" actId="313"/>
        <pc:sldMkLst>
          <pc:docMk/>
          <pc:sldMk cId="2616686163" sldId="272"/>
        </pc:sldMkLst>
        <pc:spChg chg="mod">
          <ac:chgData name="Lenka Hrbková" userId="aebe2dc6-5e4d-447d-b062-fe374588cddb" providerId="ADAL" clId="{D05F34DD-7351-7741-AE18-3DFCC92E9F87}" dt="2024-03-17T15:15:38.821" v="2000" actId="790"/>
          <ac:spMkLst>
            <pc:docMk/>
            <pc:sldMk cId="2616686163" sldId="272"/>
            <ac:spMk id="2" creationId="{BA94720F-EAED-EC7A-FBF5-A20F24E08A57}"/>
          </ac:spMkLst>
        </pc:spChg>
        <pc:spChg chg="mod">
          <ac:chgData name="Lenka Hrbková" userId="aebe2dc6-5e4d-447d-b062-fe374588cddb" providerId="ADAL" clId="{D05F34DD-7351-7741-AE18-3DFCC92E9F87}" dt="2024-03-17T15:15:50.489" v="2003" actId="313"/>
          <ac:spMkLst>
            <pc:docMk/>
            <pc:sldMk cId="2616686163" sldId="272"/>
            <ac:spMk id="3" creationId="{C62AE467-D47F-7936-41EC-B05E1E079908}"/>
          </ac:spMkLst>
        </pc:spChg>
      </pc:sldChg>
      <pc:sldChg chg="addSp modSp new mod setBg">
        <pc:chgData name="Lenka Hrbková" userId="aebe2dc6-5e4d-447d-b062-fe374588cddb" providerId="ADAL" clId="{D05F34DD-7351-7741-AE18-3DFCC92E9F87}" dt="2024-03-17T15:20:43.250" v="2443" actId="790"/>
        <pc:sldMkLst>
          <pc:docMk/>
          <pc:sldMk cId="2989636241" sldId="273"/>
        </pc:sldMkLst>
        <pc:spChg chg="mod">
          <ac:chgData name="Lenka Hrbková" userId="aebe2dc6-5e4d-447d-b062-fe374588cddb" providerId="ADAL" clId="{D05F34DD-7351-7741-AE18-3DFCC92E9F87}" dt="2024-03-17T15:20:43.250" v="2443" actId="790"/>
          <ac:spMkLst>
            <pc:docMk/>
            <pc:sldMk cId="2989636241" sldId="273"/>
            <ac:spMk id="2" creationId="{D4E43E40-E917-F313-B8D4-FEAFC0BBF0FE}"/>
          </ac:spMkLst>
        </pc:spChg>
        <pc:spChg chg="mod">
          <ac:chgData name="Lenka Hrbková" userId="aebe2dc6-5e4d-447d-b062-fe374588cddb" providerId="ADAL" clId="{D05F34DD-7351-7741-AE18-3DFCC92E9F87}" dt="2024-03-17T15:20:34.878" v="2442" actId="26606"/>
          <ac:spMkLst>
            <pc:docMk/>
            <pc:sldMk cId="2989636241" sldId="273"/>
            <ac:spMk id="3" creationId="{456363E0-471A-837F-0BF2-742CCA3FD6C9}"/>
          </ac:spMkLst>
        </pc:spChg>
        <pc:spChg chg="add">
          <ac:chgData name="Lenka Hrbková" userId="aebe2dc6-5e4d-447d-b062-fe374588cddb" providerId="ADAL" clId="{D05F34DD-7351-7741-AE18-3DFCC92E9F87}" dt="2024-03-17T15:20:34.878" v="2442" actId="26606"/>
          <ac:spMkLst>
            <pc:docMk/>
            <pc:sldMk cId="2989636241" sldId="273"/>
            <ac:spMk id="10" creationId="{7FF47CB7-972F-479F-A36D-9E72D26EC8DA}"/>
          </ac:spMkLst>
        </pc:spChg>
        <pc:spChg chg="add">
          <ac:chgData name="Lenka Hrbková" userId="aebe2dc6-5e4d-447d-b062-fe374588cddb" providerId="ADAL" clId="{D05F34DD-7351-7741-AE18-3DFCC92E9F87}" dt="2024-03-17T15:20:34.878" v="2442" actId="26606"/>
          <ac:spMkLst>
            <pc:docMk/>
            <pc:sldMk cId="2989636241" sldId="273"/>
            <ac:spMk id="12" creationId="{0D153B68-5844-490D-8E67-F616D6D721CA}"/>
          </ac:spMkLst>
        </pc:spChg>
        <pc:spChg chg="add">
          <ac:chgData name="Lenka Hrbková" userId="aebe2dc6-5e4d-447d-b062-fe374588cddb" providerId="ADAL" clId="{D05F34DD-7351-7741-AE18-3DFCC92E9F87}" dt="2024-03-17T15:20:34.878" v="2442" actId="26606"/>
          <ac:spMkLst>
            <pc:docMk/>
            <pc:sldMk cId="2989636241" sldId="273"/>
            <ac:spMk id="14" creationId="{9A0D773F-7A7D-4DBB-9DEA-86BB8B8F4BC8}"/>
          </ac:spMkLst>
        </pc:spChg>
        <pc:picChg chg="add mod">
          <ac:chgData name="Lenka Hrbková" userId="aebe2dc6-5e4d-447d-b062-fe374588cddb" providerId="ADAL" clId="{D05F34DD-7351-7741-AE18-3DFCC92E9F87}" dt="2024-03-17T15:20:34.878" v="2442" actId="26606"/>
          <ac:picMkLst>
            <pc:docMk/>
            <pc:sldMk cId="2989636241" sldId="273"/>
            <ac:picMk id="5" creationId="{E8C7F8EB-8180-8470-8289-6F0E6FE7ADB5}"/>
          </ac:picMkLst>
        </pc:picChg>
      </pc:sldChg>
      <pc:sldChg chg="addSp modSp new mod setBg">
        <pc:chgData name="Lenka Hrbková" userId="aebe2dc6-5e4d-447d-b062-fe374588cddb" providerId="ADAL" clId="{D05F34DD-7351-7741-AE18-3DFCC92E9F87}" dt="2024-03-17T15:21:54.366" v="2503" actId="790"/>
        <pc:sldMkLst>
          <pc:docMk/>
          <pc:sldMk cId="3737433160" sldId="274"/>
        </pc:sldMkLst>
        <pc:spChg chg="mod">
          <ac:chgData name="Lenka Hrbková" userId="aebe2dc6-5e4d-447d-b062-fe374588cddb" providerId="ADAL" clId="{D05F34DD-7351-7741-AE18-3DFCC92E9F87}" dt="2024-03-17T15:21:54.366" v="2503" actId="790"/>
          <ac:spMkLst>
            <pc:docMk/>
            <pc:sldMk cId="3737433160" sldId="274"/>
            <ac:spMk id="2" creationId="{5AA24B6A-037E-70B0-9F9E-9F25F228C7B9}"/>
          </ac:spMkLst>
        </pc:spChg>
        <pc:spChg chg="mod">
          <ac:chgData name="Lenka Hrbková" userId="aebe2dc6-5e4d-447d-b062-fe374588cddb" providerId="ADAL" clId="{D05F34DD-7351-7741-AE18-3DFCC92E9F87}" dt="2024-03-17T15:21:43.779" v="2502" actId="26606"/>
          <ac:spMkLst>
            <pc:docMk/>
            <pc:sldMk cId="3737433160" sldId="274"/>
            <ac:spMk id="3" creationId="{96EC5EC4-C89A-3663-AAB5-9C59F3C8F298}"/>
          </ac:spMkLst>
        </pc:spChg>
        <pc:spChg chg="add">
          <ac:chgData name="Lenka Hrbková" userId="aebe2dc6-5e4d-447d-b062-fe374588cddb" providerId="ADAL" clId="{D05F34DD-7351-7741-AE18-3DFCC92E9F87}" dt="2024-03-17T15:21:43.779" v="2502" actId="26606"/>
          <ac:spMkLst>
            <pc:docMk/>
            <pc:sldMk cId="3737433160" sldId="274"/>
            <ac:spMk id="10" creationId="{131BAD53-4E89-4F62-BBB7-26359763ED39}"/>
          </ac:spMkLst>
        </pc:spChg>
        <pc:spChg chg="add">
          <ac:chgData name="Lenka Hrbková" userId="aebe2dc6-5e4d-447d-b062-fe374588cddb" providerId="ADAL" clId="{D05F34DD-7351-7741-AE18-3DFCC92E9F87}" dt="2024-03-17T15:21:43.779" v="2502" actId="26606"/>
          <ac:spMkLst>
            <pc:docMk/>
            <pc:sldMk cId="3737433160" sldId="274"/>
            <ac:spMk id="12" creationId="{62756DA2-40EB-4C6F-B962-5822FFB54FB6}"/>
          </ac:spMkLst>
        </pc:spChg>
        <pc:picChg chg="add mod">
          <ac:chgData name="Lenka Hrbková" userId="aebe2dc6-5e4d-447d-b062-fe374588cddb" providerId="ADAL" clId="{D05F34DD-7351-7741-AE18-3DFCC92E9F87}" dt="2024-03-17T15:21:43.779" v="2502" actId="26606"/>
          <ac:picMkLst>
            <pc:docMk/>
            <pc:sldMk cId="3737433160" sldId="274"/>
            <ac:picMk id="5" creationId="{1E39D2FA-3379-0473-DCDB-FC895E00A4CB}"/>
          </ac:picMkLst>
        </pc:picChg>
      </pc:sldChg>
      <pc:sldChg chg="modSp new mod">
        <pc:chgData name="Lenka Hrbková" userId="aebe2dc6-5e4d-447d-b062-fe374588cddb" providerId="ADAL" clId="{D05F34DD-7351-7741-AE18-3DFCC92E9F87}" dt="2024-03-17T15:54:52.338" v="2849" actId="20577"/>
        <pc:sldMkLst>
          <pc:docMk/>
          <pc:sldMk cId="589720954" sldId="275"/>
        </pc:sldMkLst>
        <pc:spChg chg="mod">
          <ac:chgData name="Lenka Hrbková" userId="aebe2dc6-5e4d-447d-b062-fe374588cddb" providerId="ADAL" clId="{D05F34DD-7351-7741-AE18-3DFCC92E9F87}" dt="2024-03-17T15:36:26.360" v="2716" actId="790"/>
          <ac:spMkLst>
            <pc:docMk/>
            <pc:sldMk cId="589720954" sldId="275"/>
            <ac:spMk id="2" creationId="{BFAD1918-ADF1-30D8-364C-2139C5BCD122}"/>
          </ac:spMkLst>
        </pc:spChg>
        <pc:spChg chg="mod">
          <ac:chgData name="Lenka Hrbková" userId="aebe2dc6-5e4d-447d-b062-fe374588cddb" providerId="ADAL" clId="{D05F34DD-7351-7741-AE18-3DFCC92E9F87}" dt="2024-03-17T15:54:52.338" v="2849" actId="20577"/>
          <ac:spMkLst>
            <pc:docMk/>
            <pc:sldMk cId="589720954" sldId="275"/>
            <ac:spMk id="3" creationId="{F77C62C9-994E-0A5D-B121-A08ACB5E2414}"/>
          </ac:spMkLst>
        </pc:spChg>
      </pc:sldChg>
      <pc:sldChg chg="modSp new mod">
        <pc:chgData name="Lenka Hrbková" userId="aebe2dc6-5e4d-447d-b062-fe374588cddb" providerId="ADAL" clId="{D05F34DD-7351-7741-AE18-3DFCC92E9F87}" dt="2024-03-17T15:59:22.510" v="3252" actId="790"/>
        <pc:sldMkLst>
          <pc:docMk/>
          <pc:sldMk cId="3722376289" sldId="276"/>
        </pc:sldMkLst>
        <pc:spChg chg="mod">
          <ac:chgData name="Lenka Hrbková" userId="aebe2dc6-5e4d-447d-b062-fe374588cddb" providerId="ADAL" clId="{D05F34DD-7351-7741-AE18-3DFCC92E9F87}" dt="2024-03-17T15:59:22.510" v="3252" actId="790"/>
          <ac:spMkLst>
            <pc:docMk/>
            <pc:sldMk cId="3722376289" sldId="276"/>
            <ac:spMk id="2" creationId="{40739198-0824-6CD2-F263-39BF6F0F11B9}"/>
          </ac:spMkLst>
        </pc:spChg>
        <pc:spChg chg="mod">
          <ac:chgData name="Lenka Hrbková" userId="aebe2dc6-5e4d-447d-b062-fe374588cddb" providerId="ADAL" clId="{D05F34DD-7351-7741-AE18-3DFCC92E9F87}" dt="2024-03-17T15:59:15.112" v="3251" actId="790"/>
          <ac:spMkLst>
            <pc:docMk/>
            <pc:sldMk cId="3722376289" sldId="276"/>
            <ac:spMk id="3" creationId="{9F550F62-E0D3-A106-CFA8-2D8F34628A6A}"/>
          </ac:spMkLst>
        </pc:spChg>
      </pc:sldChg>
      <pc:sldChg chg="addSp modSp new mod setBg setClrOvrMap">
        <pc:chgData name="Lenka Hrbková" userId="aebe2dc6-5e4d-447d-b062-fe374588cddb" providerId="ADAL" clId="{D05F34DD-7351-7741-AE18-3DFCC92E9F87}" dt="2024-03-17T16:01:09.601" v="3256" actId="26606"/>
        <pc:sldMkLst>
          <pc:docMk/>
          <pc:sldMk cId="67630243" sldId="277"/>
        </pc:sldMkLst>
        <pc:spChg chg="mod">
          <ac:chgData name="Lenka Hrbková" userId="aebe2dc6-5e4d-447d-b062-fe374588cddb" providerId="ADAL" clId="{D05F34DD-7351-7741-AE18-3DFCC92E9F87}" dt="2024-03-17T16:01:09.601" v="3256" actId="26606"/>
          <ac:spMkLst>
            <pc:docMk/>
            <pc:sldMk cId="67630243" sldId="277"/>
            <ac:spMk id="2" creationId="{6E7962A6-2940-D9B9-73CC-E2CCFCD163A3}"/>
          </ac:spMkLst>
        </pc:spChg>
        <pc:spChg chg="mod">
          <ac:chgData name="Lenka Hrbková" userId="aebe2dc6-5e4d-447d-b062-fe374588cddb" providerId="ADAL" clId="{D05F34DD-7351-7741-AE18-3DFCC92E9F87}" dt="2024-03-17T16:01:09.601" v="3256" actId="26606"/>
          <ac:spMkLst>
            <pc:docMk/>
            <pc:sldMk cId="67630243" sldId="277"/>
            <ac:spMk id="3" creationId="{1948FCB9-7C7F-5CC4-BB9D-008CE4BE4390}"/>
          </ac:spMkLst>
        </pc:spChg>
        <pc:spChg chg="add">
          <ac:chgData name="Lenka Hrbková" userId="aebe2dc6-5e4d-447d-b062-fe374588cddb" providerId="ADAL" clId="{D05F34DD-7351-7741-AE18-3DFCC92E9F87}" dt="2024-03-17T16:01:09.601" v="3256" actId="26606"/>
          <ac:spMkLst>
            <pc:docMk/>
            <pc:sldMk cId="67630243" sldId="277"/>
            <ac:spMk id="10" creationId="{9228552E-C8B1-4A80-8448-0787CE0FC704}"/>
          </ac:spMkLst>
        </pc:spChg>
        <pc:picChg chg="add mod ord">
          <ac:chgData name="Lenka Hrbková" userId="aebe2dc6-5e4d-447d-b062-fe374588cddb" providerId="ADAL" clId="{D05F34DD-7351-7741-AE18-3DFCC92E9F87}" dt="2024-03-17T16:01:09.601" v="3256" actId="26606"/>
          <ac:picMkLst>
            <pc:docMk/>
            <pc:sldMk cId="67630243" sldId="277"/>
            <ac:picMk id="5" creationId="{E906BA09-71C4-9B64-6D54-FC9E42EF9C42}"/>
          </ac:picMkLst>
        </pc:picChg>
      </pc:sldChg>
      <pc:sldChg chg="addSp delSp modSp new mod setBg">
        <pc:chgData name="Lenka Hrbková" userId="aebe2dc6-5e4d-447d-b062-fe374588cddb" providerId="ADAL" clId="{D05F34DD-7351-7741-AE18-3DFCC92E9F87}" dt="2024-03-18T09:11:07.386" v="3523" actId="26606"/>
        <pc:sldMkLst>
          <pc:docMk/>
          <pc:sldMk cId="2065979581" sldId="278"/>
        </pc:sldMkLst>
        <pc:spChg chg="mod ord">
          <ac:chgData name="Lenka Hrbková" userId="aebe2dc6-5e4d-447d-b062-fe374588cddb" providerId="ADAL" clId="{D05F34DD-7351-7741-AE18-3DFCC92E9F87}" dt="2024-03-18T09:11:07.386" v="3523" actId="26606"/>
          <ac:spMkLst>
            <pc:docMk/>
            <pc:sldMk cId="2065979581" sldId="278"/>
            <ac:spMk id="2" creationId="{E41A78C7-BF83-1735-097C-49F52AED19F8}"/>
          </ac:spMkLst>
        </pc:spChg>
        <pc:spChg chg="del">
          <ac:chgData name="Lenka Hrbková" userId="aebe2dc6-5e4d-447d-b062-fe374588cddb" providerId="ADAL" clId="{D05F34DD-7351-7741-AE18-3DFCC92E9F87}" dt="2024-03-18T09:11:02.914" v="3520"/>
          <ac:spMkLst>
            <pc:docMk/>
            <pc:sldMk cId="2065979581" sldId="278"/>
            <ac:spMk id="3" creationId="{5DD9D611-832F-C388-EB22-84EDD823860E}"/>
          </ac:spMkLst>
        </pc:spChg>
        <pc:spChg chg="add">
          <ac:chgData name="Lenka Hrbková" userId="aebe2dc6-5e4d-447d-b062-fe374588cddb" providerId="ADAL" clId="{D05F34DD-7351-7741-AE18-3DFCC92E9F87}" dt="2024-03-18T09:11:07.386" v="3523" actId="26606"/>
          <ac:spMkLst>
            <pc:docMk/>
            <pc:sldMk cId="2065979581" sldId="278"/>
            <ac:spMk id="10" creationId="{37C89E4B-3C9F-44B9-8B86-D9E3D112D8EC}"/>
          </ac:spMkLst>
        </pc:spChg>
        <pc:picChg chg="add mod">
          <ac:chgData name="Lenka Hrbková" userId="aebe2dc6-5e4d-447d-b062-fe374588cddb" providerId="ADAL" clId="{D05F34DD-7351-7741-AE18-3DFCC92E9F87}" dt="2024-03-18T09:11:07.386" v="3523" actId="26606"/>
          <ac:picMkLst>
            <pc:docMk/>
            <pc:sldMk cId="2065979581" sldId="278"/>
            <ac:picMk id="5" creationId="{1B01969F-C3BF-7D61-8CF5-BFA3BBE5A045}"/>
          </ac:picMkLst>
        </pc:picChg>
        <pc:cxnChg chg="add">
          <ac:chgData name="Lenka Hrbková" userId="aebe2dc6-5e4d-447d-b062-fe374588cddb" providerId="ADAL" clId="{D05F34DD-7351-7741-AE18-3DFCC92E9F87}" dt="2024-03-18T09:11:07.386" v="3523" actId="26606"/>
          <ac:cxnSpMkLst>
            <pc:docMk/>
            <pc:sldMk cId="2065979581" sldId="278"/>
            <ac:cxnSpMk id="12" creationId="{AA2EAA10-076F-46BD-8F0F-B9A2FB77A85C}"/>
          </ac:cxnSpMkLst>
        </pc:cxnChg>
        <pc:cxnChg chg="add">
          <ac:chgData name="Lenka Hrbková" userId="aebe2dc6-5e4d-447d-b062-fe374588cddb" providerId="ADAL" clId="{D05F34DD-7351-7741-AE18-3DFCC92E9F87}" dt="2024-03-18T09:11:07.386" v="3523" actId="26606"/>
          <ac:cxnSpMkLst>
            <pc:docMk/>
            <pc:sldMk cId="2065979581" sldId="278"/>
            <ac:cxnSpMk id="14" creationId="{D891E407-403B-4764-86C9-33A56D3BCAA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C9F56-63AE-5920-3B74-D0A530A62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E83EBD-97E5-2D5D-266C-2B5CAC617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378BDB-DBAD-F1C9-00DE-ADFFAEB6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BF1E7D-3E73-E9DC-21DB-5D63DB6F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B29804-224B-4007-9713-77F811D0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18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777AE-C9B9-8099-FB0E-9EAF8B15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3E65E7-24D9-6BD5-7967-919B7673B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4E74C-419D-5343-36FB-FACFC716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F42AF8-630B-2564-9B33-E62242BB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28868A-715C-51FF-EB5B-72AB8278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33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C6303C-33F9-3D18-3FC8-8E4F47A44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4654DE-F56F-CF19-021B-D5533EEB6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CEB66E-88F0-464B-3D60-300AEF50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8E8EC3-6DA9-6770-5E6D-9E161BB7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D3EB61-2E60-82B6-7718-35BAF9A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49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D03DB-82D9-8CBD-07B5-02A534BE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B2BA7-D0A4-39CC-DF87-195CD64AB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32A0D5-5739-D9CD-7041-C8F75299F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01748B-BC20-4F46-10E9-5E64B1B9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33A514-17BE-38AF-1113-1826846A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4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B19A0-0625-DF11-3D11-F7993804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91E0CE-4446-9C39-D858-5B56234D9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F0CA88-006A-FB36-37AB-74447070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30471C-40E8-481E-EF26-1CA8A335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9D6973-0959-B878-01BF-93258D53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48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718D64-919D-E70B-BD7B-641A25F5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4A25E-ADEC-0646-C319-66A7130CC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F59D33-11A3-CDBE-CAE6-D4C510091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20F9CB-5EF5-8474-1817-36BAA73D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D28EF7-7DC9-CEDE-78AB-2E57C2E3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3287A8-7980-D543-B298-9B263658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56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EB99C-6DCD-21AB-DC84-5FE319C4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F8851F-38E7-3091-9B08-9F746F2B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558EC3-ABA1-7B86-F4EE-A28DB5127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A7B729-13A9-535F-F96F-8BA1BD619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9820F4-8DA7-D762-C9CD-16DEFEA9F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2A94EA-7164-F0CC-BB59-9D26F29E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62D9DE-E264-70D0-E1DB-56C6681C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113DC0C-D85B-B7DA-493D-34EE1A14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04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B4404-F29B-C115-8D08-4D39E03E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293C2F-F5D2-2D5B-9393-EE381DDD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F17778-A5FC-BE3D-6BAA-0B9B61E9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B3DA2E-2F89-B49E-9BFA-36E02909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75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84E79B-86AA-538F-FE7E-F18305FA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B41932-62D9-C226-4BF9-146FF9EA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ED35E6-8EB5-4568-B33D-D111070A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2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FEAC2-0FC3-3ACA-E14C-80E2ADF1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7A29E-9191-164E-D0EF-AA9F996A6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79F62E-BFBA-1F0D-C991-374B45050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21C93B-EFC2-C41E-D0D9-B4B93DB7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68FF2F-3B80-A812-A785-2D12BB9B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778404-26FB-6701-CEA3-D7A68DF8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03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5FB05-7AA9-0C9A-5ECD-40631137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646F928-3021-7901-5B2A-FFDF1C2FB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65C939-CDDC-3C97-4596-4BAD4BFD5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7F8365-A1A0-368F-72BD-4A581E72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C278FC-643C-2E22-9BDB-59384F42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5BE76F-9528-B67B-F6F1-08479DA3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18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0E746D0-0BC3-93BF-AFC7-F7A066C4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DDBF95-C874-E306-9DA6-56658A095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58DEE7-730F-F429-59F5-739AE86C5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E1C39-7890-FD45-A4C8-47B6995D80D6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FB451E-82F2-184B-AAF9-C4C3FA659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ABA3D-9F4E-1DF8-77AB-554B2DFC2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DA086-A7B7-724C-A429-E953BF302E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00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D1C32-25F9-0512-72E9-823DC8CDF6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behavior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0B6A27-0DA5-389C-2168-2D492388F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PMC</a:t>
            </a:r>
          </a:p>
          <a:p>
            <a:r>
              <a:rPr lang="cs-CZ" dirty="0"/>
              <a:t>19 </a:t>
            </a:r>
            <a:r>
              <a:rPr lang="cs-CZ" dirty="0" err="1"/>
              <a:t>March</a:t>
            </a:r>
            <a:r>
              <a:rPr lang="cs-CZ" dirty="0"/>
              <a:t> 2024</a:t>
            </a:r>
          </a:p>
        </p:txBody>
      </p:sp>
      <p:pic>
        <p:nvPicPr>
          <p:cNvPr id="5" name="Obrázek 4" descr="Obsah obrázku snímek obrazovky, plakát, umění, text&#10;&#10;Popis byl vytvořen automaticky">
            <a:extLst>
              <a:ext uri="{FF2B5EF4-FFF2-40B4-BE49-F238E27FC236}">
                <a16:creationId xmlns:a16="http://schemas.microsoft.com/office/drawing/2014/main" id="{0D59451D-1BD3-C6CA-1130-6A695415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664"/>
            <a:ext cx="12252325" cy="70013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D9E1AE-B38A-F474-E887-B84A735FCBF0}"/>
              </a:ext>
            </a:extLst>
          </p:cNvPr>
          <p:cNvSpPr txBox="1"/>
          <p:nvPr/>
        </p:nvSpPr>
        <p:spPr>
          <a:xfrm>
            <a:off x="4872038" y="6429375"/>
            <a:ext cx="398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PMCb1012  </a:t>
            </a:r>
            <a:r>
              <a:rPr lang="cs-CZ" b="1" dirty="0" err="1"/>
              <a:t>Spring</a:t>
            </a:r>
            <a:r>
              <a:rPr lang="cs-CZ" b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181144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6BCDF-DC37-4F19-6489-4CE0E507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166119F-57F2-DB83-1D23-FE499000D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277" y="0"/>
            <a:ext cx="5142396" cy="1869311"/>
          </a:xfrm>
        </p:spPr>
      </p:pic>
      <p:pic>
        <p:nvPicPr>
          <p:cNvPr id="7" name="Obrázek 6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535B4097-0E4A-0A21-468E-4CAF4353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813"/>
            <a:ext cx="4513886" cy="4159223"/>
          </a:xfrm>
          <a:prstGeom prst="rect">
            <a:avLst/>
          </a:prstGeom>
        </p:spPr>
      </p:pic>
      <p:pic>
        <p:nvPicPr>
          <p:cNvPr id="9" name="Obrázek 8" descr="Obsah obrázku text, diagram, řada/pruh, Paralelní&#10;&#10;Popis byl vytvořen automaticky">
            <a:extLst>
              <a:ext uri="{FF2B5EF4-FFF2-40B4-BE49-F238E27FC236}">
                <a16:creationId xmlns:a16="http://schemas.microsoft.com/office/drawing/2014/main" id="{433D32A0-F8E7-A68C-E53B-1D987E1DF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61" y="0"/>
            <a:ext cx="6767398" cy="4623565"/>
          </a:xfrm>
          <a:prstGeom prst="rect">
            <a:avLst/>
          </a:prstGeom>
        </p:spPr>
      </p:pic>
      <p:pic>
        <p:nvPicPr>
          <p:cNvPr id="11" name="Obrázek 10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87F8B0AE-E8F1-E0B4-CF3B-9E980CF75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109" y="4479635"/>
            <a:ext cx="4332691" cy="23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9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Zástupný obsah 4" descr="Obsah obrázku umění, design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ADA50880-6BEE-BD91-B56B-3E7607F57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t="18522" b="24987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lacka&#10;&#10;Popis byl vytvořen automaticky">
            <a:extLst>
              <a:ext uri="{FF2B5EF4-FFF2-40B4-BE49-F238E27FC236}">
                <a16:creationId xmlns:a16="http://schemas.microsoft.com/office/drawing/2014/main" id="{9FBD2F29-D17F-B264-2E04-6C6B061B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" r="19309"/>
          <a:stretch/>
        </p:blipFill>
        <p:spPr>
          <a:xfrm>
            <a:off x="3874139" y="460621"/>
            <a:ext cx="8370720" cy="59367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AA0FE9-89AC-B119-FE40-D783ABCE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365125"/>
            <a:ext cx="4223067" cy="1899912"/>
          </a:xfrm>
        </p:spPr>
        <p:txBody>
          <a:bodyPr>
            <a:normAutofit/>
          </a:bodyPr>
          <a:lstStyle/>
          <a:p>
            <a:r>
              <a:rPr lang="en-US" sz="4000" dirty="0"/>
              <a:t>Psychological model of voting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65F3A-DDEC-972B-6BEC-D9F7394C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2107096"/>
            <a:ext cx="4810539" cy="4591878"/>
          </a:xfrm>
        </p:spPr>
        <p:txBody>
          <a:bodyPr>
            <a:normAutofit/>
          </a:bodyPr>
          <a:lstStyle/>
          <a:p>
            <a:r>
              <a:rPr lang="en-US" sz="1600" dirty="0"/>
              <a:t>Michigan (1948, 52, 56) Survey Research Center -&gt; Center of Political Studies (ANES)</a:t>
            </a:r>
          </a:p>
          <a:p>
            <a:r>
              <a:rPr lang="en-US" sz="1600" dirty="0"/>
              <a:t>Campbell, Converse, Miller, Stokes (1960) </a:t>
            </a:r>
            <a:r>
              <a:rPr lang="en-US" sz="1600" i="1" dirty="0"/>
              <a:t>The American Voter</a:t>
            </a:r>
          </a:p>
          <a:p>
            <a:r>
              <a:rPr lang="en-US" sz="1600" dirty="0"/>
              <a:t>Political partisanship, party ID</a:t>
            </a:r>
          </a:p>
          <a:p>
            <a:r>
              <a:rPr lang="en-US" sz="1600" dirty="0"/>
              <a:t>Psychological, affective affinity, stable, long-lasting</a:t>
            </a:r>
          </a:p>
          <a:p>
            <a:r>
              <a:rPr lang="en-US" sz="1600" dirty="0"/>
              <a:t>Not the same as vote choice!</a:t>
            </a:r>
          </a:p>
          <a:p>
            <a:r>
              <a:rPr lang="en-US" sz="1600" dirty="0"/>
              <a:t>Socialization processes</a:t>
            </a:r>
          </a:p>
          <a:p>
            <a:pPr marL="0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 speaking, do you think of yourself as a Republican, a Democrat, an Independent, or what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r>
              <a:rPr lang="en-US" sz="16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 you call yourself a strong (Republican, Democrat) or a not very strong (Republican, Democrat)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  <a:p>
            <a:r>
              <a:rPr lang="en-US" sz="1600" dirty="0"/>
              <a:t>Perceptual filter</a:t>
            </a:r>
          </a:p>
        </p:txBody>
      </p:sp>
    </p:spTree>
    <p:extLst>
      <p:ext uri="{BB962C8B-B14F-4D97-AF65-F5344CB8AC3E}">
        <p14:creationId xmlns:p14="http://schemas.microsoft.com/office/powerpoint/2010/main" val="128743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BD891-481D-AAB0-13E4-D6AAABB7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Funnel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causality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5A120-8824-A1EC-CA1D-DF67BB965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4291" y="1939635"/>
            <a:ext cx="2999508" cy="4237327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</p:txBody>
      </p:sp>
      <p:pic>
        <p:nvPicPr>
          <p:cNvPr id="5" name="Obrázek 4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641AC367-F3EF-21FC-9D76-83F9EA9F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35" y="1717063"/>
            <a:ext cx="7419624" cy="45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0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7C8FF-E95A-52F9-4709-6537B8E2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Criticism: proximal over distal factors?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2042A-EB3A-2E4E-C4E6-843D8585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some voters switch votes?</a:t>
            </a:r>
          </a:p>
          <a:p>
            <a:r>
              <a:rPr lang="en-US" dirty="0"/>
              <a:t>How to explain voting for another party?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Role of proximal factors </a:t>
            </a:r>
          </a:p>
          <a:p>
            <a:r>
              <a:rPr lang="en-US" dirty="0"/>
              <a:t>Evaluation of parties/candidates in every elections</a:t>
            </a:r>
          </a:p>
          <a:p>
            <a:r>
              <a:rPr lang="en-US" dirty="0"/>
              <a:t>Parties as a cue not identity</a:t>
            </a:r>
          </a:p>
        </p:txBody>
      </p:sp>
    </p:spTree>
    <p:extLst>
      <p:ext uri="{BB962C8B-B14F-4D97-AF65-F5344CB8AC3E}">
        <p14:creationId xmlns:p14="http://schemas.microsoft.com/office/powerpoint/2010/main" val="240981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blečení, text, boty, muž&#10;&#10;Popis byl vytvořen automaticky">
            <a:extLst>
              <a:ext uri="{FF2B5EF4-FFF2-40B4-BE49-F238E27FC236}">
                <a16:creationId xmlns:a16="http://schemas.microsoft.com/office/drawing/2014/main" id="{F81994AA-BB89-7443-A137-F289D70EF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2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87D25-EFDA-4AED-28C0-9594635D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cs-CZ" sz="3200"/>
              <a:t>Rational choice theory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F3DB5-59C5-A703-8D5A-C4925B8BC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867324"/>
          </a:xfrm>
        </p:spPr>
        <p:txBody>
          <a:bodyPr anchor="t">
            <a:normAutofit lnSpcReduction="10000"/>
          </a:bodyPr>
          <a:lstStyle/>
          <a:p>
            <a:r>
              <a:rPr lang="en-US" sz="2000" dirty="0"/>
              <a:t>Anthony Downs (1957) </a:t>
            </a:r>
            <a:r>
              <a:rPr lang="en-US" sz="2000" i="1" dirty="0"/>
              <a:t>Economic Theory of Democracy</a:t>
            </a:r>
          </a:p>
          <a:p>
            <a:r>
              <a:rPr lang="en-US" sz="2000" dirty="0"/>
              <a:t>Analogy between market and politics</a:t>
            </a:r>
          </a:p>
          <a:p>
            <a:r>
              <a:rPr lang="en-US" sz="2000" dirty="0"/>
              <a:t>Voters as consumers and political actors as enterprises</a:t>
            </a:r>
          </a:p>
          <a:p>
            <a:r>
              <a:rPr lang="en-US" sz="2000" dirty="0"/>
              <a:t>Assumption of rationality</a:t>
            </a:r>
          </a:p>
          <a:p>
            <a:r>
              <a:rPr lang="en-US" sz="2000" dirty="0"/>
              <a:t>Self-interest, maximization of utility</a:t>
            </a:r>
          </a:p>
          <a:p>
            <a:r>
              <a:rPr lang="en-US" sz="2000" dirty="0"/>
              <a:t>Rationality? Logics? Information?</a:t>
            </a:r>
          </a:p>
          <a:p>
            <a:r>
              <a:rPr lang="en-US" sz="2000" dirty="0"/>
              <a:t>Goal of parties: win elections</a:t>
            </a:r>
          </a:p>
          <a:p>
            <a:r>
              <a:rPr lang="en-US" sz="2000" dirty="0"/>
              <a:t>Goal of voters: government of the party closet to them</a:t>
            </a:r>
          </a:p>
        </p:txBody>
      </p:sp>
      <p:pic>
        <p:nvPicPr>
          <p:cNvPr id="6" name="Obrázek 5" descr="Obsah obrázku text, snímek obrazovky, Písmo, Obdélník&#10;&#10;Popis byl vytvořen automaticky">
            <a:extLst>
              <a:ext uri="{FF2B5EF4-FFF2-40B4-BE49-F238E27FC236}">
                <a16:creationId xmlns:a16="http://schemas.microsoft.com/office/drawing/2014/main" id="{7DB6CD3F-7F48-03C7-61B9-561FE3BB9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1" r="3" b="472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65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4720F-EAED-EC7A-FBF5-A20F24E08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theory of voting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2AE467-D47F-7936-41EC-B05E1E079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Preferences ordered A&gt;B&gt;C</a:t>
            </a:r>
          </a:p>
          <a:p>
            <a:pPr lvl="1"/>
            <a:r>
              <a:rPr lang="en-US" dirty="0"/>
              <a:t>Rational subjects compare them</a:t>
            </a:r>
          </a:p>
          <a:p>
            <a:pPr lvl="1"/>
            <a:r>
              <a:rPr lang="en-US" dirty="0"/>
              <a:t>How do voters calculate the expected value??</a:t>
            </a:r>
          </a:p>
          <a:p>
            <a:pPr lvl="1"/>
            <a:r>
              <a:rPr lang="en-US" dirty="0"/>
              <a:t>Consistency of parties (ideology)</a:t>
            </a:r>
          </a:p>
          <a:p>
            <a:r>
              <a:rPr lang="en-US" dirty="0"/>
              <a:t>Uncertainty</a:t>
            </a:r>
          </a:p>
          <a:p>
            <a:pPr lvl="1"/>
            <a:r>
              <a:rPr lang="en-US" dirty="0"/>
              <a:t>If parties maximize votes, how come they are not the same?</a:t>
            </a:r>
          </a:p>
          <a:p>
            <a:pPr lvl="1"/>
            <a:r>
              <a:rPr lang="en-US" dirty="0"/>
              <a:t>Various social groups with various interests </a:t>
            </a:r>
          </a:p>
          <a:p>
            <a:pPr lvl="1"/>
            <a:r>
              <a:rPr lang="en-US" dirty="0"/>
              <a:t>One dominant vs niche parties</a:t>
            </a:r>
          </a:p>
          <a:p>
            <a:r>
              <a:rPr lang="en-US" dirty="0"/>
              <a:t>Spatial representation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E43E40-E917-F313-B8D4-FEAFC0BB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Spatial representation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6363E0-471A-837F-0BF2-742CCA3FD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cs-CZ" sz="2000"/>
              <a:t>Politics as a political space</a:t>
            </a:r>
          </a:p>
          <a:p>
            <a:r>
              <a:rPr lang="cs-CZ" sz="2000"/>
              <a:t>Role of policy but in left-right dimension</a:t>
            </a:r>
          </a:p>
          <a:p>
            <a:r>
              <a:rPr lang="cs-CZ" sz="2000"/>
              <a:t>Parties place themselves where they can maximize votes</a:t>
            </a:r>
          </a:p>
          <a:p>
            <a:r>
              <a:rPr lang="cs-CZ" sz="2000"/>
              <a:t>Hotteling‘s economic theory applied to politics (icecream stands)</a:t>
            </a:r>
          </a:p>
          <a:p>
            <a:r>
              <a:rPr lang="cs-CZ" sz="2000"/>
              <a:t>Parties follow voter distribution (modes of voters)</a:t>
            </a:r>
          </a:p>
          <a:p>
            <a:r>
              <a:rPr lang="cs-CZ" sz="2000"/>
              <a:t>Median voter theorem</a:t>
            </a:r>
          </a:p>
          <a:p>
            <a:r>
              <a:rPr lang="cs-CZ" sz="2000"/>
              <a:t>In two-party systém parites gravtate to the center </a:t>
            </a:r>
          </a:p>
          <a:p>
            <a:endParaRPr lang="cs-CZ" sz="2000"/>
          </a:p>
          <a:p>
            <a:endParaRPr lang="cs-CZ" sz="2000"/>
          </a:p>
          <a:p>
            <a:endParaRPr lang="cs-CZ" sz="2000"/>
          </a:p>
        </p:txBody>
      </p:sp>
      <p:pic>
        <p:nvPicPr>
          <p:cNvPr id="5" name="Obrázek 4" descr="Obsah obrázku diagram, skica, řada/pruh, design&#10;&#10;Popis byl vytvořen automaticky">
            <a:extLst>
              <a:ext uri="{FF2B5EF4-FFF2-40B4-BE49-F238E27FC236}">
                <a16:creationId xmlns:a16="http://schemas.microsoft.com/office/drawing/2014/main" id="{E8C7F8EB-8180-8470-8289-6F0E6FE7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285139"/>
            <a:ext cx="4788505" cy="355546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A24B6A-037E-70B0-9F9E-9F25F228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dirty="0"/>
              <a:t>Spatial representation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C5EC4-C89A-3663-AAB5-9C59F3C8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cs-CZ" sz="2000" dirty="0"/>
              <a:t>But </a:t>
            </a: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if</a:t>
            </a:r>
            <a:r>
              <a:rPr lang="cs-CZ" sz="2000" dirty="0"/>
              <a:t> </a:t>
            </a:r>
            <a:r>
              <a:rPr lang="cs-CZ" sz="2000" dirty="0" err="1"/>
              <a:t>there</a:t>
            </a:r>
            <a:r>
              <a:rPr lang="cs-CZ" sz="2000" dirty="0"/>
              <a:t> are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modes</a:t>
            </a:r>
            <a:r>
              <a:rPr lang="cs-CZ" sz="2000" dirty="0"/>
              <a:t>?</a:t>
            </a:r>
          </a:p>
        </p:txBody>
      </p:sp>
      <p:pic>
        <p:nvPicPr>
          <p:cNvPr id="5" name="Obrázek 4" descr="Obsah obrázku diagram, řada/pruh, Vykreslený graf&#10;&#10;Popis byl vytvořen automaticky">
            <a:extLst>
              <a:ext uri="{FF2B5EF4-FFF2-40B4-BE49-F238E27FC236}">
                <a16:creationId xmlns:a16="http://schemas.microsoft.com/office/drawing/2014/main" id="{1E39D2FA-3379-0473-DCDB-FC895E00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017284"/>
            <a:ext cx="6155141" cy="48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3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27226-E3E6-F7FA-00D1-A4952D1E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study </a:t>
            </a:r>
            <a:r>
              <a:rPr lang="cs-CZ" dirty="0" err="1"/>
              <a:t>voting</a:t>
            </a:r>
            <a:r>
              <a:rPr lang="cs-CZ" dirty="0"/>
              <a:t> </a:t>
            </a:r>
            <a:r>
              <a:rPr lang="cs-CZ" dirty="0" err="1"/>
              <a:t>behavior</a:t>
            </a:r>
            <a:r>
              <a:rPr lang="cs-CZ" dirty="0"/>
              <a:t>?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BAF4BBC-8F81-4F85-C0EC-E532B4A8A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 </a:t>
            </a:r>
            <a:r>
              <a:rPr lang="cs-CZ" dirty="0" err="1"/>
              <a:t>is</a:t>
            </a:r>
            <a:r>
              <a:rPr lang="cs-CZ" dirty="0"/>
              <a:t>  </a:t>
            </a:r>
            <a:r>
              <a:rPr lang="cs-CZ" dirty="0" err="1"/>
              <a:t>it</a:t>
            </a:r>
            <a:r>
              <a:rPr lang="cs-CZ" dirty="0"/>
              <a:t> a big </a:t>
            </a:r>
            <a:r>
              <a:rPr lang="cs-CZ" dirty="0" err="1"/>
              <a:t>deal</a:t>
            </a:r>
            <a:r>
              <a:rPr lang="cs-CZ" dirty="0"/>
              <a:t>?</a:t>
            </a:r>
          </a:p>
          <a:p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interested</a:t>
            </a:r>
            <a:r>
              <a:rPr lang="cs-CZ" dirty="0"/>
              <a:t>?</a:t>
            </a:r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voting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to </a:t>
            </a:r>
            <a:r>
              <a:rPr lang="cs-CZ" dirty="0" err="1"/>
              <a:t>democracy</a:t>
            </a:r>
            <a:r>
              <a:rPr lang="cs-CZ" dirty="0"/>
              <a:t>?</a:t>
            </a:r>
          </a:p>
          <a:p>
            <a:r>
              <a:rPr lang="cs-CZ" dirty="0"/>
              <a:t>Are </a:t>
            </a:r>
            <a:r>
              <a:rPr lang="cs-CZ" dirty="0" err="1"/>
              <a:t>there</a:t>
            </a:r>
            <a:r>
              <a:rPr lang="cs-CZ" dirty="0"/>
              <a:t> any </a:t>
            </a:r>
            <a:r>
              <a:rPr lang="cs-CZ" dirty="0" err="1"/>
              <a:t>assumptions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hold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voters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8376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D1918-ADF1-30D8-364C-2139C5BC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vote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C62C9-994E-0A5D-B121-A08ACB5E2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Voting – belief in effectiveness of such act</a:t>
            </a:r>
          </a:p>
          <a:p>
            <a:r>
              <a:rPr lang="en-US" dirty="0"/>
              <a:t>How rational is it to vote???</a:t>
            </a:r>
          </a:p>
          <a:p>
            <a:endParaRPr lang="en-US" dirty="0"/>
          </a:p>
          <a:p>
            <a:r>
              <a:rPr lang="en-US" dirty="0"/>
              <a:t>What if the party which brings you biggest utility has no chances of winning?</a:t>
            </a:r>
          </a:p>
          <a:p>
            <a:r>
              <a:rPr lang="en-US" dirty="0"/>
              <a:t>Risk of victory of the party considered undesirable</a:t>
            </a:r>
          </a:p>
          <a:p>
            <a:r>
              <a:rPr lang="en-US" dirty="0"/>
              <a:t>How big is the risk and how much my vote matters?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720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39198-0824-6CD2-F263-39BF6F0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550F62-E0D3-A106-CFA8-2D8F34628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Blais</a:t>
            </a:r>
            <a:r>
              <a:rPr lang="en-US" dirty="0"/>
              <a:t> (2000)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unfortunately for the theory, many people do vote. In fact, a clear majority vote in the most important elections, where the numbers of voters is extremely large and the probability of casting a decisive vote is minuscule”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(p. 2). </a:t>
            </a:r>
            <a:endParaRPr lang="en-US" dirty="0"/>
          </a:p>
          <a:p>
            <a:r>
              <a:rPr lang="en-US" dirty="0"/>
              <a:t>Green, Shapiro (1994). Criticize the method (theory not based on evidence)</a:t>
            </a:r>
          </a:p>
          <a:p>
            <a:r>
              <a:rPr lang="en-US" dirty="0"/>
              <a:t>Do voters possess information to make rational choices?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76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apírový výrobek, papír, dopis, osoba&#10;&#10;Popis byl vytvořen automaticky">
            <a:extLst>
              <a:ext uri="{FF2B5EF4-FFF2-40B4-BE49-F238E27FC236}">
                <a16:creationId xmlns:a16="http://schemas.microsoft.com/office/drawing/2014/main" id="{E906BA09-71C4-9B64-6D54-FC9E42EF9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7962A6-2940-D9B9-73CC-E2CCFCD1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classical approaches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48FCB9-7C7F-5CC4-BB9D-008CE4BE4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Sociological</a:t>
            </a:r>
          </a:p>
          <a:p>
            <a:r>
              <a:rPr lang="en-US">
                <a:solidFill>
                  <a:srgbClr val="FFFFFF"/>
                </a:solidFill>
              </a:rPr>
              <a:t>Psychological</a:t>
            </a:r>
          </a:p>
          <a:p>
            <a:r>
              <a:rPr lang="en-US">
                <a:solidFill>
                  <a:srgbClr val="FFFFFF"/>
                </a:solidFill>
              </a:rPr>
              <a:t>Economic</a:t>
            </a:r>
          </a:p>
          <a:p>
            <a:r>
              <a:rPr lang="en-US">
                <a:solidFill>
                  <a:srgbClr val="FFFFFF"/>
                </a:solidFill>
              </a:rPr>
              <a:t>Complement each other</a:t>
            </a:r>
          </a:p>
          <a:p>
            <a:r>
              <a:rPr lang="en-US">
                <a:solidFill>
                  <a:srgbClr val="FFFFFF"/>
                </a:solidFill>
              </a:rPr>
              <a:t>What are the weaknesses of each one of them?</a:t>
            </a:r>
          </a:p>
          <a:p>
            <a:r>
              <a:rPr lang="en-US">
                <a:solidFill>
                  <a:srgbClr val="FFFFFF"/>
                </a:solidFill>
              </a:rPr>
              <a:t>Do the others explain it better?</a:t>
            </a:r>
          </a:p>
          <a:p>
            <a:pPr marL="0" indent="0">
              <a:buNone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0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osoba, oblečení, kravata&#10;&#10;Popis byl vytvořen automaticky">
            <a:extLst>
              <a:ext uri="{FF2B5EF4-FFF2-40B4-BE49-F238E27FC236}">
                <a16:creationId xmlns:a16="http://schemas.microsoft.com/office/drawing/2014/main" id="{1B01969F-C3BF-7D61-8CF5-BFA3BBE5A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1A78C7-BF83-1735-097C-49F52AED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do you think?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97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2FECC-6164-B6D2-06A4-57163DA5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 descr="Obsah obrázku obraz, kresba, umění, skica&#10;&#10;Popis byl vytvořen automaticky">
            <a:extLst>
              <a:ext uri="{FF2B5EF4-FFF2-40B4-BE49-F238E27FC236}">
                <a16:creationId xmlns:a16="http://schemas.microsoft.com/office/drawing/2014/main" id="{41FF8F7E-9EF8-9004-919E-5E9EF7440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233917"/>
            <a:ext cx="9720207" cy="9720207"/>
          </a:xfrm>
        </p:spPr>
      </p:pic>
    </p:spTree>
    <p:extLst>
      <p:ext uri="{BB962C8B-B14F-4D97-AF65-F5344CB8AC3E}">
        <p14:creationId xmlns:p14="http://schemas.microsoft.com/office/powerpoint/2010/main" val="114828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CDB9E-41FB-AB2B-D845-EA5DC834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5334000" cy="1708246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Sociological theory of voting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614FF9-B9AF-B68E-05DA-85A95B91F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470245"/>
            <a:ext cx="5334006" cy="3769835"/>
          </a:xfrm>
        </p:spPr>
        <p:txBody>
          <a:bodyPr anchor="ctr">
            <a:normAutofit/>
          </a:bodyPr>
          <a:lstStyle/>
          <a:p>
            <a:r>
              <a:rPr lang="en-US" sz="2000" dirty="0" err="1"/>
              <a:t>Lazarsfeld</a:t>
            </a:r>
            <a:r>
              <a:rPr lang="en-US" sz="2000" dirty="0"/>
              <a:t>, </a:t>
            </a:r>
            <a:r>
              <a:rPr lang="en-US" sz="2000" dirty="0" err="1"/>
              <a:t>Berelson</a:t>
            </a:r>
            <a:r>
              <a:rPr lang="en-US" sz="2000" dirty="0"/>
              <a:t> &amp; Gaudet 1944</a:t>
            </a:r>
          </a:p>
          <a:p>
            <a:r>
              <a:rPr lang="en-US" sz="2000" dirty="0"/>
              <a:t>Eire county, questionnaires</a:t>
            </a:r>
          </a:p>
          <a:p>
            <a:r>
              <a:rPr lang="en-US" sz="2000" dirty="0"/>
              <a:t>Mechanisms of voting decision</a:t>
            </a:r>
          </a:p>
          <a:p>
            <a:r>
              <a:rPr lang="en-US" sz="2000" dirty="0"/>
              <a:t>Panel (7 waves)</a:t>
            </a:r>
          </a:p>
          <a:p>
            <a:r>
              <a:rPr lang="en-US" sz="2000" dirty="0"/>
              <a:t>Hypothesis: personality and media</a:t>
            </a:r>
          </a:p>
          <a:p>
            <a:r>
              <a:rPr lang="en-US" sz="2000" dirty="0"/>
              <a:t>Not supported!</a:t>
            </a:r>
          </a:p>
          <a:p>
            <a:r>
              <a:rPr lang="en-US" sz="2000" dirty="0"/>
              <a:t>Main effects: social groups one belongs to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kniha, Obal knihy, vazba&#10;&#10;Popis byl vytvořen automaticky">
            <a:extLst>
              <a:ext uri="{FF2B5EF4-FFF2-40B4-BE49-F238E27FC236}">
                <a16:creationId xmlns:a16="http://schemas.microsoft.com/office/drawing/2014/main" id="{E8B5922F-7D70-7329-20C5-CEE26A7A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52" y="753692"/>
            <a:ext cx="3543096" cy="53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7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F11F19-066C-8CB8-E83B-D98DE7C1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66AF708-F167-6AEE-162C-BA5932E1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Sociological theories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20078B-F53D-0FD3-A8E3-4A0CC15EB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Majority of voters voted according their original position</a:t>
            </a:r>
          </a:p>
          <a:p>
            <a:r>
              <a:rPr lang="en-US" sz="2200" dirty="0">
                <a:solidFill>
                  <a:schemeClr val="bg1"/>
                </a:solidFill>
              </a:rPr>
              <a:t>Strong correlation of social groups and voting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Index of Political Predisposition: socio-economic status, religion, area of residence</a:t>
            </a:r>
          </a:p>
          <a:p>
            <a:r>
              <a:rPr lang="en-US" sz="2200" dirty="0">
                <a:solidFill>
                  <a:schemeClr val="bg1"/>
                </a:solidFill>
              </a:rPr>
              <a:t>„ </a:t>
            </a:r>
            <a:r>
              <a:rPr lang="en-US" sz="2200" i="1" dirty="0">
                <a:solidFill>
                  <a:schemeClr val="bg1"/>
                </a:solidFill>
              </a:rPr>
              <a:t>a person thinks, politically, as he is, socially. Social characteristics determine political preference.</a:t>
            </a:r>
            <a:r>
              <a:rPr lang="en-US" sz="2200" dirty="0">
                <a:solidFill>
                  <a:schemeClr val="bg1"/>
                </a:solidFill>
              </a:rPr>
              <a:t>“</a:t>
            </a:r>
          </a:p>
          <a:p>
            <a:r>
              <a:rPr lang="en-US" sz="2200" dirty="0">
                <a:solidFill>
                  <a:schemeClr val="bg1"/>
                </a:solidFill>
              </a:rPr>
              <a:t>Undecided, switching voters = pressures from community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Camaign</a:t>
            </a:r>
            <a:r>
              <a:rPr lang="en-US" sz="2200" dirty="0">
                <a:solidFill>
                  <a:schemeClr val="bg1"/>
                </a:solidFill>
              </a:rPr>
              <a:t> effect: activation, reinforcement (53%), conversion (8%)</a:t>
            </a:r>
          </a:p>
          <a:p>
            <a:r>
              <a:rPr lang="en-US" sz="2200" dirty="0">
                <a:solidFill>
                  <a:schemeClr val="bg1"/>
                </a:solidFill>
              </a:rPr>
              <a:t>Personal contact, two-step-flow</a:t>
            </a:r>
          </a:p>
          <a:p>
            <a:r>
              <a:rPr lang="en-US" sz="2200" dirty="0">
                <a:solidFill>
                  <a:schemeClr val="bg1"/>
                </a:solidFill>
              </a:rPr>
              <a:t>“</a:t>
            </a:r>
            <a:r>
              <a:rPr lang="en-US" sz="2200" i="1" dirty="0">
                <a:solidFill>
                  <a:schemeClr val="bg1"/>
                </a:solidFill>
              </a:rPr>
              <a:t>In a way, the content of this chapter can be summarized by saying that people vote, not only with their social group, but also for it</a:t>
            </a:r>
            <a:r>
              <a:rPr lang="en-US" sz="2200" dirty="0">
                <a:solidFill>
                  <a:schemeClr val="bg1"/>
                </a:solidFill>
              </a:rPr>
              <a:t>” 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3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353FB0-89EB-03F6-D982-C601C898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Voting (1954)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B5EEE3-D709-310B-CD30-9DE53380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818846"/>
          </a:xfrm>
        </p:spPr>
        <p:txBody>
          <a:bodyPr>
            <a:normAutofit/>
          </a:bodyPr>
          <a:lstStyle/>
          <a:p>
            <a:r>
              <a:rPr lang="en-US" sz="1900" dirty="0"/>
              <a:t>1943 election, Elmira study</a:t>
            </a:r>
          </a:p>
          <a:p>
            <a:r>
              <a:rPr lang="en-US" sz="1900" dirty="0"/>
              <a:t>Differentiation, transmission, contact</a:t>
            </a:r>
          </a:p>
          <a:p>
            <a:r>
              <a:rPr lang="en-US" sz="1900" dirty="0"/>
              <a:t>Predispositions: socio-economic status, race,  religion, area of residence</a:t>
            </a:r>
          </a:p>
          <a:p>
            <a:r>
              <a:rPr lang="en-US" sz="1900" dirty="0" err="1"/>
              <a:t>Crosspressure</a:t>
            </a:r>
            <a:endParaRPr lang="en-US" sz="1900" dirty="0"/>
          </a:p>
          <a:p>
            <a:r>
              <a:rPr lang="en-US" sz="1900" dirty="0"/>
              <a:t>Subjects who move away will eventually return</a:t>
            </a:r>
          </a:p>
          <a:p>
            <a:r>
              <a:rPr lang="en-US" sz="1900" dirty="0"/>
              <a:t>To the “natural” position of their soc. group (reactivation)</a:t>
            </a:r>
          </a:p>
          <a:p>
            <a:r>
              <a:rPr lang="en-US" sz="1900" dirty="0"/>
              <a:t>How does their findings fit the democratic theory?</a:t>
            </a:r>
          </a:p>
          <a:p>
            <a:endParaRPr lang="en-US" sz="1900" dirty="0"/>
          </a:p>
        </p:txBody>
      </p:sp>
      <p:pic>
        <p:nvPicPr>
          <p:cNvPr id="5" name="Zástupný obsah 4" descr="Obsah obrázku text, Lidská tvář, oblečení, muž&#10;&#10;Popis byl vytvořen automaticky">
            <a:extLst>
              <a:ext uri="{FF2B5EF4-FFF2-40B4-BE49-F238E27FC236}">
                <a16:creationId xmlns:a16="http://schemas.microsoft.com/office/drawing/2014/main" id="{8BBCA651-76C4-47D8-BE8E-7F966A2D1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1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672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FD2A6B-0B7A-BEEF-EEBD-EC0BECDC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 fontScale="90000"/>
          </a:bodyPr>
          <a:lstStyle/>
          <a:p>
            <a:r>
              <a:rPr lang="cs-CZ" sz="5200" dirty="0" err="1"/>
              <a:t>Cleavage</a:t>
            </a:r>
            <a:r>
              <a:rPr lang="cs-CZ" sz="5200" dirty="0"/>
              <a:t> </a:t>
            </a:r>
            <a:r>
              <a:rPr lang="cs-CZ" sz="5200" dirty="0" err="1"/>
              <a:t>theory</a:t>
            </a:r>
            <a:r>
              <a:rPr lang="cs-CZ" sz="5200" dirty="0"/>
              <a:t> (</a:t>
            </a:r>
            <a:r>
              <a:rPr lang="cs-CZ" sz="5200" dirty="0" err="1"/>
              <a:t>Rokkan</a:t>
            </a:r>
            <a:r>
              <a:rPr lang="cs-CZ" sz="5200" dirty="0"/>
              <a:t> and </a:t>
            </a:r>
            <a:r>
              <a:rPr lang="cs-CZ" sz="5200" dirty="0" err="1"/>
              <a:t>Lipset</a:t>
            </a:r>
            <a:r>
              <a:rPr lang="cs-CZ" sz="5200" dirty="0"/>
              <a:t> 1967)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ázek 4" descr="Obsah obrázku osoba, Lidská tvář, portrét, oblečení&#10;&#10;Popis byl vytvořen automaticky">
            <a:extLst>
              <a:ext uri="{FF2B5EF4-FFF2-40B4-BE49-F238E27FC236}">
                <a16:creationId xmlns:a16="http://schemas.microsoft.com/office/drawing/2014/main" id="{374CBB5A-D1D1-B22F-9602-049323009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0" r="-3" b="-3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E9CF1-D034-A25A-64F8-902401943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r>
              <a:rPr lang="en-US" sz="1500" dirty="0"/>
              <a:t>Macro-sociological explanation</a:t>
            </a:r>
          </a:p>
          <a:p>
            <a:r>
              <a:rPr lang="en-US" sz="1500" dirty="0"/>
              <a:t>Society segmented into groups based on cleavages</a:t>
            </a:r>
          </a:p>
          <a:p>
            <a:r>
              <a:rPr lang="en-US" sz="1500" dirty="0"/>
              <a:t>Deep conflicts in societies that materialize in political parties</a:t>
            </a:r>
          </a:p>
          <a:p>
            <a:r>
              <a:rPr lang="en-US" sz="1500" dirty="0"/>
              <a:t>Alignment of one‘s identities with the social group represented by a party</a:t>
            </a:r>
          </a:p>
          <a:p>
            <a:r>
              <a:rPr lang="en-US" sz="1500" dirty="0"/>
              <a:t>Cleavages defined by national revolutions and industrial revolution</a:t>
            </a:r>
          </a:p>
          <a:p>
            <a:r>
              <a:rPr lang="en-US" sz="1500" dirty="0"/>
              <a:t>State vs. Church and Center vs. Periphery</a:t>
            </a:r>
          </a:p>
          <a:p>
            <a:r>
              <a:rPr lang="en-US" sz="1500" dirty="0"/>
              <a:t>Urban vs. Rural and Capital vs. Labor</a:t>
            </a:r>
          </a:p>
          <a:p>
            <a:r>
              <a:rPr lang="en-US" sz="1500" dirty="0"/>
              <a:t>Party systems frozen (1920s-1960s)</a:t>
            </a:r>
          </a:p>
        </p:txBody>
      </p:sp>
      <p:pic>
        <p:nvPicPr>
          <p:cNvPr id="7" name="Obrázek 6" descr="Obsah obrázku osoba, Lidská tvář, oblečení, černobílá&#10;&#10;Popis byl vytvořen automaticky">
            <a:extLst>
              <a:ext uri="{FF2B5EF4-FFF2-40B4-BE49-F238E27FC236}">
                <a16:creationId xmlns:a16="http://schemas.microsoft.com/office/drawing/2014/main" id="{C79BDD53-228A-CA01-B79A-9286CFA55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2" r="2" b="27823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6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6CBF1D-1134-2106-9E18-B2D2A666B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592" y="617919"/>
            <a:ext cx="5571329" cy="1852326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Cleavages and voting</a:t>
            </a:r>
          </a:p>
        </p:txBody>
      </p:sp>
      <p:pic>
        <p:nvPicPr>
          <p:cNvPr id="5" name="Picture 4" descr="A group of multi coloured wooden stick figures">
            <a:extLst>
              <a:ext uri="{FF2B5EF4-FFF2-40B4-BE49-F238E27FC236}">
                <a16:creationId xmlns:a16="http://schemas.microsoft.com/office/drawing/2014/main" id="{B8565942-9ED8-9E40-A43B-3BCB8B186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6" r="26288" b="-1"/>
          <a:stretch/>
        </p:blipFill>
        <p:spPr>
          <a:xfrm>
            <a:off x="-1517999" y="0"/>
            <a:ext cx="6095999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076DB0-766F-4D16-0DA8-90B808042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592" y="2305879"/>
            <a:ext cx="5571329" cy="393420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Social predisposition to vote for parties (socialists, conservatives or liberals, Christian democrats, conservatives, regional parties etc.)</a:t>
            </a:r>
          </a:p>
          <a:p>
            <a:r>
              <a:rPr lang="en-US" sz="2000" dirty="0"/>
              <a:t>But what is a cleavage?!!!</a:t>
            </a:r>
          </a:p>
          <a:p>
            <a:pPr lvl="1"/>
            <a:r>
              <a:rPr lang="en-US" sz="2000" dirty="0"/>
              <a:t>Social structure</a:t>
            </a:r>
          </a:p>
          <a:p>
            <a:pPr lvl="1"/>
            <a:r>
              <a:rPr lang="en-US" sz="2000" dirty="0"/>
              <a:t>Psychology</a:t>
            </a:r>
          </a:p>
          <a:p>
            <a:pPr lvl="1"/>
            <a:r>
              <a:rPr lang="en-US" sz="2000" dirty="0"/>
              <a:t>Organizational aspect</a:t>
            </a:r>
          </a:p>
          <a:p>
            <a:r>
              <a:rPr lang="en-US" sz="2000" dirty="0"/>
              <a:t>Debates: Is there a decline of cleavage voting? Can cleavages change?</a:t>
            </a:r>
          </a:p>
        </p:txBody>
      </p:sp>
    </p:spTree>
    <p:extLst>
      <p:ext uri="{BB962C8B-B14F-4D97-AF65-F5344CB8AC3E}">
        <p14:creationId xmlns:p14="http://schemas.microsoft.com/office/powerpoint/2010/main" val="288120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F29C4816-CB21-420B-9EB4-9E5671387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222EFA8E-2E7E-B7BB-916A-EA498C80A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420701"/>
          </a:xfrm>
          <a:prstGeom prst="rect">
            <a:avLst/>
          </a:prstGeom>
          <a:ln>
            <a:noFill/>
          </a:ln>
          <a:effectLst>
            <a:outerShdw blurRad="317500" dist="76200" dir="5460000" sx="95000" sy="95000" algn="t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, účtenka, řada/pruh, Vykreslený graf&#10;&#10;Popis byl vytvořen automaticky">
            <a:extLst>
              <a:ext uri="{FF2B5EF4-FFF2-40B4-BE49-F238E27FC236}">
                <a16:creationId xmlns:a16="http://schemas.microsoft.com/office/drawing/2014/main" id="{C31A41AE-5823-1972-C5FD-B07F90AD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81" y="965250"/>
            <a:ext cx="4367537" cy="150679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457A2-6E37-8462-F4BC-7A4D8C2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3841089"/>
            <a:ext cx="4960700" cy="250840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Decline of </a:t>
            </a:r>
            <a:r>
              <a:rPr lang="en-US" sz="2000" dirty="0" err="1"/>
              <a:t>claas</a:t>
            </a:r>
            <a:r>
              <a:rPr lang="en-US" sz="2000" dirty="0"/>
              <a:t> based and religious voting in W. Europe 1975-2002?</a:t>
            </a:r>
          </a:p>
          <a:p>
            <a:r>
              <a:rPr lang="en-US" sz="2000" dirty="0"/>
              <a:t>Not clearly, heterogenous</a:t>
            </a:r>
          </a:p>
          <a:p>
            <a:r>
              <a:rPr lang="en-US" sz="2000" dirty="0"/>
              <a:t>Most visible in France and Denmark</a:t>
            </a:r>
          </a:p>
          <a:p>
            <a:r>
              <a:rPr lang="en-US" sz="2000" dirty="0"/>
              <a:t>New issues adopted by parties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Obrázek 6" descr="Obsah obrázku text, účtenka, řada/pruh, diagram&#10;&#10;Popis byl vytvořen automaticky">
            <a:extLst>
              <a:ext uri="{FF2B5EF4-FFF2-40B4-BE49-F238E27FC236}">
                <a16:creationId xmlns:a16="http://schemas.microsoft.com/office/drawing/2014/main" id="{1B9AB4A9-DC7D-C0B8-F982-A678D22B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81" y="4352250"/>
            <a:ext cx="4370832" cy="1486081"/>
          </a:xfrm>
          <a:prstGeom prst="rect">
            <a:avLst/>
          </a:prstGeom>
        </p:spPr>
      </p:pic>
      <p:pic>
        <p:nvPicPr>
          <p:cNvPr id="11" name="Obrázek 10" descr="Obsah obrázku text, Písmo, bílé, algebra&#10;&#10;Popis byl vytvořen automaticky">
            <a:extLst>
              <a:ext uri="{FF2B5EF4-FFF2-40B4-BE49-F238E27FC236}">
                <a16:creationId xmlns:a16="http://schemas.microsoft.com/office/drawing/2014/main" id="{3608FDA2-D040-3ECB-AD7C-B130639C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08" y="520578"/>
            <a:ext cx="5785268" cy="19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168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9292</TotalTime>
  <Words>883</Words>
  <Application>Microsoft Macintosh PowerPoint</Application>
  <PresentationFormat>Širokoúhlá obrazovka</PresentationFormat>
  <Paragraphs>131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behavior</vt:lpstr>
      <vt:lpstr>Why do we study voting behavior?</vt:lpstr>
      <vt:lpstr>Prezentace aplikace PowerPoint</vt:lpstr>
      <vt:lpstr>Sociological theory of voting</vt:lpstr>
      <vt:lpstr>Sociological theories</vt:lpstr>
      <vt:lpstr>Voting (1954)</vt:lpstr>
      <vt:lpstr>Cleavage theory (Rokkan and Lipset 1967)</vt:lpstr>
      <vt:lpstr>Cleavages and voting</vt:lpstr>
      <vt:lpstr>Prezentace aplikace PowerPoint</vt:lpstr>
      <vt:lpstr>Prezentace aplikace PowerPoint</vt:lpstr>
      <vt:lpstr>Prezentace aplikace PowerPoint</vt:lpstr>
      <vt:lpstr>Psychological model of voting</vt:lpstr>
      <vt:lpstr>Funnel of causality</vt:lpstr>
      <vt:lpstr>Criticism: proximal over distal factors?</vt:lpstr>
      <vt:lpstr>Prezentace aplikace PowerPoint</vt:lpstr>
      <vt:lpstr>Rational choice theory</vt:lpstr>
      <vt:lpstr>Rational theory of voting</vt:lpstr>
      <vt:lpstr>Spatial representation</vt:lpstr>
      <vt:lpstr>Spatial representation</vt:lpstr>
      <vt:lpstr>Strategic vote</vt:lpstr>
      <vt:lpstr>Criticism</vt:lpstr>
      <vt:lpstr>The classical approaches</vt:lpstr>
      <vt:lpstr>What do you think?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</dc:title>
  <dc:creator>Lenka Hrbková</dc:creator>
  <cp:lastModifiedBy>Lenka Hrbková</cp:lastModifiedBy>
  <cp:revision>2</cp:revision>
  <dcterms:created xsi:type="dcterms:W3CDTF">2024-03-11T20:53:33Z</dcterms:created>
  <dcterms:modified xsi:type="dcterms:W3CDTF">2024-04-02T20:26:33Z</dcterms:modified>
</cp:coreProperties>
</file>