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30"/>
  </p:notesMasterIdLst>
  <p:handoutMasterIdLst>
    <p:handoutMasterId r:id="rId31"/>
  </p:handoutMasterIdLst>
  <p:sldIdLst>
    <p:sldId id="322" r:id="rId4"/>
    <p:sldId id="283" r:id="rId5"/>
    <p:sldId id="321" r:id="rId6"/>
    <p:sldId id="320" r:id="rId7"/>
    <p:sldId id="323" r:id="rId8"/>
    <p:sldId id="324" r:id="rId9"/>
    <p:sldId id="365" r:id="rId10"/>
    <p:sldId id="325" r:id="rId11"/>
    <p:sldId id="326" r:id="rId12"/>
    <p:sldId id="366" r:id="rId13"/>
    <p:sldId id="327" r:id="rId14"/>
    <p:sldId id="328" r:id="rId15"/>
    <p:sldId id="367" r:id="rId16"/>
    <p:sldId id="375" r:id="rId17"/>
    <p:sldId id="329" r:id="rId18"/>
    <p:sldId id="330" r:id="rId19"/>
    <p:sldId id="368" r:id="rId20"/>
    <p:sldId id="331" r:id="rId21"/>
    <p:sldId id="332" r:id="rId22"/>
    <p:sldId id="369" r:id="rId23"/>
    <p:sldId id="337" r:id="rId24"/>
    <p:sldId id="370" r:id="rId25"/>
    <p:sldId id="371" r:id="rId26"/>
    <p:sldId id="374" r:id="rId27"/>
    <p:sldId id="372" r:id="rId28"/>
    <p:sldId id="373" r:id="rId29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964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13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ří" userId="45a49196-9e10-4871-bb60-60190f3686b8" providerId="ADAL" clId="{77ADE92F-D4DB-4D42-95FB-99E7C222EE24}"/>
    <pc:docChg chg="modSld">
      <pc:chgData name="Jiří" userId="45a49196-9e10-4871-bb60-60190f3686b8" providerId="ADAL" clId="{77ADE92F-D4DB-4D42-95FB-99E7C222EE24}" dt="2024-03-28T12:43:59.205" v="1" actId="20577"/>
      <pc:docMkLst>
        <pc:docMk/>
      </pc:docMkLst>
      <pc:sldChg chg="modSp mod">
        <pc:chgData name="Jiří" userId="45a49196-9e10-4871-bb60-60190f3686b8" providerId="ADAL" clId="{77ADE92F-D4DB-4D42-95FB-99E7C222EE24}" dt="2024-03-28T12:43:59.205" v="1" actId="20577"/>
        <pc:sldMkLst>
          <pc:docMk/>
          <pc:sldMk cId="1376693506" sldId="375"/>
        </pc:sldMkLst>
        <pc:graphicFrameChg chg="modGraphic">
          <ac:chgData name="Jiří" userId="45a49196-9e10-4871-bb60-60190f3686b8" providerId="ADAL" clId="{77ADE92F-D4DB-4D42-95FB-99E7C222EE24}" dt="2024-03-28T12:43:59.205" v="1" actId="20577"/>
          <ac:graphicFrameMkLst>
            <pc:docMk/>
            <pc:sldMk cId="1376693506" sldId="375"/>
            <ac:graphicFrameMk id="3" creationId="{3B779F40-6E37-484F-BFEE-4B4C5F5C75BD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125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9538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9538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8872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4966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5471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5471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7446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615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61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6538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6538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6538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6538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6538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653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690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427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427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365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30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30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John </a:t>
            </a:r>
            <a:r>
              <a:rPr lang="cs-CZ" sz="2800" dirty="0" err="1">
                <a:solidFill>
                  <a:schemeClr val="tx1"/>
                </a:solidFill>
              </a:rPr>
              <a:t>Rawls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121556" cy="94302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Původní pozice II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8547" y="2215376"/>
            <a:ext cx="79662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tento experiment se týká základní struktury 	společnosti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2 atributy spravedlnosti jako férovosti: (a) 	rovnost všech lidí a (b) rovnováha soutěžících 	zájmů a výhodnost sociální kooperace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rozhodování za závojem nevědomosti</a:t>
            </a:r>
          </a:p>
        </p:txBody>
      </p:sp>
    </p:spTree>
    <p:extLst>
      <p:ext uri="{BB962C8B-B14F-4D97-AF65-F5344CB8AC3E}">
        <p14:creationId xmlns:p14="http://schemas.microsoft.com/office/powerpoint/2010/main" val="426873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Teorie spravedlnosti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929267" y="2386361"/>
            <a:ext cx="77234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reflektivní rovnováha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původní pozice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volba v původní pozici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principy spravedlnosti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reflexe Teorie spravedlnosti</a:t>
            </a:r>
          </a:p>
        </p:txBody>
      </p:sp>
    </p:spTree>
    <p:extLst>
      <p:ext uri="{BB962C8B-B14F-4D97-AF65-F5344CB8AC3E}">
        <p14:creationId xmlns:p14="http://schemas.microsoft.com/office/powerpoint/2010/main" val="438278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Volba v původní pozici 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73150" y="2653990"/>
            <a:ext cx="7879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Kdo volí?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Co je voleno? 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Za jakých podmínek? </a:t>
            </a:r>
          </a:p>
        </p:txBody>
      </p:sp>
    </p:spTree>
    <p:extLst>
      <p:ext uri="{BB962C8B-B14F-4D97-AF65-F5344CB8AC3E}">
        <p14:creationId xmlns:p14="http://schemas.microsoft.com/office/powerpoint/2010/main" val="468220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Volba v původní pozici II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4064" y="2765234"/>
            <a:ext cx="795861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 jakou motivací? 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Jak strany volí?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Podle jakého pravidla?</a:t>
            </a:r>
          </a:p>
        </p:txBody>
      </p:sp>
    </p:spTree>
    <p:extLst>
      <p:ext uri="{BB962C8B-B14F-4D97-AF65-F5344CB8AC3E}">
        <p14:creationId xmlns:p14="http://schemas.microsoft.com/office/powerpoint/2010/main" val="62289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Volba v původní pozici III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3205" y="2077376"/>
            <a:ext cx="80794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  <p:graphicFrame>
        <p:nvGraphicFramePr>
          <p:cNvPr id="3" name="Tabulka 5">
            <a:extLst>
              <a:ext uri="{FF2B5EF4-FFF2-40B4-BE49-F238E27FC236}">
                <a16:creationId xmlns:a16="http://schemas.microsoft.com/office/drawing/2014/main" id="{3B779F40-6E37-484F-BFEE-4B4C5F5C7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976575"/>
              </p:ext>
            </p:extLst>
          </p:nvPr>
        </p:nvGraphicFramePr>
        <p:xfrm>
          <a:off x="573204" y="2388093"/>
          <a:ext cx="8079476" cy="3232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869">
                  <a:extLst>
                    <a:ext uri="{9D8B030D-6E8A-4147-A177-3AD203B41FA5}">
                      <a16:colId xmlns:a16="http://schemas.microsoft.com/office/drawing/2014/main" val="1408303279"/>
                    </a:ext>
                  </a:extLst>
                </a:gridCol>
                <a:gridCol w="2019869">
                  <a:extLst>
                    <a:ext uri="{9D8B030D-6E8A-4147-A177-3AD203B41FA5}">
                      <a16:colId xmlns:a16="http://schemas.microsoft.com/office/drawing/2014/main" val="2247798832"/>
                    </a:ext>
                  </a:extLst>
                </a:gridCol>
                <a:gridCol w="2019869">
                  <a:extLst>
                    <a:ext uri="{9D8B030D-6E8A-4147-A177-3AD203B41FA5}">
                      <a16:colId xmlns:a16="http://schemas.microsoft.com/office/drawing/2014/main" val="3968171829"/>
                    </a:ext>
                  </a:extLst>
                </a:gridCol>
                <a:gridCol w="2019869">
                  <a:extLst>
                    <a:ext uri="{9D8B030D-6E8A-4147-A177-3AD203B41FA5}">
                      <a16:colId xmlns:a16="http://schemas.microsoft.com/office/drawing/2014/main" val="3764143558"/>
                    </a:ext>
                  </a:extLst>
                </a:gridCol>
              </a:tblGrid>
              <a:tr h="701745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Roční příjmy v $</a:t>
                      </a:r>
                      <a:endParaRPr lang="cs-CZ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  <a:latin typeface="+mj-lt"/>
                        </a:rPr>
                        <a:t>Nejméně zvýhodnění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  <a:latin typeface="+mj-lt"/>
                        </a:rPr>
                        <a:t>Střední třída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  <a:latin typeface="+mj-lt"/>
                        </a:rPr>
                        <a:t>Nejbohatší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429680"/>
                  </a:ext>
                </a:extLst>
              </a:tr>
              <a:tr h="632786"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A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$ 10 000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$ 10 000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$ 10 000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488456"/>
                  </a:ext>
                </a:extLst>
              </a:tr>
              <a:tr h="632786"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B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$ 12 000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$ 30 000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$ 80 000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505706"/>
                  </a:ext>
                </a:extLst>
              </a:tr>
              <a:tr h="632786"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C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$ 30 000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$ 90 000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$ 150 000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042604"/>
                  </a:ext>
                </a:extLst>
              </a:tr>
              <a:tr h="632786"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D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$ 20 000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$ 100 000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$ 500 000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711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693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Teorie spravedlnosti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601951"/>
            <a:ext cx="766094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reflektivní rovnováha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původní pozice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volba v původní pozici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principy spravedlnosti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reflexe Teorie spravedlnosti</a:t>
            </a:r>
          </a:p>
        </p:txBody>
      </p:sp>
    </p:spTree>
    <p:extLst>
      <p:ext uri="{BB962C8B-B14F-4D97-AF65-F5344CB8AC3E}">
        <p14:creationId xmlns:p14="http://schemas.microsoft.com/office/powerpoint/2010/main" val="1944082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Principy spravedlnosti 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735766"/>
            <a:ext cx="769068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1) Princip rovné svobody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2a) Princip diference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2b) Princip férové rovnosti příležitostí 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2606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Principy spravedlnosti II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02888" y="2401228"/>
            <a:ext cx="77612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pravidlo lexikografické priority: </a:t>
            </a:r>
          </a:p>
          <a:p>
            <a:r>
              <a:rPr lang="cs-CZ" sz="3000" dirty="0">
                <a:latin typeface="Sylfaen"/>
                <a:ea typeface="Calibri"/>
                <a:cs typeface="Times New Roman"/>
              </a:rPr>
              <a:t>   1) &gt; 2b) &gt; 2a)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společenská spolupráce je řízena principy 	spravedlnosti, test závojem nevědomosti…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stabilita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Rawlsovy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koncepce</a:t>
            </a:r>
          </a:p>
          <a:p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60285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Teorie spravedlnosti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9074" y="2839845"/>
            <a:ext cx="798360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reflektivní rovnováha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původní pozice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volba v původní pozici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principy spravedlnosti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reflexe Teorie spravedlnosti</a:t>
            </a:r>
          </a:p>
        </p:txBody>
      </p:sp>
    </p:spTree>
    <p:extLst>
      <p:ext uri="{BB962C8B-B14F-4D97-AF65-F5344CB8AC3E}">
        <p14:creationId xmlns:p14="http://schemas.microsoft.com/office/powerpoint/2010/main" val="1273269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Reflexe Teorie spravedlnosti 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06244" y="2453268"/>
            <a:ext cx="794643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teleologické v. deontologické koncepce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svébytnost práva a dobra, byť právo 	nadřazeno 	dobru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různorodost dober a rámec spravedlnosti: 	stačí slabá koncepce dobra</a:t>
            </a:r>
          </a:p>
        </p:txBody>
      </p:sp>
    </p:spTree>
    <p:extLst>
      <p:ext uri="{BB962C8B-B14F-4D97-AF65-F5344CB8AC3E}">
        <p14:creationId xmlns:p14="http://schemas.microsoft.com/office/powerpoint/2010/main" val="3090034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57920" cy="1501252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Kdo byl největší politický filosof 20. století?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24468" y="2564780"/>
            <a:ext cx="830116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>
                <a:latin typeface="Sylfaen"/>
                <a:ea typeface="Calibri"/>
                <a:cs typeface="Times New Roman"/>
              </a:rPr>
              <a:t>Dílo Johna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Rawlse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Teorie spravedlnosti (1971)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Politický liberalismus (1993)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Právo národů (1999)</a:t>
            </a: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Reflexe Teorie spravedlnosti II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5980" y="2634018"/>
            <a:ext cx="79166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právo předchází dobru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libertariánská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kritika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komunitaristická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kritika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8250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062" y="1009934"/>
            <a:ext cx="8068937" cy="100615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Politický liberalismus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4062" y="2555913"/>
            <a:ext cx="8068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u="sng" dirty="0"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otázky legitimity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otázky stability</a:t>
            </a:r>
          </a:p>
        </p:txBody>
      </p:sp>
    </p:spTree>
    <p:extLst>
      <p:ext uri="{BB962C8B-B14F-4D97-AF65-F5344CB8AC3E}">
        <p14:creationId xmlns:p14="http://schemas.microsoft.com/office/powerpoint/2010/main" val="1049660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062" y="1009934"/>
            <a:ext cx="8068937" cy="100615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Politický liberalismus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4062" y="2555913"/>
            <a:ext cx="8068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u="sng" dirty="0"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otázky legitimity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otázky stability</a:t>
            </a:r>
          </a:p>
        </p:txBody>
      </p:sp>
    </p:spTree>
    <p:extLst>
      <p:ext uri="{BB962C8B-B14F-4D97-AF65-F5344CB8AC3E}">
        <p14:creationId xmlns:p14="http://schemas.microsoft.com/office/powerpoint/2010/main" val="2122392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062" y="1009934"/>
            <a:ext cx="8068937" cy="100615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Otázky legitimity 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4062" y="2326888"/>
            <a:ext cx="79518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u="sng" dirty="0">
                <a:latin typeface="Sylfaen"/>
                <a:ea typeface="Calibri"/>
                <a:cs typeface="Times New Roman"/>
              </a:rPr>
              <a:t>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liberální princip legitimity: jak může někdo 	nad někým vykonávat donucující moc?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rozumní občané: chtějí s ostatními kooperovat 	ve společnosti</a:t>
            </a:r>
          </a:p>
        </p:txBody>
      </p:sp>
    </p:spTree>
    <p:extLst>
      <p:ext uri="{BB962C8B-B14F-4D97-AF65-F5344CB8AC3E}">
        <p14:creationId xmlns:p14="http://schemas.microsoft.com/office/powerpoint/2010/main" val="3532087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062" y="1009934"/>
            <a:ext cx="8068937" cy="100615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Otázky legitimity II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4062" y="2555913"/>
            <a:ext cx="806893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rozumný pluralismus komprehensivních 	doktrín a veřejná politická 	kultura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politická (nikoliv metafyzická) koncepce 	spravedlnosti</a:t>
            </a:r>
          </a:p>
        </p:txBody>
      </p:sp>
    </p:spTree>
    <p:extLst>
      <p:ext uri="{BB962C8B-B14F-4D97-AF65-F5344CB8AC3E}">
        <p14:creationId xmlns:p14="http://schemas.microsoft.com/office/powerpoint/2010/main" val="10329778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062" y="1009934"/>
            <a:ext cx="8068937" cy="100615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Politický liberalismus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4062" y="2555913"/>
            <a:ext cx="8068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u="sng" dirty="0"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otázky legitimity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otázky stability</a:t>
            </a:r>
          </a:p>
        </p:txBody>
      </p:sp>
    </p:spTree>
    <p:extLst>
      <p:ext uri="{BB962C8B-B14F-4D97-AF65-F5344CB8AC3E}">
        <p14:creationId xmlns:p14="http://schemas.microsoft.com/office/powerpoint/2010/main" val="35084205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062" y="1009935"/>
            <a:ext cx="8068938" cy="72965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Otázky stability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Velká témata současné politické filosofie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24468" y="1962615"/>
            <a:ext cx="81385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překrývající konsensus: politická koncepce 	spravedlnosti schvalována každou z hlavních 	komprehensivních doktrín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idea veřejného rozumu: ospravedlnění jen 	odkazem na veřejné hodnoty a standardy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extenze na mezinárodní úroveň</a:t>
            </a:r>
            <a:endParaRPr lang="cs-CZ" sz="3000" b="1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26950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Východiska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Rawlsovy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filosofie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1446" y="2647666"/>
            <a:ext cx="824324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proti utilitarismu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tradice teorií společenské smlouvy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rozdíl mezi ideální a neideální teorií</a:t>
            </a:r>
          </a:p>
        </p:txBody>
      </p:sp>
    </p:spTree>
    <p:extLst>
      <p:ext uri="{BB962C8B-B14F-4D97-AF65-F5344CB8AC3E}">
        <p14:creationId xmlns:p14="http://schemas.microsoft.com/office/powerpoint/2010/main" val="120177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6" y="1100254"/>
            <a:ext cx="8079474" cy="85137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Teorie spravedlnosti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7229" y="2862146"/>
            <a:ext cx="777545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reflektivní rovnováha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původní pozice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volba v původní pozici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principy spravedlnosti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reflexe Teorie spravedlnosti</a:t>
            </a:r>
          </a:p>
        </p:txBody>
      </p:sp>
    </p:spTree>
    <p:extLst>
      <p:ext uri="{BB962C8B-B14F-4D97-AF65-F5344CB8AC3E}">
        <p14:creationId xmlns:p14="http://schemas.microsoft.com/office/powerpoint/2010/main" val="25025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Teorie spravedlnosti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945796" y="2837956"/>
            <a:ext cx="77792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reflektivní rovnováha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původní pozice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volba v původní pozici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principy spravedlnosti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reflexe Teorie spravedlnosti</a:t>
            </a:r>
          </a:p>
        </p:txBody>
      </p:sp>
    </p:spTree>
    <p:extLst>
      <p:ext uri="{BB962C8B-B14F-4D97-AF65-F5344CB8AC3E}">
        <p14:creationId xmlns:p14="http://schemas.microsoft.com/office/powerpoint/2010/main" val="2902477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Reflektivní rovnováha 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456597"/>
            <a:ext cx="777922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jak by měly být politické instituce 	uspořádány?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od morálních intuicí po principy 	spravedlnosti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dobře uvážené soudy</a:t>
            </a:r>
          </a:p>
        </p:txBody>
      </p:sp>
    </p:spTree>
    <p:extLst>
      <p:ext uri="{BB962C8B-B14F-4D97-AF65-F5344CB8AC3E}">
        <p14:creationId xmlns:p14="http://schemas.microsoft.com/office/powerpoint/2010/main" val="395047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Reflektivní rovnováha II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456597"/>
            <a:ext cx="777922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nutnost zpětné vazby principů na soudy. 	Systém vzájemné podpory a vysvětlení…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reflektivní rovnováha vyvstává ze vzájemné 	opravy a revize. Neustále se jí přibližujeme…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rozdíl oproti </a:t>
            </a:r>
            <a:r>
              <a:rPr lang="cs-CZ" sz="3000" dirty="0" err="1">
                <a:latin typeface="Sylfaen"/>
                <a:cs typeface="Times New Roman"/>
              </a:rPr>
              <a:t>fundacionalismu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9639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Teorie spravedlnosti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328833"/>
            <a:ext cx="77792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reflektivní rovnováha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původní pozice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volba v původní pozici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principy spravedlnosti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reflexe Teorie spravedlnosti</a:t>
            </a:r>
          </a:p>
        </p:txBody>
      </p:sp>
    </p:spTree>
    <p:extLst>
      <p:ext uri="{BB962C8B-B14F-4D97-AF65-F5344CB8AC3E}">
        <p14:creationId xmlns:p14="http://schemas.microsoft.com/office/powerpoint/2010/main" val="2431220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7"/>
            <a:ext cx="8121556" cy="109171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Původní pozice I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8547" y="2059260"/>
            <a:ext cx="7887629" cy="440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reformulace teorie společenské smlouvy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jaké principy spravedlnosti bychom zvolili, 	kdybychom byli v situaci společenské 	smlouvy?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jde o hypotetickou dohodu, myšlenkový 	experiment pro nalezení principů 	spravedlnosti </a:t>
            </a:r>
          </a:p>
        </p:txBody>
      </p:sp>
    </p:spTree>
    <p:extLst>
      <p:ext uri="{BB962C8B-B14F-4D97-AF65-F5344CB8AC3E}">
        <p14:creationId xmlns:p14="http://schemas.microsoft.com/office/powerpoint/2010/main" val="381982571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1796</TotalTime>
  <Words>888</Words>
  <Application>Microsoft Office PowerPoint</Application>
  <PresentationFormat>Předvádění na obrazovce (4:3)</PresentationFormat>
  <Paragraphs>241</Paragraphs>
  <Slides>26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Sylfaen</vt:lpstr>
      <vt:lpstr>Tahoma</vt:lpstr>
      <vt:lpstr>Wingdings</vt:lpstr>
      <vt:lpstr>Prezentace_MU_CZ</vt:lpstr>
      <vt:lpstr>1_Směsi</vt:lpstr>
      <vt:lpstr>2_Směsi</vt:lpstr>
      <vt:lpstr>John Rawls  Jiří Baroš</vt:lpstr>
      <vt:lpstr>   Kdo byl největší politický filosof 20. století?</vt:lpstr>
      <vt:lpstr>   Východiska Rawlsovy filosofie</vt:lpstr>
      <vt:lpstr>   Teorie spravedlnosti</vt:lpstr>
      <vt:lpstr>   Teorie spravedlnosti</vt:lpstr>
      <vt:lpstr>   Reflektivní rovnováha I</vt:lpstr>
      <vt:lpstr>   Reflektivní rovnováha II</vt:lpstr>
      <vt:lpstr>   Teorie spravedlnosti</vt:lpstr>
      <vt:lpstr>   Původní pozice I</vt:lpstr>
      <vt:lpstr>   Původní pozice II</vt:lpstr>
      <vt:lpstr>   Teorie spravedlnosti</vt:lpstr>
      <vt:lpstr>   Volba v původní pozici I</vt:lpstr>
      <vt:lpstr>   Volba v původní pozici II</vt:lpstr>
      <vt:lpstr>   Volba v původní pozici III</vt:lpstr>
      <vt:lpstr>   Teorie spravedlnosti</vt:lpstr>
      <vt:lpstr>   Principy spravedlnosti I</vt:lpstr>
      <vt:lpstr>   Principy spravedlnosti II</vt:lpstr>
      <vt:lpstr>   Teorie spravedlnosti</vt:lpstr>
      <vt:lpstr>   Reflexe Teorie spravedlnosti I</vt:lpstr>
      <vt:lpstr>   Reflexe Teorie spravedlnosti II</vt:lpstr>
      <vt:lpstr>   Politický liberalismus</vt:lpstr>
      <vt:lpstr>   Politický liberalismus</vt:lpstr>
      <vt:lpstr>   Otázky legitimity I</vt:lpstr>
      <vt:lpstr>   Otázky legitimity II</vt:lpstr>
      <vt:lpstr>   Politický liberalismus</vt:lpstr>
      <vt:lpstr>   Otázky stability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126</cp:revision>
  <cp:lastPrinted>2014-10-15T14:35:53Z</cp:lastPrinted>
  <dcterms:created xsi:type="dcterms:W3CDTF">2013-12-10T20:26:31Z</dcterms:created>
  <dcterms:modified xsi:type="dcterms:W3CDTF">2024-03-28T12:44:03Z</dcterms:modified>
</cp:coreProperties>
</file>