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33" r:id="rId2"/>
    <p:sldId id="311" r:id="rId3"/>
    <p:sldId id="312" r:id="rId4"/>
    <p:sldId id="313" r:id="rId5"/>
    <p:sldId id="314" r:id="rId6"/>
    <p:sldId id="316" r:id="rId7"/>
    <p:sldId id="315" r:id="rId8"/>
    <p:sldId id="317" r:id="rId9"/>
    <p:sldId id="318" r:id="rId10"/>
    <p:sldId id="346" r:id="rId11"/>
    <p:sldId id="342" r:id="rId12"/>
    <p:sldId id="321" r:id="rId13"/>
    <p:sldId id="327" r:id="rId14"/>
    <p:sldId id="328" r:id="rId15"/>
    <p:sldId id="329" r:id="rId16"/>
    <p:sldId id="322" r:id="rId17"/>
    <p:sldId id="323" r:id="rId18"/>
    <p:sldId id="324" r:id="rId19"/>
    <p:sldId id="325" r:id="rId20"/>
    <p:sldId id="326" r:id="rId21"/>
    <p:sldId id="330" r:id="rId22"/>
    <p:sldId id="331" r:id="rId23"/>
    <p:sldId id="332" r:id="rId24"/>
    <p:sldId id="334" r:id="rId25"/>
    <p:sldId id="335" r:id="rId26"/>
    <p:sldId id="336" r:id="rId27"/>
    <p:sldId id="337" r:id="rId28"/>
    <p:sldId id="338" r:id="rId29"/>
    <p:sldId id="33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84"/>
  </p:normalViewPr>
  <p:slideViewPr>
    <p:cSldViewPr>
      <p:cViewPr varScale="1">
        <p:scale>
          <a:sx n="106" d="100"/>
          <a:sy n="106" d="100"/>
        </p:scale>
        <p:origin x="15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9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637277-851B-994E-B113-C036925B85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061E1-B04F-E74E-BC9B-ACE90E2672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E62EF-E32B-904F-803A-5CB94B0B3A3C}" type="datetimeFigureOut">
              <a:rPr lang="en-US" smtClean="0"/>
              <a:t>4/30/24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A46E8-AD57-FE4D-9B10-9E22998CD7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644AE-137B-CB43-A604-C47A9F66BC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DEF24-0FFE-4640-8485-ECA56EC9C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23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5F0AC5-9C5F-8443-A056-81ABC92EF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0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AC5-9C5F-8443-A056-81ABC92EF7C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0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armed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conflicts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declined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because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have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fundamentally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changed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: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asymmetrical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wars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do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not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produce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extremely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high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costs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of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lives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technological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change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make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wars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less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brutal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(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arm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drones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)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improvement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in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battlefield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medicine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AC5-9C5F-8443-A056-81ABC92EF7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24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AC5-9C5F-8443-A056-81ABC92EF7C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75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Pinker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: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factors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that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mitigate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human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violence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kinder gentler faculties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AC5-9C5F-8443-A056-81ABC92EF7C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0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Complexity of human nature: the use of violence is highly dependent on context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AC5-9C5F-8443-A056-81ABC92EF7C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9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decline of war and violence, we do not know why that is the case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cannot be extrapolated to future unless we understand the reasons behind the decline of war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AC5-9C5F-8443-A056-81ABC92EF7C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74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decline of violence on the personal level cannot be easily transferred to the level of international system (inter-state relations)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peace caused by economically liberal worldwide networks? (not human nature)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AC5-9C5F-8443-A056-81ABC92EF7C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40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even more unsettling - war may be at times rational (cost-benefit calculations)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AC5-9C5F-8443-A056-81ABC92EF7C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2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9211F2-B47C-194D-ABA3-EA6949B5096D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questions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that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have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been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at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core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of major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world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religions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addressed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by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many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philosophers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Trends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in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political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violence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in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last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100/150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years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?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If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so,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how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can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explain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?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9B26081-C55F-7E4F-B277-7E907FA2F419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Hobbes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explain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why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people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fight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each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other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: 3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human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"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instincts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"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conflict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not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necessary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can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be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avoided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.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Under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what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conditions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?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BA2A8CD-D91B-4C40-A3F6-F00A1E8BFD07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To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avoid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violence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people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need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a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central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authority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with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oversight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powers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Hobbes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works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best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seen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as a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warning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against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situations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without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central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authority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(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state)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anarchical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nature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of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international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relations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AC5-9C5F-8443-A056-81ABC92EF7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8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TV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news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report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violence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as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omnipresent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ubiquitious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AC5-9C5F-8443-A056-81ABC92EF7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2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Explore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question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from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European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perspective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first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: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last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500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years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-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unusually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peaceful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times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AC5-9C5F-8443-A056-81ABC92EF7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10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Consider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global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incidence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of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violence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an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overall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decline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to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zero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of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great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powers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fight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each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others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Korean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war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effectively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ended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70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years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ago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)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last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sustained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regular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war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with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regular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armies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-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Ethiopia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-Eritrea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war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Armenia-Azerbaijan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2020)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AC5-9C5F-8443-A056-81ABC92EF7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45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battlefield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deaths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-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last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three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decades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very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peaceful</a:t>
            </a:r>
            <a:endParaRPr lang="en-SK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AC5-9C5F-8443-A056-81ABC92EF7C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1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vasal@email.albany.edu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08529-6061-9B4F-9C56-DFB629362A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2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7FE06-6100-304E-9C72-22E96DA8B6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5DCDB-4EA3-D542-9E87-F28756C40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6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0AB82-FFEF-C342-93B9-7412CC427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DB163-57D3-EA4C-9C66-6E2D0DD3C9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6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17DD3-6B39-D542-B01D-C3823BF8D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5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2C6DD-768D-274A-8E86-586E39FEBC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4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8C697-B1B7-7C49-9413-FCEEC8E37E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3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BD9F2-EA16-7747-A61F-1CD560145B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1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53BA0-2C16-F14B-AEFB-59AAC0E76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8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6C90E-EDE6-6B48-8839-955FAF48DC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1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r>
              <a:rPr lang="en-US"/>
              <a:t>vasal@email.albany.edu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63DF0D-3FE4-874B-BE36-D02A1857FA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556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459CE-70A9-E04B-A901-BB279CCD2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Války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 err="1">
                <a:solidFill>
                  <a:srgbClr val="C00000"/>
                </a:solidFill>
              </a:rPr>
              <a:t>Dlouhodobé</a:t>
            </a:r>
            <a:r>
              <a:rPr lang="en-US" b="1" dirty="0">
                <a:solidFill>
                  <a:srgbClr val="C00000"/>
                </a:solidFill>
              </a:rPr>
              <a:t> trendy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00F321-C433-E44C-A614-3DE2DD4E1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/>
          <a:lstStyle/>
          <a:p>
            <a:r>
              <a:rPr lang="en-US" dirty="0"/>
              <a:t>Doc. Marek </a:t>
            </a:r>
            <a:r>
              <a:rPr lang="en-US" dirty="0" err="1"/>
              <a:t>Rybář</a:t>
            </a:r>
            <a:r>
              <a:rPr lang="en-US" dirty="0"/>
              <a:t>, PhD.</a:t>
            </a:r>
          </a:p>
          <a:p>
            <a:r>
              <a:rPr lang="en-US" dirty="0" err="1"/>
              <a:t>Srovnávací</a:t>
            </a:r>
            <a:r>
              <a:rPr lang="en-US" dirty="0"/>
              <a:t> </a:t>
            </a:r>
            <a:r>
              <a:rPr lang="en-US" dirty="0" err="1"/>
              <a:t>analýzy</a:t>
            </a:r>
            <a:r>
              <a:rPr lang="en-US" dirty="0"/>
              <a:t> </a:t>
            </a:r>
            <a:r>
              <a:rPr lang="en-US" dirty="0" err="1"/>
              <a:t>politiky</a:t>
            </a:r>
            <a:endParaRPr lang="en-US" dirty="0"/>
          </a:p>
          <a:p>
            <a:r>
              <a:rPr lang="en-US" dirty="0" err="1"/>
              <a:t>jaro</a:t>
            </a:r>
            <a:r>
              <a:rPr lang="en-US"/>
              <a:t>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77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5361033F-9984-F2CA-D11C-1DE5EDF8C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06"/>
            <a:ext cx="8610600" cy="607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9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B9543312-411E-C66D-2A0C-1207BE257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291353"/>
            <a:ext cx="8890001" cy="62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3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AD91-2458-124C-B314-F7C2A0FC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 to </a:t>
            </a:r>
            <a:r>
              <a:rPr lang="en-US" b="1" dirty="0" err="1"/>
              <a:t>štatistická</a:t>
            </a:r>
            <a:r>
              <a:rPr lang="en-US" b="1" dirty="0"/>
              <a:t> </a:t>
            </a:r>
            <a:r>
              <a:rPr lang="en-US" b="1" dirty="0" err="1"/>
              <a:t>náhoda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13A5D-5FCA-1E4E-B49A-76A090CFA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just"/>
            <a:r>
              <a:rPr lang="en-US" dirty="0" err="1"/>
              <a:t>Skeptici</a:t>
            </a:r>
            <a:r>
              <a:rPr lang="en-US" dirty="0"/>
              <a:t>: </a:t>
            </a:r>
            <a:r>
              <a:rPr lang="en-US" dirty="0" err="1"/>
              <a:t>lidská</a:t>
            </a:r>
            <a:r>
              <a:rPr lang="en-US" dirty="0"/>
              <a:t> </a:t>
            </a:r>
            <a:r>
              <a:rPr lang="en-US" dirty="0" err="1"/>
              <a:t>přirozenost</a:t>
            </a:r>
            <a:r>
              <a:rPr lang="en-US" dirty="0"/>
              <a:t> se </a:t>
            </a:r>
            <a:r>
              <a:rPr lang="en-US" dirty="0" err="1"/>
              <a:t>nezměnila</a:t>
            </a:r>
            <a:r>
              <a:rPr lang="en-US" dirty="0"/>
              <a:t>, </a:t>
            </a:r>
            <a:r>
              <a:rPr lang="en-US" dirty="0" err="1"/>
              <a:t>všichni</a:t>
            </a:r>
            <a:r>
              <a:rPr lang="en-US" dirty="0"/>
              <a:t> </a:t>
            </a:r>
            <a:r>
              <a:rPr lang="en-US" dirty="0" err="1"/>
              <a:t>máme</a:t>
            </a:r>
            <a:r>
              <a:rPr lang="en-US" dirty="0"/>
              <a:t> </a:t>
            </a:r>
            <a:r>
              <a:rPr lang="en-US" dirty="0" err="1"/>
              <a:t>vrozený</a:t>
            </a:r>
            <a:r>
              <a:rPr lang="en-US" dirty="0"/>
              <a:t> </a:t>
            </a:r>
            <a:r>
              <a:rPr lang="en-US" dirty="0" err="1"/>
              <a:t>sklon</a:t>
            </a:r>
            <a:r>
              <a:rPr lang="en-US" dirty="0"/>
              <a:t> k </a:t>
            </a:r>
            <a:r>
              <a:rPr lang="en-US" dirty="0" err="1"/>
              <a:t>násilí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všichni</a:t>
            </a:r>
            <a:r>
              <a:rPr lang="en-US" dirty="0"/>
              <a:t> </a:t>
            </a:r>
            <a:r>
              <a:rPr lang="en-US" dirty="0" err="1"/>
              <a:t>primáti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podobné</a:t>
            </a:r>
            <a:r>
              <a:rPr lang="en-US" dirty="0"/>
              <a:t> </a:t>
            </a:r>
            <a:r>
              <a:rPr lang="en-US" dirty="0" err="1"/>
              <a:t>vrozené</a:t>
            </a:r>
            <a:r>
              <a:rPr lang="en-US" dirty="0"/>
              <a:t> </a:t>
            </a:r>
            <a:r>
              <a:rPr lang="en-US" dirty="0" err="1"/>
              <a:t>sklony</a:t>
            </a:r>
            <a:r>
              <a:rPr lang="en-US" dirty="0"/>
              <a:t> k </a:t>
            </a:r>
            <a:r>
              <a:rPr lang="en-US" dirty="0" err="1"/>
              <a:t>agresivitě</a:t>
            </a:r>
            <a:endParaRPr lang="en-US" dirty="0"/>
          </a:p>
          <a:p>
            <a:pPr algn="just"/>
            <a:r>
              <a:rPr lang="en-US" dirty="0" err="1"/>
              <a:t>univerzálnost</a:t>
            </a:r>
            <a:r>
              <a:rPr lang="en-US" dirty="0"/>
              <a:t> </a:t>
            </a:r>
            <a:r>
              <a:rPr lang="en-US" dirty="0" err="1"/>
              <a:t>násilí</a:t>
            </a:r>
            <a:r>
              <a:rPr lang="en-US" dirty="0"/>
              <a:t> v </a:t>
            </a:r>
            <a:r>
              <a:rPr lang="en-US" dirty="0" err="1"/>
              <a:t>lidských</a:t>
            </a:r>
            <a:r>
              <a:rPr lang="en-US" dirty="0"/>
              <a:t> </a:t>
            </a:r>
            <a:r>
              <a:rPr lang="en-US" dirty="0" err="1"/>
              <a:t>společnostech</a:t>
            </a:r>
            <a:r>
              <a:rPr lang="en-US" dirty="0"/>
              <a:t>: </a:t>
            </a:r>
            <a:r>
              <a:rPr lang="en-US" dirty="0" err="1"/>
              <a:t>vraždy</a:t>
            </a:r>
            <a:r>
              <a:rPr lang="en-US" dirty="0"/>
              <a:t>, </a:t>
            </a:r>
            <a:r>
              <a:rPr lang="en-US" dirty="0" err="1"/>
              <a:t>znásilnění</a:t>
            </a:r>
            <a:r>
              <a:rPr lang="en-US" dirty="0"/>
              <a:t>, </a:t>
            </a:r>
            <a:r>
              <a:rPr lang="en-US" dirty="0" err="1"/>
              <a:t>domácí</a:t>
            </a:r>
            <a:r>
              <a:rPr lang="en-US" dirty="0"/>
              <a:t> </a:t>
            </a:r>
            <a:r>
              <a:rPr lang="en-US" dirty="0" err="1"/>
              <a:t>násilí</a:t>
            </a:r>
            <a:r>
              <a:rPr lang="en-US" dirty="0"/>
              <a:t>, </a:t>
            </a:r>
            <a:r>
              <a:rPr lang="en-US" dirty="0" err="1"/>
              <a:t>výtržnosti</a:t>
            </a:r>
            <a:r>
              <a:rPr lang="en-US" dirty="0"/>
              <a:t>, </a:t>
            </a:r>
            <a:r>
              <a:rPr lang="en-US" dirty="0" err="1"/>
              <a:t>rabování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5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2DCE-8851-B742-AC76-72F1A706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 to </a:t>
            </a:r>
            <a:r>
              <a:rPr lang="en-US" b="1" dirty="0" err="1"/>
              <a:t>štatistická</a:t>
            </a:r>
            <a:r>
              <a:rPr lang="en-US" b="1" dirty="0"/>
              <a:t> </a:t>
            </a:r>
            <a:r>
              <a:rPr lang="en-US" b="1" dirty="0" err="1"/>
              <a:t>náhoda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3C631-252D-3E46-A672-F26A7D1D1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000" dirty="0" err="1"/>
              <a:t>Evoluční</a:t>
            </a:r>
            <a:r>
              <a:rPr lang="en-US" sz="3000" dirty="0"/>
              <a:t> </a:t>
            </a:r>
            <a:r>
              <a:rPr lang="en-US" sz="3000" dirty="0" err="1"/>
              <a:t>psychologové</a:t>
            </a:r>
            <a:r>
              <a:rPr lang="en-US" sz="3000" dirty="0"/>
              <a:t> </a:t>
            </a:r>
            <a:r>
              <a:rPr lang="en-US" sz="3000" dirty="0" err="1"/>
              <a:t>dospěli</a:t>
            </a:r>
            <a:r>
              <a:rPr lang="en-US" sz="3000" dirty="0"/>
              <a:t> k </a:t>
            </a:r>
            <a:r>
              <a:rPr lang="en-US" sz="3000" dirty="0" err="1"/>
              <a:t>závěru</a:t>
            </a:r>
            <a:r>
              <a:rPr lang="en-US" sz="3000" dirty="0"/>
              <a:t>, </a:t>
            </a:r>
            <a:r>
              <a:rPr lang="en-US" sz="3000" dirty="0" err="1"/>
              <a:t>že</a:t>
            </a:r>
            <a:r>
              <a:rPr lang="en-US" sz="3000" dirty="0"/>
              <a:t> </a:t>
            </a:r>
            <a:r>
              <a:rPr lang="en-US" sz="3000" dirty="0" err="1"/>
              <a:t>během</a:t>
            </a:r>
            <a:r>
              <a:rPr lang="en-US" sz="3000" dirty="0"/>
              <a:t> </a:t>
            </a:r>
            <a:r>
              <a:rPr lang="en-US" sz="3000" dirty="0" err="1"/>
              <a:t>evoluce</a:t>
            </a:r>
            <a:r>
              <a:rPr lang="en-US" sz="3000" dirty="0"/>
              <a:t> </a:t>
            </a:r>
            <a:r>
              <a:rPr lang="en-US" sz="3000" dirty="0" err="1"/>
              <a:t>našeho</a:t>
            </a:r>
            <a:r>
              <a:rPr lang="en-US" sz="3000" dirty="0"/>
              <a:t> </a:t>
            </a:r>
            <a:r>
              <a:rPr lang="en-US" sz="3000" dirty="0" err="1"/>
              <a:t>druhu</a:t>
            </a:r>
            <a:r>
              <a:rPr lang="en-US" sz="3000" dirty="0"/>
              <a:t> se </a:t>
            </a:r>
            <a:r>
              <a:rPr lang="en-US" sz="3000" dirty="0" err="1"/>
              <a:t>určité</a:t>
            </a:r>
            <a:r>
              <a:rPr lang="en-US" sz="3000" dirty="0"/>
              <a:t> </a:t>
            </a:r>
            <a:r>
              <a:rPr lang="en-US" sz="3000" dirty="0" err="1"/>
              <a:t>geny</a:t>
            </a:r>
            <a:r>
              <a:rPr lang="en-US" sz="3000" dirty="0"/>
              <a:t>, </a:t>
            </a:r>
            <a:r>
              <a:rPr lang="en-US" sz="3000" dirty="0" err="1"/>
              <a:t>hormony</a:t>
            </a:r>
            <a:r>
              <a:rPr lang="en-US" sz="3000" dirty="0"/>
              <a:t>, </a:t>
            </a:r>
            <a:r>
              <a:rPr lang="en-US" sz="3000" dirty="0" err="1"/>
              <a:t>mozkové</a:t>
            </a:r>
            <a:r>
              <a:rPr lang="en-US" sz="3000" dirty="0"/>
              <a:t> </a:t>
            </a:r>
            <a:r>
              <a:rPr lang="en-US" sz="3000" dirty="0" err="1"/>
              <a:t>obvody</a:t>
            </a:r>
            <a:r>
              <a:rPr lang="en-US" sz="3000" dirty="0"/>
              <a:t> a </a:t>
            </a:r>
            <a:r>
              <a:rPr lang="en-US" sz="3000" dirty="0" err="1"/>
              <a:t>selekční</a:t>
            </a:r>
            <a:r>
              <a:rPr lang="en-US" sz="3000" dirty="0"/>
              <a:t> </a:t>
            </a:r>
            <a:r>
              <a:rPr lang="en-US" sz="3000" dirty="0" err="1"/>
              <a:t>tlaky</a:t>
            </a:r>
            <a:r>
              <a:rPr lang="en-US" sz="3000" dirty="0"/>
              <a:t> </a:t>
            </a:r>
            <a:r>
              <a:rPr lang="en-US" sz="3000" dirty="0" err="1"/>
              <a:t>vyvinuly</a:t>
            </a:r>
            <a:r>
              <a:rPr lang="en-US" sz="3000" dirty="0"/>
              <a:t> </a:t>
            </a:r>
            <a:r>
              <a:rPr lang="en-US" sz="3000" dirty="0" err="1"/>
              <a:t>směrem</a:t>
            </a:r>
            <a:r>
              <a:rPr lang="en-US" sz="3000" dirty="0"/>
              <a:t> </a:t>
            </a:r>
            <a:r>
              <a:rPr lang="en-US" sz="3000" dirty="0" err="1"/>
              <a:t>ke</a:t>
            </a:r>
            <a:r>
              <a:rPr lang="en-US" sz="3000" dirty="0"/>
              <a:t> </a:t>
            </a:r>
            <a:r>
              <a:rPr lang="en-US" sz="3000" dirty="0" err="1"/>
              <a:t>zvýšenému</a:t>
            </a:r>
            <a:r>
              <a:rPr lang="en-US" sz="3000" dirty="0"/>
              <a:t> </a:t>
            </a:r>
            <a:r>
              <a:rPr lang="en-US" sz="3000" dirty="0" err="1"/>
              <a:t>násilí</a:t>
            </a:r>
            <a:r>
              <a:rPr lang="en-US" sz="3000" dirty="0"/>
              <a:t>.</a:t>
            </a:r>
          </a:p>
          <a:p>
            <a:pPr algn="just"/>
            <a:r>
              <a:rPr lang="en-US" sz="3000" dirty="0"/>
              <a:t>Tyto </a:t>
            </a:r>
            <a:r>
              <a:rPr lang="en-US" sz="3000" dirty="0" err="1"/>
              <a:t>tlaky</a:t>
            </a:r>
            <a:r>
              <a:rPr lang="en-US" sz="3000" dirty="0"/>
              <a:t> se </a:t>
            </a:r>
            <a:r>
              <a:rPr lang="en-US" sz="3000" dirty="0" err="1"/>
              <a:t>nemohly</a:t>
            </a:r>
            <a:r>
              <a:rPr lang="en-US" sz="3000" dirty="0"/>
              <a:t> </a:t>
            </a:r>
            <a:r>
              <a:rPr lang="en-US" sz="3000" dirty="0" err="1"/>
              <a:t>změnit</a:t>
            </a:r>
            <a:r>
              <a:rPr lang="en-US" sz="3000" dirty="0"/>
              <a:t> </a:t>
            </a:r>
            <a:r>
              <a:rPr lang="en-US" sz="3000" dirty="0" err="1"/>
              <a:t>během</a:t>
            </a:r>
            <a:r>
              <a:rPr lang="en-US" sz="3000" dirty="0"/>
              <a:t> </a:t>
            </a:r>
            <a:r>
              <a:rPr lang="en-US" sz="3000" dirty="0" err="1"/>
              <a:t>dvou</a:t>
            </a:r>
            <a:r>
              <a:rPr lang="en-US" sz="3000" dirty="0"/>
              <a:t> </a:t>
            </a:r>
            <a:r>
              <a:rPr lang="en-US" sz="3000" dirty="0" err="1"/>
              <a:t>až</a:t>
            </a:r>
            <a:r>
              <a:rPr lang="en-US" sz="3000" dirty="0"/>
              <a:t> </a:t>
            </a:r>
            <a:r>
              <a:rPr lang="en-US" sz="3000" dirty="0" err="1"/>
              <a:t>tří</a:t>
            </a:r>
            <a:r>
              <a:rPr lang="en-US" sz="3000" dirty="0"/>
              <a:t> </a:t>
            </a:r>
            <a:r>
              <a:rPr lang="en-US" sz="3000" dirty="0" err="1"/>
              <a:t>generací</a:t>
            </a:r>
            <a:r>
              <a:rPr lang="en-US" sz="3000" dirty="0"/>
              <a:t> od </a:t>
            </a:r>
            <a:r>
              <a:rPr lang="en-US" sz="3000" dirty="0" err="1"/>
              <a:t>konce</a:t>
            </a:r>
            <a:r>
              <a:rPr lang="en-US" sz="3000" dirty="0"/>
              <a:t> </a:t>
            </a:r>
            <a:r>
              <a:rPr lang="en-US" sz="3000" dirty="0" err="1"/>
              <a:t>druhé</a:t>
            </a:r>
            <a:r>
              <a:rPr lang="en-US" sz="3000" dirty="0"/>
              <a:t> </a:t>
            </a:r>
            <a:r>
              <a:rPr lang="en-US" sz="3000" dirty="0" err="1"/>
              <a:t>světové</a:t>
            </a:r>
            <a:r>
              <a:rPr lang="en-US" sz="3000" dirty="0"/>
              <a:t> </a:t>
            </a:r>
            <a:r>
              <a:rPr lang="en-US" sz="3000" dirty="0" err="1"/>
              <a:t>války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8652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8E6E9-6884-0B48-97DD-02A37AC7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Ak to </a:t>
            </a:r>
            <a:r>
              <a:rPr lang="en-US" b="1" dirty="0" err="1"/>
              <a:t>nie</a:t>
            </a:r>
            <a:r>
              <a:rPr lang="en-US" b="1" dirty="0"/>
              <a:t> je trend, </a:t>
            </a:r>
            <a:r>
              <a:rPr lang="en-US" b="1" dirty="0" err="1"/>
              <a:t>ako</a:t>
            </a:r>
            <a:r>
              <a:rPr lang="en-US" b="1" dirty="0"/>
              <a:t> </a:t>
            </a:r>
            <a:r>
              <a:rPr lang="en-US" b="1" dirty="0" err="1"/>
              <a:t>vysvetlíme</a:t>
            </a:r>
            <a:r>
              <a:rPr lang="en-US" b="1" dirty="0"/>
              <a:t>, </a:t>
            </a:r>
            <a:r>
              <a:rPr lang="en-US" b="1" dirty="0" err="1"/>
              <a:t>že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4C71-8C03-C445-8965-62B33A1BD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just"/>
            <a:r>
              <a:rPr lang="en-US" sz="2700" dirty="0" err="1"/>
              <a:t>Lidské</a:t>
            </a:r>
            <a:r>
              <a:rPr lang="en-US" sz="2700" dirty="0"/>
              <a:t> </a:t>
            </a:r>
            <a:r>
              <a:rPr lang="en-US" sz="2700" dirty="0" err="1"/>
              <a:t>oběti</a:t>
            </a:r>
            <a:r>
              <a:rPr lang="en-US" sz="2700" dirty="0"/>
              <a:t> </a:t>
            </a:r>
            <a:r>
              <a:rPr lang="en-US" sz="2700" dirty="0" err="1"/>
              <a:t>byly</a:t>
            </a:r>
            <a:r>
              <a:rPr lang="en-US" sz="2700" dirty="0"/>
              <a:t> </a:t>
            </a:r>
            <a:r>
              <a:rPr lang="en-US" sz="2700" dirty="0" err="1"/>
              <a:t>běžnou</a:t>
            </a:r>
            <a:r>
              <a:rPr lang="en-US" sz="2700" dirty="0"/>
              <a:t> </a:t>
            </a:r>
            <a:r>
              <a:rPr lang="en-US" sz="2700" dirty="0" err="1"/>
              <a:t>praxí</a:t>
            </a:r>
            <a:r>
              <a:rPr lang="en-US" sz="2700" dirty="0"/>
              <a:t> v </a:t>
            </a:r>
            <a:r>
              <a:rPr lang="en-US" sz="2700" dirty="0" err="1"/>
              <a:t>každé</a:t>
            </a:r>
            <a:r>
              <a:rPr lang="en-US" sz="2700" dirty="0"/>
              <a:t> </a:t>
            </a:r>
            <a:r>
              <a:rPr lang="en-US" sz="2700" dirty="0" err="1"/>
              <a:t>rané</a:t>
            </a:r>
            <a:r>
              <a:rPr lang="en-US" sz="2700" dirty="0"/>
              <a:t> </a:t>
            </a:r>
            <a:r>
              <a:rPr lang="en-US" sz="2700" dirty="0" err="1"/>
              <a:t>civilizaci</a:t>
            </a:r>
            <a:r>
              <a:rPr lang="en-US" sz="2700" dirty="0"/>
              <a:t> a </a:t>
            </a:r>
            <a:r>
              <a:rPr lang="en-US" sz="2700" dirty="0" err="1"/>
              <a:t>nyní</a:t>
            </a:r>
            <a:r>
              <a:rPr lang="en-US" sz="2700" dirty="0"/>
              <a:t> </a:t>
            </a:r>
            <a:r>
              <a:rPr lang="en-US" sz="2700" dirty="0" err="1"/>
              <a:t>zmizely</a:t>
            </a:r>
            <a:r>
              <a:rPr lang="en-US" sz="2700" dirty="0"/>
              <a:t>?</a:t>
            </a:r>
          </a:p>
          <a:p>
            <a:pPr algn="just"/>
            <a:r>
              <a:rPr lang="en-US" sz="2700" dirty="0"/>
              <a:t>Od </a:t>
            </a:r>
            <a:r>
              <a:rPr lang="en-US" sz="2700" dirty="0" err="1"/>
              <a:t>středověku</a:t>
            </a:r>
            <a:r>
              <a:rPr lang="en-US" sz="2700" dirty="0"/>
              <a:t> do 20. </a:t>
            </a:r>
            <a:r>
              <a:rPr lang="en-US" sz="2700" dirty="0" err="1"/>
              <a:t>století</a:t>
            </a:r>
            <a:r>
              <a:rPr lang="en-US" sz="2700" dirty="0"/>
              <a:t> </a:t>
            </a:r>
            <a:r>
              <a:rPr lang="en-US" sz="2700" dirty="0" err="1"/>
              <a:t>klesl</a:t>
            </a:r>
            <a:r>
              <a:rPr lang="en-US" sz="2700" dirty="0"/>
              <a:t> </a:t>
            </a:r>
            <a:r>
              <a:rPr lang="en-US" sz="2700" dirty="0" err="1"/>
              <a:t>počet</a:t>
            </a:r>
            <a:r>
              <a:rPr lang="en-US" sz="2700" dirty="0"/>
              <a:t> </a:t>
            </a:r>
            <a:r>
              <a:rPr lang="en-US" sz="2700" dirty="0" err="1"/>
              <a:t>vražd</a:t>
            </a:r>
            <a:r>
              <a:rPr lang="en-US" sz="2700" dirty="0"/>
              <a:t> v </a:t>
            </a:r>
            <a:r>
              <a:rPr lang="en-US" sz="2700" dirty="0" err="1"/>
              <a:t>Evropě</a:t>
            </a:r>
            <a:r>
              <a:rPr lang="en-US" sz="2700" dirty="0"/>
              <a:t> </a:t>
            </a:r>
            <a:r>
              <a:rPr lang="en-US" sz="2700" dirty="0" err="1"/>
              <a:t>nejméně</a:t>
            </a:r>
            <a:r>
              <a:rPr lang="en-US" sz="2700" dirty="0"/>
              <a:t> 35krát?</a:t>
            </a:r>
          </a:p>
          <a:p>
            <a:pPr algn="just"/>
            <a:r>
              <a:rPr lang="en-US" sz="2700" dirty="0"/>
              <a:t>Od </a:t>
            </a:r>
            <a:r>
              <a:rPr lang="en-US" sz="2700" dirty="0" err="1"/>
              <a:t>druhé</a:t>
            </a:r>
            <a:r>
              <a:rPr lang="en-US" sz="2700" dirty="0"/>
              <a:t> </a:t>
            </a:r>
            <a:r>
              <a:rPr lang="en-US" sz="2700" dirty="0" err="1"/>
              <a:t>poloviny</a:t>
            </a:r>
            <a:r>
              <a:rPr lang="en-US" sz="2700" dirty="0"/>
              <a:t> 18. </a:t>
            </a:r>
            <a:r>
              <a:rPr lang="en-US" sz="2700" dirty="0" err="1"/>
              <a:t>století</a:t>
            </a:r>
            <a:r>
              <a:rPr lang="en-US" sz="2700" dirty="0"/>
              <a:t> </a:t>
            </a:r>
            <a:r>
              <a:rPr lang="en-US" sz="2700" dirty="0" err="1"/>
              <a:t>zrušily</a:t>
            </a:r>
            <a:r>
              <a:rPr lang="en-US" sz="2700" dirty="0"/>
              <a:t> </a:t>
            </a:r>
            <a:r>
              <a:rPr lang="en-US" sz="2700" dirty="0" err="1"/>
              <a:t>všechny</a:t>
            </a:r>
            <a:r>
              <a:rPr lang="en-US" sz="2700" dirty="0"/>
              <a:t> </a:t>
            </a:r>
            <a:r>
              <a:rPr lang="en-US" sz="2700" dirty="0" err="1"/>
              <a:t>velké</a:t>
            </a:r>
            <a:r>
              <a:rPr lang="en-US" sz="2700" dirty="0"/>
              <a:t> </a:t>
            </a:r>
            <a:r>
              <a:rPr lang="en-US" sz="2700" dirty="0" err="1"/>
              <a:t>západní</a:t>
            </a:r>
            <a:r>
              <a:rPr lang="en-US" sz="2700" dirty="0"/>
              <a:t> </a:t>
            </a:r>
            <a:r>
              <a:rPr lang="en-US" sz="2700" dirty="0" err="1"/>
              <a:t>země</a:t>
            </a:r>
            <a:r>
              <a:rPr lang="en-US" sz="2700" dirty="0"/>
              <a:t> </a:t>
            </a:r>
            <a:r>
              <a:rPr lang="en-US" sz="2700" dirty="0" err="1"/>
              <a:t>používání</a:t>
            </a:r>
            <a:r>
              <a:rPr lang="en-US" sz="2700" dirty="0"/>
              <a:t> </a:t>
            </a:r>
            <a:r>
              <a:rPr lang="en-US" sz="2700" dirty="0" err="1"/>
              <a:t>mučení</a:t>
            </a:r>
            <a:r>
              <a:rPr lang="en-US" sz="2700" dirty="0"/>
              <a:t> </a:t>
            </a:r>
            <a:r>
              <a:rPr lang="en-US" sz="2700" dirty="0" err="1"/>
              <a:t>jako</a:t>
            </a:r>
            <a:r>
              <a:rPr lang="en-US" sz="2700" dirty="0"/>
              <a:t> </a:t>
            </a:r>
            <a:r>
              <a:rPr lang="en-US" sz="2700" dirty="0" err="1"/>
              <a:t>formy</a:t>
            </a:r>
            <a:r>
              <a:rPr lang="en-US" sz="2700" dirty="0"/>
              <a:t> </a:t>
            </a:r>
            <a:r>
              <a:rPr lang="en-US" sz="2700" dirty="0" err="1"/>
              <a:t>trestu</a:t>
            </a:r>
            <a:r>
              <a:rPr lang="en-US" sz="2700" dirty="0"/>
              <a:t>?</a:t>
            </a:r>
          </a:p>
          <a:p>
            <a:pPr algn="just"/>
            <a:r>
              <a:rPr lang="en-US" sz="2700" dirty="0" err="1"/>
              <a:t>Evropské</a:t>
            </a:r>
            <a:r>
              <a:rPr lang="en-US" sz="2700" dirty="0"/>
              <a:t> </a:t>
            </a:r>
            <a:r>
              <a:rPr lang="en-US" sz="2700" dirty="0" err="1"/>
              <a:t>země</a:t>
            </a:r>
            <a:r>
              <a:rPr lang="en-US" sz="2700" dirty="0"/>
              <a:t> </a:t>
            </a:r>
            <a:r>
              <a:rPr lang="en-US" sz="2700" dirty="0" err="1"/>
              <a:t>měly</a:t>
            </a:r>
            <a:r>
              <a:rPr lang="en-US" sz="2700" dirty="0"/>
              <a:t> </a:t>
            </a:r>
            <a:r>
              <a:rPr lang="en-US" sz="2700" dirty="0" err="1"/>
              <a:t>stovky</a:t>
            </a:r>
            <a:r>
              <a:rPr lang="en-US" sz="2700" dirty="0"/>
              <a:t> </a:t>
            </a:r>
            <a:r>
              <a:rPr lang="en-US" sz="2700" dirty="0" err="1"/>
              <a:t>trestných</a:t>
            </a:r>
            <a:r>
              <a:rPr lang="en-US" sz="2700" dirty="0"/>
              <a:t> </a:t>
            </a:r>
            <a:r>
              <a:rPr lang="en-US" sz="2700" dirty="0" err="1"/>
              <a:t>činů</a:t>
            </a:r>
            <a:r>
              <a:rPr lang="en-US" sz="2700" dirty="0"/>
              <a:t>, </a:t>
            </a:r>
            <a:r>
              <a:rPr lang="en-US" sz="2700" dirty="0" err="1"/>
              <a:t>včetně</a:t>
            </a:r>
            <a:r>
              <a:rPr lang="en-US" sz="2700" dirty="0"/>
              <a:t> </a:t>
            </a:r>
            <a:r>
              <a:rPr lang="en-US" sz="2700" dirty="0" err="1"/>
              <a:t>banálních</a:t>
            </a:r>
            <a:r>
              <a:rPr lang="en-US" sz="2700" dirty="0"/>
              <a:t> </a:t>
            </a:r>
            <a:r>
              <a:rPr lang="en-US" sz="2700" dirty="0" err="1"/>
              <a:t>přestupků</a:t>
            </a:r>
            <a:r>
              <a:rPr lang="en-US" sz="2700" dirty="0"/>
              <a:t>, a do </a:t>
            </a:r>
            <a:r>
              <a:rPr lang="en-US" sz="2700" dirty="0" err="1"/>
              <a:t>poloviny</a:t>
            </a:r>
            <a:r>
              <a:rPr lang="en-US" sz="2700" dirty="0"/>
              <a:t> 20. </a:t>
            </a:r>
            <a:r>
              <a:rPr lang="en-US" sz="2700" dirty="0" err="1"/>
              <a:t>století</a:t>
            </a:r>
            <a:r>
              <a:rPr lang="en-US" sz="2700" dirty="0"/>
              <a:t> </a:t>
            </a:r>
            <a:r>
              <a:rPr lang="en-US" sz="2700" dirty="0" err="1"/>
              <a:t>všechny</a:t>
            </a:r>
            <a:r>
              <a:rPr lang="en-US" sz="2700" dirty="0"/>
              <a:t> </a:t>
            </a:r>
            <a:r>
              <a:rPr lang="en-US" sz="2700" dirty="0" err="1"/>
              <a:t>západní</a:t>
            </a:r>
            <a:r>
              <a:rPr lang="en-US" sz="2700" dirty="0"/>
              <a:t> </a:t>
            </a:r>
            <a:r>
              <a:rPr lang="en-US" sz="2700" dirty="0" err="1"/>
              <a:t>demokracie</a:t>
            </a:r>
            <a:r>
              <a:rPr lang="en-US" sz="2700" dirty="0"/>
              <a:t> (</a:t>
            </a:r>
            <a:r>
              <a:rPr lang="en-US" sz="2700" dirty="0" err="1"/>
              <a:t>kromě</a:t>
            </a:r>
            <a:r>
              <a:rPr lang="en-US" sz="2700" dirty="0"/>
              <a:t> USA) </a:t>
            </a:r>
            <a:r>
              <a:rPr lang="en-US" sz="2700" dirty="0" err="1"/>
              <a:t>zrušily</a:t>
            </a:r>
            <a:r>
              <a:rPr lang="en-US" sz="2700" dirty="0"/>
              <a:t> </a:t>
            </a:r>
            <a:r>
              <a:rPr lang="en-US" sz="2700" dirty="0" err="1"/>
              <a:t>trest</a:t>
            </a:r>
            <a:r>
              <a:rPr lang="en-US" sz="2700" dirty="0"/>
              <a:t> </a:t>
            </a:r>
            <a:r>
              <a:rPr lang="en-US" sz="2700" dirty="0" err="1"/>
              <a:t>smrti</a:t>
            </a:r>
            <a:r>
              <a:rPr lang="en-US" sz="27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9616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94A7D-E915-7245-B0BA-6C4599F9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Ak to </a:t>
            </a:r>
            <a:r>
              <a:rPr lang="en-US" b="1" dirty="0" err="1"/>
              <a:t>nie</a:t>
            </a:r>
            <a:r>
              <a:rPr lang="en-US" b="1" dirty="0"/>
              <a:t> je trend, </a:t>
            </a:r>
            <a:r>
              <a:rPr lang="en-US" b="1" dirty="0" err="1"/>
              <a:t>ako</a:t>
            </a:r>
            <a:r>
              <a:rPr lang="en-US" b="1" dirty="0"/>
              <a:t> </a:t>
            </a:r>
            <a:r>
              <a:rPr lang="en-US" b="1" dirty="0" err="1"/>
              <a:t>vysvetlíme</a:t>
            </a:r>
            <a:r>
              <a:rPr lang="en-US" b="1" dirty="0"/>
              <a:t>, </a:t>
            </a:r>
            <a:r>
              <a:rPr lang="en-US" b="1" dirty="0" err="1"/>
              <a:t>že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FF2D5-30A0-BF4F-A5B8-076B8E66B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just"/>
            <a:r>
              <a:rPr lang="en-US" sz="2900" dirty="0" err="1"/>
              <a:t>otroctví</a:t>
            </a:r>
            <a:r>
              <a:rPr lang="en-US" sz="2900" dirty="0"/>
              <a:t> </a:t>
            </a:r>
            <a:r>
              <a:rPr lang="en-US" sz="2900" dirty="0" err="1"/>
              <a:t>bylo</a:t>
            </a:r>
            <a:r>
              <a:rPr lang="en-US" sz="2900" dirty="0"/>
              <a:t> </a:t>
            </a:r>
            <a:r>
              <a:rPr lang="en-US" sz="2900" dirty="0" err="1"/>
              <a:t>kdysi</a:t>
            </a:r>
            <a:r>
              <a:rPr lang="en-US" sz="2900" dirty="0"/>
              <a:t> </a:t>
            </a:r>
            <a:r>
              <a:rPr lang="en-US" sz="2900" dirty="0" err="1"/>
              <a:t>legální</a:t>
            </a:r>
            <a:r>
              <a:rPr lang="en-US" sz="2900" dirty="0"/>
              <a:t> </a:t>
            </a:r>
            <a:r>
              <a:rPr lang="en-US" sz="2900" dirty="0" err="1"/>
              <a:t>všude</a:t>
            </a:r>
            <a:r>
              <a:rPr lang="en-US" sz="2900" dirty="0"/>
              <a:t> </a:t>
            </a:r>
            <a:r>
              <a:rPr lang="en-US" sz="2900" dirty="0" err="1"/>
              <a:t>na</a:t>
            </a:r>
            <a:r>
              <a:rPr lang="en-US" sz="2900" dirty="0"/>
              <a:t> </a:t>
            </a:r>
            <a:r>
              <a:rPr lang="en-US" sz="2900" dirty="0" err="1"/>
              <a:t>světě</a:t>
            </a:r>
            <a:r>
              <a:rPr lang="en-US" sz="2900" dirty="0"/>
              <a:t>, </a:t>
            </a:r>
            <a:r>
              <a:rPr lang="en-US" sz="2900" dirty="0" err="1"/>
              <a:t>poslední</a:t>
            </a:r>
            <a:r>
              <a:rPr lang="en-US" sz="2900" dirty="0"/>
              <a:t> </a:t>
            </a:r>
            <a:r>
              <a:rPr lang="en-US" sz="2900" dirty="0" err="1"/>
              <a:t>zemí</a:t>
            </a:r>
            <a:r>
              <a:rPr lang="en-US" sz="2900" dirty="0"/>
              <a:t>, </a:t>
            </a:r>
            <a:r>
              <a:rPr lang="en-US" sz="2900" dirty="0" err="1"/>
              <a:t>která</a:t>
            </a:r>
            <a:r>
              <a:rPr lang="en-US" sz="2900" dirty="0"/>
              <a:t> ho </a:t>
            </a:r>
            <a:r>
              <a:rPr lang="en-US" sz="2900" dirty="0" err="1"/>
              <a:t>zakázala</a:t>
            </a:r>
            <a:r>
              <a:rPr lang="en-US" sz="2900" dirty="0"/>
              <a:t>, </a:t>
            </a:r>
            <a:r>
              <a:rPr lang="en-US" sz="2900" dirty="0" err="1"/>
              <a:t>byla</a:t>
            </a:r>
            <a:r>
              <a:rPr lang="en-US" sz="2900" dirty="0"/>
              <a:t> </a:t>
            </a:r>
            <a:r>
              <a:rPr lang="en-US" sz="2900" dirty="0" err="1"/>
              <a:t>Mauritánie</a:t>
            </a:r>
            <a:r>
              <a:rPr lang="en-US" sz="2900" dirty="0"/>
              <a:t> (1980)?</a:t>
            </a:r>
          </a:p>
          <a:p>
            <a:pPr algn="just"/>
            <a:r>
              <a:rPr lang="en-US" sz="2900" dirty="0" err="1"/>
              <a:t>Byly</a:t>
            </a:r>
            <a:r>
              <a:rPr lang="en-US" sz="2900" dirty="0"/>
              <a:t> </a:t>
            </a:r>
            <a:r>
              <a:rPr lang="en-US" sz="2900" dirty="0" err="1"/>
              <a:t>zrušeny</a:t>
            </a:r>
            <a:r>
              <a:rPr lang="en-US" sz="2900" dirty="0"/>
              <a:t> </a:t>
            </a:r>
            <a:r>
              <a:rPr lang="en-US" sz="2900" dirty="0" err="1"/>
              <a:t>hony</a:t>
            </a:r>
            <a:r>
              <a:rPr lang="en-US" sz="2900" dirty="0"/>
              <a:t> </a:t>
            </a:r>
            <a:r>
              <a:rPr lang="en-US" sz="2900" dirty="0" err="1"/>
              <a:t>na</a:t>
            </a:r>
            <a:r>
              <a:rPr lang="en-US" sz="2900" dirty="0"/>
              <a:t> </a:t>
            </a:r>
            <a:r>
              <a:rPr lang="en-US" sz="2900" dirty="0" err="1"/>
              <a:t>čarodějnice</a:t>
            </a:r>
            <a:r>
              <a:rPr lang="en-US" sz="2900" dirty="0"/>
              <a:t>, </a:t>
            </a:r>
            <a:r>
              <a:rPr lang="en-US" sz="2900" dirty="0" err="1"/>
              <a:t>souboje</a:t>
            </a:r>
            <a:r>
              <a:rPr lang="en-US" sz="2900" dirty="0"/>
              <a:t>, </a:t>
            </a:r>
            <a:r>
              <a:rPr lang="en-US" sz="2900" dirty="0" err="1"/>
              <a:t>krvavé</a:t>
            </a:r>
            <a:r>
              <a:rPr lang="en-US" sz="2900" dirty="0"/>
              <a:t> sporty a </a:t>
            </a:r>
            <a:r>
              <a:rPr lang="en-US" sz="2900" dirty="0" err="1"/>
              <a:t>vězení</a:t>
            </a:r>
            <a:r>
              <a:rPr lang="en-US" sz="2900" dirty="0"/>
              <a:t> pro </a:t>
            </a:r>
            <a:r>
              <a:rPr lang="en-US" sz="2900" dirty="0" err="1"/>
              <a:t>dlužníky</a:t>
            </a:r>
            <a:r>
              <a:rPr lang="en-US" sz="2900" dirty="0"/>
              <a:t>?</a:t>
            </a:r>
          </a:p>
          <a:p>
            <a:pPr algn="just"/>
            <a:r>
              <a:rPr lang="en-US" sz="2900" dirty="0" err="1"/>
              <a:t>Tělesné</a:t>
            </a:r>
            <a:r>
              <a:rPr lang="en-US" sz="2900" dirty="0"/>
              <a:t> </a:t>
            </a:r>
            <a:r>
              <a:rPr lang="en-US" sz="2900" dirty="0" err="1"/>
              <a:t>tresty</a:t>
            </a:r>
            <a:r>
              <a:rPr lang="en-US" sz="2900" dirty="0"/>
              <a:t> </a:t>
            </a:r>
            <a:r>
              <a:rPr lang="en-US" sz="2900" dirty="0" err="1"/>
              <a:t>dětí</a:t>
            </a:r>
            <a:r>
              <a:rPr lang="en-US" sz="2900" dirty="0"/>
              <a:t> (</a:t>
            </a:r>
            <a:r>
              <a:rPr lang="en-US" sz="2900" dirty="0" err="1"/>
              <a:t>výprasky</a:t>
            </a:r>
            <a:r>
              <a:rPr lang="en-US" sz="2900" dirty="0"/>
              <a:t> a </a:t>
            </a:r>
            <a:r>
              <a:rPr lang="en-US" sz="2900" dirty="0" err="1"/>
              <a:t>bičování</a:t>
            </a:r>
            <a:r>
              <a:rPr lang="en-US" sz="2900" dirty="0"/>
              <a:t> </a:t>
            </a:r>
            <a:r>
              <a:rPr lang="en-US" sz="2900" dirty="0" err="1"/>
              <a:t>ve</a:t>
            </a:r>
            <a:r>
              <a:rPr lang="en-US" sz="2900" dirty="0"/>
              <a:t> </a:t>
            </a:r>
            <a:r>
              <a:rPr lang="en-US" sz="2900" dirty="0" err="1"/>
              <a:t>školách</a:t>
            </a:r>
            <a:r>
              <a:rPr lang="en-US" sz="2900" dirty="0"/>
              <a:t> a </a:t>
            </a:r>
            <a:r>
              <a:rPr lang="en-US" sz="2900" dirty="0" err="1"/>
              <a:t>pohlavky</a:t>
            </a:r>
            <a:r>
              <a:rPr lang="en-US" sz="2900" dirty="0"/>
              <a:t> </a:t>
            </a:r>
            <a:r>
              <a:rPr lang="en-US" sz="2900" dirty="0" err="1"/>
              <a:t>doma</a:t>
            </a:r>
            <a:r>
              <a:rPr lang="en-US" sz="2900" dirty="0"/>
              <a:t>) </a:t>
            </a:r>
            <a:r>
              <a:rPr lang="en-US" sz="2900" dirty="0" err="1"/>
              <a:t>ve</a:t>
            </a:r>
            <a:r>
              <a:rPr lang="en-US" sz="2900" dirty="0"/>
              <a:t> </a:t>
            </a:r>
            <a:r>
              <a:rPr lang="en-US" sz="2900" dirty="0" err="1"/>
              <a:t>většině</a:t>
            </a:r>
            <a:r>
              <a:rPr lang="en-US" sz="2900" dirty="0"/>
              <a:t> </a:t>
            </a:r>
            <a:r>
              <a:rPr lang="en-US" sz="2900" dirty="0" err="1"/>
              <a:t>západních</a:t>
            </a:r>
            <a:r>
              <a:rPr lang="en-US" sz="2900" dirty="0"/>
              <a:t> </a:t>
            </a:r>
            <a:r>
              <a:rPr lang="en-US" sz="2900" dirty="0" err="1"/>
              <a:t>zemí</a:t>
            </a:r>
            <a:r>
              <a:rPr lang="en-US" sz="2900" dirty="0"/>
              <a:t> </a:t>
            </a:r>
            <a:r>
              <a:rPr lang="en-US" sz="2900" dirty="0" err="1"/>
              <a:t>prudce</a:t>
            </a:r>
            <a:r>
              <a:rPr lang="en-US" sz="2900" dirty="0"/>
              <a:t> </a:t>
            </a:r>
            <a:r>
              <a:rPr lang="en-US" sz="2900" dirty="0" err="1"/>
              <a:t>poklesly</a:t>
            </a:r>
            <a:r>
              <a:rPr lang="en-US" sz="2900" dirty="0"/>
              <a:t> a v </a:t>
            </a:r>
            <a:r>
              <a:rPr lang="en-US" sz="2900" dirty="0" err="1"/>
              <a:t>několika</a:t>
            </a:r>
            <a:r>
              <a:rPr lang="en-US" sz="2900" dirty="0"/>
              <a:t> </a:t>
            </a:r>
            <a:r>
              <a:rPr lang="en-US" sz="2900" dirty="0" err="1"/>
              <a:t>evropských</a:t>
            </a:r>
            <a:r>
              <a:rPr lang="en-US" sz="2900" dirty="0"/>
              <a:t> </a:t>
            </a:r>
            <a:r>
              <a:rPr lang="en-US" sz="2900" dirty="0" err="1"/>
              <a:t>zemích</a:t>
            </a:r>
            <a:r>
              <a:rPr lang="en-US" sz="2900" dirty="0"/>
              <a:t> </a:t>
            </a:r>
            <a:r>
              <a:rPr lang="en-US" sz="2900" dirty="0" err="1"/>
              <a:t>byly</a:t>
            </a:r>
            <a:r>
              <a:rPr lang="en-US" sz="2900" dirty="0"/>
              <a:t> </a:t>
            </a:r>
            <a:r>
              <a:rPr lang="en-US" sz="2900" dirty="0" err="1"/>
              <a:t>zakázány</a:t>
            </a:r>
            <a:r>
              <a:rPr lang="en-US" sz="29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97649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E456-E6C3-684C-830C-88B48EC0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Ľudská</a:t>
            </a:r>
            <a:r>
              <a:rPr lang="en-US" b="1" dirty="0"/>
              <a:t> </a:t>
            </a:r>
            <a:r>
              <a:rPr lang="en-US" b="1" dirty="0" err="1"/>
              <a:t>povaha</a:t>
            </a:r>
            <a:r>
              <a:rPr lang="en-US" b="1" dirty="0"/>
              <a:t> </a:t>
            </a:r>
            <a:r>
              <a:rPr lang="en-US" b="1" dirty="0" err="1"/>
              <a:t>má</a:t>
            </a:r>
            <a:r>
              <a:rPr lang="en-US" b="1" dirty="0"/>
              <a:t> </a:t>
            </a:r>
            <a:r>
              <a:rPr lang="en-US" b="1" dirty="0" err="1"/>
              <a:t>viacero</a:t>
            </a:r>
            <a:r>
              <a:rPr lang="en-US" b="1" dirty="0"/>
              <a:t> </a:t>
            </a:r>
            <a:r>
              <a:rPr lang="en-US" b="1" dirty="0" err="1"/>
              <a:t>komponentov</a:t>
            </a:r>
            <a:r>
              <a:rPr lang="en-US" b="1" dirty="0"/>
              <a:t> 1/4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90A3C-5B0E-534B-B6B6-C34CEC6D2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algn="just"/>
            <a:r>
              <a:rPr lang="en-US" sz="2800" dirty="0" err="1"/>
              <a:t>Lidské</a:t>
            </a:r>
            <a:r>
              <a:rPr lang="en-US" sz="2800" dirty="0"/>
              <a:t> </a:t>
            </a:r>
            <a:r>
              <a:rPr lang="en-US" sz="2800" dirty="0" err="1"/>
              <a:t>násilí</a:t>
            </a:r>
            <a:r>
              <a:rPr lang="en-US" sz="2800" dirty="0"/>
              <a:t> </a:t>
            </a:r>
            <a:r>
              <a:rPr lang="en-US" sz="2800" dirty="0" err="1"/>
              <a:t>vychází</a:t>
            </a:r>
            <a:r>
              <a:rPr lang="en-US" sz="2800" dirty="0"/>
              <a:t> z </a:t>
            </a:r>
            <a:r>
              <a:rPr lang="en-US" sz="2800" dirty="0" err="1"/>
              <a:t>mnoha</a:t>
            </a:r>
            <a:r>
              <a:rPr lang="en-US" sz="2800" dirty="0"/>
              <a:t> </a:t>
            </a:r>
            <a:r>
              <a:rPr lang="en-US" sz="2800" dirty="0" err="1"/>
              <a:t>motivů</a:t>
            </a:r>
            <a:r>
              <a:rPr lang="en-US" sz="2800" dirty="0"/>
              <a:t>, z </a:t>
            </a:r>
            <a:r>
              <a:rPr lang="en-US" sz="2800" dirty="0" err="1"/>
              <a:t>nichž</a:t>
            </a:r>
            <a:r>
              <a:rPr lang="en-US" sz="2800" dirty="0"/>
              <a:t> </a:t>
            </a:r>
            <a:r>
              <a:rPr lang="en-US" sz="2800" dirty="0" err="1"/>
              <a:t>každý</a:t>
            </a:r>
            <a:r>
              <a:rPr lang="en-US" sz="2800" dirty="0"/>
              <a:t> </a:t>
            </a:r>
            <a:r>
              <a:rPr lang="en-US" sz="2800" dirty="0" err="1"/>
              <a:t>zahrnuje</a:t>
            </a:r>
            <a:r>
              <a:rPr lang="en-US" sz="2800" dirty="0"/>
              <a:t> </a:t>
            </a:r>
            <a:r>
              <a:rPr lang="en-US" sz="2800" dirty="0" err="1"/>
              <a:t>jiný</a:t>
            </a:r>
            <a:r>
              <a:rPr lang="en-US" sz="2800" dirty="0"/>
              <a:t> </a:t>
            </a:r>
            <a:r>
              <a:rPr lang="en-US" sz="2800" dirty="0" err="1"/>
              <a:t>neurobiologický</a:t>
            </a:r>
            <a:r>
              <a:rPr lang="en-US" sz="2800" dirty="0"/>
              <a:t> </a:t>
            </a:r>
            <a:r>
              <a:rPr lang="en-US" sz="2800" dirty="0" err="1"/>
              <a:t>systém</a:t>
            </a:r>
            <a:r>
              <a:rPr lang="en-US" sz="2800" dirty="0"/>
              <a:t>: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1. </a:t>
            </a:r>
            <a:r>
              <a:rPr lang="en-US" sz="2800" dirty="0" err="1"/>
              <a:t>zneužití</a:t>
            </a:r>
            <a:r>
              <a:rPr lang="en-US" sz="2800" dirty="0"/>
              <a:t>: </a:t>
            </a:r>
            <a:r>
              <a:rPr lang="en-US" sz="2800" dirty="0" err="1"/>
              <a:t>násilí</a:t>
            </a:r>
            <a:r>
              <a:rPr lang="en-US" sz="2800" dirty="0"/>
              <a:t> se </a:t>
            </a:r>
            <a:r>
              <a:rPr lang="en-US" sz="2800" dirty="0" err="1"/>
              <a:t>používá</a:t>
            </a:r>
            <a:r>
              <a:rPr lang="en-US" sz="2800" dirty="0"/>
              <a:t> </a:t>
            </a:r>
            <a:r>
              <a:rPr lang="en-US" sz="2800" dirty="0" err="1"/>
              <a:t>jako</a:t>
            </a:r>
            <a:r>
              <a:rPr lang="en-US" sz="2800" dirty="0"/>
              <a:t> </a:t>
            </a:r>
            <a:r>
              <a:rPr lang="en-US" sz="2800" dirty="0" err="1"/>
              <a:t>prostředek</a:t>
            </a:r>
            <a:r>
              <a:rPr lang="en-US" sz="2800" dirty="0"/>
              <a:t> k </a:t>
            </a:r>
            <a:r>
              <a:rPr lang="en-US" sz="2800" dirty="0" err="1"/>
              <a:t>dosažení</a:t>
            </a:r>
            <a:r>
              <a:rPr lang="en-US" sz="2800" dirty="0"/>
              <a:t> </a:t>
            </a:r>
            <a:r>
              <a:rPr lang="en-US" sz="2800" dirty="0" err="1"/>
              <a:t>cíle</a:t>
            </a:r>
            <a:r>
              <a:rPr lang="en-US" sz="2800" dirty="0"/>
              <a:t>, k </a:t>
            </a:r>
            <a:r>
              <a:rPr lang="en-US" sz="2800" dirty="0" err="1"/>
              <a:t>poškození</a:t>
            </a:r>
            <a:r>
              <a:rPr lang="en-US" sz="2800" dirty="0"/>
              <a:t> </a:t>
            </a:r>
            <a:r>
              <a:rPr lang="en-US" sz="2800" dirty="0" err="1"/>
              <a:t>osoby</a:t>
            </a:r>
            <a:r>
              <a:rPr lang="en-US" sz="2800" dirty="0"/>
              <a:t>, </a:t>
            </a:r>
            <a:r>
              <a:rPr lang="en-US" sz="2800" dirty="0" err="1"/>
              <a:t>která</a:t>
            </a:r>
            <a:r>
              <a:rPr lang="en-US" sz="2800" dirty="0"/>
              <a:t> je </a:t>
            </a:r>
            <a:r>
              <a:rPr lang="en-US" sz="2800" dirty="0" err="1"/>
              <a:t>překážkou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cestě</a:t>
            </a:r>
            <a:r>
              <a:rPr lang="en-US" sz="2800" dirty="0"/>
              <a:t> k </a:t>
            </a:r>
            <a:r>
              <a:rPr lang="en-US" sz="2800" dirty="0" err="1"/>
              <a:t>něčemu</a:t>
            </a:r>
            <a:r>
              <a:rPr lang="en-US" sz="2800" dirty="0"/>
              <a:t>, co </a:t>
            </a:r>
            <a:r>
              <a:rPr lang="en-US" sz="2800" dirty="0" err="1"/>
              <a:t>agresor</a:t>
            </a:r>
            <a:r>
              <a:rPr lang="en-US" sz="2800" dirty="0"/>
              <a:t> </a:t>
            </a:r>
            <a:r>
              <a:rPr lang="en-US" sz="2800" dirty="0" err="1"/>
              <a:t>chce</a:t>
            </a:r>
            <a:r>
              <a:rPr lang="en-US" sz="2800" dirty="0"/>
              <a:t>.</a:t>
            </a:r>
          </a:p>
          <a:p>
            <a:pPr marL="0" indent="0" algn="just">
              <a:buNone/>
            </a:pPr>
            <a:endParaRPr lang="en-US" sz="2800" dirty="0"/>
          </a:p>
          <a:p>
            <a:pPr algn="just"/>
            <a:r>
              <a:rPr lang="en-US" sz="2800" dirty="0"/>
              <a:t>2. </a:t>
            </a:r>
            <a:r>
              <a:rPr lang="en-US" sz="2800" b="1" dirty="0"/>
              <a:t>dominance</a:t>
            </a:r>
            <a:r>
              <a:rPr lang="en-US" sz="2800" dirty="0"/>
              <a:t>: </a:t>
            </a:r>
            <a:r>
              <a:rPr lang="en-US" sz="2800" dirty="0" err="1"/>
              <a:t>snaha</a:t>
            </a:r>
            <a:r>
              <a:rPr lang="en-US" sz="2800" dirty="0"/>
              <a:t> </a:t>
            </a:r>
            <a:r>
              <a:rPr lang="en-US" sz="2800" dirty="0" err="1"/>
              <a:t>dominovat</a:t>
            </a:r>
            <a:r>
              <a:rPr lang="en-US" sz="2800" dirty="0"/>
              <a:t>, </a:t>
            </a:r>
            <a:r>
              <a:rPr lang="en-US" sz="2800" dirty="0" err="1"/>
              <a:t>stát</a:t>
            </a:r>
            <a:r>
              <a:rPr lang="en-US" sz="2800" dirty="0"/>
              <a:t> se alfa </a:t>
            </a:r>
            <a:r>
              <a:rPr lang="en-US" sz="2800" dirty="0" err="1"/>
              <a:t>samcem</a:t>
            </a:r>
            <a:r>
              <a:rPr lang="en-US" sz="2800" dirty="0"/>
              <a:t>; </a:t>
            </a:r>
            <a:r>
              <a:rPr lang="en-US" sz="2800" dirty="0" err="1"/>
              <a:t>snaha</a:t>
            </a:r>
            <a:r>
              <a:rPr lang="en-US" sz="2800" dirty="0"/>
              <a:t> o </a:t>
            </a:r>
            <a:r>
              <a:rPr lang="en-US" sz="2800" dirty="0" err="1"/>
              <a:t>kmenovou</a:t>
            </a:r>
            <a:r>
              <a:rPr lang="en-US" sz="2800" dirty="0"/>
              <a:t>, </a:t>
            </a:r>
            <a:r>
              <a:rPr lang="en-US" sz="2800" dirty="0" err="1"/>
              <a:t>etnickou</a:t>
            </a:r>
            <a:r>
              <a:rPr lang="en-US" sz="2800" dirty="0"/>
              <a:t>, </a:t>
            </a:r>
            <a:r>
              <a:rPr lang="en-US" sz="2800" dirty="0" err="1"/>
              <a:t>rasovou</a:t>
            </a:r>
            <a:r>
              <a:rPr lang="en-US" sz="2800" dirty="0"/>
              <a:t>, </a:t>
            </a:r>
            <a:r>
              <a:rPr lang="en-US" sz="2800" dirty="0" err="1"/>
              <a:t>národní</a:t>
            </a:r>
            <a:r>
              <a:rPr lang="en-US" sz="2800" dirty="0"/>
              <a:t> </a:t>
            </a:r>
            <a:r>
              <a:rPr lang="en-US" sz="2800" dirty="0" err="1"/>
              <a:t>nebo</a:t>
            </a:r>
            <a:r>
              <a:rPr lang="en-US" sz="2800" dirty="0"/>
              <a:t> </a:t>
            </a:r>
            <a:r>
              <a:rPr lang="en-US" sz="2800" dirty="0" err="1"/>
              <a:t>náboženskou</a:t>
            </a:r>
            <a:r>
              <a:rPr lang="en-US" sz="2800" dirty="0"/>
              <a:t> </a:t>
            </a:r>
            <a:r>
              <a:rPr lang="en-US" sz="2800" dirty="0" err="1"/>
              <a:t>nadřazenost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1104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DCDD-06AB-AE4E-8825-F683C4EA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Ľudská</a:t>
            </a:r>
            <a:r>
              <a:rPr lang="en-US" b="1" dirty="0"/>
              <a:t> </a:t>
            </a:r>
            <a:r>
              <a:rPr lang="en-US" b="1" dirty="0" err="1"/>
              <a:t>povaha</a:t>
            </a:r>
            <a:r>
              <a:rPr lang="en-US" b="1" dirty="0"/>
              <a:t> </a:t>
            </a:r>
            <a:r>
              <a:rPr lang="en-US" b="1" dirty="0" err="1"/>
              <a:t>má</a:t>
            </a:r>
            <a:r>
              <a:rPr lang="en-US" b="1" dirty="0"/>
              <a:t> </a:t>
            </a:r>
            <a:r>
              <a:rPr lang="en-US" b="1" dirty="0" err="1"/>
              <a:t>viacero</a:t>
            </a:r>
            <a:r>
              <a:rPr lang="en-US" b="1" dirty="0"/>
              <a:t> </a:t>
            </a:r>
            <a:r>
              <a:rPr lang="en-US" b="1" dirty="0" err="1"/>
              <a:t>komponentov</a:t>
            </a:r>
            <a:r>
              <a:rPr lang="en-US" b="1" dirty="0"/>
              <a:t> 2/4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7153A-C083-4042-8E67-461247197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/>
              <a:t>3. </a:t>
            </a:r>
            <a:r>
              <a:rPr lang="en-US" sz="2800" b="1" dirty="0" err="1"/>
              <a:t>pomsta</a:t>
            </a:r>
            <a:r>
              <a:rPr lang="en-US" sz="2800" dirty="0"/>
              <a:t>: </a:t>
            </a:r>
            <a:r>
              <a:rPr lang="en-US" sz="2800" dirty="0" err="1"/>
              <a:t>přesvědčení</a:t>
            </a:r>
            <a:r>
              <a:rPr lang="en-US" sz="2800" dirty="0"/>
              <a:t>, </a:t>
            </a:r>
            <a:r>
              <a:rPr lang="en-US" sz="2800" dirty="0" err="1"/>
              <a:t>že</a:t>
            </a:r>
            <a:r>
              <a:rPr lang="en-US" sz="2800" dirty="0"/>
              <a:t> </a:t>
            </a:r>
            <a:r>
              <a:rPr lang="en-US" sz="2800" dirty="0" err="1"/>
              <a:t>někdo</a:t>
            </a:r>
            <a:r>
              <a:rPr lang="en-US" sz="2800" dirty="0"/>
              <a:t>, </a:t>
            </a:r>
            <a:r>
              <a:rPr lang="en-US" sz="2800" dirty="0" err="1"/>
              <a:t>kdo</a:t>
            </a:r>
            <a:r>
              <a:rPr lang="en-US" sz="2800" dirty="0"/>
              <a:t> se </a:t>
            </a:r>
            <a:r>
              <a:rPr lang="en-US" sz="2800" dirty="0" err="1"/>
              <a:t>dopustil</a:t>
            </a:r>
            <a:r>
              <a:rPr lang="en-US" sz="2800" dirty="0"/>
              <a:t> </a:t>
            </a:r>
            <a:r>
              <a:rPr lang="en-US" sz="2800" dirty="0" err="1"/>
              <a:t>morálního</a:t>
            </a:r>
            <a:r>
              <a:rPr lang="en-US" sz="2800" dirty="0"/>
              <a:t> </a:t>
            </a:r>
            <a:r>
              <a:rPr lang="en-US" sz="2800" dirty="0" err="1"/>
              <a:t>přestupku</a:t>
            </a:r>
            <a:r>
              <a:rPr lang="en-US" sz="2800" dirty="0"/>
              <a:t>,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zaslouží</a:t>
            </a:r>
            <a:r>
              <a:rPr lang="en-US" sz="2800" dirty="0"/>
              <a:t> </a:t>
            </a:r>
            <a:r>
              <a:rPr lang="en-US" sz="2800" dirty="0" err="1"/>
              <a:t>být</a:t>
            </a:r>
            <a:r>
              <a:rPr lang="en-US" sz="2800" dirty="0"/>
              <a:t> </a:t>
            </a:r>
            <a:r>
              <a:rPr lang="en-US" sz="2800" dirty="0" err="1"/>
              <a:t>potrestán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4. </a:t>
            </a:r>
            <a:r>
              <a:rPr lang="en-US" sz="2800" b="1" dirty="0" err="1"/>
              <a:t>ideologie</a:t>
            </a:r>
            <a:r>
              <a:rPr lang="en-US" sz="2800" dirty="0"/>
              <a:t>: </a:t>
            </a:r>
            <a:r>
              <a:rPr lang="en-US" sz="2800" dirty="0" err="1"/>
              <a:t>sdílené</a:t>
            </a:r>
            <a:r>
              <a:rPr lang="en-US" sz="2800" dirty="0"/>
              <a:t> </a:t>
            </a:r>
            <a:r>
              <a:rPr lang="en-US" sz="2800" dirty="0" err="1"/>
              <a:t>systémy</a:t>
            </a:r>
            <a:r>
              <a:rPr lang="en-US" sz="2800" dirty="0"/>
              <a:t> </a:t>
            </a:r>
            <a:r>
              <a:rPr lang="en-US" sz="2800" dirty="0" err="1"/>
              <a:t>víry</a:t>
            </a:r>
            <a:r>
              <a:rPr lang="en-US" sz="2800" dirty="0"/>
              <a:t>, </a:t>
            </a:r>
            <a:r>
              <a:rPr lang="en-US" sz="2800" dirty="0" err="1"/>
              <a:t>které</a:t>
            </a:r>
            <a:r>
              <a:rPr lang="en-US" sz="2800" dirty="0"/>
              <a:t> se </a:t>
            </a:r>
            <a:r>
              <a:rPr lang="en-US" sz="2800" dirty="0" err="1"/>
              <a:t>šíří</a:t>
            </a:r>
            <a:r>
              <a:rPr lang="en-US" sz="2800" dirty="0"/>
              <a:t> </a:t>
            </a:r>
            <a:r>
              <a:rPr lang="en-US" sz="2800" dirty="0" err="1"/>
              <a:t>prostřednictvím</a:t>
            </a:r>
            <a:r>
              <a:rPr lang="en-US" sz="2800" dirty="0"/>
              <a:t> </a:t>
            </a:r>
            <a:r>
              <a:rPr lang="en-US" sz="2800" dirty="0" err="1"/>
              <a:t>indoktrinace</a:t>
            </a:r>
            <a:r>
              <a:rPr lang="en-US" sz="2800" dirty="0"/>
              <a:t> </a:t>
            </a:r>
            <a:r>
              <a:rPr lang="en-US" sz="2800" dirty="0" err="1"/>
              <a:t>nebo</a:t>
            </a:r>
            <a:r>
              <a:rPr lang="en-US" sz="2800" dirty="0"/>
              <a:t> </a:t>
            </a:r>
            <a:r>
              <a:rPr lang="en-US" sz="2800" dirty="0" err="1"/>
              <a:t>násilí</a:t>
            </a:r>
            <a:r>
              <a:rPr lang="en-US" sz="2800" dirty="0"/>
              <a:t> a </a:t>
            </a:r>
            <a:r>
              <a:rPr lang="en-US" sz="2800" dirty="0" err="1"/>
              <a:t>přinášejí</a:t>
            </a:r>
            <a:r>
              <a:rPr lang="en-US" sz="2800" dirty="0"/>
              <a:t> </a:t>
            </a:r>
            <a:r>
              <a:rPr lang="en-US" sz="2800" dirty="0" err="1"/>
              <a:t>vizi</a:t>
            </a:r>
            <a:r>
              <a:rPr lang="en-US" sz="2800" dirty="0"/>
              <a:t> </a:t>
            </a:r>
            <a:r>
              <a:rPr lang="en-US" sz="2800" dirty="0" err="1"/>
              <a:t>utopie</a:t>
            </a:r>
            <a:r>
              <a:rPr lang="en-US" sz="2800" dirty="0"/>
              <a:t>: </a:t>
            </a:r>
          </a:p>
          <a:p>
            <a:pPr algn="just"/>
            <a:r>
              <a:rPr lang="en-US" sz="2800" dirty="0" err="1"/>
              <a:t>Protože</a:t>
            </a:r>
            <a:r>
              <a:rPr lang="en-US" sz="2800" dirty="0"/>
              <a:t> </a:t>
            </a:r>
            <a:r>
              <a:rPr lang="en-US" sz="2800" dirty="0" err="1"/>
              <a:t>utopie</a:t>
            </a:r>
            <a:r>
              <a:rPr lang="en-US" sz="2800" dirty="0"/>
              <a:t> je </a:t>
            </a:r>
            <a:r>
              <a:rPr lang="en-US" sz="2800" dirty="0" err="1"/>
              <a:t>svět</a:t>
            </a:r>
            <a:r>
              <a:rPr lang="en-US" sz="2800" dirty="0"/>
              <a:t>, </a:t>
            </a:r>
            <a:r>
              <a:rPr lang="en-US" sz="2800" dirty="0" err="1"/>
              <a:t>který</a:t>
            </a:r>
            <a:r>
              <a:rPr lang="en-US" sz="2800" dirty="0"/>
              <a:t> </a:t>
            </a:r>
            <a:r>
              <a:rPr lang="en-US" sz="2800" dirty="0" err="1"/>
              <a:t>bude</a:t>
            </a:r>
            <a:r>
              <a:rPr lang="en-US" sz="2800" dirty="0"/>
              <a:t> </a:t>
            </a:r>
            <a:r>
              <a:rPr lang="en-US" sz="2800" dirty="0" err="1"/>
              <a:t>nekonečně</a:t>
            </a:r>
            <a:r>
              <a:rPr lang="en-US" sz="2800" dirty="0"/>
              <a:t> </a:t>
            </a:r>
            <a:r>
              <a:rPr lang="en-US" sz="2800" dirty="0" err="1"/>
              <a:t>dobrý</a:t>
            </a:r>
            <a:r>
              <a:rPr lang="en-US" sz="2800" dirty="0"/>
              <a:t>, je </a:t>
            </a:r>
            <a:r>
              <a:rPr lang="en-US" sz="2800" dirty="0" err="1"/>
              <a:t>přípustné</a:t>
            </a:r>
            <a:r>
              <a:rPr lang="en-US" sz="2800" dirty="0"/>
              <a:t> </a:t>
            </a:r>
            <a:r>
              <a:rPr lang="en-US" sz="2800" dirty="0" err="1"/>
              <a:t>dočasně</a:t>
            </a:r>
            <a:r>
              <a:rPr lang="en-US" sz="2800" dirty="0"/>
              <a:t> </a:t>
            </a:r>
            <a:r>
              <a:rPr lang="en-US" sz="2800" dirty="0" err="1"/>
              <a:t>použít</a:t>
            </a:r>
            <a:r>
              <a:rPr lang="en-US" sz="2800" dirty="0"/>
              <a:t> </a:t>
            </a:r>
            <a:r>
              <a:rPr lang="en-US" sz="2800" dirty="0" err="1"/>
              <a:t>velké</a:t>
            </a:r>
            <a:r>
              <a:rPr lang="en-US" sz="2800" dirty="0"/>
              <a:t> </a:t>
            </a:r>
            <a:r>
              <a:rPr lang="en-US" sz="2800" dirty="0" err="1"/>
              <a:t>množství</a:t>
            </a:r>
            <a:r>
              <a:rPr lang="en-US" sz="2800" dirty="0"/>
              <a:t> </a:t>
            </a:r>
            <a:r>
              <a:rPr lang="en-US" sz="2800" dirty="0" err="1"/>
              <a:t>síly</a:t>
            </a:r>
            <a:r>
              <a:rPr lang="en-US" sz="2800" dirty="0"/>
              <a:t> </a:t>
            </a:r>
            <a:r>
              <a:rPr lang="en-US" sz="2800" dirty="0" err="1"/>
              <a:t>proti</a:t>
            </a:r>
            <a:r>
              <a:rPr lang="en-US" sz="2800" dirty="0"/>
              <a:t> </a:t>
            </a:r>
            <a:r>
              <a:rPr lang="en-US" sz="2800" dirty="0" err="1"/>
              <a:t>těm</a:t>
            </a:r>
            <a:r>
              <a:rPr lang="en-US" sz="2800" dirty="0"/>
              <a:t>, </a:t>
            </a:r>
            <a:r>
              <a:rPr lang="en-US" sz="2800" dirty="0" err="1"/>
              <a:t>kteří</a:t>
            </a:r>
            <a:r>
              <a:rPr lang="en-US" sz="2800" dirty="0"/>
              <a:t> </a:t>
            </a:r>
            <a:r>
              <a:rPr lang="en-US" sz="2800" dirty="0" err="1"/>
              <a:t>jí</a:t>
            </a:r>
            <a:r>
              <a:rPr lang="en-US" sz="2800" dirty="0"/>
              <a:t> </a:t>
            </a:r>
            <a:r>
              <a:rPr lang="en-US" sz="2800" dirty="0" err="1"/>
              <a:t>stojí</a:t>
            </a:r>
            <a:r>
              <a:rPr lang="en-US" sz="2800" dirty="0"/>
              <a:t> v </a:t>
            </a:r>
            <a:r>
              <a:rPr lang="en-US" sz="2800" dirty="0" err="1"/>
              <a:t>cestě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407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45D90-EF9B-3A49-93DE-8A8DE39A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Ľudská</a:t>
            </a:r>
            <a:r>
              <a:rPr lang="en-US" b="1" dirty="0"/>
              <a:t> </a:t>
            </a:r>
            <a:r>
              <a:rPr lang="en-US" b="1" dirty="0" err="1"/>
              <a:t>povaha</a:t>
            </a:r>
            <a:r>
              <a:rPr lang="en-US" b="1" dirty="0"/>
              <a:t> </a:t>
            </a:r>
            <a:r>
              <a:rPr lang="en-US" b="1" dirty="0" err="1"/>
              <a:t>má</a:t>
            </a:r>
            <a:r>
              <a:rPr lang="en-US" b="1" dirty="0"/>
              <a:t> </a:t>
            </a:r>
            <a:r>
              <a:rPr lang="en-US" b="1" dirty="0" err="1"/>
              <a:t>viacero</a:t>
            </a:r>
            <a:r>
              <a:rPr lang="en-US" b="1" dirty="0"/>
              <a:t> </a:t>
            </a:r>
            <a:r>
              <a:rPr lang="en-US" b="1" dirty="0" err="1"/>
              <a:t>komponentov</a:t>
            </a:r>
            <a:r>
              <a:rPr lang="en-US" b="1" dirty="0"/>
              <a:t> 3/4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96316-B364-AA47-BB79-9D1EF63E7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některé</a:t>
            </a:r>
            <a:r>
              <a:rPr lang="en-US" dirty="0"/>
              <a:t> z </a:t>
            </a:r>
            <a:r>
              <a:rPr lang="en-US" dirty="0" err="1"/>
              <a:t>našich</a:t>
            </a:r>
            <a:r>
              <a:rPr lang="en-US" dirty="0"/>
              <a:t> </a:t>
            </a:r>
            <a:r>
              <a:rPr lang="en-US" dirty="0" err="1"/>
              <a:t>jemnějších</a:t>
            </a:r>
            <a:r>
              <a:rPr lang="en-US" dirty="0"/>
              <a:t> </a:t>
            </a:r>
            <a:r>
              <a:rPr lang="en-US" dirty="0" err="1"/>
              <a:t>schopností</a:t>
            </a:r>
            <a:r>
              <a:rPr lang="en-US" dirty="0"/>
              <a:t> </a:t>
            </a:r>
            <a:r>
              <a:rPr lang="en-US" dirty="0" err="1"/>
              <a:t>těmto</a:t>
            </a:r>
            <a:r>
              <a:rPr lang="en-US" dirty="0"/>
              <a:t> </a:t>
            </a:r>
            <a:r>
              <a:rPr lang="en-US" dirty="0" err="1"/>
              <a:t>podnětům</a:t>
            </a:r>
            <a:r>
              <a:rPr lang="en-US" dirty="0"/>
              <a:t> </a:t>
            </a:r>
            <a:r>
              <a:rPr lang="en-US" dirty="0" err="1"/>
              <a:t>čelí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1. </a:t>
            </a:r>
            <a:r>
              <a:rPr lang="en-US" b="1" dirty="0" err="1"/>
              <a:t>sebekontrola</a:t>
            </a:r>
            <a:r>
              <a:rPr lang="en-US" dirty="0"/>
              <a:t>: </a:t>
            </a:r>
            <a:r>
              <a:rPr lang="en-US" dirty="0" err="1"/>
              <a:t>obvody</a:t>
            </a:r>
            <a:r>
              <a:rPr lang="en-US" dirty="0"/>
              <a:t> v </a:t>
            </a:r>
            <a:r>
              <a:rPr lang="en-US" dirty="0" err="1"/>
              <a:t>čelních</a:t>
            </a:r>
            <a:r>
              <a:rPr lang="en-US" dirty="0"/>
              <a:t> </a:t>
            </a:r>
            <a:r>
              <a:rPr lang="en-US" dirty="0" err="1"/>
              <a:t>lalocích</a:t>
            </a:r>
            <a:r>
              <a:rPr lang="en-US" dirty="0"/>
              <a:t> </a:t>
            </a:r>
            <a:r>
              <a:rPr lang="en-US" dirty="0" err="1"/>
              <a:t>mozku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dokáží</a:t>
            </a:r>
            <a:r>
              <a:rPr lang="en-US" dirty="0"/>
              <a:t> </a:t>
            </a:r>
            <a:r>
              <a:rPr lang="en-US" dirty="0" err="1"/>
              <a:t>předvídat</a:t>
            </a:r>
            <a:r>
              <a:rPr lang="en-US" dirty="0"/>
              <a:t> </a:t>
            </a:r>
            <a:r>
              <a:rPr lang="en-US" dirty="0" err="1"/>
              <a:t>dlouhodobé</a:t>
            </a:r>
            <a:r>
              <a:rPr lang="en-US" dirty="0"/>
              <a:t> </a:t>
            </a:r>
            <a:r>
              <a:rPr lang="en-US" dirty="0" err="1"/>
              <a:t>důsledky</a:t>
            </a:r>
            <a:r>
              <a:rPr lang="en-US" dirty="0"/>
              <a:t> </a:t>
            </a:r>
            <a:r>
              <a:rPr lang="en-US" dirty="0" err="1"/>
              <a:t>našich</a:t>
            </a:r>
            <a:r>
              <a:rPr lang="en-US" dirty="0"/>
              <a:t> </a:t>
            </a:r>
            <a:r>
              <a:rPr lang="en-US" dirty="0" err="1"/>
              <a:t>činů</a:t>
            </a:r>
            <a:r>
              <a:rPr lang="en-US" dirty="0"/>
              <a:t> a </a:t>
            </a:r>
            <a:r>
              <a:rPr lang="en-US" dirty="0" err="1"/>
              <a:t>podle</a:t>
            </a:r>
            <a:r>
              <a:rPr lang="en-US" dirty="0"/>
              <a:t> toho </a:t>
            </a:r>
            <a:r>
              <a:rPr lang="en-US" dirty="0" err="1"/>
              <a:t>jim</a:t>
            </a:r>
            <a:r>
              <a:rPr lang="en-US" dirty="0"/>
              <a:t> </a:t>
            </a:r>
            <a:r>
              <a:rPr lang="en-US" dirty="0" err="1"/>
              <a:t>čelit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2. </a:t>
            </a:r>
            <a:r>
              <a:rPr lang="en-US" b="1" dirty="0" err="1"/>
              <a:t>empatie</a:t>
            </a:r>
            <a:r>
              <a:rPr lang="en-US" dirty="0"/>
              <a:t>: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vnímat</a:t>
            </a:r>
            <a:r>
              <a:rPr lang="en-US" dirty="0"/>
              <a:t> </a:t>
            </a:r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/>
              <a:t>někoho</a:t>
            </a:r>
            <a:r>
              <a:rPr lang="en-US" dirty="0"/>
              <a:t> </a:t>
            </a:r>
            <a:r>
              <a:rPr lang="en-US" dirty="0" err="1"/>
              <a:t>jiného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7317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C0E9-B79D-C545-A4AA-4A1B021C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Ľudská</a:t>
            </a:r>
            <a:r>
              <a:rPr lang="en-US" b="1" dirty="0"/>
              <a:t> </a:t>
            </a:r>
            <a:r>
              <a:rPr lang="en-US" b="1" dirty="0" err="1"/>
              <a:t>povaha</a:t>
            </a:r>
            <a:r>
              <a:rPr lang="en-US" b="1" dirty="0"/>
              <a:t> </a:t>
            </a:r>
            <a:r>
              <a:rPr lang="en-US" b="1" dirty="0" err="1"/>
              <a:t>má</a:t>
            </a:r>
            <a:r>
              <a:rPr lang="en-US" b="1" dirty="0"/>
              <a:t> </a:t>
            </a:r>
            <a:r>
              <a:rPr lang="en-US" b="1" dirty="0" err="1"/>
              <a:t>viacero</a:t>
            </a:r>
            <a:r>
              <a:rPr lang="en-US" b="1" dirty="0"/>
              <a:t> </a:t>
            </a:r>
            <a:r>
              <a:rPr lang="en-US" b="1" dirty="0" err="1"/>
              <a:t>komponentov</a:t>
            </a:r>
            <a:r>
              <a:rPr lang="en-US" b="1" dirty="0"/>
              <a:t> 4/4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83B72-D0AF-1346-AE6F-E3C7C8E73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just"/>
            <a:r>
              <a:rPr lang="en-US" dirty="0"/>
              <a:t>3. </a:t>
            </a:r>
            <a:r>
              <a:rPr lang="en-US" b="1" dirty="0" err="1"/>
              <a:t>morální</a:t>
            </a:r>
            <a:r>
              <a:rPr lang="en-US" b="1" dirty="0"/>
              <a:t> </a:t>
            </a:r>
            <a:r>
              <a:rPr lang="en-US" b="1" dirty="0" err="1"/>
              <a:t>citlivost</a:t>
            </a:r>
            <a:r>
              <a:rPr lang="en-US" dirty="0"/>
              <a:t>: </a:t>
            </a:r>
            <a:r>
              <a:rPr lang="en-US" dirty="0" err="1"/>
              <a:t>systém</a:t>
            </a:r>
            <a:r>
              <a:rPr lang="en-US" dirty="0"/>
              <a:t> </a:t>
            </a:r>
            <a:r>
              <a:rPr lang="en-US" dirty="0" err="1"/>
              <a:t>norem</a:t>
            </a:r>
            <a:r>
              <a:rPr lang="en-US" dirty="0"/>
              <a:t> a tabu, </a:t>
            </a:r>
            <a:r>
              <a:rPr lang="en-US" dirty="0" err="1"/>
              <a:t>který</a:t>
            </a:r>
            <a:r>
              <a:rPr lang="en-US" dirty="0"/>
              <a:t> se </a:t>
            </a:r>
            <a:r>
              <a:rPr lang="en-US" dirty="0" err="1"/>
              <a:t>soustřeďuje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intuitivní</a:t>
            </a:r>
            <a:r>
              <a:rPr lang="en-US" dirty="0"/>
              <a:t> </a:t>
            </a:r>
            <a:r>
              <a:rPr lang="en-US" dirty="0" err="1"/>
              <a:t>chápání</a:t>
            </a:r>
            <a:r>
              <a:rPr lang="en-US" dirty="0"/>
              <a:t> </a:t>
            </a:r>
            <a:r>
              <a:rPr lang="en-US" dirty="0" err="1"/>
              <a:t>spravedlnosti</a:t>
            </a:r>
            <a:r>
              <a:rPr lang="en-US" dirty="0"/>
              <a:t>, </a:t>
            </a:r>
            <a:r>
              <a:rPr lang="en-US" dirty="0" err="1"/>
              <a:t>loajality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komunitě</a:t>
            </a:r>
            <a:r>
              <a:rPr lang="en-US" dirty="0"/>
              <a:t>, </a:t>
            </a:r>
            <a:r>
              <a:rPr lang="en-US" dirty="0" err="1"/>
              <a:t>respektu</a:t>
            </a:r>
            <a:r>
              <a:rPr lang="en-US" dirty="0"/>
              <a:t> k </a:t>
            </a:r>
            <a:r>
              <a:rPr lang="en-US" dirty="0" err="1"/>
              <a:t>legitimní</a:t>
            </a:r>
            <a:r>
              <a:rPr lang="en-US" dirty="0"/>
              <a:t> </a:t>
            </a:r>
            <a:r>
              <a:rPr lang="en-US" dirty="0" err="1"/>
              <a:t>autoritě</a:t>
            </a:r>
            <a:r>
              <a:rPr lang="en-US" dirty="0"/>
              <a:t> </a:t>
            </a:r>
            <a:r>
              <a:rPr lang="en-US" dirty="0" err="1"/>
              <a:t>atd</a:t>
            </a:r>
            <a:r>
              <a:rPr lang="en-US" dirty="0"/>
              <a:t>.,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motivovat</a:t>
            </a:r>
            <a:r>
              <a:rPr lang="en-US" dirty="0"/>
              <a:t> </a:t>
            </a:r>
            <a:r>
              <a:rPr lang="en-US" dirty="0" err="1"/>
              <a:t>zavádění</a:t>
            </a:r>
            <a:r>
              <a:rPr lang="en-US" dirty="0"/>
              <a:t> </a:t>
            </a:r>
            <a:r>
              <a:rPr lang="en-US" dirty="0" err="1"/>
              <a:t>norem</a:t>
            </a:r>
            <a:r>
              <a:rPr lang="en-US" dirty="0"/>
              <a:t> </a:t>
            </a:r>
            <a:r>
              <a:rPr lang="en-US" dirty="0" err="1"/>
              <a:t>spravedlnosti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4. </a:t>
            </a:r>
            <a:r>
              <a:rPr lang="en-US" b="1" dirty="0" err="1"/>
              <a:t>rozum</a:t>
            </a:r>
            <a:r>
              <a:rPr lang="en-US" dirty="0"/>
              <a:t>: </a:t>
            </a:r>
            <a:r>
              <a:rPr lang="en-US" dirty="0" err="1"/>
              <a:t>kognitivní</a:t>
            </a:r>
            <a:r>
              <a:rPr lang="en-US" dirty="0"/>
              <a:t> </a:t>
            </a:r>
            <a:r>
              <a:rPr lang="en-US" dirty="0" err="1"/>
              <a:t>procesy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dirty="0" err="1"/>
              <a:t>umožňují</a:t>
            </a:r>
            <a:r>
              <a:rPr lang="en-US" dirty="0"/>
              <a:t> </a:t>
            </a:r>
            <a:r>
              <a:rPr lang="en-US" dirty="0" err="1"/>
              <a:t>provádět</a:t>
            </a:r>
            <a:r>
              <a:rPr lang="en-US" dirty="0"/>
              <a:t> </a:t>
            </a:r>
            <a:r>
              <a:rPr lang="en-US" dirty="0" err="1"/>
              <a:t>nestrannou</a:t>
            </a:r>
            <a:r>
              <a:rPr lang="en-US" dirty="0"/>
              <a:t> a </a:t>
            </a:r>
            <a:r>
              <a:rPr lang="en-US" dirty="0" err="1"/>
              <a:t>nezaujatou</a:t>
            </a:r>
            <a:r>
              <a:rPr lang="en-US" dirty="0"/>
              <a:t> </a:t>
            </a:r>
            <a:r>
              <a:rPr lang="en-US" dirty="0" err="1"/>
              <a:t>analýzu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016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Leviathan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sz="2800" dirty="0">
                <a:latin typeface="Arial" charset="0"/>
                <a:cs typeface="Arial" charset="0"/>
              </a:rPr>
              <a:t>Thomas Hobbes (1651)</a:t>
            </a:r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GB" altLang="ja-JP" dirty="0">
                <a:latin typeface="Arial" charset="0"/>
                <a:cs typeface="Arial" charset="0"/>
              </a:rPr>
              <a:t>„[</a:t>
            </a:r>
            <a:r>
              <a:rPr lang="en-GB" altLang="ja-JP" dirty="0" err="1">
                <a:latin typeface="Arial" charset="0"/>
                <a:cs typeface="Arial" charset="0"/>
              </a:rPr>
              <a:t>Všichni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lidé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mají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stejné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schopnosti</a:t>
            </a:r>
            <a:r>
              <a:rPr lang="en-GB" altLang="ja-JP" dirty="0">
                <a:latin typeface="Arial" charset="0"/>
                <a:cs typeface="Arial" charset="0"/>
              </a:rPr>
              <a:t>, </a:t>
            </a:r>
            <a:r>
              <a:rPr lang="en-GB" altLang="ja-JP" dirty="0" err="1">
                <a:latin typeface="Arial" charset="0"/>
                <a:cs typeface="Arial" charset="0"/>
              </a:rPr>
              <a:t>takže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slabí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mohou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být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schopni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zabít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silné</a:t>
            </a:r>
            <a:r>
              <a:rPr lang="en-GB" altLang="ja-JP" dirty="0">
                <a:latin typeface="Arial" charset="0"/>
                <a:cs typeface="Arial" charset="0"/>
              </a:rPr>
              <a:t>]... z </a:t>
            </a:r>
            <a:r>
              <a:rPr lang="en-GB" altLang="ja-JP" dirty="0" err="1">
                <a:latin typeface="Arial" charset="0"/>
                <a:cs typeface="Arial" charset="0"/>
              </a:rPr>
              <a:t>této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rovnosti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schopností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vyplývá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rovnost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naděje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na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dosažení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našich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cílů</a:t>
            </a:r>
            <a:r>
              <a:rPr lang="en-GB" altLang="ja-JP" dirty="0">
                <a:latin typeface="Arial" charset="0"/>
                <a:cs typeface="Arial" charset="0"/>
              </a:rPr>
              <a:t>. </a:t>
            </a:r>
            <a:r>
              <a:rPr lang="en-GB" altLang="ja-JP" dirty="0" err="1">
                <a:latin typeface="Arial" charset="0"/>
                <a:cs typeface="Arial" charset="0"/>
              </a:rPr>
              <a:t>Pokud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tedy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dva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lidé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touží</a:t>
            </a:r>
            <a:r>
              <a:rPr lang="en-GB" altLang="ja-JP" dirty="0">
                <a:latin typeface="Arial" charset="0"/>
                <a:cs typeface="Arial" charset="0"/>
              </a:rPr>
              <a:t> po </a:t>
            </a:r>
            <a:r>
              <a:rPr lang="en-GB" altLang="ja-JP" dirty="0" err="1">
                <a:latin typeface="Arial" charset="0"/>
                <a:cs typeface="Arial" charset="0"/>
              </a:rPr>
              <a:t>stejné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věci</a:t>
            </a:r>
            <a:r>
              <a:rPr lang="en-GB" altLang="ja-JP" dirty="0">
                <a:latin typeface="Arial" charset="0"/>
                <a:cs typeface="Arial" charset="0"/>
              </a:rPr>
              <a:t>, ale </a:t>
            </a:r>
            <a:r>
              <a:rPr lang="en-GB" altLang="ja-JP" dirty="0" err="1">
                <a:latin typeface="Arial" charset="0"/>
                <a:cs typeface="Arial" charset="0"/>
              </a:rPr>
              <a:t>oba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jí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nemohou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dosáhnout</a:t>
            </a:r>
            <a:r>
              <a:rPr lang="en-GB" altLang="ja-JP" dirty="0">
                <a:latin typeface="Arial" charset="0"/>
                <a:cs typeface="Arial" charset="0"/>
              </a:rPr>
              <a:t>, </a:t>
            </a:r>
            <a:r>
              <a:rPr lang="en-GB" altLang="ja-JP" dirty="0" err="1">
                <a:latin typeface="Arial" charset="0"/>
                <a:cs typeface="Arial" charset="0"/>
              </a:rPr>
              <a:t>stávají</a:t>
            </a:r>
            <a:r>
              <a:rPr lang="en-GB" altLang="ja-JP" dirty="0">
                <a:latin typeface="Arial" charset="0"/>
                <a:cs typeface="Arial" charset="0"/>
              </a:rPr>
              <a:t> se </a:t>
            </a:r>
            <a:r>
              <a:rPr lang="en-GB" altLang="ja-JP" dirty="0" err="1">
                <a:latin typeface="Arial" charset="0"/>
                <a:cs typeface="Arial" charset="0"/>
              </a:rPr>
              <a:t>nepřáteli</a:t>
            </a:r>
            <a:r>
              <a:rPr lang="en-GB" altLang="ja-JP" dirty="0">
                <a:latin typeface="Arial" charset="0"/>
                <a:cs typeface="Arial" charset="0"/>
              </a:rPr>
              <a:t>”</a:t>
            </a:r>
            <a:br>
              <a:rPr lang="sk-SK" dirty="0"/>
            </a:br>
            <a:endParaRPr lang="sk-SK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B4B96-E1C7-6A41-8246-2F25EB32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/>
              <a:t>Kontextuálna</a:t>
            </a:r>
            <a:r>
              <a:rPr lang="en-US" sz="4000" b="1" dirty="0"/>
              <a:t> </a:t>
            </a:r>
            <a:r>
              <a:rPr lang="en-US" sz="4000" b="1" dirty="0" err="1"/>
              <a:t>povaha</a:t>
            </a:r>
            <a:r>
              <a:rPr lang="en-US" sz="4000" b="1" dirty="0"/>
              <a:t> </a:t>
            </a:r>
            <a:r>
              <a:rPr lang="en-US" sz="4000" b="1" dirty="0" err="1"/>
              <a:t>použitia</a:t>
            </a:r>
            <a:r>
              <a:rPr lang="en-US" sz="4000" b="1" dirty="0"/>
              <a:t> </a:t>
            </a:r>
            <a:r>
              <a:rPr lang="en-US" sz="4000" b="1" dirty="0" err="1"/>
              <a:t>násilia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2D6B8-1810-5F4A-8E1E-838FA3C78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4097"/>
            <a:ext cx="8229600" cy="5257800"/>
          </a:xfrm>
        </p:spPr>
        <p:txBody>
          <a:bodyPr/>
          <a:lstStyle/>
          <a:p>
            <a:pPr algn="just"/>
            <a:r>
              <a:rPr lang="en-US" sz="2500" dirty="0" err="1"/>
              <a:t>rozhodnutie</a:t>
            </a:r>
            <a:r>
              <a:rPr lang="en-US" sz="2500" dirty="0"/>
              <a:t> </a:t>
            </a:r>
            <a:r>
              <a:rPr lang="en-US" sz="2500" dirty="0" err="1"/>
              <a:t>viesť</a:t>
            </a:r>
            <a:r>
              <a:rPr lang="en-US" sz="2500" dirty="0"/>
              <a:t> </a:t>
            </a:r>
            <a:r>
              <a:rPr lang="en-US" sz="2500" dirty="0" err="1"/>
              <a:t>vojnu</a:t>
            </a:r>
            <a:r>
              <a:rPr lang="en-US" sz="2500" dirty="0"/>
              <a:t> </a:t>
            </a:r>
            <a:r>
              <a:rPr lang="en-US" sz="2500" dirty="0" err="1"/>
              <a:t>môže</a:t>
            </a:r>
            <a:r>
              <a:rPr lang="en-US" sz="2500" dirty="0"/>
              <a:t> </a:t>
            </a:r>
            <a:r>
              <a:rPr lang="en-US" sz="2500" dirty="0" err="1"/>
              <a:t>vyvolať</a:t>
            </a:r>
            <a:r>
              <a:rPr lang="en-US" sz="2500" dirty="0"/>
              <a:t> </a:t>
            </a:r>
            <a:r>
              <a:rPr lang="en-US" sz="2500" dirty="0" err="1"/>
              <a:t>akákoľvek</a:t>
            </a:r>
            <a:r>
              <a:rPr lang="en-US" sz="2500" dirty="0"/>
              <a:t> </a:t>
            </a:r>
            <a:r>
              <a:rPr lang="en-US" sz="2500" dirty="0" err="1"/>
              <a:t>kombinácia</a:t>
            </a:r>
            <a:r>
              <a:rPr lang="en-US" sz="2500" dirty="0"/>
              <a:t> </a:t>
            </a:r>
            <a:r>
              <a:rPr lang="en-US" sz="2500" dirty="0" err="1"/>
              <a:t>motívov</a:t>
            </a:r>
            <a:r>
              <a:rPr lang="en-US" sz="2500" dirty="0"/>
              <a:t> </a:t>
            </a:r>
            <a:r>
              <a:rPr lang="en-US" sz="2500" dirty="0" err="1"/>
              <a:t>vyvolávajúcich</a:t>
            </a:r>
            <a:r>
              <a:rPr lang="en-US" sz="2500" dirty="0"/>
              <a:t> </a:t>
            </a:r>
            <a:r>
              <a:rPr lang="en-US" sz="2500" dirty="0" err="1"/>
              <a:t>násilie</a:t>
            </a:r>
            <a:endParaRPr lang="en-US" sz="2500" dirty="0"/>
          </a:p>
          <a:p>
            <a:pPr algn="just"/>
            <a:r>
              <a:rPr lang="en-US" sz="2500" dirty="0" err="1"/>
              <a:t>mnohé</a:t>
            </a:r>
            <a:r>
              <a:rPr lang="en-US" sz="2500" dirty="0"/>
              <a:t> </a:t>
            </a:r>
            <a:r>
              <a:rPr lang="en-US" sz="2500" dirty="0" err="1"/>
              <a:t>ľudské</a:t>
            </a:r>
            <a:r>
              <a:rPr lang="en-US" sz="2500" dirty="0"/>
              <a:t> </a:t>
            </a:r>
            <a:r>
              <a:rPr lang="en-US" sz="2500" dirty="0" err="1"/>
              <a:t>reakcie</a:t>
            </a:r>
            <a:r>
              <a:rPr lang="en-US" sz="2500" dirty="0"/>
              <a:t> </a:t>
            </a:r>
            <a:r>
              <a:rPr lang="en-US" sz="2500" dirty="0" err="1"/>
              <a:t>sú</a:t>
            </a:r>
            <a:r>
              <a:rPr lang="en-US" sz="2500" dirty="0"/>
              <a:t> </a:t>
            </a:r>
            <a:r>
              <a:rPr lang="en-US" sz="2500" dirty="0" err="1"/>
              <a:t>oportunistické</a:t>
            </a:r>
            <a:r>
              <a:rPr lang="en-US" sz="2500" dirty="0"/>
              <a:t>, </a:t>
            </a:r>
            <a:r>
              <a:rPr lang="en-US" sz="2500" dirty="0" err="1"/>
              <a:t>reaktívne</a:t>
            </a:r>
            <a:r>
              <a:rPr lang="en-US" sz="2500" dirty="0"/>
              <a:t> </a:t>
            </a:r>
            <a:r>
              <a:rPr lang="en-US" sz="2500" dirty="0" err="1"/>
              <a:t>alebo</a:t>
            </a:r>
            <a:r>
              <a:rPr lang="en-US" sz="2500" dirty="0"/>
              <a:t> </a:t>
            </a:r>
            <a:r>
              <a:rPr lang="en-US" sz="2500" dirty="0" err="1"/>
              <a:t>fakultatívne</a:t>
            </a:r>
            <a:r>
              <a:rPr lang="en-US" sz="2500" dirty="0"/>
              <a:t>, </a:t>
            </a:r>
            <a:r>
              <a:rPr lang="en-US" sz="2500" dirty="0" err="1"/>
              <a:t>vyvolané</a:t>
            </a:r>
            <a:r>
              <a:rPr lang="en-US" sz="2500" dirty="0"/>
              <a:t> </a:t>
            </a:r>
            <a:r>
              <a:rPr lang="en-US" sz="2500" dirty="0" err="1"/>
              <a:t>rôznymi</a:t>
            </a:r>
            <a:r>
              <a:rPr lang="en-US" sz="2500" dirty="0"/>
              <a:t> </a:t>
            </a:r>
            <a:r>
              <a:rPr lang="en-US" sz="2500" dirty="0" err="1"/>
              <a:t>kombináciami</a:t>
            </a:r>
            <a:r>
              <a:rPr lang="en-US" sz="2500" dirty="0"/>
              <a:t> </a:t>
            </a:r>
            <a:r>
              <a:rPr lang="en-US" sz="2500" dirty="0" err="1"/>
              <a:t>spúšťačov</a:t>
            </a:r>
            <a:r>
              <a:rPr lang="en-US" sz="2500" dirty="0"/>
              <a:t> a </a:t>
            </a:r>
            <a:r>
              <a:rPr lang="en-US" sz="2500" dirty="0" err="1"/>
              <a:t>kognitívnych</a:t>
            </a:r>
            <a:r>
              <a:rPr lang="en-US" sz="2500" dirty="0"/>
              <a:t> a </a:t>
            </a:r>
            <a:r>
              <a:rPr lang="en-US" sz="2500" dirty="0" err="1"/>
              <a:t>emocionálnych</a:t>
            </a:r>
            <a:r>
              <a:rPr lang="en-US" sz="2500" dirty="0"/>
              <a:t> </a:t>
            </a:r>
            <a:r>
              <a:rPr lang="en-US" sz="2500" dirty="0" err="1"/>
              <a:t>stavov</a:t>
            </a:r>
            <a:endParaRPr lang="en-US" sz="2500" dirty="0"/>
          </a:p>
          <a:p>
            <a:pPr algn="just"/>
            <a:r>
              <a:rPr lang="en-US" sz="2500" dirty="0"/>
              <a:t>k </a:t>
            </a:r>
            <a:r>
              <a:rPr lang="en-US" sz="2500" dirty="0" err="1"/>
              <a:t>predátorstvu</a:t>
            </a:r>
            <a:r>
              <a:rPr lang="en-US" sz="2500" dirty="0"/>
              <a:t> a </a:t>
            </a:r>
            <a:r>
              <a:rPr lang="en-US" sz="2500" dirty="0" err="1"/>
              <a:t>vykorisťovaniu</a:t>
            </a:r>
            <a:r>
              <a:rPr lang="en-US" sz="2500" dirty="0"/>
              <a:t> </a:t>
            </a:r>
            <a:r>
              <a:rPr lang="en-US" sz="2500" dirty="0" err="1"/>
              <a:t>môže</a:t>
            </a:r>
            <a:r>
              <a:rPr lang="en-US" sz="2500" dirty="0"/>
              <a:t> </a:t>
            </a:r>
            <a:r>
              <a:rPr lang="en-US" sz="2500" dirty="0" err="1"/>
              <a:t>dôjsť</a:t>
            </a:r>
            <a:r>
              <a:rPr lang="en-US" sz="2500" dirty="0"/>
              <a:t>, </a:t>
            </a:r>
            <a:r>
              <a:rPr lang="en-US" sz="2500" dirty="0" err="1"/>
              <a:t>keď</a:t>
            </a:r>
            <a:r>
              <a:rPr lang="en-US" sz="2500" dirty="0"/>
              <a:t> </a:t>
            </a:r>
            <a:r>
              <a:rPr lang="en-US" sz="2500" dirty="0" err="1"/>
              <a:t>sa</a:t>
            </a:r>
            <a:r>
              <a:rPr lang="en-US" sz="2500" dirty="0"/>
              <a:t> </a:t>
            </a:r>
            <a:r>
              <a:rPr lang="en-US" sz="2500" dirty="0" err="1"/>
              <a:t>naskytne</a:t>
            </a:r>
            <a:r>
              <a:rPr lang="en-US" sz="2500" dirty="0"/>
              <a:t> </a:t>
            </a:r>
            <a:r>
              <a:rPr lang="en-US" sz="2500" dirty="0" err="1"/>
              <a:t>príležitosť</a:t>
            </a:r>
            <a:r>
              <a:rPr lang="en-US" sz="2500" dirty="0"/>
              <a:t> s </a:t>
            </a:r>
            <a:r>
              <a:rPr lang="en-US" sz="2500" dirty="0" err="1"/>
              <a:t>nízkym</a:t>
            </a:r>
            <a:r>
              <a:rPr lang="en-US" sz="2500" dirty="0"/>
              <a:t> </a:t>
            </a:r>
            <a:r>
              <a:rPr lang="en-US" sz="2500" dirty="0" err="1"/>
              <a:t>rizikom</a:t>
            </a:r>
            <a:r>
              <a:rPr lang="en-US" sz="2500" dirty="0"/>
              <a:t> </a:t>
            </a:r>
            <a:r>
              <a:rPr lang="en-US" sz="2500" dirty="0" err="1"/>
              <a:t>zneužiť</a:t>
            </a:r>
            <a:r>
              <a:rPr lang="en-US" sz="2500" dirty="0"/>
              <a:t> </a:t>
            </a:r>
            <a:r>
              <a:rPr lang="en-US" sz="2500" dirty="0" err="1"/>
              <a:t>obeť</a:t>
            </a:r>
            <a:endParaRPr lang="en-US" sz="2500" dirty="0"/>
          </a:p>
          <a:p>
            <a:pPr algn="just"/>
            <a:r>
              <a:rPr lang="en-US" sz="2500" dirty="0"/>
              <a:t> </a:t>
            </a:r>
            <a:r>
              <a:rPr lang="en-US" sz="2500" dirty="0" err="1"/>
              <a:t>pomsta</a:t>
            </a:r>
            <a:r>
              <a:rPr lang="en-US" sz="2500" dirty="0"/>
              <a:t> s </a:t>
            </a:r>
            <a:r>
              <a:rPr lang="en-US" sz="2500" dirty="0" err="1"/>
              <a:t>cieľom</a:t>
            </a:r>
            <a:r>
              <a:rPr lang="en-US" sz="2500" dirty="0"/>
              <a:t> </a:t>
            </a:r>
            <a:r>
              <a:rPr lang="en-US" sz="2500" dirty="0" err="1"/>
              <a:t>potrestať</a:t>
            </a:r>
            <a:r>
              <a:rPr lang="en-US" sz="2500" dirty="0"/>
              <a:t> (a </a:t>
            </a:r>
            <a:r>
              <a:rPr lang="en-US" sz="2500" dirty="0" err="1"/>
              <a:t>tým</a:t>
            </a:r>
            <a:r>
              <a:rPr lang="en-US" sz="2500" dirty="0"/>
              <a:t> </a:t>
            </a:r>
            <a:r>
              <a:rPr lang="en-US" sz="2500" dirty="0" err="1"/>
              <a:t>odradiť</a:t>
            </a:r>
            <a:r>
              <a:rPr lang="en-US" sz="2500" dirty="0"/>
              <a:t> </a:t>
            </a:r>
            <a:r>
              <a:rPr lang="en-US" sz="2500" dirty="0" err="1"/>
              <a:t>budúce</a:t>
            </a:r>
            <a:r>
              <a:rPr lang="en-US" sz="2500" dirty="0"/>
              <a:t>) </a:t>
            </a:r>
            <a:r>
              <a:rPr lang="en-US" sz="2500" dirty="0" err="1"/>
              <a:t>urážky</a:t>
            </a:r>
            <a:r>
              <a:rPr lang="en-US" sz="2500" dirty="0"/>
              <a:t> </a:t>
            </a:r>
          </a:p>
          <a:p>
            <a:pPr algn="just"/>
            <a:r>
              <a:rPr lang="en-US" sz="2500" dirty="0" err="1"/>
              <a:t>ak</a:t>
            </a:r>
            <a:r>
              <a:rPr lang="en-US" sz="2500" dirty="0"/>
              <a:t> </a:t>
            </a:r>
            <a:r>
              <a:rPr lang="en-US" sz="2500" dirty="0" err="1"/>
              <a:t>človek</a:t>
            </a:r>
            <a:r>
              <a:rPr lang="en-US" sz="2500" dirty="0"/>
              <a:t> </a:t>
            </a:r>
            <a:r>
              <a:rPr lang="en-US" sz="2500" dirty="0" err="1"/>
              <a:t>žije</a:t>
            </a:r>
            <a:r>
              <a:rPr lang="en-US" sz="2500" dirty="0"/>
              <a:t> </a:t>
            </a:r>
            <a:r>
              <a:rPr lang="en-US" sz="2500" dirty="0" err="1"/>
              <a:t>usporiadaným</a:t>
            </a:r>
            <a:r>
              <a:rPr lang="en-US" sz="2500" dirty="0"/>
              <a:t> </a:t>
            </a:r>
            <a:r>
              <a:rPr lang="en-US" sz="2500" dirty="0" err="1"/>
              <a:t>životom</a:t>
            </a:r>
            <a:r>
              <a:rPr lang="en-US" sz="2500" dirty="0"/>
              <a:t> bez </a:t>
            </a:r>
            <a:r>
              <a:rPr lang="en-US" sz="2500" dirty="0" err="1"/>
              <a:t>vážneho</a:t>
            </a:r>
            <a:r>
              <a:rPr lang="en-US" sz="2500" dirty="0"/>
              <a:t> </a:t>
            </a:r>
            <a:r>
              <a:rPr lang="en-US" sz="2500" dirty="0" err="1"/>
              <a:t>ohrozenia</a:t>
            </a:r>
            <a:r>
              <a:rPr lang="en-US" sz="2500" dirty="0"/>
              <a:t> </a:t>
            </a:r>
            <a:r>
              <a:rPr lang="en-US" sz="2500" dirty="0" err="1"/>
              <a:t>alebo</a:t>
            </a:r>
            <a:r>
              <a:rPr lang="en-US" sz="2500" dirty="0"/>
              <a:t> </a:t>
            </a:r>
            <a:r>
              <a:rPr lang="en-US" sz="2500" dirty="0" err="1"/>
              <a:t>zažívania</a:t>
            </a:r>
            <a:r>
              <a:rPr lang="en-US" sz="2500" dirty="0"/>
              <a:t> </a:t>
            </a:r>
            <a:r>
              <a:rPr lang="en-US" sz="2500" dirty="0" err="1"/>
              <a:t>urážok</a:t>
            </a:r>
            <a:r>
              <a:rPr lang="en-US" sz="2500" dirty="0"/>
              <a:t>, </a:t>
            </a:r>
            <a:r>
              <a:rPr lang="en-US" sz="2500" dirty="0" err="1"/>
              <a:t>akékoľvek</a:t>
            </a:r>
            <a:r>
              <a:rPr lang="en-US" sz="2500" dirty="0"/>
              <a:t> </a:t>
            </a:r>
            <a:r>
              <a:rPr lang="en-US" sz="2500" dirty="0" err="1"/>
              <a:t>násilné</a:t>
            </a:r>
            <a:r>
              <a:rPr lang="en-US" sz="2500" dirty="0"/>
              <a:t> </a:t>
            </a:r>
            <a:r>
              <a:rPr lang="en-US" sz="2500" dirty="0" err="1"/>
              <a:t>sklony</a:t>
            </a:r>
            <a:r>
              <a:rPr lang="en-US" sz="2500" dirty="0"/>
              <a:t> </a:t>
            </a:r>
            <a:r>
              <a:rPr lang="en-US" sz="2500" dirty="0" err="1"/>
              <a:t>môžu</a:t>
            </a:r>
            <a:r>
              <a:rPr lang="en-US" sz="2500" dirty="0"/>
              <a:t> </a:t>
            </a:r>
            <a:r>
              <a:rPr lang="en-US" sz="2500" dirty="0" err="1"/>
              <a:t>ostať</a:t>
            </a:r>
            <a:r>
              <a:rPr lang="en-US" sz="2500" dirty="0"/>
              <a:t> </a:t>
            </a:r>
            <a:r>
              <a:rPr lang="en-US" sz="2500" dirty="0" err="1"/>
              <a:t>neaktivované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98832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88C50-1277-3A44-B7EE-5A54E284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</a:t>
            </a:r>
            <a:r>
              <a:rPr lang="en-US" sz="4400" b="1" dirty="0" err="1"/>
              <a:t>ociálna</a:t>
            </a:r>
            <a:r>
              <a:rPr lang="en-US" sz="4400" b="1" dirty="0"/>
              <a:t> </a:t>
            </a:r>
            <a:r>
              <a:rPr lang="en-US" sz="4400" b="1" dirty="0" err="1"/>
              <a:t>infraštruktúra</a:t>
            </a:r>
            <a:r>
              <a:rPr lang="en-US" sz="4400" b="1" dirty="0"/>
              <a:t> </a:t>
            </a:r>
            <a:r>
              <a:rPr lang="en-US" sz="4400" b="1" dirty="0">
                <a:sym typeface="Wingdings" pitchFamily="2" charset="2"/>
              </a:rPr>
              <a:t></a:t>
            </a:r>
            <a:r>
              <a:rPr lang="en-US" sz="4400" b="1" dirty="0"/>
              <a:t> </a:t>
            </a:r>
            <a:r>
              <a:rPr lang="en-US" b="1" dirty="0" err="1"/>
              <a:t>Ľudské</a:t>
            </a:r>
            <a:r>
              <a:rPr lang="en-US" b="1" dirty="0"/>
              <a:t> </a:t>
            </a:r>
            <a:r>
              <a:rPr lang="en-US" b="1" dirty="0" err="1"/>
              <a:t>poznávanie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B1A3C-838D-4342-9186-11A1FD233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algn="just"/>
            <a:r>
              <a:rPr lang="en-US" sz="2800" dirty="0" err="1"/>
              <a:t>kognitívny</a:t>
            </a:r>
            <a:r>
              <a:rPr lang="en-US" sz="2800" dirty="0"/>
              <a:t> </a:t>
            </a:r>
            <a:r>
              <a:rPr lang="en-US" sz="2800" dirty="0" err="1"/>
              <a:t>aparát</a:t>
            </a:r>
            <a:r>
              <a:rPr lang="en-US" sz="2800" dirty="0"/>
              <a:t>, </a:t>
            </a:r>
            <a:r>
              <a:rPr lang="en-US" sz="2800" dirty="0" err="1"/>
              <a:t>ktorý</a:t>
            </a:r>
            <a:r>
              <a:rPr lang="en-US" sz="2800" dirty="0"/>
              <a:t> </a:t>
            </a:r>
            <a:r>
              <a:rPr lang="en-US" sz="2800" dirty="0" err="1"/>
              <a:t>umožňuje</a:t>
            </a:r>
            <a:r>
              <a:rPr lang="en-US" sz="2800" dirty="0"/>
              <a:t> </a:t>
            </a:r>
            <a:r>
              <a:rPr lang="en-US" sz="2800" dirty="0" err="1"/>
              <a:t>ľuďom</a:t>
            </a:r>
            <a:r>
              <a:rPr lang="en-US" sz="2800" dirty="0"/>
              <a:t> </a:t>
            </a:r>
            <a:r>
              <a:rPr lang="en-US" sz="2800" dirty="0" err="1"/>
              <a:t>uvažovať</a:t>
            </a:r>
            <a:r>
              <a:rPr lang="en-US" sz="2800" dirty="0"/>
              <a:t>, je </a:t>
            </a:r>
            <a:r>
              <a:rPr lang="en-US" sz="2800" dirty="0" err="1"/>
              <a:t>zvláštny</a:t>
            </a:r>
            <a:r>
              <a:rPr lang="en-US" sz="2800" dirty="0"/>
              <a:t> </a:t>
            </a:r>
            <a:r>
              <a:rPr lang="en-US" sz="2800" dirty="0" err="1"/>
              <a:t>tým</a:t>
            </a:r>
            <a:r>
              <a:rPr lang="en-US" sz="2800" dirty="0"/>
              <a:t>, </a:t>
            </a:r>
            <a:r>
              <a:rPr lang="en-US" sz="2800" dirty="0" err="1"/>
              <a:t>že</a:t>
            </a:r>
            <a:r>
              <a:rPr lang="en-US" sz="2800" dirty="0"/>
              <a:t> </a:t>
            </a:r>
            <a:r>
              <a:rPr lang="en-US" sz="2800" dirty="0" err="1"/>
              <a:t>bráni</a:t>
            </a:r>
            <a:r>
              <a:rPr lang="en-US" sz="2800" dirty="0"/>
              <a:t> </a:t>
            </a:r>
            <a:r>
              <a:rPr lang="en-US" sz="2800" dirty="0" err="1"/>
              <a:t>ľuďom</a:t>
            </a:r>
            <a:r>
              <a:rPr lang="en-US" sz="2800" dirty="0"/>
              <a:t> </a:t>
            </a:r>
            <a:r>
              <a:rPr lang="en-US" sz="2800" dirty="0" err="1"/>
              <a:t>používať</a:t>
            </a:r>
            <a:r>
              <a:rPr lang="en-US" sz="2800" dirty="0"/>
              <a:t> </a:t>
            </a:r>
            <a:r>
              <a:rPr lang="en-US" sz="2800" dirty="0" err="1"/>
              <a:t>násilie</a:t>
            </a:r>
            <a:endParaRPr lang="en-US" sz="2800" dirty="0"/>
          </a:p>
          <a:p>
            <a:pPr algn="just"/>
            <a:r>
              <a:rPr lang="en-US" sz="2800" dirty="0" err="1"/>
              <a:t>ľudská</a:t>
            </a:r>
            <a:r>
              <a:rPr lang="en-US" sz="2800" dirty="0"/>
              <a:t> </a:t>
            </a:r>
            <a:r>
              <a:rPr lang="en-US" sz="2800" dirty="0" err="1"/>
              <a:t>kognícia</a:t>
            </a:r>
            <a:r>
              <a:rPr lang="en-US" sz="2800" dirty="0"/>
              <a:t> </a:t>
            </a:r>
            <a:r>
              <a:rPr lang="en-US" sz="2800" dirty="0" err="1"/>
              <a:t>môže</a:t>
            </a:r>
            <a:r>
              <a:rPr lang="en-US" sz="2800" dirty="0"/>
              <a:t> </a:t>
            </a:r>
            <a:r>
              <a:rPr lang="en-US" sz="2800" dirty="0" err="1"/>
              <a:t>vytvárať</a:t>
            </a:r>
            <a:r>
              <a:rPr lang="en-US" sz="2800" dirty="0"/>
              <a:t> </a:t>
            </a:r>
            <a:r>
              <a:rPr lang="en-US" sz="2800" dirty="0" err="1"/>
              <a:t>sociálne</a:t>
            </a:r>
            <a:r>
              <a:rPr lang="en-US" sz="2800" dirty="0"/>
              <a:t> </a:t>
            </a:r>
            <a:r>
              <a:rPr lang="en-US" sz="2800" dirty="0" err="1"/>
              <a:t>konštrukty</a:t>
            </a:r>
            <a:r>
              <a:rPr lang="en-US" sz="2800" dirty="0"/>
              <a:t>, </a:t>
            </a:r>
            <a:r>
              <a:rPr lang="en-US" sz="2800" dirty="0" err="1"/>
              <a:t>ktoré</a:t>
            </a:r>
            <a:r>
              <a:rPr lang="en-US" sz="2800" dirty="0"/>
              <a:t> </a:t>
            </a:r>
            <a:r>
              <a:rPr lang="en-US" sz="2800" dirty="0" err="1"/>
              <a:t>sú</a:t>
            </a:r>
            <a:r>
              <a:rPr lang="en-US" sz="2800" dirty="0"/>
              <a:t> </a:t>
            </a:r>
            <a:r>
              <a:rPr lang="en-US" sz="2800" dirty="0" err="1"/>
              <a:t>schopné</a:t>
            </a:r>
            <a:r>
              <a:rPr lang="en-US" sz="2800" dirty="0"/>
              <a:t> </a:t>
            </a:r>
            <a:r>
              <a:rPr lang="en-US" sz="2800" dirty="0" err="1"/>
              <a:t>zabrániť</a:t>
            </a:r>
            <a:r>
              <a:rPr lang="en-US" sz="2800" dirty="0"/>
              <a:t> </a:t>
            </a:r>
            <a:r>
              <a:rPr lang="en-US" sz="2800" dirty="0" err="1"/>
              <a:t>násiliu</a:t>
            </a:r>
            <a:r>
              <a:rPr lang="en-US" sz="2800" dirty="0"/>
              <a:t>, </a:t>
            </a:r>
            <a:r>
              <a:rPr lang="en-US" sz="2800" dirty="0" err="1"/>
              <a:t>ak</a:t>
            </a:r>
            <a:r>
              <a:rPr lang="en-US" sz="2800" dirty="0"/>
              <a:t> </a:t>
            </a:r>
            <a:r>
              <a:rPr lang="en-US" sz="2800" dirty="0" err="1"/>
              <a:t>existuje</a:t>
            </a:r>
            <a:r>
              <a:rPr lang="en-US" sz="2800" dirty="0"/>
              <a:t> </a:t>
            </a:r>
            <a:r>
              <a:rPr lang="en-US" sz="2800" dirty="0" err="1"/>
              <a:t>vyhovujúca</a:t>
            </a:r>
            <a:r>
              <a:rPr lang="en-US" sz="2800" dirty="0"/>
              <a:t> </a:t>
            </a:r>
            <a:r>
              <a:rPr lang="en-US" sz="2800" b="1" dirty="0" err="1"/>
              <a:t>sociálna</a:t>
            </a:r>
            <a:r>
              <a:rPr lang="en-US" sz="2800" b="1" dirty="0"/>
              <a:t> </a:t>
            </a:r>
            <a:r>
              <a:rPr lang="en-US" sz="2800" b="1" dirty="0" err="1"/>
              <a:t>infraštruktúra</a:t>
            </a:r>
            <a:r>
              <a:rPr lang="en-US" sz="2800" dirty="0"/>
              <a:t>: </a:t>
            </a:r>
            <a:r>
              <a:rPr lang="en-US" sz="2800" dirty="0" err="1"/>
              <a:t>gramotnosť</a:t>
            </a:r>
            <a:r>
              <a:rPr lang="en-US" sz="2800" dirty="0"/>
              <a:t>, </a:t>
            </a:r>
            <a:r>
              <a:rPr lang="en-US" sz="2800" dirty="0" err="1"/>
              <a:t>otvorená</a:t>
            </a:r>
            <a:r>
              <a:rPr lang="en-US" sz="2800" dirty="0"/>
              <a:t> </a:t>
            </a:r>
            <a:r>
              <a:rPr lang="en-US" sz="2800" dirty="0" err="1"/>
              <a:t>diskusia</a:t>
            </a:r>
            <a:r>
              <a:rPr lang="en-US" sz="2800" dirty="0"/>
              <a:t>, </a:t>
            </a:r>
            <a:r>
              <a:rPr lang="en-US" sz="2800" dirty="0" err="1"/>
              <a:t>mobilita</a:t>
            </a:r>
            <a:r>
              <a:rPr lang="en-US" sz="2800" dirty="0"/>
              <a:t> </a:t>
            </a:r>
            <a:r>
              <a:rPr lang="en-US" sz="2800" dirty="0" err="1"/>
              <a:t>ľudí</a:t>
            </a:r>
            <a:r>
              <a:rPr lang="en-US" sz="2800" dirty="0"/>
              <a:t> </a:t>
            </a:r>
          </a:p>
          <a:p>
            <a:pPr algn="just"/>
            <a:r>
              <a:rPr lang="en-US" sz="2800" dirty="0" err="1"/>
              <a:t>fungujú</a:t>
            </a:r>
            <a:r>
              <a:rPr lang="en-US" sz="2800" dirty="0"/>
              <a:t> </a:t>
            </a:r>
            <a:r>
              <a:rPr lang="en-US" sz="2800" dirty="0" err="1"/>
              <a:t>tak</a:t>
            </a:r>
            <a:r>
              <a:rPr lang="en-US" sz="2800" dirty="0"/>
              <a:t>, </a:t>
            </a:r>
            <a:r>
              <a:rPr lang="en-US" sz="2800" dirty="0" err="1"/>
              <a:t>že</a:t>
            </a:r>
            <a:r>
              <a:rPr lang="en-US" sz="2800" dirty="0"/>
              <a:t> </a:t>
            </a:r>
            <a:r>
              <a:rPr lang="en-US" sz="2800" dirty="0" err="1"/>
              <a:t>odrádzajú</a:t>
            </a:r>
            <a:r>
              <a:rPr lang="en-US" sz="2800" dirty="0"/>
              <a:t> </a:t>
            </a:r>
            <a:r>
              <a:rPr lang="en-US" sz="2800" dirty="0" err="1"/>
              <a:t>lídrov</a:t>
            </a:r>
            <a:r>
              <a:rPr lang="en-US" sz="2800" dirty="0"/>
              <a:t> a </a:t>
            </a:r>
            <a:r>
              <a:rPr lang="en-US" sz="2800" dirty="0" err="1"/>
              <a:t>obyvateľstvo</a:t>
            </a:r>
            <a:r>
              <a:rPr lang="en-US" sz="2800" dirty="0"/>
              <a:t> od toho, aby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púšťali</a:t>
            </a:r>
            <a:r>
              <a:rPr lang="en-US" sz="2800" dirty="0"/>
              <a:t> do </a:t>
            </a:r>
            <a:r>
              <a:rPr lang="en-US" sz="2800" dirty="0" err="1"/>
              <a:t>vojnových</a:t>
            </a:r>
            <a:r>
              <a:rPr lang="en-US" sz="2800" dirty="0"/>
              <a:t> </a:t>
            </a:r>
            <a:r>
              <a:rPr lang="en-US" sz="2800" dirty="0" err="1"/>
              <a:t>konfliktov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1955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9343-D29F-034A-B806-912FF82D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/>
              <a:t>Sociálne</a:t>
            </a:r>
            <a:r>
              <a:rPr lang="en-US" sz="4000" b="1" dirty="0"/>
              <a:t> </a:t>
            </a:r>
            <a:r>
              <a:rPr lang="en-US" sz="4000" b="1" dirty="0" err="1"/>
              <a:t>výtvory</a:t>
            </a:r>
            <a:r>
              <a:rPr lang="en-US" sz="4000" b="1" dirty="0"/>
              <a:t> </a:t>
            </a:r>
            <a:r>
              <a:rPr lang="en-US" sz="4000" b="1" dirty="0" err="1"/>
              <a:t>schopné</a:t>
            </a:r>
            <a:r>
              <a:rPr lang="en-US" sz="4000" b="1" dirty="0"/>
              <a:t> </a:t>
            </a:r>
            <a:r>
              <a:rPr lang="en-US" sz="4000" b="1" dirty="0" err="1"/>
              <a:t>predchádzať</a:t>
            </a:r>
            <a:r>
              <a:rPr lang="en-US" sz="4000" b="1" dirty="0"/>
              <a:t> </a:t>
            </a:r>
            <a:r>
              <a:rPr lang="en-US" sz="4000" b="1" dirty="0" err="1"/>
              <a:t>násiliu</a:t>
            </a:r>
            <a:r>
              <a:rPr lang="en-US" sz="4000" b="1" dirty="0"/>
              <a:t> 1/2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8C0F3-F10A-DE40-9B8F-AECC48074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1762"/>
          </a:xfrm>
        </p:spPr>
        <p:txBody>
          <a:bodyPr/>
          <a:lstStyle/>
          <a:p>
            <a:pPr algn="just"/>
            <a:r>
              <a:rPr lang="en-US" sz="2700" dirty="0" err="1"/>
              <a:t>Obmedzená</a:t>
            </a:r>
            <a:r>
              <a:rPr lang="en-US" sz="2700" dirty="0"/>
              <a:t> </a:t>
            </a:r>
            <a:r>
              <a:rPr lang="en-US" sz="2700" dirty="0" err="1"/>
              <a:t>vláda</a:t>
            </a:r>
            <a:r>
              <a:rPr lang="en-US" sz="2700" dirty="0"/>
              <a:t>, (</a:t>
            </a:r>
            <a:r>
              <a:rPr lang="en-US" sz="2700" dirty="0" err="1"/>
              <a:t>napr</a:t>
            </a:r>
            <a:r>
              <a:rPr lang="en-US" sz="2700" dirty="0"/>
              <a:t>. v </a:t>
            </a:r>
            <a:r>
              <a:rPr lang="en-US" sz="2700" dirty="0" err="1"/>
              <a:t>demokracii</a:t>
            </a:r>
            <a:r>
              <a:rPr lang="en-US" sz="2700" dirty="0"/>
              <a:t>), aby </a:t>
            </a:r>
            <a:r>
              <a:rPr lang="en-US" sz="2700" dirty="0" err="1"/>
              <a:t>nepáchala</a:t>
            </a:r>
            <a:r>
              <a:rPr lang="en-US" sz="2700" dirty="0"/>
              <a:t> </a:t>
            </a:r>
            <a:r>
              <a:rPr lang="en-US" sz="2700" dirty="0" err="1"/>
              <a:t>viac</a:t>
            </a:r>
            <a:r>
              <a:rPr lang="en-US" sz="2700" dirty="0"/>
              <a:t> </a:t>
            </a:r>
            <a:r>
              <a:rPr lang="en-US" sz="2700" dirty="0" err="1"/>
              <a:t>násilia</a:t>
            </a:r>
            <a:r>
              <a:rPr lang="en-US" sz="2700" dirty="0"/>
              <a:t> </a:t>
            </a:r>
            <a:r>
              <a:rPr lang="en-US" sz="2700" dirty="0" err="1"/>
              <a:t>na</a:t>
            </a:r>
            <a:r>
              <a:rPr lang="en-US" sz="2700" dirty="0"/>
              <a:t> </a:t>
            </a:r>
            <a:r>
              <a:rPr lang="en-US" sz="2700" dirty="0" err="1"/>
              <a:t>svojich</a:t>
            </a:r>
            <a:r>
              <a:rPr lang="en-US" sz="2700" dirty="0"/>
              <a:t> </a:t>
            </a:r>
            <a:r>
              <a:rPr lang="en-US" sz="2700" dirty="0" err="1"/>
              <a:t>občanoch</a:t>
            </a:r>
            <a:r>
              <a:rPr lang="en-US" sz="2700" dirty="0"/>
              <a:t>, </a:t>
            </a:r>
            <a:r>
              <a:rPr lang="en-US" sz="2700" dirty="0" err="1"/>
              <a:t>než</a:t>
            </a:r>
            <a:r>
              <a:rPr lang="en-US" sz="2700" dirty="0"/>
              <a:t> </a:t>
            </a:r>
            <a:r>
              <a:rPr lang="en-US" sz="2700" dirty="0" err="1"/>
              <a:t>koľkému</a:t>
            </a:r>
            <a:r>
              <a:rPr lang="en-US" sz="2700" dirty="0"/>
              <a:t> </a:t>
            </a:r>
            <a:r>
              <a:rPr lang="en-US" sz="2700" dirty="0" err="1"/>
              <a:t>zabránia</a:t>
            </a:r>
            <a:endParaRPr lang="en-US" sz="2700" dirty="0"/>
          </a:p>
          <a:p>
            <a:pPr algn="just"/>
            <a:r>
              <a:rPr lang="en-US" sz="2700" dirty="0" err="1"/>
              <a:t>infraštruktúra</a:t>
            </a:r>
            <a:r>
              <a:rPr lang="en-US" sz="2700" dirty="0"/>
              <a:t> </a:t>
            </a:r>
            <a:r>
              <a:rPr lang="en-US" sz="2700" dirty="0" err="1"/>
              <a:t>obchodu</a:t>
            </a:r>
            <a:r>
              <a:rPr lang="en-US" sz="2700" dirty="0"/>
              <a:t>, </a:t>
            </a:r>
            <a:r>
              <a:rPr lang="en-US" sz="2700" dirty="0" err="1"/>
              <a:t>vďaka</a:t>
            </a:r>
            <a:r>
              <a:rPr lang="en-US" sz="2700" dirty="0"/>
              <a:t> </a:t>
            </a:r>
            <a:r>
              <a:rPr lang="en-US" sz="2700" dirty="0" err="1"/>
              <a:t>ktorej</a:t>
            </a:r>
            <a:r>
              <a:rPr lang="en-US" sz="2700" dirty="0"/>
              <a:t> je </a:t>
            </a:r>
            <a:r>
              <a:rPr lang="en-US" sz="2700" dirty="0" err="1"/>
              <a:t>výhodnejšie</a:t>
            </a:r>
            <a:r>
              <a:rPr lang="en-US" sz="2700" dirty="0"/>
              <a:t> </a:t>
            </a:r>
            <a:r>
              <a:rPr lang="en-US" sz="2700" dirty="0" err="1"/>
              <a:t>veci</a:t>
            </a:r>
            <a:r>
              <a:rPr lang="en-US" sz="2700" dirty="0"/>
              <a:t> </a:t>
            </a:r>
            <a:r>
              <a:rPr lang="en-US" sz="2700" dirty="0" err="1"/>
              <a:t>kupovať</a:t>
            </a:r>
            <a:r>
              <a:rPr lang="en-US" sz="2700" dirty="0"/>
              <a:t> </a:t>
            </a:r>
            <a:r>
              <a:rPr lang="en-US" sz="2700" dirty="0" err="1"/>
              <a:t>než</a:t>
            </a:r>
            <a:r>
              <a:rPr lang="en-US" sz="2700" dirty="0"/>
              <a:t> ich </a:t>
            </a:r>
            <a:r>
              <a:rPr lang="en-US" sz="2700" dirty="0" err="1"/>
              <a:t>vydrancovať</a:t>
            </a:r>
            <a:r>
              <a:rPr lang="en-US" sz="2700" dirty="0"/>
              <a:t> a </a:t>
            </a:r>
            <a:r>
              <a:rPr lang="en-US" sz="2700" dirty="0" err="1"/>
              <a:t>vďaka</a:t>
            </a:r>
            <a:r>
              <a:rPr lang="en-US" sz="2700" dirty="0"/>
              <a:t> </a:t>
            </a:r>
            <a:r>
              <a:rPr lang="en-US" sz="2700" dirty="0" err="1"/>
              <a:t>ktorej</a:t>
            </a:r>
            <a:r>
              <a:rPr lang="en-US" sz="2700" dirty="0"/>
              <a:t> </a:t>
            </a:r>
            <a:r>
              <a:rPr lang="en-US" sz="2700" dirty="0" err="1"/>
              <a:t>sú</a:t>
            </a:r>
            <a:r>
              <a:rPr lang="en-US" sz="2700" dirty="0"/>
              <a:t> </a:t>
            </a:r>
            <a:r>
              <a:rPr lang="en-US" sz="2700" dirty="0" err="1"/>
              <a:t>druhí</a:t>
            </a:r>
            <a:r>
              <a:rPr lang="en-US" sz="2700" dirty="0"/>
              <a:t> </a:t>
            </a:r>
            <a:r>
              <a:rPr lang="en-US" sz="2700" dirty="0" err="1"/>
              <a:t>ľudia</a:t>
            </a:r>
            <a:r>
              <a:rPr lang="en-US" sz="2700" dirty="0"/>
              <a:t> </a:t>
            </a:r>
            <a:r>
              <a:rPr lang="en-US" sz="2700" dirty="0" err="1"/>
              <a:t>cennejší</a:t>
            </a:r>
            <a:r>
              <a:rPr lang="en-US" sz="2700" dirty="0"/>
              <a:t> </a:t>
            </a:r>
            <a:r>
              <a:rPr lang="en-US" sz="2700" dirty="0" err="1"/>
              <a:t>živí</a:t>
            </a:r>
            <a:r>
              <a:rPr lang="en-US" sz="2700" dirty="0"/>
              <a:t> </a:t>
            </a:r>
            <a:r>
              <a:rPr lang="en-US" sz="2700" dirty="0" err="1"/>
              <a:t>než</a:t>
            </a:r>
            <a:r>
              <a:rPr lang="en-US" sz="2700" dirty="0"/>
              <a:t> </a:t>
            </a:r>
            <a:r>
              <a:rPr lang="en-US" sz="2700" dirty="0" err="1"/>
              <a:t>mŕtvi</a:t>
            </a:r>
            <a:endParaRPr lang="en-US" sz="2700" dirty="0"/>
          </a:p>
          <a:p>
            <a:pPr algn="just"/>
            <a:r>
              <a:rPr lang="en-US" sz="2700" dirty="0" err="1"/>
              <a:t>medzinárodné</a:t>
            </a:r>
            <a:r>
              <a:rPr lang="en-US" sz="2700" dirty="0"/>
              <a:t> </a:t>
            </a:r>
            <a:r>
              <a:rPr lang="en-US" sz="2700" dirty="0" err="1"/>
              <a:t>spoločenstvo</a:t>
            </a:r>
            <a:r>
              <a:rPr lang="en-US" sz="2700" dirty="0"/>
              <a:t>, </a:t>
            </a:r>
            <a:r>
              <a:rPr lang="en-US" sz="2700" dirty="0" err="1"/>
              <a:t>ktoré</a:t>
            </a:r>
            <a:r>
              <a:rPr lang="en-US" sz="2700" dirty="0"/>
              <a:t> </a:t>
            </a:r>
            <a:r>
              <a:rPr lang="en-US" sz="2700" dirty="0" err="1"/>
              <a:t>môže</a:t>
            </a:r>
            <a:r>
              <a:rPr lang="en-US" sz="2700" dirty="0"/>
              <a:t> </a:t>
            </a:r>
            <a:r>
              <a:rPr lang="en-US" sz="2700" dirty="0" err="1"/>
              <a:t>šíriť</a:t>
            </a:r>
            <a:r>
              <a:rPr lang="en-US" sz="2700" dirty="0"/>
              <a:t> </a:t>
            </a:r>
            <a:r>
              <a:rPr lang="en-US" sz="2700" dirty="0" err="1"/>
              <a:t>normy</a:t>
            </a:r>
            <a:r>
              <a:rPr lang="en-US" sz="2700" dirty="0"/>
              <a:t> </a:t>
            </a:r>
            <a:r>
              <a:rPr lang="en-US" sz="2700" dirty="0" err="1"/>
              <a:t>nenásilnej</a:t>
            </a:r>
            <a:r>
              <a:rPr lang="en-US" sz="2700" dirty="0"/>
              <a:t> </a:t>
            </a:r>
            <a:r>
              <a:rPr lang="en-US" sz="2700" dirty="0" err="1"/>
              <a:t>spolupráce</a:t>
            </a:r>
            <a:endParaRPr lang="en-US" sz="2700" dirty="0"/>
          </a:p>
          <a:p>
            <a:pPr algn="just"/>
            <a:r>
              <a:rPr lang="en-US" sz="2700" dirty="0" err="1"/>
              <a:t>medzivládne</a:t>
            </a:r>
            <a:r>
              <a:rPr lang="en-US" sz="2700" dirty="0"/>
              <a:t> </a:t>
            </a:r>
            <a:r>
              <a:rPr lang="en-US" sz="2700" dirty="0" err="1"/>
              <a:t>organizácie</a:t>
            </a:r>
            <a:r>
              <a:rPr lang="en-US" sz="2700" dirty="0"/>
              <a:t>, </a:t>
            </a:r>
            <a:r>
              <a:rPr lang="en-US" sz="2700" dirty="0" err="1"/>
              <a:t>ktoré</a:t>
            </a:r>
            <a:r>
              <a:rPr lang="en-US" sz="2700" dirty="0"/>
              <a:t> </a:t>
            </a:r>
            <a:r>
              <a:rPr lang="en-US" sz="2700" dirty="0" err="1"/>
              <a:t>môžu</a:t>
            </a:r>
            <a:r>
              <a:rPr lang="en-US" sz="2700" dirty="0"/>
              <a:t> </a:t>
            </a:r>
            <a:r>
              <a:rPr lang="en-US" sz="2700" dirty="0" err="1"/>
              <a:t>podporovať</a:t>
            </a:r>
            <a:r>
              <a:rPr lang="en-US" sz="2700" dirty="0"/>
              <a:t> </a:t>
            </a:r>
            <a:r>
              <a:rPr lang="en-US" sz="2700" dirty="0" err="1"/>
              <a:t>obchod</a:t>
            </a:r>
            <a:r>
              <a:rPr lang="en-US" sz="2700" dirty="0"/>
              <a:t>, </a:t>
            </a:r>
            <a:r>
              <a:rPr lang="en-US" sz="2700" dirty="0" err="1"/>
              <a:t>riešiť</a:t>
            </a:r>
            <a:r>
              <a:rPr lang="en-US" sz="2700" dirty="0"/>
              <a:t> </a:t>
            </a:r>
            <a:r>
              <a:rPr lang="en-US" sz="2700" dirty="0" err="1"/>
              <a:t>spory</a:t>
            </a:r>
            <a:r>
              <a:rPr lang="en-US" sz="2700" dirty="0"/>
              <a:t>, </a:t>
            </a:r>
            <a:r>
              <a:rPr lang="en-US" sz="2700" dirty="0" err="1"/>
              <a:t>kontrolovať</a:t>
            </a:r>
            <a:r>
              <a:rPr lang="en-US" sz="2700" dirty="0"/>
              <a:t> </a:t>
            </a:r>
            <a:r>
              <a:rPr lang="en-US" sz="2700" dirty="0" err="1"/>
              <a:t>dodržiavanie</a:t>
            </a:r>
            <a:r>
              <a:rPr lang="en-US" sz="2700" dirty="0"/>
              <a:t> </a:t>
            </a:r>
            <a:r>
              <a:rPr lang="en-US" sz="2700" dirty="0" err="1"/>
              <a:t>predpisov</a:t>
            </a:r>
            <a:r>
              <a:rPr lang="en-US" sz="2700" dirty="0"/>
              <a:t> a </a:t>
            </a:r>
            <a:r>
              <a:rPr lang="en-US" sz="2700" dirty="0" err="1"/>
              <a:t>trestať</a:t>
            </a:r>
            <a:r>
              <a:rPr lang="en-US" sz="2700" dirty="0"/>
              <a:t> </a:t>
            </a:r>
            <a:r>
              <a:rPr lang="en-US" sz="2700" dirty="0" err="1"/>
              <a:t>agresiu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65917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E7C4-57F9-8243-B245-5C61E84F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Sociálne</a:t>
            </a:r>
            <a:r>
              <a:rPr lang="en-US" b="1" dirty="0"/>
              <a:t> </a:t>
            </a:r>
            <a:r>
              <a:rPr lang="en-US" b="1" dirty="0" err="1"/>
              <a:t>výtvory</a:t>
            </a:r>
            <a:r>
              <a:rPr lang="en-US" b="1" dirty="0"/>
              <a:t> </a:t>
            </a:r>
            <a:r>
              <a:rPr lang="en-US" b="1" dirty="0" err="1"/>
              <a:t>schopné</a:t>
            </a:r>
            <a:r>
              <a:rPr lang="en-US" b="1" dirty="0"/>
              <a:t> </a:t>
            </a:r>
            <a:r>
              <a:rPr lang="en-US" b="1" dirty="0" err="1"/>
              <a:t>predchádzať</a:t>
            </a:r>
            <a:r>
              <a:rPr lang="en-US" b="1" dirty="0"/>
              <a:t> </a:t>
            </a:r>
            <a:r>
              <a:rPr lang="en-US" b="1" dirty="0" err="1"/>
              <a:t>násiliu</a:t>
            </a:r>
            <a:r>
              <a:rPr lang="en-US" b="1" dirty="0"/>
              <a:t>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88393-9D4B-BD48-8166-11749F8A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just"/>
            <a:r>
              <a:rPr lang="en-US" sz="2900" dirty="0" err="1"/>
              <a:t>primerané</a:t>
            </a:r>
            <a:r>
              <a:rPr lang="en-US" sz="2900" dirty="0"/>
              <a:t> </a:t>
            </a:r>
            <a:r>
              <a:rPr lang="en-US" sz="2900" dirty="0" err="1"/>
              <a:t>reakcie</a:t>
            </a:r>
            <a:r>
              <a:rPr lang="en-US" sz="2900" dirty="0"/>
              <a:t> </a:t>
            </a:r>
            <a:r>
              <a:rPr lang="en-US" sz="2900" dirty="0" err="1"/>
              <a:t>na</a:t>
            </a:r>
            <a:r>
              <a:rPr lang="en-US" sz="2900" dirty="0"/>
              <a:t> </a:t>
            </a:r>
            <a:r>
              <a:rPr lang="en-US" sz="2900" dirty="0" err="1"/>
              <a:t>agresiu</a:t>
            </a:r>
            <a:r>
              <a:rPr lang="en-US" sz="2900" dirty="0"/>
              <a:t> </a:t>
            </a:r>
            <a:r>
              <a:rPr lang="en-US" sz="2900" dirty="0" err="1"/>
              <a:t>vrátane</a:t>
            </a:r>
            <a:r>
              <a:rPr lang="en-US" sz="2900" dirty="0"/>
              <a:t> </a:t>
            </a:r>
            <a:r>
              <a:rPr lang="en-US" sz="2900" dirty="0" err="1"/>
              <a:t>hospodárskych</a:t>
            </a:r>
            <a:r>
              <a:rPr lang="en-US" sz="2900" dirty="0"/>
              <a:t> </a:t>
            </a:r>
            <a:r>
              <a:rPr lang="en-US" sz="2900" dirty="0" err="1"/>
              <a:t>sankcií</a:t>
            </a:r>
            <a:r>
              <a:rPr lang="en-US" sz="2900" dirty="0"/>
              <a:t>, </a:t>
            </a:r>
            <a:r>
              <a:rPr lang="en-US" sz="2900" dirty="0" err="1"/>
              <a:t>symbolických</a:t>
            </a:r>
            <a:r>
              <a:rPr lang="en-US" sz="2900" dirty="0"/>
              <a:t> </a:t>
            </a:r>
            <a:r>
              <a:rPr lang="en-US" sz="2900" dirty="0" err="1"/>
              <a:t>vyhlásení</a:t>
            </a:r>
            <a:r>
              <a:rPr lang="en-US" sz="2900" dirty="0"/>
              <a:t>, </a:t>
            </a:r>
            <a:r>
              <a:rPr lang="en-US" sz="2900" dirty="0" err="1"/>
              <a:t>taktiky</a:t>
            </a:r>
            <a:r>
              <a:rPr lang="en-US" sz="2900" dirty="0"/>
              <a:t> </a:t>
            </a:r>
            <a:r>
              <a:rPr lang="en-US" sz="2900" dirty="0" err="1"/>
              <a:t>nenásilného</a:t>
            </a:r>
            <a:r>
              <a:rPr lang="en-US" sz="2900" dirty="0"/>
              <a:t> </a:t>
            </a:r>
            <a:r>
              <a:rPr lang="en-US" sz="2900" dirty="0" err="1"/>
              <a:t>odporu</a:t>
            </a:r>
            <a:r>
              <a:rPr lang="en-US" sz="2900" dirty="0"/>
              <a:t> a </a:t>
            </a:r>
            <a:r>
              <a:rPr lang="en-US" sz="2900" dirty="0" err="1"/>
              <a:t>primeraných</a:t>
            </a:r>
            <a:r>
              <a:rPr lang="en-US" sz="2900" dirty="0"/>
              <a:t> </a:t>
            </a:r>
            <a:r>
              <a:rPr lang="en-US" sz="2900" dirty="0" err="1"/>
              <a:t>protiúderov</a:t>
            </a:r>
            <a:endParaRPr lang="en-US" sz="2900" dirty="0"/>
          </a:p>
          <a:p>
            <a:pPr algn="just"/>
            <a:r>
              <a:rPr lang="en-US" sz="2900" dirty="0" err="1"/>
              <a:t>opatrenia</a:t>
            </a:r>
            <a:r>
              <a:rPr lang="en-US" sz="2900" dirty="0"/>
              <a:t> </a:t>
            </a:r>
            <a:r>
              <a:rPr lang="en-US" sz="2900" dirty="0" err="1"/>
              <a:t>na</a:t>
            </a:r>
            <a:r>
              <a:rPr lang="en-US" sz="2900" dirty="0"/>
              <a:t> </a:t>
            </a:r>
            <a:r>
              <a:rPr lang="en-US" sz="2900" dirty="0" err="1"/>
              <a:t>zmierenie</a:t>
            </a:r>
            <a:r>
              <a:rPr lang="en-US" sz="2900" dirty="0"/>
              <a:t>, </a:t>
            </a:r>
            <a:r>
              <a:rPr lang="en-US" sz="2900" dirty="0" err="1"/>
              <a:t>ako</a:t>
            </a:r>
            <a:r>
              <a:rPr lang="en-US" sz="2900" dirty="0"/>
              <a:t> </a:t>
            </a:r>
            <a:r>
              <a:rPr lang="en-US" sz="2900" dirty="0" err="1"/>
              <a:t>sú</a:t>
            </a:r>
            <a:r>
              <a:rPr lang="en-US" sz="2900" dirty="0"/>
              <a:t> </a:t>
            </a:r>
            <a:r>
              <a:rPr lang="en-US" sz="2900" dirty="0" err="1"/>
              <a:t>ceremónie</a:t>
            </a:r>
            <a:r>
              <a:rPr lang="en-US" sz="2900" dirty="0"/>
              <a:t>, </a:t>
            </a:r>
            <a:r>
              <a:rPr lang="en-US" sz="2900" dirty="0" err="1"/>
              <a:t>pamätníky</a:t>
            </a:r>
            <a:r>
              <a:rPr lang="en-US" sz="2900" dirty="0"/>
              <a:t>, </a:t>
            </a:r>
            <a:r>
              <a:rPr lang="en-US" sz="2900" dirty="0" err="1"/>
              <a:t>komisie</a:t>
            </a:r>
            <a:r>
              <a:rPr lang="en-US" sz="2900" dirty="0"/>
              <a:t> </a:t>
            </a:r>
            <a:r>
              <a:rPr lang="en-US" sz="2900" dirty="0" err="1"/>
              <a:t>pravdy</a:t>
            </a:r>
            <a:r>
              <a:rPr lang="en-US" sz="2900" dirty="0"/>
              <a:t> a </a:t>
            </a:r>
            <a:r>
              <a:rPr lang="en-US" sz="2900" dirty="0" err="1"/>
              <a:t>formálne</a:t>
            </a:r>
            <a:r>
              <a:rPr lang="en-US" sz="2900" dirty="0"/>
              <a:t> </a:t>
            </a:r>
            <a:r>
              <a:rPr lang="en-US" sz="2900" dirty="0" err="1"/>
              <a:t>ospravedlnenia</a:t>
            </a:r>
            <a:endParaRPr lang="en-US" sz="2900" dirty="0"/>
          </a:p>
          <a:p>
            <a:pPr algn="just"/>
            <a:r>
              <a:rPr lang="en-US" sz="2900" dirty="0" err="1"/>
              <a:t>humanistické</a:t>
            </a:r>
            <a:r>
              <a:rPr lang="en-US" sz="2900" dirty="0"/>
              <a:t> </a:t>
            </a:r>
            <a:r>
              <a:rPr lang="en-US" sz="2900" dirty="0" err="1"/>
              <a:t>protiideológie</a:t>
            </a:r>
            <a:r>
              <a:rPr lang="en-US" sz="2900" dirty="0"/>
              <a:t>, </a:t>
            </a:r>
            <a:r>
              <a:rPr lang="en-US" sz="2900" dirty="0" err="1"/>
              <a:t>ako</a:t>
            </a:r>
            <a:r>
              <a:rPr lang="en-US" sz="2900" dirty="0"/>
              <a:t> </a:t>
            </a:r>
            <a:r>
              <a:rPr lang="en-US" sz="2900" dirty="0" err="1"/>
              <a:t>sú</a:t>
            </a:r>
            <a:r>
              <a:rPr lang="en-US" sz="2900" dirty="0"/>
              <a:t> </a:t>
            </a:r>
            <a:r>
              <a:rPr lang="en-US" sz="2900" dirty="0" err="1"/>
              <a:t>ľudské</a:t>
            </a:r>
            <a:r>
              <a:rPr lang="en-US" sz="2900" dirty="0"/>
              <a:t> </a:t>
            </a:r>
            <a:r>
              <a:rPr lang="en-US" sz="2900" dirty="0" err="1"/>
              <a:t>práva</a:t>
            </a:r>
            <a:r>
              <a:rPr lang="en-US" sz="2900" dirty="0"/>
              <a:t>, </a:t>
            </a:r>
            <a:r>
              <a:rPr lang="en-US" sz="2900" dirty="0" err="1"/>
              <a:t>ktoré</a:t>
            </a:r>
            <a:r>
              <a:rPr lang="en-US" sz="2900" dirty="0"/>
              <a:t> </a:t>
            </a:r>
            <a:r>
              <a:rPr lang="en-US" sz="2900" dirty="0" err="1"/>
              <a:t>môžu</a:t>
            </a:r>
            <a:r>
              <a:rPr lang="en-US" sz="2900" dirty="0"/>
              <a:t> </a:t>
            </a:r>
            <a:r>
              <a:rPr lang="en-US" sz="2900" dirty="0" err="1"/>
              <a:t>konkurovať</a:t>
            </a:r>
            <a:r>
              <a:rPr lang="en-US" sz="2900" dirty="0"/>
              <a:t> </a:t>
            </a:r>
            <a:r>
              <a:rPr lang="en-US" sz="2900" dirty="0" err="1"/>
              <a:t>nacionalizmu</a:t>
            </a:r>
            <a:r>
              <a:rPr lang="en-US" sz="2900" dirty="0"/>
              <a:t>, </a:t>
            </a:r>
            <a:r>
              <a:rPr lang="en-US" sz="2900" dirty="0" err="1"/>
              <a:t>militarizmu</a:t>
            </a:r>
            <a:r>
              <a:rPr lang="en-US" sz="2900" dirty="0"/>
              <a:t>, </a:t>
            </a:r>
            <a:r>
              <a:rPr lang="en-US" sz="2900" dirty="0" err="1"/>
              <a:t>revanšizmu</a:t>
            </a:r>
            <a:r>
              <a:rPr lang="en-US" sz="2900" dirty="0"/>
              <a:t> a </a:t>
            </a:r>
            <a:r>
              <a:rPr lang="en-US" sz="2900" dirty="0" err="1"/>
              <a:t>utopickým</a:t>
            </a:r>
            <a:r>
              <a:rPr lang="en-US" sz="2900" dirty="0"/>
              <a:t> </a:t>
            </a:r>
            <a:r>
              <a:rPr lang="en-US" sz="2900" dirty="0" err="1"/>
              <a:t>ideológiám</a:t>
            </a:r>
            <a:r>
              <a:rPr lang="en-US" sz="2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4272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F8E6F-D9B1-4A44-9AEF-B6767A27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Kritika 1/3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AAFC3-9AFE-A54B-A587-16F094EDA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existuje</a:t>
            </a:r>
            <a:r>
              <a:rPr lang="en-US" dirty="0"/>
              <a:t> </a:t>
            </a:r>
            <a:r>
              <a:rPr lang="en-US" dirty="0" err="1"/>
              <a:t>široká</a:t>
            </a:r>
            <a:r>
              <a:rPr lang="en-US" dirty="0"/>
              <a:t> </a:t>
            </a:r>
            <a:r>
              <a:rPr lang="en-US" dirty="0" err="1"/>
              <a:t>zhoda</a:t>
            </a:r>
            <a:r>
              <a:rPr lang="en-US" dirty="0"/>
              <a:t> v </a:t>
            </a:r>
            <a:r>
              <a:rPr lang="en-US" dirty="0" err="1"/>
              <a:t>otázke</a:t>
            </a:r>
            <a:r>
              <a:rPr lang="en-US" dirty="0"/>
              <a:t> </a:t>
            </a:r>
            <a:r>
              <a:rPr lang="en-US" dirty="0" err="1"/>
              <a:t>poklesu</a:t>
            </a:r>
            <a:r>
              <a:rPr lang="en-US" dirty="0"/>
              <a:t> </a:t>
            </a:r>
            <a:r>
              <a:rPr lang="en-US" dirty="0" err="1"/>
              <a:t>vojnových</a:t>
            </a:r>
            <a:r>
              <a:rPr lang="en-US" dirty="0"/>
              <a:t> </a:t>
            </a:r>
            <a:r>
              <a:rPr lang="en-US" dirty="0" err="1"/>
              <a:t>konfliktov</a:t>
            </a:r>
            <a:r>
              <a:rPr lang="en-US" dirty="0"/>
              <a:t> a </a:t>
            </a:r>
            <a:r>
              <a:rPr lang="en-US" dirty="0" err="1"/>
              <a:t>iných</a:t>
            </a:r>
            <a:r>
              <a:rPr lang="en-US" dirty="0"/>
              <a:t> </a:t>
            </a:r>
            <a:r>
              <a:rPr lang="en-US" dirty="0" err="1"/>
              <a:t>foriem</a:t>
            </a:r>
            <a:r>
              <a:rPr lang="en-US" dirty="0"/>
              <a:t> </a:t>
            </a:r>
            <a:r>
              <a:rPr lang="en-US" dirty="0" err="1"/>
              <a:t>násilia</a:t>
            </a:r>
            <a:endParaRPr lang="en-US" dirty="0"/>
          </a:p>
          <a:p>
            <a:pPr algn="just"/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schopní</a:t>
            </a:r>
            <a:r>
              <a:rPr lang="en-US" dirty="0"/>
              <a:t> </a:t>
            </a:r>
            <a:r>
              <a:rPr lang="en-US" dirty="0" err="1"/>
              <a:t>vybrať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alternatívnymi</a:t>
            </a:r>
            <a:r>
              <a:rPr lang="en-US" dirty="0"/>
              <a:t> </a:t>
            </a:r>
            <a:r>
              <a:rPr lang="en-US" dirty="0" err="1"/>
              <a:t>vierohodnými</a:t>
            </a:r>
            <a:r>
              <a:rPr lang="en-US" dirty="0"/>
              <a:t> </a:t>
            </a:r>
            <a:r>
              <a:rPr lang="en-US" dirty="0" err="1"/>
              <a:t>teóriami</a:t>
            </a:r>
            <a:r>
              <a:rPr lang="en-US" dirty="0"/>
              <a:t> </a:t>
            </a:r>
            <a:r>
              <a:rPr lang="en-US" dirty="0" err="1"/>
              <a:t>vysvetľujúcimi</a:t>
            </a:r>
            <a:r>
              <a:rPr lang="en-US" dirty="0"/>
              <a:t>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pokles</a:t>
            </a:r>
            <a:endParaRPr lang="en-US" dirty="0"/>
          </a:p>
          <a:p>
            <a:pPr algn="just"/>
            <a:r>
              <a:rPr lang="en-US" dirty="0" err="1"/>
              <a:t>navyše</a:t>
            </a:r>
            <a:r>
              <a:rPr lang="en-US" dirty="0"/>
              <a:t>,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keď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tento</a:t>
            </a:r>
            <a:r>
              <a:rPr lang="en-US" dirty="0"/>
              <a:t> trend </a:t>
            </a:r>
            <a:r>
              <a:rPr lang="en-US" dirty="0" err="1"/>
              <a:t>akceptuje</a:t>
            </a:r>
            <a:r>
              <a:rPr lang="en-US" dirty="0"/>
              <a:t>, </a:t>
            </a:r>
            <a:r>
              <a:rPr lang="en-US" dirty="0" err="1"/>
              <a:t>nemožno</a:t>
            </a:r>
            <a:r>
              <a:rPr lang="en-US" dirty="0"/>
              <a:t> ho </a:t>
            </a:r>
            <a:r>
              <a:rPr lang="en-US" dirty="0" err="1"/>
              <a:t>extrapolovať</a:t>
            </a:r>
            <a:r>
              <a:rPr lang="en-US" dirty="0"/>
              <a:t> do </a:t>
            </a:r>
            <a:r>
              <a:rPr lang="en-US" dirty="0" err="1"/>
              <a:t>budúcnosti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5337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9227-B1D5-EE4E-A5E1-63A26281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Kritika 2/3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A8F06-ED1A-A843-8B56-F1D628D18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87962"/>
          </a:xfrm>
        </p:spPr>
        <p:txBody>
          <a:bodyPr/>
          <a:lstStyle/>
          <a:p>
            <a:pPr algn="just"/>
            <a:r>
              <a:rPr lang="en-US" sz="2700" dirty="0" err="1"/>
              <a:t>mimo</a:t>
            </a:r>
            <a:r>
              <a:rPr lang="en-US" sz="2700" dirty="0"/>
              <a:t> </a:t>
            </a:r>
            <a:r>
              <a:rPr lang="en-US" sz="2700" dirty="0" err="1"/>
              <a:t>Západu</a:t>
            </a:r>
            <a:r>
              <a:rPr lang="en-US" sz="2700" dirty="0"/>
              <a:t> </a:t>
            </a:r>
            <a:r>
              <a:rPr lang="en-US" sz="2700" dirty="0" err="1"/>
              <a:t>môže</a:t>
            </a:r>
            <a:r>
              <a:rPr lang="en-US" sz="2700" dirty="0"/>
              <a:t> </a:t>
            </a:r>
            <a:r>
              <a:rPr lang="en-US" sz="2700" dirty="0" err="1"/>
              <a:t>byť</a:t>
            </a:r>
            <a:r>
              <a:rPr lang="en-US" sz="2700" dirty="0"/>
              <a:t> </a:t>
            </a:r>
            <a:r>
              <a:rPr lang="en-US" sz="2700" dirty="0" err="1"/>
              <a:t>len</a:t>
            </a:r>
            <a:r>
              <a:rPr lang="en-US" sz="2700" dirty="0"/>
              <a:t> </a:t>
            </a:r>
            <a:r>
              <a:rPr lang="en-US" sz="2700" dirty="0" err="1"/>
              <a:t>málo</a:t>
            </a:r>
            <a:r>
              <a:rPr lang="en-US" sz="2700" dirty="0"/>
              <a:t> ”</a:t>
            </a:r>
            <a:r>
              <a:rPr lang="en-US" sz="2700" dirty="0" err="1"/>
              <a:t>dobrých</a:t>
            </a:r>
            <a:r>
              <a:rPr lang="en-US" sz="2700" dirty="0"/>
              <a:t> </a:t>
            </a:r>
            <a:r>
              <a:rPr lang="en-US" sz="2700" dirty="0" err="1"/>
              <a:t>anjelov</a:t>
            </a:r>
            <a:r>
              <a:rPr lang="en-US" sz="2700" dirty="0"/>
              <a:t>" a </a:t>
            </a:r>
            <a:r>
              <a:rPr lang="en-US" sz="2700" dirty="0" err="1"/>
              <a:t>dokonca</a:t>
            </a:r>
            <a:r>
              <a:rPr lang="en-US" sz="2700" dirty="0"/>
              <a:t> </a:t>
            </a:r>
            <a:r>
              <a:rPr lang="en-US" sz="2700" dirty="0" err="1"/>
              <a:t>aj</a:t>
            </a:r>
            <a:r>
              <a:rPr lang="en-US" sz="2700" dirty="0"/>
              <a:t> </a:t>
            </a:r>
            <a:r>
              <a:rPr lang="en-US" sz="2700" dirty="0" err="1"/>
              <a:t>Západ</a:t>
            </a:r>
            <a:r>
              <a:rPr lang="en-US" sz="2700" dirty="0"/>
              <a:t> </a:t>
            </a:r>
            <a:r>
              <a:rPr lang="en-US" sz="2700" dirty="0" err="1"/>
              <a:t>sa</a:t>
            </a:r>
            <a:r>
              <a:rPr lang="en-US" sz="2700" dirty="0"/>
              <a:t> </a:t>
            </a:r>
            <a:r>
              <a:rPr lang="en-US" sz="2700" dirty="0" err="1"/>
              <a:t>môže</a:t>
            </a:r>
            <a:r>
              <a:rPr lang="en-US" sz="2700" dirty="0"/>
              <a:t> </a:t>
            </a:r>
            <a:r>
              <a:rPr lang="en-US" sz="2700" dirty="0" err="1"/>
              <a:t>meniť</a:t>
            </a:r>
            <a:r>
              <a:rPr lang="en-US" sz="2700" dirty="0"/>
              <a:t> k </a:t>
            </a:r>
            <a:r>
              <a:rPr lang="en-US" sz="2700" dirty="0" err="1"/>
              <a:t>horšiemu</a:t>
            </a:r>
            <a:endParaRPr lang="en-US" sz="2700" dirty="0"/>
          </a:p>
          <a:p>
            <a:pPr algn="just"/>
            <a:r>
              <a:rPr lang="en-US" sz="2700" dirty="0"/>
              <a:t>Pinker </a:t>
            </a:r>
            <a:r>
              <a:rPr lang="en-US" sz="2700" dirty="0" err="1"/>
              <a:t>možno</a:t>
            </a:r>
            <a:r>
              <a:rPr lang="en-US" sz="2700" dirty="0"/>
              <a:t> </a:t>
            </a:r>
            <a:r>
              <a:rPr lang="en-US" sz="2700" dirty="0" err="1"/>
              <a:t>podceňuje</a:t>
            </a:r>
            <a:r>
              <a:rPr lang="en-US" sz="2700" dirty="0"/>
              <a:t> </a:t>
            </a:r>
            <a:r>
              <a:rPr lang="en-US" sz="2700" dirty="0" err="1"/>
              <a:t>význam</a:t>
            </a:r>
            <a:r>
              <a:rPr lang="en-US" sz="2700" dirty="0"/>
              <a:t> </a:t>
            </a:r>
            <a:r>
              <a:rPr lang="en-US" sz="2700" dirty="0" err="1"/>
              <a:t>medzinárodného</a:t>
            </a:r>
            <a:r>
              <a:rPr lang="en-US" sz="2700" dirty="0"/>
              <a:t> </a:t>
            </a:r>
            <a:r>
              <a:rPr lang="en-US" sz="2700" dirty="0" err="1"/>
              <a:t>systému</a:t>
            </a:r>
            <a:r>
              <a:rPr lang="en-US" sz="2700" dirty="0"/>
              <a:t> a </a:t>
            </a:r>
            <a:r>
              <a:rPr lang="en-US" sz="2700" dirty="0" err="1"/>
              <a:t>rozdelenia</a:t>
            </a:r>
            <a:r>
              <a:rPr lang="en-US" sz="2700" dirty="0"/>
              <a:t> </a:t>
            </a:r>
            <a:r>
              <a:rPr lang="en-US" sz="2700" dirty="0" err="1"/>
              <a:t>moci</a:t>
            </a:r>
            <a:endParaRPr lang="en-US" sz="2700" dirty="0"/>
          </a:p>
          <a:p>
            <a:pPr algn="just"/>
            <a:r>
              <a:rPr lang="en-US" sz="2700" dirty="0" err="1"/>
              <a:t>vzostup</a:t>
            </a:r>
            <a:r>
              <a:rPr lang="en-US" sz="2700" dirty="0"/>
              <a:t> </a:t>
            </a:r>
            <a:r>
              <a:rPr lang="en-US" sz="2700" dirty="0" err="1"/>
              <a:t>Číny</a:t>
            </a:r>
            <a:r>
              <a:rPr lang="en-US" sz="2700" dirty="0"/>
              <a:t> je </a:t>
            </a:r>
            <a:r>
              <a:rPr lang="en-US" sz="2700" dirty="0" err="1"/>
              <a:t>obzvlášť</a:t>
            </a:r>
            <a:r>
              <a:rPr lang="en-US" sz="2700" dirty="0"/>
              <a:t> </a:t>
            </a:r>
            <a:r>
              <a:rPr lang="en-US" sz="2700" dirty="0" err="1"/>
              <a:t>znepokojujúci</a:t>
            </a:r>
            <a:endParaRPr lang="en-US" sz="2700" dirty="0"/>
          </a:p>
          <a:p>
            <a:pPr algn="just"/>
            <a:r>
              <a:rPr lang="en-US" sz="2700" dirty="0" err="1"/>
              <a:t>skupina</a:t>
            </a:r>
            <a:r>
              <a:rPr lang="en-US" sz="2700" dirty="0"/>
              <a:t> </a:t>
            </a:r>
            <a:r>
              <a:rPr lang="en-US" sz="2700" dirty="0" err="1"/>
              <a:t>vedcov</a:t>
            </a:r>
            <a:r>
              <a:rPr lang="en-US" sz="2700" dirty="0"/>
              <a:t> v </a:t>
            </a:r>
            <a:r>
              <a:rPr lang="en-US" sz="2700" dirty="0" err="1"/>
              <a:t>roku</a:t>
            </a:r>
            <a:r>
              <a:rPr lang="en-US" sz="2700" dirty="0"/>
              <a:t> 1912 </a:t>
            </a:r>
            <a:r>
              <a:rPr lang="en-US" sz="2700" dirty="0" err="1"/>
              <a:t>tiež</a:t>
            </a:r>
            <a:r>
              <a:rPr lang="en-US" sz="2700" dirty="0"/>
              <a:t> </a:t>
            </a:r>
            <a:r>
              <a:rPr lang="en-US" sz="2700" dirty="0" err="1"/>
              <a:t>mohla</a:t>
            </a:r>
            <a:r>
              <a:rPr lang="en-US" sz="2700" dirty="0"/>
              <a:t> z </a:t>
            </a:r>
            <a:r>
              <a:rPr lang="en-US" sz="2700" dirty="0" err="1"/>
              <a:t>dovtedajších</a:t>
            </a:r>
            <a:r>
              <a:rPr lang="en-US" sz="2700" dirty="0"/>
              <a:t> </a:t>
            </a:r>
            <a:r>
              <a:rPr lang="en-US" sz="2700" dirty="0" err="1"/>
              <a:t>trendov</a:t>
            </a:r>
            <a:r>
              <a:rPr lang="en-US" sz="2700" dirty="0"/>
              <a:t> </a:t>
            </a:r>
            <a:r>
              <a:rPr lang="en-US" sz="2700" dirty="0" err="1"/>
              <a:t>extrapolovať</a:t>
            </a:r>
            <a:r>
              <a:rPr lang="en-US" sz="2700" dirty="0"/>
              <a:t> </a:t>
            </a:r>
            <a:r>
              <a:rPr lang="en-US" sz="2700" dirty="0" err="1"/>
              <a:t>tendenciu</a:t>
            </a:r>
            <a:r>
              <a:rPr lang="en-US" sz="2700" dirty="0"/>
              <a:t> k </a:t>
            </a:r>
            <a:r>
              <a:rPr lang="en-US" sz="2700" dirty="0" err="1"/>
              <a:t>útlmu</a:t>
            </a:r>
            <a:r>
              <a:rPr lang="en-US" sz="2700" dirty="0"/>
              <a:t> </a:t>
            </a:r>
            <a:r>
              <a:rPr lang="en-US" sz="2700" dirty="0" err="1"/>
              <a:t>vojen</a:t>
            </a:r>
            <a:endParaRPr lang="en-US" sz="2700" dirty="0"/>
          </a:p>
          <a:p>
            <a:pPr algn="just"/>
            <a:r>
              <a:rPr lang="en-US" sz="2700" dirty="0" err="1"/>
              <a:t>environmentálne</a:t>
            </a:r>
            <a:r>
              <a:rPr lang="en-US" sz="2700" dirty="0"/>
              <a:t> </a:t>
            </a:r>
            <a:r>
              <a:rPr lang="en-US" sz="2700" dirty="0" err="1"/>
              <a:t>zmeny</a:t>
            </a:r>
            <a:r>
              <a:rPr lang="en-US" sz="2700" dirty="0"/>
              <a:t>, </a:t>
            </a:r>
            <a:r>
              <a:rPr lang="en-US" sz="2700" dirty="0" err="1"/>
              <a:t>najmä</a:t>
            </a:r>
            <a:r>
              <a:rPr lang="en-US" sz="2700" dirty="0"/>
              <a:t> </a:t>
            </a:r>
            <a:r>
              <a:rPr lang="en-US" sz="2700" dirty="0" err="1"/>
              <a:t>klimatické</a:t>
            </a:r>
            <a:r>
              <a:rPr lang="en-US" sz="2700" dirty="0"/>
              <a:t> </a:t>
            </a:r>
            <a:r>
              <a:rPr lang="en-US" sz="2700" dirty="0" err="1"/>
              <a:t>zmeny</a:t>
            </a:r>
            <a:r>
              <a:rPr lang="en-US" sz="2700" dirty="0"/>
              <a:t> (</a:t>
            </a:r>
            <a:r>
              <a:rPr lang="en-US" sz="2700" dirty="0" err="1"/>
              <a:t>budúce</a:t>
            </a:r>
            <a:r>
              <a:rPr lang="en-US" sz="2700" dirty="0"/>
              <a:t> </a:t>
            </a:r>
            <a:r>
              <a:rPr lang="en-US" sz="2700" dirty="0" err="1"/>
              <a:t>konflikty</a:t>
            </a:r>
            <a:r>
              <a:rPr lang="en-US" sz="2700" dirty="0"/>
              <a:t> o </a:t>
            </a:r>
            <a:r>
              <a:rPr lang="en-US" sz="2700" dirty="0" err="1"/>
              <a:t>nedostatok</a:t>
            </a:r>
            <a:r>
              <a:rPr lang="en-US" sz="2700" dirty="0"/>
              <a:t>, </a:t>
            </a:r>
            <a:r>
              <a:rPr lang="en-US" sz="2700" dirty="0" err="1"/>
              <a:t>migrácia</a:t>
            </a:r>
            <a:r>
              <a:rPr lang="en-US" sz="2700" dirty="0"/>
              <a:t> </a:t>
            </a:r>
            <a:r>
              <a:rPr lang="en-US" sz="2700" dirty="0" err="1"/>
              <a:t>obyvateľstva</a:t>
            </a:r>
            <a:r>
              <a:rPr lang="en-US" sz="2700" dirty="0"/>
              <a:t> </a:t>
            </a:r>
            <a:r>
              <a:rPr lang="en-US" sz="2700" dirty="0" err="1"/>
              <a:t>atď</a:t>
            </a:r>
            <a:r>
              <a:rPr lang="en-US" sz="27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530779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5A295-61F8-B447-99FE-699596EA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Kritika 3/3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0A8E6-D80B-2F41-877D-4CFB860F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just"/>
            <a:r>
              <a:rPr lang="en-US" sz="2900" dirty="0" err="1"/>
              <a:t>demokracia</a:t>
            </a:r>
            <a:r>
              <a:rPr lang="en-US" sz="2900" dirty="0"/>
              <a:t> </a:t>
            </a:r>
            <a:r>
              <a:rPr lang="en-US" sz="2900" dirty="0" err="1"/>
              <a:t>môže</a:t>
            </a:r>
            <a:r>
              <a:rPr lang="en-US" sz="2900" dirty="0"/>
              <a:t> </a:t>
            </a:r>
            <a:r>
              <a:rPr lang="en-US" sz="2900" dirty="0" err="1"/>
              <a:t>viesť</a:t>
            </a:r>
            <a:r>
              <a:rPr lang="en-US" sz="2900" dirty="0"/>
              <a:t> k </a:t>
            </a:r>
            <a:r>
              <a:rPr lang="en-US" sz="2900" dirty="0" err="1"/>
              <a:t>mieru</a:t>
            </a:r>
            <a:r>
              <a:rPr lang="en-US" sz="2900" dirty="0"/>
              <a:t>, ale </a:t>
            </a:r>
            <a:r>
              <a:rPr lang="en-US" sz="2900" dirty="0" err="1"/>
              <a:t>demokratizačný</a:t>
            </a:r>
            <a:r>
              <a:rPr lang="en-US" sz="2900" dirty="0"/>
              <a:t> </a:t>
            </a:r>
            <a:r>
              <a:rPr lang="en-US" sz="2900" dirty="0" err="1"/>
              <a:t>proces</a:t>
            </a:r>
            <a:r>
              <a:rPr lang="en-US" sz="2900" dirty="0"/>
              <a:t> </a:t>
            </a:r>
            <a:r>
              <a:rPr lang="en-US" sz="2900" dirty="0" err="1"/>
              <a:t>sa</a:t>
            </a:r>
            <a:r>
              <a:rPr lang="en-US" sz="2900" dirty="0"/>
              <a:t> </a:t>
            </a:r>
            <a:r>
              <a:rPr lang="en-US" sz="2900" dirty="0" err="1"/>
              <a:t>často</a:t>
            </a:r>
            <a:r>
              <a:rPr lang="en-US" sz="2900" dirty="0"/>
              <a:t> </a:t>
            </a:r>
            <a:r>
              <a:rPr lang="en-US" sz="2900" dirty="0" err="1"/>
              <a:t>spája</a:t>
            </a:r>
            <a:r>
              <a:rPr lang="en-US" sz="2900" dirty="0"/>
              <a:t> s </a:t>
            </a:r>
            <a:r>
              <a:rPr lang="en-US" sz="2900" dirty="0" err="1"/>
              <a:t>násilím</a:t>
            </a:r>
            <a:endParaRPr lang="en-US" sz="2900" dirty="0"/>
          </a:p>
          <a:p>
            <a:pPr algn="just"/>
            <a:r>
              <a:rPr lang="en-US" sz="2900" dirty="0" err="1"/>
              <a:t>naše</a:t>
            </a:r>
            <a:r>
              <a:rPr lang="en-US" sz="2900" dirty="0"/>
              <a:t> </a:t>
            </a:r>
            <a:r>
              <a:rPr lang="en-US" sz="2900" dirty="0" err="1"/>
              <a:t>evolučné</a:t>
            </a:r>
            <a:r>
              <a:rPr lang="en-US" sz="2900" dirty="0"/>
              <a:t> </a:t>
            </a:r>
            <a:r>
              <a:rPr lang="en-US" sz="2900" dirty="0" err="1"/>
              <a:t>dedičstvo</a:t>
            </a:r>
            <a:r>
              <a:rPr lang="en-US" sz="2900" dirty="0"/>
              <a:t> </a:t>
            </a:r>
            <a:r>
              <a:rPr lang="en-US" sz="2900" dirty="0" err="1"/>
              <a:t>zaručuje</a:t>
            </a:r>
            <a:r>
              <a:rPr lang="en-US" sz="2900" dirty="0"/>
              <a:t>, </a:t>
            </a:r>
            <a:r>
              <a:rPr lang="en-US" sz="2900" dirty="0" err="1"/>
              <a:t>že</a:t>
            </a:r>
            <a:r>
              <a:rPr lang="en-US" sz="2900" dirty="0"/>
              <a:t> "</a:t>
            </a:r>
            <a:r>
              <a:rPr lang="en-US" sz="2900" dirty="0" err="1"/>
              <a:t>vnútorní</a:t>
            </a:r>
            <a:r>
              <a:rPr lang="en-US" sz="2900" dirty="0"/>
              <a:t> </a:t>
            </a:r>
            <a:r>
              <a:rPr lang="en-US" sz="2900" dirty="0" err="1"/>
              <a:t>démoni</a:t>
            </a:r>
            <a:r>
              <a:rPr lang="en-US" sz="2900" dirty="0"/>
              <a:t>" </a:t>
            </a:r>
            <a:r>
              <a:rPr lang="en-US" sz="2900" dirty="0" err="1"/>
              <a:t>nikdy</a:t>
            </a:r>
            <a:r>
              <a:rPr lang="en-US" sz="2900" dirty="0"/>
              <a:t> </a:t>
            </a:r>
            <a:r>
              <a:rPr lang="en-US" sz="2900" dirty="0" err="1"/>
              <a:t>nezmiznú</a:t>
            </a:r>
            <a:r>
              <a:rPr lang="en-US" sz="2900" dirty="0"/>
              <a:t>, </a:t>
            </a:r>
            <a:r>
              <a:rPr lang="en-US" sz="2900" dirty="0" err="1"/>
              <a:t>môžu</a:t>
            </a:r>
            <a:r>
              <a:rPr lang="en-US" sz="2900" dirty="0"/>
              <a:t> </a:t>
            </a:r>
            <a:r>
              <a:rPr lang="en-US" sz="2900" dirty="0" err="1"/>
              <a:t>sa</a:t>
            </a:r>
            <a:r>
              <a:rPr lang="en-US" sz="2900" dirty="0"/>
              <a:t> </a:t>
            </a:r>
            <a:r>
              <a:rPr lang="en-US" sz="2900" dirty="0" err="1"/>
              <a:t>spustiť</a:t>
            </a:r>
            <a:r>
              <a:rPr lang="en-US" sz="2900" dirty="0"/>
              <a:t> v </a:t>
            </a:r>
            <a:r>
              <a:rPr lang="en-US" sz="2900" dirty="0" err="1"/>
              <a:t>reakcii</a:t>
            </a:r>
            <a:r>
              <a:rPr lang="en-US" sz="2900" dirty="0"/>
              <a:t> </a:t>
            </a:r>
            <a:r>
              <a:rPr lang="en-US" sz="2900" dirty="0" err="1"/>
              <a:t>na</a:t>
            </a:r>
            <a:r>
              <a:rPr lang="en-US" sz="2900" dirty="0"/>
              <a:t> </a:t>
            </a:r>
            <a:r>
              <a:rPr lang="en-US" sz="2900" dirty="0" err="1"/>
              <a:t>hrozby</a:t>
            </a:r>
            <a:r>
              <a:rPr lang="en-US" sz="2900" dirty="0"/>
              <a:t> a </a:t>
            </a:r>
            <a:r>
              <a:rPr lang="en-US" sz="2900" dirty="0" err="1"/>
              <a:t>činy</a:t>
            </a:r>
            <a:r>
              <a:rPr lang="en-US" sz="2900" dirty="0"/>
              <a:t> </a:t>
            </a:r>
            <a:r>
              <a:rPr lang="en-US" sz="2900" dirty="0" err="1"/>
              <a:t>mimo</a:t>
            </a:r>
            <a:r>
              <a:rPr lang="en-US" sz="2900" dirty="0"/>
              <a:t> </a:t>
            </a:r>
            <a:r>
              <a:rPr lang="en-US" sz="2900" dirty="0" err="1"/>
              <a:t>Západu</a:t>
            </a:r>
            <a:endParaRPr lang="en-US" sz="2900" dirty="0"/>
          </a:p>
          <a:p>
            <a:pPr algn="just"/>
            <a:r>
              <a:rPr lang="en-US" sz="2900" dirty="0" err="1"/>
              <a:t>kľúčovú</a:t>
            </a:r>
            <a:r>
              <a:rPr lang="en-US" sz="2900" dirty="0"/>
              <a:t> </a:t>
            </a:r>
            <a:r>
              <a:rPr lang="en-US" sz="2900" dirty="0" err="1"/>
              <a:t>úlohu</a:t>
            </a:r>
            <a:r>
              <a:rPr lang="en-US" sz="2900" dirty="0"/>
              <a:t> </a:t>
            </a:r>
            <a:r>
              <a:rPr lang="en-US" sz="2900" dirty="0" err="1"/>
              <a:t>zohrávajú</a:t>
            </a:r>
            <a:r>
              <a:rPr lang="en-US" sz="2900" dirty="0"/>
              <a:t> </a:t>
            </a:r>
            <a:r>
              <a:rPr lang="en-US" sz="2900" dirty="0" err="1"/>
              <a:t>vodcovia</a:t>
            </a:r>
            <a:r>
              <a:rPr lang="en-US" sz="2900" dirty="0"/>
              <a:t>: je </a:t>
            </a:r>
            <a:r>
              <a:rPr lang="en-US" sz="2900" dirty="0" err="1"/>
              <a:t>pravdepodobné</a:t>
            </a:r>
            <a:r>
              <a:rPr lang="en-US" sz="2900" dirty="0"/>
              <a:t>, </a:t>
            </a:r>
            <a:r>
              <a:rPr lang="en-US" sz="2900" dirty="0" err="1"/>
              <a:t>že</a:t>
            </a:r>
            <a:r>
              <a:rPr lang="en-US" sz="2900" dirty="0"/>
              <a:t> </a:t>
            </a:r>
            <a:r>
              <a:rPr lang="en-US" sz="2900" dirty="0" err="1"/>
              <a:t>vnútorní</a:t>
            </a:r>
            <a:r>
              <a:rPr lang="en-US" sz="2900" dirty="0"/>
              <a:t> </a:t>
            </a:r>
            <a:r>
              <a:rPr lang="en-US" sz="2900" dirty="0" err="1"/>
              <a:t>démoni</a:t>
            </a:r>
            <a:r>
              <a:rPr lang="en-US" sz="2900" dirty="0"/>
              <a:t> (</a:t>
            </a:r>
            <a:r>
              <a:rPr lang="en-US" sz="2900" dirty="0" err="1"/>
              <a:t>súťaživosť</a:t>
            </a:r>
            <a:r>
              <a:rPr lang="en-US" sz="2900" dirty="0"/>
              <a:t>, </a:t>
            </a:r>
            <a:r>
              <a:rPr lang="en-US" sz="2900" dirty="0" err="1"/>
              <a:t>korupcia</a:t>
            </a:r>
            <a:r>
              <a:rPr lang="en-US" sz="2900" dirty="0"/>
              <a:t> </a:t>
            </a:r>
            <a:r>
              <a:rPr lang="en-US" sz="2900" dirty="0" err="1"/>
              <a:t>atď</a:t>
            </a:r>
            <a:r>
              <a:rPr lang="en-US" sz="2900" dirty="0"/>
              <a:t>.) ich </a:t>
            </a:r>
            <a:r>
              <a:rPr lang="en-US" sz="2900" dirty="0" err="1"/>
              <a:t>motivujú</a:t>
            </a:r>
            <a:r>
              <a:rPr lang="en-US" sz="2900" dirty="0"/>
              <a:t> </a:t>
            </a:r>
            <a:r>
              <a:rPr lang="en-US" sz="2900" dirty="0" err="1"/>
              <a:t>viac</a:t>
            </a:r>
            <a:r>
              <a:rPr lang="en-US" sz="2900" dirty="0"/>
              <a:t> </a:t>
            </a:r>
            <a:r>
              <a:rPr lang="en-US" sz="2900" dirty="0" err="1"/>
              <a:t>ako</a:t>
            </a:r>
            <a:r>
              <a:rPr lang="en-US" sz="2900" dirty="0"/>
              <a:t> </a:t>
            </a:r>
            <a:r>
              <a:rPr lang="en-US" sz="2900" dirty="0" err="1"/>
              <a:t>priemerného</a:t>
            </a:r>
            <a:r>
              <a:rPr lang="en-US" sz="2900" dirty="0"/>
              <a:t> </a:t>
            </a:r>
            <a:r>
              <a:rPr lang="en-US" sz="2900" dirty="0" err="1"/>
              <a:t>človeka</a:t>
            </a:r>
            <a:r>
              <a:rPr lang="en-US" sz="29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8427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0BEF-C613-7C49-9398-AC19300C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Význam</a:t>
            </a:r>
            <a:r>
              <a:rPr lang="en-US" b="1" dirty="0"/>
              <a:t> </a:t>
            </a:r>
            <a:r>
              <a:rPr lang="en-US" b="1" dirty="0" err="1"/>
              <a:t>medzinárodného</a:t>
            </a:r>
            <a:r>
              <a:rPr lang="en-US" b="1" dirty="0"/>
              <a:t> </a:t>
            </a:r>
            <a:r>
              <a:rPr lang="en-US" b="1" dirty="0" err="1"/>
              <a:t>systému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3C390-EDA6-1A4B-A559-AF73C4674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algn="just"/>
            <a:r>
              <a:rPr lang="en-US" sz="2800" dirty="0" err="1"/>
              <a:t>Pinkerovi</a:t>
            </a:r>
            <a:r>
              <a:rPr lang="en-US" sz="2800" dirty="0"/>
              <a:t> </a:t>
            </a:r>
            <a:r>
              <a:rPr lang="en-US" sz="2800" dirty="0" err="1"/>
              <a:t>uniká</a:t>
            </a:r>
            <a:r>
              <a:rPr lang="en-US" sz="2800" dirty="0"/>
              <a:t> </a:t>
            </a:r>
            <a:r>
              <a:rPr lang="en-US" sz="2800" dirty="0" err="1"/>
              <a:t>vplyv</a:t>
            </a:r>
            <a:r>
              <a:rPr lang="en-US" sz="2800" dirty="0"/>
              <a:t> </a:t>
            </a:r>
            <a:r>
              <a:rPr lang="en-US" sz="2800" dirty="0" err="1"/>
              <a:t>systému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podnecovanie</a:t>
            </a:r>
            <a:r>
              <a:rPr lang="en-US" sz="2800" dirty="0"/>
              <a:t> a (po </a:t>
            </a:r>
            <a:r>
              <a:rPr lang="en-US" sz="2800" dirty="0" err="1"/>
              <a:t>druhej</a:t>
            </a:r>
            <a:r>
              <a:rPr lang="en-US" sz="2800" dirty="0"/>
              <a:t> </a:t>
            </a:r>
            <a:r>
              <a:rPr lang="en-US" sz="2800" dirty="0" err="1"/>
              <a:t>svetovej</a:t>
            </a:r>
            <a:r>
              <a:rPr lang="en-US" sz="2800" dirty="0"/>
              <a:t> </a:t>
            </a:r>
            <a:r>
              <a:rPr lang="en-US" sz="2800" dirty="0" err="1"/>
              <a:t>vojne</a:t>
            </a:r>
            <a:r>
              <a:rPr lang="en-US" sz="2800" dirty="0"/>
              <a:t>) </a:t>
            </a:r>
            <a:r>
              <a:rPr lang="en-US" sz="2800" dirty="0" err="1"/>
              <a:t>potláčanie</a:t>
            </a:r>
            <a:r>
              <a:rPr lang="en-US" sz="2800" dirty="0"/>
              <a:t> </a:t>
            </a:r>
            <a:r>
              <a:rPr lang="en-US" sz="2800" dirty="0" err="1"/>
              <a:t>násilia</a:t>
            </a:r>
            <a:endParaRPr lang="en-US" sz="2800" dirty="0"/>
          </a:p>
          <a:p>
            <a:pPr algn="just"/>
            <a:r>
              <a:rPr lang="en-US" sz="2800" dirty="0" err="1"/>
              <a:t>dominancia</a:t>
            </a:r>
            <a:r>
              <a:rPr lang="en-US" sz="2800" dirty="0"/>
              <a:t> USA: </a:t>
            </a:r>
            <a:r>
              <a:rPr lang="en-US" sz="2800" dirty="0" err="1"/>
              <a:t>počas</a:t>
            </a:r>
            <a:r>
              <a:rPr lang="en-US" sz="2800" dirty="0"/>
              <a:t> </a:t>
            </a:r>
            <a:r>
              <a:rPr lang="en-US" sz="2800" dirty="0" err="1"/>
              <a:t>studenej</a:t>
            </a:r>
            <a:r>
              <a:rPr lang="en-US" sz="2800" dirty="0"/>
              <a:t> </a:t>
            </a:r>
            <a:r>
              <a:rPr lang="en-US" sz="2800" dirty="0" err="1"/>
              <a:t>vojny</a:t>
            </a:r>
            <a:r>
              <a:rPr lang="en-US" sz="2800" dirty="0"/>
              <a:t> </a:t>
            </a:r>
            <a:r>
              <a:rPr lang="en-US" sz="2800" dirty="0" err="1"/>
              <a:t>vedúca</a:t>
            </a:r>
            <a:r>
              <a:rPr lang="en-US" sz="2800" dirty="0"/>
              <a:t> </a:t>
            </a:r>
            <a:r>
              <a:rPr lang="en-US" sz="2800" dirty="0" err="1"/>
              <a:t>úloha</a:t>
            </a:r>
            <a:r>
              <a:rPr lang="en-US" sz="2800" dirty="0"/>
              <a:t> USA </a:t>
            </a:r>
            <a:r>
              <a:rPr lang="en-US" sz="2800" dirty="0" err="1"/>
              <a:t>znížila</a:t>
            </a:r>
            <a:r>
              <a:rPr lang="en-US" sz="2800" dirty="0"/>
              <a:t> </a:t>
            </a:r>
            <a:r>
              <a:rPr lang="en-US" sz="2800" dirty="0" err="1"/>
              <a:t>trenice</a:t>
            </a:r>
            <a:r>
              <a:rPr lang="en-US" sz="2800" dirty="0"/>
              <a:t> </a:t>
            </a:r>
            <a:r>
              <a:rPr lang="en-US" sz="2800" dirty="0" err="1"/>
              <a:t>medzi</a:t>
            </a:r>
            <a:r>
              <a:rPr lang="en-US" sz="2800" dirty="0"/>
              <a:t> </a:t>
            </a:r>
            <a:r>
              <a:rPr lang="en-US" sz="2800" dirty="0" err="1"/>
              <a:t>mnohými</a:t>
            </a:r>
            <a:r>
              <a:rPr lang="en-US" sz="2800" dirty="0"/>
              <a:t> </a:t>
            </a:r>
            <a:r>
              <a:rPr lang="en-US" sz="2800" dirty="0" err="1"/>
              <a:t>štátmi</a:t>
            </a:r>
            <a:r>
              <a:rPr lang="en-US" sz="2800" dirty="0"/>
              <a:t>, </a:t>
            </a:r>
            <a:r>
              <a:rPr lang="en-US" sz="2800" dirty="0" err="1"/>
              <a:t>ktoré</a:t>
            </a:r>
            <a:r>
              <a:rPr lang="en-US" sz="2800" dirty="0"/>
              <a:t> </a:t>
            </a:r>
            <a:r>
              <a:rPr lang="en-US" sz="2800" dirty="0" err="1"/>
              <a:t>boli</a:t>
            </a:r>
            <a:r>
              <a:rPr lang="en-US" sz="2800" dirty="0"/>
              <a:t> </a:t>
            </a:r>
            <a:r>
              <a:rPr lang="en-US" sz="2800" dirty="0" err="1"/>
              <a:t>historickými</a:t>
            </a:r>
            <a:r>
              <a:rPr lang="en-US" sz="2800" dirty="0"/>
              <a:t> </a:t>
            </a:r>
            <a:r>
              <a:rPr lang="en-US" sz="2800" dirty="0" err="1"/>
              <a:t>antagonistami</a:t>
            </a:r>
            <a:endParaRPr lang="en-US" sz="2800" dirty="0"/>
          </a:p>
          <a:p>
            <a:pPr algn="just"/>
            <a:r>
              <a:rPr lang="en-US" sz="2800" dirty="0" err="1"/>
              <a:t>schopnosť</a:t>
            </a:r>
            <a:r>
              <a:rPr lang="en-US" sz="2800" dirty="0"/>
              <a:t> </a:t>
            </a:r>
            <a:r>
              <a:rPr lang="en-US" sz="2800" dirty="0" err="1"/>
              <a:t>šíriť</a:t>
            </a:r>
            <a:r>
              <a:rPr lang="en-US" sz="2800" dirty="0"/>
              <a:t> </a:t>
            </a:r>
            <a:r>
              <a:rPr lang="en-US" sz="2800" dirty="0" err="1"/>
              <a:t>demokraciu</a:t>
            </a:r>
            <a:r>
              <a:rPr lang="en-US" sz="2800" dirty="0"/>
              <a:t> a </a:t>
            </a:r>
            <a:r>
              <a:rPr lang="en-US" sz="2800" dirty="0" err="1"/>
              <a:t>mnohé</a:t>
            </a:r>
            <a:r>
              <a:rPr lang="en-US" sz="2800" dirty="0"/>
              <a:t> </a:t>
            </a:r>
            <a:r>
              <a:rPr lang="en-US" sz="2800" dirty="0" err="1"/>
              <a:t>ďalšie</a:t>
            </a:r>
            <a:r>
              <a:rPr lang="en-US" sz="2800" dirty="0"/>
              <a:t> </a:t>
            </a:r>
            <a:r>
              <a:rPr lang="en-US" sz="2800" dirty="0" err="1"/>
              <a:t>pozitívne</a:t>
            </a:r>
            <a:r>
              <a:rPr lang="en-US" sz="2800" dirty="0"/>
              <a:t> </a:t>
            </a:r>
            <a:r>
              <a:rPr lang="en-US" sz="2800" dirty="0" err="1"/>
              <a:t>sily</a:t>
            </a:r>
            <a:r>
              <a:rPr lang="en-US" sz="2800" dirty="0"/>
              <a:t>, </a:t>
            </a:r>
            <a:r>
              <a:rPr lang="en-US" sz="2800" dirty="0" err="1"/>
              <a:t>ktoré</a:t>
            </a:r>
            <a:r>
              <a:rPr lang="en-US" sz="2800" dirty="0"/>
              <a:t> Pinker </a:t>
            </a:r>
            <a:r>
              <a:rPr lang="en-US" sz="2800" dirty="0" err="1"/>
              <a:t>uvádza</a:t>
            </a:r>
            <a:r>
              <a:rPr lang="en-US" sz="2800" dirty="0"/>
              <a:t>, </a:t>
            </a:r>
            <a:r>
              <a:rPr lang="en-US" sz="2800" dirty="0" err="1"/>
              <a:t>tým</a:t>
            </a:r>
            <a:r>
              <a:rPr lang="en-US" sz="2800" dirty="0"/>
              <a:t> </a:t>
            </a:r>
            <a:r>
              <a:rPr lang="en-US" sz="2800" dirty="0" err="1"/>
              <a:t>boli</a:t>
            </a:r>
            <a:r>
              <a:rPr lang="en-US" sz="2800" dirty="0"/>
              <a:t> </a:t>
            </a:r>
            <a:r>
              <a:rPr lang="en-US" sz="2800" dirty="0" err="1"/>
              <a:t>podmienené</a:t>
            </a:r>
            <a:r>
              <a:rPr lang="en-US" sz="2800" dirty="0"/>
              <a:t> </a:t>
            </a:r>
          </a:p>
          <a:p>
            <a:pPr algn="just"/>
            <a:r>
              <a:rPr lang="en-US" sz="2800" dirty="0" err="1"/>
              <a:t>ekonomicky</a:t>
            </a:r>
            <a:r>
              <a:rPr lang="en-US" sz="2800" dirty="0"/>
              <a:t> </a:t>
            </a:r>
            <a:r>
              <a:rPr lang="en-US" sz="2800" dirty="0" err="1"/>
              <a:t>liberálna</a:t>
            </a:r>
            <a:r>
              <a:rPr lang="en-US" sz="2800" dirty="0"/>
              <a:t> </a:t>
            </a:r>
            <a:r>
              <a:rPr lang="en-US" sz="2800" dirty="0" err="1"/>
              <a:t>celosvetová</a:t>
            </a:r>
            <a:r>
              <a:rPr lang="en-US" sz="2800" dirty="0"/>
              <a:t> </a:t>
            </a:r>
            <a:r>
              <a:rPr lang="en-US" sz="2800" dirty="0" err="1"/>
              <a:t>sieť</a:t>
            </a:r>
            <a:r>
              <a:rPr lang="en-US" sz="2800" dirty="0"/>
              <a:t> - </a:t>
            </a:r>
            <a:r>
              <a:rPr lang="en-US" sz="2800" dirty="0" err="1"/>
              <a:t>rast</a:t>
            </a:r>
            <a:r>
              <a:rPr lang="en-US" sz="2800" dirty="0"/>
              <a:t> </a:t>
            </a:r>
            <a:r>
              <a:rPr lang="en-US" sz="2800" dirty="0" err="1"/>
              <a:t>globálnej</a:t>
            </a:r>
            <a:r>
              <a:rPr lang="en-US" sz="2800" dirty="0"/>
              <a:t> </a:t>
            </a:r>
            <a:r>
              <a:rPr lang="en-US" sz="2800" dirty="0" err="1"/>
              <a:t>ekonomiky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7967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747E-A1C1-ED4D-9C5B-08BEC885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Čo</a:t>
            </a:r>
            <a:r>
              <a:rPr lang="en-US" b="1" dirty="0"/>
              <a:t> </a:t>
            </a:r>
            <a:r>
              <a:rPr lang="en-US" b="1" dirty="0" err="1"/>
              <a:t>ak</a:t>
            </a:r>
            <a:r>
              <a:rPr lang="en-US" b="1" dirty="0"/>
              <a:t> je </a:t>
            </a:r>
            <a:r>
              <a:rPr lang="en-US" b="1" dirty="0" err="1"/>
              <a:t>vojna</a:t>
            </a:r>
            <a:r>
              <a:rPr lang="en-US" b="1" dirty="0"/>
              <a:t> (</a:t>
            </a:r>
            <a:r>
              <a:rPr lang="en-US" b="1" strike="sngStrike" dirty="0" err="1"/>
              <a:t>niekedy</a:t>
            </a:r>
            <a:r>
              <a:rPr lang="en-US" b="1" dirty="0"/>
              <a:t>) </a:t>
            </a:r>
            <a:r>
              <a:rPr lang="en-US" b="1" dirty="0" err="1"/>
              <a:t>racionálna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636E9-3E6D-3E47-BBF7-3D0B6E1E7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err="1"/>
              <a:t>Keď</a:t>
            </a:r>
            <a:r>
              <a:rPr lang="en-US" sz="2800" dirty="0"/>
              <a:t> </a:t>
            </a:r>
            <a:r>
              <a:rPr lang="en-US" sz="2800" dirty="0" err="1"/>
              <a:t>dôjde</a:t>
            </a:r>
            <a:r>
              <a:rPr lang="en-US" sz="2800" dirty="0"/>
              <a:t> k </a:t>
            </a:r>
            <a:r>
              <a:rPr lang="en-US" sz="2800" dirty="0" err="1"/>
              <a:t>preskupeniu</a:t>
            </a:r>
            <a:r>
              <a:rPr lang="en-US" sz="2800" dirty="0"/>
              <a:t> </a:t>
            </a:r>
            <a:r>
              <a:rPr lang="en-US" sz="2800" dirty="0" err="1"/>
              <a:t>moci</a:t>
            </a:r>
            <a:r>
              <a:rPr lang="en-US" sz="2800" dirty="0"/>
              <a:t>, </a:t>
            </a:r>
            <a:r>
              <a:rPr lang="en-US" sz="2800" dirty="0" err="1"/>
              <a:t>štáty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dohodnú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novom</a:t>
            </a:r>
            <a:r>
              <a:rPr lang="en-US" sz="2800" dirty="0"/>
              <a:t> </a:t>
            </a:r>
            <a:r>
              <a:rPr lang="en-US" sz="2800" dirty="0" err="1"/>
              <a:t>usporiadaní</a:t>
            </a:r>
            <a:r>
              <a:rPr lang="en-US" sz="2800" dirty="0"/>
              <a:t> (</a:t>
            </a:r>
            <a:r>
              <a:rPr lang="en-US" sz="2800" dirty="0" err="1"/>
              <a:t>Vojna</a:t>
            </a:r>
            <a:r>
              <a:rPr lang="en-US" sz="2800" dirty="0"/>
              <a:t> je </a:t>
            </a:r>
            <a:r>
              <a:rPr lang="en-US" sz="2800" dirty="0" err="1"/>
              <a:t>drahá</a:t>
            </a:r>
            <a:r>
              <a:rPr lang="en-US" sz="2800" dirty="0"/>
              <a:t>)</a:t>
            </a:r>
          </a:p>
          <a:p>
            <a:pPr algn="just"/>
            <a:r>
              <a:rPr lang="en-US" sz="2800" dirty="0"/>
              <a:t>Ak </a:t>
            </a:r>
            <a:r>
              <a:rPr lang="en-US" sz="2800" dirty="0" err="1"/>
              <a:t>však</a:t>
            </a:r>
            <a:r>
              <a:rPr lang="en-US" sz="2800" dirty="0"/>
              <a:t> </a:t>
            </a:r>
            <a:r>
              <a:rPr lang="en-US" sz="2800" dirty="0" err="1"/>
              <a:t>štáty</a:t>
            </a:r>
            <a:r>
              <a:rPr lang="en-US" sz="2800" dirty="0"/>
              <a:t> </a:t>
            </a:r>
            <a:r>
              <a:rPr lang="en-US" sz="2800" dirty="0" err="1"/>
              <a:t>zažívajú</a:t>
            </a:r>
            <a:r>
              <a:rPr lang="en-US" sz="2800" dirty="0"/>
              <a:t> </a:t>
            </a:r>
            <a:r>
              <a:rPr lang="en-US" sz="2800" dirty="0" err="1"/>
              <a:t>veľký</a:t>
            </a:r>
            <a:r>
              <a:rPr lang="en-US" sz="2800" dirty="0"/>
              <a:t> </a:t>
            </a:r>
            <a:r>
              <a:rPr lang="en-US" sz="2800" dirty="0" err="1"/>
              <a:t>mocenský</a:t>
            </a:r>
            <a:r>
              <a:rPr lang="en-US" sz="2800" dirty="0"/>
              <a:t> </a:t>
            </a:r>
            <a:r>
              <a:rPr lang="en-US" sz="2800" dirty="0" err="1"/>
              <a:t>presun</a:t>
            </a:r>
            <a:r>
              <a:rPr lang="en-US" sz="2800" dirty="0"/>
              <a:t>, </a:t>
            </a:r>
            <a:r>
              <a:rPr lang="en-US" sz="2800" dirty="0" err="1"/>
              <a:t>mierové</a:t>
            </a:r>
            <a:r>
              <a:rPr lang="en-US" sz="2800" dirty="0"/>
              <a:t> </a:t>
            </a:r>
            <a:r>
              <a:rPr lang="en-US" sz="2800" dirty="0" err="1"/>
              <a:t>urovnanie</a:t>
            </a:r>
            <a:r>
              <a:rPr lang="en-US" sz="2800" dirty="0"/>
              <a:t> </a:t>
            </a:r>
            <a:r>
              <a:rPr lang="en-US" sz="2800" dirty="0" err="1"/>
              <a:t>môže</a:t>
            </a:r>
            <a:r>
              <a:rPr lang="en-US" sz="2800" dirty="0"/>
              <a:t> </a:t>
            </a:r>
            <a:r>
              <a:rPr lang="en-US" sz="2800" dirty="0" err="1"/>
              <a:t>byť</a:t>
            </a:r>
            <a:r>
              <a:rPr lang="en-US" sz="2800" dirty="0"/>
              <a:t> pre </a:t>
            </a:r>
            <a:r>
              <a:rPr lang="en-US" sz="2800" dirty="0" err="1"/>
              <a:t>upadajúci</a:t>
            </a:r>
            <a:r>
              <a:rPr lang="en-US" sz="2800" dirty="0"/>
              <a:t> </a:t>
            </a:r>
            <a:r>
              <a:rPr lang="en-US" sz="2800" dirty="0" err="1"/>
              <a:t>štát</a:t>
            </a:r>
            <a:r>
              <a:rPr lang="en-US" sz="2800" dirty="0"/>
              <a:t> </a:t>
            </a:r>
            <a:r>
              <a:rPr lang="en-US" sz="2800" dirty="0" err="1"/>
              <a:t>veľmi</a:t>
            </a:r>
            <a:r>
              <a:rPr lang="en-US" sz="2800" dirty="0"/>
              <a:t> </a:t>
            </a:r>
            <a:r>
              <a:rPr lang="en-US" sz="2800" dirty="0" err="1"/>
              <a:t>nevýhodné</a:t>
            </a:r>
            <a:endParaRPr lang="en-US" sz="2800" dirty="0"/>
          </a:p>
          <a:p>
            <a:pPr algn="just"/>
            <a:r>
              <a:rPr lang="en-US" sz="2800" dirty="0" err="1"/>
              <a:t>Upadajúce</a:t>
            </a:r>
            <a:r>
              <a:rPr lang="en-US" sz="2800" dirty="0"/>
              <a:t> </a:t>
            </a:r>
            <a:r>
              <a:rPr lang="en-US" sz="2800" dirty="0" err="1"/>
              <a:t>štáty</a:t>
            </a:r>
            <a:r>
              <a:rPr lang="en-US" sz="2800" dirty="0"/>
              <a:t> </a:t>
            </a:r>
            <a:r>
              <a:rPr lang="en-US" sz="2800" dirty="0" err="1"/>
              <a:t>preto</a:t>
            </a:r>
            <a:r>
              <a:rPr lang="en-US" sz="2800" dirty="0"/>
              <a:t> </a:t>
            </a:r>
            <a:r>
              <a:rPr lang="en-US" sz="2800" dirty="0" err="1"/>
              <a:t>vedú</a:t>
            </a:r>
            <a:r>
              <a:rPr lang="en-US" sz="2800" dirty="0"/>
              <a:t> </a:t>
            </a:r>
            <a:r>
              <a:rPr lang="en-US" sz="2800" dirty="0" err="1"/>
              <a:t>preventívne</a:t>
            </a:r>
            <a:r>
              <a:rPr lang="en-US" sz="2800" dirty="0"/>
              <a:t> </a:t>
            </a:r>
            <a:r>
              <a:rPr lang="en-US" sz="2800" dirty="0" err="1"/>
              <a:t>vojny</a:t>
            </a:r>
            <a:r>
              <a:rPr lang="en-US" sz="2800" dirty="0"/>
              <a:t>, </a:t>
            </a:r>
            <a:r>
              <a:rPr lang="en-US" sz="2800" dirty="0" err="1"/>
              <a:t>ak</a:t>
            </a:r>
            <a:r>
              <a:rPr lang="en-US" sz="2800" dirty="0"/>
              <a:t> </a:t>
            </a:r>
            <a:r>
              <a:rPr lang="en-US" sz="2800" dirty="0" err="1"/>
              <a:t>uprednostňujú</a:t>
            </a:r>
            <a:r>
              <a:rPr lang="en-US" sz="2800" dirty="0"/>
              <a:t> </a:t>
            </a:r>
            <a:r>
              <a:rPr lang="en-US" sz="2800" dirty="0" err="1"/>
              <a:t>nákladnú</a:t>
            </a:r>
            <a:r>
              <a:rPr lang="en-US" sz="2800" dirty="0"/>
              <a:t>, ale </a:t>
            </a:r>
            <a:r>
              <a:rPr lang="en-US" sz="2800" dirty="0" err="1"/>
              <a:t>výhodnú</a:t>
            </a:r>
            <a:r>
              <a:rPr lang="en-US" sz="2800" dirty="0"/>
              <a:t> </a:t>
            </a:r>
            <a:r>
              <a:rPr lang="en-US" sz="2800" dirty="0" err="1"/>
              <a:t>vojnu</a:t>
            </a:r>
            <a:r>
              <a:rPr lang="en-US" sz="2800" dirty="0"/>
              <a:t> (</a:t>
            </a:r>
            <a:r>
              <a:rPr lang="en-US" sz="2800" dirty="0" err="1"/>
              <a:t>dnes</a:t>
            </a:r>
            <a:r>
              <a:rPr lang="en-US" sz="2800" dirty="0"/>
              <a:t>) </a:t>
            </a:r>
            <a:r>
              <a:rPr lang="en-US" sz="2800" dirty="0" err="1"/>
              <a:t>pred</a:t>
            </a:r>
            <a:r>
              <a:rPr lang="en-US" sz="2800" dirty="0"/>
              <a:t> </a:t>
            </a:r>
            <a:r>
              <a:rPr lang="en-US" sz="2800" dirty="0" err="1"/>
              <a:t>efektívnym</a:t>
            </a:r>
            <a:r>
              <a:rPr lang="en-US" sz="2800" dirty="0"/>
              <a:t>, ale </a:t>
            </a:r>
            <a:r>
              <a:rPr lang="en-US" sz="2800" dirty="0" err="1"/>
              <a:t>nevýhodným</a:t>
            </a:r>
            <a:r>
              <a:rPr lang="en-US" sz="2800" dirty="0"/>
              <a:t> </a:t>
            </a:r>
            <a:r>
              <a:rPr lang="en-US" sz="2800" dirty="0" err="1"/>
              <a:t>mierom</a:t>
            </a:r>
            <a:r>
              <a:rPr lang="en-US" sz="2800" dirty="0"/>
              <a:t> (v </a:t>
            </a:r>
            <a:r>
              <a:rPr lang="en-US" sz="2800" dirty="0" err="1"/>
              <a:t>budúcnosti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93902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DAD1-65CB-3D46-B60E-3CF6A581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Ako</a:t>
            </a:r>
            <a:r>
              <a:rPr lang="en-US" b="1" dirty="0"/>
              <a:t> </a:t>
            </a:r>
            <a:r>
              <a:rPr lang="en-US" b="1" dirty="0" err="1"/>
              <a:t>neúplné</a:t>
            </a:r>
            <a:r>
              <a:rPr lang="en-US" b="1" dirty="0"/>
              <a:t> </a:t>
            </a:r>
            <a:r>
              <a:rPr lang="en-US" b="1" dirty="0" err="1"/>
              <a:t>informácie</a:t>
            </a:r>
            <a:r>
              <a:rPr lang="en-US" b="1" dirty="0"/>
              <a:t> </a:t>
            </a:r>
            <a:r>
              <a:rPr lang="en-US" b="1" dirty="0" err="1"/>
              <a:t>spôsobujú</a:t>
            </a:r>
            <a:r>
              <a:rPr lang="en-US" b="1" dirty="0"/>
              <a:t> </a:t>
            </a:r>
            <a:r>
              <a:rPr lang="en-US" b="1" dirty="0" err="1"/>
              <a:t>vojnu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76490-FBE8-DA4B-930E-05DFA6550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algn="just"/>
            <a:r>
              <a:rPr lang="en-US" sz="2650" dirty="0" err="1"/>
              <a:t>Neúplné</a:t>
            </a:r>
            <a:r>
              <a:rPr lang="en-US" sz="2650" dirty="0"/>
              <a:t> </a:t>
            </a:r>
            <a:r>
              <a:rPr lang="en-US" sz="2650" dirty="0" err="1"/>
              <a:t>informácie</a:t>
            </a:r>
            <a:r>
              <a:rPr lang="en-US" sz="2650" dirty="0"/>
              <a:t> </a:t>
            </a:r>
            <a:r>
              <a:rPr lang="en-US" sz="2650" dirty="0" err="1"/>
              <a:t>môžu</a:t>
            </a:r>
            <a:r>
              <a:rPr lang="en-US" sz="2650" dirty="0"/>
              <a:t> </a:t>
            </a:r>
            <a:r>
              <a:rPr lang="en-US" sz="2650" dirty="0" err="1"/>
              <a:t>viesť</a:t>
            </a:r>
            <a:r>
              <a:rPr lang="en-US" sz="2650" dirty="0"/>
              <a:t> k </a:t>
            </a:r>
            <a:r>
              <a:rPr lang="en-US" sz="2650" dirty="0" err="1"/>
              <a:t>tomu</a:t>
            </a:r>
            <a:r>
              <a:rPr lang="en-US" sz="2650" dirty="0"/>
              <a:t>, </a:t>
            </a:r>
            <a:r>
              <a:rPr lang="en-US" sz="2650" dirty="0" err="1"/>
              <a:t>že</a:t>
            </a:r>
            <a:r>
              <a:rPr lang="en-US" sz="2650" dirty="0"/>
              <a:t> </a:t>
            </a:r>
            <a:r>
              <a:rPr lang="en-US" sz="2650" dirty="0" err="1"/>
              <a:t>príliš</a:t>
            </a:r>
            <a:r>
              <a:rPr lang="en-US" sz="2650" dirty="0"/>
              <a:t> </a:t>
            </a:r>
            <a:r>
              <a:rPr lang="en-US" sz="2650" dirty="0" err="1"/>
              <a:t>optimistické</a:t>
            </a:r>
            <a:r>
              <a:rPr lang="en-US" sz="2650" dirty="0"/>
              <a:t> </a:t>
            </a:r>
            <a:r>
              <a:rPr lang="en-US" sz="2650" dirty="0" err="1"/>
              <a:t>štáty</a:t>
            </a:r>
            <a:r>
              <a:rPr lang="en-US" sz="2650" dirty="0"/>
              <a:t> </a:t>
            </a:r>
            <a:r>
              <a:rPr lang="en-US" sz="2650" dirty="0" err="1"/>
              <a:t>budú</a:t>
            </a:r>
            <a:r>
              <a:rPr lang="en-US" sz="2650" dirty="0"/>
              <a:t> </a:t>
            </a:r>
            <a:r>
              <a:rPr lang="en-US" sz="2650" dirty="0" err="1"/>
              <a:t>klásť</a:t>
            </a:r>
            <a:r>
              <a:rPr lang="en-US" sz="2650" dirty="0"/>
              <a:t> </a:t>
            </a:r>
            <a:r>
              <a:rPr lang="en-US" sz="2650" dirty="0" err="1"/>
              <a:t>nadmerné</a:t>
            </a:r>
            <a:r>
              <a:rPr lang="en-US" sz="2650" dirty="0"/>
              <a:t> </a:t>
            </a:r>
            <a:r>
              <a:rPr lang="en-US" sz="2650" dirty="0" err="1"/>
              <a:t>požiadavky</a:t>
            </a:r>
            <a:r>
              <a:rPr lang="en-US" sz="2650" dirty="0"/>
              <a:t>. </a:t>
            </a:r>
          </a:p>
          <a:p>
            <a:pPr algn="just"/>
            <a:r>
              <a:rPr lang="en-US" sz="2650" dirty="0" err="1"/>
              <a:t>Súperiace</a:t>
            </a:r>
            <a:r>
              <a:rPr lang="en-US" sz="2650" dirty="0"/>
              <a:t> </a:t>
            </a:r>
            <a:r>
              <a:rPr lang="en-US" sz="2650" dirty="0" err="1"/>
              <a:t>štáty</a:t>
            </a:r>
            <a:r>
              <a:rPr lang="en-US" sz="2650" dirty="0"/>
              <a:t>, </a:t>
            </a:r>
            <a:r>
              <a:rPr lang="en-US" sz="2650" dirty="0" err="1"/>
              <a:t>ktoré</a:t>
            </a:r>
            <a:r>
              <a:rPr lang="en-US" sz="2650" dirty="0"/>
              <a:t> </a:t>
            </a:r>
            <a:r>
              <a:rPr lang="en-US" sz="2650" dirty="0" err="1"/>
              <a:t>sú</a:t>
            </a:r>
            <a:r>
              <a:rPr lang="en-US" sz="2650" dirty="0"/>
              <a:t> </a:t>
            </a:r>
            <a:r>
              <a:rPr lang="en-US" sz="2650" dirty="0" err="1"/>
              <a:t>tvrdšie</a:t>
            </a:r>
            <a:r>
              <a:rPr lang="en-US" sz="2650" dirty="0"/>
              <a:t>, </a:t>
            </a:r>
            <a:r>
              <a:rPr lang="en-US" sz="2650" dirty="0" err="1"/>
              <a:t>než</a:t>
            </a:r>
            <a:r>
              <a:rPr lang="en-US" sz="2650" dirty="0"/>
              <a:t> </a:t>
            </a:r>
            <a:r>
              <a:rPr lang="en-US" sz="2650" dirty="0" err="1"/>
              <a:t>sa</a:t>
            </a:r>
            <a:r>
              <a:rPr lang="en-US" sz="2650" dirty="0"/>
              <a:t> </a:t>
            </a:r>
            <a:r>
              <a:rPr lang="en-US" sz="2650" dirty="0" err="1"/>
              <a:t>očakávalo</a:t>
            </a:r>
            <a:r>
              <a:rPr lang="en-US" sz="2650" dirty="0"/>
              <a:t>, </a:t>
            </a:r>
            <a:r>
              <a:rPr lang="en-US" sz="2650" dirty="0" err="1"/>
              <a:t>tieto</a:t>
            </a:r>
            <a:r>
              <a:rPr lang="en-US" sz="2650" dirty="0"/>
              <a:t> </a:t>
            </a:r>
            <a:r>
              <a:rPr lang="en-US" sz="2650" dirty="0" err="1"/>
              <a:t>požiadavky</a:t>
            </a:r>
            <a:r>
              <a:rPr lang="en-US" sz="2650" dirty="0"/>
              <a:t> </a:t>
            </a:r>
            <a:r>
              <a:rPr lang="en-US" sz="2650" dirty="0" err="1"/>
              <a:t>odmietajú</a:t>
            </a:r>
            <a:r>
              <a:rPr lang="en-US" sz="2650" dirty="0"/>
              <a:t> a </a:t>
            </a:r>
            <a:r>
              <a:rPr lang="en-US" sz="2650" dirty="0" err="1"/>
              <a:t>vedú</a:t>
            </a:r>
            <a:r>
              <a:rPr lang="en-US" sz="2650" dirty="0"/>
              <a:t> </a:t>
            </a:r>
            <a:r>
              <a:rPr lang="en-US" sz="2650" dirty="0" err="1"/>
              <a:t>vojny</a:t>
            </a:r>
            <a:endParaRPr lang="en-US" sz="2650" dirty="0"/>
          </a:p>
          <a:p>
            <a:pPr algn="just"/>
            <a:r>
              <a:rPr lang="en-US" sz="2650" dirty="0" err="1"/>
              <a:t>Čo</a:t>
            </a:r>
            <a:r>
              <a:rPr lang="en-US" sz="2650" dirty="0"/>
              <a:t> </a:t>
            </a:r>
            <a:r>
              <a:rPr lang="en-US" sz="2650" dirty="0" err="1"/>
              <a:t>bráni</a:t>
            </a:r>
            <a:r>
              <a:rPr lang="en-US" sz="2650" dirty="0"/>
              <a:t> </a:t>
            </a:r>
            <a:r>
              <a:rPr lang="en-US" sz="2650" dirty="0" err="1"/>
              <a:t>štátom</a:t>
            </a:r>
            <a:r>
              <a:rPr lang="en-US" sz="2650" dirty="0"/>
              <a:t> </a:t>
            </a:r>
            <a:r>
              <a:rPr lang="en-US" sz="2650" dirty="0" err="1"/>
              <a:t>vyriešiť</a:t>
            </a:r>
            <a:r>
              <a:rPr lang="en-US" sz="2650" dirty="0"/>
              <a:t> </a:t>
            </a:r>
            <a:r>
              <a:rPr lang="en-US" sz="2650" dirty="0" err="1"/>
              <a:t>tento</a:t>
            </a:r>
            <a:r>
              <a:rPr lang="en-US" sz="2650" dirty="0"/>
              <a:t> </a:t>
            </a:r>
            <a:r>
              <a:rPr lang="en-US" sz="2650" dirty="0" err="1"/>
              <a:t>informačný</a:t>
            </a:r>
            <a:r>
              <a:rPr lang="en-US" sz="2650" dirty="0"/>
              <a:t> </a:t>
            </a:r>
            <a:r>
              <a:rPr lang="en-US" sz="2650" dirty="0" err="1"/>
              <a:t>nesúlad</a:t>
            </a:r>
            <a:r>
              <a:rPr lang="en-US" sz="2650" dirty="0"/>
              <a:t>? </a:t>
            </a:r>
          </a:p>
          <a:p>
            <a:pPr algn="just"/>
            <a:r>
              <a:rPr lang="en-US" sz="2650" dirty="0" err="1"/>
              <a:t>Slabé</a:t>
            </a:r>
            <a:r>
              <a:rPr lang="en-US" sz="2650" dirty="0"/>
              <a:t> </a:t>
            </a:r>
            <a:r>
              <a:rPr lang="en-US" sz="2650" dirty="0" err="1"/>
              <a:t>štáty</a:t>
            </a:r>
            <a:r>
              <a:rPr lang="en-US" sz="2650" dirty="0"/>
              <a:t> </a:t>
            </a:r>
            <a:r>
              <a:rPr lang="en-US" sz="2650" dirty="0" err="1"/>
              <a:t>majú</a:t>
            </a:r>
            <a:r>
              <a:rPr lang="en-US" sz="2650" dirty="0"/>
              <a:t> </a:t>
            </a:r>
            <a:r>
              <a:rPr lang="en-US" sz="2650" dirty="0" err="1"/>
              <a:t>vždy</a:t>
            </a:r>
            <a:r>
              <a:rPr lang="en-US" sz="2650" dirty="0"/>
              <a:t> </a:t>
            </a:r>
            <a:r>
              <a:rPr lang="en-US" sz="2650" dirty="0" err="1"/>
              <a:t>motiváciu</a:t>
            </a:r>
            <a:r>
              <a:rPr lang="en-US" sz="2650" dirty="0"/>
              <a:t> </a:t>
            </a:r>
            <a:r>
              <a:rPr lang="en-US" sz="2650" dirty="0" err="1"/>
              <a:t>skresľovať</a:t>
            </a:r>
            <a:r>
              <a:rPr lang="en-US" sz="2650" dirty="0"/>
              <a:t> </a:t>
            </a:r>
            <a:r>
              <a:rPr lang="en-US" sz="2650" dirty="0" err="1"/>
              <a:t>informácie</a:t>
            </a:r>
            <a:r>
              <a:rPr lang="en-US" sz="2650" dirty="0"/>
              <a:t>: </a:t>
            </a:r>
            <a:r>
              <a:rPr lang="en-US" sz="2650" dirty="0" err="1"/>
              <a:t>blafujú</a:t>
            </a:r>
            <a:r>
              <a:rPr lang="en-US" sz="2650" dirty="0"/>
              <a:t>, aby </a:t>
            </a:r>
            <a:r>
              <a:rPr lang="en-US" sz="2650" dirty="0" err="1"/>
              <a:t>pri</a:t>
            </a:r>
            <a:r>
              <a:rPr lang="en-US" sz="2650" dirty="0"/>
              <a:t> </a:t>
            </a:r>
            <a:r>
              <a:rPr lang="en-US" sz="2650" dirty="0" err="1"/>
              <a:t>vyjednávaní</a:t>
            </a:r>
            <a:r>
              <a:rPr lang="en-US" sz="2650" dirty="0"/>
              <a:t> </a:t>
            </a:r>
            <a:r>
              <a:rPr lang="en-US" sz="2650" dirty="0" err="1"/>
              <a:t>presvedčili</a:t>
            </a:r>
            <a:r>
              <a:rPr lang="en-US" sz="2650" dirty="0"/>
              <a:t> </a:t>
            </a:r>
            <a:r>
              <a:rPr lang="en-US" sz="2650" dirty="0" err="1"/>
              <a:t>druhú</a:t>
            </a:r>
            <a:r>
              <a:rPr lang="en-US" sz="2650" dirty="0"/>
              <a:t> </a:t>
            </a:r>
            <a:r>
              <a:rPr lang="en-US" sz="2650" dirty="0" err="1"/>
              <a:t>stranu</a:t>
            </a:r>
            <a:r>
              <a:rPr lang="en-US" sz="2650" dirty="0"/>
              <a:t>, aby </a:t>
            </a:r>
            <a:r>
              <a:rPr lang="en-US" sz="2650" dirty="0" err="1"/>
              <a:t>ustúpila</a:t>
            </a:r>
            <a:r>
              <a:rPr lang="en-US" sz="2650" dirty="0"/>
              <a:t> </a:t>
            </a:r>
            <a:r>
              <a:rPr lang="en-US" sz="2650" dirty="0" err="1"/>
              <a:t>viac</a:t>
            </a:r>
            <a:r>
              <a:rPr lang="en-US" sz="2650" dirty="0"/>
              <a:t> </a:t>
            </a:r>
          </a:p>
          <a:p>
            <a:pPr algn="just"/>
            <a:r>
              <a:rPr lang="en-US" sz="2650" dirty="0"/>
              <a:t>To </a:t>
            </a:r>
            <a:r>
              <a:rPr lang="en-US" sz="2650" dirty="0" err="1"/>
              <a:t>bráni</a:t>
            </a:r>
            <a:r>
              <a:rPr lang="en-US" sz="2650" dirty="0"/>
              <a:t> </a:t>
            </a:r>
            <a:r>
              <a:rPr lang="en-US" sz="2650" dirty="0" err="1"/>
              <a:t>tomu</a:t>
            </a:r>
            <a:r>
              <a:rPr lang="en-US" sz="2650" dirty="0"/>
              <a:t>, aby </a:t>
            </a:r>
            <a:r>
              <a:rPr lang="en-US" sz="2650" dirty="0" err="1"/>
              <a:t>sa</a:t>
            </a:r>
            <a:r>
              <a:rPr lang="en-US" sz="2650" dirty="0"/>
              <a:t> v </a:t>
            </a:r>
            <a:r>
              <a:rPr lang="en-US" sz="2650" dirty="0" err="1"/>
              <a:t>rozhovoroch</a:t>
            </a:r>
            <a:r>
              <a:rPr lang="en-US" sz="2650" dirty="0"/>
              <a:t> </a:t>
            </a:r>
            <a:r>
              <a:rPr lang="en-US" sz="2650" dirty="0" err="1"/>
              <a:t>komunikovalo</a:t>
            </a:r>
            <a:r>
              <a:rPr lang="en-US" sz="2650" dirty="0"/>
              <a:t> </a:t>
            </a:r>
            <a:r>
              <a:rPr lang="en-US" sz="2650" dirty="0" err="1"/>
              <a:t>niečo</a:t>
            </a:r>
            <a:r>
              <a:rPr lang="en-US" sz="2650" dirty="0"/>
              <a:t> </a:t>
            </a:r>
            <a:r>
              <a:rPr lang="en-US" sz="2650" dirty="0" err="1"/>
              <a:t>zmysluplné</a:t>
            </a:r>
            <a:endParaRPr lang="en-US" sz="2650" dirty="0"/>
          </a:p>
        </p:txBody>
      </p:sp>
    </p:spTree>
    <p:extLst>
      <p:ext uri="{BB962C8B-B14F-4D97-AF65-F5344CB8AC3E}">
        <p14:creationId xmlns:p14="http://schemas.microsoft.com/office/powerpoint/2010/main" val="49450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59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Leviathan (cont.)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GB" altLang="ja-JP" dirty="0">
                <a:latin typeface="Arial" charset="0"/>
                <a:cs typeface="Arial" charset="0"/>
              </a:rPr>
              <a:t>" V </a:t>
            </a:r>
            <a:r>
              <a:rPr lang="en-GB" altLang="ja-JP" dirty="0" err="1">
                <a:latin typeface="Arial" charset="0"/>
                <a:cs typeface="Arial" charset="0"/>
              </a:rPr>
              <a:t>povaze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člověka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nacházíme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tři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hlavní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příčiny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svárů</a:t>
            </a:r>
            <a:r>
              <a:rPr lang="en-GB" altLang="ja-JP" dirty="0">
                <a:latin typeface="Arial" charset="0"/>
                <a:cs typeface="Arial" charset="0"/>
              </a:rPr>
              <a:t>: za </a:t>
            </a:r>
            <a:r>
              <a:rPr lang="en-GB" altLang="ja-JP" dirty="0" err="1">
                <a:latin typeface="Arial" charset="0"/>
                <a:cs typeface="Arial" charset="0"/>
              </a:rPr>
              <a:t>prvé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soutěživost</a:t>
            </a:r>
            <a:r>
              <a:rPr lang="en-GB" altLang="ja-JP" dirty="0">
                <a:latin typeface="Arial" charset="0"/>
                <a:cs typeface="Arial" charset="0"/>
              </a:rPr>
              <a:t>, za </a:t>
            </a:r>
            <a:r>
              <a:rPr lang="en-GB" altLang="ja-JP" dirty="0" err="1">
                <a:latin typeface="Arial" charset="0"/>
                <a:cs typeface="Arial" charset="0"/>
              </a:rPr>
              <a:t>druhé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rozpolcenost</a:t>
            </a:r>
            <a:r>
              <a:rPr lang="en-GB" altLang="ja-JP" dirty="0">
                <a:latin typeface="Arial" charset="0"/>
                <a:cs typeface="Arial" charset="0"/>
              </a:rPr>
              <a:t> (</a:t>
            </a:r>
            <a:r>
              <a:rPr lang="en-GB" altLang="ja-JP" dirty="0" err="1">
                <a:latin typeface="Arial" charset="0"/>
                <a:cs typeface="Arial" charset="0"/>
              </a:rPr>
              <a:t>strach</a:t>
            </a:r>
            <a:r>
              <a:rPr lang="en-GB" altLang="ja-JP" dirty="0">
                <a:latin typeface="Arial" charset="0"/>
                <a:cs typeface="Arial" charset="0"/>
              </a:rPr>
              <a:t>) a za </a:t>
            </a:r>
            <a:r>
              <a:rPr lang="en-GB" altLang="ja-JP" dirty="0" err="1">
                <a:latin typeface="Arial" charset="0"/>
                <a:cs typeface="Arial" charset="0"/>
              </a:rPr>
              <a:t>třetí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slávu</a:t>
            </a:r>
            <a:r>
              <a:rPr lang="en-GB" altLang="ja-JP" dirty="0">
                <a:latin typeface="Arial" charset="0"/>
                <a:cs typeface="Arial" charset="0"/>
              </a:rPr>
              <a:t>.    </a:t>
            </a:r>
            <a:r>
              <a:rPr lang="en-GB" altLang="ja-JP" dirty="0" err="1">
                <a:latin typeface="Arial" charset="0"/>
                <a:cs typeface="Arial" charset="0"/>
              </a:rPr>
              <a:t>První</a:t>
            </a:r>
            <a:r>
              <a:rPr lang="en-GB" altLang="ja-JP" dirty="0">
                <a:latin typeface="Arial" charset="0"/>
                <a:cs typeface="Arial" charset="0"/>
              </a:rPr>
              <a:t> z </a:t>
            </a:r>
            <a:r>
              <a:rPr lang="en-GB" altLang="ja-JP" dirty="0" err="1">
                <a:latin typeface="Arial" charset="0"/>
                <a:cs typeface="Arial" charset="0"/>
              </a:rPr>
              <a:t>nich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vede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člověka</a:t>
            </a:r>
            <a:r>
              <a:rPr lang="en-GB" altLang="ja-JP" dirty="0">
                <a:latin typeface="Arial" charset="0"/>
                <a:cs typeface="Arial" charset="0"/>
              </a:rPr>
              <a:t> k </a:t>
            </a:r>
            <a:r>
              <a:rPr lang="en-GB" altLang="ja-JP" dirty="0" err="1">
                <a:latin typeface="Arial" charset="0"/>
                <a:cs typeface="Arial" charset="0"/>
              </a:rPr>
              <a:t>útoku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kvůli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zisku</a:t>
            </a:r>
            <a:r>
              <a:rPr lang="en-GB" altLang="ja-JP" dirty="0">
                <a:latin typeface="Arial" charset="0"/>
                <a:cs typeface="Arial" charset="0"/>
              </a:rPr>
              <a:t>, </a:t>
            </a:r>
            <a:r>
              <a:rPr lang="en-GB" altLang="ja-JP" dirty="0" err="1">
                <a:latin typeface="Arial" charset="0"/>
                <a:cs typeface="Arial" charset="0"/>
              </a:rPr>
              <a:t>druhá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kvůli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bezpečnosti</a:t>
            </a:r>
            <a:r>
              <a:rPr lang="en-GB" altLang="ja-JP" dirty="0">
                <a:latin typeface="Arial" charset="0"/>
                <a:cs typeface="Arial" charset="0"/>
              </a:rPr>
              <a:t> a </a:t>
            </a:r>
            <a:r>
              <a:rPr lang="en-GB" altLang="ja-JP" dirty="0" err="1">
                <a:latin typeface="Arial" charset="0"/>
                <a:cs typeface="Arial" charset="0"/>
              </a:rPr>
              <a:t>třetí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kvůli</a:t>
            </a:r>
            <a:r>
              <a:rPr lang="en-GB" altLang="ja-JP" dirty="0">
                <a:latin typeface="Arial" charset="0"/>
                <a:cs typeface="Arial" charset="0"/>
              </a:rPr>
              <a:t> </a:t>
            </a:r>
            <a:r>
              <a:rPr lang="en-GB" altLang="ja-JP" dirty="0" err="1">
                <a:latin typeface="Arial" charset="0"/>
                <a:cs typeface="Arial" charset="0"/>
              </a:rPr>
              <a:t>reputaci</a:t>
            </a:r>
            <a:r>
              <a:rPr lang="ja-JP" altLang="en-US">
                <a:latin typeface="Arial" charset="0"/>
                <a:cs typeface="Arial" charset="0"/>
              </a:rPr>
              <a:t>”</a:t>
            </a:r>
            <a:br>
              <a:rPr lang="sk-SK" dirty="0"/>
            </a:br>
            <a:endParaRPr lang="sk-SK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Leviathan (cont.)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ja-JP" altLang="en-US" sz="2800" dirty="0">
                <a:latin typeface="Arial" charset="0"/>
                <a:cs typeface="Arial" charset="0"/>
              </a:rPr>
              <a:t>“</a:t>
            </a:r>
            <a:r>
              <a:rPr lang="en-US" sz="2800" dirty="0">
                <a:latin typeface="Arial" charset="0"/>
                <a:cs typeface="Arial" charset="0"/>
              </a:rPr>
              <a:t>During the time men live without a common power to keep them all in awe, they are in a condition which is called war. . . . every man against every man. . . . and the life of man [is] solitary, poor, nasty, brutish, and short.</a:t>
            </a:r>
            <a:r>
              <a:rPr lang="ja-JP" altLang="en-US" sz="2800">
                <a:latin typeface="Arial" charset="0"/>
                <a:cs typeface="Arial" charset="0"/>
              </a:rPr>
              <a:t>”</a:t>
            </a:r>
            <a:endParaRPr lang="sk-SK" altLang="ja-JP" sz="2800" dirty="0">
              <a:latin typeface="Arial" charset="0"/>
              <a:cs typeface="Arial" charset="0"/>
            </a:endParaRPr>
          </a:p>
          <a:p>
            <a:pPr marL="0" indent="0" algn="just" eaLnBrk="1" hangingPunct="1">
              <a:buFontTx/>
              <a:buNone/>
            </a:pPr>
            <a:r>
              <a:rPr lang="sk-SK" sz="2800" dirty="0"/>
              <a:t>(" V </a:t>
            </a:r>
            <a:r>
              <a:rPr lang="sk-SK" sz="2800" dirty="0" err="1"/>
              <a:t>době</a:t>
            </a:r>
            <a:r>
              <a:rPr lang="sk-SK" sz="2800" dirty="0"/>
              <a:t>, </a:t>
            </a:r>
            <a:r>
              <a:rPr lang="sk-SK" sz="2800" dirty="0" err="1"/>
              <a:t>kdy</a:t>
            </a:r>
            <a:r>
              <a:rPr lang="sk-SK" sz="2800" dirty="0"/>
              <a:t> </a:t>
            </a:r>
            <a:r>
              <a:rPr lang="sk-SK" sz="2800" dirty="0" err="1"/>
              <a:t>lidé</a:t>
            </a:r>
            <a:r>
              <a:rPr lang="sk-SK" sz="2800" dirty="0"/>
              <a:t> </a:t>
            </a:r>
            <a:r>
              <a:rPr lang="sk-SK" sz="2800" dirty="0" err="1"/>
              <a:t>žijí</a:t>
            </a:r>
            <a:r>
              <a:rPr lang="sk-SK" sz="2800" dirty="0"/>
              <a:t> bez </a:t>
            </a:r>
            <a:r>
              <a:rPr lang="sk-SK" sz="2800" dirty="0" err="1"/>
              <a:t>společné</a:t>
            </a:r>
            <a:r>
              <a:rPr lang="sk-SK" sz="2800" dirty="0"/>
              <a:t> moci, </a:t>
            </a:r>
            <a:r>
              <a:rPr lang="sk-SK" sz="2800" dirty="0" err="1"/>
              <a:t>která</a:t>
            </a:r>
            <a:r>
              <a:rPr lang="sk-SK" sz="2800" dirty="0"/>
              <a:t> by je </a:t>
            </a:r>
            <a:r>
              <a:rPr lang="sk-SK" sz="2800" dirty="0" err="1"/>
              <a:t>všechny</a:t>
            </a:r>
            <a:r>
              <a:rPr lang="sk-SK" sz="2800" dirty="0"/>
              <a:t> udržovala v bázni, </a:t>
            </a:r>
            <a:r>
              <a:rPr lang="sk-SK" sz="2800" dirty="0" err="1"/>
              <a:t>jsou</a:t>
            </a:r>
            <a:r>
              <a:rPr lang="sk-SK" sz="2800" dirty="0"/>
              <a:t> </a:t>
            </a:r>
            <a:r>
              <a:rPr lang="sk-SK" sz="2800" dirty="0" err="1"/>
              <a:t>ve</a:t>
            </a:r>
            <a:r>
              <a:rPr lang="sk-SK" sz="2800" dirty="0"/>
              <a:t> stavu, </a:t>
            </a:r>
            <a:r>
              <a:rPr lang="sk-SK" sz="2800" dirty="0" err="1"/>
              <a:t>který</a:t>
            </a:r>
            <a:r>
              <a:rPr lang="sk-SK" sz="2800" dirty="0"/>
              <a:t> </a:t>
            </a:r>
            <a:r>
              <a:rPr lang="sk-SK" sz="2800" dirty="0" err="1"/>
              <a:t>se</a:t>
            </a:r>
            <a:r>
              <a:rPr lang="sk-SK" sz="2800" dirty="0"/>
              <a:t> </a:t>
            </a:r>
            <a:r>
              <a:rPr lang="sk-SK" sz="2800" dirty="0" err="1"/>
              <a:t>nazývá</a:t>
            </a:r>
            <a:r>
              <a:rPr lang="sk-SK" sz="2800" dirty="0"/>
              <a:t> </a:t>
            </a:r>
            <a:r>
              <a:rPr lang="sk-SK" sz="2800" dirty="0" err="1"/>
              <a:t>válka</a:t>
            </a:r>
            <a:r>
              <a:rPr lang="sk-SK" sz="2800" dirty="0"/>
              <a:t>. ... každý proti každému... . a život </a:t>
            </a:r>
            <a:r>
              <a:rPr lang="sk-SK" sz="2800" dirty="0" err="1"/>
              <a:t>člověka</a:t>
            </a:r>
            <a:r>
              <a:rPr lang="sk-SK" sz="2800" dirty="0"/>
              <a:t> [je] </a:t>
            </a:r>
            <a:r>
              <a:rPr lang="sk-SK" sz="2800" dirty="0" err="1"/>
              <a:t>osamělý</a:t>
            </a:r>
            <a:r>
              <a:rPr lang="sk-SK" sz="2800" dirty="0"/>
              <a:t>, chudý, odporný, </a:t>
            </a:r>
            <a:r>
              <a:rPr lang="sk-SK" sz="2800" dirty="0" err="1"/>
              <a:t>brutální</a:t>
            </a:r>
            <a:r>
              <a:rPr lang="sk-SK" sz="2800" dirty="0"/>
              <a:t> a </a:t>
            </a:r>
            <a:r>
              <a:rPr lang="sk-SK" sz="2800" dirty="0" err="1"/>
              <a:t>krátký</a:t>
            </a:r>
            <a:r>
              <a:rPr lang="sk-SK" sz="2800" dirty="0"/>
              <a:t>.")</a:t>
            </a:r>
            <a:br>
              <a:rPr lang="sk-SK" dirty="0"/>
            </a:br>
            <a:endParaRPr lang="en-US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C43CA-2D85-B74C-BC92-941412E4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B504-6A8B-DA44-AB94-70FF165A0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5606"/>
            <a:ext cx="8229600" cy="5223794"/>
          </a:xfrm>
        </p:spPr>
        <p:txBody>
          <a:bodyPr/>
          <a:lstStyle/>
          <a:p>
            <a:pPr algn="just"/>
            <a:r>
              <a:rPr lang="en-US" sz="2800" dirty="0" err="1"/>
              <a:t>Hobbesovo</a:t>
            </a:r>
            <a:r>
              <a:rPr lang="en-US" sz="2800" dirty="0"/>
              <a:t> </a:t>
            </a:r>
            <a:r>
              <a:rPr lang="en-US" sz="2800" dirty="0" err="1"/>
              <a:t>dílo</a:t>
            </a:r>
            <a:r>
              <a:rPr lang="en-US" sz="2800" dirty="0"/>
              <a:t> </a:t>
            </a:r>
            <a:r>
              <a:rPr lang="en-US" sz="2800" dirty="0" err="1"/>
              <a:t>bývá</a:t>
            </a:r>
            <a:r>
              <a:rPr lang="en-US" sz="2800" dirty="0"/>
              <a:t> </a:t>
            </a:r>
            <a:r>
              <a:rPr lang="en-US" sz="2800" dirty="0" err="1"/>
              <a:t>někdy</a:t>
            </a:r>
            <a:r>
              <a:rPr lang="en-US" sz="2800" dirty="0"/>
              <a:t> </a:t>
            </a:r>
            <a:r>
              <a:rPr lang="en-US" sz="2800" dirty="0" err="1"/>
              <a:t>mylně</a:t>
            </a:r>
            <a:r>
              <a:rPr lang="en-US" sz="2800" dirty="0"/>
              <a:t> </a:t>
            </a:r>
            <a:r>
              <a:rPr lang="en-US" sz="2800" dirty="0" err="1"/>
              <a:t>považováno</a:t>
            </a:r>
            <a:r>
              <a:rPr lang="en-US" sz="2800" dirty="0"/>
              <a:t> za </a:t>
            </a:r>
            <a:r>
              <a:rPr lang="en-US" sz="2800" dirty="0" err="1"/>
              <a:t>apologii</a:t>
            </a:r>
            <a:r>
              <a:rPr lang="en-US" sz="2800" dirty="0"/>
              <a:t> </a:t>
            </a:r>
            <a:r>
              <a:rPr lang="en-US" sz="2800" dirty="0" err="1"/>
              <a:t>absolutismu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je </a:t>
            </a:r>
            <a:r>
              <a:rPr lang="en-US" sz="2800" dirty="0" err="1"/>
              <a:t>však</a:t>
            </a:r>
            <a:r>
              <a:rPr lang="en-US" sz="2800" dirty="0"/>
              <a:t> </a:t>
            </a:r>
            <a:r>
              <a:rPr lang="en-US" sz="2800" dirty="0" err="1"/>
              <a:t>vhodnější</a:t>
            </a:r>
            <a:r>
              <a:rPr lang="en-US" sz="2800" dirty="0"/>
              <a:t> </a:t>
            </a:r>
            <a:r>
              <a:rPr lang="en-US" sz="2800" dirty="0" err="1"/>
              <a:t>chápat</a:t>
            </a:r>
            <a:r>
              <a:rPr lang="en-US" sz="2800" dirty="0"/>
              <a:t> </a:t>
            </a:r>
            <a:r>
              <a:rPr lang="en-US" sz="2800" dirty="0" err="1"/>
              <a:t>jako</a:t>
            </a:r>
            <a:r>
              <a:rPr lang="en-US" sz="2800" dirty="0"/>
              <a:t> </a:t>
            </a:r>
            <a:r>
              <a:rPr lang="en-US" sz="2800" dirty="0" err="1"/>
              <a:t>varování</a:t>
            </a:r>
            <a:r>
              <a:rPr lang="en-US" sz="2800" dirty="0"/>
              <a:t>: </a:t>
            </a:r>
            <a:r>
              <a:rPr lang="en-US" sz="2800" dirty="0" err="1"/>
              <a:t>situace</a:t>
            </a:r>
            <a:r>
              <a:rPr lang="en-US" sz="2800" dirty="0"/>
              <a:t>, </a:t>
            </a:r>
            <a:r>
              <a:rPr lang="en-US" sz="2800" dirty="0" err="1"/>
              <a:t>kdy</a:t>
            </a:r>
            <a:r>
              <a:rPr lang="en-US" sz="2800" dirty="0"/>
              <a:t> </a:t>
            </a:r>
            <a:r>
              <a:rPr lang="en-US" sz="2800" dirty="0" err="1"/>
              <a:t>neexistuje</a:t>
            </a:r>
            <a:r>
              <a:rPr lang="en-US" sz="2800" dirty="0"/>
              <a:t> </a:t>
            </a:r>
            <a:r>
              <a:rPr lang="en-US" sz="2800" dirty="0" err="1"/>
              <a:t>centrální</a:t>
            </a:r>
            <a:r>
              <a:rPr lang="en-US" sz="2800" dirty="0"/>
              <a:t> </a:t>
            </a:r>
            <a:r>
              <a:rPr lang="en-US" sz="2800" dirty="0" err="1"/>
              <a:t>autorita</a:t>
            </a:r>
            <a:r>
              <a:rPr lang="en-US" sz="2800" dirty="0"/>
              <a:t> (</a:t>
            </a:r>
            <a:r>
              <a:rPr lang="en-US" sz="2800" dirty="0" err="1"/>
              <a:t>stát</a:t>
            </a:r>
            <a:r>
              <a:rPr lang="en-US" sz="2800" dirty="0"/>
              <a:t>), </a:t>
            </a:r>
            <a:r>
              <a:rPr lang="en-US" sz="2800" dirty="0" err="1"/>
              <a:t>tj</a:t>
            </a:r>
            <a:r>
              <a:rPr lang="en-US" sz="2800" dirty="0"/>
              <a:t>. </a:t>
            </a:r>
            <a:r>
              <a:rPr lang="en-US" sz="2800" dirty="0" err="1"/>
              <a:t>monopol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legitimní</a:t>
            </a:r>
            <a:r>
              <a:rPr lang="en-US" sz="2800" dirty="0"/>
              <a:t> </a:t>
            </a:r>
            <a:r>
              <a:rPr lang="en-US" sz="2800" dirty="0" err="1"/>
              <a:t>použití</a:t>
            </a:r>
            <a:r>
              <a:rPr lang="en-US" sz="2800" dirty="0"/>
              <a:t> </a:t>
            </a:r>
            <a:r>
              <a:rPr lang="en-US" sz="2800" dirty="0" err="1"/>
              <a:t>násilí</a:t>
            </a:r>
            <a:r>
              <a:rPr lang="en-US" sz="2800" dirty="0"/>
              <a:t>, se </a:t>
            </a:r>
            <a:r>
              <a:rPr lang="en-US" sz="2800" dirty="0" err="1"/>
              <a:t>zvrhne</a:t>
            </a:r>
            <a:r>
              <a:rPr lang="en-US" sz="2800" dirty="0"/>
              <a:t> v chaos.</a:t>
            </a:r>
          </a:p>
          <a:p>
            <a:pPr algn="just"/>
            <a:r>
              <a:rPr lang="en-US" sz="2800" dirty="0"/>
              <a:t>William Golding – The Lord of the Flies</a:t>
            </a:r>
          </a:p>
          <a:p>
            <a:pPr algn="just"/>
            <a:r>
              <a:rPr lang="en-US" sz="2800" dirty="0" err="1"/>
              <a:t>dobrou</a:t>
            </a:r>
            <a:r>
              <a:rPr lang="en-US" sz="2800" dirty="0"/>
              <a:t> </a:t>
            </a:r>
            <a:r>
              <a:rPr lang="en-US" sz="2800" dirty="0" err="1"/>
              <a:t>ilustrací</a:t>
            </a:r>
            <a:r>
              <a:rPr lang="en-US" sz="2800" dirty="0"/>
              <a:t> je </a:t>
            </a:r>
            <a:r>
              <a:rPr lang="en-US" sz="2800" dirty="0" err="1"/>
              <a:t>anarchická</a:t>
            </a:r>
            <a:r>
              <a:rPr lang="en-US" sz="2800" dirty="0"/>
              <a:t> </a:t>
            </a:r>
            <a:r>
              <a:rPr lang="en-US" sz="2800" dirty="0" err="1"/>
              <a:t>povaha</a:t>
            </a:r>
            <a:r>
              <a:rPr lang="en-US" sz="2800" dirty="0"/>
              <a:t> </a:t>
            </a:r>
            <a:r>
              <a:rPr lang="en-US" sz="2800" dirty="0" err="1"/>
              <a:t>mezinárodních</a:t>
            </a:r>
            <a:r>
              <a:rPr lang="en-US" sz="2800" dirty="0"/>
              <a:t> </a:t>
            </a:r>
            <a:r>
              <a:rPr lang="en-US" sz="2800" dirty="0" err="1"/>
              <a:t>vztahů</a:t>
            </a:r>
            <a:r>
              <a:rPr lang="en-US" sz="2800" dirty="0"/>
              <a:t>: </a:t>
            </a:r>
            <a:r>
              <a:rPr lang="en-US" sz="2800" dirty="0" err="1"/>
              <a:t>neexistuje</a:t>
            </a:r>
            <a:r>
              <a:rPr lang="en-US" sz="2800" dirty="0"/>
              <a:t> </a:t>
            </a:r>
            <a:r>
              <a:rPr lang="en-US" sz="2800" dirty="0" err="1"/>
              <a:t>žádná</a:t>
            </a:r>
            <a:r>
              <a:rPr lang="en-US" sz="2800" dirty="0"/>
              <a:t> </a:t>
            </a:r>
            <a:r>
              <a:rPr lang="en-US" sz="2800" dirty="0" err="1"/>
              <a:t>centrální</a:t>
            </a:r>
            <a:r>
              <a:rPr lang="en-US" sz="2800" dirty="0"/>
              <a:t> </a:t>
            </a:r>
            <a:r>
              <a:rPr lang="en-US" sz="2800" dirty="0" err="1"/>
              <a:t>autorita</a:t>
            </a:r>
            <a:r>
              <a:rPr lang="en-US" sz="2800" dirty="0"/>
              <a:t>, </a:t>
            </a:r>
            <a:r>
              <a:rPr lang="en-US" sz="2800" dirty="0" err="1"/>
              <a:t>která</a:t>
            </a:r>
            <a:r>
              <a:rPr lang="en-US" sz="2800" dirty="0"/>
              <a:t> by </a:t>
            </a:r>
            <a:r>
              <a:rPr lang="en-US" sz="2800" dirty="0" err="1"/>
              <a:t>mohla</a:t>
            </a:r>
            <a:r>
              <a:rPr lang="en-US" sz="2800" dirty="0"/>
              <a:t> </a:t>
            </a:r>
            <a:r>
              <a:rPr lang="en-US" sz="2800" dirty="0" err="1"/>
              <a:t>kontrolovat</a:t>
            </a:r>
            <a:r>
              <a:rPr lang="en-US" sz="2800" dirty="0"/>
              <a:t> </a:t>
            </a:r>
            <a:r>
              <a:rPr lang="en-US" sz="2800" dirty="0" err="1"/>
              <a:t>činnost</a:t>
            </a:r>
            <a:r>
              <a:rPr lang="en-US" sz="2800" dirty="0"/>
              <a:t> </a:t>
            </a:r>
            <a:r>
              <a:rPr lang="en-US" sz="2800" dirty="0" err="1"/>
              <a:t>států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842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4E31-6515-254B-A991-4BF436D65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násilí</a:t>
            </a:r>
            <a:r>
              <a:rPr lang="en-US" dirty="0"/>
              <a:t> </a:t>
            </a:r>
            <a:r>
              <a:rPr lang="en-US" dirty="0" err="1"/>
              <a:t>všudypřítomné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9CDFE-1246-5A46-A087-3664F10BB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/>
          <a:lstStyle/>
          <a:p>
            <a:pPr algn="just"/>
            <a:r>
              <a:rPr lang="en-US" sz="2700" dirty="0" err="1"/>
              <a:t>Sebevražedný</a:t>
            </a:r>
            <a:r>
              <a:rPr lang="en-US" sz="2700" dirty="0"/>
              <a:t> </a:t>
            </a:r>
            <a:r>
              <a:rPr lang="en-US" sz="2700" dirty="0" err="1"/>
              <a:t>bombový</a:t>
            </a:r>
            <a:r>
              <a:rPr lang="en-US" sz="2700" dirty="0"/>
              <a:t> </a:t>
            </a:r>
            <a:r>
              <a:rPr lang="en-US" sz="2700" dirty="0" err="1"/>
              <a:t>útok</a:t>
            </a:r>
            <a:r>
              <a:rPr lang="en-US" sz="2700" dirty="0"/>
              <a:t> v </a:t>
            </a:r>
            <a:r>
              <a:rPr lang="en-US" sz="2700" dirty="0" err="1"/>
              <a:t>Péšávaru</a:t>
            </a:r>
            <a:r>
              <a:rPr lang="en-US" sz="2700" dirty="0"/>
              <a:t> (</a:t>
            </a:r>
            <a:r>
              <a:rPr lang="en-US" sz="2700" dirty="0" err="1"/>
              <a:t>Pákistán</a:t>
            </a:r>
            <a:r>
              <a:rPr lang="en-US" sz="2700" dirty="0"/>
              <a:t>) v </a:t>
            </a:r>
            <a:r>
              <a:rPr lang="en-US" sz="2700" dirty="0" err="1"/>
              <a:t>lednu</a:t>
            </a:r>
            <a:r>
              <a:rPr lang="en-US" sz="2700" dirty="0"/>
              <a:t> 2024 (</a:t>
            </a:r>
            <a:r>
              <a:rPr lang="en-US" sz="2700" dirty="0" err="1"/>
              <a:t>více</a:t>
            </a:r>
            <a:r>
              <a:rPr lang="en-US" sz="2700" dirty="0"/>
              <a:t> </a:t>
            </a:r>
            <a:r>
              <a:rPr lang="en-US" sz="2700" dirty="0" err="1"/>
              <a:t>než</a:t>
            </a:r>
            <a:r>
              <a:rPr lang="en-US" sz="2700" dirty="0"/>
              <a:t> 80 </a:t>
            </a:r>
            <a:r>
              <a:rPr lang="en-US" sz="2700" dirty="0" err="1"/>
              <a:t>obětí</a:t>
            </a:r>
            <a:r>
              <a:rPr lang="en-US" sz="2700" dirty="0"/>
              <a:t>)</a:t>
            </a:r>
          </a:p>
          <a:p>
            <a:pPr algn="just"/>
            <a:r>
              <a:rPr lang="en-US" sz="2700" dirty="0" err="1"/>
              <a:t>Ruská</a:t>
            </a:r>
            <a:r>
              <a:rPr lang="en-US" sz="2700" dirty="0"/>
              <a:t> </a:t>
            </a:r>
            <a:r>
              <a:rPr lang="en-US" sz="2700" dirty="0" err="1"/>
              <a:t>invaze</a:t>
            </a:r>
            <a:r>
              <a:rPr lang="en-US" sz="2700" dirty="0"/>
              <a:t> </a:t>
            </a:r>
            <a:r>
              <a:rPr lang="en-US" sz="2700" dirty="0" err="1"/>
              <a:t>na</a:t>
            </a:r>
            <a:r>
              <a:rPr lang="en-US" sz="2700" dirty="0"/>
              <a:t> </a:t>
            </a:r>
            <a:r>
              <a:rPr lang="en-US" sz="2700" dirty="0" err="1"/>
              <a:t>Ukrajinu</a:t>
            </a:r>
            <a:endParaRPr lang="en-US" sz="2700" dirty="0"/>
          </a:p>
          <a:p>
            <a:pPr algn="just"/>
            <a:r>
              <a:rPr lang="en-US" sz="2700" dirty="0" err="1"/>
              <a:t>občanské</a:t>
            </a:r>
            <a:r>
              <a:rPr lang="en-US" sz="2700" dirty="0"/>
              <a:t> </a:t>
            </a:r>
            <a:r>
              <a:rPr lang="en-US" sz="2700" dirty="0" err="1"/>
              <a:t>války</a:t>
            </a:r>
            <a:r>
              <a:rPr lang="en-US" sz="2700" dirty="0"/>
              <a:t> v </a:t>
            </a:r>
            <a:r>
              <a:rPr lang="en-US" sz="2700" dirty="0" err="1"/>
              <a:t>Súdánu</a:t>
            </a:r>
            <a:r>
              <a:rPr lang="en-US" sz="2700" dirty="0"/>
              <a:t> a </a:t>
            </a:r>
            <a:r>
              <a:rPr lang="en-US" sz="2700" dirty="0" err="1"/>
              <a:t>Jemenu</a:t>
            </a:r>
            <a:endParaRPr lang="en-US" sz="2700" dirty="0"/>
          </a:p>
          <a:p>
            <a:pPr algn="just"/>
            <a:r>
              <a:rPr lang="en-US" sz="2700" dirty="0" err="1"/>
              <a:t>probíhající</a:t>
            </a:r>
            <a:r>
              <a:rPr lang="en-US" sz="2700" dirty="0"/>
              <a:t> </a:t>
            </a:r>
            <a:r>
              <a:rPr lang="en-US" sz="2700" dirty="0" err="1"/>
              <a:t>konflikty</a:t>
            </a:r>
            <a:r>
              <a:rPr lang="en-US" sz="2700" dirty="0"/>
              <a:t> v </a:t>
            </a:r>
            <a:r>
              <a:rPr lang="en-US" sz="2700" dirty="0" err="1"/>
              <a:t>Sýrii</a:t>
            </a:r>
            <a:r>
              <a:rPr lang="en-US" sz="2700" dirty="0"/>
              <a:t>, </a:t>
            </a:r>
            <a:r>
              <a:rPr lang="en-US" sz="2700" dirty="0" err="1"/>
              <a:t>Myanmaru</a:t>
            </a:r>
            <a:r>
              <a:rPr lang="en-US" sz="2700" dirty="0"/>
              <a:t> a </a:t>
            </a:r>
            <a:r>
              <a:rPr lang="en-US" sz="2700" dirty="0" err="1"/>
              <a:t>dalších</a:t>
            </a:r>
            <a:r>
              <a:rPr lang="en-US" sz="2700" dirty="0"/>
              <a:t> </a:t>
            </a:r>
            <a:r>
              <a:rPr lang="en-US" sz="2700" dirty="0" err="1"/>
              <a:t>zemích</a:t>
            </a:r>
            <a:endParaRPr lang="en-US" sz="2700" dirty="0"/>
          </a:p>
          <a:p>
            <a:pPr algn="just"/>
            <a:r>
              <a:rPr lang="en-US" sz="2700" dirty="0" err="1"/>
              <a:t>válka</a:t>
            </a:r>
            <a:r>
              <a:rPr lang="en-US" sz="2700" dirty="0"/>
              <a:t> </a:t>
            </a:r>
            <a:r>
              <a:rPr lang="en-US" sz="2700" dirty="0" err="1"/>
              <a:t>mexických</a:t>
            </a:r>
            <a:r>
              <a:rPr lang="en-US" sz="2700" dirty="0"/>
              <a:t> </a:t>
            </a:r>
            <a:r>
              <a:rPr lang="en-US" sz="2700" dirty="0" err="1"/>
              <a:t>drogových</a:t>
            </a:r>
            <a:r>
              <a:rPr lang="en-US" sz="2700" dirty="0"/>
              <a:t> </a:t>
            </a:r>
            <a:r>
              <a:rPr lang="en-US" sz="2700" dirty="0" err="1"/>
              <a:t>kartelů</a:t>
            </a:r>
            <a:endParaRPr lang="en-US" sz="2700" dirty="0"/>
          </a:p>
          <a:p>
            <a:pPr algn="just"/>
            <a:r>
              <a:rPr lang="en-US" sz="2700" dirty="0" err="1"/>
              <a:t>masové</a:t>
            </a:r>
            <a:r>
              <a:rPr lang="en-US" sz="2700" dirty="0"/>
              <a:t> </a:t>
            </a:r>
            <a:r>
              <a:rPr lang="en-US" sz="2700" dirty="0" err="1"/>
              <a:t>zabíjení</a:t>
            </a:r>
            <a:r>
              <a:rPr lang="en-US" sz="2700" dirty="0"/>
              <a:t> v </a:t>
            </a:r>
            <a:r>
              <a:rPr lang="en-US" sz="2700" dirty="0" err="1"/>
              <a:t>severozápadní</a:t>
            </a:r>
            <a:r>
              <a:rPr lang="en-US" sz="2700" dirty="0"/>
              <a:t> </a:t>
            </a:r>
            <a:r>
              <a:rPr lang="en-US" sz="2700" dirty="0" err="1"/>
              <a:t>Nigérii</a:t>
            </a:r>
            <a:r>
              <a:rPr lang="en-US" sz="2700" dirty="0"/>
              <a:t> v </a:t>
            </a:r>
            <a:r>
              <a:rPr lang="en-US" sz="2700" dirty="0" err="1"/>
              <a:t>rámci</a:t>
            </a:r>
            <a:r>
              <a:rPr lang="en-US" sz="2700" dirty="0"/>
              <a:t> </a:t>
            </a:r>
            <a:r>
              <a:rPr lang="en-US" sz="2700" dirty="0" err="1"/>
              <a:t>probíhajícího</a:t>
            </a:r>
            <a:r>
              <a:rPr lang="en-US" sz="2700" dirty="0"/>
              <a:t> </a:t>
            </a:r>
            <a:r>
              <a:rPr lang="en-US" sz="2700" dirty="0" err="1"/>
              <a:t>konfliktu</a:t>
            </a:r>
            <a:r>
              <a:rPr lang="en-US" sz="2700" dirty="0"/>
              <a:t> </a:t>
            </a:r>
            <a:r>
              <a:rPr lang="en-US" sz="2700" dirty="0" err="1"/>
              <a:t>mezi</a:t>
            </a:r>
            <a:r>
              <a:rPr lang="en-US" sz="2700" dirty="0"/>
              <a:t> </a:t>
            </a:r>
            <a:r>
              <a:rPr lang="en-US" sz="2700" dirty="0" err="1"/>
              <a:t>vládou</a:t>
            </a:r>
            <a:r>
              <a:rPr lang="en-US" sz="2700" dirty="0"/>
              <a:t> a </a:t>
            </a:r>
            <a:r>
              <a:rPr lang="en-US" sz="2700" dirty="0" err="1"/>
              <a:t>různými</a:t>
            </a:r>
            <a:r>
              <a:rPr lang="en-US" sz="2700" dirty="0"/>
              <a:t> </a:t>
            </a:r>
            <a:r>
              <a:rPr lang="en-US" sz="2700" dirty="0" err="1"/>
              <a:t>gangy</a:t>
            </a:r>
            <a:r>
              <a:rPr lang="en-US" sz="2700" dirty="0"/>
              <a:t> a </a:t>
            </a:r>
            <a:r>
              <a:rPr lang="en-US" sz="2700" dirty="0" err="1"/>
              <a:t>milicemi</a:t>
            </a:r>
            <a:r>
              <a:rPr lang="en-US" sz="2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739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26B16-7A41-B14E-8F34-F6598BAFA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err="1"/>
              <a:t>Nezvyčajne</a:t>
            </a:r>
            <a:r>
              <a:rPr lang="en-US" dirty="0"/>
              <a:t> </a:t>
            </a:r>
            <a:r>
              <a:rPr lang="en-US" dirty="0" err="1"/>
              <a:t>pokojné</a:t>
            </a:r>
            <a:r>
              <a:rPr lang="en-US" dirty="0"/>
              <a:t> </a:t>
            </a:r>
            <a:r>
              <a:rPr lang="en-US" dirty="0" err="1"/>
              <a:t>časy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55EA2B-31F9-9C44-A2B6-DFB85D149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35989" cy="5414400"/>
          </a:xfrm>
        </p:spPr>
      </p:pic>
    </p:spTree>
    <p:extLst>
      <p:ext uri="{BB962C8B-B14F-4D97-AF65-F5344CB8AC3E}">
        <p14:creationId xmlns:p14="http://schemas.microsoft.com/office/powerpoint/2010/main" val="339902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B103-2E19-2A49-A382-9F178B3B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/>
              <a:t>Nezvyčajne</a:t>
            </a:r>
            <a:r>
              <a:rPr lang="en-US" dirty="0"/>
              <a:t> </a:t>
            </a:r>
            <a:r>
              <a:rPr lang="en-US" dirty="0" err="1"/>
              <a:t>pokojné</a:t>
            </a:r>
            <a:r>
              <a:rPr lang="en-US" dirty="0"/>
              <a:t> </a:t>
            </a:r>
            <a:r>
              <a:rPr lang="en-US" dirty="0" err="1"/>
              <a:t>časy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EE9DD6-FCC0-0349-BB63-6C62F270A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924800" cy="5029200"/>
          </a:xfrm>
        </p:spPr>
      </p:pic>
    </p:spTree>
    <p:extLst>
      <p:ext uri="{BB962C8B-B14F-4D97-AF65-F5344CB8AC3E}">
        <p14:creationId xmlns:p14="http://schemas.microsoft.com/office/powerpoint/2010/main" val="29628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AB82-2C6E-B64B-956D-432C4437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Battle deaths in international conflicts per 100.000 inhabitants (Acemoglu 2012)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B25AAE-69DC-6340-A5F4-F8C434F60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8001000" cy="4724400"/>
          </a:xfrm>
        </p:spPr>
      </p:pic>
    </p:spTree>
    <p:extLst>
      <p:ext uri="{BB962C8B-B14F-4D97-AF65-F5344CB8AC3E}">
        <p14:creationId xmlns:p14="http://schemas.microsoft.com/office/powerpoint/2010/main" val="13171698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8194</TotalTime>
  <Words>1851</Words>
  <Application>Microsoft Macintosh PowerPoint</Application>
  <PresentationFormat>On-screen Show (4:3)</PresentationFormat>
  <Paragraphs>150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Wingdings</vt:lpstr>
      <vt:lpstr>Default Design</vt:lpstr>
      <vt:lpstr>Války:  Dlouhodobé trendy</vt:lpstr>
      <vt:lpstr>Leviathan Thomas Hobbes (1651)</vt:lpstr>
      <vt:lpstr>Leviathan (cont.)</vt:lpstr>
      <vt:lpstr>Leviathan (cont.)</vt:lpstr>
      <vt:lpstr>Hobbes</vt:lpstr>
      <vt:lpstr>Je násilí všudypřítomné?</vt:lpstr>
      <vt:lpstr>Nezvyčajne pokojné časy</vt:lpstr>
      <vt:lpstr>Nezvyčajne pokojné časy</vt:lpstr>
      <vt:lpstr>Battle deaths in international conflicts per 100.000 inhabitants (Acemoglu 2012)</vt:lpstr>
      <vt:lpstr>PowerPoint Presentation</vt:lpstr>
      <vt:lpstr>PowerPoint Presentation</vt:lpstr>
      <vt:lpstr>Je to štatistická náhoda?</vt:lpstr>
      <vt:lpstr>Je to štatistická náhoda?</vt:lpstr>
      <vt:lpstr>Ak to nie je trend, ako vysvetlíme, že</vt:lpstr>
      <vt:lpstr>Ak to nie je trend, ako vysvetlíme, že</vt:lpstr>
      <vt:lpstr>Ľudská povaha má viacero komponentov 1/4</vt:lpstr>
      <vt:lpstr>Ľudská povaha má viacero komponentov 2/4</vt:lpstr>
      <vt:lpstr>Ľudská povaha má viacero komponentov 3/4</vt:lpstr>
      <vt:lpstr>Ľudská povaha má viacero komponentov 4/4</vt:lpstr>
      <vt:lpstr>Kontextuálna povaha použitia násilia</vt:lpstr>
      <vt:lpstr>Sociálna infraštruktúra  Ľudské poznávanie</vt:lpstr>
      <vt:lpstr>Sociálne výtvory schopné predchádzať násiliu 1/2</vt:lpstr>
      <vt:lpstr>Sociálne výtvory schopné predchádzať násiliu 2/2</vt:lpstr>
      <vt:lpstr>Kritika 1/3</vt:lpstr>
      <vt:lpstr>Kritika 2/3</vt:lpstr>
      <vt:lpstr>Kritika 3/3</vt:lpstr>
      <vt:lpstr>Význam medzinárodného systému</vt:lpstr>
      <vt:lpstr>Čo ak je vojna (niekedy) racionálna?</vt:lpstr>
      <vt:lpstr>Ako neúplné informácie spôsobujú vojnu?</vt:lpstr>
    </vt:vector>
  </TitlesOfParts>
  <Manager/>
  <Company>Masaryk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Violence</dc:title>
  <dc:subject/>
  <dc:creator>Marek rybar</dc:creator>
  <cp:keywords/>
  <dc:description/>
  <cp:lastModifiedBy>Marek Rybar</cp:lastModifiedBy>
  <cp:revision>234</cp:revision>
  <dcterms:created xsi:type="dcterms:W3CDTF">2004-12-26T02:53:51Z</dcterms:created>
  <dcterms:modified xsi:type="dcterms:W3CDTF">2024-04-30T11:54:05Z</dcterms:modified>
  <cp:category/>
</cp:coreProperties>
</file>