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322" r:id="rId4"/>
    <p:sldId id="283" r:id="rId5"/>
    <p:sldId id="321" r:id="rId6"/>
    <p:sldId id="320" r:id="rId7"/>
    <p:sldId id="323" r:id="rId8"/>
    <p:sldId id="325" r:id="rId9"/>
    <p:sldId id="327" r:id="rId10"/>
    <p:sldId id="329" r:id="rId11"/>
    <p:sldId id="331" r:id="rId12"/>
    <p:sldId id="333" r:id="rId13"/>
    <p:sldId id="335" r:id="rId14"/>
    <p:sldId id="336" r:id="rId15"/>
    <p:sldId id="337" r:id="rId16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105" d="100"/>
          <a:sy n="105" d="100"/>
        </p:scale>
        <p:origin x="20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33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710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4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Demokracie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konstitucionalismus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lidská práva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Ústavní stát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integrace práv a svobod do ústav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jsou přímo vynutitelnými právy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šíří se do celého právního řádu i politického 	systému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soudcokracie</a:t>
            </a:r>
            <a:r>
              <a:rPr lang="cs-CZ" sz="3000" dirty="0">
                <a:latin typeface="Sylfaen"/>
                <a:cs typeface="Times New Roman"/>
              </a:rPr>
              <a:t>, nebo </a:t>
            </a:r>
            <a:r>
              <a:rPr lang="cs-CZ" sz="3000" dirty="0" err="1">
                <a:latin typeface="Sylfaen"/>
                <a:cs typeface="Times New Roman"/>
              </a:rPr>
              <a:t>judicializace</a:t>
            </a:r>
            <a:r>
              <a:rPr lang="cs-CZ" sz="3000" dirty="0">
                <a:latin typeface="Sylfaen"/>
                <a:cs typeface="Times New Roman"/>
              </a:rPr>
              <a:t> politiky? </a:t>
            </a:r>
          </a:p>
        </p:txBody>
      </p:sp>
    </p:spTree>
    <p:extLst>
      <p:ext uri="{BB962C8B-B14F-4D97-AF65-F5344CB8AC3E}">
        <p14:creationId xmlns:p14="http://schemas.microsoft.com/office/powerpoint/2010/main" val="60835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demokracie?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definice: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ústavní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substantivní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procedurální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procesuální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demokracie jako bytostně sporný pojem</a:t>
            </a:r>
          </a:p>
        </p:txBody>
      </p:sp>
    </p:spTree>
    <p:extLst>
      <p:ext uri="{BB962C8B-B14F-4D97-AF65-F5344CB8AC3E}">
        <p14:creationId xmlns:p14="http://schemas.microsoft.com/office/powerpoint/2010/main" val="305946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Demokratická teorie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lid a jeho hranice: metodologický či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explanatorní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nacionalismus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princip většiny: tyranie většiny a tyranie menšiny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proč demokracie? Instrumentální a nezávislé koncepce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4233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Normativní a empirické teorie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Koncepty v moderní politické filosofii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787266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deliberativní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obrat a liberální 	konstitucionalismus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>
                <a:latin typeface="Sylfaen"/>
                <a:ea typeface="Calibri"/>
                <a:cs typeface="Times New Roman"/>
              </a:rPr>
              <a:t> liberální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minimalismus </a:t>
            </a:r>
            <a:r>
              <a:rPr lang="cs-CZ" sz="3000">
                <a:latin typeface="Sylfaen"/>
                <a:ea typeface="Calibri"/>
                <a:cs typeface="Times New Roman"/>
              </a:rPr>
              <a:t>komparativní 	politologie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720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80" y="928049"/>
            <a:ext cx="8057920" cy="113276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Česká debata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05080" y="2715904"/>
            <a:ext cx="8057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000" dirty="0">
                <a:latin typeface="Sylfaen" panose="010A0502050306030303" pitchFamily="18" charset="0"/>
              </a:rPr>
              <a:t>„Česká republika se přihlásila k demokracii s přívlastkem liberální, přesněji k ústavní liberální demokracii. K takové demokracii patří nejen formálně chápané volby, nýbrž volby, které musí dostát určitým minimálním požadavkům a dále vláda práva, dělba moci, respekt a ochrana základních práv a svobod.“								    	    Eliška Wagnerová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Koncept ústavní demokracie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5" y="2333766"/>
            <a:ext cx="82993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konstitucionalismus: systém principů, pravidel a 	procedur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demokracie: suverenita lidu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republikanismus: veřejná autonomie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liberalismus: přirozená práva. Co jsou?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96899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jsou práva?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5218" y="1972019"/>
            <a:ext cx="75015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Sylfaen"/>
                <a:ea typeface="Calibri"/>
                <a:cs typeface="Times New Roman"/>
              </a:rPr>
              <a:t>W. N.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Hohfeld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4 základní komponenty práv: 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privilegium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nárok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pravo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)moc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imunita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Genealogie subjektivních práv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770496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Leo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Strauss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Thomas Hobbes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Michel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Villey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Vilém z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Occamu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Brian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Tierney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církevní právníci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Práva? Jaká? 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56597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v. zákonná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přirozená v. pozitivní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přirozená =&gt; lidská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Generace práv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2265528"/>
            <a:ext cx="77792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I.: občanská a politická 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II.: sociálně-ekonomická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III.: práva solidarity (skupin)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konstitucionalizace</a:t>
            </a:r>
            <a:r>
              <a:rPr lang="cs-CZ" sz="3000" dirty="0">
                <a:latin typeface="Sylfaen"/>
                <a:cs typeface="Times New Roman"/>
              </a:rPr>
              <a:t> práv. Jak? </a:t>
            </a: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konstitucionalismus?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29301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pozitivní v. negativní konstitucionalismus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energie ve vládnutí v. kontrola vlády: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dělba moci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reprezentace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 čemu Listina práv?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=&gt; mechanická ústava 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Práva a zákony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674961"/>
            <a:ext cx="777922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výhrada zákona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positivismus a formalismus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suverenita parlamentu</a:t>
            </a: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1613</TotalTime>
  <Words>473</Words>
  <Application>Microsoft Office PowerPoint</Application>
  <PresentationFormat>Předvádění na obrazovce (4:3)</PresentationFormat>
  <Paragraphs>118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Demokracie konstitucionalismus lidská práva  Jiří Baroš</vt:lpstr>
      <vt:lpstr>   Česká debata</vt:lpstr>
      <vt:lpstr>   Koncept ústavní demokracie</vt:lpstr>
      <vt:lpstr>   Co jsou práva?</vt:lpstr>
      <vt:lpstr>   Genealogie subjektivních práv</vt:lpstr>
      <vt:lpstr>   Práva? Jaká? </vt:lpstr>
      <vt:lpstr>   Generace práv</vt:lpstr>
      <vt:lpstr>   Co je konstitucionalismus?</vt:lpstr>
      <vt:lpstr>   Práva a zákony</vt:lpstr>
      <vt:lpstr>   Ústavní stát</vt:lpstr>
      <vt:lpstr>   Co je demokracie?</vt:lpstr>
      <vt:lpstr>   Demokratická teorie</vt:lpstr>
      <vt:lpstr>   Normativní a empirické teorie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109</cp:revision>
  <cp:lastPrinted>2014-10-15T14:35:53Z</cp:lastPrinted>
  <dcterms:created xsi:type="dcterms:W3CDTF">2013-12-10T20:26:31Z</dcterms:created>
  <dcterms:modified xsi:type="dcterms:W3CDTF">2022-02-23T10:39:38Z</dcterms:modified>
</cp:coreProperties>
</file>