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5"/>
  </p:notesMasterIdLst>
  <p:handoutMasterIdLst>
    <p:handoutMasterId r:id="rId16"/>
  </p:handoutMasterIdLst>
  <p:sldIdLst>
    <p:sldId id="322" r:id="rId4"/>
    <p:sldId id="321" r:id="rId5"/>
    <p:sldId id="338" r:id="rId6"/>
    <p:sldId id="320" r:id="rId7"/>
    <p:sldId id="323" r:id="rId8"/>
    <p:sldId id="325" r:id="rId9"/>
    <p:sldId id="327" r:id="rId10"/>
    <p:sldId id="340" r:id="rId11"/>
    <p:sldId id="329" r:id="rId12"/>
    <p:sldId id="333" r:id="rId13"/>
    <p:sldId id="339" r:id="rId14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7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508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01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9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365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25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409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96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14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Pluralismus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tolerance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diverzita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108087" cy="161586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Tolerance - konzervativní kritika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593074"/>
            <a:ext cx="79429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v. pozitivní tolerance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falešné vědomí – represivní tolerance – pravda 	– nepřejícná uzavřenost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kritika pozitivní tolerance: maximalismus – 	homo </a:t>
            </a:r>
            <a:r>
              <a:rPr lang="cs-CZ" sz="3000" dirty="0" err="1">
                <a:latin typeface="Sylfaen"/>
                <a:cs typeface="Times New Roman"/>
              </a:rPr>
              <a:t>liberalis</a:t>
            </a:r>
            <a:r>
              <a:rPr lang="cs-CZ" sz="3000" dirty="0">
                <a:latin typeface="Sylfaen"/>
                <a:cs typeface="Times New Roman"/>
              </a:rPr>
              <a:t> – role silné identity a myšlení</a:t>
            </a:r>
          </a:p>
        </p:txBody>
      </p:sp>
    </p:spTree>
    <p:extLst>
      <p:ext uri="{BB962C8B-B14F-4D97-AF65-F5344CB8AC3E}">
        <p14:creationId xmlns:p14="http://schemas.microsoft.com/office/powerpoint/2010/main" val="608356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108087" cy="161586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Tolerance - konzervativní kritika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593074"/>
            <a:ext cx="79429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negativní v. pozitivní tolerance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falešné vědomí – represivní tolerance – pravda 	– nepřejícná uzavřenost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kritika pozitivní tolerance: maximalismus – 	homo </a:t>
            </a:r>
            <a:r>
              <a:rPr lang="cs-CZ" sz="3000" dirty="0" err="1">
                <a:latin typeface="Sylfaen"/>
                <a:cs typeface="Times New Roman"/>
              </a:rPr>
              <a:t>liberalis</a:t>
            </a:r>
            <a:r>
              <a:rPr lang="cs-CZ" sz="3000" dirty="0">
                <a:latin typeface="Sylfaen"/>
                <a:cs typeface="Times New Roman"/>
              </a:rPr>
              <a:t> – role silné identity a myšlení</a:t>
            </a:r>
          </a:p>
        </p:txBody>
      </p:sp>
    </p:spTree>
    <p:extLst>
      <p:ext uri="{BB962C8B-B14F-4D97-AF65-F5344CB8AC3E}">
        <p14:creationId xmlns:p14="http://schemas.microsoft.com/office/powerpoint/2010/main" val="168793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3" y="927099"/>
            <a:ext cx="8149030" cy="122118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Liberalismus dnes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333765"/>
            <a:ext cx="79157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neutralistický</a:t>
            </a: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etický 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realistický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099"/>
            <a:ext cx="8115979" cy="124322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Teorie spravedlnosti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1446" y="2710148"/>
            <a:ext cx="78745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společnost jako systém férové spolupráce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kontraktualismus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původní pozice – závoj 	nevědomosti – základní struktura společnosti 	- principy spravedlnosti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664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818866"/>
            <a:ext cx="8075036" cy="130738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Politický liberalismus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5218" y="2908453"/>
            <a:ext cx="77108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proč politický liberalismus? </a:t>
            </a:r>
          </a:p>
          <a:p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otázky legitimity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otázky stability</a:t>
            </a: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3894" y="1068636"/>
            <a:ext cx="8068786" cy="142988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Politická, nikoliv metafyzická</a:t>
            </a:r>
            <a:b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koncepce spravedlnosti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4231" y="2633031"/>
            <a:ext cx="78484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týká se ústavní liberální demokracie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specifická oblast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politična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pluralita konfliktních a nesouměřitelných 	koncepcí dobra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základní intuitivní ideje</a:t>
            </a:r>
          </a:p>
        </p:txBody>
      </p:sp>
    </p:spTree>
    <p:extLst>
      <p:ext uri="{BB962C8B-B14F-4D97-AF65-F5344CB8AC3E}">
        <p14:creationId xmlns:p14="http://schemas.microsoft.com/office/powerpoint/2010/main" val="290247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6944" y="925416"/>
            <a:ext cx="8035735" cy="149829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Její společenské a politické předpoklady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4064" y="2787266"/>
            <a:ext cx="79586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trvalost různorodosti komprehensivních 	doktrín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tu by zrušila jen represe…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demokracii musí podporovat většina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intuitivní ideje v politické kultuře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břemena rozumu =&gt; normy rozumné diskuse</a:t>
            </a:r>
          </a:p>
        </p:txBody>
      </p:sp>
    </p:spTree>
    <p:extLst>
      <p:ext uri="{BB962C8B-B14F-4D97-AF65-F5344CB8AC3E}">
        <p14:creationId xmlns:p14="http://schemas.microsoft.com/office/powerpoint/2010/main" val="2431220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Otázky stability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46161" y="2533880"/>
            <a:ext cx="76919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překrývající konsensus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veřejná báze odůvodnění a veřejný rozum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liberalismus a pluralismus</a:t>
            </a:r>
          </a:p>
        </p:txBody>
      </p:sp>
    </p:spTree>
    <p:extLst>
      <p:ext uri="{BB962C8B-B14F-4D97-AF65-F5344CB8AC3E}">
        <p14:creationId xmlns:p14="http://schemas.microsoft.com/office/powerpoint/2010/main" val="43827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6" y="818866"/>
            <a:ext cx="7964868" cy="1563090"/>
          </a:xfrm>
        </p:spPr>
        <p:txBody>
          <a:bodyPr/>
          <a:lstStyle/>
          <a:p>
            <a:pPr algn="ctr"/>
            <a:br>
              <a:rPr lang="cs-CZ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Paradox demokratického ospravedlnění</a:t>
            </a:r>
            <a:endParaRPr lang="cs-CZ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46160" y="2533880"/>
            <a:ext cx="791683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Zaručené svobody podkopávají principiální 	shodu na hodnotách, jež fungování takovéto 	společnosti vůbec umožňují.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Procedura jako řešení? Limity </a:t>
            </a:r>
            <a:r>
              <a:rPr lang="cs-CZ" sz="3000" dirty="0" err="1">
                <a:latin typeface="Sylfaen"/>
                <a:cs typeface="Times New Roman"/>
              </a:rPr>
              <a:t>proceduralismu</a:t>
            </a: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</a:t>
            </a:r>
            <a:r>
              <a:rPr lang="cs-CZ" sz="3000" dirty="0" err="1">
                <a:latin typeface="Sylfaen"/>
                <a:cs typeface="Times New Roman"/>
              </a:rPr>
              <a:t>Hirschman</a:t>
            </a:r>
            <a:r>
              <a:rPr lang="cs-CZ" sz="3000" dirty="0">
                <a:latin typeface="Sylfaen"/>
                <a:cs typeface="Times New Roman"/>
              </a:rPr>
              <a:t>: exit, </a:t>
            </a:r>
            <a:r>
              <a:rPr lang="cs-CZ" sz="3000" dirty="0" err="1">
                <a:latin typeface="Sylfaen"/>
                <a:cs typeface="Times New Roman"/>
              </a:rPr>
              <a:t>voice</a:t>
            </a:r>
            <a:r>
              <a:rPr lang="cs-CZ" sz="3000" dirty="0">
                <a:latin typeface="Sylfaen"/>
                <a:cs typeface="Times New Roman"/>
              </a:rPr>
              <a:t>, </a:t>
            </a:r>
            <a:r>
              <a:rPr lang="cs-CZ" sz="3000" dirty="0" err="1">
                <a:latin typeface="Sylfaen"/>
                <a:cs typeface="Times New Roman"/>
              </a:rPr>
              <a:t>loyalty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5274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Tolerance - koncepce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429301"/>
            <a:ext cx="77792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dovolení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koexistence</a:t>
            </a:r>
          </a:p>
          <a:p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respekt</a:t>
            </a:r>
          </a:p>
          <a:p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ocenění</a:t>
            </a:r>
          </a:p>
        </p:txBody>
      </p:sp>
    </p:spTree>
    <p:extLst>
      <p:ext uri="{BB962C8B-B14F-4D97-AF65-F5344CB8AC3E}">
        <p14:creationId xmlns:p14="http://schemas.microsoft.com/office/powerpoint/2010/main" val="19440820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1672</TotalTime>
  <Words>366</Words>
  <Application>Microsoft Office PowerPoint</Application>
  <PresentationFormat>Předvádění na obrazovce (4:3)</PresentationFormat>
  <Paragraphs>97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Pluralismus tolerance diverzita  Jiří Baroš</vt:lpstr>
      <vt:lpstr>   Liberalismus dnes</vt:lpstr>
      <vt:lpstr>   Teorie spravedlnosti</vt:lpstr>
      <vt:lpstr>   Politický liberalismus</vt:lpstr>
      <vt:lpstr>   Politická, nikoliv metafyzická koncepce spravedlnosti</vt:lpstr>
      <vt:lpstr>   Její společenské a politické předpoklady</vt:lpstr>
      <vt:lpstr>   Otázky stability</vt:lpstr>
      <vt:lpstr>   Paradox demokratického ospravedlnění</vt:lpstr>
      <vt:lpstr>   Tolerance - koncepce</vt:lpstr>
      <vt:lpstr>   Tolerance - konzervativní kritika</vt:lpstr>
      <vt:lpstr>   Tolerance - konzervativní kritika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125</cp:revision>
  <cp:lastPrinted>2014-10-15T14:35:53Z</cp:lastPrinted>
  <dcterms:created xsi:type="dcterms:W3CDTF">2013-12-10T20:26:31Z</dcterms:created>
  <dcterms:modified xsi:type="dcterms:W3CDTF">2023-03-29T07:55:39Z</dcterms:modified>
</cp:coreProperties>
</file>