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16"/>
  </p:notesMasterIdLst>
  <p:handoutMasterIdLst>
    <p:handoutMasterId r:id="rId17"/>
  </p:handoutMasterIdLst>
  <p:sldIdLst>
    <p:sldId id="322" r:id="rId4"/>
    <p:sldId id="321" r:id="rId5"/>
    <p:sldId id="323" r:id="rId6"/>
    <p:sldId id="324" r:id="rId7"/>
    <p:sldId id="325" r:id="rId8"/>
    <p:sldId id="328" r:id="rId9"/>
    <p:sldId id="326" r:id="rId10"/>
    <p:sldId id="329" r:id="rId11"/>
    <p:sldId id="327" r:id="rId12"/>
    <p:sldId id="330" r:id="rId13"/>
    <p:sldId id="331" r:id="rId14"/>
    <p:sldId id="332" r:id="rId15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7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916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409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75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416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42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22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075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873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282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758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Politická reprezentace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927100"/>
            <a:ext cx="7607026" cy="90170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Konstruktivismus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27378" y="2223912"/>
            <a:ext cx="86134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důležitost symbolického zpřítomňování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reprezentativní nárok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subjekt – objekt – referent – tvůrce – publikum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rysy konstruktivistické reprezentace </a:t>
            </a:r>
          </a:p>
        </p:txBody>
      </p:sp>
    </p:spTree>
    <p:extLst>
      <p:ext uri="{BB962C8B-B14F-4D97-AF65-F5344CB8AC3E}">
        <p14:creationId xmlns:p14="http://schemas.microsoft.com/office/powerpoint/2010/main" val="2240841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927100"/>
            <a:ext cx="7663469" cy="70978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Kvóty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67644" y="1636889"/>
            <a:ext cx="8173156" cy="536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r>
              <a:rPr lang="cs-CZ" sz="3000" u="sng" dirty="0">
                <a:latin typeface="Sylfaen"/>
                <a:ea typeface="Calibri"/>
                <a:cs typeface="Times New Roman"/>
              </a:rPr>
              <a:t>Argumenty PRO:  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boj proti vyloučení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férové a rovné příležitosti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zlepšení kvality demokratické debaty: 	deskriptivní 	a substantivní reprezentace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sociální spravedlnost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náprava minulých nespravedlností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kvalita rozhodování (epistemická kapacita 	demokracie)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terče kvót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9977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927100"/>
            <a:ext cx="7618314" cy="73388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Kvóty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4" y="1660982"/>
            <a:ext cx="8408536" cy="487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r>
              <a:rPr lang="cs-CZ" sz="3000" u="sng" dirty="0">
                <a:latin typeface="Sylfaen"/>
                <a:ea typeface="Calibri"/>
                <a:cs typeface="Times New Roman"/>
              </a:rPr>
              <a:t>Argumenty PROTI:  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vyhrazená křeslo neznamená obhajobu práv žen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šikmá plocha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esencializace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identit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existuje strukturální nespravedlnost/nerovnost?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nedostatek zájmu žen o větší účast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kontraproduktivní dopady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žádoucnost přirozeného vývoje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snížení kvality reprezentativního tělesa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podkopání demokratických práv</a:t>
            </a:r>
          </a:p>
        </p:txBody>
      </p:sp>
    </p:spTree>
    <p:extLst>
      <p:ext uri="{BB962C8B-B14F-4D97-AF65-F5344CB8AC3E}">
        <p14:creationId xmlns:p14="http://schemas.microsoft.com/office/powerpoint/2010/main" val="396539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927100"/>
            <a:ext cx="8052179" cy="103716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je demokracie?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333765"/>
            <a:ext cx="79157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vláda lidu, lidem a pro lid</a:t>
            </a: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regulativní idea politické rovnosti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výstupy a dopady politického rozhodování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927100"/>
            <a:ext cx="8052179" cy="156774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Problém legitimity v demokracii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9559" y="2333765"/>
            <a:ext cx="82034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napětí mezi jednotou a mnohostí</a:t>
            </a: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individuální svoboda vs. kolektivní rozhodování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problém politického závazku</a:t>
            </a:r>
          </a:p>
        </p:txBody>
      </p:sp>
    </p:spTree>
    <p:extLst>
      <p:ext uri="{BB962C8B-B14F-4D97-AF65-F5344CB8AC3E}">
        <p14:creationId xmlns:p14="http://schemas.microsoft.com/office/powerpoint/2010/main" val="188396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927100"/>
            <a:ext cx="7607026" cy="90170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Pojem lidu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3777" y="2404533"/>
            <a:ext cx="80292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fikce lidu jako jednotného aktéra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zájem všeho lidu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přenos a realizace vůle lidu skrze volby, 	politických stran a parlamentu</a:t>
            </a:r>
          </a:p>
        </p:txBody>
      </p:sp>
    </p:spTree>
    <p:extLst>
      <p:ext uri="{BB962C8B-B14F-4D97-AF65-F5344CB8AC3E}">
        <p14:creationId xmlns:p14="http://schemas.microsoft.com/office/powerpoint/2010/main" val="370054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927100"/>
            <a:ext cx="7607026" cy="90170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Standardní model PR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12800" y="2460978"/>
            <a:ext cx="79502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pojem delegačního řetězce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vztah principál-agent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politická rovnost na vstupu</a:t>
            </a:r>
          </a:p>
        </p:txBody>
      </p:sp>
    </p:spTree>
    <p:extLst>
      <p:ext uri="{BB962C8B-B14F-4D97-AF65-F5344CB8AC3E}">
        <p14:creationId xmlns:p14="http://schemas.microsoft.com/office/powerpoint/2010/main" val="408397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927100"/>
            <a:ext cx="7607026" cy="90170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Standardní model PR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4" y="2144889"/>
            <a:ext cx="823073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H.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Pitkin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znovu-zpřítomnění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formalistická r. (autorizace a odpovědnost)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substantivní konání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deskriptivní zpřítomňování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symbolické zpřítomňování</a:t>
            </a:r>
          </a:p>
        </p:txBody>
      </p:sp>
    </p:spTree>
    <p:extLst>
      <p:ext uri="{BB962C8B-B14F-4D97-AF65-F5344CB8AC3E}">
        <p14:creationId xmlns:p14="http://schemas.microsoft.com/office/powerpoint/2010/main" val="336147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927100"/>
            <a:ext cx="7607026" cy="90170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Prvky PR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4" y="2144889"/>
            <a:ext cx="82307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kdo?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koho?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co?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jak se vytváří?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jaká logika vztahu?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 jakém časovém rozmezí</a:t>
            </a:r>
          </a:p>
        </p:txBody>
      </p:sp>
    </p:spTree>
    <p:extLst>
      <p:ext uri="{BB962C8B-B14F-4D97-AF65-F5344CB8AC3E}">
        <p14:creationId xmlns:p14="http://schemas.microsoft.com/office/powerpoint/2010/main" val="130456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927100"/>
            <a:ext cx="7607026" cy="90170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Politické strany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56356" y="2652889"/>
            <a:ext cx="80066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 reprezentativní a institucionální funkce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anti-stranický obrat a krize stran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co dělat? Umírněné vs. radikální návrhy</a:t>
            </a:r>
          </a:p>
        </p:txBody>
      </p:sp>
    </p:spTree>
    <p:extLst>
      <p:ext uri="{BB962C8B-B14F-4D97-AF65-F5344CB8AC3E}">
        <p14:creationId xmlns:p14="http://schemas.microsoft.com/office/powerpoint/2010/main" val="1693749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927100"/>
            <a:ext cx="7607026" cy="90170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Problémy klasického modelu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27378" y="2223912"/>
            <a:ext cx="86134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formální vs. substantivní aspekt PR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selhává a neumožňuje PR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krize ústavní demokracie jako krize reprezentace? </a:t>
            </a:r>
          </a:p>
        </p:txBody>
      </p:sp>
    </p:spTree>
    <p:extLst>
      <p:ext uri="{BB962C8B-B14F-4D97-AF65-F5344CB8AC3E}">
        <p14:creationId xmlns:p14="http://schemas.microsoft.com/office/powerpoint/2010/main" val="355491901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1804</TotalTime>
  <Words>424</Words>
  <Application>Microsoft Office PowerPoint</Application>
  <PresentationFormat>Předvádění na obrazovce (4:3)</PresentationFormat>
  <Paragraphs>121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Politická reprezentace  Jiří Baroš</vt:lpstr>
      <vt:lpstr>   Co je demokracie?</vt:lpstr>
      <vt:lpstr>   Problém legitimity v demokracii</vt:lpstr>
      <vt:lpstr>   Pojem lidu</vt:lpstr>
      <vt:lpstr>   Standardní model PR I</vt:lpstr>
      <vt:lpstr>   Standardní model PR II</vt:lpstr>
      <vt:lpstr>   Prvky PR</vt:lpstr>
      <vt:lpstr>   Politické strany</vt:lpstr>
      <vt:lpstr>   Problémy klasického modelu</vt:lpstr>
      <vt:lpstr>   Konstruktivismus</vt:lpstr>
      <vt:lpstr>   Kvóty I</vt:lpstr>
      <vt:lpstr>   Kvóty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131</cp:revision>
  <cp:lastPrinted>2014-10-15T14:35:53Z</cp:lastPrinted>
  <dcterms:created xsi:type="dcterms:W3CDTF">2013-12-10T20:26:31Z</dcterms:created>
  <dcterms:modified xsi:type="dcterms:W3CDTF">2023-04-05T06:52:42Z</dcterms:modified>
</cp:coreProperties>
</file>