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5"/>
  </p:notesMasterIdLst>
  <p:handoutMasterIdLst>
    <p:handoutMasterId r:id="rId16"/>
  </p:handoutMasterIdLst>
  <p:sldIdLst>
    <p:sldId id="322" r:id="rId4"/>
    <p:sldId id="321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7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31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156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459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09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92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439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164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614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82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Férovost a rovnost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0267" y="428978"/>
            <a:ext cx="7992534" cy="1467555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Zdraví a sociální spravedlnost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1896534"/>
            <a:ext cx="82034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sociální gradient dlouhověkosti a dobrého zdraví 	určen relativní nerovností/deprivací</a:t>
            </a:r>
          </a:p>
          <a:p>
            <a:pPr defTabSz="288000"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psychosociální efekty; politické projevy…</a:t>
            </a:r>
          </a:p>
          <a:p>
            <a:pPr defTabSz="288000"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nadstandard možný, pokud zajištěn adekvátní 	standard pro všechny</a:t>
            </a:r>
          </a:p>
          <a:p>
            <a:pPr defTabSz="288000"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absence informací a vzdělání o podmínkách 	dobrého zdraví</a:t>
            </a:r>
          </a:p>
        </p:txBody>
      </p:sp>
    </p:spTree>
    <p:extLst>
      <p:ext uri="{BB962C8B-B14F-4D97-AF65-F5344CB8AC3E}">
        <p14:creationId xmlns:p14="http://schemas.microsoft.com/office/powerpoint/2010/main" val="3595104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510" y="927099"/>
            <a:ext cx="7879644" cy="1477433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Zdravotní péče a sociální spravedlnost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156" y="2404533"/>
            <a:ext cx="80312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bariéry v dosahování na ZP záležitostí 	(ne)spravedlnosti </a:t>
            </a:r>
          </a:p>
          <a:p>
            <a:pPr defTabSz="288000"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existují ale i sociální (ne-zdravotní) determinanty 	zdraví </a:t>
            </a:r>
          </a:p>
          <a:p>
            <a:pPr defTabSz="288000"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3 přístupy v přístupu k ZP: (1) dle potřeby; (2) 	zajištění základního minima; (3) čistě tržní přístup </a:t>
            </a:r>
          </a:p>
        </p:txBody>
      </p:sp>
    </p:spTree>
    <p:extLst>
      <p:ext uri="{BB962C8B-B14F-4D97-AF65-F5344CB8AC3E}">
        <p14:creationId xmlns:p14="http://schemas.microsoft.com/office/powerpoint/2010/main" val="316286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178" y="927100"/>
            <a:ext cx="7952264" cy="87912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Spravedlnost jako férovost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32178" y="1919111"/>
            <a:ext cx="7952265" cy="4405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dirty="0" err="1">
                <a:latin typeface="Sylfaen"/>
                <a:ea typeface="Calibri"/>
                <a:cs typeface="Times New Roman"/>
              </a:rPr>
              <a:t>Rawls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Jaký systém institucí nejlépe umožní férový systém spolupráce mezi svobodnými a rovnými jedinci?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laissez-faire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kapitalismus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welfare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kapitalismus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státní socialismus s plánovaným hospodářstvím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property-owning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liberální socialismus</a:t>
            </a:r>
          </a:p>
        </p:txBody>
      </p:sp>
    </p:spTree>
    <p:extLst>
      <p:ext uri="{BB962C8B-B14F-4D97-AF65-F5344CB8AC3E}">
        <p14:creationId xmlns:p14="http://schemas.microsoft.com/office/powerpoint/2010/main" val="120177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178" y="927100"/>
            <a:ext cx="7952264" cy="879122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Ideální a neideální teorie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32178" y="1919111"/>
            <a:ext cx="795226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4 otázky: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(1) jsou instituce daného systému správné a 	spravedlivé?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(2) lze je efektivně navrhnout tak, aby 	naplňovaly stanovené cíle?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(3) budou občané dodržovat pravidla?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(4) budou úkoly spojené s úřady a pozicemi 	pro jejich držitele splnitelné?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(1): ideální teorie, (2)-(4) neideální teorie </a:t>
            </a:r>
          </a:p>
        </p:txBody>
      </p:sp>
    </p:spTree>
    <p:extLst>
      <p:ext uri="{BB962C8B-B14F-4D97-AF65-F5344CB8AC3E}">
        <p14:creationId xmlns:p14="http://schemas.microsoft.com/office/powerpoint/2010/main" val="126846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4798" y="927099"/>
            <a:ext cx="7807023" cy="152258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Soukromé vlastnictví výrobních prostředků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17689" y="2743200"/>
            <a:ext cx="850053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POD i LDS 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počítají s osobním soukromým vlastnictvím, 	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POD 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i výrobních prostředků.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LDS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předpokládá společné 	vlastnictví výrobních prostředků v decentralizované 	podobě. 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oproti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WSK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zaručuje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POD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široké rozprostření bohatství a 	kapitálu. Naplnění ideálu reciprocity. </a:t>
            </a:r>
            <a:r>
              <a:rPr lang="cs-CZ" sz="2600" b="1" dirty="0">
                <a:latin typeface="Sylfaen"/>
                <a:ea typeface="Calibri"/>
                <a:cs typeface="Times New Roman"/>
              </a:rPr>
              <a:t>WSK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	navíc vytváří	znechucenou a deprivovanou podtřídu. </a:t>
            </a:r>
          </a:p>
        </p:txBody>
      </p:sp>
    </p:spTree>
    <p:extLst>
      <p:ext uri="{BB962C8B-B14F-4D97-AF65-F5344CB8AC3E}">
        <p14:creationId xmlns:p14="http://schemas.microsoft.com/office/powerpoint/2010/main" val="200429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178" y="927099"/>
            <a:ext cx="7857066" cy="164676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Ekonomické a sociální instituce POD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32178" y="2573867"/>
            <a:ext cx="795226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/>
            <a:r>
              <a:rPr lang="cs-CZ" sz="2600" u="sng" dirty="0">
                <a:latin typeface="Sylfaen"/>
                <a:ea typeface="Calibri"/>
                <a:cs typeface="Times New Roman"/>
              </a:rPr>
              <a:t>4 základní větve vlády pro zachování férových podmínek: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(1) alokační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(2) stabilizační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(3) transferová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(4) (re)distribuční: (a) systém dědických a darovacích 	daní/omezení koncentrace bohatství a moci; (b) 	progresivní daně z příjmu anebo proporční ze 	spotřeby (DPH).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677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4798" y="948267"/>
            <a:ext cx="7807023" cy="1433689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Mechanismy a rozsah sociální nespravedlnosti (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Barry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08000" y="2630311"/>
            <a:ext cx="80764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problém společenského uzavření (</a:t>
            </a:r>
            <a:r>
              <a:rPr lang="cs-CZ" sz="2600" i="1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26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i="1" dirty="0" err="1">
                <a:latin typeface="Sylfaen"/>
                <a:ea typeface="Calibri"/>
                <a:cs typeface="Times New Roman"/>
              </a:rPr>
              <a:t>closure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)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výsledky jako hlavní předmět spravedlnosti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priorita sociální spravedlnosti nad individuálními 	právy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principy spravedlnosti platí v globální základní 	struktuře</a:t>
            </a:r>
          </a:p>
        </p:txBody>
      </p:sp>
    </p:spTree>
    <p:extLst>
      <p:ext uri="{BB962C8B-B14F-4D97-AF65-F5344CB8AC3E}">
        <p14:creationId xmlns:p14="http://schemas.microsoft.com/office/powerpoint/2010/main" val="193270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178" y="927100"/>
            <a:ext cx="7879644" cy="94685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Rovnost příležitostí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6711" y="2246489"/>
            <a:ext cx="80877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absence férových background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conditions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nutno prolomit princip zásluh</a:t>
            </a:r>
          </a:p>
          <a:p>
            <a:pPr defTabSz="288000"/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stejná příležitost dosáhnout stejných cílů</a:t>
            </a:r>
          </a:p>
          <a:p>
            <a:pPr defTabSz="288000"/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problém kumulativního znevýhodnění</a:t>
            </a:r>
          </a:p>
        </p:txBody>
      </p:sp>
    </p:spTree>
    <p:extLst>
      <p:ext uri="{BB962C8B-B14F-4D97-AF65-F5344CB8AC3E}">
        <p14:creationId xmlns:p14="http://schemas.microsoft.com/office/powerpoint/2010/main" val="319914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178" y="927100"/>
            <a:ext cx="7879644" cy="1454856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Vzdělání a sociální spravedlnost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6711" y="2472267"/>
            <a:ext cx="80877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sociální určení výsledků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vzdělání jako poziční statek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ztráta privilegovaného postavení střední třídy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sociální mobilita a třídní války</a:t>
            </a:r>
          </a:p>
        </p:txBody>
      </p:sp>
    </p:spTree>
    <p:extLst>
      <p:ext uri="{BB962C8B-B14F-4D97-AF65-F5344CB8AC3E}">
        <p14:creationId xmlns:p14="http://schemas.microsoft.com/office/powerpoint/2010/main" val="3427392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4799" y="767644"/>
            <a:ext cx="7976355" cy="1049867"/>
          </a:xfrm>
        </p:spPr>
        <p:txBody>
          <a:bodyPr/>
          <a:lstStyle/>
          <a:p>
            <a:pPr algn="ctr"/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br>
              <a:rPr lang="cs-CZ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</a:b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Zdraví a sociální spravedlnost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Koncepty v moderní politické filosofii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5733" y="2065868"/>
            <a:ext cx="7887909" cy="4359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materiální rovnost mezi rodinami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kompenzace socio-ekonomické nerovnosti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luck-egalitarismus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nejde předně o distribuci zdravotní péče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kauzální řetězce končí v sociální struktuře </a:t>
            </a:r>
          </a:p>
        </p:txBody>
      </p:sp>
    </p:spTree>
    <p:extLst>
      <p:ext uri="{BB962C8B-B14F-4D97-AF65-F5344CB8AC3E}">
        <p14:creationId xmlns:p14="http://schemas.microsoft.com/office/powerpoint/2010/main" val="27676431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2057</TotalTime>
  <Words>574</Words>
  <Application>Microsoft Office PowerPoint</Application>
  <PresentationFormat>Předvádění na obrazovce (4:3)</PresentationFormat>
  <Paragraphs>106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Férovost a rovnost  Jiří Baroš</vt:lpstr>
      <vt:lpstr>   Spravedlnost jako férovost</vt:lpstr>
      <vt:lpstr>   Ideální a neideální teorie</vt:lpstr>
      <vt:lpstr>   Soukromé vlastnictví výrobních prostředků</vt:lpstr>
      <vt:lpstr>   Ekonomické a sociální instituce POD</vt:lpstr>
      <vt:lpstr>   Mechanismy a rozsah sociální nespravedlnosti (Barry)</vt:lpstr>
      <vt:lpstr>   Rovnost příležitostí</vt:lpstr>
      <vt:lpstr>   Vzdělání a sociální spravedlnost</vt:lpstr>
      <vt:lpstr>   Zdraví a sociální spravedlnost I</vt:lpstr>
      <vt:lpstr>   Zdraví a sociální spravedlnost II</vt:lpstr>
      <vt:lpstr>   Zdravotní péče a sociální spravedlnost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139</cp:revision>
  <cp:lastPrinted>2014-10-15T14:35:53Z</cp:lastPrinted>
  <dcterms:created xsi:type="dcterms:W3CDTF">2013-12-10T20:26:31Z</dcterms:created>
  <dcterms:modified xsi:type="dcterms:W3CDTF">2023-04-18T12:53:56Z</dcterms:modified>
</cp:coreProperties>
</file>