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2" r:id="rId4"/>
  </p:sldMasterIdLst>
  <p:notesMasterIdLst>
    <p:notesMasterId r:id="rId18"/>
  </p:notesMasterIdLst>
  <p:handoutMasterIdLst>
    <p:handoutMasterId r:id="rId19"/>
  </p:handoutMasterIdLst>
  <p:sldIdLst>
    <p:sldId id="256" r:id="rId5"/>
    <p:sldId id="258" r:id="rId6"/>
    <p:sldId id="259" r:id="rId7"/>
    <p:sldId id="260" r:id="rId8"/>
    <p:sldId id="261" r:id="rId9"/>
    <p:sldId id="262" r:id="rId10"/>
    <p:sldId id="263" r:id="rId11"/>
    <p:sldId id="264" r:id="rId12"/>
    <p:sldId id="265" r:id="rId13"/>
    <p:sldId id="266" r:id="rId14"/>
    <p:sldId id="267" r:id="rId15"/>
    <p:sldId id="269" r:id="rId16"/>
    <p:sldId id="268"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8BF"/>
    <a:srgbClr val="586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7" autoAdjust="0"/>
  </p:normalViewPr>
  <p:slideViewPr>
    <p:cSldViewPr snapToGrid="0">
      <p:cViewPr varScale="1">
        <p:scale>
          <a:sx n="59" d="100"/>
          <a:sy n="59" d="100"/>
        </p:scale>
        <p:origin x="924" y="5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6540" y="16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a:p>
        </p:txBody>
      </p:sp>
      <p:sp>
        <p:nvSpPr>
          <p:cNvPr id="3" name="Tarih Yer Tutucusu 2">
            <a:extLst>
              <a:ext uri="{FF2B5EF4-FFF2-40B4-BE49-F238E27FC236}">
                <a16:creationId xmlns:a16="http://schemas.microsoft.com/office/drawing/2014/main" id="{EF0F4880-E690-44D0-8356-A9E7BDBAB0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4614C08-58C1-4016-86DA-7918DC263DC8}" type="datetime1">
              <a:rPr lang="tr-TR" smtClean="0"/>
              <a:t>10.04.2024</a:t>
            </a:fld>
            <a:endParaRPr lang="tr-TR"/>
          </a:p>
        </p:txBody>
      </p:sp>
      <p:sp>
        <p:nvSpPr>
          <p:cNvPr id="4" name="Alt Bilgi Yer Tutucusu 3">
            <a:extLst>
              <a:ext uri="{FF2B5EF4-FFF2-40B4-BE49-F238E27FC236}">
                <a16:creationId xmlns:a16="http://schemas.microsoft.com/office/drawing/2014/main" id="{26B4ACF6-39FD-4B08-A7D5-5BFDC37B46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a:p>
        </p:txBody>
      </p:sp>
      <p:sp>
        <p:nvSpPr>
          <p:cNvPr id="5" name="Slayt Numarası Yer Tutucusu 4">
            <a:extLst>
              <a:ext uri="{FF2B5EF4-FFF2-40B4-BE49-F238E27FC236}">
                <a16:creationId xmlns:a16="http://schemas.microsoft.com/office/drawing/2014/main" id="{AF7C9FD2-2C57-4DE7-8EA4-86DEE80B98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0AC623C-86E0-4A85-83FB-F4A716956FD4}" type="slidenum">
              <a:rPr lang="tr-TR" smtClean="0"/>
              <a:t>‹#›</a:t>
            </a:fld>
            <a:endParaRPr lang="tr-TR"/>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F46BBBC-0B2C-4ED7-AA0D-837A7BD457C5}" type="datetime1">
              <a:rPr lang="tr-TR" noProof="0" smtClean="0"/>
              <a:t>10.04.2024</a:t>
            </a:fld>
            <a:endParaRPr lang="tr-TR" noProof="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37D7554-D10C-4E29-B8E6-BB7111FA614F}" type="slidenum">
              <a:rPr lang="tr-TR" noProof="0" smtClean="0"/>
              <a:t>‹#›</a:t>
            </a:fld>
            <a:endParaRPr lang="tr-TR" noProof="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C37D7554-D10C-4E29-B8E6-BB7111FA614F}" type="slidenum">
              <a:rPr lang="tr-TR" smtClean="0"/>
              <a:t>1</a:t>
            </a:fld>
            <a:endParaRPr lang="tr-TR"/>
          </a:p>
        </p:txBody>
      </p:sp>
    </p:spTree>
    <p:extLst>
      <p:ext uri="{BB962C8B-B14F-4D97-AF65-F5344CB8AC3E}">
        <p14:creationId xmlns:p14="http://schemas.microsoft.com/office/powerpoint/2010/main" val="2884677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C37D7554-D10C-4E29-B8E6-BB7111FA614F}" type="slidenum">
              <a:rPr lang="tr-TR" smtClean="0"/>
              <a:t>2</a:t>
            </a:fld>
            <a:endParaRPr lang="tr-TR"/>
          </a:p>
        </p:txBody>
      </p:sp>
    </p:spTree>
    <p:extLst>
      <p:ext uri="{BB962C8B-B14F-4D97-AF65-F5344CB8AC3E}">
        <p14:creationId xmlns:p14="http://schemas.microsoft.com/office/powerpoint/2010/main" val="2795942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C37D7554-D10C-4E29-B8E6-BB7111FA614F}" type="slidenum">
              <a:rPr lang="tr-TR" smtClean="0"/>
              <a:t>3</a:t>
            </a:fld>
            <a:endParaRPr lang="tr-TR"/>
          </a:p>
        </p:txBody>
      </p:sp>
    </p:spTree>
    <p:extLst>
      <p:ext uri="{BB962C8B-B14F-4D97-AF65-F5344CB8AC3E}">
        <p14:creationId xmlns:p14="http://schemas.microsoft.com/office/powerpoint/2010/main" val="1836140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rtl="0"/>
            <a:fld id="{C37D7554-D10C-4E29-B8E6-BB7111FA614F}" type="slidenum">
              <a:rPr lang="tr-TR" smtClean="0"/>
              <a:t>4</a:t>
            </a:fld>
            <a:endParaRPr lang="tr-TR"/>
          </a:p>
        </p:txBody>
      </p:sp>
    </p:spTree>
    <p:extLst>
      <p:ext uri="{BB962C8B-B14F-4D97-AF65-F5344CB8AC3E}">
        <p14:creationId xmlns:p14="http://schemas.microsoft.com/office/powerpoint/2010/main" val="1593586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C7C407-1902-A476-3F55-7ACC4CDCAD86}"/>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lang="en-US"/>
          </a:p>
        </p:txBody>
      </p:sp>
      <p:sp>
        <p:nvSpPr>
          <p:cNvPr id="3" name="Alt Başlık 2">
            <a:extLst>
              <a:ext uri="{FF2B5EF4-FFF2-40B4-BE49-F238E27FC236}">
                <a16:creationId xmlns:a16="http://schemas.microsoft.com/office/drawing/2014/main" id="{F8498C8A-2781-3B21-C1F9-710FE7BAC0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a:extLst>
              <a:ext uri="{FF2B5EF4-FFF2-40B4-BE49-F238E27FC236}">
                <a16:creationId xmlns:a16="http://schemas.microsoft.com/office/drawing/2014/main" id="{1A2E06A9-28C2-E4DF-3CA0-224858A1AD66}"/>
              </a:ext>
            </a:extLst>
          </p:cNvPr>
          <p:cNvSpPr>
            <a:spLocks noGrp="1"/>
          </p:cNvSpPr>
          <p:nvPr>
            <p:ph type="dt" sz="half" idx="10"/>
          </p:nvPr>
        </p:nvSpPr>
        <p:spPr/>
        <p:txBody>
          <a:bodyPr/>
          <a:lstStyle/>
          <a:p>
            <a:pPr rtl="0"/>
            <a:r>
              <a:rPr lang="tr-TR" noProof="0"/>
              <a:t>8/05/20XX</a:t>
            </a:r>
          </a:p>
        </p:txBody>
      </p:sp>
      <p:sp>
        <p:nvSpPr>
          <p:cNvPr id="5" name="Alt Bilgi Yer Tutucusu 4">
            <a:extLst>
              <a:ext uri="{FF2B5EF4-FFF2-40B4-BE49-F238E27FC236}">
                <a16:creationId xmlns:a16="http://schemas.microsoft.com/office/drawing/2014/main" id="{B56F244D-C644-5EDB-9F24-B78E251B961F}"/>
              </a:ext>
            </a:extLst>
          </p:cNvPr>
          <p:cNvSpPr>
            <a:spLocks noGrp="1"/>
          </p:cNvSpPr>
          <p:nvPr>
            <p:ph type="ftr" sz="quarter" idx="11"/>
          </p:nvPr>
        </p:nvSpPr>
        <p:spPr/>
        <p:txBody>
          <a:bodyPr/>
          <a:lstStyle/>
          <a:p>
            <a:pPr rtl="0"/>
            <a:r>
              <a:rPr lang="tr-TR" noProof="0"/>
              <a:t>Konferans Sunusu</a:t>
            </a:r>
          </a:p>
        </p:txBody>
      </p:sp>
      <p:sp>
        <p:nvSpPr>
          <p:cNvPr id="6" name="Slayt Numarası Yer Tutucusu 5">
            <a:extLst>
              <a:ext uri="{FF2B5EF4-FFF2-40B4-BE49-F238E27FC236}">
                <a16:creationId xmlns:a16="http://schemas.microsoft.com/office/drawing/2014/main" id="{AED876F2-AC0A-1EEA-473B-8EC7E0088C57}"/>
              </a:ext>
            </a:extLst>
          </p:cNvPr>
          <p:cNvSpPr>
            <a:spLocks noGrp="1"/>
          </p:cNvSpPr>
          <p:nvPr>
            <p:ph type="sldNum" sz="quarter" idx="12"/>
          </p:nvPr>
        </p:nvSpPr>
        <p:spPr/>
        <p:txBody>
          <a:bodyPr/>
          <a:lstStyle/>
          <a:p>
            <a:pPr rtl="0"/>
            <a:fld id="{18D65601-5AE2-46FC-B138-694DDD2B510D}" type="slidenum">
              <a:rPr lang="tr-TR" noProof="0" smtClean="0"/>
              <a:pPr/>
              <a:t>‹#›</a:t>
            </a:fld>
            <a:endParaRPr lang="tr-TR" noProof="0"/>
          </a:p>
        </p:txBody>
      </p:sp>
    </p:spTree>
    <p:extLst>
      <p:ext uri="{BB962C8B-B14F-4D97-AF65-F5344CB8AC3E}">
        <p14:creationId xmlns:p14="http://schemas.microsoft.com/office/powerpoint/2010/main" val="1283635153"/>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0E7244-AC7B-D4DD-010C-3FDB39D2BF58}"/>
              </a:ext>
            </a:extLst>
          </p:cNvPr>
          <p:cNvSpPr>
            <a:spLocks noGrp="1"/>
          </p:cNvSpPr>
          <p:nvPr>
            <p:ph type="title"/>
          </p:nvPr>
        </p:nvSpPr>
        <p:spPr/>
        <p:txBody>
          <a:bodyPr/>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30652206-08C2-58BD-C8DD-F0CE43B4BEFF}"/>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70DD889E-96BA-CB98-5EC6-0912DC243050}"/>
              </a:ext>
            </a:extLst>
          </p:cNvPr>
          <p:cNvSpPr>
            <a:spLocks noGrp="1"/>
          </p:cNvSpPr>
          <p:nvPr>
            <p:ph type="dt" sz="half" idx="10"/>
          </p:nvPr>
        </p:nvSpPr>
        <p:spPr/>
        <p:txBody>
          <a:bodyPr/>
          <a:lstStyle/>
          <a:p>
            <a:pPr rtl="0"/>
            <a:r>
              <a:rPr lang="tr-TR" noProof="0"/>
              <a:t>8/05/20XX</a:t>
            </a:r>
          </a:p>
        </p:txBody>
      </p:sp>
      <p:sp>
        <p:nvSpPr>
          <p:cNvPr id="5" name="Alt Bilgi Yer Tutucusu 4">
            <a:extLst>
              <a:ext uri="{FF2B5EF4-FFF2-40B4-BE49-F238E27FC236}">
                <a16:creationId xmlns:a16="http://schemas.microsoft.com/office/drawing/2014/main" id="{BD4D497E-A7D6-A45D-7570-7AD290BF3740}"/>
              </a:ext>
            </a:extLst>
          </p:cNvPr>
          <p:cNvSpPr>
            <a:spLocks noGrp="1"/>
          </p:cNvSpPr>
          <p:nvPr>
            <p:ph type="ftr" sz="quarter" idx="11"/>
          </p:nvPr>
        </p:nvSpPr>
        <p:spPr/>
        <p:txBody>
          <a:bodyPr/>
          <a:lstStyle/>
          <a:p>
            <a:pPr rtl="0"/>
            <a:r>
              <a:rPr lang="tr-TR" noProof="0"/>
              <a:t>Konferans Sunusu</a:t>
            </a:r>
          </a:p>
        </p:txBody>
      </p:sp>
      <p:sp>
        <p:nvSpPr>
          <p:cNvPr id="6" name="Slayt Numarası Yer Tutucusu 5">
            <a:extLst>
              <a:ext uri="{FF2B5EF4-FFF2-40B4-BE49-F238E27FC236}">
                <a16:creationId xmlns:a16="http://schemas.microsoft.com/office/drawing/2014/main" id="{2F8C1459-952E-85D9-5952-1CD71666D3A6}"/>
              </a:ext>
            </a:extLst>
          </p:cNvPr>
          <p:cNvSpPr>
            <a:spLocks noGrp="1"/>
          </p:cNvSpPr>
          <p:nvPr>
            <p:ph type="sldNum" sz="quarter" idx="12"/>
          </p:nvPr>
        </p:nvSpPr>
        <p:spPr/>
        <p:txBody>
          <a:bodyPr/>
          <a:lstStyle/>
          <a:p>
            <a:pPr rtl="0"/>
            <a:fld id="{18D65601-5AE2-46FC-B138-694DDD2B510D}" type="slidenum">
              <a:rPr lang="tr-TR" noProof="0" smtClean="0"/>
              <a:pPr/>
              <a:t>‹#›</a:t>
            </a:fld>
            <a:endParaRPr lang="tr-TR" noProof="0"/>
          </a:p>
        </p:txBody>
      </p:sp>
    </p:spTree>
    <p:extLst>
      <p:ext uri="{BB962C8B-B14F-4D97-AF65-F5344CB8AC3E}">
        <p14:creationId xmlns:p14="http://schemas.microsoft.com/office/powerpoint/2010/main" val="2384084301"/>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283CB17-42C7-EFE7-C1AD-ECE0E5BFA9A8}"/>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18FA8AE8-F58A-7111-B584-CA54B48B8E7F}"/>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DC6CD35E-D2F0-DB8F-CBA8-58E52C023358}"/>
              </a:ext>
            </a:extLst>
          </p:cNvPr>
          <p:cNvSpPr>
            <a:spLocks noGrp="1"/>
          </p:cNvSpPr>
          <p:nvPr>
            <p:ph type="dt" sz="half" idx="10"/>
          </p:nvPr>
        </p:nvSpPr>
        <p:spPr/>
        <p:txBody>
          <a:bodyPr/>
          <a:lstStyle/>
          <a:p>
            <a:pPr rtl="0"/>
            <a:r>
              <a:rPr lang="tr-TR" noProof="0"/>
              <a:t>8/05/20XX</a:t>
            </a:r>
          </a:p>
        </p:txBody>
      </p:sp>
      <p:sp>
        <p:nvSpPr>
          <p:cNvPr id="5" name="Alt Bilgi Yer Tutucusu 4">
            <a:extLst>
              <a:ext uri="{FF2B5EF4-FFF2-40B4-BE49-F238E27FC236}">
                <a16:creationId xmlns:a16="http://schemas.microsoft.com/office/drawing/2014/main" id="{265030F9-4C2F-6FD4-56FB-7D7C62B154EA}"/>
              </a:ext>
            </a:extLst>
          </p:cNvPr>
          <p:cNvSpPr>
            <a:spLocks noGrp="1"/>
          </p:cNvSpPr>
          <p:nvPr>
            <p:ph type="ftr" sz="quarter" idx="11"/>
          </p:nvPr>
        </p:nvSpPr>
        <p:spPr/>
        <p:txBody>
          <a:bodyPr/>
          <a:lstStyle/>
          <a:p>
            <a:pPr rtl="0"/>
            <a:r>
              <a:rPr lang="tr-TR" noProof="0"/>
              <a:t>Konferans Sunusu</a:t>
            </a:r>
          </a:p>
        </p:txBody>
      </p:sp>
      <p:sp>
        <p:nvSpPr>
          <p:cNvPr id="6" name="Slayt Numarası Yer Tutucusu 5">
            <a:extLst>
              <a:ext uri="{FF2B5EF4-FFF2-40B4-BE49-F238E27FC236}">
                <a16:creationId xmlns:a16="http://schemas.microsoft.com/office/drawing/2014/main" id="{49CDB4A4-70CB-3B92-EBEF-E6EAC9B33D22}"/>
              </a:ext>
            </a:extLst>
          </p:cNvPr>
          <p:cNvSpPr>
            <a:spLocks noGrp="1"/>
          </p:cNvSpPr>
          <p:nvPr>
            <p:ph type="sldNum" sz="quarter" idx="12"/>
          </p:nvPr>
        </p:nvSpPr>
        <p:spPr/>
        <p:txBody>
          <a:bodyPr/>
          <a:lstStyle/>
          <a:p>
            <a:pPr rtl="0"/>
            <a:fld id="{18D65601-5AE2-46FC-B138-694DDD2B510D}" type="slidenum">
              <a:rPr lang="tr-TR" noProof="0" smtClean="0"/>
              <a:pPr/>
              <a:t>‹#›</a:t>
            </a:fld>
            <a:endParaRPr lang="tr-TR" noProof="0"/>
          </a:p>
        </p:txBody>
      </p:sp>
    </p:spTree>
    <p:extLst>
      <p:ext uri="{BB962C8B-B14F-4D97-AF65-F5344CB8AC3E}">
        <p14:creationId xmlns:p14="http://schemas.microsoft.com/office/powerpoint/2010/main" val="1135489823"/>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şlık ">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065C9C5B-BBA9-42AB-806E-92FC22E19CBA}"/>
              </a:ext>
            </a:extLst>
          </p:cNvPr>
          <p:cNvSpPr/>
          <p:nvPr userDrawn="1"/>
        </p:nvSpPr>
        <p:spPr>
          <a:xfrm>
            <a:off x="-1" y="0"/>
            <a:ext cx="90374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noProof="0"/>
          </a:p>
        </p:txBody>
      </p:sp>
      <p:sp>
        <p:nvSpPr>
          <p:cNvPr id="11" name="Resim Yer Tutucusu 10">
            <a:extLst>
              <a:ext uri="{FF2B5EF4-FFF2-40B4-BE49-F238E27FC236}">
                <a16:creationId xmlns:a16="http://schemas.microsoft.com/office/drawing/2014/main" id="{AF30CF48-DD5D-4C81-BA7E-470DCBA61E62}"/>
              </a:ext>
            </a:extLst>
          </p:cNvPr>
          <p:cNvSpPr>
            <a:spLocks noGrp="1"/>
          </p:cNvSpPr>
          <p:nvPr>
            <p:ph type="pic" sz="quarter" idx="10" hasCustomPrompt="1"/>
          </p:nvPr>
        </p:nvSpPr>
        <p:spPr>
          <a:xfrm>
            <a:off x="2476500" y="622103"/>
            <a:ext cx="9715500" cy="3720928"/>
          </a:xfrm>
          <a:prstGeom prst="rect">
            <a:avLst/>
          </a:prstGeom>
        </p:spPr>
        <p:txBody>
          <a:bodyPr rtlCol="0"/>
          <a:lstStyle>
            <a:lvl1pPr marL="0" indent="0" algn="ctr">
              <a:buNone/>
              <a:defRPr/>
            </a:lvl1pPr>
          </a:lstStyle>
          <a:p>
            <a:pPr rtl="0"/>
            <a:r>
              <a:rPr lang="tr-TR" noProof="0"/>
              <a:t>Fotoğraf eklemek için tıklayın</a:t>
            </a:r>
          </a:p>
        </p:txBody>
      </p:sp>
      <p:cxnSp>
        <p:nvCxnSpPr>
          <p:cNvPr id="15" name="Düz Bağlayıcı 14">
            <a:extLst>
              <a:ext uri="{FF2B5EF4-FFF2-40B4-BE49-F238E27FC236}">
                <a16:creationId xmlns:a16="http://schemas.microsoft.com/office/drawing/2014/main" id="{E7E08E4E-686B-490D-8EA1-DDC9F1BC7C24}"/>
              </a:ext>
            </a:extLst>
          </p:cNvPr>
          <p:cNvCxnSpPr>
            <a:cxnSpLocks/>
          </p:cNvCxnSpPr>
          <p:nvPr userDrawn="1"/>
        </p:nvCxnSpPr>
        <p:spPr>
          <a:xfrm>
            <a:off x="739466" y="0"/>
            <a:ext cx="0" cy="6187736"/>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0" name="Metin Yer Tutucusu 12">
            <a:extLst>
              <a:ext uri="{FF2B5EF4-FFF2-40B4-BE49-F238E27FC236}">
                <a16:creationId xmlns:a16="http://schemas.microsoft.com/office/drawing/2014/main" id="{C78B2B3F-3573-4632-872A-ADB36AF4125A}"/>
              </a:ext>
            </a:extLst>
          </p:cNvPr>
          <p:cNvSpPr>
            <a:spLocks noGrp="1"/>
          </p:cNvSpPr>
          <p:nvPr>
            <p:ph type="body" sz="quarter" idx="12" hasCustomPrompt="1"/>
          </p:nvPr>
        </p:nvSpPr>
        <p:spPr>
          <a:xfrm>
            <a:off x="6359337" y="5779363"/>
            <a:ext cx="2459114" cy="685430"/>
          </a:xfrm>
          <a:prstGeom prst="rect">
            <a:avLst/>
          </a:prstGeom>
        </p:spPr>
        <p:txBody>
          <a:bodyPr rtlCol="0" anchor="ctr"/>
          <a:lstStyle>
            <a:lvl1pPr marL="0" indent="0" algn="r">
              <a:lnSpc>
                <a:spcPct val="80000"/>
              </a:lnSpc>
              <a:spcBef>
                <a:spcPts val="0"/>
              </a:spcBef>
              <a:buNone/>
              <a:defRPr sz="1800" spc="100" baseline="0">
                <a:solidFill>
                  <a:schemeClr val="accent5">
                    <a:lumMod val="20000"/>
                    <a:lumOff val="80000"/>
                  </a:schemeClr>
                </a:solidFill>
                <a:latin typeface="+mn-lt"/>
              </a:defRPr>
            </a:lvl1pPr>
          </a:lstStyle>
          <a:p>
            <a:pPr lvl="0" rtl="0"/>
            <a:r>
              <a:rPr lang="tr-TR" noProof="0"/>
              <a:t>Ad eklemek için tıklayın</a:t>
            </a:r>
          </a:p>
        </p:txBody>
      </p:sp>
      <p:sp>
        <p:nvSpPr>
          <p:cNvPr id="12" name="Metin Yer Tutucusu 12">
            <a:extLst>
              <a:ext uri="{FF2B5EF4-FFF2-40B4-BE49-F238E27FC236}">
                <a16:creationId xmlns:a16="http://schemas.microsoft.com/office/drawing/2014/main" id="{6FF5EE2F-D68A-4C3C-A342-4C0CE6CE20CB}"/>
              </a:ext>
            </a:extLst>
          </p:cNvPr>
          <p:cNvSpPr>
            <a:spLocks noGrp="1"/>
          </p:cNvSpPr>
          <p:nvPr>
            <p:ph type="body" sz="quarter" idx="13" hasCustomPrompt="1"/>
          </p:nvPr>
        </p:nvSpPr>
        <p:spPr>
          <a:xfrm>
            <a:off x="9299663" y="5791178"/>
            <a:ext cx="2459114" cy="685429"/>
          </a:xfrm>
          <a:prstGeom prst="rect">
            <a:avLst/>
          </a:prstGeom>
        </p:spPr>
        <p:txBody>
          <a:bodyPr rtlCol="0" anchor="ctr"/>
          <a:lstStyle>
            <a:lvl1pPr marL="0" indent="0">
              <a:lnSpc>
                <a:spcPct val="80000"/>
              </a:lnSpc>
              <a:spcBef>
                <a:spcPts val="0"/>
              </a:spcBef>
              <a:buNone/>
              <a:defRPr sz="1600" cap="all" spc="100" baseline="0">
                <a:solidFill>
                  <a:schemeClr val="accent1"/>
                </a:solidFill>
                <a:latin typeface="+mn-lt"/>
              </a:defRPr>
            </a:lvl1pPr>
          </a:lstStyle>
          <a:p>
            <a:pPr lvl="0" rtl="0"/>
            <a:r>
              <a:rPr lang="tr-TR" noProof="0"/>
              <a:t>Tarih eklemek için tıklayın</a:t>
            </a:r>
          </a:p>
        </p:txBody>
      </p:sp>
      <p:sp>
        <p:nvSpPr>
          <p:cNvPr id="2" name="Başlık 1">
            <a:extLst>
              <a:ext uri="{FF2B5EF4-FFF2-40B4-BE49-F238E27FC236}">
                <a16:creationId xmlns:a16="http://schemas.microsoft.com/office/drawing/2014/main" id="{D52DB723-8435-4F35-BF55-AFB7DC8FD4C3}"/>
              </a:ext>
            </a:extLst>
          </p:cNvPr>
          <p:cNvSpPr>
            <a:spLocks noGrp="1"/>
          </p:cNvSpPr>
          <p:nvPr>
            <p:ph type="title" hasCustomPrompt="1"/>
          </p:nvPr>
        </p:nvSpPr>
        <p:spPr>
          <a:xfrm>
            <a:off x="995205" y="4965134"/>
            <a:ext cx="4333088" cy="1596004"/>
          </a:xfrm>
          <a:prstGeom prst="rect">
            <a:avLst/>
          </a:prstGeom>
        </p:spPr>
        <p:txBody>
          <a:bodyPr rtlCol="0" anchor="ctr"/>
          <a:lstStyle>
            <a:lvl1pPr>
              <a:lnSpc>
                <a:spcPct val="80000"/>
              </a:lnSpc>
              <a:defRPr sz="5000" spc="100" baseline="0">
                <a:solidFill>
                  <a:schemeClr val="accent5">
                    <a:lumMod val="20000"/>
                    <a:lumOff val="80000"/>
                  </a:schemeClr>
                </a:solidFill>
              </a:defRPr>
            </a:lvl1pPr>
          </a:lstStyle>
          <a:p>
            <a:pPr rtl="0"/>
            <a:r>
              <a:rPr lang="tr-TR" noProof="0"/>
              <a:t>Başlık eklemek için tıklayın</a:t>
            </a:r>
          </a:p>
        </p:txBody>
      </p:sp>
    </p:spTree>
    <p:extLst>
      <p:ext uri="{BB962C8B-B14F-4D97-AF65-F5344CB8AC3E}">
        <p14:creationId xmlns:p14="http://schemas.microsoft.com/office/powerpoint/2010/main" val="1761986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unucuyla Tanışın">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9" name="Resim Yer Tutucusu 10">
            <a:extLst>
              <a:ext uri="{FF2B5EF4-FFF2-40B4-BE49-F238E27FC236}">
                <a16:creationId xmlns:a16="http://schemas.microsoft.com/office/drawing/2014/main" id="{CD5AE0D9-6B20-4F29-A35B-2A00C25FF84E}"/>
              </a:ext>
            </a:extLst>
          </p:cNvPr>
          <p:cNvSpPr>
            <a:spLocks noGrp="1"/>
          </p:cNvSpPr>
          <p:nvPr>
            <p:ph type="pic" sz="quarter" idx="13" hasCustomPrompt="1"/>
          </p:nvPr>
        </p:nvSpPr>
        <p:spPr>
          <a:xfrm>
            <a:off x="1482906" y="0"/>
            <a:ext cx="4635426" cy="6857999"/>
          </a:xfrm>
          <a:prstGeom prst="rect">
            <a:avLst/>
          </a:prstGeom>
        </p:spPr>
        <p:txBody>
          <a:bodyPr rtlCol="0"/>
          <a:lstStyle>
            <a:lvl1pPr marL="0" indent="0" algn="ctr">
              <a:buNone/>
              <a:defRPr/>
            </a:lvl1pPr>
          </a:lstStyle>
          <a:p>
            <a:pPr rtl="0"/>
            <a:r>
              <a:rPr lang="tr-TR" noProof="0"/>
              <a:t>Fotoğraf eklemek için tıklayın</a:t>
            </a:r>
          </a:p>
        </p:txBody>
      </p:sp>
      <p:sp>
        <p:nvSpPr>
          <p:cNvPr id="4" name="Tarih Yer Tutucusu 3">
            <a:extLst>
              <a:ext uri="{FF2B5EF4-FFF2-40B4-BE49-F238E27FC236}">
                <a16:creationId xmlns:a16="http://schemas.microsoft.com/office/drawing/2014/main" id="{12CC56C8-D828-4A31-A5B9-CF1AEFA70D7C}"/>
              </a:ext>
            </a:extLst>
          </p:cNvPr>
          <p:cNvSpPr>
            <a:spLocks noGrp="1"/>
          </p:cNvSpPr>
          <p:nvPr>
            <p:ph type="dt" sz="half" idx="10"/>
          </p:nvPr>
        </p:nvSpPr>
        <p:spPr>
          <a:xfrm>
            <a:off x="1571846" y="6356350"/>
            <a:ext cx="2743200" cy="365125"/>
          </a:xfrm>
        </p:spPr>
        <p:txBody>
          <a:bodyPr rtlCol="0"/>
          <a:lstStyle>
            <a:lvl1pPr>
              <a:defRPr>
                <a:solidFill>
                  <a:schemeClr val="accent5">
                    <a:lumMod val="20000"/>
                    <a:lumOff val="80000"/>
                  </a:schemeClr>
                </a:solidFill>
              </a:defRPr>
            </a:lvl1pPr>
          </a:lstStyle>
          <a:p>
            <a:pPr rtl="0"/>
            <a:r>
              <a:rPr lang="tr-TR" noProof="0"/>
              <a:t>8/05/20XX</a:t>
            </a:r>
          </a:p>
        </p:txBody>
      </p:sp>
      <p:sp>
        <p:nvSpPr>
          <p:cNvPr id="5" name="Alt Bilgi Yer Tutucusu 4">
            <a:extLst>
              <a:ext uri="{FF2B5EF4-FFF2-40B4-BE49-F238E27FC236}">
                <a16:creationId xmlns:a16="http://schemas.microsoft.com/office/drawing/2014/main" id="{8E0B0264-B3C3-46A0-80DD-67C59DB2AF91}"/>
              </a:ext>
            </a:extLst>
          </p:cNvPr>
          <p:cNvSpPr>
            <a:spLocks noGrp="1"/>
          </p:cNvSpPr>
          <p:nvPr>
            <p:ph type="ftr" sz="quarter" idx="11"/>
          </p:nvPr>
        </p:nvSpPr>
        <p:spPr>
          <a:xfrm>
            <a:off x="6519230" y="6356350"/>
            <a:ext cx="3152912" cy="365125"/>
          </a:xfrm>
        </p:spPr>
        <p:txBody>
          <a:bodyPr rtlCol="0"/>
          <a:lstStyle>
            <a:lvl1pPr algn="l">
              <a:defRPr>
                <a:solidFill>
                  <a:schemeClr val="accent6">
                    <a:lumMod val="75000"/>
                  </a:schemeClr>
                </a:solidFill>
              </a:defRPr>
            </a:lvl1pPr>
          </a:lstStyle>
          <a:p>
            <a:pPr rtl="0"/>
            <a:r>
              <a:rPr lang="tr-TR" noProof="0"/>
              <a:t>Konferans Sunusu</a:t>
            </a:r>
          </a:p>
        </p:txBody>
      </p:sp>
      <p:sp>
        <p:nvSpPr>
          <p:cNvPr id="6" name="Slayt Numarası Yer Tutucusu 5">
            <a:extLst>
              <a:ext uri="{FF2B5EF4-FFF2-40B4-BE49-F238E27FC236}">
                <a16:creationId xmlns:a16="http://schemas.microsoft.com/office/drawing/2014/main" id="{C85D3C3B-0FFE-494C-B4AC-477B6A9DAF51}"/>
              </a:ext>
            </a:extLst>
          </p:cNvPr>
          <p:cNvSpPr>
            <a:spLocks noGrp="1"/>
          </p:cNvSpPr>
          <p:nvPr>
            <p:ph type="sldNum" sz="quarter" idx="12"/>
          </p:nvPr>
        </p:nvSpPr>
        <p:spPr>
          <a:xfrm>
            <a:off x="10510344" y="6356350"/>
            <a:ext cx="843455" cy="365125"/>
          </a:xfrm>
        </p:spPr>
        <p:txBody>
          <a:bodyPr rtlCol="0"/>
          <a:lstStyle>
            <a:lvl1pPr>
              <a:defRPr>
                <a:solidFill>
                  <a:schemeClr val="accent6">
                    <a:lumMod val="75000"/>
                  </a:schemeClr>
                </a:solidFill>
              </a:defRPr>
            </a:lvl1pPr>
          </a:lstStyle>
          <a:p>
            <a:pPr rtl="0"/>
            <a:fld id="{18D65601-5AE2-46FC-B138-694DDD2B510D}" type="slidenum">
              <a:rPr lang="tr-TR" noProof="0" smtClean="0"/>
              <a:pPr/>
              <a:t>‹#›</a:t>
            </a:fld>
            <a:endParaRPr lang="tr-TR" noProof="0"/>
          </a:p>
        </p:txBody>
      </p:sp>
      <p:sp>
        <p:nvSpPr>
          <p:cNvPr id="10" name="Metin Yer Tutucusu 12">
            <a:extLst>
              <a:ext uri="{FF2B5EF4-FFF2-40B4-BE49-F238E27FC236}">
                <a16:creationId xmlns:a16="http://schemas.microsoft.com/office/drawing/2014/main" id="{1285A10A-1880-4D4E-A99B-1C19043F2A65}"/>
              </a:ext>
            </a:extLst>
          </p:cNvPr>
          <p:cNvSpPr>
            <a:spLocks noGrp="1"/>
          </p:cNvSpPr>
          <p:nvPr>
            <p:ph type="body" sz="quarter" idx="14" hasCustomPrompt="1"/>
          </p:nvPr>
        </p:nvSpPr>
        <p:spPr>
          <a:xfrm>
            <a:off x="6750189" y="2396358"/>
            <a:ext cx="3266975" cy="326687"/>
          </a:xfrm>
          <a:prstGeom prst="rect">
            <a:avLst/>
          </a:prstGeom>
        </p:spPr>
        <p:txBody>
          <a:bodyPr rtlCol="0" anchor="ctr"/>
          <a:lstStyle>
            <a:lvl1pPr marL="0" indent="0">
              <a:lnSpc>
                <a:spcPct val="80000"/>
              </a:lnSpc>
              <a:spcBef>
                <a:spcPts val="0"/>
              </a:spcBef>
              <a:buNone/>
              <a:defRPr sz="1600" b="1" spc="100" baseline="0">
                <a:solidFill>
                  <a:schemeClr val="accent1"/>
                </a:solidFill>
                <a:latin typeface="+mj-lt"/>
              </a:defRPr>
            </a:lvl1pPr>
          </a:lstStyle>
          <a:p>
            <a:pPr lvl="0" rtl="0"/>
            <a:r>
              <a:rPr lang="tr-TR" noProof="0"/>
              <a:t>Ad eklemek için tıklayın</a:t>
            </a:r>
          </a:p>
        </p:txBody>
      </p:sp>
      <p:sp>
        <p:nvSpPr>
          <p:cNvPr id="11" name="İçerik Yer Tutucusu 15">
            <a:extLst>
              <a:ext uri="{FF2B5EF4-FFF2-40B4-BE49-F238E27FC236}">
                <a16:creationId xmlns:a16="http://schemas.microsoft.com/office/drawing/2014/main" id="{624F1FC7-2617-499A-8CB8-B61FC7D9B7BF}"/>
              </a:ext>
            </a:extLst>
          </p:cNvPr>
          <p:cNvSpPr>
            <a:spLocks noGrp="1"/>
          </p:cNvSpPr>
          <p:nvPr>
            <p:ph sz="quarter" idx="15" hasCustomPrompt="1"/>
          </p:nvPr>
        </p:nvSpPr>
        <p:spPr>
          <a:xfrm>
            <a:off x="6749508" y="2756830"/>
            <a:ext cx="4834569" cy="2384195"/>
          </a:xfrm>
          <a:prstGeom prst="rect">
            <a:avLst/>
          </a:prstGeom>
        </p:spPr>
        <p:txBody>
          <a:bodyPr rtlCol="0"/>
          <a:lstStyle>
            <a:lvl1pPr marL="0" indent="0">
              <a:lnSpc>
                <a:spcPct val="150000"/>
              </a:lnSpc>
              <a:spcBef>
                <a:spcPts val="0"/>
              </a:spcBef>
              <a:spcAft>
                <a:spcPts val="1000"/>
              </a:spcAft>
              <a:buNone/>
              <a:defRPr sz="1400" spc="100" baseline="0"/>
            </a:lvl1pPr>
          </a:lstStyle>
          <a:p>
            <a:pPr lvl="0" rtl="0"/>
            <a:r>
              <a:rPr lang="tr-TR" noProof="0"/>
              <a:t>Metin eklemek için tıklayın</a:t>
            </a:r>
          </a:p>
        </p:txBody>
      </p:sp>
      <p:cxnSp>
        <p:nvCxnSpPr>
          <p:cNvPr id="13" name="Düz Bağlayıcı 12">
            <a:extLst>
              <a:ext uri="{FF2B5EF4-FFF2-40B4-BE49-F238E27FC236}">
                <a16:creationId xmlns:a16="http://schemas.microsoft.com/office/drawing/2014/main" id="{0B169A36-7DEF-42D4-850F-59A3233FD582}"/>
              </a:ext>
              <a:ext uri="{C183D7F6-B498-43B3-948B-1728B52AA6E4}">
                <adec:decorative xmlns:adec="http://schemas.microsoft.com/office/drawing/2017/decorative" val="1"/>
              </a:ext>
            </a:extLst>
          </p:cNvPr>
          <p:cNvCxnSpPr>
            <a:cxnSpLocks/>
          </p:cNvCxnSpPr>
          <p:nvPr userDrawn="1"/>
        </p:nvCxnSpPr>
        <p:spPr>
          <a:xfrm>
            <a:off x="740834" y="0"/>
            <a:ext cx="0" cy="275748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Düz Bağlayıcı 13">
            <a:extLst>
              <a:ext uri="{FF2B5EF4-FFF2-40B4-BE49-F238E27FC236}">
                <a16:creationId xmlns:a16="http://schemas.microsoft.com/office/drawing/2014/main" id="{6CADB6D5-97B3-42ED-B8C7-5AD951CB8FE1}"/>
              </a:ext>
              <a:ext uri="{C183D7F6-B498-43B3-948B-1728B52AA6E4}">
                <adec:decorative xmlns:adec="http://schemas.microsoft.com/office/drawing/2017/decorative" val="1"/>
              </a:ext>
            </a:extLst>
          </p:cNvPr>
          <p:cNvCxnSpPr>
            <a:cxnSpLocks/>
          </p:cNvCxnSpPr>
          <p:nvPr userDrawn="1"/>
        </p:nvCxnSpPr>
        <p:spPr>
          <a:xfrm>
            <a:off x="8729133" y="2551471"/>
            <a:ext cx="346286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Başlık 1">
            <a:extLst>
              <a:ext uri="{FF2B5EF4-FFF2-40B4-BE49-F238E27FC236}">
                <a16:creationId xmlns:a16="http://schemas.microsoft.com/office/drawing/2014/main" id="{A9B7B60A-1B6C-4E40-94D7-AE1BD3712779}"/>
              </a:ext>
            </a:extLst>
          </p:cNvPr>
          <p:cNvSpPr>
            <a:spLocks noGrp="1"/>
          </p:cNvSpPr>
          <p:nvPr>
            <p:ph type="title"/>
          </p:nvPr>
        </p:nvSpPr>
        <p:spPr>
          <a:xfrm rot="16200000">
            <a:off x="-810973" y="4189152"/>
            <a:ext cx="3121302" cy="469478"/>
          </a:xfrm>
          <a:prstGeom prst="rect">
            <a:avLst/>
          </a:prstGeom>
        </p:spPr>
        <p:txBody>
          <a:bodyPr rtlCol="0" anchor="ctr"/>
          <a:lstStyle>
            <a:lvl1pPr algn="r">
              <a:defRPr lang="en-US" sz="2400" spc="100" baseline="0">
                <a:solidFill>
                  <a:schemeClr val="accent1"/>
                </a:solidFill>
                <a:ea typeface="+mn-ea"/>
                <a:cs typeface="+mn-cs"/>
              </a:defRPr>
            </a:lvl1pPr>
          </a:lstStyle>
          <a:p>
            <a:pPr marL="0" lvl="0" indent="0" algn="r" rtl="0">
              <a:lnSpc>
                <a:spcPct val="80000"/>
              </a:lnSpc>
              <a:spcBef>
                <a:spcPts val="0"/>
              </a:spcBef>
              <a:buFont typeface="Arial" panose="020B0604020202020204" pitchFamily="34" charset="0"/>
            </a:pPr>
            <a:r>
              <a:rPr lang="tr-TR" noProof="0"/>
              <a:t>Asıl başlık stilini düzenlemek için tıklayın</a:t>
            </a:r>
          </a:p>
        </p:txBody>
      </p:sp>
    </p:spTree>
    <p:extLst>
      <p:ext uri="{BB962C8B-B14F-4D97-AF65-F5344CB8AC3E}">
        <p14:creationId xmlns:p14="http://schemas.microsoft.com/office/powerpoint/2010/main" val="2326263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rka pla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EBFE3E-14BB-4DC6-A806-1E62C1D2446E}"/>
              </a:ext>
            </a:extLst>
          </p:cNvPr>
          <p:cNvSpPr>
            <a:spLocks noGrp="1"/>
          </p:cNvSpPr>
          <p:nvPr>
            <p:ph type="title"/>
          </p:nvPr>
        </p:nvSpPr>
        <p:spPr>
          <a:xfrm>
            <a:off x="1883137" y="1360309"/>
            <a:ext cx="2909309" cy="657882"/>
          </a:xfrm>
          <a:prstGeom prst="rect">
            <a:avLst/>
          </a:prstGeom>
        </p:spPr>
        <p:txBody>
          <a:bodyPr rtlCol="0" anchor="ctr"/>
          <a:lstStyle>
            <a:lvl1pPr>
              <a:defRPr lang="en-US" sz="2400" spc="100" baseline="0">
                <a:solidFill>
                  <a:schemeClr val="accent1"/>
                </a:solidFill>
                <a:ea typeface="+mn-ea"/>
                <a:cs typeface="+mn-cs"/>
              </a:defRPr>
            </a:lvl1pPr>
          </a:lstStyle>
          <a:p>
            <a:pPr marL="0" lvl="0" indent="0" rtl="0">
              <a:lnSpc>
                <a:spcPct val="80000"/>
              </a:lnSpc>
              <a:spcBef>
                <a:spcPts val="0"/>
              </a:spcBef>
              <a:buFont typeface="Arial" panose="020B0604020202020204" pitchFamily="34" charset="0"/>
            </a:pPr>
            <a:r>
              <a:rPr lang="tr-TR" noProof="0"/>
              <a:t>Asıl başlık stilini düzenlemek için tıklayın</a:t>
            </a:r>
          </a:p>
        </p:txBody>
      </p:sp>
      <p:sp>
        <p:nvSpPr>
          <p:cNvPr id="8" name="Resim Yer Tutucusu 10">
            <a:extLst>
              <a:ext uri="{FF2B5EF4-FFF2-40B4-BE49-F238E27FC236}">
                <a16:creationId xmlns:a16="http://schemas.microsoft.com/office/drawing/2014/main" id="{EFD7EF65-6DE9-4029-B3A0-F08E11BC9E5E}"/>
              </a:ext>
            </a:extLst>
          </p:cNvPr>
          <p:cNvSpPr>
            <a:spLocks noGrp="1"/>
          </p:cNvSpPr>
          <p:nvPr>
            <p:ph type="pic" sz="quarter" idx="13" hasCustomPrompt="1"/>
          </p:nvPr>
        </p:nvSpPr>
        <p:spPr>
          <a:xfrm>
            <a:off x="0" y="2795752"/>
            <a:ext cx="12192000" cy="4062247"/>
          </a:xfrm>
          <a:prstGeom prst="rect">
            <a:avLst/>
          </a:prstGeom>
        </p:spPr>
        <p:txBody>
          <a:bodyPr rtlCol="0"/>
          <a:lstStyle>
            <a:lvl1pPr marL="0" indent="0" algn="ctr">
              <a:buNone/>
              <a:defRPr/>
            </a:lvl1pPr>
          </a:lstStyle>
          <a:p>
            <a:pPr rtl="0"/>
            <a:r>
              <a:rPr lang="tr-TR" noProof="0"/>
              <a:t>Fotoğraf eklemek için tıklayın</a:t>
            </a:r>
          </a:p>
        </p:txBody>
      </p:sp>
      <p:sp>
        <p:nvSpPr>
          <p:cNvPr id="10" name="İçerik Yer Tutucusu 15">
            <a:extLst>
              <a:ext uri="{FF2B5EF4-FFF2-40B4-BE49-F238E27FC236}">
                <a16:creationId xmlns:a16="http://schemas.microsoft.com/office/drawing/2014/main" id="{123B9F8E-DAD6-45B2-B55B-B070484318C3}"/>
              </a:ext>
            </a:extLst>
          </p:cNvPr>
          <p:cNvSpPr>
            <a:spLocks noGrp="1"/>
          </p:cNvSpPr>
          <p:nvPr>
            <p:ph sz="quarter" idx="15" hasCustomPrompt="1"/>
          </p:nvPr>
        </p:nvSpPr>
        <p:spPr>
          <a:xfrm>
            <a:off x="5109845" y="1075509"/>
            <a:ext cx="5293260" cy="1408770"/>
          </a:xfrm>
          <a:prstGeom prst="rect">
            <a:avLst/>
          </a:prstGeom>
        </p:spPr>
        <p:txBody>
          <a:bodyPr rtlCol="0" anchor="ctr"/>
          <a:lstStyle>
            <a:lvl1pPr marL="0" indent="0">
              <a:lnSpc>
                <a:spcPct val="150000"/>
              </a:lnSpc>
              <a:spcBef>
                <a:spcPts val="0"/>
              </a:spcBef>
              <a:spcAft>
                <a:spcPts val="0"/>
              </a:spcAft>
              <a:buNone/>
              <a:defRPr sz="1400" spc="100" baseline="0"/>
            </a:lvl1pPr>
          </a:lstStyle>
          <a:p>
            <a:pPr lvl="0" rtl="0"/>
            <a:r>
              <a:rPr lang="tr-TR" noProof="0"/>
              <a:t>Metin eklemek için tıklayın</a:t>
            </a:r>
          </a:p>
        </p:txBody>
      </p:sp>
      <p:sp>
        <p:nvSpPr>
          <p:cNvPr id="5" name="Tarih Yer Tutucusu 4">
            <a:extLst>
              <a:ext uri="{FF2B5EF4-FFF2-40B4-BE49-F238E27FC236}">
                <a16:creationId xmlns:a16="http://schemas.microsoft.com/office/drawing/2014/main" id="{23CF9177-0C51-4496-B5AE-7ED4F8F3A170}"/>
              </a:ext>
            </a:extLst>
          </p:cNvPr>
          <p:cNvSpPr>
            <a:spLocks noGrp="1"/>
          </p:cNvSpPr>
          <p:nvPr>
            <p:ph type="dt" sz="half" idx="10"/>
          </p:nvPr>
        </p:nvSpPr>
        <p:spPr/>
        <p:txBody>
          <a:bodyPr rtlCol="0"/>
          <a:lstStyle>
            <a:lvl1pPr>
              <a:defRPr>
                <a:solidFill>
                  <a:schemeClr val="bg1"/>
                </a:solidFill>
              </a:defRPr>
            </a:lvl1pPr>
          </a:lstStyle>
          <a:p>
            <a:pPr rtl="0"/>
            <a:r>
              <a:rPr lang="tr-TR" noProof="0"/>
              <a:t>8/05/20XX</a:t>
            </a:r>
          </a:p>
        </p:txBody>
      </p:sp>
      <p:sp>
        <p:nvSpPr>
          <p:cNvPr id="6" name="Alt Bilgi Yer Tutucusu 5">
            <a:extLst>
              <a:ext uri="{FF2B5EF4-FFF2-40B4-BE49-F238E27FC236}">
                <a16:creationId xmlns:a16="http://schemas.microsoft.com/office/drawing/2014/main" id="{C57A035F-C837-4CCA-BB19-CE656F0576BD}"/>
              </a:ext>
            </a:extLst>
          </p:cNvPr>
          <p:cNvSpPr>
            <a:spLocks noGrp="1"/>
          </p:cNvSpPr>
          <p:nvPr>
            <p:ph type="ftr" sz="quarter" idx="11"/>
          </p:nvPr>
        </p:nvSpPr>
        <p:spPr/>
        <p:txBody>
          <a:bodyPr rtlCol="0"/>
          <a:lstStyle>
            <a:lvl1pPr>
              <a:defRPr>
                <a:solidFill>
                  <a:schemeClr val="accent1"/>
                </a:solidFill>
              </a:defRPr>
            </a:lvl1pPr>
          </a:lstStyle>
          <a:p>
            <a:pPr rtl="0"/>
            <a:r>
              <a:rPr lang="tr-TR" noProof="0"/>
              <a:t>Konferans Sunusu</a:t>
            </a:r>
          </a:p>
        </p:txBody>
      </p:sp>
      <p:sp>
        <p:nvSpPr>
          <p:cNvPr id="7" name="Slayt Numarası Yer Tutucusu 6">
            <a:extLst>
              <a:ext uri="{FF2B5EF4-FFF2-40B4-BE49-F238E27FC236}">
                <a16:creationId xmlns:a16="http://schemas.microsoft.com/office/drawing/2014/main" id="{5FE2F927-F23D-4ABB-BEC9-11C2CC69D8E4}"/>
              </a:ext>
            </a:extLst>
          </p:cNvPr>
          <p:cNvSpPr>
            <a:spLocks noGrp="1"/>
          </p:cNvSpPr>
          <p:nvPr>
            <p:ph type="sldNum" sz="quarter" idx="12"/>
          </p:nvPr>
        </p:nvSpPr>
        <p:spPr/>
        <p:txBody>
          <a:bodyPr rtlCol="0"/>
          <a:lstStyle>
            <a:lvl1pPr>
              <a:defRPr>
                <a:solidFill>
                  <a:schemeClr val="accent1"/>
                </a:solidFill>
              </a:defRPr>
            </a:lvl1pPr>
          </a:lstStyle>
          <a:p>
            <a:pPr rtl="0"/>
            <a:fld id="{18D65601-5AE2-46FC-B138-694DDD2B510D}" type="slidenum">
              <a:rPr lang="tr-TR" noProof="0" smtClean="0"/>
              <a:pPr/>
              <a:t>‹#›</a:t>
            </a:fld>
            <a:endParaRPr lang="tr-TR" noProof="0"/>
          </a:p>
        </p:txBody>
      </p:sp>
      <p:cxnSp>
        <p:nvCxnSpPr>
          <p:cNvPr id="12" name="Düz Bağlayıcı 11">
            <a:extLst>
              <a:ext uri="{FF2B5EF4-FFF2-40B4-BE49-F238E27FC236}">
                <a16:creationId xmlns:a16="http://schemas.microsoft.com/office/drawing/2014/main" id="{95244728-2BE1-4CB4-A19E-903E75BD8226}"/>
              </a:ext>
              <a:ext uri="{C183D7F6-B498-43B3-948B-1728B52AA6E4}">
                <adec:decorative xmlns:adec="http://schemas.microsoft.com/office/drawing/2017/decorative" val="1"/>
              </a:ext>
            </a:extLst>
          </p:cNvPr>
          <p:cNvCxnSpPr>
            <a:cxnSpLocks/>
          </p:cNvCxnSpPr>
          <p:nvPr userDrawn="1"/>
        </p:nvCxnSpPr>
        <p:spPr>
          <a:xfrm>
            <a:off x="0" y="1689250"/>
            <a:ext cx="160637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343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Özet Soruları">
    <p:spTree>
      <p:nvGrpSpPr>
        <p:cNvPr id="1" name=""/>
        <p:cNvGrpSpPr/>
        <p:nvPr/>
      </p:nvGrpSpPr>
      <p:grpSpPr>
        <a:xfrm>
          <a:off x="0" y="0"/>
          <a:ext cx="0" cy="0"/>
          <a:chOff x="0" y="0"/>
          <a:chExt cx="0" cy="0"/>
        </a:xfrm>
      </p:grpSpPr>
      <p:cxnSp>
        <p:nvCxnSpPr>
          <p:cNvPr id="8" name="Düz Bağlayıcı 7">
            <a:extLst>
              <a:ext uri="{FF2B5EF4-FFF2-40B4-BE49-F238E27FC236}">
                <a16:creationId xmlns:a16="http://schemas.microsoft.com/office/drawing/2014/main" id="{B0109947-4B08-4C56-B65B-A6FDFEF47D12}"/>
              </a:ext>
              <a:ext uri="{C183D7F6-B498-43B3-948B-1728B52AA6E4}">
                <adec:decorative xmlns:adec="http://schemas.microsoft.com/office/drawing/2017/decorative" val="1"/>
              </a:ext>
            </a:extLst>
          </p:cNvPr>
          <p:cNvCxnSpPr>
            <a:cxnSpLocks/>
          </p:cNvCxnSpPr>
          <p:nvPr userDrawn="1"/>
        </p:nvCxnSpPr>
        <p:spPr>
          <a:xfrm>
            <a:off x="0" y="1510815"/>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Düz Bağlayıcı 8">
            <a:extLst>
              <a:ext uri="{FF2B5EF4-FFF2-40B4-BE49-F238E27FC236}">
                <a16:creationId xmlns:a16="http://schemas.microsoft.com/office/drawing/2014/main" id="{C387A38D-E82D-42F1-A188-30F49DD50C61}"/>
              </a:ext>
              <a:ext uri="{C183D7F6-B498-43B3-948B-1728B52AA6E4}">
                <adec:decorative xmlns:adec="http://schemas.microsoft.com/office/drawing/2017/decorative" val="1"/>
              </a:ext>
            </a:extLst>
          </p:cNvPr>
          <p:cNvCxnSpPr>
            <a:cxnSpLocks/>
          </p:cNvCxnSpPr>
          <p:nvPr userDrawn="1"/>
        </p:nvCxnSpPr>
        <p:spPr>
          <a:xfrm>
            <a:off x="739785" y="0"/>
            <a:ext cx="0" cy="2514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sim Yer Tutucusu 10">
            <a:extLst>
              <a:ext uri="{FF2B5EF4-FFF2-40B4-BE49-F238E27FC236}">
                <a16:creationId xmlns:a16="http://schemas.microsoft.com/office/drawing/2014/main" id="{1205ABD4-5AFD-4B99-8836-D12AA42FCCE5}"/>
              </a:ext>
            </a:extLst>
          </p:cNvPr>
          <p:cNvSpPr>
            <a:spLocks noGrp="1"/>
          </p:cNvSpPr>
          <p:nvPr>
            <p:ph type="pic" sz="quarter" idx="13" hasCustomPrompt="1"/>
          </p:nvPr>
        </p:nvSpPr>
        <p:spPr>
          <a:xfrm>
            <a:off x="4582510" y="0"/>
            <a:ext cx="7609489" cy="6858000"/>
          </a:xfrm>
          <a:prstGeom prst="rect">
            <a:avLst/>
          </a:prstGeom>
        </p:spPr>
        <p:txBody>
          <a:bodyPr rtlCol="0"/>
          <a:lstStyle>
            <a:lvl1pPr marL="0" indent="0" algn="ctr">
              <a:buNone/>
              <a:defRPr/>
            </a:lvl1pPr>
          </a:lstStyle>
          <a:p>
            <a:pPr rtl="0"/>
            <a:r>
              <a:rPr lang="tr-TR" noProof="0"/>
              <a:t>Fotoğraf eklemek için tıklayın</a:t>
            </a:r>
          </a:p>
        </p:txBody>
      </p:sp>
      <p:sp>
        <p:nvSpPr>
          <p:cNvPr id="7" name="Tarih Yer Tutucusu 6">
            <a:extLst>
              <a:ext uri="{FF2B5EF4-FFF2-40B4-BE49-F238E27FC236}">
                <a16:creationId xmlns:a16="http://schemas.microsoft.com/office/drawing/2014/main" id="{F080A53F-EFDF-40A3-B9E3-58EB0D3F3A84}"/>
              </a:ext>
            </a:extLst>
          </p:cNvPr>
          <p:cNvSpPr>
            <a:spLocks noGrp="1"/>
          </p:cNvSpPr>
          <p:nvPr>
            <p:ph type="dt" sz="half" idx="10"/>
          </p:nvPr>
        </p:nvSpPr>
        <p:spPr/>
        <p:txBody>
          <a:bodyPr rtlCol="0"/>
          <a:lstStyle/>
          <a:p>
            <a:pPr rtl="0"/>
            <a:r>
              <a:rPr lang="tr-TR" noProof="0"/>
              <a:t>8/05/20XX</a:t>
            </a:r>
          </a:p>
        </p:txBody>
      </p:sp>
      <p:sp>
        <p:nvSpPr>
          <p:cNvPr id="14" name="İçerik Yer Tutucusu 15">
            <a:extLst>
              <a:ext uri="{FF2B5EF4-FFF2-40B4-BE49-F238E27FC236}">
                <a16:creationId xmlns:a16="http://schemas.microsoft.com/office/drawing/2014/main" id="{F547C10E-8A59-4B22-ADF0-994850F759D0}"/>
              </a:ext>
            </a:extLst>
          </p:cNvPr>
          <p:cNvSpPr>
            <a:spLocks noGrp="1"/>
          </p:cNvSpPr>
          <p:nvPr>
            <p:ph sz="quarter" idx="15" hasCustomPrompt="1"/>
          </p:nvPr>
        </p:nvSpPr>
        <p:spPr>
          <a:xfrm>
            <a:off x="1017111" y="2906895"/>
            <a:ext cx="4606159" cy="2221291"/>
          </a:xfrm>
          <a:prstGeom prst="rect">
            <a:avLst/>
          </a:prstGeom>
        </p:spPr>
        <p:txBody>
          <a:bodyPr rtlCol="0"/>
          <a:lstStyle>
            <a:lvl1pPr marL="0" indent="0">
              <a:lnSpc>
                <a:spcPct val="100000"/>
              </a:lnSpc>
              <a:spcBef>
                <a:spcPts val="0"/>
              </a:spcBef>
              <a:spcAft>
                <a:spcPts val="1200"/>
              </a:spcAft>
              <a:buNone/>
              <a:defRPr sz="1400" spc="100" baseline="0"/>
            </a:lvl1pPr>
          </a:lstStyle>
          <a:p>
            <a:pPr lvl="0" rtl="0"/>
            <a:r>
              <a:rPr lang="tr-TR" noProof="0"/>
              <a:t>Metin eklemek için tıklayın</a:t>
            </a:r>
          </a:p>
        </p:txBody>
      </p:sp>
      <p:sp>
        <p:nvSpPr>
          <p:cNvPr id="15" name="Alt Bilgi Yer Tutucusu 4">
            <a:extLst>
              <a:ext uri="{FF2B5EF4-FFF2-40B4-BE49-F238E27FC236}">
                <a16:creationId xmlns:a16="http://schemas.microsoft.com/office/drawing/2014/main" id="{79DE00E7-8296-408A-905C-ECBA407C83E1}"/>
              </a:ext>
            </a:extLst>
          </p:cNvPr>
          <p:cNvSpPr>
            <a:spLocks noGrp="1"/>
          </p:cNvSpPr>
          <p:nvPr>
            <p:ph type="ftr" sz="quarter" idx="11"/>
          </p:nvPr>
        </p:nvSpPr>
        <p:spPr>
          <a:xfrm>
            <a:off x="6519230" y="6356350"/>
            <a:ext cx="3152912" cy="365125"/>
          </a:xfrm>
        </p:spPr>
        <p:txBody>
          <a:bodyPr rtlCol="0"/>
          <a:lstStyle>
            <a:lvl1pPr algn="l">
              <a:defRPr>
                <a:solidFill>
                  <a:schemeClr val="bg1"/>
                </a:solidFill>
              </a:defRPr>
            </a:lvl1pPr>
          </a:lstStyle>
          <a:p>
            <a:pPr rtl="0"/>
            <a:r>
              <a:rPr lang="tr-TR" noProof="0"/>
              <a:t>Konferans Sunusu</a:t>
            </a:r>
          </a:p>
        </p:txBody>
      </p:sp>
      <p:sp>
        <p:nvSpPr>
          <p:cNvPr id="16" name="Slayt Numarası Yer Tutucusu 5">
            <a:extLst>
              <a:ext uri="{FF2B5EF4-FFF2-40B4-BE49-F238E27FC236}">
                <a16:creationId xmlns:a16="http://schemas.microsoft.com/office/drawing/2014/main" id="{900B3723-B30F-4BDB-A030-4B06ADE753C5}"/>
              </a:ext>
            </a:extLst>
          </p:cNvPr>
          <p:cNvSpPr>
            <a:spLocks noGrp="1"/>
          </p:cNvSpPr>
          <p:nvPr>
            <p:ph type="sldNum" sz="quarter" idx="12"/>
          </p:nvPr>
        </p:nvSpPr>
        <p:spPr>
          <a:xfrm>
            <a:off x="10510344" y="6356350"/>
            <a:ext cx="843455" cy="365125"/>
          </a:xfrm>
        </p:spPr>
        <p:txBody>
          <a:bodyPr rtlCol="0"/>
          <a:lstStyle>
            <a:lvl1pPr>
              <a:defRPr>
                <a:solidFill>
                  <a:schemeClr val="bg1"/>
                </a:solidFill>
              </a:defRPr>
            </a:lvl1pPr>
          </a:lstStyle>
          <a:p>
            <a:pPr rtl="0"/>
            <a:fld id="{18D65601-5AE2-46FC-B138-694DDD2B510D}" type="slidenum">
              <a:rPr lang="tr-TR" noProof="0" smtClean="0"/>
              <a:pPr/>
              <a:t>‹#›</a:t>
            </a:fld>
            <a:endParaRPr lang="tr-TR" noProof="0"/>
          </a:p>
        </p:txBody>
      </p:sp>
      <p:sp>
        <p:nvSpPr>
          <p:cNvPr id="2" name="Başlık 1">
            <a:extLst>
              <a:ext uri="{FF2B5EF4-FFF2-40B4-BE49-F238E27FC236}">
                <a16:creationId xmlns:a16="http://schemas.microsoft.com/office/drawing/2014/main" id="{BE4FA9AB-9D34-43A5-947E-835D7FE29C21}"/>
              </a:ext>
            </a:extLst>
          </p:cNvPr>
          <p:cNvSpPr>
            <a:spLocks noGrp="1"/>
          </p:cNvSpPr>
          <p:nvPr>
            <p:ph type="title"/>
          </p:nvPr>
        </p:nvSpPr>
        <p:spPr>
          <a:xfrm>
            <a:off x="1016002" y="2225678"/>
            <a:ext cx="4607268" cy="469476"/>
          </a:xfrm>
          <a:prstGeom prst="rect">
            <a:avLst/>
          </a:prstGeom>
        </p:spPr>
        <p:txBody>
          <a:bodyPr rtlCol="0" anchor="ctr"/>
          <a:lstStyle>
            <a:lvl1pPr>
              <a:defRPr lang="en-US" sz="2400" spc="100" baseline="0">
                <a:solidFill>
                  <a:schemeClr val="accent1"/>
                </a:solidFill>
                <a:ea typeface="+mn-ea"/>
                <a:cs typeface="+mn-cs"/>
              </a:defRPr>
            </a:lvl1pPr>
          </a:lstStyle>
          <a:p>
            <a:pPr marL="0" lvl="0" indent="0" rtl="0">
              <a:lnSpc>
                <a:spcPct val="80000"/>
              </a:lnSpc>
              <a:spcBef>
                <a:spcPts val="0"/>
              </a:spcBef>
              <a:buFont typeface="Arial" panose="020B0604020202020204" pitchFamily="34" charset="0"/>
            </a:pPr>
            <a:r>
              <a:rPr lang="tr-TR" noProof="0"/>
              <a:t>Asıl başlık stilini düzenlemek için tıklayın</a:t>
            </a:r>
          </a:p>
        </p:txBody>
      </p:sp>
    </p:spTree>
    <p:extLst>
      <p:ext uri="{BB962C8B-B14F-4D97-AF65-F5344CB8AC3E}">
        <p14:creationId xmlns:p14="http://schemas.microsoft.com/office/powerpoint/2010/main" val="2209681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ündem">
    <p:spTree>
      <p:nvGrpSpPr>
        <p:cNvPr id="1" name=""/>
        <p:cNvGrpSpPr/>
        <p:nvPr/>
      </p:nvGrpSpPr>
      <p:grpSpPr>
        <a:xfrm>
          <a:off x="0" y="0"/>
          <a:ext cx="0" cy="0"/>
          <a:chOff x="0" y="0"/>
          <a:chExt cx="0" cy="0"/>
        </a:xfrm>
      </p:grpSpPr>
      <p:sp>
        <p:nvSpPr>
          <p:cNvPr id="10" name="Resim Yer Tutucusu 9">
            <a:extLst>
              <a:ext uri="{FF2B5EF4-FFF2-40B4-BE49-F238E27FC236}">
                <a16:creationId xmlns:a16="http://schemas.microsoft.com/office/drawing/2014/main" id="{FF5ED5F1-A62B-4555-807E-91FAE1443CCB}"/>
              </a:ext>
            </a:extLst>
          </p:cNvPr>
          <p:cNvSpPr>
            <a:spLocks noGrp="1"/>
          </p:cNvSpPr>
          <p:nvPr>
            <p:ph type="pic" sz="quarter" idx="13" hasCustomPrompt="1"/>
          </p:nvPr>
        </p:nvSpPr>
        <p:spPr>
          <a:xfrm>
            <a:off x="0" y="0"/>
            <a:ext cx="12192000" cy="6858000"/>
          </a:xfrm>
          <a:prstGeom prst="rect">
            <a:avLst/>
          </a:prstGeom>
        </p:spPr>
        <p:txBody>
          <a:bodyPr rtlCol="0"/>
          <a:lstStyle>
            <a:lvl1pPr marL="0" indent="0" algn="ctr">
              <a:buNone/>
              <a:defRPr/>
            </a:lvl1pPr>
          </a:lstStyle>
          <a:p>
            <a:pPr rtl="0"/>
            <a:r>
              <a:rPr lang="tr-TR" noProof="0"/>
              <a:t>Fotoğraf eklemek için tıklayın</a:t>
            </a:r>
          </a:p>
        </p:txBody>
      </p:sp>
      <p:sp>
        <p:nvSpPr>
          <p:cNvPr id="4" name="Tarih Yer Tutucusu 3">
            <a:extLst>
              <a:ext uri="{FF2B5EF4-FFF2-40B4-BE49-F238E27FC236}">
                <a16:creationId xmlns:a16="http://schemas.microsoft.com/office/drawing/2014/main" id="{9A9D60F5-07EA-4D8F-AAFA-0F48CB78542E}"/>
              </a:ext>
            </a:extLst>
          </p:cNvPr>
          <p:cNvSpPr>
            <a:spLocks noGrp="1"/>
          </p:cNvSpPr>
          <p:nvPr>
            <p:ph type="dt" sz="half" idx="10"/>
          </p:nvPr>
        </p:nvSpPr>
        <p:spPr/>
        <p:txBody>
          <a:bodyPr rtlCol="0"/>
          <a:lstStyle/>
          <a:p>
            <a:pPr rtl="0"/>
            <a:r>
              <a:rPr lang="tr-TR" noProof="0"/>
              <a:t>8/05/20XX</a:t>
            </a:r>
          </a:p>
        </p:txBody>
      </p:sp>
      <p:sp>
        <p:nvSpPr>
          <p:cNvPr id="5" name="Alt Bilgi Yer Tutucusu 4">
            <a:extLst>
              <a:ext uri="{FF2B5EF4-FFF2-40B4-BE49-F238E27FC236}">
                <a16:creationId xmlns:a16="http://schemas.microsoft.com/office/drawing/2014/main" id="{73ED4C42-D293-4981-BA06-A4638BEE1641}"/>
              </a:ext>
            </a:extLst>
          </p:cNvPr>
          <p:cNvSpPr>
            <a:spLocks noGrp="1"/>
          </p:cNvSpPr>
          <p:nvPr>
            <p:ph type="ftr" sz="quarter" idx="11"/>
          </p:nvPr>
        </p:nvSpPr>
        <p:spPr/>
        <p:txBody>
          <a:bodyPr rtlCol="0"/>
          <a:lstStyle/>
          <a:p>
            <a:pPr rtl="0"/>
            <a:r>
              <a:rPr lang="tr-TR" noProof="0"/>
              <a:t>Konferans Sunusu</a:t>
            </a:r>
          </a:p>
        </p:txBody>
      </p:sp>
      <p:sp>
        <p:nvSpPr>
          <p:cNvPr id="6" name="Slayt Numarası Yer Tutucusu 5">
            <a:extLst>
              <a:ext uri="{FF2B5EF4-FFF2-40B4-BE49-F238E27FC236}">
                <a16:creationId xmlns:a16="http://schemas.microsoft.com/office/drawing/2014/main" id="{B73E9D98-F221-47DC-AE55-8165BB7A3D3B}"/>
              </a:ext>
            </a:extLst>
          </p:cNvPr>
          <p:cNvSpPr>
            <a:spLocks noGrp="1"/>
          </p:cNvSpPr>
          <p:nvPr>
            <p:ph type="sldNum" sz="quarter" idx="12"/>
          </p:nvPr>
        </p:nvSpPr>
        <p:spPr/>
        <p:txBody>
          <a:bodyPr rtlCol="0"/>
          <a:lstStyle/>
          <a:p>
            <a:pPr rtl="0"/>
            <a:fld id="{18D65601-5AE2-46FC-B138-694DDD2B510D}" type="slidenum">
              <a:rPr lang="tr-TR" noProof="0" smtClean="0"/>
              <a:t>‹#›</a:t>
            </a:fld>
            <a:endParaRPr lang="tr-TR" noProof="0"/>
          </a:p>
        </p:txBody>
      </p:sp>
      <p:sp>
        <p:nvSpPr>
          <p:cNvPr id="16" name="İçerik Yer Tutucusu 15">
            <a:extLst>
              <a:ext uri="{FF2B5EF4-FFF2-40B4-BE49-F238E27FC236}">
                <a16:creationId xmlns:a16="http://schemas.microsoft.com/office/drawing/2014/main" id="{94C3D64C-77F6-4601-B573-9A9B6E23BB60}"/>
              </a:ext>
            </a:extLst>
          </p:cNvPr>
          <p:cNvSpPr>
            <a:spLocks noGrp="1"/>
          </p:cNvSpPr>
          <p:nvPr>
            <p:ph sz="quarter" idx="15" hasCustomPrompt="1"/>
          </p:nvPr>
        </p:nvSpPr>
        <p:spPr>
          <a:xfrm>
            <a:off x="1675242" y="2051170"/>
            <a:ext cx="5362575" cy="3532188"/>
          </a:xfrm>
          <a:prstGeom prst="rect">
            <a:avLst/>
          </a:prstGeom>
        </p:spPr>
        <p:txBody>
          <a:bodyPr rtlCol="0"/>
          <a:lstStyle>
            <a:lvl1pPr marL="0" indent="0">
              <a:lnSpc>
                <a:spcPct val="100000"/>
              </a:lnSpc>
              <a:spcBef>
                <a:spcPts val="0"/>
              </a:spcBef>
              <a:spcAft>
                <a:spcPts val="1200"/>
              </a:spcAft>
              <a:buNone/>
              <a:defRPr sz="1400" spc="100" baseline="0"/>
            </a:lvl1pPr>
          </a:lstStyle>
          <a:p>
            <a:pPr lvl="0" rtl="0"/>
            <a:r>
              <a:rPr lang="tr-TR" noProof="0"/>
              <a:t>Metin eklemek için tıklayın</a:t>
            </a:r>
          </a:p>
        </p:txBody>
      </p:sp>
      <p:sp>
        <p:nvSpPr>
          <p:cNvPr id="2" name="Başlık 1">
            <a:extLst>
              <a:ext uri="{FF2B5EF4-FFF2-40B4-BE49-F238E27FC236}">
                <a16:creationId xmlns:a16="http://schemas.microsoft.com/office/drawing/2014/main" id="{DBCD17CD-E6D2-4329-B271-1E59AA986EF1}"/>
              </a:ext>
            </a:extLst>
          </p:cNvPr>
          <p:cNvSpPr>
            <a:spLocks noGrp="1"/>
          </p:cNvSpPr>
          <p:nvPr>
            <p:ph type="title"/>
          </p:nvPr>
        </p:nvSpPr>
        <p:spPr>
          <a:xfrm>
            <a:off x="1675242" y="1418953"/>
            <a:ext cx="5362575" cy="495691"/>
          </a:xfrm>
          <a:prstGeom prst="rect">
            <a:avLst/>
          </a:prstGeom>
        </p:spPr>
        <p:txBody>
          <a:bodyPr rtlCol="0" anchor="ctr"/>
          <a:lstStyle>
            <a:lvl1pPr>
              <a:defRPr lang="en-US" sz="2400" spc="100" baseline="0">
                <a:solidFill>
                  <a:schemeClr val="accent1"/>
                </a:solidFill>
                <a:ea typeface="+mn-ea"/>
                <a:cs typeface="+mn-cs"/>
              </a:defRPr>
            </a:lvl1pPr>
          </a:lstStyle>
          <a:p>
            <a:pPr marL="0" lvl="0" indent="0" rtl="0">
              <a:lnSpc>
                <a:spcPct val="80000"/>
              </a:lnSpc>
              <a:spcBef>
                <a:spcPts val="0"/>
              </a:spcBef>
              <a:buFont typeface="Arial" panose="020B0604020202020204" pitchFamily="34" charset="0"/>
            </a:pPr>
            <a:r>
              <a:rPr lang="tr-TR" noProof="0"/>
              <a:t>Asıl başlık stilini düzenlemek için tıklayın</a:t>
            </a:r>
          </a:p>
        </p:txBody>
      </p:sp>
    </p:spTree>
    <p:extLst>
      <p:ext uri="{BB962C8B-B14F-4D97-AF65-F5344CB8AC3E}">
        <p14:creationId xmlns:p14="http://schemas.microsoft.com/office/powerpoint/2010/main" val="783684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324DC3-1C02-4814-6F74-57958C2794E2}"/>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1579BC4F-2D93-4839-ECDB-571842E68C3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FFB614BF-E3AC-EEBF-E7E8-68D0013FE16D}"/>
              </a:ext>
            </a:extLst>
          </p:cNvPr>
          <p:cNvSpPr>
            <a:spLocks noGrp="1"/>
          </p:cNvSpPr>
          <p:nvPr>
            <p:ph type="dt" sz="half" idx="10"/>
          </p:nvPr>
        </p:nvSpPr>
        <p:spPr/>
        <p:txBody>
          <a:bodyPr/>
          <a:lstStyle/>
          <a:p>
            <a:pPr rtl="0"/>
            <a:r>
              <a:rPr lang="tr-TR" noProof="0"/>
              <a:t>8/05/20XX</a:t>
            </a:r>
          </a:p>
        </p:txBody>
      </p:sp>
      <p:sp>
        <p:nvSpPr>
          <p:cNvPr id="5" name="Alt Bilgi Yer Tutucusu 4">
            <a:extLst>
              <a:ext uri="{FF2B5EF4-FFF2-40B4-BE49-F238E27FC236}">
                <a16:creationId xmlns:a16="http://schemas.microsoft.com/office/drawing/2014/main" id="{F03FC26B-64B3-9D89-9BAD-59D7A3CD95C9}"/>
              </a:ext>
            </a:extLst>
          </p:cNvPr>
          <p:cNvSpPr>
            <a:spLocks noGrp="1"/>
          </p:cNvSpPr>
          <p:nvPr>
            <p:ph type="ftr" sz="quarter" idx="11"/>
          </p:nvPr>
        </p:nvSpPr>
        <p:spPr/>
        <p:txBody>
          <a:bodyPr/>
          <a:lstStyle/>
          <a:p>
            <a:pPr rtl="0"/>
            <a:r>
              <a:rPr lang="tr-TR" noProof="0"/>
              <a:t>Konferans Sunusu</a:t>
            </a:r>
          </a:p>
        </p:txBody>
      </p:sp>
      <p:sp>
        <p:nvSpPr>
          <p:cNvPr id="6" name="Slayt Numarası Yer Tutucusu 5">
            <a:extLst>
              <a:ext uri="{FF2B5EF4-FFF2-40B4-BE49-F238E27FC236}">
                <a16:creationId xmlns:a16="http://schemas.microsoft.com/office/drawing/2014/main" id="{D1062922-1358-0CFB-678A-0B6C4E17C96D}"/>
              </a:ext>
            </a:extLst>
          </p:cNvPr>
          <p:cNvSpPr>
            <a:spLocks noGrp="1"/>
          </p:cNvSpPr>
          <p:nvPr>
            <p:ph type="sldNum" sz="quarter" idx="12"/>
          </p:nvPr>
        </p:nvSpPr>
        <p:spPr/>
        <p:txBody>
          <a:bodyPr/>
          <a:lstStyle/>
          <a:p>
            <a:pPr rtl="0"/>
            <a:fld id="{18D65601-5AE2-46FC-B138-694DDD2B510D}" type="slidenum">
              <a:rPr lang="tr-TR" noProof="0" smtClean="0"/>
              <a:pPr/>
              <a:t>‹#›</a:t>
            </a:fld>
            <a:endParaRPr lang="tr-TR" noProof="0"/>
          </a:p>
        </p:txBody>
      </p:sp>
    </p:spTree>
    <p:extLst>
      <p:ext uri="{BB962C8B-B14F-4D97-AF65-F5344CB8AC3E}">
        <p14:creationId xmlns:p14="http://schemas.microsoft.com/office/powerpoint/2010/main" val="773959656"/>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EA6180-DCDF-3C6B-0B71-235D616FCB7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8CC24079-A99E-5C61-D1DF-B3DCABBCB32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7199A18-060B-1F08-2947-9510090AEDDB}"/>
              </a:ext>
            </a:extLst>
          </p:cNvPr>
          <p:cNvSpPr>
            <a:spLocks noGrp="1"/>
          </p:cNvSpPr>
          <p:nvPr>
            <p:ph type="dt" sz="half" idx="10"/>
          </p:nvPr>
        </p:nvSpPr>
        <p:spPr/>
        <p:txBody>
          <a:bodyPr/>
          <a:lstStyle/>
          <a:p>
            <a:pPr rtl="0"/>
            <a:r>
              <a:rPr lang="tr-TR" noProof="0"/>
              <a:t>8/05/20XX</a:t>
            </a:r>
          </a:p>
        </p:txBody>
      </p:sp>
      <p:sp>
        <p:nvSpPr>
          <p:cNvPr id="5" name="Alt Bilgi Yer Tutucusu 4">
            <a:extLst>
              <a:ext uri="{FF2B5EF4-FFF2-40B4-BE49-F238E27FC236}">
                <a16:creationId xmlns:a16="http://schemas.microsoft.com/office/drawing/2014/main" id="{F091D4D1-A394-E9E6-76A1-BD841BEC1DCF}"/>
              </a:ext>
            </a:extLst>
          </p:cNvPr>
          <p:cNvSpPr>
            <a:spLocks noGrp="1"/>
          </p:cNvSpPr>
          <p:nvPr>
            <p:ph type="ftr" sz="quarter" idx="11"/>
          </p:nvPr>
        </p:nvSpPr>
        <p:spPr/>
        <p:txBody>
          <a:bodyPr/>
          <a:lstStyle/>
          <a:p>
            <a:pPr rtl="0"/>
            <a:r>
              <a:rPr lang="tr-TR" noProof="0"/>
              <a:t>Konferans Sunusu</a:t>
            </a:r>
          </a:p>
        </p:txBody>
      </p:sp>
      <p:sp>
        <p:nvSpPr>
          <p:cNvPr id="6" name="Slayt Numarası Yer Tutucusu 5">
            <a:extLst>
              <a:ext uri="{FF2B5EF4-FFF2-40B4-BE49-F238E27FC236}">
                <a16:creationId xmlns:a16="http://schemas.microsoft.com/office/drawing/2014/main" id="{5ECE44D8-1E4D-3FA3-D14C-B32F57676D03}"/>
              </a:ext>
            </a:extLst>
          </p:cNvPr>
          <p:cNvSpPr>
            <a:spLocks noGrp="1"/>
          </p:cNvSpPr>
          <p:nvPr>
            <p:ph type="sldNum" sz="quarter" idx="12"/>
          </p:nvPr>
        </p:nvSpPr>
        <p:spPr/>
        <p:txBody>
          <a:bodyPr/>
          <a:lstStyle/>
          <a:p>
            <a:pPr rtl="0"/>
            <a:fld id="{18D65601-5AE2-46FC-B138-694DDD2B510D}" type="slidenum">
              <a:rPr lang="tr-TR" noProof="0" smtClean="0"/>
              <a:pPr/>
              <a:t>‹#›</a:t>
            </a:fld>
            <a:endParaRPr lang="tr-TR" noProof="0"/>
          </a:p>
        </p:txBody>
      </p:sp>
    </p:spTree>
    <p:extLst>
      <p:ext uri="{BB962C8B-B14F-4D97-AF65-F5344CB8AC3E}">
        <p14:creationId xmlns:p14="http://schemas.microsoft.com/office/powerpoint/2010/main" val="92769015"/>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2EBCEA-297E-8995-C35F-43A646001BBB}"/>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AC6DDA7A-0B6E-8A5F-8467-28FA1C75EC3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a:extLst>
              <a:ext uri="{FF2B5EF4-FFF2-40B4-BE49-F238E27FC236}">
                <a16:creationId xmlns:a16="http://schemas.microsoft.com/office/drawing/2014/main" id="{7E06C09A-7237-1E8C-D075-5DE879C43C6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a:extLst>
              <a:ext uri="{FF2B5EF4-FFF2-40B4-BE49-F238E27FC236}">
                <a16:creationId xmlns:a16="http://schemas.microsoft.com/office/drawing/2014/main" id="{6DFE10E4-56F7-726B-5AC7-AF13C18BA310}"/>
              </a:ext>
            </a:extLst>
          </p:cNvPr>
          <p:cNvSpPr>
            <a:spLocks noGrp="1"/>
          </p:cNvSpPr>
          <p:nvPr>
            <p:ph type="dt" sz="half" idx="10"/>
          </p:nvPr>
        </p:nvSpPr>
        <p:spPr/>
        <p:txBody>
          <a:bodyPr/>
          <a:lstStyle/>
          <a:p>
            <a:pPr rtl="0"/>
            <a:r>
              <a:rPr lang="tr-TR" noProof="0"/>
              <a:t>8/05/20XX</a:t>
            </a:r>
          </a:p>
        </p:txBody>
      </p:sp>
      <p:sp>
        <p:nvSpPr>
          <p:cNvPr id="6" name="Alt Bilgi Yer Tutucusu 5">
            <a:extLst>
              <a:ext uri="{FF2B5EF4-FFF2-40B4-BE49-F238E27FC236}">
                <a16:creationId xmlns:a16="http://schemas.microsoft.com/office/drawing/2014/main" id="{B0F95927-0041-62FB-BE31-C1539AEF1043}"/>
              </a:ext>
            </a:extLst>
          </p:cNvPr>
          <p:cNvSpPr>
            <a:spLocks noGrp="1"/>
          </p:cNvSpPr>
          <p:nvPr>
            <p:ph type="ftr" sz="quarter" idx="11"/>
          </p:nvPr>
        </p:nvSpPr>
        <p:spPr/>
        <p:txBody>
          <a:bodyPr/>
          <a:lstStyle/>
          <a:p>
            <a:pPr rtl="0"/>
            <a:r>
              <a:rPr lang="tr-TR" noProof="0"/>
              <a:t>Konferans Sunusu</a:t>
            </a:r>
          </a:p>
        </p:txBody>
      </p:sp>
      <p:sp>
        <p:nvSpPr>
          <p:cNvPr id="7" name="Slayt Numarası Yer Tutucusu 6">
            <a:extLst>
              <a:ext uri="{FF2B5EF4-FFF2-40B4-BE49-F238E27FC236}">
                <a16:creationId xmlns:a16="http://schemas.microsoft.com/office/drawing/2014/main" id="{908714A3-5F90-A8E2-4C44-6B313203E017}"/>
              </a:ext>
            </a:extLst>
          </p:cNvPr>
          <p:cNvSpPr>
            <a:spLocks noGrp="1"/>
          </p:cNvSpPr>
          <p:nvPr>
            <p:ph type="sldNum" sz="quarter" idx="12"/>
          </p:nvPr>
        </p:nvSpPr>
        <p:spPr/>
        <p:txBody>
          <a:bodyPr/>
          <a:lstStyle/>
          <a:p>
            <a:pPr rtl="0"/>
            <a:fld id="{18D65601-5AE2-46FC-B138-694DDD2B510D}" type="slidenum">
              <a:rPr lang="tr-TR" noProof="0" smtClean="0"/>
              <a:pPr/>
              <a:t>‹#›</a:t>
            </a:fld>
            <a:endParaRPr lang="tr-TR" noProof="0"/>
          </a:p>
        </p:txBody>
      </p:sp>
    </p:spTree>
    <p:extLst>
      <p:ext uri="{BB962C8B-B14F-4D97-AF65-F5344CB8AC3E}">
        <p14:creationId xmlns:p14="http://schemas.microsoft.com/office/powerpoint/2010/main" val="4256810088"/>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E9A716-39DD-314E-0C58-F169E3F730C4}"/>
              </a:ext>
            </a:extLst>
          </p:cNvPr>
          <p:cNvSpPr>
            <a:spLocks noGrp="1"/>
          </p:cNvSpPr>
          <p:nvPr>
            <p:ph type="title"/>
          </p:nvPr>
        </p:nvSpPr>
        <p:spPr>
          <a:xfrm>
            <a:off x="839788" y="365125"/>
            <a:ext cx="10515600" cy="1325563"/>
          </a:xfrm>
        </p:spPr>
        <p:txBody>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573DC47D-BFEA-D684-DBF7-A9AECB142F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0273A243-A2DE-70BB-7258-2F01EABCFA1D}"/>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a:extLst>
              <a:ext uri="{FF2B5EF4-FFF2-40B4-BE49-F238E27FC236}">
                <a16:creationId xmlns:a16="http://schemas.microsoft.com/office/drawing/2014/main" id="{DA16C62A-7319-7BF0-6D5B-D71A0BAD06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4DC1ED05-EECA-287C-8B91-1F483FCDDDFC}"/>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a:extLst>
              <a:ext uri="{FF2B5EF4-FFF2-40B4-BE49-F238E27FC236}">
                <a16:creationId xmlns:a16="http://schemas.microsoft.com/office/drawing/2014/main" id="{A7CD8DE2-8A86-5B02-2485-3C446416B865}"/>
              </a:ext>
            </a:extLst>
          </p:cNvPr>
          <p:cNvSpPr>
            <a:spLocks noGrp="1"/>
          </p:cNvSpPr>
          <p:nvPr>
            <p:ph type="dt" sz="half" idx="10"/>
          </p:nvPr>
        </p:nvSpPr>
        <p:spPr/>
        <p:txBody>
          <a:bodyPr/>
          <a:lstStyle/>
          <a:p>
            <a:pPr rtl="0"/>
            <a:r>
              <a:rPr lang="tr-TR" noProof="0"/>
              <a:t>8/05/20XX</a:t>
            </a:r>
          </a:p>
        </p:txBody>
      </p:sp>
      <p:sp>
        <p:nvSpPr>
          <p:cNvPr id="8" name="Alt Bilgi Yer Tutucusu 7">
            <a:extLst>
              <a:ext uri="{FF2B5EF4-FFF2-40B4-BE49-F238E27FC236}">
                <a16:creationId xmlns:a16="http://schemas.microsoft.com/office/drawing/2014/main" id="{66365B23-411F-1A65-258E-26F95F242188}"/>
              </a:ext>
            </a:extLst>
          </p:cNvPr>
          <p:cNvSpPr>
            <a:spLocks noGrp="1"/>
          </p:cNvSpPr>
          <p:nvPr>
            <p:ph type="ftr" sz="quarter" idx="11"/>
          </p:nvPr>
        </p:nvSpPr>
        <p:spPr/>
        <p:txBody>
          <a:bodyPr/>
          <a:lstStyle/>
          <a:p>
            <a:pPr rtl="0"/>
            <a:r>
              <a:rPr lang="tr-TR" noProof="0"/>
              <a:t>Konferans Sunusu</a:t>
            </a:r>
          </a:p>
        </p:txBody>
      </p:sp>
      <p:sp>
        <p:nvSpPr>
          <p:cNvPr id="9" name="Slayt Numarası Yer Tutucusu 8">
            <a:extLst>
              <a:ext uri="{FF2B5EF4-FFF2-40B4-BE49-F238E27FC236}">
                <a16:creationId xmlns:a16="http://schemas.microsoft.com/office/drawing/2014/main" id="{ED0D7A53-5699-2AA2-6527-DA0F9378EA3F}"/>
              </a:ext>
            </a:extLst>
          </p:cNvPr>
          <p:cNvSpPr>
            <a:spLocks noGrp="1"/>
          </p:cNvSpPr>
          <p:nvPr>
            <p:ph type="sldNum" sz="quarter" idx="12"/>
          </p:nvPr>
        </p:nvSpPr>
        <p:spPr/>
        <p:txBody>
          <a:bodyPr/>
          <a:lstStyle/>
          <a:p>
            <a:pPr rtl="0"/>
            <a:fld id="{18D65601-5AE2-46FC-B138-694DDD2B510D}" type="slidenum">
              <a:rPr lang="tr-TR" noProof="0" smtClean="0"/>
              <a:pPr/>
              <a:t>‹#›</a:t>
            </a:fld>
            <a:endParaRPr lang="tr-TR" noProof="0"/>
          </a:p>
        </p:txBody>
      </p:sp>
    </p:spTree>
    <p:extLst>
      <p:ext uri="{BB962C8B-B14F-4D97-AF65-F5344CB8AC3E}">
        <p14:creationId xmlns:p14="http://schemas.microsoft.com/office/powerpoint/2010/main" val="133036779"/>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85B188-F0B8-C9AB-E4F6-E47D5133BFEE}"/>
              </a:ext>
            </a:extLst>
          </p:cNvPr>
          <p:cNvSpPr>
            <a:spLocks noGrp="1"/>
          </p:cNvSpPr>
          <p:nvPr>
            <p:ph type="title"/>
          </p:nvPr>
        </p:nvSpPr>
        <p:spPr/>
        <p:txBody>
          <a:bodyPr/>
          <a:lstStyle/>
          <a:p>
            <a:r>
              <a:rPr lang="tr-TR"/>
              <a:t>Asıl başlık stilini düzenlemek için tıklayın</a:t>
            </a:r>
            <a:endParaRPr lang="en-US"/>
          </a:p>
        </p:txBody>
      </p:sp>
      <p:sp>
        <p:nvSpPr>
          <p:cNvPr id="3" name="Veri Yer Tutucusu 2">
            <a:extLst>
              <a:ext uri="{FF2B5EF4-FFF2-40B4-BE49-F238E27FC236}">
                <a16:creationId xmlns:a16="http://schemas.microsoft.com/office/drawing/2014/main" id="{ABDBE898-4659-3FCD-1572-373BD07446A8}"/>
              </a:ext>
            </a:extLst>
          </p:cNvPr>
          <p:cNvSpPr>
            <a:spLocks noGrp="1"/>
          </p:cNvSpPr>
          <p:nvPr>
            <p:ph type="dt" sz="half" idx="10"/>
          </p:nvPr>
        </p:nvSpPr>
        <p:spPr/>
        <p:txBody>
          <a:bodyPr/>
          <a:lstStyle/>
          <a:p>
            <a:pPr rtl="0"/>
            <a:r>
              <a:rPr lang="tr-TR" noProof="0"/>
              <a:t>8/05/20XX</a:t>
            </a:r>
          </a:p>
        </p:txBody>
      </p:sp>
      <p:sp>
        <p:nvSpPr>
          <p:cNvPr id="4" name="Alt Bilgi Yer Tutucusu 3">
            <a:extLst>
              <a:ext uri="{FF2B5EF4-FFF2-40B4-BE49-F238E27FC236}">
                <a16:creationId xmlns:a16="http://schemas.microsoft.com/office/drawing/2014/main" id="{D98323F3-B3F5-168A-CA16-7B13EECDE061}"/>
              </a:ext>
            </a:extLst>
          </p:cNvPr>
          <p:cNvSpPr>
            <a:spLocks noGrp="1"/>
          </p:cNvSpPr>
          <p:nvPr>
            <p:ph type="ftr" sz="quarter" idx="11"/>
          </p:nvPr>
        </p:nvSpPr>
        <p:spPr/>
        <p:txBody>
          <a:bodyPr/>
          <a:lstStyle/>
          <a:p>
            <a:pPr rtl="0"/>
            <a:r>
              <a:rPr lang="tr-TR" noProof="0"/>
              <a:t>Konferans Sunusu</a:t>
            </a:r>
          </a:p>
        </p:txBody>
      </p:sp>
      <p:sp>
        <p:nvSpPr>
          <p:cNvPr id="5" name="Slayt Numarası Yer Tutucusu 4">
            <a:extLst>
              <a:ext uri="{FF2B5EF4-FFF2-40B4-BE49-F238E27FC236}">
                <a16:creationId xmlns:a16="http://schemas.microsoft.com/office/drawing/2014/main" id="{96B3D1A3-3113-4332-1C96-031CA3B36D0B}"/>
              </a:ext>
            </a:extLst>
          </p:cNvPr>
          <p:cNvSpPr>
            <a:spLocks noGrp="1"/>
          </p:cNvSpPr>
          <p:nvPr>
            <p:ph type="sldNum" sz="quarter" idx="12"/>
          </p:nvPr>
        </p:nvSpPr>
        <p:spPr/>
        <p:txBody>
          <a:bodyPr/>
          <a:lstStyle/>
          <a:p>
            <a:pPr rtl="0"/>
            <a:fld id="{18D65601-5AE2-46FC-B138-694DDD2B510D}" type="slidenum">
              <a:rPr lang="tr-TR" noProof="0" smtClean="0"/>
              <a:pPr/>
              <a:t>‹#›</a:t>
            </a:fld>
            <a:endParaRPr lang="tr-TR" noProof="0"/>
          </a:p>
        </p:txBody>
      </p:sp>
    </p:spTree>
    <p:extLst>
      <p:ext uri="{BB962C8B-B14F-4D97-AF65-F5344CB8AC3E}">
        <p14:creationId xmlns:p14="http://schemas.microsoft.com/office/powerpoint/2010/main" val="689414513"/>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95DA2B7-6CCB-7C02-EE7B-7D10A897A4DF}"/>
              </a:ext>
            </a:extLst>
          </p:cNvPr>
          <p:cNvSpPr>
            <a:spLocks noGrp="1"/>
          </p:cNvSpPr>
          <p:nvPr>
            <p:ph type="dt" sz="half" idx="10"/>
          </p:nvPr>
        </p:nvSpPr>
        <p:spPr/>
        <p:txBody>
          <a:bodyPr/>
          <a:lstStyle/>
          <a:p>
            <a:pPr rtl="0"/>
            <a:r>
              <a:rPr lang="tr-TR" noProof="0"/>
              <a:t>8/05/20XX</a:t>
            </a:r>
          </a:p>
        </p:txBody>
      </p:sp>
      <p:sp>
        <p:nvSpPr>
          <p:cNvPr id="3" name="Alt Bilgi Yer Tutucusu 2">
            <a:extLst>
              <a:ext uri="{FF2B5EF4-FFF2-40B4-BE49-F238E27FC236}">
                <a16:creationId xmlns:a16="http://schemas.microsoft.com/office/drawing/2014/main" id="{11A08867-6B26-C47A-795B-9D194138C2A5}"/>
              </a:ext>
            </a:extLst>
          </p:cNvPr>
          <p:cNvSpPr>
            <a:spLocks noGrp="1"/>
          </p:cNvSpPr>
          <p:nvPr>
            <p:ph type="ftr" sz="quarter" idx="11"/>
          </p:nvPr>
        </p:nvSpPr>
        <p:spPr/>
        <p:txBody>
          <a:bodyPr/>
          <a:lstStyle/>
          <a:p>
            <a:pPr rtl="0"/>
            <a:r>
              <a:rPr lang="tr-TR" noProof="0"/>
              <a:t>Konferans Sunusu</a:t>
            </a:r>
          </a:p>
        </p:txBody>
      </p:sp>
      <p:sp>
        <p:nvSpPr>
          <p:cNvPr id="4" name="Slayt Numarası Yer Tutucusu 3">
            <a:extLst>
              <a:ext uri="{FF2B5EF4-FFF2-40B4-BE49-F238E27FC236}">
                <a16:creationId xmlns:a16="http://schemas.microsoft.com/office/drawing/2014/main" id="{3BB24CAB-3A68-159E-C37F-82E3E4C79476}"/>
              </a:ext>
            </a:extLst>
          </p:cNvPr>
          <p:cNvSpPr>
            <a:spLocks noGrp="1"/>
          </p:cNvSpPr>
          <p:nvPr>
            <p:ph type="sldNum" sz="quarter" idx="12"/>
          </p:nvPr>
        </p:nvSpPr>
        <p:spPr/>
        <p:txBody>
          <a:bodyPr/>
          <a:lstStyle/>
          <a:p>
            <a:pPr rtl="0"/>
            <a:fld id="{18D65601-5AE2-46FC-B138-694DDD2B510D}" type="slidenum">
              <a:rPr lang="tr-TR" noProof="0" smtClean="0"/>
              <a:pPr/>
              <a:t>‹#›</a:t>
            </a:fld>
            <a:endParaRPr lang="tr-TR" noProof="0"/>
          </a:p>
        </p:txBody>
      </p:sp>
    </p:spTree>
    <p:extLst>
      <p:ext uri="{BB962C8B-B14F-4D97-AF65-F5344CB8AC3E}">
        <p14:creationId xmlns:p14="http://schemas.microsoft.com/office/powerpoint/2010/main" val="99335603"/>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15007C-03E9-A205-7D8C-A824B091CED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14AE8473-DBBF-FC64-13E5-28480394C7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a:extLst>
              <a:ext uri="{FF2B5EF4-FFF2-40B4-BE49-F238E27FC236}">
                <a16:creationId xmlns:a16="http://schemas.microsoft.com/office/drawing/2014/main" id="{0B9AB91C-A6C9-E975-8AB6-4ED6CCF9C2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080D459-92C9-0686-C093-8264ACF98DCB}"/>
              </a:ext>
            </a:extLst>
          </p:cNvPr>
          <p:cNvSpPr>
            <a:spLocks noGrp="1"/>
          </p:cNvSpPr>
          <p:nvPr>
            <p:ph type="dt" sz="half" idx="10"/>
          </p:nvPr>
        </p:nvSpPr>
        <p:spPr/>
        <p:txBody>
          <a:bodyPr/>
          <a:lstStyle/>
          <a:p>
            <a:pPr rtl="0"/>
            <a:r>
              <a:rPr lang="tr-TR" noProof="0"/>
              <a:t>8/05/20XX</a:t>
            </a:r>
          </a:p>
        </p:txBody>
      </p:sp>
      <p:sp>
        <p:nvSpPr>
          <p:cNvPr id="6" name="Alt Bilgi Yer Tutucusu 5">
            <a:extLst>
              <a:ext uri="{FF2B5EF4-FFF2-40B4-BE49-F238E27FC236}">
                <a16:creationId xmlns:a16="http://schemas.microsoft.com/office/drawing/2014/main" id="{2177655F-23E8-7D6E-702A-9D8F16D76DEA}"/>
              </a:ext>
            </a:extLst>
          </p:cNvPr>
          <p:cNvSpPr>
            <a:spLocks noGrp="1"/>
          </p:cNvSpPr>
          <p:nvPr>
            <p:ph type="ftr" sz="quarter" idx="11"/>
          </p:nvPr>
        </p:nvSpPr>
        <p:spPr/>
        <p:txBody>
          <a:bodyPr/>
          <a:lstStyle/>
          <a:p>
            <a:pPr rtl="0"/>
            <a:r>
              <a:rPr lang="tr-TR" noProof="0"/>
              <a:t>Konferans Sunusu</a:t>
            </a:r>
          </a:p>
        </p:txBody>
      </p:sp>
      <p:sp>
        <p:nvSpPr>
          <p:cNvPr id="7" name="Slayt Numarası Yer Tutucusu 6">
            <a:extLst>
              <a:ext uri="{FF2B5EF4-FFF2-40B4-BE49-F238E27FC236}">
                <a16:creationId xmlns:a16="http://schemas.microsoft.com/office/drawing/2014/main" id="{8B7F8C49-B922-E4FD-0493-C4E2681A40A9}"/>
              </a:ext>
            </a:extLst>
          </p:cNvPr>
          <p:cNvSpPr>
            <a:spLocks noGrp="1"/>
          </p:cNvSpPr>
          <p:nvPr>
            <p:ph type="sldNum" sz="quarter" idx="12"/>
          </p:nvPr>
        </p:nvSpPr>
        <p:spPr/>
        <p:txBody>
          <a:bodyPr/>
          <a:lstStyle/>
          <a:p>
            <a:pPr rtl="0"/>
            <a:fld id="{18D65601-5AE2-46FC-B138-694DDD2B510D}" type="slidenum">
              <a:rPr lang="tr-TR" noProof="0" smtClean="0"/>
              <a:pPr/>
              <a:t>‹#›</a:t>
            </a:fld>
            <a:endParaRPr lang="tr-TR" noProof="0"/>
          </a:p>
        </p:txBody>
      </p:sp>
    </p:spTree>
    <p:extLst>
      <p:ext uri="{BB962C8B-B14F-4D97-AF65-F5344CB8AC3E}">
        <p14:creationId xmlns:p14="http://schemas.microsoft.com/office/powerpoint/2010/main" val="3329312568"/>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7182FA-DD37-9670-A868-EC25B729B08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Resim Yer Tutucusu 2">
            <a:extLst>
              <a:ext uri="{FF2B5EF4-FFF2-40B4-BE49-F238E27FC236}">
                <a16:creationId xmlns:a16="http://schemas.microsoft.com/office/drawing/2014/main" id="{EC4E884B-382E-3E71-75D0-3264FAE534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a:extLst>
              <a:ext uri="{FF2B5EF4-FFF2-40B4-BE49-F238E27FC236}">
                <a16:creationId xmlns:a16="http://schemas.microsoft.com/office/drawing/2014/main" id="{3A51E691-5541-4001-85A5-75620B31E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F0560E4-5DD7-5790-DB73-C94662FED081}"/>
              </a:ext>
            </a:extLst>
          </p:cNvPr>
          <p:cNvSpPr>
            <a:spLocks noGrp="1"/>
          </p:cNvSpPr>
          <p:nvPr>
            <p:ph type="dt" sz="half" idx="10"/>
          </p:nvPr>
        </p:nvSpPr>
        <p:spPr/>
        <p:txBody>
          <a:bodyPr/>
          <a:lstStyle/>
          <a:p>
            <a:pPr rtl="0"/>
            <a:r>
              <a:rPr lang="tr-TR" noProof="0"/>
              <a:t>8/05/20XX</a:t>
            </a:r>
          </a:p>
        </p:txBody>
      </p:sp>
      <p:sp>
        <p:nvSpPr>
          <p:cNvPr id="6" name="Alt Bilgi Yer Tutucusu 5">
            <a:extLst>
              <a:ext uri="{FF2B5EF4-FFF2-40B4-BE49-F238E27FC236}">
                <a16:creationId xmlns:a16="http://schemas.microsoft.com/office/drawing/2014/main" id="{961C8DF6-1C4A-0D2D-7F3B-4058D84832BE}"/>
              </a:ext>
            </a:extLst>
          </p:cNvPr>
          <p:cNvSpPr>
            <a:spLocks noGrp="1"/>
          </p:cNvSpPr>
          <p:nvPr>
            <p:ph type="ftr" sz="quarter" idx="11"/>
          </p:nvPr>
        </p:nvSpPr>
        <p:spPr/>
        <p:txBody>
          <a:bodyPr/>
          <a:lstStyle/>
          <a:p>
            <a:pPr rtl="0"/>
            <a:r>
              <a:rPr lang="tr-TR" noProof="0"/>
              <a:t>Konferans Sunusu</a:t>
            </a:r>
          </a:p>
        </p:txBody>
      </p:sp>
      <p:sp>
        <p:nvSpPr>
          <p:cNvPr id="7" name="Slayt Numarası Yer Tutucusu 6">
            <a:extLst>
              <a:ext uri="{FF2B5EF4-FFF2-40B4-BE49-F238E27FC236}">
                <a16:creationId xmlns:a16="http://schemas.microsoft.com/office/drawing/2014/main" id="{277ECB54-F663-3E15-726E-BBD65D396B04}"/>
              </a:ext>
            </a:extLst>
          </p:cNvPr>
          <p:cNvSpPr>
            <a:spLocks noGrp="1"/>
          </p:cNvSpPr>
          <p:nvPr>
            <p:ph type="sldNum" sz="quarter" idx="12"/>
          </p:nvPr>
        </p:nvSpPr>
        <p:spPr/>
        <p:txBody>
          <a:bodyPr/>
          <a:lstStyle/>
          <a:p>
            <a:pPr rtl="0"/>
            <a:fld id="{18D65601-5AE2-46FC-B138-694DDD2B510D}" type="slidenum">
              <a:rPr lang="tr-TR" noProof="0" smtClean="0"/>
              <a:pPr/>
              <a:t>‹#›</a:t>
            </a:fld>
            <a:endParaRPr lang="tr-TR" noProof="0"/>
          </a:p>
        </p:txBody>
      </p:sp>
    </p:spTree>
    <p:extLst>
      <p:ext uri="{BB962C8B-B14F-4D97-AF65-F5344CB8AC3E}">
        <p14:creationId xmlns:p14="http://schemas.microsoft.com/office/powerpoint/2010/main" val="1323777459"/>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FD5076DF-18CA-9E1D-1FAE-82AA494577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583945EA-BB8C-1AAE-5498-38CB649AD5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ED10358B-AF86-2419-B357-5327C363AC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rtl="0"/>
            <a:r>
              <a:rPr lang="tr-TR" noProof="0"/>
              <a:t>8/05/20XX</a:t>
            </a:r>
          </a:p>
        </p:txBody>
      </p:sp>
      <p:sp>
        <p:nvSpPr>
          <p:cNvPr id="5" name="Alt Bilgi Yer Tutucusu 4">
            <a:extLst>
              <a:ext uri="{FF2B5EF4-FFF2-40B4-BE49-F238E27FC236}">
                <a16:creationId xmlns:a16="http://schemas.microsoft.com/office/drawing/2014/main" id="{6674543C-9ACC-B9B1-F0F0-427F70FD26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rtl="0"/>
            <a:r>
              <a:rPr lang="tr-TR" noProof="0"/>
              <a:t>Konferans Sunusu</a:t>
            </a:r>
          </a:p>
        </p:txBody>
      </p:sp>
      <p:sp>
        <p:nvSpPr>
          <p:cNvPr id="6" name="Slayt Numarası Yer Tutucusu 5">
            <a:extLst>
              <a:ext uri="{FF2B5EF4-FFF2-40B4-BE49-F238E27FC236}">
                <a16:creationId xmlns:a16="http://schemas.microsoft.com/office/drawing/2014/main" id="{01931727-6BAA-D84E-A11E-867E4CDB39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rtl="0"/>
            <a:fld id="{18D65601-5AE2-46FC-B138-694DDD2B510D}" type="slidenum">
              <a:rPr lang="tr-TR" noProof="0" smtClean="0"/>
              <a:pPr/>
              <a:t>‹#›</a:t>
            </a:fld>
            <a:endParaRPr lang="tr-TR" noProof="0"/>
          </a:p>
        </p:txBody>
      </p:sp>
      <p:sp>
        <p:nvSpPr>
          <p:cNvPr id="7" name="Metin Kutusu 6">
            <a:extLst>
              <a:ext uri="{FF2B5EF4-FFF2-40B4-BE49-F238E27FC236}">
                <a16:creationId xmlns:a16="http://schemas.microsoft.com/office/drawing/2014/main" id="{83DC7BBD-1854-D352-EB59-791DA78D06A2}"/>
              </a:ext>
            </a:extLst>
          </p:cNvPr>
          <p:cNvSpPr txBox="1"/>
          <p:nvPr userDrawn="1"/>
        </p:nvSpPr>
        <p:spPr>
          <a:xfrm>
            <a:off x="5637320" y="2974019"/>
            <a:ext cx="914400" cy="369332"/>
          </a:xfrm>
          <a:prstGeom prst="rect">
            <a:avLst/>
          </a:prstGeom>
          <a:noFill/>
        </p:spPr>
        <p:txBody>
          <a:bodyPr wrap="square" rtlCol="0">
            <a:spAutoFit/>
          </a:bodyPr>
          <a:lstStyle/>
          <a:p>
            <a:pPr rtl="0"/>
            <a:endParaRPr lang="tr-TR" noProof="0"/>
          </a:p>
        </p:txBody>
      </p:sp>
    </p:spTree>
    <p:extLst>
      <p:ext uri="{BB962C8B-B14F-4D97-AF65-F5344CB8AC3E}">
        <p14:creationId xmlns:p14="http://schemas.microsoft.com/office/powerpoint/2010/main" val="134334811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650"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actnewhome-vle.eu/?lang=en"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Resim Yer Tutucusu 73" descr="Duvara yaslanmış üç sandalye resmi">
            <a:extLst>
              <a:ext uri="{FF2B5EF4-FFF2-40B4-BE49-F238E27FC236}">
                <a16:creationId xmlns:a16="http://schemas.microsoft.com/office/drawing/2014/main" id="{70E8AD59-4DDD-4E2E-A6CA-FF1DE5BD8A44}"/>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t="8" b="8"/>
          <a:stretch/>
        </p:blipFill>
        <p:spPr/>
      </p:pic>
      <p:sp>
        <p:nvSpPr>
          <p:cNvPr id="26" name="Metin Yer Tutucusu 25">
            <a:extLst>
              <a:ext uri="{FF2B5EF4-FFF2-40B4-BE49-F238E27FC236}">
                <a16:creationId xmlns:a16="http://schemas.microsoft.com/office/drawing/2014/main" id="{C022D7CD-E026-4E29-BE4B-3FA7B1EB6A46}"/>
              </a:ext>
            </a:extLst>
          </p:cNvPr>
          <p:cNvSpPr>
            <a:spLocks noGrp="1"/>
          </p:cNvSpPr>
          <p:nvPr>
            <p:ph type="body" sz="quarter" idx="12"/>
          </p:nvPr>
        </p:nvSpPr>
        <p:spPr/>
        <p:txBody>
          <a:bodyPr rtlCol="0">
            <a:normAutofit lnSpcReduction="10000"/>
          </a:bodyPr>
          <a:lstStyle/>
          <a:p>
            <a:pPr rtl="0"/>
            <a:r>
              <a:rPr lang="tr-TR" dirty="0"/>
              <a:t>Sezgi Durgun Özkan</a:t>
            </a:r>
          </a:p>
          <a:p>
            <a:pPr rtl="0"/>
            <a:r>
              <a:rPr lang="tr-TR" dirty="0"/>
              <a:t>Marmara </a:t>
            </a:r>
            <a:r>
              <a:rPr lang="tr-TR" dirty="0" err="1"/>
              <a:t>University</a:t>
            </a:r>
            <a:r>
              <a:rPr lang="tr-TR" dirty="0"/>
              <a:t>-İstanbul​</a:t>
            </a:r>
          </a:p>
        </p:txBody>
      </p:sp>
      <p:sp>
        <p:nvSpPr>
          <p:cNvPr id="36" name="Metin Yer Tutucusu 35">
            <a:extLst>
              <a:ext uri="{FF2B5EF4-FFF2-40B4-BE49-F238E27FC236}">
                <a16:creationId xmlns:a16="http://schemas.microsoft.com/office/drawing/2014/main" id="{AEEB6582-6001-4276-8F87-1470B6FA1488}"/>
              </a:ext>
            </a:extLst>
          </p:cNvPr>
          <p:cNvSpPr>
            <a:spLocks noGrp="1"/>
          </p:cNvSpPr>
          <p:nvPr>
            <p:ph type="body" sz="quarter" idx="13"/>
          </p:nvPr>
        </p:nvSpPr>
        <p:spPr/>
        <p:txBody>
          <a:bodyPr rtlCol="0"/>
          <a:lstStyle/>
          <a:p>
            <a:pPr rtl="0"/>
            <a:r>
              <a:rPr lang="tr-TR" dirty="0"/>
              <a:t>07/</a:t>
            </a:r>
            <a:r>
              <a:rPr lang="tr-TR" dirty="0" err="1"/>
              <a:t>AprIl</a:t>
            </a:r>
            <a:r>
              <a:rPr lang="tr-TR" dirty="0"/>
              <a:t>/2024</a:t>
            </a:r>
          </a:p>
          <a:p>
            <a:pPr rtl="0"/>
            <a:r>
              <a:rPr lang="tr-TR" dirty="0" err="1"/>
              <a:t>Masaryk</a:t>
            </a:r>
            <a:r>
              <a:rPr lang="tr-TR" dirty="0"/>
              <a:t> </a:t>
            </a:r>
            <a:r>
              <a:rPr lang="tr-TR" dirty="0" err="1"/>
              <a:t>University-Brno</a:t>
            </a:r>
            <a:endParaRPr lang="tr-TR" dirty="0"/>
          </a:p>
        </p:txBody>
      </p:sp>
      <p:sp>
        <p:nvSpPr>
          <p:cNvPr id="18" name="Başlık 17">
            <a:extLst>
              <a:ext uri="{FF2B5EF4-FFF2-40B4-BE49-F238E27FC236}">
                <a16:creationId xmlns:a16="http://schemas.microsoft.com/office/drawing/2014/main" id="{F9B274D2-774F-4C24-A448-1EFB461A95EA}"/>
              </a:ext>
            </a:extLst>
          </p:cNvPr>
          <p:cNvSpPr>
            <a:spLocks noGrp="1"/>
          </p:cNvSpPr>
          <p:nvPr>
            <p:ph type="title"/>
          </p:nvPr>
        </p:nvSpPr>
        <p:spPr/>
        <p:txBody>
          <a:bodyPr rtlCol="0"/>
          <a:lstStyle/>
          <a:p>
            <a:pPr rtl="0"/>
            <a:r>
              <a:rPr lang="tr-TR" sz="3600" dirty="0"/>
              <a:t>Active </a:t>
            </a:r>
            <a:r>
              <a:rPr lang="tr-TR" sz="3600" dirty="0" err="1"/>
              <a:t>Citizenship</a:t>
            </a:r>
            <a:r>
              <a:rPr lang="tr-TR" sz="3600" dirty="0"/>
              <a:t> in </a:t>
            </a:r>
            <a:r>
              <a:rPr lang="tr-TR" sz="3600" dirty="0" err="1"/>
              <a:t>the</a:t>
            </a:r>
            <a:r>
              <a:rPr lang="tr-TR" sz="3600" dirty="0"/>
              <a:t> </a:t>
            </a:r>
            <a:r>
              <a:rPr lang="tr-TR" sz="3600" dirty="0" err="1"/>
              <a:t>context</a:t>
            </a:r>
            <a:r>
              <a:rPr lang="tr-TR" sz="3600" dirty="0"/>
              <a:t> of Migration</a:t>
            </a:r>
          </a:p>
        </p:txBody>
      </p:sp>
    </p:spTree>
    <p:extLst>
      <p:ext uri="{BB962C8B-B14F-4D97-AF65-F5344CB8AC3E}">
        <p14:creationId xmlns:p14="http://schemas.microsoft.com/office/powerpoint/2010/main" val="1401199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hafif, sanat, Majorelle Blue, ekran görüntüsü içeren bir resim&#10;&#10;Açıklama otomatik olarak oluşturuldu">
            <a:extLst>
              <a:ext uri="{FF2B5EF4-FFF2-40B4-BE49-F238E27FC236}">
                <a16:creationId xmlns:a16="http://schemas.microsoft.com/office/drawing/2014/main" id="{3762C52D-88E5-95A4-33A0-FB6F8ACB0B79}"/>
              </a:ext>
            </a:extLst>
          </p:cNvPr>
          <p:cNvPicPr>
            <a:picLocks noChangeAspect="1"/>
          </p:cNvPicPr>
          <p:nvPr/>
        </p:nvPicPr>
        <p:blipFill rotWithShape="1">
          <a:blip r:embed="rId2"/>
          <a:srcRect l="23335" r="29332"/>
          <a:stretch/>
        </p:blipFill>
        <p:spPr>
          <a:xfrm>
            <a:off x="-1" y="-2"/>
            <a:ext cx="5410198" cy="6858002"/>
          </a:xfrm>
          <a:prstGeom prst="rect">
            <a:avLst/>
          </a:prstGeom>
        </p:spPr>
      </p:pic>
      <p:sp>
        <p:nvSpPr>
          <p:cNvPr id="3" name="Veri Yer Tutucusu 2">
            <a:extLst>
              <a:ext uri="{FF2B5EF4-FFF2-40B4-BE49-F238E27FC236}">
                <a16:creationId xmlns:a16="http://schemas.microsoft.com/office/drawing/2014/main" id="{01A6C388-20EC-7ADA-9369-A853E39283B9}"/>
              </a:ext>
            </a:extLst>
          </p:cNvPr>
          <p:cNvSpPr>
            <a:spLocks noGrp="1"/>
          </p:cNvSpPr>
          <p:nvPr>
            <p:ph type="dt" sz="half" idx="10"/>
          </p:nvPr>
        </p:nvSpPr>
        <p:spPr>
          <a:xfrm>
            <a:off x="758952" y="6356350"/>
            <a:ext cx="2743200" cy="365125"/>
          </a:xfrm>
        </p:spPr>
        <p:txBody>
          <a:bodyPr vert="horz" lIns="91440" tIns="45720" rIns="91440" bIns="45720" rtlCol="0" anchor="ctr">
            <a:normAutofit/>
          </a:bodyPr>
          <a:lstStyle/>
          <a:p>
            <a:pPr>
              <a:spcAft>
                <a:spcPts val="600"/>
              </a:spcAft>
              <a:defRPr/>
            </a:pPr>
            <a:r>
              <a:rPr lang="en-US">
                <a:solidFill>
                  <a:srgbClr val="FFFFFF"/>
                </a:solidFill>
                <a:latin typeface="Calibri" panose="020F0502020204030204"/>
              </a:rPr>
              <a:t>8/05/20XX</a:t>
            </a:r>
          </a:p>
        </p:txBody>
      </p:sp>
      <p:sp>
        <p:nvSpPr>
          <p:cNvPr id="4" name="İçerik Yer Tutucusu 3">
            <a:extLst>
              <a:ext uri="{FF2B5EF4-FFF2-40B4-BE49-F238E27FC236}">
                <a16:creationId xmlns:a16="http://schemas.microsoft.com/office/drawing/2014/main" id="{E5F679ED-BA7C-F386-DE7D-A412452C645F}"/>
              </a:ext>
            </a:extLst>
          </p:cNvPr>
          <p:cNvSpPr>
            <a:spLocks noGrp="1"/>
          </p:cNvSpPr>
          <p:nvPr>
            <p:ph sz="quarter" idx="15"/>
          </p:nvPr>
        </p:nvSpPr>
        <p:spPr>
          <a:xfrm>
            <a:off x="6115317" y="2743200"/>
            <a:ext cx="5247340" cy="3496878"/>
          </a:xfrm>
        </p:spPr>
        <p:txBody>
          <a:bodyPr vert="horz" lIns="91440" tIns="45720" rIns="91440" bIns="45720" rtlCol="0" anchor="ctr">
            <a:normAutofit/>
          </a:bodyPr>
          <a:lstStyle/>
          <a:p>
            <a:pPr indent="-228600">
              <a:lnSpc>
                <a:spcPct val="90000"/>
              </a:lnSpc>
              <a:buFont typeface="Arial" panose="020B0604020202020204" pitchFamily="34" charset="0"/>
              <a:buChar char="•"/>
            </a:pPr>
            <a:r>
              <a:rPr kumimoji="0" lang="en-US" sz="1500" b="0" i="0" u="none" strike="noStrike" kern="1200" cap="none" spc="100" normalizeH="0" baseline="0" noProof="0" dirty="0">
                <a:ln>
                  <a:noFill/>
                </a:ln>
                <a:solidFill>
                  <a:srgbClr val="333333"/>
                </a:solidFill>
                <a:effectLst/>
                <a:uLnTx/>
                <a:uFillTx/>
                <a:latin typeface="Roboto" panose="02000000000000000000" pitchFamily="2" charset="0"/>
                <a:ea typeface="+mn-ea"/>
                <a:cs typeface="+mn-cs"/>
              </a:rPr>
              <a:t>It has been proven that the impact of globalization on society is actively mediated by civil society. In a philosophical sense, a developed civil society as a completed form of morally determined life is almost an ideal product of the history of civilization. The first trend of active citizenship transformation is economic liberalization. </a:t>
            </a:r>
            <a:endParaRPr lang="en-US" sz="2000" dirty="0"/>
          </a:p>
        </p:txBody>
      </p:sp>
      <p:sp>
        <p:nvSpPr>
          <p:cNvPr id="5" name="Alt Bilgi Yer Tutucusu 4">
            <a:extLst>
              <a:ext uri="{FF2B5EF4-FFF2-40B4-BE49-F238E27FC236}">
                <a16:creationId xmlns:a16="http://schemas.microsoft.com/office/drawing/2014/main" id="{D41AE922-1333-4FBF-8FFC-996CE2728533}"/>
              </a:ext>
            </a:extLst>
          </p:cNvPr>
          <p:cNvSpPr>
            <a:spLocks noGrp="1"/>
          </p:cNvSpPr>
          <p:nvPr>
            <p:ph type="ftr" sz="quarter" idx="11"/>
          </p:nvPr>
        </p:nvSpPr>
        <p:spPr>
          <a:xfrm>
            <a:off x="6005024" y="6356350"/>
            <a:ext cx="4323832" cy="365125"/>
          </a:xfrm>
        </p:spPr>
        <p:txBody>
          <a:bodyPr vert="horz" lIns="91440" tIns="45720" rIns="91440" bIns="45720" rtlCol="0" anchor="ctr">
            <a:normAutofit/>
          </a:bodyPr>
          <a:lstStyle/>
          <a:p>
            <a:pPr>
              <a:spcAft>
                <a:spcPts val="600"/>
              </a:spcAft>
              <a:defRPr/>
            </a:pPr>
            <a:r>
              <a:rPr lang="en-US" kern="1200">
                <a:solidFill>
                  <a:schemeClr val="tx1"/>
                </a:solidFill>
                <a:latin typeface="Calibri" panose="020F0502020204030204"/>
                <a:ea typeface="+mn-ea"/>
                <a:cs typeface="+mn-cs"/>
              </a:rPr>
              <a:t>Konferans Sunusu</a:t>
            </a:r>
          </a:p>
        </p:txBody>
      </p:sp>
      <p:sp>
        <p:nvSpPr>
          <p:cNvPr id="6" name="Slayt Numarası Yer Tutucusu 5">
            <a:extLst>
              <a:ext uri="{FF2B5EF4-FFF2-40B4-BE49-F238E27FC236}">
                <a16:creationId xmlns:a16="http://schemas.microsoft.com/office/drawing/2014/main" id="{5C8364F7-C7D2-93A5-92D6-90B3CEF02049}"/>
              </a:ext>
            </a:extLst>
          </p:cNvPr>
          <p:cNvSpPr>
            <a:spLocks noGrp="1"/>
          </p:cNvSpPr>
          <p:nvPr>
            <p:ph type="sldNum" sz="quarter" idx="12"/>
          </p:nvPr>
        </p:nvSpPr>
        <p:spPr>
          <a:xfrm>
            <a:off x="8732520" y="6356350"/>
            <a:ext cx="3200400" cy="365125"/>
          </a:xfrm>
        </p:spPr>
        <p:txBody>
          <a:bodyPr vert="horz" lIns="91440" tIns="45720" rIns="91440" bIns="45720" rtlCol="0" anchor="ctr">
            <a:normAutofit/>
          </a:bodyPr>
          <a:lstStyle/>
          <a:p>
            <a:pPr>
              <a:spcAft>
                <a:spcPts val="600"/>
              </a:spcAft>
              <a:defRPr/>
            </a:pPr>
            <a:fld id="{18D65601-5AE2-46FC-B138-694DDD2B510D}" type="slidenum">
              <a:rPr lang="en-US">
                <a:solidFill>
                  <a:schemeClr val="tx1"/>
                </a:solidFill>
                <a:latin typeface="Calibri" panose="020F0502020204030204"/>
              </a:rPr>
              <a:pPr>
                <a:spcAft>
                  <a:spcPts val="600"/>
                </a:spcAft>
                <a:defRPr/>
              </a:pPr>
              <a:t>10</a:t>
            </a:fld>
            <a:endParaRPr lang="en-US">
              <a:solidFill>
                <a:schemeClr val="tx1"/>
              </a:solidFill>
              <a:latin typeface="Calibri" panose="020F0502020204030204"/>
            </a:endParaRPr>
          </a:p>
        </p:txBody>
      </p:sp>
      <p:sp>
        <p:nvSpPr>
          <p:cNvPr id="7" name="Başlık 6">
            <a:extLst>
              <a:ext uri="{FF2B5EF4-FFF2-40B4-BE49-F238E27FC236}">
                <a16:creationId xmlns:a16="http://schemas.microsoft.com/office/drawing/2014/main" id="{82B732EC-460B-07D6-F47E-3287E56A43B3}"/>
              </a:ext>
            </a:extLst>
          </p:cNvPr>
          <p:cNvSpPr>
            <a:spLocks noGrp="1"/>
          </p:cNvSpPr>
          <p:nvPr>
            <p:ph type="title"/>
          </p:nvPr>
        </p:nvSpPr>
        <p:spPr>
          <a:xfrm>
            <a:off x="6115317" y="405685"/>
            <a:ext cx="5464968" cy="1559301"/>
          </a:xfrm>
        </p:spPr>
        <p:txBody>
          <a:bodyPr vert="horz" lIns="91440" tIns="45720" rIns="91440" bIns="45720" rtlCol="0" anchor="ctr">
            <a:normAutofit/>
          </a:bodyPr>
          <a:lstStyle/>
          <a:p>
            <a:endParaRPr lang="en-US" sz="4000">
              <a:solidFill>
                <a:schemeClr val="tx1"/>
              </a:solidFill>
              <a:ea typeface="+mj-ea"/>
              <a:cs typeface="+mj-cs"/>
            </a:endParaRPr>
          </a:p>
        </p:txBody>
      </p:sp>
    </p:spTree>
    <p:extLst>
      <p:ext uri="{BB962C8B-B14F-4D97-AF65-F5344CB8AC3E}">
        <p14:creationId xmlns:p14="http://schemas.microsoft.com/office/powerpoint/2010/main" val="2434386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Veri Yer Tutucusu 2">
            <a:extLst>
              <a:ext uri="{FF2B5EF4-FFF2-40B4-BE49-F238E27FC236}">
                <a16:creationId xmlns:a16="http://schemas.microsoft.com/office/drawing/2014/main" id="{A77CCF11-D383-7A47-86F1-4810C933AFC7}"/>
              </a:ext>
            </a:extLst>
          </p:cNvPr>
          <p:cNvSpPr>
            <a:spLocks noGrp="1"/>
          </p:cNvSpPr>
          <p:nvPr>
            <p:ph type="dt" sz="half" idx="10"/>
          </p:nvPr>
        </p:nvSpPr>
        <p:spPr/>
        <p:txBody>
          <a:bodyPr vert="horz" lIns="91440" tIns="45720" rIns="91440" bIns="45720" rtlCol="0" anchor="ctr">
            <a:normAutofit/>
          </a:bodyPr>
          <a:lstStyle/>
          <a:p>
            <a:pPr>
              <a:spcAft>
                <a:spcPts val="600"/>
              </a:spcAft>
              <a:defRPr/>
            </a:pPr>
            <a:r>
              <a:rPr lang="en-US" sz="1000">
                <a:solidFill>
                  <a:srgbClr val="FFFFFF"/>
                </a:solidFill>
                <a:latin typeface="Calibri" panose="020F0502020204030204"/>
              </a:rPr>
              <a:t>8/05/20XX</a:t>
            </a:r>
          </a:p>
        </p:txBody>
      </p:sp>
      <p:sp>
        <p:nvSpPr>
          <p:cNvPr id="4" name="İçerik Yer Tutucusu 3">
            <a:extLst>
              <a:ext uri="{FF2B5EF4-FFF2-40B4-BE49-F238E27FC236}">
                <a16:creationId xmlns:a16="http://schemas.microsoft.com/office/drawing/2014/main" id="{3465716D-D99F-60DB-F526-8A2FD049F53C}"/>
              </a:ext>
            </a:extLst>
          </p:cNvPr>
          <p:cNvSpPr>
            <a:spLocks noGrp="1"/>
          </p:cNvSpPr>
          <p:nvPr>
            <p:ph sz="quarter" idx="15"/>
          </p:nvPr>
        </p:nvSpPr>
        <p:spPr>
          <a:xfrm>
            <a:off x="4572001" y="2201958"/>
            <a:ext cx="6781800" cy="2715603"/>
          </a:xfrm>
        </p:spPr>
        <p:txBody>
          <a:bodyPr vert="horz" lIns="91440" tIns="45720" rIns="91440" bIns="45720" rtlCol="0" anchor="t">
            <a:normAutofit/>
          </a:bodyPr>
          <a:lstStyle/>
          <a:p>
            <a:pPr indent="-228600">
              <a:lnSpc>
                <a:spcPct val="90000"/>
              </a:lnSpc>
              <a:buFont typeface="Arial" panose="020B0604020202020204" pitchFamily="34" charset="0"/>
              <a:buChar char="•"/>
            </a:pPr>
            <a:r>
              <a:rPr kumimoji="0" lang="en-US" sz="1400" b="0" i="0" u="none" strike="noStrike" kern="1200" cap="none" spc="100" normalizeH="0" baseline="0" noProof="0" dirty="0">
                <a:ln>
                  <a:noFill/>
                </a:ln>
                <a:solidFill>
                  <a:srgbClr val="333333"/>
                </a:solidFill>
                <a:effectLst/>
                <a:uLnTx/>
                <a:uFillTx/>
                <a:latin typeface="Roboto" panose="02000000000000000000" pitchFamily="2" charset="0"/>
                <a:ea typeface="+mn-ea"/>
                <a:cs typeface="+mn-cs"/>
              </a:rPr>
              <a:t>The second feature that determines changes in active citizenship is political pluralism.</a:t>
            </a:r>
            <a:endParaRPr kumimoji="0" lang="tr-TR" sz="1400" b="0" i="0" u="none" strike="noStrike" kern="1200" cap="none" spc="100" normalizeH="0" baseline="0" noProof="0" dirty="0">
              <a:ln>
                <a:noFill/>
              </a:ln>
              <a:solidFill>
                <a:srgbClr val="333333"/>
              </a:solidFill>
              <a:effectLst/>
              <a:uLnTx/>
              <a:uFillTx/>
              <a:latin typeface="Roboto" panose="02000000000000000000" pitchFamily="2" charset="0"/>
              <a:ea typeface="+mn-ea"/>
              <a:cs typeface="+mn-cs"/>
            </a:endParaRPr>
          </a:p>
          <a:p>
            <a:pPr indent="-228600">
              <a:lnSpc>
                <a:spcPct val="90000"/>
              </a:lnSpc>
              <a:buFont typeface="Arial" panose="020B0604020202020204" pitchFamily="34" charset="0"/>
              <a:buChar char="•"/>
            </a:pPr>
            <a:endParaRPr kumimoji="0" lang="tr-TR" sz="1400" b="0" i="0" u="none" strike="noStrike" kern="1200" cap="none" spc="100" normalizeH="0" baseline="0" noProof="0" dirty="0">
              <a:ln>
                <a:noFill/>
              </a:ln>
              <a:solidFill>
                <a:srgbClr val="333333"/>
              </a:solidFill>
              <a:effectLst/>
              <a:uLnTx/>
              <a:uFillTx/>
              <a:latin typeface="Roboto" panose="02000000000000000000" pitchFamily="2" charset="0"/>
              <a:ea typeface="+mn-ea"/>
              <a:cs typeface="+mn-cs"/>
            </a:endParaRPr>
          </a:p>
          <a:p>
            <a:pPr indent="-228600">
              <a:lnSpc>
                <a:spcPct val="90000"/>
              </a:lnSpc>
              <a:buFont typeface="Arial" panose="020B0604020202020204" pitchFamily="34" charset="0"/>
              <a:buChar char="•"/>
            </a:pPr>
            <a:r>
              <a:rPr kumimoji="0" lang="en-US" sz="1400" b="0" i="0" u="none" strike="noStrike" kern="1200" cap="none" spc="100" normalizeH="0" baseline="0" noProof="0" dirty="0">
                <a:ln>
                  <a:noFill/>
                </a:ln>
                <a:solidFill>
                  <a:srgbClr val="333333"/>
                </a:solidFill>
                <a:effectLst/>
                <a:uLnTx/>
                <a:uFillTx/>
                <a:latin typeface="Roboto" panose="02000000000000000000" pitchFamily="2" charset="0"/>
                <a:ea typeface="+mn-ea"/>
                <a:cs typeface="+mn-cs"/>
              </a:rPr>
              <a:t> Active citizens control the basis of the activity of the modern state. In these conditions, the control function of the institution of citizenship becomes extremely important for the stable existence of political regimes and for achieving political stability. </a:t>
            </a:r>
            <a:endParaRPr kumimoji="0" lang="tr-TR" sz="1400" b="0" i="0" u="none" strike="noStrike" kern="1200" cap="none" spc="100" normalizeH="0" baseline="0" noProof="0" dirty="0">
              <a:ln>
                <a:noFill/>
              </a:ln>
              <a:solidFill>
                <a:srgbClr val="333333"/>
              </a:solidFill>
              <a:effectLst/>
              <a:uLnTx/>
              <a:uFillTx/>
              <a:latin typeface="Roboto" panose="02000000000000000000" pitchFamily="2" charset="0"/>
              <a:ea typeface="+mn-ea"/>
              <a:cs typeface="+mn-cs"/>
            </a:endParaRPr>
          </a:p>
          <a:p>
            <a:pPr>
              <a:lnSpc>
                <a:spcPct val="90000"/>
              </a:lnSpc>
            </a:pPr>
            <a:endParaRPr lang="tr-TR" dirty="0">
              <a:solidFill>
                <a:srgbClr val="333333"/>
              </a:solidFill>
              <a:latin typeface="Roboto" panose="02000000000000000000" pitchFamily="2" charset="0"/>
            </a:endParaRPr>
          </a:p>
        </p:txBody>
      </p:sp>
      <p:sp>
        <p:nvSpPr>
          <p:cNvPr id="5" name="Alt Bilgi Yer Tutucusu 4">
            <a:extLst>
              <a:ext uri="{FF2B5EF4-FFF2-40B4-BE49-F238E27FC236}">
                <a16:creationId xmlns:a16="http://schemas.microsoft.com/office/drawing/2014/main" id="{296644DB-AFFE-E116-FA05-901C936C950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a:spcAft>
                <a:spcPts val="600"/>
              </a:spcAft>
              <a:defRPr/>
            </a:pPr>
            <a:r>
              <a:rPr lang="en-US" sz="1000" kern="1200">
                <a:solidFill>
                  <a:prstClr val="black">
                    <a:tint val="75000"/>
                  </a:prstClr>
                </a:solidFill>
                <a:latin typeface="Calibri" panose="020F0502020204030204"/>
                <a:ea typeface="+mn-ea"/>
                <a:cs typeface="+mn-cs"/>
              </a:rPr>
              <a:t>Konferans Sunusu</a:t>
            </a:r>
          </a:p>
        </p:txBody>
      </p:sp>
      <p:sp>
        <p:nvSpPr>
          <p:cNvPr id="6" name="Slayt Numarası Yer Tutucusu 5">
            <a:extLst>
              <a:ext uri="{FF2B5EF4-FFF2-40B4-BE49-F238E27FC236}">
                <a16:creationId xmlns:a16="http://schemas.microsoft.com/office/drawing/2014/main" id="{F6C8659C-DCB7-5E78-1CFE-17B77C5E9CF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18D65601-5AE2-46FC-B138-694DDD2B510D}" type="slidenum">
              <a:rPr lang="en-US" sz="1000">
                <a:solidFill>
                  <a:prstClr val="black">
                    <a:tint val="75000"/>
                  </a:prstClr>
                </a:solidFill>
                <a:latin typeface="Calibri" panose="020F0502020204030204"/>
              </a:rPr>
              <a:pPr>
                <a:spcAft>
                  <a:spcPts val="600"/>
                </a:spcAft>
                <a:defRPr/>
              </a:pPr>
              <a:t>11</a:t>
            </a:fld>
            <a:endParaRPr lang="en-US" sz="1000">
              <a:solidFill>
                <a:prstClr val="black">
                  <a:tint val="75000"/>
                </a:prstClr>
              </a:solidFill>
              <a:latin typeface="Calibri" panose="020F0502020204030204"/>
            </a:endParaRPr>
          </a:p>
        </p:txBody>
      </p:sp>
      <p:sp>
        <p:nvSpPr>
          <p:cNvPr id="7" name="Başlık 6">
            <a:extLst>
              <a:ext uri="{FF2B5EF4-FFF2-40B4-BE49-F238E27FC236}">
                <a16:creationId xmlns:a16="http://schemas.microsoft.com/office/drawing/2014/main" id="{9BB9AE70-FC3F-98B1-6A0F-526291441F65}"/>
              </a:ext>
            </a:extLst>
          </p:cNvPr>
          <p:cNvSpPr>
            <a:spLocks noGrp="1"/>
          </p:cNvSpPr>
          <p:nvPr>
            <p:ph type="title"/>
          </p:nvPr>
        </p:nvSpPr>
        <p:spPr>
          <a:xfrm>
            <a:off x="4572001" y="601744"/>
            <a:ext cx="6781800" cy="1338696"/>
          </a:xfrm>
        </p:spPr>
        <p:txBody>
          <a:bodyPr vert="horz" lIns="91440" tIns="45720" rIns="91440" bIns="45720" rtlCol="0" anchor="ctr">
            <a:normAutofit/>
          </a:bodyPr>
          <a:lstStyle/>
          <a:p>
            <a:endParaRPr lang="en-US" sz="4400">
              <a:solidFill>
                <a:schemeClr val="tx1"/>
              </a:solidFill>
              <a:ea typeface="+mj-ea"/>
              <a:cs typeface="+mj-cs"/>
            </a:endParaRPr>
          </a:p>
        </p:txBody>
      </p:sp>
      <p:pic>
        <p:nvPicPr>
          <p:cNvPr id="9" name="Picture 8" descr="mavi, meneviş mavisi, açık mavi, ekran görüntüsü içeren bir resim&#10;&#10;Açıklama otomatik olarak oluşturuldu">
            <a:extLst>
              <a:ext uri="{FF2B5EF4-FFF2-40B4-BE49-F238E27FC236}">
                <a16:creationId xmlns:a16="http://schemas.microsoft.com/office/drawing/2014/main" id="{AD699090-D844-BFDD-C184-376C5551A787}"/>
              </a:ext>
            </a:extLst>
          </p:cNvPr>
          <p:cNvPicPr>
            <a:picLocks noChangeAspect="1"/>
          </p:cNvPicPr>
          <p:nvPr/>
        </p:nvPicPr>
        <p:blipFill rotWithShape="1">
          <a:blip r:embed="rId2"/>
          <a:srcRect l="31442" r="41183"/>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Tree>
    <p:extLst>
      <p:ext uri="{BB962C8B-B14F-4D97-AF65-F5344CB8AC3E}">
        <p14:creationId xmlns:p14="http://schemas.microsoft.com/office/powerpoint/2010/main" val="2124373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aşlık 6">
            <a:extLst>
              <a:ext uri="{FF2B5EF4-FFF2-40B4-BE49-F238E27FC236}">
                <a16:creationId xmlns:a16="http://schemas.microsoft.com/office/drawing/2014/main" id="{0B56D373-E05A-A2A9-0352-781A0010BD8B}"/>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endParaRPr lang="en-US" sz="4000" kern="1200" dirty="0">
              <a:solidFill>
                <a:srgbClr val="FFFFFF"/>
              </a:solidFill>
              <a:latin typeface="+mj-lt"/>
              <a:ea typeface="+mj-ea"/>
              <a:cs typeface="+mj-cs"/>
            </a:endParaRPr>
          </a:p>
        </p:txBody>
      </p:sp>
      <p:sp>
        <p:nvSpPr>
          <p:cNvPr id="5" name="Alt Bilgi Yer Tutucusu 4">
            <a:extLst>
              <a:ext uri="{FF2B5EF4-FFF2-40B4-BE49-F238E27FC236}">
                <a16:creationId xmlns:a16="http://schemas.microsoft.com/office/drawing/2014/main" id="{D80D226E-EF5E-6583-5384-3407A2FE238C}"/>
              </a:ext>
            </a:extLst>
          </p:cNvPr>
          <p:cNvSpPr>
            <a:spLocks noGrp="1"/>
          </p:cNvSpPr>
          <p:nvPr>
            <p:ph type="ftr" sz="quarter" idx="11"/>
          </p:nvPr>
        </p:nvSpPr>
        <p:spPr>
          <a:xfrm rot="5400000">
            <a:off x="-1828800" y="1984248"/>
            <a:ext cx="4114800" cy="365125"/>
          </a:xfrm>
        </p:spPr>
        <p:txBody>
          <a:bodyPr vert="horz" lIns="91440" tIns="45720" rIns="91440" bIns="45720" rtlCol="0" anchor="ctr">
            <a:normAutofit/>
          </a:bodyPr>
          <a:lstStyle/>
          <a:p>
            <a:pPr>
              <a:spcAft>
                <a:spcPts val="600"/>
              </a:spcAft>
            </a:pPr>
            <a:r>
              <a:rPr lang="en-US" sz="1100" kern="1200" noProof="0">
                <a:solidFill>
                  <a:srgbClr val="FFFFFF"/>
                </a:solidFill>
                <a:latin typeface="+mn-lt"/>
                <a:ea typeface="+mn-ea"/>
                <a:cs typeface="+mn-cs"/>
              </a:rPr>
              <a:t>Konferans Sunusu</a:t>
            </a:r>
          </a:p>
        </p:txBody>
      </p:sp>
      <p:sp>
        <p:nvSpPr>
          <p:cNvPr id="4" name="İçerik Yer Tutucusu 3">
            <a:extLst>
              <a:ext uri="{FF2B5EF4-FFF2-40B4-BE49-F238E27FC236}">
                <a16:creationId xmlns:a16="http://schemas.microsoft.com/office/drawing/2014/main" id="{F33313B3-9067-5500-BB00-8F37AF8965F4}"/>
              </a:ext>
            </a:extLst>
          </p:cNvPr>
          <p:cNvSpPr>
            <a:spLocks noGrp="1"/>
          </p:cNvSpPr>
          <p:nvPr>
            <p:ph sz="quarter" idx="15"/>
          </p:nvPr>
        </p:nvSpPr>
        <p:spPr>
          <a:xfrm>
            <a:off x="4810259" y="649480"/>
            <a:ext cx="6555347" cy="5546047"/>
          </a:xfr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1400" b="0" i="0" u="none" strike="noStrike" kern="1200" cap="none" spc="100" normalizeH="0" baseline="0" noProof="0" dirty="0">
                <a:ln>
                  <a:noFill/>
                </a:ln>
                <a:solidFill>
                  <a:srgbClr val="333333"/>
                </a:solidFill>
                <a:effectLst/>
                <a:uLnTx/>
                <a:uFillTx/>
                <a:latin typeface="Roboto" panose="02000000000000000000" pitchFamily="2" charset="0"/>
                <a:ea typeface="+mn-ea"/>
                <a:cs typeface="+mn-cs"/>
              </a:rPr>
              <a:t>Another trend in the transformation of active citizenship is the growing role of the state in global processes. </a:t>
            </a:r>
            <a:endParaRPr kumimoji="0" lang="tr-TR" sz="1400" b="0" i="0" u="none" strike="noStrike" kern="1200" cap="none" spc="100" normalizeH="0" baseline="0" noProof="0" dirty="0">
              <a:ln>
                <a:noFill/>
              </a:ln>
              <a:solidFill>
                <a:srgbClr val="333333"/>
              </a:solidFill>
              <a:effectLst/>
              <a:uLnTx/>
              <a:uFillTx/>
              <a:latin typeface="Roboto" panose="02000000000000000000" pitchFamily="2" charset="0"/>
              <a:ea typeface="+mn-ea"/>
              <a:cs typeface="+mn-cs"/>
            </a:endParaRPr>
          </a:p>
          <a:p>
            <a:pPr marL="0" marR="0" lvl="0" indent="-228600" algn="l" defTabSz="914400"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1400" b="0" i="0" u="none" strike="noStrike" kern="1200" cap="none" spc="100" normalizeH="0" baseline="0" noProof="0" dirty="0">
                <a:ln>
                  <a:noFill/>
                </a:ln>
                <a:solidFill>
                  <a:srgbClr val="333333"/>
                </a:solidFill>
                <a:effectLst/>
                <a:uLnTx/>
                <a:uFillTx/>
                <a:latin typeface="Roboto" panose="02000000000000000000" pitchFamily="2" charset="0"/>
                <a:ea typeface="+mn-ea"/>
                <a:cs typeface="+mn-cs"/>
              </a:rPr>
              <a:t>It has been proven that active citizenship is not only a social connection of people but also a way of existence characteristic of any civilized human community.</a:t>
            </a:r>
            <a:endParaRPr kumimoji="0" lang="en-US" sz="2000" b="0" i="0" u="none" strike="noStrike" kern="1200" cap="none" spc="100" normalizeH="0" baseline="0" noProof="0" dirty="0">
              <a:ln>
                <a:noFill/>
              </a:ln>
              <a:solidFill>
                <a:prstClr val="black"/>
              </a:solidFill>
              <a:effectLst/>
              <a:uLnTx/>
              <a:uFillTx/>
              <a:latin typeface="Aptos" panose="02110004020202020204"/>
              <a:ea typeface="+mn-ea"/>
              <a:cs typeface="+mn-cs"/>
            </a:endParaRPr>
          </a:p>
          <a:p>
            <a:pPr indent="-228600">
              <a:lnSpc>
                <a:spcPct val="90000"/>
              </a:lnSpc>
              <a:buFont typeface="Arial" panose="020B0604020202020204" pitchFamily="34" charset="0"/>
              <a:buChar char="•"/>
            </a:pPr>
            <a:endParaRPr lang="en-US" sz="2000" dirty="0"/>
          </a:p>
        </p:txBody>
      </p:sp>
      <p:sp>
        <p:nvSpPr>
          <p:cNvPr id="3" name="Veri Yer Tutucusu 2">
            <a:extLst>
              <a:ext uri="{FF2B5EF4-FFF2-40B4-BE49-F238E27FC236}">
                <a16:creationId xmlns:a16="http://schemas.microsoft.com/office/drawing/2014/main" id="{C1E9551E-C509-CFF5-9E1E-C3E22331A26A}"/>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r>
              <a:rPr lang="en-US" sz="1100" noProof="0">
                <a:solidFill>
                  <a:schemeClr val="tx1">
                    <a:lumMod val="50000"/>
                    <a:lumOff val="50000"/>
                  </a:schemeClr>
                </a:solidFill>
              </a:rPr>
              <a:t>8/05/20XX</a:t>
            </a:r>
          </a:p>
        </p:txBody>
      </p:sp>
      <p:sp>
        <p:nvSpPr>
          <p:cNvPr id="6" name="Slayt Numarası Yer Tutucusu 5">
            <a:extLst>
              <a:ext uri="{FF2B5EF4-FFF2-40B4-BE49-F238E27FC236}">
                <a16:creationId xmlns:a16="http://schemas.microsoft.com/office/drawing/2014/main" id="{436EFE96-99DB-9A0F-92E4-1A5C92188B10}"/>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18D65601-5AE2-46FC-B138-694DDD2B510D}" type="slidenum">
              <a:rPr lang="en-US" sz="1100" noProof="0">
                <a:solidFill>
                  <a:schemeClr val="tx1">
                    <a:lumMod val="50000"/>
                    <a:lumOff val="50000"/>
                  </a:schemeClr>
                </a:solidFill>
              </a:rPr>
              <a:pPr>
                <a:spcAft>
                  <a:spcPts val="600"/>
                </a:spcAft>
              </a:pPr>
              <a:t>12</a:t>
            </a:fld>
            <a:endParaRPr lang="en-US" sz="1100" noProof="0">
              <a:solidFill>
                <a:schemeClr val="tx1">
                  <a:lumMod val="50000"/>
                  <a:lumOff val="50000"/>
                </a:schemeClr>
              </a:solidFill>
            </a:endParaRPr>
          </a:p>
        </p:txBody>
      </p:sp>
    </p:spTree>
    <p:extLst>
      <p:ext uri="{BB962C8B-B14F-4D97-AF65-F5344CB8AC3E}">
        <p14:creationId xmlns:p14="http://schemas.microsoft.com/office/powerpoint/2010/main" val="2489660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Veri Yer Tutucusu 2">
            <a:extLst>
              <a:ext uri="{FF2B5EF4-FFF2-40B4-BE49-F238E27FC236}">
                <a16:creationId xmlns:a16="http://schemas.microsoft.com/office/drawing/2014/main" id="{38D1DB00-E7C9-599A-3822-F7DBE33A4539}"/>
              </a:ext>
            </a:extLst>
          </p:cNvPr>
          <p:cNvSpPr>
            <a:spLocks noGrp="1"/>
          </p:cNvSpPr>
          <p:nvPr>
            <p:ph type="dt" sz="half" idx="10"/>
          </p:nvPr>
        </p:nvSpPr>
        <p:spPr/>
        <p:txBody>
          <a:bodyPr vert="horz" lIns="91440" tIns="45720" rIns="91440" bIns="45720" rtlCol="0" anchor="ctr">
            <a:normAutofit/>
          </a:bodyPr>
          <a:lstStyle/>
          <a:p>
            <a:pPr>
              <a:spcAft>
                <a:spcPts val="600"/>
              </a:spcAft>
            </a:pPr>
            <a:r>
              <a:rPr lang="en-US" noProof="0">
                <a:solidFill>
                  <a:schemeClr val="tx1">
                    <a:tint val="75000"/>
                  </a:schemeClr>
                </a:solidFill>
              </a:rPr>
              <a:t>8/05/20XX</a:t>
            </a:r>
          </a:p>
        </p:txBody>
      </p:sp>
      <p:sp>
        <p:nvSpPr>
          <p:cNvPr id="5" name="Alt Bilgi Yer Tutucusu 4">
            <a:extLst>
              <a:ext uri="{FF2B5EF4-FFF2-40B4-BE49-F238E27FC236}">
                <a16:creationId xmlns:a16="http://schemas.microsoft.com/office/drawing/2014/main" id="{DEE31B02-FC5B-247D-D754-AD933646FC1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a:spcAft>
                <a:spcPts val="600"/>
              </a:spcAft>
            </a:pPr>
            <a:r>
              <a:rPr lang="en-US" kern="1200" noProof="0">
                <a:solidFill>
                  <a:schemeClr val="tx1">
                    <a:tint val="75000"/>
                  </a:schemeClr>
                </a:solidFill>
                <a:latin typeface="+mn-lt"/>
                <a:ea typeface="+mn-ea"/>
                <a:cs typeface="+mn-cs"/>
              </a:rPr>
              <a:t>Konferans Sunusu</a:t>
            </a:r>
          </a:p>
        </p:txBody>
      </p:sp>
      <p:sp>
        <p:nvSpPr>
          <p:cNvPr id="6" name="Slayt Numarası Yer Tutucusu 5">
            <a:extLst>
              <a:ext uri="{FF2B5EF4-FFF2-40B4-BE49-F238E27FC236}">
                <a16:creationId xmlns:a16="http://schemas.microsoft.com/office/drawing/2014/main" id="{AB06702D-D6B4-E13B-4D97-112819534CD1}"/>
              </a:ext>
            </a:extLst>
          </p:cNvPr>
          <p:cNvSpPr>
            <a:spLocks noGrp="1"/>
          </p:cNvSpPr>
          <p:nvPr>
            <p:ph type="sldNum" sz="quarter" idx="12"/>
          </p:nvPr>
        </p:nvSpPr>
        <p:spPr>
          <a:xfrm>
            <a:off x="8610600" y="6356350"/>
            <a:ext cx="2711252" cy="365125"/>
          </a:xfrm>
        </p:spPr>
        <p:txBody>
          <a:bodyPr vert="horz" lIns="91440" tIns="45720" rIns="91440" bIns="45720" rtlCol="0" anchor="ctr">
            <a:normAutofit/>
          </a:bodyPr>
          <a:lstStyle/>
          <a:p>
            <a:pPr>
              <a:spcAft>
                <a:spcPts val="600"/>
              </a:spcAft>
            </a:pPr>
            <a:fld id="{18D65601-5AE2-46FC-B138-694DDD2B510D}" type="slidenum">
              <a:rPr lang="en-US" noProof="0" smtClean="0">
                <a:solidFill>
                  <a:schemeClr val="tx1">
                    <a:tint val="75000"/>
                  </a:schemeClr>
                </a:solidFill>
              </a:rPr>
              <a:pPr>
                <a:spcAft>
                  <a:spcPts val="600"/>
                </a:spcAft>
              </a:pPr>
              <a:t>13</a:t>
            </a:fld>
            <a:endParaRPr lang="en-US" noProof="0">
              <a:solidFill>
                <a:schemeClr val="tx1">
                  <a:tint val="75000"/>
                </a:schemeClr>
              </a:solidFill>
            </a:endParaRPr>
          </a:p>
        </p:txBody>
      </p:sp>
      <p:sp>
        <p:nvSpPr>
          <p:cNvPr id="7" name="Başlık 6">
            <a:extLst>
              <a:ext uri="{FF2B5EF4-FFF2-40B4-BE49-F238E27FC236}">
                <a16:creationId xmlns:a16="http://schemas.microsoft.com/office/drawing/2014/main" id="{08FEF665-B4E4-303F-0152-0A86B74CF4B5}"/>
              </a:ext>
            </a:extLst>
          </p:cNvPr>
          <p:cNvSpPr>
            <a:spLocks noGrp="1"/>
          </p:cNvSpPr>
          <p:nvPr>
            <p:ph type="title"/>
          </p:nvPr>
        </p:nvSpPr>
        <p:spPr>
          <a:xfrm>
            <a:off x="874815" y="2322864"/>
            <a:ext cx="5491090" cy="2387600"/>
          </a:xfrm>
        </p:spPr>
        <p:txBody>
          <a:bodyPr vert="horz" lIns="91440" tIns="45720" rIns="91440" bIns="45720" rtlCol="0" anchor="b">
            <a:normAutofit/>
          </a:bodyPr>
          <a:lstStyle/>
          <a:p>
            <a:pPr marL="365760" marR="0" lvl="0" indent="-365760" fontAlgn="auto">
              <a:spcAft>
                <a:spcPts val="0"/>
              </a:spcAft>
              <a:tabLst/>
              <a:defRPr/>
            </a:pPr>
            <a:r>
              <a:rPr kumimoji="0" lang="en-US" sz="4700" b="0" i="0" u="none" strike="noStrike" kern="1200" cap="none" spc="0" normalizeH="0" baseline="0" noProof="0">
                <a:ln>
                  <a:noFill/>
                </a:ln>
                <a:solidFill>
                  <a:schemeClr val="tx1"/>
                </a:solidFill>
                <a:effectLst/>
                <a:uLnTx/>
                <a:uFillTx/>
                <a:latin typeface="+mj-lt"/>
                <a:ea typeface="+mj-ea"/>
                <a:cs typeface="+mj-cs"/>
                <a:hlinkClick r:id="rId2"/>
              </a:rPr>
              <a:t>https://actnewhome-vle.eu/?lang=en</a:t>
            </a:r>
            <a:br>
              <a:rPr kumimoji="0" lang="en-US" sz="4700" b="0" i="0" u="none" strike="noStrike" kern="1200" cap="none" spc="0" normalizeH="0" baseline="0" noProof="0">
                <a:ln>
                  <a:noFill/>
                </a:ln>
                <a:solidFill>
                  <a:schemeClr val="tx1"/>
                </a:solidFill>
                <a:effectLst/>
                <a:uLnTx/>
                <a:uFillTx/>
                <a:latin typeface="+mj-lt"/>
                <a:ea typeface="+mj-ea"/>
                <a:cs typeface="+mj-cs"/>
              </a:rPr>
            </a:br>
            <a:endParaRPr lang="en-US" sz="4700" kern="1200">
              <a:solidFill>
                <a:schemeClr val="tx1"/>
              </a:solidFill>
              <a:latin typeface="+mj-lt"/>
              <a:ea typeface="+mj-ea"/>
              <a:cs typeface="+mj-cs"/>
            </a:endParaRPr>
          </a:p>
        </p:txBody>
      </p:sp>
      <p:pic>
        <p:nvPicPr>
          <p:cNvPr id="8" name="Resim 7">
            <a:extLst>
              <a:ext uri="{FF2B5EF4-FFF2-40B4-BE49-F238E27FC236}">
                <a16:creationId xmlns:a16="http://schemas.microsoft.com/office/drawing/2014/main" id="{E9D59DB9-D992-432B-1F92-16C88F735CC6}"/>
              </a:ext>
            </a:extLst>
          </p:cNvPr>
          <p:cNvPicPr>
            <a:picLocks noChangeAspect="1"/>
          </p:cNvPicPr>
          <p:nvPr/>
        </p:nvPicPr>
        <p:blipFill>
          <a:blip r:embed="rId3"/>
          <a:stretch>
            <a:fillRect/>
          </a:stretch>
        </p:blipFill>
        <p:spPr>
          <a:xfrm>
            <a:off x="7125143" y="654567"/>
            <a:ext cx="4461872" cy="5559964"/>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Tree>
    <p:extLst>
      <p:ext uri="{BB962C8B-B14F-4D97-AF65-F5344CB8AC3E}">
        <p14:creationId xmlns:p14="http://schemas.microsoft.com/office/powerpoint/2010/main" val="559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Yer Tutucusu 8" descr="metin, kağıt, kağıt ürünü, baskı, basma işlemi içeren bir resim&#10;&#10;Açıklama otomatik olarak oluşturuldu">
            <a:extLst>
              <a:ext uri="{FF2B5EF4-FFF2-40B4-BE49-F238E27FC236}">
                <a16:creationId xmlns:a16="http://schemas.microsoft.com/office/drawing/2014/main" id="{E0D4C836-8993-42EA-44FF-5CD93918BB4F}"/>
              </a:ext>
            </a:extLst>
          </p:cNvPr>
          <p:cNvPicPr>
            <a:picLocks noGrp="1" noChangeAspect="1"/>
          </p:cNvPicPr>
          <p:nvPr>
            <p:ph type="pic" sz="quarter" idx="13"/>
          </p:nvPr>
        </p:nvPicPr>
        <p:blipFill>
          <a:blip r:embed="rId3"/>
          <a:srcRect l="4938" r="4938"/>
          <a:stretch>
            <a:fillRect/>
          </a:stretch>
        </p:blipFill>
        <p:spPr/>
      </p:pic>
      <p:sp>
        <p:nvSpPr>
          <p:cNvPr id="3" name="Tarih Yer Tutucusu 2">
            <a:extLst>
              <a:ext uri="{FF2B5EF4-FFF2-40B4-BE49-F238E27FC236}">
                <a16:creationId xmlns:a16="http://schemas.microsoft.com/office/drawing/2014/main" id="{87B47E8C-1F0A-40EF-81C0-6BA51F14DE35}"/>
              </a:ext>
            </a:extLst>
          </p:cNvPr>
          <p:cNvSpPr>
            <a:spLocks noGrp="1"/>
          </p:cNvSpPr>
          <p:nvPr>
            <p:ph type="dt" sz="half" idx="10"/>
          </p:nvPr>
        </p:nvSpPr>
        <p:spPr/>
        <p:txBody>
          <a:bodyPr rtlCol="0"/>
          <a:lstStyle/>
          <a:p>
            <a:pPr rtl="0"/>
            <a:r>
              <a:rPr lang="tr-TR"/>
              <a:t>8/05/20XX</a:t>
            </a:r>
          </a:p>
        </p:txBody>
      </p:sp>
      <p:sp>
        <p:nvSpPr>
          <p:cNvPr id="4" name="Alt Bilgi Yer Tutucusu 3">
            <a:extLst>
              <a:ext uri="{FF2B5EF4-FFF2-40B4-BE49-F238E27FC236}">
                <a16:creationId xmlns:a16="http://schemas.microsoft.com/office/drawing/2014/main" id="{69C484AE-32AC-478C-80FE-FD9EA56A8CC0}"/>
              </a:ext>
            </a:extLst>
          </p:cNvPr>
          <p:cNvSpPr>
            <a:spLocks noGrp="1"/>
          </p:cNvSpPr>
          <p:nvPr>
            <p:ph type="ftr" sz="quarter" idx="11"/>
          </p:nvPr>
        </p:nvSpPr>
        <p:spPr/>
        <p:txBody>
          <a:bodyPr rtlCol="0"/>
          <a:lstStyle/>
          <a:p>
            <a:pPr rtl="0"/>
            <a:r>
              <a:rPr lang="tr-TR"/>
              <a:t>Konferans Sunusu</a:t>
            </a:r>
          </a:p>
        </p:txBody>
      </p:sp>
      <p:sp>
        <p:nvSpPr>
          <p:cNvPr id="5" name="Slayt Numarası Yer Tutucusu 4">
            <a:extLst>
              <a:ext uri="{FF2B5EF4-FFF2-40B4-BE49-F238E27FC236}">
                <a16:creationId xmlns:a16="http://schemas.microsoft.com/office/drawing/2014/main" id="{DE6AF1E4-56E5-40D1-BBF3-E946721384C3}"/>
              </a:ext>
            </a:extLst>
          </p:cNvPr>
          <p:cNvSpPr>
            <a:spLocks noGrp="1"/>
          </p:cNvSpPr>
          <p:nvPr>
            <p:ph type="sldNum" sz="quarter" idx="12"/>
          </p:nvPr>
        </p:nvSpPr>
        <p:spPr/>
        <p:txBody>
          <a:bodyPr rtlCol="0"/>
          <a:lstStyle/>
          <a:p>
            <a:pPr rtl="0"/>
            <a:fld id="{18D65601-5AE2-46FC-B138-694DDD2B510D}" type="slidenum">
              <a:rPr lang="tr-TR" smtClean="0"/>
              <a:pPr rtl="0"/>
              <a:t>2</a:t>
            </a:fld>
            <a:endParaRPr lang="tr-TR"/>
          </a:p>
        </p:txBody>
      </p:sp>
      <p:sp>
        <p:nvSpPr>
          <p:cNvPr id="27" name="Metin Yer Tutucusu 26">
            <a:extLst>
              <a:ext uri="{FF2B5EF4-FFF2-40B4-BE49-F238E27FC236}">
                <a16:creationId xmlns:a16="http://schemas.microsoft.com/office/drawing/2014/main" id="{8CB3BA1F-61EC-43EA-B954-8D7BA548F23B}"/>
              </a:ext>
            </a:extLst>
          </p:cNvPr>
          <p:cNvSpPr>
            <a:spLocks noGrp="1"/>
          </p:cNvSpPr>
          <p:nvPr>
            <p:ph type="body" sz="quarter" idx="14"/>
          </p:nvPr>
        </p:nvSpPr>
        <p:spPr>
          <a:xfrm>
            <a:off x="6750189" y="1719744"/>
            <a:ext cx="3266975" cy="1003302"/>
          </a:xfrm>
        </p:spPr>
        <p:txBody>
          <a:bodyPr rtlCol="0">
            <a:noAutofit/>
          </a:bodyPr>
          <a:lstStyle/>
          <a:p>
            <a:pPr rtl="0"/>
            <a:r>
              <a:rPr lang="tr-TR" sz="1800" dirty="0" err="1"/>
              <a:t>What</a:t>
            </a:r>
            <a:r>
              <a:rPr lang="tr-TR" sz="1800" dirty="0"/>
              <a:t> is AC? </a:t>
            </a:r>
            <a:r>
              <a:rPr lang="tr-TR" sz="1800" dirty="0" err="1"/>
              <a:t>Why</a:t>
            </a:r>
            <a:r>
              <a:rPr lang="tr-TR" sz="1800" dirty="0"/>
              <a:t> do </a:t>
            </a:r>
            <a:r>
              <a:rPr lang="tr-TR" sz="1800" dirty="0" err="1"/>
              <a:t>we</a:t>
            </a:r>
            <a:r>
              <a:rPr lang="tr-TR" sz="1800" dirty="0"/>
              <a:t> </a:t>
            </a:r>
            <a:r>
              <a:rPr lang="tr-TR" sz="1800" dirty="0" err="1"/>
              <a:t>need</a:t>
            </a:r>
            <a:r>
              <a:rPr lang="tr-TR" sz="1800" dirty="0"/>
              <a:t> </a:t>
            </a:r>
            <a:r>
              <a:rPr lang="tr-TR" sz="1800" dirty="0" err="1"/>
              <a:t>to</a:t>
            </a:r>
            <a:r>
              <a:rPr lang="tr-TR" sz="1800" dirty="0"/>
              <a:t> </a:t>
            </a:r>
            <a:r>
              <a:rPr lang="tr-TR" sz="1800" dirty="0" err="1"/>
              <a:t>deal</a:t>
            </a:r>
            <a:r>
              <a:rPr lang="tr-TR" sz="1800" dirty="0"/>
              <a:t> </a:t>
            </a:r>
            <a:r>
              <a:rPr lang="tr-TR" sz="1800" dirty="0" err="1"/>
              <a:t>with</a:t>
            </a:r>
            <a:r>
              <a:rPr lang="tr-TR" sz="1800" dirty="0"/>
              <a:t> it?</a:t>
            </a:r>
          </a:p>
        </p:txBody>
      </p:sp>
      <p:sp>
        <p:nvSpPr>
          <p:cNvPr id="36" name="İçerik Yer Tutucusu 35">
            <a:extLst>
              <a:ext uri="{FF2B5EF4-FFF2-40B4-BE49-F238E27FC236}">
                <a16:creationId xmlns:a16="http://schemas.microsoft.com/office/drawing/2014/main" id="{E729BB73-6CD7-44AA-A8FE-669B7271B5B8}"/>
              </a:ext>
            </a:extLst>
          </p:cNvPr>
          <p:cNvSpPr>
            <a:spLocks noGrp="1"/>
          </p:cNvSpPr>
          <p:nvPr>
            <p:ph sz="quarter" idx="15"/>
          </p:nvPr>
        </p:nvSpPr>
        <p:spPr>
          <a:xfrm>
            <a:off x="6749508" y="2756830"/>
            <a:ext cx="4834569" cy="2704403"/>
          </a:xfrm>
        </p:spPr>
        <p:txBody>
          <a:bodyPr rtlCol="0"/>
          <a:lstStyle/>
          <a:p>
            <a:pPr marL="285750" indent="-285750" rtl="0">
              <a:buFont typeface="Arial" panose="020B0604020202020204" pitchFamily="34" charset="0"/>
              <a:buChar char="•"/>
            </a:pPr>
            <a:r>
              <a:rPr lang="tr-TR" dirty="0" err="1"/>
              <a:t>The</a:t>
            </a:r>
            <a:r>
              <a:rPr lang="tr-TR" dirty="0"/>
              <a:t> </a:t>
            </a:r>
            <a:r>
              <a:rPr lang="tr-TR" dirty="0" err="1"/>
              <a:t>Phenomenon</a:t>
            </a:r>
            <a:r>
              <a:rPr lang="tr-TR" dirty="0"/>
              <a:t> of AC</a:t>
            </a:r>
          </a:p>
          <a:p>
            <a:pPr marL="285750" indent="-285750">
              <a:buFont typeface="Arial" panose="020B0604020202020204" pitchFamily="34" charset="0"/>
              <a:buChar char="•"/>
            </a:pPr>
            <a:r>
              <a:rPr lang="tr-TR" dirty="0" err="1"/>
              <a:t>What</a:t>
            </a:r>
            <a:r>
              <a:rPr lang="tr-TR" dirty="0"/>
              <a:t> is </a:t>
            </a:r>
            <a:r>
              <a:rPr lang="tr-TR" dirty="0" err="1"/>
              <a:t>the</a:t>
            </a:r>
            <a:r>
              <a:rPr lang="tr-TR" dirty="0"/>
              <a:t> </a:t>
            </a:r>
            <a:r>
              <a:rPr lang="tr-TR" dirty="0" err="1"/>
              <a:t>Matter</a:t>
            </a:r>
            <a:r>
              <a:rPr lang="tr-TR" dirty="0"/>
              <a:t> </a:t>
            </a:r>
            <a:r>
              <a:rPr lang="tr-TR" dirty="0" err="1"/>
              <a:t>with</a:t>
            </a:r>
            <a:r>
              <a:rPr lang="tr-TR" dirty="0"/>
              <a:t> </a:t>
            </a:r>
            <a:r>
              <a:rPr lang="tr-TR" dirty="0" err="1"/>
              <a:t>Citizenship</a:t>
            </a:r>
            <a:r>
              <a:rPr lang="tr-TR" dirty="0"/>
              <a:t>?</a:t>
            </a:r>
          </a:p>
          <a:p>
            <a:pPr marL="285750" indent="-285750" rtl="0">
              <a:buFont typeface="Arial" panose="020B0604020202020204" pitchFamily="34" charset="0"/>
              <a:buChar char="•"/>
            </a:pPr>
            <a:r>
              <a:rPr lang="tr-TR" dirty="0" err="1"/>
              <a:t>The</a:t>
            </a:r>
            <a:r>
              <a:rPr lang="tr-TR" dirty="0"/>
              <a:t> </a:t>
            </a:r>
            <a:r>
              <a:rPr lang="tr-TR" dirty="0" err="1"/>
              <a:t>Dialectics</a:t>
            </a:r>
            <a:r>
              <a:rPr lang="tr-TR" dirty="0"/>
              <a:t> of Global </a:t>
            </a:r>
            <a:r>
              <a:rPr lang="tr-TR" dirty="0" err="1"/>
              <a:t>and</a:t>
            </a:r>
            <a:r>
              <a:rPr lang="tr-TR" dirty="0"/>
              <a:t> </a:t>
            </a:r>
            <a:r>
              <a:rPr lang="tr-TR" dirty="0" err="1"/>
              <a:t>National</a:t>
            </a:r>
            <a:r>
              <a:rPr lang="tr-TR" dirty="0"/>
              <a:t> </a:t>
            </a:r>
            <a:r>
              <a:rPr lang="tr-TR" dirty="0" err="1"/>
              <a:t>Discourses</a:t>
            </a:r>
            <a:endParaRPr lang="tr-TR" dirty="0"/>
          </a:p>
          <a:p>
            <a:pPr marL="285750" indent="-285750" rtl="0">
              <a:buFont typeface="Arial" panose="020B0604020202020204" pitchFamily="34" charset="0"/>
              <a:buChar char="•"/>
            </a:pPr>
            <a:r>
              <a:rPr lang="tr-TR" dirty="0" err="1"/>
              <a:t>Pluralism</a:t>
            </a:r>
            <a:r>
              <a:rPr lang="tr-TR" dirty="0"/>
              <a:t> &amp; AC</a:t>
            </a:r>
          </a:p>
          <a:p>
            <a:pPr marL="285750" indent="-285750" rtl="0">
              <a:buFont typeface="Arial" panose="020B0604020202020204" pitchFamily="34" charset="0"/>
              <a:buChar char="•"/>
            </a:pPr>
            <a:r>
              <a:rPr lang="tr-TR" dirty="0"/>
              <a:t>Migration </a:t>
            </a:r>
            <a:r>
              <a:rPr lang="tr-TR" dirty="0" err="1"/>
              <a:t>and</a:t>
            </a:r>
            <a:r>
              <a:rPr lang="tr-TR" dirty="0"/>
              <a:t> AC</a:t>
            </a:r>
          </a:p>
          <a:p>
            <a:pPr marL="285750" indent="-285750" rtl="0">
              <a:buFont typeface="Arial" panose="020B0604020202020204" pitchFamily="34" charset="0"/>
              <a:buChar char="•"/>
            </a:pPr>
            <a:endParaRPr lang="tr-TR" dirty="0"/>
          </a:p>
        </p:txBody>
      </p:sp>
      <p:sp>
        <p:nvSpPr>
          <p:cNvPr id="29" name="Metin Yer Tutucusu 28">
            <a:extLst>
              <a:ext uri="{FF2B5EF4-FFF2-40B4-BE49-F238E27FC236}">
                <a16:creationId xmlns:a16="http://schemas.microsoft.com/office/drawing/2014/main" id="{6A070758-9539-49E3-9A13-06037269F5F0}"/>
              </a:ext>
            </a:extLst>
          </p:cNvPr>
          <p:cNvSpPr>
            <a:spLocks noGrp="1"/>
          </p:cNvSpPr>
          <p:nvPr>
            <p:ph type="title"/>
          </p:nvPr>
        </p:nvSpPr>
        <p:spPr>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r>
              <a:rPr lang="tr-TR" dirty="0"/>
              <a:t>Active </a:t>
            </a:r>
            <a:r>
              <a:rPr lang="tr-TR" dirty="0" err="1"/>
              <a:t>Citizenship</a:t>
            </a:r>
            <a:endParaRPr lang="tr-TR" dirty="0"/>
          </a:p>
        </p:txBody>
      </p:sp>
    </p:spTree>
    <p:extLst>
      <p:ext uri="{BB962C8B-B14F-4D97-AF65-F5344CB8AC3E}">
        <p14:creationId xmlns:p14="http://schemas.microsoft.com/office/powerpoint/2010/main" val="660747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etin Yer Tutucusu 15">
            <a:extLst>
              <a:ext uri="{FF2B5EF4-FFF2-40B4-BE49-F238E27FC236}">
                <a16:creationId xmlns:a16="http://schemas.microsoft.com/office/drawing/2014/main" id="{812B1988-DF3B-414E-BEB4-BDE3F33E67A9}"/>
              </a:ext>
            </a:extLst>
          </p:cNvPr>
          <p:cNvSpPr>
            <a:spLocks noGrp="1"/>
          </p:cNvSpPr>
          <p:nvPr>
            <p:ph type="title"/>
          </p:nvPr>
        </p:nvSpPr>
        <p:spPr>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rtl="0"/>
            <a:r>
              <a:rPr lang="tr-TR" dirty="0"/>
              <a:t>Background</a:t>
            </a:r>
          </a:p>
        </p:txBody>
      </p:sp>
      <p:sp>
        <p:nvSpPr>
          <p:cNvPr id="10" name="Resim Yer Tutucusu 9">
            <a:extLst>
              <a:ext uri="{FF2B5EF4-FFF2-40B4-BE49-F238E27FC236}">
                <a16:creationId xmlns:a16="http://schemas.microsoft.com/office/drawing/2014/main" id="{437F0AB4-951A-C2F2-748D-CD2ECB2D8B43}"/>
              </a:ext>
            </a:extLst>
          </p:cNvPr>
          <p:cNvSpPr>
            <a:spLocks noGrp="1"/>
          </p:cNvSpPr>
          <p:nvPr>
            <p:ph type="pic" sz="quarter" idx="13"/>
          </p:nvPr>
        </p:nvSpPr>
        <p:spPr>
          <a:xfrm>
            <a:off x="0" y="5629013"/>
            <a:ext cx="12192000" cy="1228986"/>
          </a:xfrm>
        </p:spPr>
        <p:txBody>
          <a:bodyPr/>
          <a:lstStyle/>
          <a:p>
            <a:endParaRPr lang="en-US"/>
          </a:p>
        </p:txBody>
      </p:sp>
      <p:sp>
        <p:nvSpPr>
          <p:cNvPr id="17" name="İçerik Yer Tutucusu 16">
            <a:extLst>
              <a:ext uri="{FF2B5EF4-FFF2-40B4-BE49-F238E27FC236}">
                <a16:creationId xmlns:a16="http://schemas.microsoft.com/office/drawing/2014/main" id="{827F41A1-E0EA-41B4-89AC-89D0C6C9DF1A}"/>
              </a:ext>
            </a:extLst>
          </p:cNvPr>
          <p:cNvSpPr>
            <a:spLocks noGrp="1"/>
          </p:cNvSpPr>
          <p:nvPr>
            <p:ph sz="quarter" idx="15"/>
          </p:nvPr>
        </p:nvSpPr>
        <p:spPr>
          <a:xfrm>
            <a:off x="5109845" y="1075509"/>
            <a:ext cx="5293260" cy="4251500"/>
          </a:xfrm>
        </p:spPr>
        <p:txBody>
          <a:bodyPr rtlCol="0" anchor="ctr"/>
          <a:lstStyle/>
          <a:p>
            <a:pPr rtl="0"/>
            <a:r>
              <a:rPr lang="en-US" dirty="0"/>
              <a:t>Studies which link citizenship to the rise and stability of nation-states</a:t>
            </a:r>
            <a:r>
              <a:rPr lang="tr-TR" dirty="0"/>
              <a:t> </a:t>
            </a:r>
            <a:r>
              <a:rPr lang="en-US" dirty="0"/>
              <a:t>perceive the former as an outcome of modernity, and consider it as a</a:t>
            </a:r>
            <a:r>
              <a:rPr lang="tr-TR" dirty="0"/>
              <a:t> </a:t>
            </a:r>
            <a:r>
              <a:rPr lang="en-US" dirty="0"/>
              <a:t>transition from status to contract. citizenship corresponds to the contract-like status of membership in a</a:t>
            </a:r>
            <a:r>
              <a:rPr lang="tr-TR" dirty="0"/>
              <a:t> </a:t>
            </a:r>
            <a:r>
              <a:rPr lang="en-US" dirty="0"/>
              <a:t>nation-state. But this membership has different aspects.</a:t>
            </a:r>
            <a:endParaRPr lang="tr-TR" dirty="0"/>
          </a:p>
          <a:p>
            <a:pPr rtl="0"/>
            <a:r>
              <a:rPr lang="en-US" dirty="0"/>
              <a:t> For instance,</a:t>
            </a:r>
            <a:r>
              <a:rPr lang="tr-TR" dirty="0"/>
              <a:t> </a:t>
            </a:r>
            <a:r>
              <a:rPr lang="en-US" dirty="0" err="1"/>
              <a:t>Hammar</a:t>
            </a:r>
            <a:r>
              <a:rPr lang="en-US" dirty="0"/>
              <a:t> delineates four interrelated meanings of citizenship; namely legal,</a:t>
            </a:r>
            <a:r>
              <a:rPr lang="tr-TR" dirty="0"/>
              <a:t> </a:t>
            </a:r>
            <a:r>
              <a:rPr lang="en-US" dirty="0"/>
              <a:t>political, social and cultural, and psychological. The legal dimension is</a:t>
            </a:r>
          </a:p>
          <a:p>
            <a:pPr rtl="0"/>
            <a:r>
              <a:rPr lang="en-US" dirty="0"/>
              <a:t>formal membership in a state, based on specific rules and connotes a</a:t>
            </a:r>
            <a:r>
              <a:rPr lang="tr-TR" dirty="0"/>
              <a:t> </a:t>
            </a:r>
            <a:r>
              <a:rPr lang="en-US" dirty="0"/>
              <a:t>number of rights and duties. </a:t>
            </a:r>
            <a:endParaRPr lang="tr-TR" dirty="0"/>
          </a:p>
        </p:txBody>
      </p:sp>
      <p:sp>
        <p:nvSpPr>
          <p:cNvPr id="3" name="Tarih Yer Tutucusu 2">
            <a:extLst>
              <a:ext uri="{FF2B5EF4-FFF2-40B4-BE49-F238E27FC236}">
                <a16:creationId xmlns:a16="http://schemas.microsoft.com/office/drawing/2014/main" id="{13185E29-C32E-49F4-9417-C2C1934B29B3}"/>
              </a:ext>
            </a:extLst>
          </p:cNvPr>
          <p:cNvSpPr>
            <a:spLocks noGrp="1"/>
          </p:cNvSpPr>
          <p:nvPr>
            <p:ph type="dt" sz="half" idx="10"/>
          </p:nvPr>
        </p:nvSpPr>
        <p:spPr/>
        <p:txBody>
          <a:bodyPr rtlCol="0"/>
          <a:lstStyle/>
          <a:p>
            <a:pPr rtl="0"/>
            <a:r>
              <a:rPr lang="tr-TR"/>
              <a:t>8/05/20XX</a:t>
            </a:r>
          </a:p>
        </p:txBody>
      </p:sp>
      <p:sp>
        <p:nvSpPr>
          <p:cNvPr id="4" name="Alt Bilgi Yer Tutucusu 3">
            <a:extLst>
              <a:ext uri="{FF2B5EF4-FFF2-40B4-BE49-F238E27FC236}">
                <a16:creationId xmlns:a16="http://schemas.microsoft.com/office/drawing/2014/main" id="{24BCFDDC-0123-4F38-A130-41DA14797549}"/>
              </a:ext>
            </a:extLst>
          </p:cNvPr>
          <p:cNvSpPr>
            <a:spLocks noGrp="1"/>
          </p:cNvSpPr>
          <p:nvPr>
            <p:ph type="ftr" sz="quarter" idx="11"/>
          </p:nvPr>
        </p:nvSpPr>
        <p:spPr/>
        <p:txBody>
          <a:bodyPr rtlCol="0"/>
          <a:lstStyle/>
          <a:p>
            <a:pPr rtl="0"/>
            <a:r>
              <a:rPr lang="tr-TR"/>
              <a:t>Konferans Sunusu</a:t>
            </a:r>
          </a:p>
        </p:txBody>
      </p:sp>
      <p:sp>
        <p:nvSpPr>
          <p:cNvPr id="5" name="Slayt Numarası Yer Tutucusu 4">
            <a:extLst>
              <a:ext uri="{FF2B5EF4-FFF2-40B4-BE49-F238E27FC236}">
                <a16:creationId xmlns:a16="http://schemas.microsoft.com/office/drawing/2014/main" id="{7D6268C4-FA36-44D9-B49A-C2B51810F39C}"/>
              </a:ext>
            </a:extLst>
          </p:cNvPr>
          <p:cNvSpPr>
            <a:spLocks noGrp="1"/>
          </p:cNvSpPr>
          <p:nvPr>
            <p:ph type="sldNum" sz="quarter" idx="12"/>
          </p:nvPr>
        </p:nvSpPr>
        <p:spPr/>
        <p:txBody>
          <a:bodyPr rtlCol="0"/>
          <a:lstStyle/>
          <a:p>
            <a:pPr rtl="0"/>
            <a:fld id="{18D65601-5AE2-46FC-B138-694DDD2B510D}" type="slidenum">
              <a:rPr lang="tr-TR" smtClean="0"/>
              <a:pPr rtl="0"/>
              <a:t>3</a:t>
            </a:fld>
            <a:endParaRPr lang="tr-TR"/>
          </a:p>
        </p:txBody>
      </p:sp>
      <p:sp>
        <p:nvSpPr>
          <p:cNvPr id="91" name="Dikdörtgen 90">
            <a:extLst>
              <a:ext uri="{FF2B5EF4-FFF2-40B4-BE49-F238E27FC236}">
                <a16:creationId xmlns:a16="http://schemas.microsoft.com/office/drawing/2014/main" id="{86266357-58CA-479D-8E3B-7CBCA9707667}"/>
              </a:ext>
              <a:ext uri="{C183D7F6-B498-43B3-948B-1728B52AA6E4}">
                <adec:decorative xmlns:adec="http://schemas.microsoft.com/office/drawing/2017/decorative" val="1"/>
              </a:ext>
            </a:extLst>
          </p:cNvPr>
          <p:cNvSpPr/>
          <p:nvPr/>
        </p:nvSpPr>
        <p:spPr>
          <a:xfrm>
            <a:off x="638177" y="631627"/>
            <a:ext cx="10915645" cy="558819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a:p>
        </p:txBody>
      </p:sp>
    </p:spTree>
    <p:extLst>
      <p:ext uri="{BB962C8B-B14F-4D97-AF65-F5344CB8AC3E}">
        <p14:creationId xmlns:p14="http://schemas.microsoft.com/office/powerpoint/2010/main" val="1861975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arih Yer Tutucusu 2">
            <a:extLst>
              <a:ext uri="{FF2B5EF4-FFF2-40B4-BE49-F238E27FC236}">
                <a16:creationId xmlns:a16="http://schemas.microsoft.com/office/drawing/2014/main" id="{64FA525C-AEDE-43EA-858A-37E4183E0F86}"/>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r>
              <a:rPr lang="en-US" sz="1100">
                <a:solidFill>
                  <a:schemeClr val="tx1">
                    <a:lumMod val="50000"/>
                    <a:lumOff val="50000"/>
                  </a:schemeClr>
                </a:solidFill>
              </a:rPr>
              <a:t>8/05/20XX</a:t>
            </a:r>
          </a:p>
        </p:txBody>
      </p:sp>
      <p:sp>
        <p:nvSpPr>
          <p:cNvPr id="19" name="İçerik Yer Tutucusu 18">
            <a:extLst>
              <a:ext uri="{FF2B5EF4-FFF2-40B4-BE49-F238E27FC236}">
                <a16:creationId xmlns:a16="http://schemas.microsoft.com/office/drawing/2014/main" id="{544C4064-B69B-4ECE-8110-639CB21C9067}"/>
              </a:ext>
            </a:extLst>
          </p:cNvPr>
          <p:cNvSpPr>
            <a:spLocks noGrp="1"/>
          </p:cNvSpPr>
          <p:nvPr>
            <p:ph sz="quarter" idx="15"/>
          </p:nvPr>
        </p:nvSpPr>
        <p:spPr>
          <a:xfrm>
            <a:off x="4810259" y="649480"/>
            <a:ext cx="6555347" cy="5546047"/>
          </a:xfrm>
        </p:spPr>
        <p:txBody>
          <a:bodyPr vert="horz" lIns="91440" tIns="45720" rIns="91440" bIns="45720" rtlCol="0" anchor="ctr">
            <a:normAutofit/>
          </a:bodyPr>
          <a:lstStyle/>
          <a:p>
            <a:pPr indent="-228600">
              <a:lnSpc>
                <a:spcPct val="90000"/>
              </a:lnSpc>
              <a:buFont typeface="Arial" panose="020B0604020202020204" pitchFamily="34" charset="0"/>
              <a:buChar char="•"/>
            </a:pPr>
            <a:r>
              <a:rPr lang="en-US" sz="1900" dirty="0"/>
              <a:t>Brubaker's analysis, referring to an ideal-typical model, provides an analytical study of the membership status of citizenship. Brubaker, who also defines citizenship as membership of the nation-state, draws his argument from the contention that each nation-state attempts to have a certain population as its own which can be identified as something</a:t>
            </a:r>
            <a:r>
              <a:rPr lang="tr-TR" sz="1900" dirty="0"/>
              <a:t> </a:t>
            </a:r>
            <a:r>
              <a:rPr lang="en-US" sz="1900" dirty="0"/>
              <a:t>more than individuals in order that a cohesive and homogeneous nation can</a:t>
            </a:r>
            <a:r>
              <a:rPr lang="tr-TR" sz="1900" dirty="0"/>
              <a:t> </a:t>
            </a:r>
            <a:r>
              <a:rPr lang="en-US" sz="1900" dirty="0"/>
              <a:t>be constructed. </a:t>
            </a:r>
            <a:endParaRPr lang="tr-TR" sz="1900" dirty="0"/>
          </a:p>
          <a:p>
            <a:pPr indent="-228600">
              <a:lnSpc>
                <a:spcPct val="90000"/>
              </a:lnSpc>
              <a:buFont typeface="Arial" panose="020B0604020202020204" pitchFamily="34" charset="0"/>
              <a:buChar char="•"/>
            </a:pPr>
            <a:r>
              <a:rPr lang="en-US" sz="1900" dirty="0"/>
              <a:t>By regarding the nation-state both as an idea and an ideal,</a:t>
            </a:r>
            <a:r>
              <a:rPr lang="tr-TR" sz="1900" dirty="0"/>
              <a:t> </a:t>
            </a:r>
            <a:r>
              <a:rPr lang="en-US" sz="1900" dirty="0"/>
              <a:t>Brubaker delineates six membership norms for the ideal-typical model.</a:t>
            </a:r>
            <a:r>
              <a:rPr lang="tr-TR" sz="1900" dirty="0"/>
              <a:t> </a:t>
            </a:r>
            <a:r>
              <a:rPr lang="en-US" sz="1900" dirty="0"/>
              <a:t>According to this model, this membership should be egalitarian, sacred,</a:t>
            </a:r>
            <a:r>
              <a:rPr lang="tr-TR" sz="1900" dirty="0"/>
              <a:t> </a:t>
            </a:r>
            <a:r>
              <a:rPr lang="en-US" sz="1900" dirty="0"/>
              <a:t>nation-based, democratic, unique, and consequential</a:t>
            </a:r>
          </a:p>
        </p:txBody>
      </p:sp>
      <p:sp>
        <p:nvSpPr>
          <p:cNvPr id="4" name="Alt Bilgi Yer Tutucusu 3">
            <a:extLst>
              <a:ext uri="{FF2B5EF4-FFF2-40B4-BE49-F238E27FC236}">
                <a16:creationId xmlns:a16="http://schemas.microsoft.com/office/drawing/2014/main" id="{B402CEE3-4E08-4106-AC43-0E32E79CAB07}"/>
              </a:ext>
            </a:extLst>
          </p:cNvPr>
          <p:cNvSpPr>
            <a:spLocks noGrp="1"/>
          </p:cNvSpPr>
          <p:nvPr>
            <p:ph type="ftr" sz="quarter" idx="11"/>
          </p:nvPr>
        </p:nvSpPr>
        <p:spPr>
          <a:xfrm rot="5400000">
            <a:off x="-1828800" y="1984248"/>
            <a:ext cx="4114800" cy="365125"/>
          </a:xfrm>
        </p:spPr>
        <p:txBody>
          <a:bodyPr vert="horz" lIns="91440" tIns="45720" rIns="91440" bIns="45720" rtlCol="0" anchor="ctr">
            <a:normAutofit/>
          </a:bodyPr>
          <a:lstStyle/>
          <a:p>
            <a:pPr>
              <a:spcAft>
                <a:spcPts val="600"/>
              </a:spcAft>
            </a:pPr>
            <a:r>
              <a:rPr lang="en-US" sz="1100" kern="1200">
                <a:solidFill>
                  <a:srgbClr val="FFFFFF"/>
                </a:solidFill>
                <a:latin typeface="+mn-lt"/>
                <a:ea typeface="+mn-ea"/>
                <a:cs typeface="+mn-cs"/>
              </a:rPr>
              <a:t>Konferans Sunusu</a:t>
            </a:r>
          </a:p>
        </p:txBody>
      </p:sp>
      <p:sp>
        <p:nvSpPr>
          <p:cNvPr id="5" name="Slayt Numarası Yer Tutucusu 4">
            <a:extLst>
              <a:ext uri="{FF2B5EF4-FFF2-40B4-BE49-F238E27FC236}">
                <a16:creationId xmlns:a16="http://schemas.microsoft.com/office/drawing/2014/main" id="{53B74012-3B10-4CDC-9117-E08BA2B1794B}"/>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18D65601-5AE2-46FC-B138-694DDD2B510D}" type="slidenum">
              <a:rPr lang="en-US" sz="1100">
                <a:solidFill>
                  <a:schemeClr val="tx1">
                    <a:lumMod val="50000"/>
                    <a:lumOff val="50000"/>
                  </a:schemeClr>
                </a:solidFill>
              </a:rPr>
              <a:pPr>
                <a:spcAft>
                  <a:spcPts val="600"/>
                </a:spcAft>
              </a:pPr>
              <a:t>4</a:t>
            </a:fld>
            <a:endParaRPr lang="en-US" sz="1100">
              <a:solidFill>
                <a:schemeClr val="tx1">
                  <a:lumMod val="50000"/>
                  <a:lumOff val="50000"/>
                </a:schemeClr>
              </a:solidFill>
            </a:endParaRPr>
          </a:p>
        </p:txBody>
      </p:sp>
      <p:sp>
        <p:nvSpPr>
          <p:cNvPr id="18" name="Metin Yer Tutucusu 17">
            <a:extLst>
              <a:ext uri="{FF2B5EF4-FFF2-40B4-BE49-F238E27FC236}">
                <a16:creationId xmlns:a16="http://schemas.microsoft.com/office/drawing/2014/main" id="{59498E64-6451-4E0A-BE2B-4D44D7FC4111}"/>
              </a:ext>
            </a:extLst>
          </p:cNvPr>
          <p:cNvSpPr>
            <a:spLocks noGrp="1"/>
          </p:cNvSpPr>
          <p:nvPr>
            <p:ph type="title"/>
          </p:nvPr>
        </p:nvSpPr>
        <p:spPr>
          <a:xfrm>
            <a:off x="466722" y="586855"/>
            <a:ext cx="3201366" cy="3387497"/>
          </a:xfr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lvl="0" algn="r"/>
            <a:endParaRPr lang="en-US" sz="4000" kern="1200">
              <a:solidFill>
                <a:srgbClr val="FFFFFF"/>
              </a:solidFill>
              <a:latin typeface="+mj-lt"/>
              <a:ea typeface="+mj-ea"/>
              <a:cs typeface="+mj-cs"/>
            </a:endParaRPr>
          </a:p>
        </p:txBody>
      </p:sp>
    </p:spTree>
    <p:extLst>
      <p:ext uri="{BB962C8B-B14F-4D97-AF65-F5344CB8AC3E}">
        <p14:creationId xmlns:p14="http://schemas.microsoft.com/office/powerpoint/2010/main" val="3037267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Veri Yer Tutucusu 2">
            <a:extLst>
              <a:ext uri="{FF2B5EF4-FFF2-40B4-BE49-F238E27FC236}">
                <a16:creationId xmlns:a16="http://schemas.microsoft.com/office/drawing/2014/main" id="{489CA97B-9BE9-1068-7367-D7AF787EBC0F}"/>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r>
              <a:rPr lang="en-US" sz="1100" noProof="0">
                <a:solidFill>
                  <a:schemeClr val="tx1">
                    <a:lumMod val="50000"/>
                    <a:lumOff val="50000"/>
                  </a:schemeClr>
                </a:solidFill>
              </a:rPr>
              <a:t>8/05/20XX</a:t>
            </a:r>
          </a:p>
        </p:txBody>
      </p:sp>
      <p:sp>
        <p:nvSpPr>
          <p:cNvPr id="4" name="İçerik Yer Tutucusu 3">
            <a:extLst>
              <a:ext uri="{FF2B5EF4-FFF2-40B4-BE49-F238E27FC236}">
                <a16:creationId xmlns:a16="http://schemas.microsoft.com/office/drawing/2014/main" id="{CF6884EE-EC5D-8944-9430-9D669AA5452E}"/>
              </a:ext>
            </a:extLst>
          </p:cNvPr>
          <p:cNvSpPr>
            <a:spLocks noGrp="1"/>
          </p:cNvSpPr>
          <p:nvPr>
            <p:ph sz="quarter" idx="15"/>
          </p:nvPr>
        </p:nvSpPr>
        <p:spPr>
          <a:xfrm>
            <a:off x="4810259" y="649480"/>
            <a:ext cx="6555347" cy="5546047"/>
          </a:xfrm>
        </p:spPr>
        <p:txBody>
          <a:bodyPr vert="horz" lIns="91440" tIns="45720" rIns="91440" bIns="45720" rtlCol="0" anchor="ctr">
            <a:normAutofit/>
          </a:bodyPr>
          <a:lstStyle/>
          <a:p>
            <a:pPr algn="l"/>
            <a:r>
              <a:rPr lang="en-US" sz="2000" b="0" i="0" u="none" strike="noStrike" baseline="0" dirty="0">
                <a:latin typeface="Times New Roman" panose="02020603050405020304" pitchFamily="18" charset="0"/>
              </a:rPr>
              <a:t>Considering the question of </a:t>
            </a:r>
            <a:r>
              <a:rPr lang="en-US" sz="2000" b="0" i="1" u="none" strike="noStrike" baseline="0" dirty="0">
                <a:latin typeface="Times New Roman" panose="02020603050405020304" pitchFamily="18" charset="0"/>
              </a:rPr>
              <a:t>pluralism, </a:t>
            </a:r>
            <a:r>
              <a:rPr lang="en-US" sz="2000" b="0" i="0" u="none" strike="noStrike" baseline="0" dirty="0">
                <a:latin typeface="Times New Roman" panose="02020603050405020304" pitchFamily="18" charset="0"/>
              </a:rPr>
              <a:t>the core issue of citizenship</a:t>
            </a:r>
            <a:r>
              <a:rPr lang="tr-TR" sz="2000" b="0" i="0" u="none" strike="noStrike" baseline="0" dirty="0">
                <a:latin typeface="Times New Roman" panose="02020603050405020304" pitchFamily="18" charset="0"/>
              </a:rPr>
              <a:t> </a:t>
            </a:r>
            <a:r>
              <a:rPr lang="en-US" sz="2000" b="0" i="0" u="none" strike="noStrike" baseline="0" dirty="0">
                <a:latin typeface="Times New Roman" panose="02020603050405020304" pitchFamily="18" charset="0"/>
              </a:rPr>
              <a:t>today is the cultural fragmentation in modern nation-states. Members of</a:t>
            </a:r>
            <a:r>
              <a:rPr lang="tr-TR" sz="2000" b="0" i="0" u="none" strike="noStrike" baseline="0" dirty="0">
                <a:latin typeface="Times New Roman" panose="02020603050405020304" pitchFamily="18" charset="0"/>
              </a:rPr>
              <a:t> </a:t>
            </a:r>
            <a:r>
              <a:rPr lang="en-US" sz="2000" b="0" i="0" u="none" strike="noStrike" baseline="0" dirty="0">
                <a:latin typeface="Times New Roman" panose="02020603050405020304" pitchFamily="18" charset="0"/>
              </a:rPr>
              <a:t>these states have different and competing cultural identities which often</a:t>
            </a:r>
            <a:r>
              <a:rPr lang="tr-TR" sz="2000" b="0" i="0" u="none" strike="noStrike" baseline="0" dirty="0">
                <a:latin typeface="Times New Roman" panose="02020603050405020304" pitchFamily="18" charset="0"/>
              </a:rPr>
              <a:t> </a:t>
            </a:r>
            <a:r>
              <a:rPr lang="en-US" sz="2000" b="0" i="0" u="none" strike="noStrike" baseline="0" dirty="0">
                <a:latin typeface="Times New Roman" panose="02020603050405020304" pitchFamily="18" charset="0"/>
              </a:rPr>
              <a:t>undermine the </a:t>
            </a:r>
            <a:r>
              <a:rPr lang="en-US" sz="2000" b="0" i="1" u="none" strike="noStrike" baseline="0" dirty="0">
                <a:latin typeface="Times New Roman" panose="02020603050405020304" pitchFamily="18" charset="0"/>
              </a:rPr>
              <a:t>shared identity </a:t>
            </a:r>
            <a:r>
              <a:rPr lang="en-US" sz="2000" b="0" i="0" u="none" strike="noStrike" baseline="0" dirty="0">
                <a:latin typeface="Times New Roman" panose="02020603050405020304" pitchFamily="18" charset="0"/>
              </a:rPr>
              <a:t>signified by their citizenship. </a:t>
            </a:r>
            <a:endParaRPr lang="tr-TR" sz="2000" b="0" i="0" u="none" strike="noStrike" baseline="0" dirty="0">
              <a:latin typeface="Times New Roman" panose="02020603050405020304" pitchFamily="18" charset="0"/>
            </a:endParaRPr>
          </a:p>
          <a:p>
            <a:pPr algn="l"/>
            <a:r>
              <a:rPr lang="en-US" sz="2000" b="0" i="0" u="none" strike="noStrike" baseline="0" dirty="0">
                <a:latin typeface="Times New Roman" panose="02020603050405020304" pitchFamily="18" charset="0"/>
              </a:rPr>
              <a:t>As elaborated</a:t>
            </a:r>
            <a:r>
              <a:rPr lang="tr-TR" sz="2000" b="0" i="0" u="none" strike="noStrike" baseline="0" dirty="0">
                <a:latin typeface="Times New Roman" panose="02020603050405020304" pitchFamily="18" charset="0"/>
              </a:rPr>
              <a:t> </a:t>
            </a:r>
            <a:r>
              <a:rPr lang="en-US" sz="2000" b="0" i="0" u="none" strike="noStrike" baseline="0" dirty="0">
                <a:latin typeface="Times New Roman" panose="02020603050405020304" pitchFamily="18" charset="0"/>
              </a:rPr>
              <a:t>by </a:t>
            </a:r>
            <a:r>
              <a:rPr lang="en-US" sz="2000" b="0" i="0" u="none" strike="noStrike" baseline="0" dirty="0" err="1">
                <a:latin typeface="Times New Roman" panose="02020603050405020304" pitchFamily="18" charset="0"/>
              </a:rPr>
              <a:t>Marshall,citizenship</a:t>
            </a:r>
            <a:r>
              <a:rPr lang="en-US" sz="2000" b="0" i="0" u="none" strike="noStrike" baseline="0" dirty="0">
                <a:latin typeface="Times New Roman" panose="02020603050405020304" pitchFamily="18" charset="0"/>
              </a:rPr>
              <a:t> can be taken as a shared identity that would</a:t>
            </a:r>
            <a:r>
              <a:rPr lang="tr-TR" sz="2000" b="0" i="0" u="none" strike="noStrike" baseline="0" dirty="0">
                <a:latin typeface="Times New Roman" panose="02020603050405020304" pitchFamily="18" charset="0"/>
              </a:rPr>
              <a:t> </a:t>
            </a:r>
            <a:r>
              <a:rPr lang="en-US" sz="2000" b="0" i="0" u="none" strike="noStrike" baseline="0" dirty="0">
                <a:latin typeface="Times New Roman" panose="02020603050405020304" pitchFamily="18" charset="0"/>
              </a:rPr>
              <a:t>integrate previously ignored groups within the society and provide a source</a:t>
            </a:r>
            <a:r>
              <a:rPr lang="tr-TR" sz="2000" b="0" i="0" u="none" strike="noStrike" baseline="0" dirty="0">
                <a:latin typeface="Times New Roman" panose="02020603050405020304" pitchFamily="18" charset="0"/>
              </a:rPr>
              <a:t> </a:t>
            </a:r>
            <a:r>
              <a:rPr lang="en-US" sz="2000" b="0" i="0" u="none" strike="noStrike" baseline="0" dirty="0">
                <a:latin typeface="Times New Roman" panose="02020603050405020304" pitchFamily="18" charset="0"/>
              </a:rPr>
              <a:t>of unity.</a:t>
            </a:r>
            <a:endParaRPr lang="en-US" sz="2000" dirty="0"/>
          </a:p>
        </p:txBody>
      </p:sp>
      <p:sp>
        <p:nvSpPr>
          <p:cNvPr id="5" name="Alt Bilgi Yer Tutucusu 4">
            <a:extLst>
              <a:ext uri="{FF2B5EF4-FFF2-40B4-BE49-F238E27FC236}">
                <a16:creationId xmlns:a16="http://schemas.microsoft.com/office/drawing/2014/main" id="{9577CB89-93B9-9EBE-63EC-7C403F945E1A}"/>
              </a:ext>
            </a:extLst>
          </p:cNvPr>
          <p:cNvSpPr>
            <a:spLocks noGrp="1"/>
          </p:cNvSpPr>
          <p:nvPr>
            <p:ph type="ftr" sz="quarter" idx="11"/>
          </p:nvPr>
        </p:nvSpPr>
        <p:spPr>
          <a:xfrm rot="5400000">
            <a:off x="-1828800" y="1984248"/>
            <a:ext cx="4114800" cy="365125"/>
          </a:xfrm>
        </p:spPr>
        <p:txBody>
          <a:bodyPr vert="horz" lIns="91440" tIns="45720" rIns="91440" bIns="45720" rtlCol="0" anchor="ctr">
            <a:normAutofit/>
          </a:bodyPr>
          <a:lstStyle/>
          <a:p>
            <a:pPr>
              <a:spcAft>
                <a:spcPts val="600"/>
              </a:spcAft>
            </a:pPr>
            <a:r>
              <a:rPr lang="en-US" sz="1100" kern="1200" noProof="0">
                <a:solidFill>
                  <a:srgbClr val="FFFFFF"/>
                </a:solidFill>
                <a:latin typeface="+mn-lt"/>
                <a:ea typeface="+mn-ea"/>
                <a:cs typeface="+mn-cs"/>
              </a:rPr>
              <a:t>Konferans Sunusu</a:t>
            </a:r>
          </a:p>
        </p:txBody>
      </p:sp>
      <p:sp>
        <p:nvSpPr>
          <p:cNvPr id="6" name="Slayt Numarası Yer Tutucusu 5">
            <a:extLst>
              <a:ext uri="{FF2B5EF4-FFF2-40B4-BE49-F238E27FC236}">
                <a16:creationId xmlns:a16="http://schemas.microsoft.com/office/drawing/2014/main" id="{2FEDB43D-F693-2320-AE32-E17007C25F2E}"/>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18D65601-5AE2-46FC-B138-694DDD2B510D}" type="slidenum">
              <a:rPr lang="en-US" sz="1100" noProof="0">
                <a:solidFill>
                  <a:schemeClr val="tx1">
                    <a:lumMod val="50000"/>
                    <a:lumOff val="50000"/>
                  </a:schemeClr>
                </a:solidFill>
              </a:rPr>
              <a:pPr>
                <a:spcAft>
                  <a:spcPts val="600"/>
                </a:spcAft>
              </a:pPr>
              <a:t>5</a:t>
            </a:fld>
            <a:endParaRPr lang="en-US" sz="1100" noProof="0">
              <a:solidFill>
                <a:schemeClr val="tx1">
                  <a:lumMod val="50000"/>
                  <a:lumOff val="50000"/>
                </a:schemeClr>
              </a:solidFill>
            </a:endParaRPr>
          </a:p>
        </p:txBody>
      </p:sp>
      <p:sp>
        <p:nvSpPr>
          <p:cNvPr id="7" name="Başlık 6">
            <a:extLst>
              <a:ext uri="{FF2B5EF4-FFF2-40B4-BE49-F238E27FC236}">
                <a16:creationId xmlns:a16="http://schemas.microsoft.com/office/drawing/2014/main" id="{35C8F356-531F-4874-8761-06759419FFC5}"/>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tr-TR" sz="4000" kern="1200" dirty="0" err="1">
                <a:solidFill>
                  <a:srgbClr val="FFFFFF"/>
                </a:solidFill>
                <a:latin typeface="+mj-lt"/>
                <a:ea typeface="+mj-ea"/>
                <a:cs typeface="+mj-cs"/>
              </a:rPr>
              <a:t>Pluralism</a:t>
            </a:r>
            <a:endParaRPr lang="en-US" sz="4000" kern="1200" dirty="0">
              <a:solidFill>
                <a:srgbClr val="FFFFFF"/>
              </a:solidFill>
              <a:latin typeface="+mj-lt"/>
              <a:ea typeface="+mj-ea"/>
              <a:cs typeface="+mj-cs"/>
            </a:endParaRPr>
          </a:p>
        </p:txBody>
      </p:sp>
    </p:spTree>
    <p:extLst>
      <p:ext uri="{BB962C8B-B14F-4D97-AF65-F5344CB8AC3E}">
        <p14:creationId xmlns:p14="http://schemas.microsoft.com/office/powerpoint/2010/main" val="4039011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Veri Yer Tutucusu 2">
            <a:extLst>
              <a:ext uri="{FF2B5EF4-FFF2-40B4-BE49-F238E27FC236}">
                <a16:creationId xmlns:a16="http://schemas.microsoft.com/office/drawing/2014/main" id="{5850DDFB-2FF4-11C8-77BC-7ECDA19F4DC4}"/>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r>
              <a:rPr lang="en-US" sz="1100" noProof="0">
                <a:solidFill>
                  <a:schemeClr val="tx1">
                    <a:lumMod val="50000"/>
                    <a:lumOff val="50000"/>
                  </a:schemeClr>
                </a:solidFill>
              </a:rPr>
              <a:t>8/05/20XX</a:t>
            </a:r>
          </a:p>
        </p:txBody>
      </p:sp>
      <p:sp>
        <p:nvSpPr>
          <p:cNvPr id="4" name="İçerik Yer Tutucusu 3">
            <a:extLst>
              <a:ext uri="{FF2B5EF4-FFF2-40B4-BE49-F238E27FC236}">
                <a16:creationId xmlns:a16="http://schemas.microsoft.com/office/drawing/2014/main" id="{1AF2C440-9A9A-6F9C-16C2-009789683AE6}"/>
              </a:ext>
            </a:extLst>
          </p:cNvPr>
          <p:cNvSpPr>
            <a:spLocks noGrp="1"/>
          </p:cNvSpPr>
          <p:nvPr>
            <p:ph sz="quarter" idx="15"/>
          </p:nvPr>
        </p:nvSpPr>
        <p:spPr>
          <a:xfrm>
            <a:off x="4810259" y="649480"/>
            <a:ext cx="6555347" cy="5546047"/>
          </a:xfrm>
        </p:spPr>
        <p:txBody>
          <a:bodyPr vert="horz" lIns="91440" tIns="45720" rIns="91440" bIns="45720" rtlCol="0" anchor="ctr">
            <a:normAutofit/>
          </a:bodyPr>
          <a:lstStyle/>
          <a:p>
            <a:pPr algn="l"/>
            <a:r>
              <a:rPr lang="en-US" sz="2000" b="0" i="0" u="none" strike="noStrike" baseline="0" dirty="0">
                <a:latin typeface="Times New Roman" panose="02020603050405020304" pitchFamily="18" charset="0"/>
              </a:rPr>
              <a:t>The conventional notion of citizenship is</a:t>
            </a:r>
            <a:r>
              <a:rPr lang="tr-TR" sz="2000" b="0" i="0" u="none" strike="noStrike" baseline="0" dirty="0">
                <a:latin typeface="Times New Roman" panose="02020603050405020304" pitchFamily="18" charset="0"/>
              </a:rPr>
              <a:t> </a:t>
            </a:r>
            <a:r>
              <a:rPr lang="en-US" sz="2000" b="0" i="0" u="none" strike="noStrike" baseline="0" dirty="0">
                <a:latin typeface="Times New Roman" panose="02020603050405020304" pitchFamily="18" charset="0"/>
              </a:rPr>
              <a:t>unable to respond to the requirements of the principle of pluralism</a:t>
            </a:r>
            <a:r>
              <a:rPr lang="tr-TR" sz="2000" b="0" i="0" u="none" strike="noStrike" baseline="0" dirty="0">
                <a:latin typeface="Times New Roman" panose="02020603050405020304" pitchFamily="18" charset="0"/>
              </a:rPr>
              <a:t> </a:t>
            </a:r>
            <a:r>
              <a:rPr lang="tr-TR" sz="2000" b="0" i="0" u="none" strike="noStrike" baseline="0" dirty="0" err="1">
                <a:latin typeface="Times New Roman" panose="02020603050405020304" pitchFamily="18" charset="0"/>
              </a:rPr>
              <a:t>and</a:t>
            </a:r>
            <a:r>
              <a:rPr lang="tr-TR" sz="2000" b="0" i="0" u="none" strike="noStrike" baseline="0" dirty="0">
                <a:latin typeface="Times New Roman" panose="02020603050405020304" pitchFamily="18" charset="0"/>
              </a:rPr>
              <a:t> </a:t>
            </a:r>
            <a:r>
              <a:rPr lang="tr-TR" sz="2000" b="0" i="0" u="none" strike="noStrike" baseline="0" dirty="0" err="1">
                <a:latin typeface="Times New Roman" panose="02020603050405020304" pitchFamily="18" charset="0"/>
              </a:rPr>
              <a:t>mobility</a:t>
            </a:r>
            <a:r>
              <a:rPr lang="tr-TR" sz="2000" b="0" i="0" u="none" strike="noStrike" baseline="0" dirty="0">
                <a:latin typeface="Times New Roman" panose="02020603050405020304" pitchFamily="18" charset="0"/>
              </a:rPr>
              <a:t>.</a:t>
            </a:r>
          </a:p>
          <a:p>
            <a:pPr algn="l"/>
            <a:r>
              <a:rPr lang="tr-TR" sz="2000" b="0" i="0" u="none" strike="noStrike" baseline="0" dirty="0" err="1">
                <a:latin typeface="Times New Roman" panose="02020603050405020304" pitchFamily="18" charset="0"/>
              </a:rPr>
              <a:t>One</a:t>
            </a:r>
            <a:r>
              <a:rPr lang="tr-TR" sz="2000" b="0" i="0" u="none" strike="noStrike" baseline="0" dirty="0">
                <a:latin typeface="Times New Roman" panose="02020603050405020304" pitchFamily="18" charset="0"/>
              </a:rPr>
              <a:t> can </a:t>
            </a:r>
            <a:r>
              <a:rPr lang="en-US" sz="2000" b="0" i="0" u="none" strike="noStrike" baseline="0" dirty="0">
                <a:latin typeface="Times New Roman" panose="02020603050405020304" pitchFamily="18" charset="0"/>
              </a:rPr>
              <a:t>put the case with the following statement: '..the unitary conceptions of</a:t>
            </a:r>
            <a:r>
              <a:rPr lang="tr-TR" sz="2000" b="0" i="0" u="none" strike="noStrike" baseline="0" dirty="0">
                <a:latin typeface="Times New Roman" panose="02020603050405020304" pitchFamily="18" charset="0"/>
              </a:rPr>
              <a:t> </a:t>
            </a:r>
            <a:r>
              <a:rPr lang="en-US" sz="2000" b="0" i="0" u="none" strike="noStrike" baseline="0" dirty="0">
                <a:latin typeface="Times New Roman" panose="02020603050405020304" pitchFamily="18" charset="0"/>
              </a:rPr>
              <a:t>modern self (as a political class identity or a citizen identity or a national</a:t>
            </a:r>
            <a:r>
              <a:rPr lang="tr-TR" sz="2000" b="0" i="0" u="none" strike="noStrike" baseline="0" dirty="0">
                <a:latin typeface="Times New Roman" panose="02020603050405020304" pitchFamily="18" charset="0"/>
              </a:rPr>
              <a:t> </a:t>
            </a:r>
            <a:r>
              <a:rPr lang="en-US" sz="2000" b="0" i="0" u="none" strike="noStrike" baseline="0" dirty="0">
                <a:latin typeface="Times New Roman" panose="02020603050405020304" pitchFamily="18" charset="0"/>
              </a:rPr>
              <a:t>identity) can no longer play their unifying function; nor are they capable of</a:t>
            </a:r>
            <a:r>
              <a:rPr lang="tr-TR" sz="2000" b="0" i="0" u="none" strike="noStrike" baseline="0" dirty="0">
                <a:latin typeface="Times New Roman" panose="02020603050405020304" pitchFamily="18" charset="0"/>
              </a:rPr>
              <a:t> </a:t>
            </a:r>
            <a:r>
              <a:rPr lang="en-US" sz="2000" b="0" i="0" u="none" strike="noStrike" baseline="0" dirty="0">
                <a:latin typeface="Times New Roman" panose="02020603050405020304" pitchFamily="18" charset="0"/>
              </a:rPr>
              <a:t>dissolving difference into sameness'.</a:t>
            </a:r>
            <a:endParaRPr lang="en-US" sz="2000" dirty="0"/>
          </a:p>
        </p:txBody>
      </p:sp>
      <p:sp>
        <p:nvSpPr>
          <p:cNvPr id="5" name="Alt Bilgi Yer Tutucusu 4">
            <a:extLst>
              <a:ext uri="{FF2B5EF4-FFF2-40B4-BE49-F238E27FC236}">
                <a16:creationId xmlns:a16="http://schemas.microsoft.com/office/drawing/2014/main" id="{0FC1C693-A833-040F-5CBA-D3330D5FBD61}"/>
              </a:ext>
            </a:extLst>
          </p:cNvPr>
          <p:cNvSpPr>
            <a:spLocks noGrp="1"/>
          </p:cNvSpPr>
          <p:nvPr>
            <p:ph type="ftr" sz="quarter" idx="11"/>
          </p:nvPr>
        </p:nvSpPr>
        <p:spPr>
          <a:xfrm rot="5400000">
            <a:off x="-1828800" y="1984248"/>
            <a:ext cx="4114800" cy="365125"/>
          </a:xfrm>
        </p:spPr>
        <p:txBody>
          <a:bodyPr vert="horz" lIns="91440" tIns="45720" rIns="91440" bIns="45720" rtlCol="0" anchor="ctr">
            <a:normAutofit/>
          </a:bodyPr>
          <a:lstStyle/>
          <a:p>
            <a:pPr>
              <a:spcAft>
                <a:spcPts val="600"/>
              </a:spcAft>
            </a:pPr>
            <a:r>
              <a:rPr lang="en-US" sz="1100" kern="1200" noProof="0">
                <a:solidFill>
                  <a:srgbClr val="FFFFFF"/>
                </a:solidFill>
                <a:latin typeface="+mn-lt"/>
                <a:ea typeface="+mn-ea"/>
                <a:cs typeface="+mn-cs"/>
              </a:rPr>
              <a:t>Konferans Sunusu</a:t>
            </a:r>
          </a:p>
        </p:txBody>
      </p:sp>
      <p:sp>
        <p:nvSpPr>
          <p:cNvPr id="6" name="Slayt Numarası Yer Tutucusu 5">
            <a:extLst>
              <a:ext uri="{FF2B5EF4-FFF2-40B4-BE49-F238E27FC236}">
                <a16:creationId xmlns:a16="http://schemas.microsoft.com/office/drawing/2014/main" id="{A3596D6F-F6E8-320C-CDAA-85658A4F8937}"/>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18D65601-5AE2-46FC-B138-694DDD2B510D}" type="slidenum">
              <a:rPr lang="en-US" sz="1100" noProof="0">
                <a:solidFill>
                  <a:schemeClr val="tx1">
                    <a:lumMod val="50000"/>
                    <a:lumOff val="50000"/>
                  </a:schemeClr>
                </a:solidFill>
              </a:rPr>
              <a:pPr>
                <a:spcAft>
                  <a:spcPts val="600"/>
                </a:spcAft>
              </a:pPr>
              <a:t>6</a:t>
            </a:fld>
            <a:endParaRPr lang="en-US" sz="1100" noProof="0">
              <a:solidFill>
                <a:schemeClr val="tx1">
                  <a:lumMod val="50000"/>
                  <a:lumOff val="50000"/>
                </a:schemeClr>
              </a:solidFill>
            </a:endParaRPr>
          </a:p>
        </p:txBody>
      </p:sp>
      <p:sp>
        <p:nvSpPr>
          <p:cNvPr id="7" name="Başlık 6">
            <a:extLst>
              <a:ext uri="{FF2B5EF4-FFF2-40B4-BE49-F238E27FC236}">
                <a16:creationId xmlns:a16="http://schemas.microsoft.com/office/drawing/2014/main" id="{CFD39278-E3B8-9BD8-6007-1D14DA817CF1}"/>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endParaRPr lang="en-US" sz="4000" kern="1200">
              <a:solidFill>
                <a:srgbClr val="FFFFFF"/>
              </a:solidFill>
              <a:latin typeface="+mj-lt"/>
              <a:ea typeface="+mj-ea"/>
              <a:cs typeface="+mj-cs"/>
            </a:endParaRPr>
          </a:p>
        </p:txBody>
      </p:sp>
    </p:spTree>
    <p:extLst>
      <p:ext uri="{BB962C8B-B14F-4D97-AF65-F5344CB8AC3E}">
        <p14:creationId xmlns:p14="http://schemas.microsoft.com/office/powerpoint/2010/main" val="458721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Veri Yer Tutucusu 2">
            <a:extLst>
              <a:ext uri="{FF2B5EF4-FFF2-40B4-BE49-F238E27FC236}">
                <a16:creationId xmlns:a16="http://schemas.microsoft.com/office/drawing/2014/main" id="{5E8DC95D-0AAD-DB45-9820-428ECE1665CC}"/>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r>
              <a:rPr lang="en-US" sz="1100" noProof="0">
                <a:solidFill>
                  <a:schemeClr val="tx1">
                    <a:lumMod val="50000"/>
                    <a:lumOff val="50000"/>
                  </a:schemeClr>
                </a:solidFill>
              </a:rPr>
              <a:t>8/05/20XX</a:t>
            </a:r>
          </a:p>
        </p:txBody>
      </p:sp>
      <p:sp>
        <p:nvSpPr>
          <p:cNvPr id="4" name="İçerik Yer Tutucusu 3">
            <a:extLst>
              <a:ext uri="{FF2B5EF4-FFF2-40B4-BE49-F238E27FC236}">
                <a16:creationId xmlns:a16="http://schemas.microsoft.com/office/drawing/2014/main" id="{00F7A25E-8252-CD99-BA77-9D49DA95FD18}"/>
              </a:ext>
            </a:extLst>
          </p:cNvPr>
          <p:cNvSpPr>
            <a:spLocks noGrp="1"/>
          </p:cNvSpPr>
          <p:nvPr>
            <p:ph sz="quarter" idx="15"/>
          </p:nvPr>
        </p:nvSpPr>
        <p:spPr>
          <a:xfrm>
            <a:off x="4810259" y="649480"/>
            <a:ext cx="6555347" cy="5546047"/>
          </a:xfrm>
        </p:spPr>
        <p:txBody>
          <a:bodyPr vert="horz" lIns="91440" tIns="45720" rIns="91440" bIns="45720" rtlCol="0" anchor="ctr">
            <a:normAutofit fontScale="70000" lnSpcReduction="20000"/>
          </a:bodyPr>
          <a:lstStyle/>
          <a:p>
            <a:pPr indent="-228600">
              <a:lnSpc>
                <a:spcPct val="90000"/>
              </a:lnSpc>
              <a:buFont typeface="Arial" panose="020B0604020202020204" pitchFamily="34" charset="0"/>
              <a:buChar char="•"/>
            </a:pPr>
            <a:r>
              <a:rPr lang="tr-TR" sz="2800" dirty="0" err="1">
                <a:solidFill>
                  <a:srgbClr val="2A2A2A"/>
                </a:solidFill>
                <a:latin typeface="Merriweather" panose="00000500000000000000" pitchFamily="2" charset="-94"/>
              </a:rPr>
              <a:t>The</a:t>
            </a:r>
            <a:r>
              <a:rPr lang="tr-TR" sz="2800" dirty="0">
                <a:solidFill>
                  <a:srgbClr val="2A2A2A"/>
                </a:solidFill>
                <a:latin typeface="Merriweather" panose="00000500000000000000" pitchFamily="2" charset="-94"/>
              </a:rPr>
              <a:t> </a:t>
            </a:r>
            <a:r>
              <a:rPr lang="en-US" sz="2800" b="0" i="0" dirty="0">
                <a:solidFill>
                  <a:srgbClr val="2A2A2A"/>
                </a:solidFill>
                <a:effectLst/>
                <a:latin typeface="Merriweather" panose="00000500000000000000" pitchFamily="2" charset="-94"/>
              </a:rPr>
              <a:t>modern states are defined by territories and rules defining membership. And as long as people migrate (and seek permanent residence abroad), every modern state confronts questions about when and how to extend membership to newcomers and how to exclude those denied legal access. </a:t>
            </a:r>
            <a:endParaRPr lang="tr-TR" sz="2800" b="0" i="0" dirty="0">
              <a:solidFill>
                <a:srgbClr val="2A2A2A"/>
              </a:solidFill>
              <a:effectLst/>
              <a:latin typeface="Merriweather" panose="00000500000000000000" pitchFamily="2" charset="-94"/>
            </a:endParaRPr>
          </a:p>
          <a:p>
            <a:pPr indent="-228600">
              <a:lnSpc>
                <a:spcPct val="90000"/>
              </a:lnSpc>
              <a:buFont typeface="Arial" panose="020B0604020202020204" pitchFamily="34" charset="0"/>
              <a:buChar char="•"/>
            </a:pPr>
            <a:endParaRPr lang="tr-TR" sz="2800" dirty="0">
              <a:solidFill>
                <a:srgbClr val="2A2A2A"/>
              </a:solidFill>
              <a:latin typeface="Merriweather" panose="00000500000000000000" pitchFamily="2" charset="-94"/>
            </a:endParaRPr>
          </a:p>
          <a:p>
            <a:pPr indent="-228600">
              <a:lnSpc>
                <a:spcPct val="90000"/>
              </a:lnSpc>
              <a:buFont typeface="Arial" panose="020B0604020202020204" pitchFamily="34" charset="0"/>
              <a:buChar char="•"/>
            </a:pPr>
            <a:r>
              <a:rPr lang="en-US" sz="2800" b="0" i="0" dirty="0">
                <a:solidFill>
                  <a:srgbClr val="2A2A2A"/>
                </a:solidFill>
                <a:effectLst/>
                <a:latin typeface="Merriweather" panose="00000500000000000000" pitchFamily="2" charset="-94"/>
              </a:rPr>
              <a:t>First, do states have a moral right to restrict free movement, or does the individual's right to free movement supersede state interests in controlling borders? </a:t>
            </a:r>
            <a:endParaRPr lang="tr-TR" sz="2800" b="0" i="0" dirty="0">
              <a:solidFill>
                <a:srgbClr val="2A2A2A"/>
              </a:solidFill>
              <a:effectLst/>
              <a:latin typeface="Merriweather" panose="00000500000000000000" pitchFamily="2" charset="-94"/>
            </a:endParaRPr>
          </a:p>
          <a:p>
            <a:pPr indent="-228600">
              <a:lnSpc>
                <a:spcPct val="90000"/>
              </a:lnSpc>
              <a:buFont typeface="Arial" panose="020B0604020202020204" pitchFamily="34" charset="0"/>
              <a:buChar char="•"/>
            </a:pPr>
            <a:r>
              <a:rPr lang="en-US" sz="2800" b="0" i="0" dirty="0">
                <a:solidFill>
                  <a:srgbClr val="2A2A2A"/>
                </a:solidFill>
                <a:effectLst/>
                <a:latin typeface="Merriweather" panose="00000500000000000000" pitchFamily="2" charset="-94"/>
              </a:rPr>
              <a:t>The answer depends on whether the individual's right to travel is intrinsic, or merely instrumental, in which case states may prioritize openness based on the secondary value would-be travelers derive from free access, for example, by admitting those with a well-founded fear of persecution. </a:t>
            </a:r>
            <a:r>
              <a:rPr lang="tr-TR" sz="2800" b="0" i="0" dirty="0">
                <a:solidFill>
                  <a:srgbClr val="2A2A2A"/>
                </a:solidFill>
                <a:effectLst/>
                <a:latin typeface="Merriweather" panose="00000500000000000000" pitchFamily="2" charset="-94"/>
              </a:rPr>
              <a:t>(</a:t>
            </a:r>
            <a:r>
              <a:rPr lang="tr-TR" sz="2800" b="0" i="0" dirty="0" err="1">
                <a:solidFill>
                  <a:srgbClr val="2A2A2A"/>
                </a:solidFill>
                <a:effectLst/>
                <a:latin typeface="Merriweather" panose="00000500000000000000" pitchFamily="2" charset="-94"/>
              </a:rPr>
              <a:t>Bauböck</a:t>
            </a:r>
            <a:r>
              <a:rPr lang="tr-TR" sz="2800" b="0" i="0" dirty="0">
                <a:solidFill>
                  <a:srgbClr val="2A2A2A"/>
                </a:solidFill>
                <a:effectLst/>
                <a:latin typeface="Merriweather" panose="00000500000000000000" pitchFamily="2" charset="-94"/>
              </a:rPr>
              <a:t>)</a:t>
            </a:r>
            <a:endParaRPr lang="en-US" sz="2000" dirty="0"/>
          </a:p>
        </p:txBody>
      </p:sp>
      <p:sp>
        <p:nvSpPr>
          <p:cNvPr id="5" name="Alt Bilgi Yer Tutucusu 4">
            <a:extLst>
              <a:ext uri="{FF2B5EF4-FFF2-40B4-BE49-F238E27FC236}">
                <a16:creationId xmlns:a16="http://schemas.microsoft.com/office/drawing/2014/main" id="{A04825FE-9009-B631-D4E5-4CA26AF74DA8}"/>
              </a:ext>
            </a:extLst>
          </p:cNvPr>
          <p:cNvSpPr>
            <a:spLocks noGrp="1"/>
          </p:cNvSpPr>
          <p:nvPr>
            <p:ph type="ftr" sz="quarter" idx="11"/>
          </p:nvPr>
        </p:nvSpPr>
        <p:spPr>
          <a:xfrm rot="5400000">
            <a:off x="-1828800" y="1984248"/>
            <a:ext cx="4114800" cy="365125"/>
          </a:xfrm>
        </p:spPr>
        <p:txBody>
          <a:bodyPr vert="horz" lIns="91440" tIns="45720" rIns="91440" bIns="45720" rtlCol="0" anchor="ctr">
            <a:normAutofit/>
          </a:bodyPr>
          <a:lstStyle/>
          <a:p>
            <a:pPr>
              <a:spcAft>
                <a:spcPts val="600"/>
              </a:spcAft>
            </a:pPr>
            <a:r>
              <a:rPr lang="en-US" sz="1100" kern="1200" noProof="0">
                <a:solidFill>
                  <a:srgbClr val="FFFFFF"/>
                </a:solidFill>
                <a:latin typeface="+mn-lt"/>
                <a:ea typeface="+mn-ea"/>
                <a:cs typeface="+mn-cs"/>
              </a:rPr>
              <a:t>Konferans Sunusu</a:t>
            </a:r>
          </a:p>
        </p:txBody>
      </p:sp>
      <p:sp>
        <p:nvSpPr>
          <p:cNvPr id="6" name="Slayt Numarası Yer Tutucusu 5">
            <a:extLst>
              <a:ext uri="{FF2B5EF4-FFF2-40B4-BE49-F238E27FC236}">
                <a16:creationId xmlns:a16="http://schemas.microsoft.com/office/drawing/2014/main" id="{EBBE701A-D3A5-33BF-1720-A05404FA1B21}"/>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18D65601-5AE2-46FC-B138-694DDD2B510D}" type="slidenum">
              <a:rPr lang="en-US" sz="1100" noProof="0">
                <a:solidFill>
                  <a:schemeClr val="tx1">
                    <a:lumMod val="50000"/>
                    <a:lumOff val="50000"/>
                  </a:schemeClr>
                </a:solidFill>
              </a:rPr>
              <a:pPr>
                <a:spcAft>
                  <a:spcPts val="600"/>
                </a:spcAft>
              </a:pPr>
              <a:t>7</a:t>
            </a:fld>
            <a:endParaRPr lang="en-US" sz="1100" noProof="0">
              <a:solidFill>
                <a:schemeClr val="tx1">
                  <a:lumMod val="50000"/>
                  <a:lumOff val="50000"/>
                </a:schemeClr>
              </a:solidFill>
            </a:endParaRPr>
          </a:p>
        </p:txBody>
      </p:sp>
      <p:sp>
        <p:nvSpPr>
          <p:cNvPr id="7" name="Başlık 6">
            <a:extLst>
              <a:ext uri="{FF2B5EF4-FFF2-40B4-BE49-F238E27FC236}">
                <a16:creationId xmlns:a16="http://schemas.microsoft.com/office/drawing/2014/main" id="{65DF16D6-7533-9ADD-99F8-C9AEF43F0EDC}"/>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tr-TR" sz="4000" kern="1200" dirty="0">
                <a:solidFill>
                  <a:srgbClr val="FFFFFF"/>
                </a:solidFill>
                <a:latin typeface="+mj-lt"/>
                <a:ea typeface="+mj-ea"/>
                <a:cs typeface="+mj-cs"/>
              </a:rPr>
              <a:t>Basic </a:t>
            </a:r>
            <a:r>
              <a:rPr lang="tr-TR" sz="4000" kern="1200" dirty="0" err="1">
                <a:solidFill>
                  <a:srgbClr val="FFFFFF"/>
                </a:solidFill>
                <a:latin typeface="+mj-lt"/>
                <a:ea typeface="+mj-ea"/>
                <a:cs typeface="+mj-cs"/>
              </a:rPr>
              <a:t>Question</a:t>
            </a:r>
            <a:br>
              <a:rPr lang="tr-TR" sz="4000" kern="1200" dirty="0">
                <a:solidFill>
                  <a:srgbClr val="FFFFFF"/>
                </a:solidFill>
                <a:latin typeface="+mj-lt"/>
                <a:ea typeface="+mj-ea"/>
                <a:cs typeface="+mj-cs"/>
              </a:rPr>
            </a:br>
            <a:r>
              <a:rPr lang="tr-TR" sz="4000" kern="1200" dirty="0">
                <a:solidFill>
                  <a:srgbClr val="FFFFFF"/>
                </a:solidFill>
                <a:latin typeface="+mj-lt"/>
                <a:ea typeface="+mj-ea"/>
                <a:cs typeface="+mj-cs"/>
              </a:rPr>
              <a:t>on Migration </a:t>
            </a:r>
            <a:r>
              <a:rPr lang="tr-TR" sz="4000" kern="1200" dirty="0" err="1">
                <a:solidFill>
                  <a:srgbClr val="FFFFFF"/>
                </a:solidFill>
                <a:latin typeface="+mj-lt"/>
                <a:ea typeface="+mj-ea"/>
                <a:cs typeface="+mj-cs"/>
              </a:rPr>
              <a:t>and</a:t>
            </a:r>
            <a:r>
              <a:rPr lang="tr-TR" sz="4000" kern="1200" dirty="0">
                <a:solidFill>
                  <a:srgbClr val="FFFFFF"/>
                </a:solidFill>
                <a:latin typeface="+mj-lt"/>
                <a:ea typeface="+mj-ea"/>
                <a:cs typeface="+mj-cs"/>
              </a:rPr>
              <a:t> </a:t>
            </a:r>
            <a:r>
              <a:rPr lang="tr-TR" sz="4000" kern="1200" dirty="0" err="1">
                <a:solidFill>
                  <a:srgbClr val="FFFFFF"/>
                </a:solidFill>
                <a:latin typeface="+mj-lt"/>
                <a:ea typeface="+mj-ea"/>
                <a:cs typeface="+mj-cs"/>
              </a:rPr>
              <a:t>Citizenship</a:t>
            </a:r>
            <a:endParaRPr lang="en-US" sz="4000" kern="1200" dirty="0">
              <a:solidFill>
                <a:srgbClr val="FFFFFF"/>
              </a:solidFill>
              <a:latin typeface="+mj-lt"/>
              <a:ea typeface="+mj-ea"/>
              <a:cs typeface="+mj-cs"/>
            </a:endParaRPr>
          </a:p>
        </p:txBody>
      </p:sp>
    </p:spTree>
    <p:extLst>
      <p:ext uri="{BB962C8B-B14F-4D97-AF65-F5344CB8AC3E}">
        <p14:creationId xmlns:p14="http://schemas.microsoft.com/office/powerpoint/2010/main" val="2211439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Veri Yer Tutucusu 2">
            <a:extLst>
              <a:ext uri="{FF2B5EF4-FFF2-40B4-BE49-F238E27FC236}">
                <a16:creationId xmlns:a16="http://schemas.microsoft.com/office/drawing/2014/main" id="{4349B065-CCCE-4560-2BB9-D320FFDE7CF5}"/>
              </a:ext>
            </a:extLst>
          </p:cNvPr>
          <p:cNvSpPr>
            <a:spLocks noGrp="1"/>
          </p:cNvSpPr>
          <p:nvPr>
            <p:ph type="dt" sz="half" idx="10"/>
          </p:nvPr>
        </p:nvSpPr>
        <p:spPr>
          <a:xfrm>
            <a:off x="8970264" y="6455664"/>
            <a:ext cx="2743200" cy="365125"/>
          </a:xfrm>
        </p:spPr>
        <p:txBody>
          <a:bodyPr vert="horz" lIns="91440" tIns="45720" rIns="91440" bIns="45720" rtlCol="0" anchor="ctr">
            <a:normAutofit/>
          </a:bodyPr>
          <a:lstStyle/>
          <a:p>
            <a:pPr algn="r">
              <a:spcAft>
                <a:spcPts val="600"/>
              </a:spcAft>
            </a:pPr>
            <a:r>
              <a:rPr lang="en-US" sz="1100" noProof="0">
                <a:solidFill>
                  <a:schemeClr val="tx1">
                    <a:lumMod val="50000"/>
                    <a:lumOff val="50000"/>
                  </a:schemeClr>
                </a:solidFill>
              </a:rPr>
              <a:t>8/05/20XX</a:t>
            </a:r>
          </a:p>
        </p:txBody>
      </p:sp>
      <p:sp>
        <p:nvSpPr>
          <p:cNvPr id="4" name="İçerik Yer Tutucusu 3">
            <a:extLst>
              <a:ext uri="{FF2B5EF4-FFF2-40B4-BE49-F238E27FC236}">
                <a16:creationId xmlns:a16="http://schemas.microsoft.com/office/drawing/2014/main" id="{18C80164-D022-3E0A-69B8-A6518ED35FEB}"/>
              </a:ext>
            </a:extLst>
          </p:cNvPr>
          <p:cNvSpPr>
            <a:spLocks noGrp="1"/>
          </p:cNvSpPr>
          <p:nvPr>
            <p:ph sz="quarter" idx="15"/>
          </p:nvPr>
        </p:nvSpPr>
        <p:spPr>
          <a:xfrm>
            <a:off x="4810259" y="649480"/>
            <a:ext cx="6555347" cy="5546047"/>
          </a:xfrm>
        </p:spPr>
        <p:txBody>
          <a:bodyPr vert="horz" lIns="91440" tIns="45720" rIns="91440" bIns="45720" rtlCol="0" anchor="ctr">
            <a:normAutofit/>
          </a:bodyPr>
          <a:lstStyle/>
          <a:p>
            <a:pPr indent="-228600">
              <a:lnSpc>
                <a:spcPct val="90000"/>
              </a:lnSpc>
              <a:buFont typeface="Arial" panose="020B0604020202020204" pitchFamily="34" charset="0"/>
              <a:buChar char="•"/>
            </a:pPr>
            <a:r>
              <a:rPr lang="tr-TR" sz="2000" dirty="0"/>
              <a:t>R</a:t>
            </a:r>
            <a:r>
              <a:rPr lang="en-US" sz="2000" dirty="0"/>
              <a:t>e-think active citizenship both from the point of view of social practice and scientific perspective and from the standpoint of modern social philosophy. </a:t>
            </a:r>
            <a:endParaRPr lang="tr-TR" sz="2000" dirty="0"/>
          </a:p>
          <a:p>
            <a:pPr indent="-228600">
              <a:lnSpc>
                <a:spcPct val="90000"/>
              </a:lnSpc>
              <a:buFont typeface="Arial" panose="020B0604020202020204" pitchFamily="34" charset="0"/>
              <a:buChar char="•"/>
            </a:pPr>
            <a:r>
              <a:rPr lang="en-US" sz="2000" dirty="0"/>
              <a:t>It is shown that globalization is one of the most used terms of modern socio-humanitarian discourse but simultaneously one of the most difficult to define.</a:t>
            </a:r>
            <a:endParaRPr lang="tr-TR" sz="2000" dirty="0"/>
          </a:p>
          <a:p>
            <a:pPr indent="-228600">
              <a:lnSpc>
                <a:spcPct val="90000"/>
              </a:lnSpc>
              <a:buFont typeface="Arial" panose="020B0604020202020204" pitchFamily="34" charset="0"/>
              <a:buChar char="•"/>
            </a:pPr>
            <a:r>
              <a:rPr lang="en-US" sz="2000" dirty="0"/>
              <a:t> Any research related to the global is also related to the national because the reception of global influences is different in different cultures.</a:t>
            </a:r>
          </a:p>
        </p:txBody>
      </p:sp>
      <p:sp>
        <p:nvSpPr>
          <p:cNvPr id="5" name="Alt Bilgi Yer Tutucusu 4">
            <a:extLst>
              <a:ext uri="{FF2B5EF4-FFF2-40B4-BE49-F238E27FC236}">
                <a16:creationId xmlns:a16="http://schemas.microsoft.com/office/drawing/2014/main" id="{FC92A1D4-7D9D-9F90-FCEF-167FBBE4CCBE}"/>
              </a:ext>
            </a:extLst>
          </p:cNvPr>
          <p:cNvSpPr>
            <a:spLocks noGrp="1"/>
          </p:cNvSpPr>
          <p:nvPr>
            <p:ph type="ftr" sz="quarter" idx="11"/>
          </p:nvPr>
        </p:nvSpPr>
        <p:spPr>
          <a:xfrm rot="5400000">
            <a:off x="-1828800" y="1984248"/>
            <a:ext cx="4114800" cy="365125"/>
          </a:xfrm>
        </p:spPr>
        <p:txBody>
          <a:bodyPr vert="horz" lIns="91440" tIns="45720" rIns="91440" bIns="45720" rtlCol="0" anchor="ctr">
            <a:normAutofit/>
          </a:bodyPr>
          <a:lstStyle/>
          <a:p>
            <a:pPr>
              <a:spcAft>
                <a:spcPts val="600"/>
              </a:spcAft>
            </a:pPr>
            <a:r>
              <a:rPr lang="en-US" sz="1100" kern="1200" noProof="0">
                <a:solidFill>
                  <a:srgbClr val="FFFFFF"/>
                </a:solidFill>
                <a:latin typeface="+mn-lt"/>
                <a:ea typeface="+mn-ea"/>
                <a:cs typeface="+mn-cs"/>
              </a:rPr>
              <a:t>Konferans Sunusu</a:t>
            </a:r>
          </a:p>
        </p:txBody>
      </p:sp>
      <p:sp>
        <p:nvSpPr>
          <p:cNvPr id="6" name="Slayt Numarası Yer Tutucusu 5">
            <a:extLst>
              <a:ext uri="{FF2B5EF4-FFF2-40B4-BE49-F238E27FC236}">
                <a16:creationId xmlns:a16="http://schemas.microsoft.com/office/drawing/2014/main" id="{C7624B15-5636-E403-3918-C135BDFC49C5}"/>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18D65601-5AE2-46FC-B138-694DDD2B510D}" type="slidenum">
              <a:rPr lang="en-US" sz="1100" noProof="0">
                <a:solidFill>
                  <a:schemeClr val="tx1">
                    <a:lumMod val="50000"/>
                    <a:lumOff val="50000"/>
                  </a:schemeClr>
                </a:solidFill>
              </a:rPr>
              <a:pPr>
                <a:spcAft>
                  <a:spcPts val="600"/>
                </a:spcAft>
              </a:pPr>
              <a:t>8</a:t>
            </a:fld>
            <a:endParaRPr lang="en-US" sz="1100" noProof="0">
              <a:solidFill>
                <a:schemeClr val="tx1">
                  <a:lumMod val="50000"/>
                  <a:lumOff val="50000"/>
                </a:schemeClr>
              </a:solidFill>
            </a:endParaRPr>
          </a:p>
        </p:txBody>
      </p:sp>
      <p:sp>
        <p:nvSpPr>
          <p:cNvPr id="7" name="Başlık 6">
            <a:extLst>
              <a:ext uri="{FF2B5EF4-FFF2-40B4-BE49-F238E27FC236}">
                <a16:creationId xmlns:a16="http://schemas.microsoft.com/office/drawing/2014/main" id="{40C88FF0-3039-EED7-836A-3B6D95EC9B2B}"/>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tr-TR" sz="4000" kern="1200" dirty="0" err="1">
                <a:solidFill>
                  <a:srgbClr val="FFFFFF"/>
                </a:solidFill>
                <a:latin typeface="+mj-lt"/>
                <a:ea typeface="+mj-ea"/>
                <a:cs typeface="+mj-cs"/>
              </a:rPr>
              <a:t>Dialectics</a:t>
            </a:r>
            <a:r>
              <a:rPr lang="tr-TR" sz="4000" kern="1200" dirty="0">
                <a:solidFill>
                  <a:srgbClr val="FFFFFF"/>
                </a:solidFill>
                <a:latin typeface="+mj-lt"/>
                <a:ea typeface="+mj-ea"/>
                <a:cs typeface="+mj-cs"/>
              </a:rPr>
              <a:t> of Global </a:t>
            </a:r>
            <a:r>
              <a:rPr lang="tr-TR" sz="4000" kern="1200" dirty="0" err="1">
                <a:solidFill>
                  <a:srgbClr val="FFFFFF"/>
                </a:solidFill>
                <a:latin typeface="+mj-lt"/>
                <a:ea typeface="+mj-ea"/>
                <a:cs typeface="+mj-cs"/>
              </a:rPr>
              <a:t>and</a:t>
            </a:r>
            <a:r>
              <a:rPr lang="tr-TR" sz="4000" kern="1200" dirty="0">
                <a:solidFill>
                  <a:srgbClr val="FFFFFF"/>
                </a:solidFill>
                <a:latin typeface="+mj-lt"/>
                <a:ea typeface="+mj-ea"/>
                <a:cs typeface="+mj-cs"/>
              </a:rPr>
              <a:t> </a:t>
            </a:r>
            <a:r>
              <a:rPr lang="tr-TR" sz="4000" kern="1200" dirty="0" err="1">
                <a:solidFill>
                  <a:srgbClr val="FFFFFF"/>
                </a:solidFill>
                <a:latin typeface="+mj-lt"/>
                <a:ea typeface="+mj-ea"/>
                <a:cs typeface="+mj-cs"/>
              </a:rPr>
              <a:t>National</a:t>
            </a:r>
            <a:r>
              <a:rPr lang="tr-TR" sz="4000" kern="1200" dirty="0">
                <a:solidFill>
                  <a:srgbClr val="FFFFFF"/>
                </a:solidFill>
                <a:latin typeface="+mj-lt"/>
                <a:ea typeface="+mj-ea"/>
                <a:cs typeface="+mj-cs"/>
              </a:rPr>
              <a:t> </a:t>
            </a:r>
            <a:r>
              <a:rPr lang="tr-TR" sz="4000" kern="1200" dirty="0" err="1">
                <a:solidFill>
                  <a:srgbClr val="FFFFFF"/>
                </a:solidFill>
                <a:latin typeface="+mj-lt"/>
                <a:ea typeface="+mj-ea"/>
                <a:cs typeface="+mj-cs"/>
              </a:rPr>
              <a:t>Discourses</a:t>
            </a:r>
            <a:endParaRPr lang="en-US" sz="4000" kern="1200" dirty="0">
              <a:solidFill>
                <a:srgbClr val="FFFFFF"/>
              </a:solidFill>
              <a:latin typeface="+mj-lt"/>
              <a:ea typeface="+mj-ea"/>
              <a:cs typeface="+mj-cs"/>
            </a:endParaRPr>
          </a:p>
        </p:txBody>
      </p:sp>
    </p:spTree>
    <p:extLst>
      <p:ext uri="{BB962C8B-B14F-4D97-AF65-F5344CB8AC3E}">
        <p14:creationId xmlns:p14="http://schemas.microsoft.com/office/powerpoint/2010/main" val="2850312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Veri Yer Tutucusu 2">
            <a:extLst>
              <a:ext uri="{FF2B5EF4-FFF2-40B4-BE49-F238E27FC236}">
                <a16:creationId xmlns:a16="http://schemas.microsoft.com/office/drawing/2014/main" id="{55628F1D-B996-1645-A2E8-8124C57D2E77}"/>
              </a:ext>
            </a:extLst>
          </p:cNvPr>
          <p:cNvSpPr>
            <a:spLocks noGrp="1"/>
          </p:cNvSpPr>
          <p:nvPr>
            <p:ph type="dt" sz="half" idx="10"/>
          </p:nvPr>
        </p:nvSpPr>
        <p:spPr/>
        <p:txBody>
          <a:bodyPr vert="horz" lIns="91440" tIns="45720" rIns="91440" bIns="45720" rtlCol="0" anchor="ctr">
            <a:normAutofit/>
          </a:bodyPr>
          <a:lstStyle/>
          <a:p>
            <a:pPr>
              <a:spcAft>
                <a:spcPts val="600"/>
              </a:spcAft>
              <a:defRPr/>
            </a:pPr>
            <a:r>
              <a:rPr lang="en-US" sz="1000">
                <a:solidFill>
                  <a:srgbClr val="FFFFFF"/>
                </a:solidFill>
                <a:latin typeface="Calibri" panose="020F0502020204030204"/>
              </a:rPr>
              <a:t>8/05/20XX</a:t>
            </a:r>
          </a:p>
        </p:txBody>
      </p:sp>
      <p:sp>
        <p:nvSpPr>
          <p:cNvPr id="4" name="İçerik Yer Tutucusu 3">
            <a:extLst>
              <a:ext uri="{FF2B5EF4-FFF2-40B4-BE49-F238E27FC236}">
                <a16:creationId xmlns:a16="http://schemas.microsoft.com/office/drawing/2014/main" id="{038BCE5B-5CFC-5A37-46F2-8B15E6E7297F}"/>
              </a:ext>
            </a:extLst>
          </p:cNvPr>
          <p:cNvSpPr>
            <a:spLocks noGrp="1"/>
          </p:cNvSpPr>
          <p:nvPr>
            <p:ph sz="quarter" idx="15"/>
          </p:nvPr>
        </p:nvSpPr>
        <p:spPr>
          <a:xfrm>
            <a:off x="4572001" y="2201958"/>
            <a:ext cx="6781800" cy="3900730"/>
          </a:xfrm>
        </p:spPr>
        <p:txBody>
          <a:bodyPr vert="horz" lIns="91440" tIns="45720" rIns="91440" bIns="45720" rtlCol="0" anchor="t">
            <a:normAutofit/>
          </a:bodyPr>
          <a:lstStyle/>
          <a:p>
            <a:pPr indent="-228600">
              <a:lnSpc>
                <a:spcPct val="90000"/>
              </a:lnSpc>
              <a:buFont typeface="Arial" panose="020B0604020202020204" pitchFamily="34" charset="0"/>
              <a:buChar char="•"/>
            </a:pPr>
            <a:r>
              <a:rPr lang="tr-TR" sz="2800" b="0" i="0" dirty="0">
                <a:solidFill>
                  <a:srgbClr val="333333"/>
                </a:solidFill>
                <a:effectLst/>
                <a:latin typeface="Roboto" panose="02000000000000000000" pitchFamily="2" charset="0"/>
              </a:rPr>
              <a:t>T</a:t>
            </a:r>
            <a:r>
              <a:rPr lang="en-US" sz="2800" b="0" i="0" dirty="0">
                <a:solidFill>
                  <a:srgbClr val="333333"/>
                </a:solidFill>
                <a:effectLst/>
                <a:latin typeface="Roboto" panose="02000000000000000000" pitchFamily="2" charset="0"/>
              </a:rPr>
              <a:t>he research shows a globalization crisis in the classical sense of the word. It is about the crisis of real and nominal political power, which are often incompatible with each other. In many countries, the desire for “strong statehood” is even stronger. </a:t>
            </a:r>
            <a:endParaRPr lang="en-US" sz="2000" dirty="0"/>
          </a:p>
        </p:txBody>
      </p:sp>
      <p:sp>
        <p:nvSpPr>
          <p:cNvPr id="5" name="Alt Bilgi Yer Tutucusu 4">
            <a:extLst>
              <a:ext uri="{FF2B5EF4-FFF2-40B4-BE49-F238E27FC236}">
                <a16:creationId xmlns:a16="http://schemas.microsoft.com/office/drawing/2014/main" id="{FB4128DB-68E4-A63B-31FE-77ED137CCE6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a:spcAft>
                <a:spcPts val="600"/>
              </a:spcAft>
              <a:defRPr/>
            </a:pPr>
            <a:r>
              <a:rPr lang="en-US" sz="1000" kern="1200">
                <a:solidFill>
                  <a:prstClr val="black">
                    <a:tint val="75000"/>
                  </a:prstClr>
                </a:solidFill>
                <a:latin typeface="Calibri" panose="020F0502020204030204"/>
                <a:ea typeface="+mn-ea"/>
                <a:cs typeface="+mn-cs"/>
              </a:rPr>
              <a:t>Konferans Sunusu</a:t>
            </a:r>
          </a:p>
        </p:txBody>
      </p:sp>
      <p:sp>
        <p:nvSpPr>
          <p:cNvPr id="6" name="Slayt Numarası Yer Tutucusu 5">
            <a:extLst>
              <a:ext uri="{FF2B5EF4-FFF2-40B4-BE49-F238E27FC236}">
                <a16:creationId xmlns:a16="http://schemas.microsoft.com/office/drawing/2014/main" id="{6E55FC41-ABCA-8127-561A-3317B033E12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18D65601-5AE2-46FC-B138-694DDD2B510D}" type="slidenum">
              <a:rPr lang="en-US" sz="1000">
                <a:solidFill>
                  <a:prstClr val="black">
                    <a:tint val="75000"/>
                  </a:prstClr>
                </a:solidFill>
                <a:latin typeface="Calibri" panose="020F0502020204030204"/>
              </a:rPr>
              <a:pPr>
                <a:spcAft>
                  <a:spcPts val="600"/>
                </a:spcAft>
                <a:defRPr/>
              </a:pPr>
              <a:t>9</a:t>
            </a:fld>
            <a:endParaRPr lang="en-US" sz="1000">
              <a:solidFill>
                <a:prstClr val="black">
                  <a:tint val="75000"/>
                </a:prstClr>
              </a:solidFill>
              <a:latin typeface="Calibri" panose="020F0502020204030204"/>
            </a:endParaRPr>
          </a:p>
        </p:txBody>
      </p:sp>
      <p:sp>
        <p:nvSpPr>
          <p:cNvPr id="7" name="Başlık 6">
            <a:extLst>
              <a:ext uri="{FF2B5EF4-FFF2-40B4-BE49-F238E27FC236}">
                <a16:creationId xmlns:a16="http://schemas.microsoft.com/office/drawing/2014/main" id="{5E8BC25F-8A15-EACD-C62F-6733D288FED1}"/>
              </a:ext>
            </a:extLst>
          </p:cNvPr>
          <p:cNvSpPr>
            <a:spLocks noGrp="1"/>
          </p:cNvSpPr>
          <p:nvPr>
            <p:ph type="title"/>
          </p:nvPr>
        </p:nvSpPr>
        <p:spPr>
          <a:xfrm>
            <a:off x="4572001" y="601744"/>
            <a:ext cx="6781800" cy="1338696"/>
          </a:xfrm>
        </p:spPr>
        <p:txBody>
          <a:bodyPr vert="horz" lIns="91440" tIns="45720" rIns="91440" bIns="45720" rtlCol="0" anchor="ctr">
            <a:normAutofit/>
          </a:bodyPr>
          <a:lstStyle/>
          <a:p>
            <a:endParaRPr lang="en-US" sz="4400">
              <a:solidFill>
                <a:schemeClr val="tx1"/>
              </a:solidFill>
              <a:ea typeface="+mj-ea"/>
              <a:cs typeface="+mj-cs"/>
            </a:endParaRPr>
          </a:p>
        </p:txBody>
      </p:sp>
      <p:pic>
        <p:nvPicPr>
          <p:cNvPr id="9" name="Picture 8" descr="hafif, sanat, ekran görüntüsü, fraktal çizim içeren bir resim&#10;&#10;Açıklama otomatik olarak oluşturuldu">
            <a:extLst>
              <a:ext uri="{FF2B5EF4-FFF2-40B4-BE49-F238E27FC236}">
                <a16:creationId xmlns:a16="http://schemas.microsoft.com/office/drawing/2014/main" id="{A0254328-9DE1-25F5-2C55-728E148D1290}"/>
              </a:ext>
            </a:extLst>
          </p:cNvPr>
          <p:cNvPicPr>
            <a:picLocks noChangeAspect="1"/>
          </p:cNvPicPr>
          <p:nvPr/>
        </p:nvPicPr>
        <p:blipFill rotWithShape="1">
          <a:blip r:embed="rId2"/>
          <a:srcRect l="31842" r="35308"/>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Tree>
    <p:extLst>
      <p:ext uri="{BB962C8B-B14F-4D97-AF65-F5344CB8AC3E}">
        <p14:creationId xmlns:p14="http://schemas.microsoft.com/office/powerpoint/2010/main" val="36096861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CAC34B31-7353-4357-814E-0E5916A110F2}">
  <ds:schemaRefs>
    <ds:schemaRef ds:uri="http://schemas.microsoft.com/sharepoint/v3/contenttype/forms"/>
  </ds:schemaRefs>
</ds:datastoreItem>
</file>

<file path=customXml/itemProps2.xml><?xml version="1.0" encoding="utf-8"?>
<ds:datastoreItem xmlns:ds="http://schemas.openxmlformats.org/officeDocument/2006/customXml" ds:itemID="{11DE3569-F02A-48B1-8F6E-F11E8BF870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9B3369-3F0F-499C-9EE7-8EC46B6E8A7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34</TotalTime>
  <Words>900</Words>
  <Application>Microsoft Office PowerPoint</Application>
  <PresentationFormat>Širokoúhlá obrazovka</PresentationFormat>
  <Paragraphs>80</Paragraphs>
  <Slides>13</Slides>
  <Notes>4</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13</vt:i4>
      </vt:variant>
    </vt:vector>
  </HeadingPairs>
  <TitlesOfParts>
    <vt:vector size="21" baseType="lpstr">
      <vt:lpstr>Aptos</vt:lpstr>
      <vt:lpstr>Aptos Display</vt:lpstr>
      <vt:lpstr>Arial</vt:lpstr>
      <vt:lpstr>Calibri</vt:lpstr>
      <vt:lpstr>Merriweather</vt:lpstr>
      <vt:lpstr>Roboto</vt:lpstr>
      <vt:lpstr>Times New Roman</vt:lpstr>
      <vt:lpstr>Office Teması</vt:lpstr>
      <vt:lpstr>Active Citizenship in the context of Migration</vt:lpstr>
      <vt:lpstr>Active Citizenship</vt:lpstr>
      <vt:lpstr>Background</vt:lpstr>
      <vt:lpstr>Prezentace aplikace PowerPoint</vt:lpstr>
      <vt:lpstr>Pluralism</vt:lpstr>
      <vt:lpstr>Prezentace aplikace PowerPoint</vt:lpstr>
      <vt:lpstr>Basic Question on Migration and Citizenship</vt:lpstr>
      <vt:lpstr>Dialectics of Global and National Discourses</vt:lpstr>
      <vt:lpstr>Prezentace aplikace PowerPoint</vt:lpstr>
      <vt:lpstr>Prezentace aplikace PowerPoint</vt:lpstr>
      <vt:lpstr>Prezentace aplikace PowerPoint</vt:lpstr>
      <vt:lpstr>Prezentace aplikace PowerPoint</vt:lpstr>
      <vt:lpstr>https://actnewhome-vle.eu/?lang=en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Citizenship in the context of Migration</dc:title>
  <dc:creator>Sezgi Durgun</dc:creator>
  <cp:lastModifiedBy>Jiří Baroš</cp:lastModifiedBy>
  <cp:revision>1</cp:revision>
  <dcterms:created xsi:type="dcterms:W3CDTF">2024-04-09T21:08:23Z</dcterms:created>
  <dcterms:modified xsi:type="dcterms:W3CDTF">2024-04-10T05:21:26Z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