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322" r:id="rId4"/>
    <p:sldId id="321" r:id="rId5"/>
    <p:sldId id="323" r:id="rId6"/>
    <p:sldId id="324" r:id="rId7"/>
    <p:sldId id="335" r:id="rId8"/>
    <p:sldId id="336" r:id="rId9"/>
    <p:sldId id="337" r:id="rId10"/>
    <p:sldId id="338" r:id="rId11"/>
    <p:sldId id="339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4" r:id="rId2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880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335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966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45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523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642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421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3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333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7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1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654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13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39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53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Socialismus, nebo kapitalismus?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Idea a ideál kapitalismu (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Gaus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soukromé vlastnictví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trh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firma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rozvoj morálních schopností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Cohen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049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Soukromé vlastnictví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rozsah vlastnických práv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rozsah objektů (předmětů vlastnického práva)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společné zdroje a znečištění</a:t>
            </a:r>
          </a:p>
        </p:txBody>
      </p:sp>
    </p:spTree>
    <p:extLst>
      <p:ext uri="{BB962C8B-B14F-4D97-AF65-F5344CB8AC3E}">
        <p14:creationId xmlns:p14="http://schemas.microsoft.com/office/powerpoint/2010/main" val="294138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Soukromé vlastnictví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ospravedlnění vlastnických práv: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457200" indent="-457200" defTabSz="2880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sebe-vlastnictví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suum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a proces extenze (Locke)</a:t>
            </a:r>
          </a:p>
          <a:p>
            <a:pPr marL="457200" indent="-457200" defTabSz="288000">
              <a:buFontTx/>
              <a:buChar char="-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- jednání a držení věcí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Lomasky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). Maximalizace 	kontroly 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5517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Trhy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svobodná směna na trzích vede k efektivním 	výsledkům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Coase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př. továrny 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polysilikon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dotčených farmářů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jsou vládní aktivity ospravedlněny? </a:t>
            </a:r>
          </a:p>
        </p:txBody>
      </p:sp>
    </p:spTree>
    <p:extLst>
      <p:ext uri="{BB962C8B-B14F-4D97-AF65-F5344CB8AC3E}">
        <p14:creationId xmlns:p14="http://schemas.microsoft.com/office/powerpoint/2010/main" val="2756030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Trhy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vzájemný prospěch vs. hra s nulovým součtem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problém asymetrických informací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asymetrická vyjednávací síla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zvyšují trhy možnosti volby?</a:t>
            </a:r>
          </a:p>
        </p:txBody>
      </p:sp>
    </p:spTree>
    <p:extLst>
      <p:ext uri="{BB962C8B-B14F-4D97-AF65-F5344CB8AC3E}">
        <p14:creationId xmlns:p14="http://schemas.microsoft.com/office/powerpoint/2010/main" val="3832450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Trhy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vzájemný prospěch vs. hra s nulovým součtem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problém asymetrických informací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asymetrická vyjednávací síla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zvyšují trhy možnosti volby?</a:t>
            </a:r>
          </a:p>
        </p:txBody>
      </p:sp>
    </p:spTree>
    <p:extLst>
      <p:ext uri="{BB962C8B-B14F-4D97-AF65-F5344CB8AC3E}">
        <p14:creationId xmlns:p14="http://schemas.microsoft.com/office/powerpoint/2010/main" val="26956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Trhy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projekty, plány a pravidla chování (Hayek)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systém cen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řešit zácpy?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cena vs. hodnota? </a:t>
            </a:r>
          </a:p>
        </p:txBody>
      </p:sp>
    </p:spTree>
    <p:extLst>
      <p:ext uri="{BB962C8B-B14F-4D97-AF65-F5344CB8AC3E}">
        <p14:creationId xmlns:p14="http://schemas.microsoft.com/office/powerpoint/2010/main" val="338509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Firma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kooperativy dělníků?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autorita a redukce transakčních nákladů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socialistický charakter kapitalistické firmy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zisk vs. zájmy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66329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Rozvoj morálních schopností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přináší účast na trhu?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rovná ekonomická svoboda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restrikce a sociální regulace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plné využití svobod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paralely se svobodou projevu </a:t>
            </a:r>
          </a:p>
        </p:txBody>
      </p:sp>
    </p:spTree>
    <p:extLst>
      <p:ext uri="{BB962C8B-B14F-4D97-AF65-F5344CB8AC3E}">
        <p14:creationId xmlns:p14="http://schemas.microsoft.com/office/powerpoint/2010/main" val="413170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Klasický vs. vysoký liberalismus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351345"/>
            <a:ext cx="79157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znamená respektovat jedince jako svobodné 	a rovné?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jaký status má právo na vlastnictví a svobodné 	nakládání s majetkem a smluvní ekonomické 	svobody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Libertariáni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 klasičtí liberálové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2167467"/>
            <a:ext cx="79050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svoboda je vlastnictví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Naverson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). Proti 	sociální spravedlnosti (Tomasi)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společnost respektující vlastnická práva 	dokáže lépe zajistit ideály sociální 	spravedlnosti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Brennan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ekonomické svobody a prostor pro 	pluralismus a 	diverzitu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064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Libertariáni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 klasičtí liberálové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moc, donucení a dominance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depolitizace skrze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komodifikaci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kritiky kapitalismu často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nefér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- jaká je čistá 	forma/ideál kapitalismu? </a:t>
            </a:r>
          </a:p>
        </p:txBody>
      </p:sp>
    </p:spTree>
    <p:extLst>
      <p:ext uri="{BB962C8B-B14F-4D97-AF65-F5344CB8AC3E}">
        <p14:creationId xmlns:p14="http://schemas.microsoft.com/office/powerpoint/2010/main" val="421425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Socialismus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výlet pod stan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realizované při výletu pro stan: 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(1)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egalitární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(2) p.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135543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Socialismus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egalitární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princip: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buržoazní rovnost příležitostí</a:t>
            </a:r>
          </a:p>
          <a:p>
            <a:pPr marL="514350" indent="-514350" defTabSz="288000">
              <a:buAutoNum type="arabicParenBoth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levicově-liberální rovnost příležitostí</a:t>
            </a:r>
          </a:p>
          <a:p>
            <a:pPr marL="514350" indent="-514350" defTabSz="288000">
              <a:buAutoNum type="arabicParenBoth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socialistická rovnost příležitostí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301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Socialismus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3 typy nerovností: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plynoucí z různosti preferencí a voleb</a:t>
            </a:r>
          </a:p>
          <a:p>
            <a:pPr marL="514350" indent="-514350" defTabSz="288000">
              <a:buAutoNum type="arabicParenBoth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kvůli politováníhodným volbám</a:t>
            </a:r>
          </a:p>
          <a:p>
            <a:pPr marL="514350" indent="-514350" defTabSz="288000">
              <a:buAutoNum type="arabicParenBoth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514350" indent="-514350" defTabSz="288000">
              <a:buAutoNum type="arabicParenBoth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v důsledku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option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lucku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230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Socialismus 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9956" y="1798159"/>
            <a:ext cx="84130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požadavek společenství: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 když některé nerovnosti nemohou být zakázány 	ve jménu socialistické rovnosti příležitostí, 	mohou být zakázány ve jménu společenství.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společenská vs. tržní reciprocita (chamtivost a 	strach)</a:t>
            </a:r>
          </a:p>
        </p:txBody>
      </p:sp>
    </p:spTree>
    <p:extLst>
      <p:ext uri="{BB962C8B-B14F-4D97-AF65-F5344CB8AC3E}">
        <p14:creationId xmlns:p14="http://schemas.microsoft.com/office/powerpoint/2010/main" val="294633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230738" cy="68721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Socialismus 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1" y="1219200"/>
            <a:ext cx="823073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tento ideál žádoucí?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tento ideál uskutečnitelný? Omezení (a) lidské přirozenosti, (b) sociální technologie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díla Josepha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Carense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Johna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Roemera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welfare-state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tržní socialismus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efektivita jako jedna z hodnot</a:t>
            </a:r>
          </a:p>
        </p:txBody>
      </p:sp>
    </p:spTree>
    <p:extLst>
      <p:ext uri="{BB962C8B-B14F-4D97-AF65-F5344CB8AC3E}">
        <p14:creationId xmlns:p14="http://schemas.microsoft.com/office/powerpoint/2010/main" val="18082131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1817</TotalTime>
  <Words>630</Words>
  <Application>Microsoft Office PowerPoint</Application>
  <PresentationFormat>Předvádění na obrazovce (4:3)</PresentationFormat>
  <Paragraphs>191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Socialismus, nebo kapitalismus?  Jiří Baroš</vt:lpstr>
      <vt:lpstr>   Klasický vs. vysoký liberalismus</vt:lpstr>
      <vt:lpstr>   Libertariáni a klasičtí liberálové I</vt:lpstr>
      <vt:lpstr>   Libertariáni a klasičtí liberálové II</vt:lpstr>
      <vt:lpstr>   Socialismus I</vt:lpstr>
      <vt:lpstr>   Socialismus II</vt:lpstr>
      <vt:lpstr>   Socialismus III</vt:lpstr>
      <vt:lpstr>   Socialismus IV</vt:lpstr>
      <vt:lpstr>   Socialismus V</vt:lpstr>
      <vt:lpstr>   Idea a ideál kapitalismu (Gaus)</vt:lpstr>
      <vt:lpstr>   Soukromé vlastnictví I</vt:lpstr>
      <vt:lpstr>   Soukromé vlastnictví II</vt:lpstr>
      <vt:lpstr>   Trhy I</vt:lpstr>
      <vt:lpstr>   Trhy II</vt:lpstr>
      <vt:lpstr>   Trhy II</vt:lpstr>
      <vt:lpstr>   Trhy III</vt:lpstr>
      <vt:lpstr>   Firma</vt:lpstr>
      <vt:lpstr>   Rozvoj morálních schopností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133</cp:revision>
  <cp:lastPrinted>2014-10-15T14:35:53Z</cp:lastPrinted>
  <dcterms:created xsi:type="dcterms:W3CDTF">2013-12-10T20:26:31Z</dcterms:created>
  <dcterms:modified xsi:type="dcterms:W3CDTF">2024-04-02T18:59:16Z</dcterms:modified>
</cp:coreProperties>
</file>