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91" r:id="rId9"/>
    <p:sldId id="293" r:id="rId10"/>
    <p:sldId id="278" r:id="rId11"/>
    <p:sldId id="290" r:id="rId12"/>
    <p:sldId id="279" r:id="rId13"/>
    <p:sldId id="287" r:id="rId14"/>
    <p:sldId id="280" r:id="rId15"/>
    <p:sldId id="281" r:id="rId16"/>
    <p:sldId id="288" r:id="rId17"/>
    <p:sldId id="264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4-02T10:41:48.0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2319">
    <iact:property name="dataType"/>
    <iact:actionData xml:id="d0">
      <inkml:trace xmlns:inkml="http://www.w3.org/2003/InkML" xml:id="stk0" contextRef="#ctx0" brushRef="#br0">5902 8994 0,'47'0'351,"47"-24"-343,72 0 4,-25 1-4,-23-1 3,-23 24-4,-1-23 7,-70 23-6,47 0 2,-24-24-2,-24 24 4,48 0-2,-47 0 3,23 0-6,0 0 1,-23 0 4,0 0-3,-1 0-1,24 0 2,-23 0 5,0 0-8,23 0 4,-24 0-1,1 0 12,0 0-14,-1 0 26,1 0-17,-1 0 2,1 0 48</inkml:trace>
    </iact:actionData>
  </iact:action>
  <iact:action type="add" startTime="16611">
    <iact:property name="dataType"/>
    <iact:actionData xml:id="d1">
      <inkml:trace xmlns:inkml="http://www.w3.org/2003/InkML" xml:id="stk1" contextRef="#ctx0" brushRef="#br0">6893 16571 0,'48'0'282,"-1"0"-273,47 0 2,24-23-1,47 23 0,-70-24 1,23 24-5,-47 0 10,-24 0-10,0-24 5,0 24-4,-23 0 4,23 0-1,-23 0-1,47 0 3,-24 0-5,0-23 5,0 23-4,0 0 2,-23 0 2,23 0-3,-23 0 1,-1 0 2,1 0-5,0 0 4,-1 0 0,1 0-4,-1 0 25,1 0-21,0 0 1,-1 0 12,1 0 11</inkml:trace>
    </iact:actionData>
  </iact:action>
  <iact:action type="add" startTime="20565">
    <iact:property name="dataType"/>
    <iact:actionData xml:id="d2">
      <inkml:trace xmlns:inkml="http://www.w3.org/2003/InkML" xml:id="stk2" contextRef="#ctx0" brushRef="#br0">3164 15367 0,'23'0'360,"24"-23"-348,24 23-3,-24-24-2,24 24 6,-24-24-6,1 24 4,22-23-1,-46 23 0,23 0 0,1-24 1,-25 24-3,24 0 2,-23 0 2,23 0-2,0 0 10,-23 0-17,23 0 2,-23 0 8,23 0-4,0 0 0,0 0 10,-23 0-7,23 0-2,-23 0-1,-1 0 0,1 0 2,0 0 0,-1 0-1,1 0-1,-1 0-1,1 0 4,23 0-3,-23 0 14,0 0-14,-1 0-1,1 0 1,-1 0 2,1 0 12,0 0-15,-1 0 21,1 0-21,-1 0 14,1 0 28,0 0-10</inkml:trace>
    </iact:actionData>
  </iact:action>
  <iact:action type="add" startTime="37325">
    <iact:property name="dataType"/>
    <iact:actionData xml:id="d3">
      <inkml:trace xmlns:inkml="http://www.w3.org/2003/InkML" xml:id="stk3" contextRef="#ctx0" brushRef="#br0">14825 15226 0</inkml:trace>
    </iact:actionData>
  </iact:action>
  <iact:action type="add" startTime="38092">
    <iact:property name="dataType"/>
    <iact:actionData xml:id="d4">
      <inkml:trace xmlns:inkml="http://www.w3.org/2003/InkML" xml:id="stk4" contextRef="#ctx0" brushRef="#br0">14825 15226 0,'-24'23'349,"24"1"-337,-23-24-6,-25 23 8,48 1-3,-23 0-3,-1-24 2,1 23-3,-1 1 6,-23-1-5,0 1 18,-1 0-20,48-1 5,-23-23-4,-24 0 3,47 24-1,-24-24 3,0 24 1,1-24-7,-1 23 2,1-23 4,-1 0-1,0 0 1,1 24-4,-24-1 17,23-23-20,0 24 8,1-24-7,-1 0 1,1 0 4,-1 0-1,0 24 4,1-24-8,-1 0 8,0 23 7,-23-23-17,0 24 21,23-24-17,1 0 2,-1 0-3,1 0 7,-1 23-3,-23-23-5,23 24 9,-23-24-9,23 0 5,1 0 0,-24 0 0,-1 24-3,1-24 9,24 0-5,-25 0-2,1 0 0,0 0 2,0 0-5,23 0 5,0 0-3,-23 0 1,0 0 11,23 0-11,24-24-3,-47 24 7,24 0-9,-1-24 19,0 24-10,1-23-6,-1 23-4,1-24 9,-1 24 8,0-23 0,1 23-14,23-24 3,-24 0 13,1 1-18,23-1 19,-24 24-14,0 0-1,24-23 3,0-1 6,-23 24-9,-1-24 8,1 1 10,23-1-19,0 0 21,-24 1-9,24-1 6,0 1-3,0-1 0,0 0 14,0 1-15,0-1 3,0 1-15,0-1 13,24 0-4,-24 1-7,23 23-4,1-24 12,-24 1-8,23 23-6,1-24 4,-24 0 9,47 1-7,-23 23-2,-1-24 1,25-23-1,-1 23-1,-24-23 3,25 47-1,-1-23 0,0-1-4,-47 0 3,24 24-2,23-23 2,-24 23 12,1 0-13,0 0 14,-1 0-16,1-24 2,0 24 12,-1 0-14,1 0 2,23-23 4,-23 23-4,-1 0 2,24 0 0,-23 0 11,0 0-16,-1 0 5,1 0-3,-1 0 4,1 0-1,0 0-4,-1 0 2,24 0 6,1-24-9,-25 24 7,24 0-3,-23 0-1,23 0 5,0 0-8,-23 0 5,23 0 1,-23 0-5,23 0 0,0 0 5,-23 0-1,0 0 1,23 0-4,0 24 15,-23-24-16,-1 0 2,24 23 3,1-23 10,-25 24-16,1-1 3,23 1 0,0 0 6,0-1 6,-23-23-15,-24 24 2,47-24 3,-23 23 0,-24 1 1,23-24-4,1 24 1,-24-1 11,24 1-6,-1-24-7,1 23 16</inkml:trace>
    </iact:actionData>
  </iact:action>
  <iact:action type="add" startTime="49523">
    <iact:property name="dataType"/>
    <iact:actionData xml:id="d5">
      <inkml:trace xmlns:inkml="http://www.w3.org/2003/InkML" xml:id="stk5" contextRef="#ctx0" brushRef="#br0">2573 8545 0,'-70'0'120,"46"0"-107,-23 0-4,-24 0 4,47 0-10,-46 0 10,-1 0-5,24 0 4,-48 0-5,1 0 6,-1 0-3,72 0 4,-48 0-8,24 24 0,-1-24 5,1 0 1,0 0-4,23 0 3,-23 23 1,24-23 1,-48 0-9,24 0 7,23 0-1,-23 24-2,-1-24 4,25 0-2,-24 0 0,23 0 0,0 24 1,-23-24 3,24 0-8,-25 0 3,25 0-1,-1 0 6,-23 23-7,23-23 5,1 0-3,-24 0-1,23 0 7,-23 0-9,0 0 3,23 24 2,-23-24-1,-24 23 3,47-23-6,1 0 4,-1 0-1,0 24-1,-23-24 4,0 24 5,23-24-11,1 0 5,-24 23-3,23-23 3,-23 0 6,0 24 1,23-24-6,0 23 4,1-23-3,-1 0-3,24 24-3,-23-24 5,-1 24 2,24-1-2,-24-23 6,1 24-1,23-1-5,-24-23-7,24 24 24,0 0-21,0-1 13,0 1 26,0-1-27,24-23-11,-1 0 1,1 24 0,0 0-2,-1-1 1,1-23 2,-1 0-4,1 24 4,0 0-3,23-24 0,-47 23-1,47-23 5,-23 0-1,-1 24-5,1-1 2,-1-23 4,1 24-5,0-24 3,-1 0-1,1 0 8,-1 0-8,1 0-1,47 24 4,0-24-4,23 23-3,1-23 6,23 0 0,-24 0-3,24 24 0,0-24 0,0 0 4,-23 23-5,-1-23 8,-47 24-13,0-24 11,1 0-7,-25 0 13,1 0-10,-1 0 9,1 0-6,0 0-3,-1 0 6,24 0-6,-23 0 4,23 0 1,0 0-2,1 0-4,-25 0 11,1 0-8,0 0-6,-1 0 7,1 0-1,23 0 9,-23 0-13,-1 0 0,1 0 3,-1 0-2,25 0 2,-25 0-3,24 0 5,-23 0-2,0 0-3,23 0 1,-24 0 3,25 0 8,-25 0-11,24 0 3,1 0-6,-25 0 5,48 0 0,0 0-1,-47 0 2,46 24-4,-22-24 3,-25 0-1,24 0-3,-47 23 4,48-23-2,-25 0 1,1 0-1,70 0 3,24 24-2,47-24 4,-46 23-7,-25 1 3,-47-24 0,-23 24 1,-1-24-4,25 0 3,-25 0 21,1 23-22,-1-23 1,1 0 1,0 0-3,-1 0 403,1 0-402,-1 0 1,1 0 2,47 0-5,23 0 3,72-23 3,46 23-4,-94 0 1,-47 0-5,-24 0 7,0 0-2,-23-24 1,-1 24-4,1 0 15,0 0 3,-1 0-1,1 0-4,-1 0 2,25 0-15,-25-24 15,1 24-10,23-23 5,-23 23-5,-24-24-1,23 24 7,1 0-8,0 0 0,-24-23 0,23 23-2,1-24 6,-1 24-5,25-24 14,-48 1-16,47 23 2,-24-24 1,1 24 9,0 0-8,-24-23-2,23-1 2,1 24 11,-1 0-5,-23-24-5,0 1 18,0-1-12,0 1 23,0-1-24,0 0 24,0 1-30,0-1 0,-23 24 9,23-24-18,-24 1 5,1-24 2,-25-1-1,25 1 3,-1 24 2,-23-1-3,0-23-1,0 0 1,23 23 1,-23-23-2,-1 23 2,-22 1-1,-1-25 3,24 25-6,-24-1-1,24-23 4,-24 23 1,47 24-1,-47 0-1,24-23 3,24 23-2,-48-24 0,24 24 1,-1-23 1,1 23-5,0-24 6,23 24-6,-23 0 0,-24 0 9,48 0-10,-25-24 4,-22 24 1,46 0-2,-23 0 5,0-23-5,-1 23 0,1 0 0,0 0 0,0 0 3,0 0-5,23 0 4,-23 0-4,-24 0 7,47 0-3,-47 23-6,48-23 10,-48 24-6,0 0 1,24-24-4,0 23 8,-24-23-7,24 24 7,0-24-6,-1 0 0,1 0 3,0 23 0,0-23-3,0 0 4,47 24-2,-48-24 2,1 24-3,23-24 5,1 23-11,-1-23 10,1 0-6,-25 0 3,25 24 0,-1-24 0,-23 23 4,23-23-7,1 24 5,-1-24-3</inkml:trace>
    </iact:actionData>
  </iact:action>
  <iact:action type="add" startTime="69843">
    <iact:property name="dataType"/>
    <iact:actionData xml:id="d6">
      <inkml:trace xmlns:inkml="http://www.w3.org/2003/InkML" xml:id="stk6" contextRef="#ctx0" brushRef="#br0">14990 9041 0,'0'-24'299,"-23"1"-289,-1-25 9,24 25 2,-24-1-1,1 1-2,-1-1-7,24 0 9,-23 1-10,-1 23 1,24-24 8,-24 1-10,1 23 0,-1 0 1,24-24 1,0 0 2,-24 24-6,1-23 3,-1 23 11,1-24-12,-1 24 1,24-23-2,-24 23 15,1-24-10,23 0-9,-24 1 10,1 23-5,-1 0-2,0-24 3,1 1 0,-1-1 1,-23 0-2,0 1 3,0-1 0,23 1-6,-47-1 8,0 0-9,24 1 9,-24-1-4,0 1-2,24 23 5,24-24-8,-48 24 8,24-24 0,23 24-7,-23-23 4,0 23 1,23 0-2,0 0-1,-23-24 2,24 24 2,-25 0-4,25 0 4,-24 0-2,-1 0-2,1 0 16,24 0-16,-1 0 0,0 0 4,1 0-2,-1 0 9,0 0-10,1 0 14,-1 0-15,1 24 23,-1-24-22,0 0 1,24 23 15,-23 1-16,-24-24-2,47 24 3,-24-24-1,0 23 5,-23 1 1,24-24-3,23 23-3,-24-23-2,-23 24 5,47 0 0,-24-24-2,-23 23-3,0 24 16,23-47-16,-23 24 15,23 0-8,24-1-9,-23-23 5,-1 24 11,1-1-9,23 1-5,-24-24 12,24 24-8,-24-1 2,1 1 13,23-1-16,-24 1-1,0 0 4,24-1-3,0 1-4,0-1 6,-23 25-1,-1-1 10,24-24-11,-23 1 2,23 23-5,0-23 3,0 23 0,0 0 1,0 1 11,0-25-16,0 1 15,0-1-14,0 1 16,0 0-12,0-1 6,0 1 6,23-1-15,-23 1 20,24-24-13,-1 24-6,1-24 6,0 23 8,23-23-12,-47 24-2,24-24 0,-1 23 1,24-23 11,-23 24-13,0-24 3,-1 24-2,1-24 3,23 23-2,-23-23-1,-1 0-1,1 24 5,-1-24-4,1 0 1,0 0 0,-1 0-1,-23 23 2,24-23 7,23 0-16,-23 0 16,-1 0-8,1 0 1,-1 0-1,1 0-1,0 0 3,-1 0-2,1 0 0,23 0 9,0 0 5,-23 0-17,0 0 3,-1 0 1,1 0-3,-1 0 1,25 0-1,-25 0 5,24 0-4,-23 0-1,23 0 2,0 0 3,-23 0-3,23 0-1,0-23 0,-23 23 2,23 0 1,-23 0-2,23 0 0,0-24-3,-23 24 3,23 0 1,0 0 0,-23-23-1,47 23-1,-24 0 2,-23 0-4,23 0 6,0 0-3,0 0-1,24 0-2,-47-24 5,46 24-2,-22 0 0,22 0 0,1 0 0,0 0-1,-24 0 3,24 0-5,0 0 4,-24-24 2,0 24-4,1 0 2,-25 0-3,1 0 2,-1 0 1,1 0 20,0-23-25,-1 23 17,-23-24 4,0 1 37,0-1-41,24 0-20,-24 1 18,0-24-12,0 23 12,0 0-13,0 1 5,0-1-6,0 1 4,-24 23-2,24-48 5,-23 48-8,-1-23 4,24-1 4,0 0-6,-24 1 2,1 23 1,23-24 8,-24 1-11,1 23 3,-1-24-1,24 0 12,-24 24-16,24-23 6,-23 23-2,23-24 0,0 1 1,-24 23-2,1 0 12,-1-24-11,24 0 7,-24 24 18</inkml:trace>
    </iact:actionData>
  </iact:action>
  <iact:action type="add" startTime="80286">
    <iact:property name="dataType"/>
    <iact:actionData xml:id="d7">
      <inkml:trace xmlns:inkml="http://www.w3.org/2003/InkML" xml:id="stk7" contextRef="#ctx0" brushRef="#br0">732 16996 0,'71'0'262,"-24"0"-250,71 0-7,24 0 7,-24 0-5,0 0 3,0 0 2,-24 0-2,1 0 0,23 0 2,0 0-3,0 24 4,-24-24-7,1 0 5,-48 0-2,0 23 2,0-23-3,1 0 4,22 0-4,48 24 4,237 0-3,187-1 2,214 24-1,-166 48-1,-260-48 1,-212-47 0,24 47 1,-95-47-1,24 0-3,-24 0 4,-23 0-1,0 0 2,-1 0-3,1 0 1,23 0-2,0 0 2,24 0 0,23 0-1,1 0 3,-24 0 0,23 0-4,-47 0 0,1 0 2,-1 0 0,0 0 0,0 0-1,24 0 6,0 0-8,-24 0 5,24 0-2,-48 0-1,25 0 1,-1 0 0,-24 0 0,1 0-3,0 0 3,-1 0 24,1 0-23,0 0 4,-1 0 19,-23-23-28,24 23 9,-24-24 3,0-23-9,23 47 0,1-24 12,-24 1-10,0-25 8,0 1-7,24 24 0,-24-48-5,0 23 3,0 25-1,0-24-1,0 23 2,0 0 1,0 1 1,0-1-4,0 1 0,-24-1 5,0-23 7,24 0-10,-23-1 9,-1 1-10,1 47 2,23-47-2,0 23 5,-48 24-8,25-47 5,-1 24 0,24-1-2,-47 0 1,0-23-1,-1 0 0,25 23 0,-24 1 1,-1-1-1,1-23 6,24 23-6,-48-23 1,24 23 0,23 24-3,-47-47 7,24 24-5,-24-1 6,48 0-8,-48 1 3,0-1 0,0 1-2,-23-1 1,46 24 0,-46-24-1,23 1 2,-23 23 3,23 0-2,0-24-2,-47 24 2,24-23 3,-24 23-8,47 0 0,0 0 5,24 0-2,-24 0 3,24 0-2,-24 0 0,0 0-3,24 0 8,-24 0-7,0 0 2,0 0 2,24 0-4,-24 0 3,1 23-4,22 1 6,-22-24-5,-1 23 5,24 1-8,-1-24 7,-22 24-1,-1-24-4,24 23 7,-24-23-8,0 24 5,24-24 4,-1 23-6,-22-23-5,-1 24 12,47-24-11,-47 24 11,1-24-10,46 0 3,-47 0 4,24 23-7,0-23 8,0 24-8,-24-24 4,47 23 7,-47-23-14,24 24 10,23-24-6,-23 0 5,0 24-4,23-24 2,-23 0 3,0 0-3,0 0 7,23 0-5,1 23-2,-25-23 0,25 0-2,-1 0 2,-23 0-1,23 0 4,1 0-3,-1 0 0,1 0 1,-1 0-3,0 0 15,-23 0-16,47 24 7,-24-24-9,1 0 8,-1 0-4,1 0 8,-1 23-7,0-23 11,1 0-11,-1 0 1,1 0 13,-1 0-20,-23 0 18,23 24-12,-23-24 13,23 0-12,24 24-6,-47-24 5,24 0 3,-1 0-8,-23 23 4,0-23 13,23 0-14,0 0 9,-23 0-11,0 0 17,0 24-19,23-24 12,0 0-9,1 0 1,-1 24 4,-23-24-1,0 0 5,23 23-6,1-23 3,-1 0-2,0 0-2,1 0 3,-1 0-6,-23 0 14,23 0-12,1 0 17,-1 0-17,1 0 3,-1 0-1,0 0-1,1 0 2,-1 0-1,1 0 0,-1 0 10,0 0-11,1 0 1,-1 0 11,1 0-13,-1 0 13,0 0-10,1 0-5,-1 0 24,0 0-25,1 0 31,-1 0-14,1 0-3,23 24-8,-24-24 17,24 23-19,-24-23 10,24 24 44,-23-24-52,23 24 19,-24-24-20,24 23 21,0 1 7,-23-1-17,-1-23 14,24 24-23,0 0 1,-24-1 5,24 1 23,0-1-21</inkml:trace>
    </iact:actionData>
  </iact:action>
  <iact:action type="add" startTime="85805">
    <iact:property name="dataType"/>
    <iact:actionData xml:id="d8">
      <inkml:trace xmlns:inkml="http://www.w3.org/2003/InkML" xml:id="stk8" contextRef="#ctx0" brushRef="#br0">14707 16099 0,'-47'-24'131,"-48"24"-123,1-23 2,-1 23 1,48 0 1,-94-24-3,70 24 0,-47-47-1,23 47 2,1 0-1,23 0 4,24 0-5,0 0 4,-1 0-2,25 0 2,-24 0-4,23 0 1,-23 0 1,0 0 0,23 0 14,0 0-16,1 0 8,-1 0-2,1 0 6,-25 0-13,25 0 16,-1 0-15,0 0 2,-23 0 15,24 0-12,-1 24-1,0-24-5,1 0 5,-1 0-2,1 0 0,-1 23 11,0-23-12,1 24 4,-1-1-6,1-23 4,-1 0-1,-23 24-1,47 0-1,-47-24 3,23 0-2,24 23 2,-47-23 0,23 24-4,24-1 6,-23-23-1,-1 0-3,0 0 1,24 24-5,-23-24 8,-1 24-5,1-1 35,-1 1-34,0-24 11,24 24-7,0-1 16,-23-23-24,23 24 10,0-1 13,0 1-4,0 0-17,0-1 5,0 1-5,0-1 3,0 1 9,0 0 1,23-24-11,1 23 10,0 1-14,-24-1 3,47 25 3,0-1-1,0 0 1,24 0-2,-47-23 0,23 23 1,-24-23-1,1-1 2,0 1 19,-1-1-18,24-23 3,1 24-2,-25 0-4,24-1 3,24 1-6,-47 0 4,-1-24 2,25 23-3,-25-23 1,1 0 1,23 0-2,0 0 3,24 24-3,0-24 0,23 23 7,-23-23-10,24 0 4,-25 0-3,-22 0 3,-1 0 1,24 0-1,-48 0 2,48 0-3,0 0 1,-24 0 2,24 0-5,23-23 5,-46 23-6,46-24 6,-23 1-3,0-1 0,-48 24 3,48 0-3,-24-24 1,-23 24 3,-24-23-5,24 23 3,-1 0-3,1-24 14,-1 24-13,1 0 0,0-24 11,-24 1-11,47-1 4,-47-23 9,23 23-15,1 1 3,0-1 3,-24 1-6,0-25 1,0 1 0,23 0 15,-23 23-12,0 1 5,0-1-6,0 1 13,0-1-4,0 0-9,-23 1 11,-1-1-13,0 1 14,1-1-12,-1 0 2,1 1 4,-25-1-7,48 1 1,-23 23 2,-1-24-3,24 0 0,-23 24 13,-25-23-11,48-1-4,0 0 7,-23 24-8,-1 0 9,24-23 0,-24 23-7,1-24 14,-1 24-13</inkml:trace>
    </iact:actionData>
  </iact:action>
  <iact:action type="add" startTime="92060">
    <iact:property name="dataType"/>
    <iact:actionData xml:id="d9">
      <inkml:trace xmlns:inkml="http://www.w3.org/2003/InkML" xml:id="stk9" contextRef="#ctx0" brushRef="#br0">12134 9277 0,'0'24'301,"-71"70"-291,-189 354-2,-70 95 2,70-141-2,189-308 5,24 48-4,24-71 0,-1-1 0,0 1 6,1 24-6,-1-25 0,24 25 0,-23-48 4,-1 24-6,24 0 0,-24 23 6,24-47-6,-23 24 3,23 0 1,-24-24 2,24 24-4,-23 23 0,23-23 1,0-23-1,0 46 4,0-23-4,0-24 0,-24 0 0,24 0-1,0 1 2,0-1 3,0 0-4,0 0 2,0 24 1,0 0-6,24-24 6,-24 24-3,23 0-1,1 0 3,-1-24-2,25 0 4,-25 24-4,1-24 2,23 0-5,-47 0 8,24 1-3,-24-25-2,23 1 4,1-1-7,-24 1 4,23-24 0,-23 47 0,0-23-3,24-24 3,0 47 0,-24-23 3,23-24-4,1 23 3,23 25 0,-23-1 2,23 0-1,0-23-3,-23 23 0,23 24 1,0-24 0,0 0-5,-23-23 5,-1-1 0,1 24-5,0-23 4,-1 0 12,-23-1-11,24 1-4,23 23 5,-23 24-1,-24-48-2,47 48 2,-23-23-1,-1-25 2,-23 1-7,24 23 4,-24-23 14,23-24-14,-23 47 2,0-24 9,0 25-8,24-1-3,0 0 1,-1 24 1,1 0-5,-1-1 3,1-46 4,-24 23-3,0-23 1,0-1-2,24 1 2,-24 0-3,0 23 3,23 0 1,-23-23-5,0 23 2,0 0 2,0 0 9,0-23-12,0 0 2,0-1 1,0 1 0,0-1 17,0 1 740,0 0-737,0-1-23,0 1 19,0-1-19,0 1 11,0 0-3,24-24-2,-24 23-8,0 1 17,23 23-15,1-23 10,0-1-3,-24 1-6,0-1 10,23 1-12,1 0 5,-1-1-2,-23 1 0,24-1-1,0 1-1,-1 0 5,1 23 5,23-23-4,-47-1-7,24-23 2,-1 24 2,1-1 0,0 1 7,-1-24-8,-23 24 1,24-24-3,-24 23 4,23-23 28,-23 24-28,0-1 26</inkml:trace>
    </iact:actionData>
  </iact:action>
  <iact:action type="add" startTime="135205">
    <iact:property name="dataType"/>
    <iact:actionData xml:id="d10">
      <inkml:trace xmlns:inkml="http://www.w3.org/2003/InkML" xml:id="stk10" contextRef="#ctx0" brushRef="#br0">13078 14494 0,'-24'0'377,"1"0"-365,-1 0 2,1 0-8,-1 0 6,0 0-3,1 0 0,-1 0 1,1 0 7,-1 0-3,0 0-6,1 0 12,-1 0-9,1 0 8,-1 0-8,0 0-2,1 0 12,-1 0-11,1 0 9,-25 0-5,25 0 0,-1 0-3,1 0 10,-1 0-8,0 0-6,-23 0 11,23 0 6,1 0-19,-24 0 17,23 0-1,0 0-14,1 0 16,-1 0-13,1 0-4,23 23 18,-24-23-15,0 0 5,24 24-8,-23 0 19,-1-24-19,1 0 10,23 23-4,0 1 12,-24 0-6,24-1 5,0 1-17,0-1 14,0 1-11,0 0 9,0-1-4,0 1-8,0-1 4,0 25 4,0-25-7,0 1 7,0 23-7,0-23 3,0 23 1,24-47-2,-24 47 3,0 0-6,0-23 17,0-1-14,0 1 8,23 23-5,-23-23 21,0-1-24,0 1 0,0 0 14,0-1-17,0 1 22,0-1-18,0 1 13,0 0 17,0-1-31,0 1 22,0 0-12,24-24-9,-24 23 2,0 1 17,0-1-10,0 1 9,23-24-15,-23 24-5,0-1 10,0 1 5,24-24-15,-24 23 3,0 1 17,0 0-6,24-24-9,-24 23 14,23-23 35,1 0-45,-1 0 4,1 0-13,0 0 1,23 0 4,0 0-3,-23 0 0,47 0-2,-24 0 6,24 0-8,-1-23 6,25 23-3,-1 0-1,-47 0 8,24 0-9,0 0 3,-47 0-1,46 0 1,1 0 0,-23 0-1,-1 0-1,-24 0 6,25 0-6,-1 0 0,-24 0 6,25 0-5,-1 0 13,-24 0-9,1 0-8,23 0 5,-23 0-2,23 0 13,-23 0-14,-1 0 6,24 0-3,1 0 13,-25 0-17,1 0 6,23 0-1,-23 0 5,23 0-5,-23 0 0,-1 0-2,1 0 2,-1 0 1,25 0-5,-1 0 11,-24 0-6,1 0-2,0 0 0,-1 0 0,1 0 1,-1 0-3,1 0 3,0 0 317,-1 0-318,24 0 11,-23 0-14,23-24 6,24 24-4,0 0 2,-48-24-2,48 24-2,-23 0 4,-25 0-1,24 0-2,-23 0 18,0 0-18,-1 0 13,1 0 6,-1 0-15,-23-23 4,24 23 36,0-24-11,-1 24 269,-23-23-251,0-1-50,0-47 13,0 0-16,0-47 8,24-23-5,-24 23 1,0 47 1,0 24-5,0-1 9,0 25-9,0-1 15,0 1-13,-24-1 11,1 24 5,23-24-14,0 1 1,-24 23 21,24-24-26,-24 24 4,24-23-1,0-1 0,0 0 34,-23 24-34,23-23-1,-24 23 27,24-24-31,0 1 15,0-1 3,-23 24 20,23-24-13,0 1 11,-24 23 178,0 0-180,1 0 7,-1 0-37,1 0 2,-25 0-4,25 0 7,-25 0-1,-22 0-5,46 0 4,-23 0 2,-24 0-9,47 0 10,-23 0-8,0 0 6,0 0 1,0 0-6,23 0 4,-23 0-2,0 0 1,23 23-2,0-23 5,-23 0-3,0 0 9,23 0-11,-23 24 11,23-24-9,-23 0 13,24 0-1,-1 0-11,0 0-7,1 0 11,-1 0-7,1 0 3,-1 0-3,-23 0 2,23 0 2,-23 24-5,23-24 6,1 0-6,-24 0 5,-1 0 10,1 0-15,24 0 4,-1 0-2,0 0-2,-23 23 6,24-23-2,-1 0-3,-23 0 3,23 0-1,0 0-3,-23 0 2,24 0 13,-1 0-13,0 0 2,1 0 2,-1 0-5,1 0 12,-1 0-8,0 0-2,1 0 8,-1 0-8,1 0 14,-1 0-20,0 0 15,1 0 13,-1 0-13,1 0 20,-1 0-5,0 0-4,1-23 59,-1 23-62,1 0 55</inkml:trace>
    </iact:actionData>
  </iact:action>
  <iact:action type="add" startTime="167717">
    <iact:property name="dataType"/>
    <iact:actionData xml:id="d11">
      <inkml:trace xmlns:inkml="http://www.w3.org/2003/InkML" xml:id="stk11" contextRef="#ctx0" brushRef="#br0">11803 15981 0,'0'47'277,"24"-23"-268,-24 23 1,0 24 0,0-48 4,0 48-10,0-23 9,0-25-3,0 48 1,0-47-5,0-1 7,0 24-2,0-23 6,0 0-6,0-1 9,0 1-11,0-1 3,0 1 7,0 0-9,0-1 9,0 1-9,0-1 12,0 1 18,0 0-24,0-1 26,0 1-31,0-1 6,0 1 26,0 0-24,0-1-1,0 1-8,0-1 10,0 1 4,0 0-17,0-1 23,0 1-19,0 0 1,0-1 23,0 1-26,0-1 31,0 1-7,0 0-3,24-24 41,-1 0-31,1 0-22,-1 0 0,1 0-7,0 0-1,23 0 2,0 0-3,24 0 0,47 0 1,47 0 0,-47 0 3,47 0-5,-47 0-1,-23 0 5,23 0-1,-24 0 0,-47 0-3,24 0 2,0 0 0,-24 0 1,1 23 0,-1-23-5,-24 0 4,25 24 5,-25-24-10,1 0 6,-1 0-2,1 0 2,0 0 340,-1 0-342,1 0-1,47 0 6,23 0-6,24 0-1,24 0 3,-1 0 1,-46 0 1,-48 0-5,24 0 5,0 0-2,-24 0 3,-24 0-2,1 0-3,23 0-2,0 0 8,1 0 5,-25 0-8,1 0-2,23 0-1,-23 0 1,-1 0 13,1 0-12,0 0-3,-1 0 4,1 0-3,-1 0 15,1 0-13,0 0 21,-1 0-22,1 0 11,-1 0 10,1 0-8,0 0 18,-1 0-24,1 0-4,-1 0 27,1 0-20,0 0 14,-1 0-15,1 0 4,-1 0 17,1-24-28,0 24 27,-1 0-9,-23-23-19,0-1 20,24 24-18,-24-24-2,0-23-1,0 0 0,0-24 5,0-94-11,0-378 10,0 236-3,0 189 0,0-24-2,0 72 3,0 22-2,0-22 4,-24 46-4,24-23 11,-23 47-11,23-24 0,-24 0 23,24 1 9,-24 23-11,1 0 8,-1 0 162,24 23-189,-23-23 17,23 24-18,-24-24-2,0 24 36,1-24-34,-1 23 8,1-23-10,-1 0 7,-23 0-11,0 0 6,23 24 3,-47-24-6,-23 24 4,23-1 3,24-23-7,-48 24 1,24-24 2,24 23 4,-118-23 6,71 24-11,46-24-2,-46 24 7,23-24-6,0 0 2,24 0 0,0 0-2,0 0 4,-1 0-2,-22 0-1,46 0 6,-23 23-9,-24-23 5,47 0-3,-23 0 3,-24 0-1,48 0-1,-24 0-1,23 0 4,-47 0-5,24 0 7,23 0-6,1 0 3,-1 0 1,-23 0-5,0 0 4,-1 0 10,25 0-12,-1 0-2,-23 0 9,23 0 2,-23 0-9,0 0 13,23 0-14,1-23 0,-24 23 3,-1 0 11,25 0-17,-1 0 6,-23 0-1,0 0 15,23 0-17,1 0 6,-1 0-7,0 0 1,1 0-1,-1 0 3,0 0 3,1 0-3,-1 0-2,1 0 13,-1 0-8,0 0-5,1 0 13,-1 0-11,1 0 9,-1 0-12,0 0 5,1 0 13,-1 0-19,1 0 21,-1 0-11,0 0-9,1 0 22,-1 0-21,1 0 14,-1 0-2,0 0-8,1 0 17,-1 0-16,1 0 2,-1 0 2,0 0-6,1 0 24,-1 0-27,1 0 18,-1 0-2,0 0-2,1 0 13,-1 0 9,24 23 24,0 1-23,24-1-33,-24 1 10,23 0 10,-23-1-23,24-23 11,-24 24-9,24 23-5,-24-23 19,0 23-16,23 0 8,-23 0-6,0 0 8,24-23-11,-24 0 8,0 23-10,0-24 15,0 25-10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2A1DB8-90E1-028B-88D3-CE7CD7C3C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53C5C8-3F7F-36FF-FDFB-31688EFC1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1A0664-8F13-56A6-694E-320264603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D41D-452C-4FBA-B3D1-A91C85DE2176}" type="datetimeFigureOut">
              <a:rPr lang="cs-CZ" smtClean="0"/>
              <a:t>19.04.2023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F16343-C346-175A-3682-66C737AA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A537B9-83CB-4E9E-85A7-4A844995D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96E0-03C3-4507-93E2-76A1680CED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8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0BCD0E-BDAF-4BD0-F4FA-D7B2B90C1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7E28BC4-4618-7688-7EEB-7F2A232D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D5FD09-F2B3-CC44-7FD1-2CE01C9F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D41D-452C-4FBA-B3D1-A91C85DE2176}" type="datetimeFigureOut">
              <a:rPr lang="cs-CZ" smtClean="0"/>
              <a:t>19.04.2023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7461C1-7C11-78DF-1C16-801081E8C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D117C6-D163-1BD9-0DB9-7B380AB7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96E0-03C3-4507-93E2-76A1680CED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69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EE62B57-7E03-5A1A-C9A9-1B4005FF3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876AF44-C64B-6CC8-64AE-BF63D0E82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A08192-1382-13ED-6ECD-0D149A63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D41D-452C-4FBA-B3D1-A91C85DE2176}" type="datetimeFigureOut">
              <a:rPr lang="cs-CZ" smtClean="0"/>
              <a:t>19.04.2023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A45C2A-7594-705B-7CE3-101F9819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E5200B-4250-9EFF-D1AE-BAD822E6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96E0-03C3-4507-93E2-76A1680CED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72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1BFC7C-AD18-0173-99E7-1DBC923E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AF1F58-E1E4-1E18-E4A7-8A077D097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DB30A6-8390-F414-4CAF-A90ADA7C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D41D-452C-4FBA-B3D1-A91C85DE2176}" type="datetimeFigureOut">
              <a:rPr lang="cs-CZ" smtClean="0"/>
              <a:t>19.04.2023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DA9FC3-5657-E069-37F7-17024B7F9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9941FB-E516-6FB6-92CD-D5C3724F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96E0-03C3-4507-93E2-76A1680CED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41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563C2E-946D-B396-1143-A7CF5841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B395F1-6B01-99F1-BC33-D0FE83E8C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DDB3E8-E435-72AE-2855-29915BDDE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D41D-452C-4FBA-B3D1-A91C85DE2176}" type="datetimeFigureOut">
              <a:rPr lang="cs-CZ" smtClean="0"/>
              <a:t>19.04.2023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A598B1-9D69-4487-23C8-3B7CBDA06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9A7A87-AC81-BB42-32C6-98648278E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96E0-03C3-4507-93E2-76A1680CED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69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598F5-01F5-9F59-FAED-D1E4666F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01F309-2690-5610-C011-633B18E18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5A9D7A8-2BE9-78F2-BD48-3BABFE89B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E69071C-7048-8F18-AF3C-29BB7F1B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D41D-452C-4FBA-B3D1-A91C85DE2176}" type="datetimeFigureOut">
              <a:rPr lang="cs-CZ" smtClean="0"/>
              <a:t>19.04.2023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53C7E32-95B5-78E9-012D-3B0339E4A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A1EA91-C5D4-0924-4E81-F67C1F834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96E0-03C3-4507-93E2-76A1680CED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01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D369FA-E7E6-F953-9BAB-F3894728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9C918C-0A7F-E61C-319A-CCEED62D6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922A233-32CA-2000-DFF3-250AC90B9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595FCAD-0815-FC93-F1B7-729ACAA1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CD95DEC-1749-52BB-9C99-E84EA2E2F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CBDE107-42D2-41AE-6C2E-FDF1686C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D41D-452C-4FBA-B3D1-A91C85DE2176}" type="datetimeFigureOut">
              <a:rPr lang="cs-CZ" smtClean="0"/>
              <a:t>19.04.2023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A8F9E23-89E9-5FDB-AD9E-086C2F537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998EA1F-C763-2D11-6457-1761660DD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96E0-03C3-4507-93E2-76A1680CED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11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D5EAB-59F5-E8E7-6B79-92EF24AA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1CDF9B2-CA45-F4A8-EB06-AC772332E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D41D-452C-4FBA-B3D1-A91C85DE2176}" type="datetimeFigureOut">
              <a:rPr lang="cs-CZ" smtClean="0"/>
              <a:t>19.04.2023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D04F21-48B8-55C2-9A3B-23CEECB6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B06AE3D-A47A-8DB7-109B-5F16AB1EA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96E0-03C3-4507-93E2-76A1680CED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10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8B10B7F-1E60-E8D4-37C0-1D33A3EA6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D41D-452C-4FBA-B3D1-A91C85DE2176}" type="datetimeFigureOut">
              <a:rPr lang="cs-CZ" smtClean="0"/>
              <a:t>19.04.2023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F67472F-B687-4382-1002-C2D49DFB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5219DB-875C-753B-30CF-EADB1B83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96E0-03C3-4507-93E2-76A1680CED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84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48A09-88BD-BDF5-7777-B29F3DB47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5B9729-3EBA-03EB-9870-F2654D5BE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49ADCDB-0474-1063-1E9E-75CDE4908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F860EE-493C-9758-125E-E59215E0C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D41D-452C-4FBA-B3D1-A91C85DE2176}" type="datetimeFigureOut">
              <a:rPr lang="cs-CZ" smtClean="0"/>
              <a:t>19.04.2023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45A140-E768-3EB6-2028-EA3784306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36CEC8-BE26-4E90-F869-7412E7F7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96E0-03C3-4507-93E2-76A1680CED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11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D5E165-0D0E-85BA-83D2-95CA56063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BE074DA-614B-D312-E3B7-AA297E513F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149F2F1-DBCB-C824-5FFE-EE8B3D3B2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59F8112-7275-4F6C-2F94-0D504753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D41D-452C-4FBA-B3D1-A91C85DE2176}" type="datetimeFigureOut">
              <a:rPr lang="cs-CZ" smtClean="0"/>
              <a:t>19.04.2023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E12E2C-E9FB-C615-CF0B-014A9F13C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1830E2-0093-4A8D-959E-E74E94C9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96E0-03C3-4507-93E2-76A1680CED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69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51A7ED0-6CBE-ACDF-A049-05C2DFD7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A3FE6B-BC6C-5E17-E0EA-CC65C7CFE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044DD3-D14F-828C-B42D-0715DDF38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D41D-452C-4FBA-B3D1-A91C85DE2176}" type="datetimeFigureOut">
              <a:rPr lang="cs-CZ" smtClean="0"/>
              <a:t>19.04.2023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3D8F45-665C-A3BF-4C29-3580694AA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BCED5F-51AE-842D-AAE0-8A8FAE259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096E0-03C3-4507-93E2-76A1680CED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46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11/relationships/inkAction" Target="../ink/inkAction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726010-DE96-B4EA-64C9-C8293BAC63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Regrese - pokračování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C80CD1-83CD-5E90-D59C-8262679EE3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782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Přidání interakce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Interakce = proměnná x proměnná</a:t>
            </a:r>
          </a:p>
          <a:p>
            <a:r>
              <a:rPr lang="cs-CZ" dirty="0"/>
              <a:t>Jak se mění </a:t>
            </a:r>
            <a:r>
              <a:rPr lang="cs-CZ" b="1" dirty="0"/>
              <a:t>EFEKT </a:t>
            </a:r>
            <a:r>
              <a:rPr lang="cs-CZ" dirty="0"/>
              <a:t>jedné proměnné při změně hodnoty druhé proměnné o jednotku</a:t>
            </a:r>
          </a:p>
          <a:p>
            <a:r>
              <a:rPr lang="cs-CZ" dirty="0"/>
              <a:t>Např. efekt nezaměstnanosti je větší na periferii než v centru</a:t>
            </a:r>
          </a:p>
        </p:txBody>
      </p:sp>
    </p:spTree>
    <p:extLst>
      <p:ext uri="{BB962C8B-B14F-4D97-AF65-F5344CB8AC3E}">
        <p14:creationId xmlns:p14="http://schemas.microsoft.com/office/powerpoint/2010/main" val="11770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35"/>
    </mc:Choice>
    <mc:Fallback xmlns="">
      <p:transition spd="slow" advTm="7923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5E186-5F2A-4EC3-B8FE-1EE74C7E4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834F4430-C8FD-4975-91CB-4834B9ACD075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1631504" y="1143000"/>
          <a:ext cx="9001000" cy="5454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50403264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27477719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270741602"/>
                    </a:ext>
                  </a:extLst>
                </a:gridCol>
                <a:gridCol w="1335883">
                  <a:extLst>
                    <a:ext uri="{9D8B030D-6E8A-4147-A177-3AD203B41FA5}">
                      <a16:colId xmlns:a16="http://schemas.microsoft.com/office/drawing/2014/main" val="3915860016"/>
                    </a:ext>
                  </a:extLst>
                </a:gridCol>
                <a:gridCol w="896365">
                  <a:extLst>
                    <a:ext uri="{9D8B030D-6E8A-4147-A177-3AD203B41FA5}">
                      <a16:colId xmlns:a16="http://schemas.microsoft.com/office/drawing/2014/main" val="3775481196"/>
                    </a:ext>
                  </a:extLst>
                </a:gridCol>
              </a:tblGrid>
              <a:tr h="454529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B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Beta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Tolerance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VIF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07644206"/>
                  </a:ext>
                </a:extLst>
              </a:tr>
              <a:tr h="454529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konstanta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26,98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29655192"/>
                  </a:ext>
                </a:extLst>
              </a:tr>
              <a:tr h="454529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katolici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0,07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0,05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0,70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1,42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37117555"/>
                  </a:ext>
                </a:extLst>
              </a:tr>
              <a:tr h="454529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vs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0,21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0,05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0,68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1,47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88257648"/>
                  </a:ext>
                </a:extLst>
              </a:tr>
              <a:tr h="454529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 err="1">
                          <a:effectLst/>
                        </a:rPr>
                        <a:t>nezamestnanot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0,20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-0,28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0,32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3,10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74179783"/>
                  </a:ext>
                </a:extLst>
              </a:tr>
              <a:tr h="454529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 err="1">
                          <a:effectLst/>
                        </a:rPr>
                        <a:t>zemedelstvi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0,07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0,05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0,50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2,00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31343118"/>
                  </a:ext>
                </a:extLst>
              </a:tr>
              <a:tr h="454529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podnikatele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-0,76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-0,28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0,40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2,48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28121591"/>
                  </a:ext>
                </a:extLst>
              </a:tr>
              <a:tr h="454529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 err="1">
                          <a:effectLst/>
                        </a:rPr>
                        <a:t>malomesto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-1,46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-0,15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0,56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1,80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23114494"/>
                  </a:ext>
                </a:extLst>
              </a:tr>
              <a:tr h="454529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ves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-1,82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-0,16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0,40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2,50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89845639"/>
                  </a:ext>
                </a:extLst>
              </a:tr>
              <a:tr h="454529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suburb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-5,83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-0,49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0,01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32,82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02141076"/>
                  </a:ext>
                </a:extLst>
              </a:tr>
              <a:tr h="454529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 err="1">
                          <a:effectLst/>
                        </a:rPr>
                        <a:t>int_suburb_nezam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0,47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0,12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0,04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27,15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92203259"/>
                  </a:ext>
                </a:extLst>
              </a:tr>
              <a:tr h="454529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019181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4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0A755CF7-19C9-4DDE-AABF-9AF7954A7BAF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507080" y="2948760"/>
              <a:ext cx="5592240" cy="3297600"/>
            </p14:xfrm>
          </p:contentPart>
        </mc:Choice>
        <mc:Fallback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0A755CF7-19C9-4DDE-AABF-9AF7954A7B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7720" y="2939400"/>
                <a:ext cx="5610960" cy="331632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Zvuk 8">
            <a:hlinkClick r:id="" action="ppaction://media"/>
            <a:extLst>
              <a:ext uri="{FF2B5EF4-FFF2-40B4-BE49-F238E27FC236}">
                <a16:creationId xmlns:a16="http://schemas.microsoft.com/office/drawing/2014/main" id="{38EF4EDB-C58A-4FE1-A0E2-3E32C183DE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64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7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098"/>
    </mc:Choice>
    <mc:Fallback xmlns="">
      <p:transition spd="slow" advTm="207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Rezidua po přidání interakcí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1324353"/>
            <a:ext cx="77914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8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6"/>
    </mc:Choice>
    <mc:Fallback xmlns="">
      <p:transition spd="slow" advTm="2826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026" y="1113076"/>
            <a:ext cx="77914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6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16"/>
    </mc:Choice>
    <mc:Fallback xmlns="">
      <p:transition spd="slow" advTm="2311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možnosti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Prostorově vážená regrese</a:t>
            </a:r>
          </a:p>
          <a:p>
            <a:pPr lvl="1"/>
            <a:r>
              <a:rPr lang="cs-CZ" dirty="0"/>
              <a:t>Přidává informaci o </a:t>
            </a:r>
            <a:r>
              <a:rPr lang="cs-CZ" dirty="0" err="1"/>
              <a:t>nestacionaritě</a:t>
            </a:r>
            <a:r>
              <a:rPr lang="cs-CZ" dirty="0"/>
              <a:t> vztahů</a:t>
            </a:r>
          </a:p>
          <a:p>
            <a:pPr lvl="1"/>
            <a:r>
              <a:rPr lang="cs-CZ" dirty="0"/>
              <a:t>Spíše explorativní charakter</a:t>
            </a:r>
          </a:p>
          <a:p>
            <a:pPr lvl="1"/>
            <a:r>
              <a:rPr lang="cs-CZ" dirty="0"/>
              <a:t>Často </a:t>
            </a:r>
            <a:r>
              <a:rPr lang="cs-CZ" dirty="0" err="1"/>
              <a:t>obtižné</a:t>
            </a:r>
            <a:r>
              <a:rPr lang="cs-CZ" dirty="0"/>
              <a:t> najít ve výsledcích nějaký smysl</a:t>
            </a:r>
          </a:p>
          <a:p>
            <a:r>
              <a:rPr lang="cs-CZ" dirty="0"/>
              <a:t>Víceúrovňové modelování</a:t>
            </a:r>
          </a:p>
          <a:p>
            <a:pPr lvl="1"/>
            <a:r>
              <a:rPr lang="cs-CZ" dirty="0"/>
              <a:t>Závisle proměnnou ovlivňují proměnné z různých úrovní</a:t>
            </a:r>
          </a:p>
          <a:p>
            <a:pPr lvl="1"/>
            <a:r>
              <a:rPr lang="cs-CZ" dirty="0"/>
              <a:t>Volební chování jedince je ovlivněno jeho </a:t>
            </a:r>
            <a:r>
              <a:rPr lang="cs-CZ" dirty="0" err="1"/>
              <a:t>vlasnostmi</a:t>
            </a:r>
            <a:r>
              <a:rPr lang="cs-CZ" dirty="0"/>
              <a:t> a vlastnostmi prostředí</a:t>
            </a:r>
          </a:p>
          <a:p>
            <a:pPr lvl="1"/>
            <a:r>
              <a:rPr lang="cs-CZ" dirty="0"/>
              <a:t>Různé vlastnosti voliče v různém prostředí vedou k různým volbám</a:t>
            </a:r>
          </a:p>
          <a:p>
            <a:pPr lvl="1"/>
            <a:r>
              <a:rPr lang="cs-CZ" dirty="0"/>
              <a:t>Obvyklý problém: nedostatek dat</a:t>
            </a:r>
          </a:p>
        </p:txBody>
      </p:sp>
    </p:spTree>
    <p:extLst>
      <p:ext uri="{BB962C8B-B14F-4D97-AF65-F5344CB8AC3E}">
        <p14:creationId xmlns:p14="http://schemas.microsoft.com/office/powerpoint/2010/main" val="396538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870"/>
    </mc:Choice>
    <mc:Fallback xmlns="">
      <p:transition spd="slow" advTm="17587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671513"/>
            <a:ext cx="77914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9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54"/>
    </mc:Choice>
    <mc:Fallback xmlns="">
      <p:transition spd="slow" advTm="3025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671513"/>
            <a:ext cx="77914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7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19"/>
    </mc:Choice>
    <mc:Fallback xmlns="">
      <p:transition spd="slow" advTm="9181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31497-54DD-6819-663E-4160886DC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C99938-AD15-82E2-EE4B-F968C1270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288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62BFF-03EE-2971-F6D1-8F794B0F9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Teoretická argumentace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AD4E14-F759-F9F6-224E-D994ADC94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Zatím odevzdané úkoly naznačují existenci problémů</a:t>
            </a:r>
          </a:p>
          <a:p>
            <a:r>
              <a:rPr lang="cs-CZ" dirty="0"/>
              <a:t>Argumentace má vysvětlit </a:t>
            </a:r>
            <a:r>
              <a:rPr lang="cs-CZ" b="1" dirty="0"/>
              <a:t>PROČ</a:t>
            </a:r>
            <a:r>
              <a:rPr lang="cs-CZ" dirty="0"/>
              <a:t> jsou nějaké proměnné důležité pro vysvětlení výsledků kandidáta</a:t>
            </a:r>
          </a:p>
          <a:p>
            <a:r>
              <a:rPr lang="cs-CZ" dirty="0"/>
              <a:t>a JAK vybrané proměnné mají podporu kandidáta ovlivňovat</a:t>
            </a:r>
          </a:p>
          <a:p>
            <a:endParaRPr lang="cs-CZ" dirty="0"/>
          </a:p>
          <a:p>
            <a:r>
              <a:rPr lang="cs-CZ" dirty="0"/>
              <a:t>Argumentace může být založena na teoretické literatuře/ provedených empirických studiích/ vlastních myšlenkových pochodech</a:t>
            </a:r>
          </a:p>
          <a:p>
            <a:endParaRPr lang="cs-CZ" dirty="0"/>
          </a:p>
          <a:p>
            <a:r>
              <a:rPr lang="cs-CZ" dirty="0"/>
              <a:t>Argumentace musí obsahovat mechanismus vztahu</a:t>
            </a:r>
          </a:p>
        </p:txBody>
      </p:sp>
    </p:spTree>
    <p:extLst>
      <p:ext uri="{BB962C8B-B14F-4D97-AF65-F5344CB8AC3E}">
        <p14:creationId xmlns:p14="http://schemas.microsoft.com/office/powerpoint/2010/main" val="257840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2CF6D6-4BD3-9B98-F005-BB46CC560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251926"/>
            <a:ext cx="10095722" cy="6606074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Pro formulaci naší druhé hypotézy použijeme "hypotézu haló efektu". Hypotéza haló efektu (např, Bon a </a:t>
            </a:r>
            <a:r>
              <a:rPr lang="cs-CZ" dirty="0" err="1"/>
              <a:t>Cheylan</a:t>
            </a:r>
            <a:r>
              <a:rPr lang="cs-CZ" dirty="0"/>
              <a:t> 1988; </a:t>
            </a:r>
            <a:r>
              <a:rPr lang="cs-CZ" dirty="0" err="1"/>
              <a:t>Bowyer</a:t>
            </a:r>
            <a:r>
              <a:rPr lang="cs-CZ" dirty="0"/>
              <a:t> 2008; </a:t>
            </a:r>
            <a:r>
              <a:rPr lang="cs-CZ" dirty="0" err="1"/>
              <a:t>Perrineau</a:t>
            </a:r>
            <a:r>
              <a:rPr lang="cs-CZ" dirty="0"/>
              <a:t> 1997), uvádí, že </a:t>
            </a:r>
            <a:r>
              <a:rPr lang="cs-CZ" dirty="0">
                <a:highlight>
                  <a:srgbClr val="FFFF00"/>
                </a:highlight>
              </a:rPr>
              <a:t>xenofobie a negativní postoje vůči přistěhovalcům jsou nejčastější v oblastech v blízkosti čtvrtí s vysokým podílem přistěhovalců, nikoliv uvnitř těchto čtvrtí</a:t>
            </a:r>
            <a:r>
              <a:rPr lang="cs-CZ" dirty="0"/>
              <a:t>; takové oblasti se tak stávají ještě pravděpodobnějším podhoubím pro radikálně pravicovou populistickou mobilizaci, a to z důvodu obav jejich obyvatel ze ztráty sociálního statusu a ekonomického postavení a častějšího kontaktu s lidmi v oblastech s koncentrací přistěhovalců (</a:t>
            </a:r>
            <a:r>
              <a:rPr lang="cs-CZ" dirty="0" err="1"/>
              <a:t>Rydgren</a:t>
            </a:r>
            <a:r>
              <a:rPr lang="cs-CZ" dirty="0"/>
              <a:t> a Ruth 2013). V souladu s tímto </a:t>
            </a:r>
            <a:r>
              <a:rPr lang="cs-CZ" dirty="0">
                <a:highlight>
                  <a:srgbClr val="00FF00"/>
                </a:highlight>
              </a:rPr>
              <a:t>předpokladem by měl při vysvětlování podpory ĽSNS hrát roli také typ romského osídlení na místní úrovni. V oblastech, kde jsou Romové soustředěni v centru nebo žijí rozptýleně mezi majoritou, by měla být podpora strany nižší než v obcích, kde jsou Romové soustředěni na okraji nebo v segregovaných osadách</a:t>
            </a:r>
            <a:r>
              <a:rPr lang="cs-CZ" dirty="0"/>
              <a:t>. Pro takový předpoklad máme dva důvody. Zaprvé, podle logiky "hypotézy haló efektu" mohou </a:t>
            </a:r>
            <a:r>
              <a:rPr lang="cs-CZ" dirty="0">
                <a:highlight>
                  <a:srgbClr val="00FFFF"/>
                </a:highlight>
              </a:rPr>
              <a:t>segregovaná sídla přispívat k méně častému každodennímu kontaktu, což brání odstranění nebo zmírnění existujících stereotypů</a:t>
            </a:r>
            <a:r>
              <a:rPr lang="cs-CZ" dirty="0"/>
              <a:t>. Za druhé, v lokalitách s romskými osadami může být kontakt nejen méně častý, ale může mít také velmi odlišné formy ve srovnání s lokalitami s rozptýlenou romskou komunitou. Jak z různých úhlů pohledu ilustruje několik studií (</a:t>
            </a:r>
            <a:r>
              <a:rPr lang="cs-CZ" dirty="0" err="1"/>
              <a:t>Babinská</a:t>
            </a:r>
            <a:r>
              <a:rPr lang="cs-CZ" dirty="0"/>
              <a:t> et al. cit.2014; </a:t>
            </a:r>
            <a:r>
              <a:rPr lang="cs-CZ" dirty="0" err="1"/>
              <a:t>Belak</a:t>
            </a:r>
            <a:r>
              <a:rPr lang="cs-CZ" dirty="0"/>
              <a:t> et al. cit.2017; </a:t>
            </a:r>
            <a:r>
              <a:rPr lang="cs-CZ" dirty="0" err="1"/>
              <a:t>Filadelfiová</a:t>
            </a:r>
            <a:r>
              <a:rPr lang="cs-CZ" dirty="0"/>
              <a:t>, Gerbery a </a:t>
            </a:r>
            <a:r>
              <a:rPr lang="cs-CZ" dirty="0" err="1"/>
              <a:t>Skobla</a:t>
            </a:r>
            <a:r>
              <a:rPr lang="cs-CZ" dirty="0"/>
              <a:t> cit.2007), </a:t>
            </a:r>
            <a:r>
              <a:rPr lang="cs-CZ" dirty="0">
                <a:highlight>
                  <a:srgbClr val="00FFFF"/>
                </a:highlight>
              </a:rPr>
              <a:t>život v romských osadách se materiálně i kulturně velmi liší od života v okolních obcích. Blízkost romské osady proto může zvyšovat </a:t>
            </a:r>
            <a:r>
              <a:rPr lang="cs-CZ" dirty="0" err="1">
                <a:highlight>
                  <a:srgbClr val="00FFFF"/>
                </a:highlight>
              </a:rPr>
              <a:t>protimenšinové</a:t>
            </a:r>
            <a:r>
              <a:rPr lang="cs-CZ" dirty="0">
                <a:highlight>
                  <a:srgbClr val="00FFFF"/>
                </a:highlight>
              </a:rPr>
              <a:t> postoje kvůli vnímaným odlišnostem</a:t>
            </a:r>
            <a:r>
              <a:rPr lang="cs-CZ" dirty="0"/>
              <a:t>.</a:t>
            </a:r>
          </a:p>
          <a:p>
            <a:r>
              <a:rPr lang="cs-CZ" dirty="0">
                <a:highlight>
                  <a:srgbClr val="FF0000"/>
                </a:highlight>
              </a:rPr>
              <a:t>H2: V oblastech, kde jsou Romové soustředěni v centru nebo žijí rozptýleně mezi majoritou, by měla být podpora ĽSNS nižší než v obcích, kde jsou Romové soustředěni na okraji nebo v segregovaných osadách</a:t>
            </a:r>
            <a:r>
              <a:rPr lang="cs-CZ" dirty="0"/>
              <a:t>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42FA66E-DDA0-2A8A-041B-E12FA38335C7}"/>
              </a:ext>
            </a:extLst>
          </p:cNvPr>
          <p:cNvSpPr txBox="1"/>
          <p:nvPr/>
        </p:nvSpPr>
        <p:spPr>
          <a:xfrm>
            <a:off x="10375641" y="587829"/>
            <a:ext cx="181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analogie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717A77F-1A2B-1D9F-6A0D-D457FEB81E6F}"/>
              </a:ext>
            </a:extLst>
          </p:cNvPr>
          <p:cNvSpPr txBox="1"/>
          <p:nvPr/>
        </p:nvSpPr>
        <p:spPr>
          <a:xfrm>
            <a:off x="10375641" y="2183363"/>
            <a:ext cx="162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Způsob vztahu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3762E66-E23D-BBAA-795B-A4E7E6A404CE}"/>
              </a:ext>
            </a:extLst>
          </p:cNvPr>
          <p:cNvSpPr txBox="1"/>
          <p:nvPr/>
        </p:nvSpPr>
        <p:spPr>
          <a:xfrm>
            <a:off x="10473612" y="3778897"/>
            <a:ext cx="162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mechanismus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1F48B66-CF26-5DDC-2064-46D02E9BFF01}"/>
              </a:ext>
            </a:extLst>
          </p:cNvPr>
          <p:cNvSpPr txBox="1"/>
          <p:nvPr/>
        </p:nvSpPr>
        <p:spPr>
          <a:xfrm>
            <a:off x="10375641" y="5374431"/>
            <a:ext cx="162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hypotéza</a:t>
            </a:r>
          </a:p>
        </p:txBody>
      </p:sp>
    </p:spTree>
    <p:extLst>
      <p:ext uri="{BB962C8B-B14F-4D97-AF65-F5344CB8AC3E}">
        <p14:creationId xmlns:p14="http://schemas.microsoft.com/office/powerpoint/2010/main" val="125223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4B73EE-A0BD-A651-1F19-9C4BAA3F5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na senátní volby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2C5335-AE20-EC75-DAE1-61157EF46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Obvod Kolín 2022</a:t>
            </a:r>
          </a:p>
          <a:p>
            <a:r>
              <a:rPr lang="cs-CZ" dirty="0"/>
              <a:t>Zapletal ODS, Koky Piráti, Karen ANO, </a:t>
            </a:r>
            <a:r>
              <a:rPr lang="cs-CZ" dirty="0" err="1"/>
              <a:t>Kárnik</a:t>
            </a:r>
            <a:r>
              <a:rPr lang="cs-CZ" dirty="0"/>
              <a:t> STAN, </a:t>
            </a:r>
            <a:r>
              <a:rPr lang="cs-CZ" dirty="0" err="1"/>
              <a:t>Klinecký</a:t>
            </a:r>
            <a:r>
              <a:rPr lang="cs-CZ" dirty="0"/>
              <a:t> TOP+Z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3017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F18DAF-B78D-B985-45A6-770FEFE6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Zapletal ODS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815A29-92B9-FC8F-6900-DE9540731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Kandidát kandidoval byl nominován za ODS</a:t>
            </a:r>
          </a:p>
          <a:p>
            <a:r>
              <a:rPr lang="cs-CZ" dirty="0"/>
              <a:t>Korelace podpory kandidáta s podporou SPOLU v PS21 je 0,5</a:t>
            </a:r>
          </a:p>
          <a:p>
            <a:r>
              <a:rPr lang="cs-CZ" dirty="0"/>
              <a:t>Korelace podpory kandidáta s podporou ODS v KV20 je 0,7</a:t>
            </a:r>
          </a:p>
          <a:p>
            <a:r>
              <a:rPr lang="cs-CZ" dirty="0"/>
              <a:t>Je tedy pravděpodobné, že podporu kandidáta ovlivňují podobné faktory, jako výsledky ODS</a:t>
            </a:r>
          </a:p>
          <a:p>
            <a:r>
              <a:rPr lang="cs-CZ" dirty="0"/>
              <a:t>Podle </a:t>
            </a:r>
            <a:r>
              <a:rPr lang="cs-CZ" dirty="0" err="1"/>
              <a:t>Voda,Pink</a:t>
            </a:r>
            <a:r>
              <a:rPr lang="cs-CZ" dirty="0"/>
              <a:t> nebo Voda by podpora ODS měla stoupat s rostoucím podílem zaměstnavatelů, větší velikosti obcí  a vyšší vzdělaností</a:t>
            </a:r>
          </a:p>
          <a:p>
            <a:r>
              <a:rPr lang="cs-CZ" dirty="0"/>
              <a:t>Kvůli pozici strany v systému konfliktních linií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742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477F90-4CD7-0949-9A2D-A418952A5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85C743-63CF-D404-4998-B88A8CE4C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Podporu kandidátů ve většinových volbách obvykle ovlivňuje místo bydliště</a:t>
            </a:r>
          </a:p>
          <a:p>
            <a:r>
              <a:rPr lang="cs-CZ" dirty="0"/>
              <a:t>Kvůli tzv. sousedskému efektu</a:t>
            </a:r>
          </a:p>
          <a:p>
            <a:r>
              <a:rPr lang="cs-CZ" dirty="0"/>
              <a:t>Hypotézy</a:t>
            </a:r>
          </a:p>
          <a:p>
            <a:r>
              <a:rPr lang="cs-CZ" dirty="0"/>
              <a:t>H1zapl: S rostoucím podílem zaměstnavatelů roste podpora kandidáta</a:t>
            </a:r>
          </a:p>
          <a:p>
            <a:r>
              <a:rPr lang="cs-CZ" dirty="0"/>
              <a:t>H2zapl: s rostoucí velikostí obce roste podpora kandidáta</a:t>
            </a:r>
          </a:p>
          <a:p>
            <a:r>
              <a:rPr lang="cs-CZ" dirty="0"/>
              <a:t>H3zapl: s rostoucím podílem VŠ obyvatelstva roste podpora kandidáta</a:t>
            </a:r>
          </a:p>
          <a:p>
            <a:r>
              <a:rPr lang="cs-CZ" dirty="0"/>
              <a:t>H4zapl: v Kolíně a okolních obcích je podpora vyšší než ve zbytku obvodu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71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079606-A250-5CF0-CA7C-25CB05186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B333E0C-397F-7D0B-04A8-821F657A0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4700" y="2686844"/>
            <a:ext cx="5562600" cy="2628900"/>
          </a:xfrm>
        </p:spPr>
      </p:pic>
    </p:spTree>
    <p:extLst>
      <p:ext uri="{BB962C8B-B14F-4D97-AF65-F5344CB8AC3E}">
        <p14:creationId xmlns:p14="http://schemas.microsoft.com/office/powerpoint/2010/main" val="333785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A1D82-4D76-BB1B-4CC5-35884E53B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Rezidua – kde regrese „funguje“ lépe a kde hůře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D72981-7C30-D5EF-BE07-A5B907C70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Regression</a:t>
            </a:r>
            <a:r>
              <a:rPr lang="cs-CZ" dirty="0"/>
              <a:t> – </a:t>
            </a:r>
            <a:r>
              <a:rPr lang="cs-CZ" dirty="0" err="1"/>
              <a:t>linear</a:t>
            </a:r>
            <a:r>
              <a:rPr lang="cs-CZ" dirty="0"/>
              <a:t> – </a:t>
            </a:r>
            <a:r>
              <a:rPr lang="cs-CZ" dirty="0" err="1"/>
              <a:t>save</a:t>
            </a:r>
            <a:r>
              <a:rPr lang="cs-CZ" dirty="0"/>
              <a:t> – </a:t>
            </a:r>
            <a:r>
              <a:rPr lang="cs-CZ" dirty="0" err="1"/>
              <a:t>residuals-unstandardized</a:t>
            </a:r>
            <a:endParaRPr lang="cs-CZ" dirty="0"/>
          </a:p>
          <a:p>
            <a:r>
              <a:rPr lang="cs-CZ" dirty="0"/>
              <a:t>Do seznamu proměnných přibyde proměnná RES_1</a:t>
            </a:r>
          </a:p>
          <a:p>
            <a:r>
              <a:rPr lang="cs-CZ" dirty="0"/>
              <a:t>Přejmenovat na </a:t>
            </a:r>
            <a:r>
              <a:rPr lang="cs-CZ" dirty="0" err="1"/>
              <a:t>R_jmenokandidata</a:t>
            </a:r>
            <a:endParaRPr lang="cs-CZ" dirty="0"/>
          </a:p>
          <a:p>
            <a:r>
              <a:rPr lang="cs-CZ" dirty="0"/>
              <a:t>Exportovat data do excelu</a:t>
            </a:r>
          </a:p>
          <a:p>
            <a:r>
              <a:rPr lang="cs-CZ" dirty="0" err="1"/>
              <a:t>Připjit</a:t>
            </a:r>
            <a:r>
              <a:rPr lang="cs-CZ" dirty="0"/>
              <a:t> v </a:t>
            </a:r>
            <a:r>
              <a:rPr lang="cs-CZ" dirty="0" err="1"/>
              <a:t>qgisu</a:t>
            </a:r>
            <a:r>
              <a:rPr lang="cs-CZ" dirty="0"/>
              <a:t> ke své senátní mapě</a:t>
            </a:r>
          </a:p>
          <a:p>
            <a:r>
              <a:rPr lang="cs-CZ" dirty="0"/>
              <a:t>Zobrazit podobně jako změny volební podpory</a:t>
            </a:r>
          </a:p>
        </p:txBody>
      </p:sp>
    </p:spTree>
    <p:extLst>
      <p:ext uri="{BB962C8B-B14F-4D97-AF65-F5344CB8AC3E}">
        <p14:creationId xmlns:p14="http://schemas.microsoft.com/office/powerpoint/2010/main" val="608866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0790A-1A6D-48AD-BA69-F09D102BB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6C42F10-9DC1-4562-8D85-2E8DC536392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08681" y="1219201"/>
            <a:ext cx="7174639" cy="493712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E548615-FBA2-4D17-8829-F1522BB01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34584"/>
            <a:ext cx="9144000" cy="61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475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728</Words>
  <Application>Microsoft Office PowerPoint</Application>
  <PresentationFormat>Širokoúhlá obrazovka</PresentationFormat>
  <Paragraphs>105</Paragraphs>
  <Slides>17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Regrese - pokračování</vt:lpstr>
      <vt:lpstr>Teoretická argumentace</vt:lpstr>
      <vt:lpstr>Prezentace aplikace PowerPoint</vt:lpstr>
      <vt:lpstr>Aplikace na senátní volby</vt:lpstr>
      <vt:lpstr>Zapletal ODS</vt:lpstr>
      <vt:lpstr>Prezentace aplikace PowerPoint</vt:lpstr>
      <vt:lpstr>Prezentace aplikace PowerPoint</vt:lpstr>
      <vt:lpstr>Rezidua – kde regrese „funguje“ lépe a kde hůře</vt:lpstr>
      <vt:lpstr>Prezentace aplikace PowerPoint</vt:lpstr>
      <vt:lpstr>Přidání interakce</vt:lpstr>
      <vt:lpstr>Prezentace aplikace PowerPoint</vt:lpstr>
      <vt:lpstr>Rezidua po přidání interakcí</vt:lpstr>
      <vt:lpstr>Prezentace aplikace PowerPoint</vt:lpstr>
      <vt:lpstr>Další možnosti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Regrese - pokračování</dc:title>
  <dc:creator>Petr Voda</dc:creator>
  <cp:lastModifiedBy>Petr Voda</cp:lastModifiedBy>
  <cp:revision>1</cp:revision>
  <dcterms:created xsi:type="dcterms:W3CDTF">2023-04-19T10:52:43Z</dcterms:created>
  <dcterms:modified xsi:type="dcterms:W3CDTF">2023-04-19T13:45:03Z</dcterms:modified>
</cp:coreProperties>
</file>