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2" r:id="rId3"/>
    <p:sldId id="269" r:id="rId4"/>
    <p:sldId id="265" r:id="rId5"/>
    <p:sldId id="274" r:id="rId6"/>
    <p:sldId id="278" r:id="rId7"/>
    <p:sldId id="271" r:id="rId8"/>
    <p:sldId id="276" r:id="rId9"/>
    <p:sldId id="273" r:id="rId10"/>
    <p:sldId id="275" r:id="rId11"/>
    <p:sldId id="268" r:id="rId12"/>
    <p:sldId id="277" r:id="rId13"/>
    <p:sldId id="270" r:id="rId14"/>
    <p:sldId id="272" r:id="rId15"/>
    <p:sldId id="266" r:id="rId16"/>
    <p:sldId id="267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Voda" initials="PV" lastIdx="1" clrIdx="0">
    <p:extLst>
      <p:ext uri="{19B8F6BF-5375-455C-9EA6-DF929625EA0E}">
        <p15:presenceInfo xmlns:p15="http://schemas.microsoft.com/office/powerpoint/2012/main" userId="Petr Vo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3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00FD-5820-4A29-A3E9-3D4A027BF7C3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7CC038-EC52-4E32-9F39-62760DF9EA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63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Když něco nenajdeme prostým vyhledáváním, pak je vhodné změnit přístup a nehledat přímo danou informaci ale nějakou věc, která daný odkaz bude obsahovat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CF83A-C1EF-44C8-8EB2-6B82C550224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43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785EA-3214-41A5-8888-FEF8AFFDA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8C16F0-998D-47F1-9C55-5D5302C3E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685FD5-7FE7-4DB7-9649-371038E1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A6F1EB-2DF9-436F-B43E-57858C80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4A4C14-EBD3-4B18-AF87-4798064B1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30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760BC-BC0D-469E-9C4B-D3B1EE84B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2888DA-7805-496D-9CB4-7671B0C92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0CB7D-0D80-4174-9BB4-99F803AC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7155C-11CA-4211-9C26-FCB0BEEF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4C240B-3532-4341-B7A2-DE1C89DA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34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E0B1E3-8F5A-4720-94DE-7C4EDA864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C1E5AD-88D3-4814-83AA-E3EB15A6C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D10021-78F2-4969-BB7D-01E35CAC4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8C738A-E1BB-40B1-9010-40A15395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6AEED6-6C64-4B91-A2FE-1E8A24317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0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0524C-D390-48E3-A0B8-3B8874D8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70658F-A85D-48A0-98C5-09494F26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2ED4BF-EE21-4934-923F-D54E022A2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AC5134-7BA9-4EA0-8285-D6863D24E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166BB6-0775-4371-A877-D2B13AC30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46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00CA5C-774F-4697-82F0-477CE043F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385832-E658-4F3C-B577-16F209265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5BEBA1-DF90-43F1-B119-907045D5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24CC51-A165-4A0B-BD2F-B7860578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34BC2-F81C-406D-A3B0-01FB34F8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14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CB1FA-4AFB-488B-8291-0A2C66139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3D4F9F-C42E-4B1D-98F2-EC8721770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B665F6-F5DE-4D3A-BB7C-9B0ABA009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CD0D3D-D852-486F-A9AE-6848975A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64EDF7-6018-4F67-9007-3A000E62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8A9EC2-79AD-46F2-88FA-BCA680C3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33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A0C5C-E376-4861-88B1-C86F0B63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48C250-F595-45F2-B03B-BB07BAD46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A47666E-5AC1-40F2-87F2-E20F01A4E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5545930-B64B-4606-952F-A929D806E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547241F-7683-4859-BA23-C5C04CBAF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468E4F0-C2EB-4F2C-9EF2-55AEF83A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0146827-793E-4C74-8306-C419C930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D14E5D-EB10-4511-ABAD-D56BD595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99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201AA-7B4E-44E3-943C-0960560DF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D37ABC-10B0-44EA-8B61-42F73DEB6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5D05B5-35BC-4AAD-AC1E-DCA159929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AB004A-5848-47C0-9820-952824606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7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16BFB5-59FB-43A7-AE3B-291696C53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16AC2A3-FC00-46F0-BBB5-BE407C825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4ECD22-BEFE-44B3-82D3-F350E6F9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70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A0580-9DE2-4E84-A1A7-14885FF44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05F63-55A6-4D22-A4A4-6F4ADF5A1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652307-6650-4C69-A1C8-91931B3A2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4F1505-CD20-41C7-A2AE-CC49D950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5EB8E2-CE7F-49DF-BEA5-84CD5F07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B5D042-5137-4064-96D6-F14343D4A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15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80B17-6AB4-4F8A-A4BE-985FEB067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1CBA70-D5AB-42B3-A7D9-12C92B0DB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FDA186-5EE3-4776-A4C1-FE48B970F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7267B0-ABDE-4A5A-BAE9-520DBAC8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5E89A7-853A-46BC-982B-BAE724A44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DC7B26C-ECF9-4962-895E-1FBD42668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03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E3C732-678E-4C2D-BB86-239CE2EB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8609FD-BC2A-4EC8-ADA9-E9B191A20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AA9309-B401-43A4-B2A3-2789C36A2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65F6-45C5-4CA3-A27E-320A47844C75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0C5B70-9ACA-4571-B93B-8D41906D4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44B175-C948-492D-83FB-15897DF40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BBD30-22C7-4F6D-8347-A588DC82FC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89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setsearch.research.google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mendeley.com/" TargetMode="External"/><Relationship Id="rId2" Type="http://schemas.openxmlformats.org/officeDocument/2006/relationships/hyperlink" Target="https://dataverse.harvard.ed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aggle.com/datasets?search=elections" TargetMode="External"/><Relationship Id="rId4" Type="http://schemas.openxmlformats.org/officeDocument/2006/relationships/hyperlink" Target="https://osf.io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gov.cz/" TargetMode="External"/><Relationship Id="rId2" Type="http://schemas.openxmlformats.org/officeDocument/2006/relationships/hyperlink" Target="https://data.europa.eu/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brno.cz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BB2FE-0464-4B9F-B177-17C1A37BDB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Vyhledávání dat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E77ED1-2A7F-472A-8E1C-4F77C35A25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33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0FEF1-2269-4CAB-A9CC-D4EF01725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https://datasetsearch.research.google.com/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7AA4F1-10DF-4839-A6E3-4DB1F0B16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Nová služba</a:t>
            </a:r>
          </a:p>
          <a:p>
            <a:r>
              <a:rPr lang="cs-CZ" dirty="0"/>
              <a:t>Spuštěno 2020</a:t>
            </a:r>
          </a:p>
          <a:p>
            <a:r>
              <a:rPr lang="cs-CZ" dirty="0"/>
              <a:t>Lepšící se fungování</a:t>
            </a:r>
          </a:p>
          <a:p>
            <a:r>
              <a:rPr lang="cs-CZ" dirty="0"/>
              <a:t>Prochází hlavně </a:t>
            </a:r>
            <a:r>
              <a:rPr lang="cs-CZ" dirty="0" err="1"/>
              <a:t>repozitáře</a:t>
            </a:r>
            <a:endParaRPr lang="cs-CZ" dirty="0"/>
          </a:p>
          <a:p>
            <a:endParaRPr lang="cs-CZ" dirty="0"/>
          </a:p>
          <a:p>
            <a:r>
              <a:rPr lang="cs-CZ" dirty="0"/>
              <a:t>Vyzkoušejte: </a:t>
            </a:r>
          </a:p>
          <a:p>
            <a:pPr lvl="1"/>
            <a:r>
              <a:rPr lang="cs-CZ" dirty="0"/>
              <a:t>volená strana</a:t>
            </a:r>
          </a:p>
          <a:p>
            <a:pPr lvl="1"/>
            <a:r>
              <a:rPr lang="cs-CZ" dirty="0"/>
              <a:t>Party preference</a:t>
            </a:r>
          </a:p>
          <a:p>
            <a:pPr lvl="1"/>
            <a:r>
              <a:rPr lang="cs-CZ" dirty="0"/>
              <a:t>Party preference Czech Republic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50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AF966-2CAD-450F-BFC9-9C16A52D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archivy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90BA03-AD11-4E64-A4B4-1E963169F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re3data.org: Registry of Research Data Repositories</a:t>
            </a:r>
          </a:p>
          <a:p>
            <a:pPr lvl="1"/>
            <a:r>
              <a:rPr lang="en-US" dirty="0"/>
              <a:t>https://www.re3data.org/</a:t>
            </a:r>
          </a:p>
          <a:p>
            <a:r>
              <a:rPr lang="en-US" dirty="0">
                <a:hlinkClick r:id="rId2"/>
              </a:rPr>
              <a:t>https://dataverse.harvard.edu/</a:t>
            </a:r>
            <a:endParaRPr lang="cs-CZ" dirty="0"/>
          </a:p>
          <a:p>
            <a:r>
              <a:rPr lang="cs-CZ" dirty="0">
                <a:hlinkClick r:id="rId3"/>
              </a:rPr>
              <a:t>https://data.mendeley.com/</a:t>
            </a:r>
            <a:endParaRPr lang="cs-CZ" dirty="0"/>
          </a:p>
          <a:p>
            <a:r>
              <a:rPr lang="cs-CZ" dirty="0">
                <a:hlinkClick r:id="rId4"/>
              </a:rPr>
              <a:t>https://osf.io/</a:t>
            </a:r>
            <a:endParaRPr lang="cs-CZ" dirty="0"/>
          </a:p>
          <a:p>
            <a:endParaRPr lang="cs-CZ" dirty="0"/>
          </a:p>
          <a:p>
            <a:r>
              <a:rPr lang="en-US" dirty="0" err="1"/>
              <a:t>github</a:t>
            </a:r>
            <a:r>
              <a:rPr lang="cs-CZ" dirty="0"/>
              <a:t>: </a:t>
            </a:r>
            <a:r>
              <a:rPr lang="en-US" dirty="0"/>
              <a:t>https://github.com/search?q=datasets</a:t>
            </a:r>
          </a:p>
          <a:p>
            <a:r>
              <a:rPr lang="cs-CZ" dirty="0" err="1"/>
              <a:t>Kaggle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https://www.kaggle.com/datasets?search=elections</a:t>
            </a:r>
            <a:endParaRPr lang="cs-CZ" dirty="0"/>
          </a:p>
          <a:p>
            <a:r>
              <a:rPr lang="cs-CZ" dirty="0"/>
              <a:t>https://data.europa.eu/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77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B4D5-19CF-E428-D1E1-89FC3AB0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Otevřená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C31C7-0F57-35E5-BC6D-777D88ADC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https://data.europa.eu/en</a:t>
            </a:r>
            <a:endParaRPr lang="cs-CZ" dirty="0"/>
          </a:p>
          <a:p>
            <a:r>
              <a:rPr lang="cs-CZ" dirty="0">
                <a:hlinkClick r:id="rId3"/>
              </a:rPr>
              <a:t>https://data.gov.cz/</a:t>
            </a:r>
            <a:endParaRPr lang="cs-CZ" dirty="0"/>
          </a:p>
          <a:p>
            <a:r>
              <a:rPr lang="cs-CZ" dirty="0">
                <a:hlinkClick r:id="rId4"/>
              </a:rPr>
              <a:t>https://data.brno.cz/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662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2651F-8813-4BFE-B124-1E5303461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vztažená k publikovaným textům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DC1784-9125-4771-8677-C48354FA1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Sekundární odkazy</a:t>
            </a:r>
          </a:p>
          <a:p>
            <a:pPr lvl="1"/>
            <a:r>
              <a:rPr lang="cs-CZ" dirty="0"/>
              <a:t>Články v databázích/</a:t>
            </a:r>
            <a:r>
              <a:rPr lang="cs-CZ" dirty="0" err="1"/>
              <a:t>google</a:t>
            </a:r>
            <a:r>
              <a:rPr lang="cs-CZ" dirty="0"/>
              <a:t> </a:t>
            </a:r>
            <a:r>
              <a:rPr lang="cs-CZ" dirty="0" err="1"/>
              <a:t>scholar</a:t>
            </a:r>
            <a:endParaRPr lang="cs-CZ" dirty="0"/>
          </a:p>
          <a:p>
            <a:pPr lvl="2"/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elections</a:t>
            </a:r>
            <a:r>
              <a:rPr lang="cs-CZ" dirty="0"/>
              <a:t> </a:t>
            </a:r>
            <a:r>
              <a:rPr lang="cs-CZ" dirty="0" err="1"/>
              <a:t>candidates</a:t>
            </a:r>
            <a:r>
              <a:rPr lang="cs-CZ" dirty="0"/>
              <a:t> </a:t>
            </a:r>
            <a:r>
              <a:rPr lang="cs-CZ" dirty="0" err="1"/>
              <a:t>czech</a:t>
            </a:r>
            <a:r>
              <a:rPr lang="cs-CZ" dirty="0"/>
              <a:t> </a:t>
            </a:r>
            <a:r>
              <a:rPr lang="cs-CZ" dirty="0" err="1"/>
              <a:t>republic</a:t>
            </a:r>
            <a:r>
              <a:rPr lang="cs-CZ" dirty="0"/>
              <a:t> </a:t>
            </a:r>
          </a:p>
          <a:p>
            <a:pPr lvl="2"/>
            <a:endParaRPr lang="cs-CZ" dirty="0"/>
          </a:p>
          <a:p>
            <a:pPr lvl="1"/>
            <a:r>
              <a:rPr lang="cs-CZ" dirty="0"/>
              <a:t>wiki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329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1C9E4B-ED5E-40F8-9E3B-8B5DD18FB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exit </a:t>
            </a:r>
            <a:r>
              <a:rPr lang="cs-CZ" dirty="0" err="1"/>
              <a:t>poll</a:t>
            </a:r>
            <a:r>
              <a:rPr lang="cs-CZ" dirty="0"/>
              <a:t> belgických lokálních voleb 2012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118A7-9019-442C-BEB5-DA165987D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066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Záludnosti nalezených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Věrohodnost </a:t>
            </a:r>
          </a:p>
          <a:p>
            <a:r>
              <a:rPr lang="cs-CZ" dirty="0"/>
              <a:t>Pravdivost</a:t>
            </a:r>
          </a:p>
          <a:p>
            <a:r>
              <a:rPr lang="cs-CZ" dirty="0"/>
              <a:t>Srovnatelnost</a:t>
            </a:r>
          </a:p>
          <a:p>
            <a:r>
              <a:rPr lang="cs-CZ" dirty="0"/>
              <a:t>Úplnost</a:t>
            </a:r>
          </a:p>
          <a:p>
            <a:endParaRPr lang="cs-CZ" dirty="0"/>
          </a:p>
          <a:p>
            <a:r>
              <a:rPr lang="cs-CZ" dirty="0"/>
              <a:t>Kontrola </a:t>
            </a:r>
            <a:r>
              <a:rPr lang="cs-CZ" dirty="0" err="1"/>
              <a:t>metadat</a:t>
            </a:r>
            <a:r>
              <a:rPr lang="cs-CZ" dirty="0"/>
              <a:t>: čas a </a:t>
            </a:r>
            <a:r>
              <a:rPr lang="cs-CZ" dirty="0" err="1"/>
              <a:t>zbůsob</a:t>
            </a:r>
            <a:r>
              <a:rPr lang="cs-CZ" dirty="0"/>
              <a:t> sběru, instituce provádějící sběr, někdy i zdroj financování</a:t>
            </a:r>
          </a:p>
          <a:p>
            <a:r>
              <a:rPr lang="cs-CZ" dirty="0"/>
              <a:t>Srovnání s jinými daty na dané téma (v jiném čase nebo zemi)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061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034A4A-B2D8-4370-BDFC-4767B028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7FA1BE-48B5-41DF-9D42-B542711C2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 EXISTUJE I MIMO INTERNET a někdy i mimo počítače (archivy, knihy, místa, lidé,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0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hledáme?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„hotová“ data</a:t>
            </a:r>
          </a:p>
          <a:p>
            <a:r>
              <a:rPr lang="cs-CZ" dirty="0"/>
              <a:t>Informaci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2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B85CAB-B8A6-4A87-8886-2DC6F3F7C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hledám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E9F4FE-8A23-4BD0-A74E-FCA78DEBA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  <a:p>
            <a:r>
              <a:rPr lang="cs-CZ" dirty="0"/>
              <a:t>Geografická lokace</a:t>
            </a:r>
          </a:p>
          <a:p>
            <a:r>
              <a:rPr lang="cs-CZ" dirty="0"/>
              <a:t>Časová lokace</a:t>
            </a:r>
          </a:p>
          <a:p>
            <a:r>
              <a:rPr lang="cs-CZ" dirty="0"/>
              <a:t>Úroveň – volič, obec, stát</a:t>
            </a:r>
          </a:p>
          <a:p>
            <a:r>
              <a:rPr lang="cs-CZ" dirty="0"/>
              <a:t>Hotový </a:t>
            </a:r>
            <a:r>
              <a:rPr lang="cs-CZ" dirty="0" err="1"/>
              <a:t>dataset</a:t>
            </a:r>
            <a:r>
              <a:rPr lang="cs-CZ" dirty="0"/>
              <a:t> x jednotlivá informace</a:t>
            </a:r>
          </a:p>
          <a:p>
            <a:r>
              <a:rPr lang="cs-CZ" dirty="0"/>
              <a:t>Frekvence dat</a:t>
            </a:r>
          </a:p>
        </p:txBody>
      </p:sp>
    </p:spTree>
    <p:extLst>
      <p:ext uri="{BB962C8B-B14F-4D97-AF65-F5344CB8AC3E}">
        <p14:creationId xmlns:p14="http://schemas.microsoft.com/office/powerpoint/2010/main" val="3746479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Google</a:t>
            </a:r>
          </a:p>
          <a:p>
            <a:pPr lvl="1"/>
            <a:r>
              <a:rPr lang="cs-CZ" dirty="0"/>
              <a:t>Strategie záleží na tom co hledáme</a:t>
            </a:r>
          </a:p>
          <a:p>
            <a:pPr lvl="2"/>
            <a:r>
              <a:rPr lang="cs-CZ" dirty="0"/>
              <a:t>Co nejpřesnější specifikace</a:t>
            </a:r>
          </a:p>
          <a:p>
            <a:pPr lvl="2"/>
            <a:r>
              <a:rPr lang="cs-CZ" dirty="0"/>
              <a:t>správná klíčová slova  </a:t>
            </a:r>
          </a:p>
          <a:p>
            <a:pPr lvl="2"/>
            <a:r>
              <a:rPr lang="cs-CZ" dirty="0"/>
              <a:t>ne obecná slova a termíny  bez jednoznačného významu</a:t>
            </a:r>
          </a:p>
          <a:p>
            <a:pPr lvl="2"/>
            <a:r>
              <a:rPr lang="cs-CZ" dirty="0"/>
              <a:t>konkrétní popisná slova</a:t>
            </a:r>
          </a:p>
          <a:p>
            <a:pPr lvl="2"/>
            <a:r>
              <a:rPr lang="cs-CZ" dirty="0"/>
              <a:t>Různý dotaz v různých zdrojích  </a:t>
            </a:r>
          </a:p>
          <a:p>
            <a:pPr lvl="2"/>
            <a:r>
              <a:rPr lang="cs-CZ" dirty="0"/>
              <a:t>Jazyk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D57A7-635D-4E14-B4C2-3121C9B0C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/>
              <a:t>Vyhledávání Program obnovy venkova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96EC28-CAB8-4957-AE18-659D35D12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80656"/>
            <a:ext cx="11353800" cy="5680362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Uvozovky </a:t>
            </a:r>
            <a:r>
              <a:rPr lang="cs-CZ" b="1" dirty="0"/>
              <a:t>"</a:t>
            </a:r>
            <a:r>
              <a:rPr lang="cs-CZ" dirty="0"/>
              <a:t>Program obnovy venkova</a:t>
            </a:r>
            <a:r>
              <a:rPr lang="cs-CZ" b="1" dirty="0"/>
              <a:t>" </a:t>
            </a:r>
            <a:r>
              <a:rPr lang="cs-CZ" dirty="0"/>
              <a:t>– přesná shoda s danou kombinací slov v daném pořadí, lze označit jedno slovo</a:t>
            </a:r>
          </a:p>
          <a:p>
            <a:r>
              <a:rPr lang="cs-CZ" dirty="0"/>
              <a:t>Logické nebo "Program obnovy venkova"  </a:t>
            </a:r>
            <a:r>
              <a:rPr lang="cs-CZ" b="1" dirty="0"/>
              <a:t>OR</a:t>
            </a:r>
            <a:r>
              <a:rPr lang="cs-CZ" dirty="0"/>
              <a:t> "Program rozvoje venkova"  – vyhledá stránky, obsahující jeden, druhý, nebo oba vyhledávané výrazy. Místo operátoru OR lze použít také |.</a:t>
            </a:r>
          </a:p>
          <a:p>
            <a:r>
              <a:rPr lang="cs-CZ" dirty="0"/>
              <a:t>Logické A "Program obnovy venkova"  </a:t>
            </a:r>
            <a:r>
              <a:rPr lang="cs-CZ" b="1" dirty="0"/>
              <a:t>AND</a:t>
            </a:r>
            <a:r>
              <a:rPr lang="cs-CZ" dirty="0"/>
              <a:t> "Program rozvoje venkova" – vyhledá stránky, obsahující oba výrazy.</a:t>
            </a:r>
          </a:p>
          <a:p>
            <a:r>
              <a:rPr lang="cs-CZ" dirty="0"/>
              <a:t>Mínus "Program obnovy venkova"  </a:t>
            </a:r>
            <a:r>
              <a:rPr lang="cs-CZ" b="1" dirty="0"/>
              <a:t>-</a:t>
            </a:r>
            <a:r>
              <a:rPr lang="cs-CZ" dirty="0"/>
              <a:t>"Program rozvoje venkova"  – mínus před klíčovým slovem ho vylučuje z vyhledávání. Namísto mínus lze také využít výraz NOT.</a:t>
            </a:r>
          </a:p>
          <a:p>
            <a:r>
              <a:rPr lang="cs-CZ" dirty="0"/>
              <a:t>Hvězdička "Program * venkova" – hvězdička nahrazuje jedno nebo více slov. Vyhledá stránky, které mezi zadanými klíčovými slovy mají libovolná slova nebo věty.</a:t>
            </a:r>
          </a:p>
          <a:p>
            <a:r>
              <a:rPr lang="cs-CZ" dirty="0"/>
              <a:t>Závorky (Program (obnovy OR rozvoje) venkova) – závorky určují prioritu – při vyhledávání se jako první používá výraz ze závorek, teprve poté se bere ohled na další zadání.</a:t>
            </a:r>
          </a:p>
          <a:p>
            <a:r>
              <a:rPr lang="cs-CZ" dirty="0"/>
              <a:t>Dvě tečky Program obnovy venkova 2016..2020 – dvě tečky zastupují číselnou řadu, výsledky by měly obsahovat zadaný výraz a čísla 2016, 2017, 2018, 2019 nebo 2020</a:t>
            </a:r>
          </a:p>
          <a:p>
            <a:r>
              <a:rPr lang="cs-CZ" dirty="0"/>
              <a:t>Typ souboru "Program obnovy venkova“ </a:t>
            </a:r>
            <a:r>
              <a:rPr lang="cs-CZ" dirty="0" err="1"/>
              <a:t>filetype:xls</a:t>
            </a:r>
            <a:r>
              <a:rPr lang="cs-CZ" dirty="0"/>
              <a:t> (další možnosti jsou </a:t>
            </a:r>
            <a:r>
              <a:rPr lang="cs-CZ" dirty="0" err="1"/>
              <a:t>pdf</a:t>
            </a:r>
            <a:r>
              <a:rPr lang="cs-CZ" dirty="0"/>
              <a:t>, doc, </a:t>
            </a:r>
            <a:r>
              <a:rPr lang="cs-CZ" dirty="0" err="1"/>
              <a:t>xlsx</a:t>
            </a:r>
            <a:r>
              <a:rPr lang="cs-CZ" dirty="0"/>
              <a:t>, </a:t>
            </a:r>
            <a:r>
              <a:rPr lang="cs-CZ" dirty="0" err="1"/>
              <a:t>docx</a:t>
            </a:r>
            <a:r>
              <a:rPr lang="cs-CZ" dirty="0"/>
              <a:t>)</a:t>
            </a:r>
          </a:p>
          <a:p>
            <a:r>
              <a:rPr lang="cs-CZ" dirty="0"/>
              <a:t>Konkrétní web "Program obnovy venkova“ </a:t>
            </a:r>
            <a:r>
              <a:rPr lang="cs-CZ" dirty="0" err="1"/>
              <a:t>site:mmr.cz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04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2FE9A33-B9C9-CD11-71D3-3A9CFCB5E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561" y="-2454520"/>
            <a:ext cx="10394581" cy="563928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C170A28-5F0C-27CA-B831-D223D7ADE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702" y="2981643"/>
            <a:ext cx="6908987" cy="424245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BDA344B-373C-94F3-AD71-916A55450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99220"/>
            <a:ext cx="10515600" cy="1325563"/>
          </a:xfrm>
        </p:spPr>
        <p:txBody>
          <a:bodyPr/>
          <a:lstStyle/>
          <a:p>
            <a:r>
              <a:rPr lang="cs-CZ" dirty="0"/>
              <a:t>https://www.google.com/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627392-E351-C904-75F8-F93965D2A9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305664"/>
            <a:ext cx="8370056" cy="418721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F6D4F21-90B1-01DD-7879-FEE7B04A1B30}"/>
              </a:ext>
            </a:extLst>
          </p:cNvPr>
          <p:cNvSpPr/>
          <p:nvPr/>
        </p:nvSpPr>
        <p:spPr>
          <a:xfrm>
            <a:off x="7745506" y="6176963"/>
            <a:ext cx="580913" cy="4174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F9EA827-AF62-EE6A-F46A-F5153D110FC6}"/>
              </a:ext>
            </a:extLst>
          </p:cNvPr>
          <p:cNvCxnSpPr>
            <a:cxnSpLocks/>
          </p:cNvCxnSpPr>
          <p:nvPr/>
        </p:nvCxnSpPr>
        <p:spPr>
          <a:xfrm flipV="1">
            <a:off x="8326419" y="1026367"/>
            <a:ext cx="1508046" cy="528553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185123-B50E-F588-70D0-42F15475CADD}"/>
              </a:ext>
            </a:extLst>
          </p:cNvPr>
          <p:cNvCxnSpPr>
            <a:cxnSpLocks/>
          </p:cNvCxnSpPr>
          <p:nvPr/>
        </p:nvCxnSpPr>
        <p:spPr>
          <a:xfrm flipH="1">
            <a:off x="9772617" y="1171575"/>
            <a:ext cx="180565" cy="19335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923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690AD2-4F94-4FA5-9C21-238961D91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 - vyhledání dotací v </a:t>
            </a:r>
            <a:r>
              <a:rPr lang="cs-CZ" dirty="0" err="1"/>
              <a:t>Jmk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1EC2A-B44A-4880-938F-66E5404AB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Program obnovy venkova v Jihomoravském kraji</a:t>
            </a:r>
          </a:p>
          <a:p>
            <a:pPr marL="0" indent="0">
              <a:buNone/>
            </a:pPr>
            <a:r>
              <a:rPr lang="cs-CZ" dirty="0"/>
              <a:t>„Program obnovy venkova“ v Jihomoravském kraji</a:t>
            </a:r>
          </a:p>
          <a:p>
            <a:pPr marL="0" indent="0">
              <a:buNone/>
            </a:pPr>
            <a:r>
              <a:rPr lang="cs-CZ" dirty="0"/>
              <a:t>„Program obnovy venkova“ v Jihomoravském kraji </a:t>
            </a:r>
            <a:r>
              <a:rPr lang="cs-CZ" dirty="0" err="1"/>
              <a:t>filetype:xls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„Program obnovy venkova“ v Jihomoravském kraji </a:t>
            </a:r>
            <a:r>
              <a:rPr lang="cs-CZ" dirty="0" err="1"/>
              <a:t>filetype:xlsx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„Program obnovy venkova“ </a:t>
            </a:r>
            <a:r>
              <a:rPr lang="cs-CZ" dirty="0" err="1"/>
              <a:t>filetype:xls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: dotace.kr-jihomoravsky.cz</a:t>
            </a:r>
          </a:p>
          <a:p>
            <a:pPr marL="0" indent="0">
              <a:buNone/>
            </a:pPr>
            <a:r>
              <a:rPr lang="cs-CZ" dirty="0"/>
              <a:t>„Program obnovy venkova“ </a:t>
            </a:r>
            <a:r>
              <a:rPr lang="cs-CZ" dirty="0" err="1"/>
              <a:t>filetype:xlsx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: dotace.kr-jihomoravsky.cz</a:t>
            </a:r>
          </a:p>
          <a:p>
            <a:pPr marL="0" indent="0">
              <a:buNone/>
            </a:pPr>
            <a:r>
              <a:rPr lang="cs-CZ" dirty="0"/>
              <a:t>„Program obnovy venkova“ </a:t>
            </a:r>
            <a:r>
              <a:rPr lang="cs-CZ" dirty="0" err="1"/>
              <a:t>filetype:pdf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: dotace.kr-jihomoravsky.cz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103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CBDFA9-62A5-4AF5-94F5-14EDD4018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vyzkoušení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6254A6-19CD-46BD-89FA-AC7036773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Excelové tabulky Programu obnovy venkova v Karlovarském kraji</a:t>
            </a:r>
          </a:p>
        </p:txBody>
      </p:sp>
    </p:spTree>
    <p:extLst>
      <p:ext uri="{BB962C8B-B14F-4D97-AF65-F5344CB8AC3E}">
        <p14:creationId xmlns:p14="http://schemas.microsoft.com/office/powerpoint/2010/main" val="3046726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8EDBF-2CD4-4C75-AFD2-A7038839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webarchiv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D885E2-C635-4416-85A5-3743DC832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https://web.archive.org/</a:t>
            </a:r>
          </a:p>
          <a:p>
            <a:endParaRPr lang="cs-CZ" dirty="0"/>
          </a:p>
          <a:p>
            <a:r>
              <a:rPr lang="cs-CZ" dirty="0"/>
              <a:t>Obvykle je dostupné, jen to co bylo „vidět“</a:t>
            </a:r>
          </a:p>
          <a:p>
            <a:r>
              <a:rPr lang="cs-CZ" dirty="0"/>
              <a:t>Nefungují linky </a:t>
            </a:r>
          </a:p>
          <a:p>
            <a:r>
              <a:rPr lang="cs-CZ" dirty="0"/>
              <a:t>Nejsou dostupné soubory ke stažení</a:t>
            </a:r>
          </a:p>
          <a:p>
            <a:r>
              <a:rPr lang="cs-CZ" dirty="0"/>
              <a:t>Často neobsahuje všechny podúrovně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22404</TotalTime>
  <Words>679</Words>
  <Application>Microsoft Office PowerPoint</Application>
  <PresentationFormat>Widescreen</PresentationFormat>
  <Paragraphs>90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Vyhledávání dat</vt:lpstr>
      <vt:lpstr>Co hledáme?</vt:lpstr>
      <vt:lpstr>Co hledám</vt:lpstr>
      <vt:lpstr>Vyhledávání</vt:lpstr>
      <vt:lpstr>Vyhledávání Program obnovy venkova</vt:lpstr>
      <vt:lpstr>https://www.google.com/</vt:lpstr>
      <vt:lpstr>Příklad  - vyhledání dotací v Jmk</vt:lpstr>
      <vt:lpstr>K vyzkoušení</vt:lpstr>
      <vt:lpstr>webarchiv</vt:lpstr>
      <vt:lpstr>https://datasetsearch.research.google.com/ </vt:lpstr>
      <vt:lpstr>Datové archivy</vt:lpstr>
      <vt:lpstr>Otevřená data</vt:lpstr>
      <vt:lpstr>Data vztažená k publikovaným textům</vt:lpstr>
      <vt:lpstr>Příklad exit poll belgických lokálních voleb 2012</vt:lpstr>
      <vt:lpstr>Záludnosti nalezených dat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Vyhledávání dat</dc:title>
  <dc:creator>Petr Voda</dc:creator>
  <cp:lastModifiedBy>Petr Voda</cp:lastModifiedBy>
  <cp:revision>10</cp:revision>
  <dcterms:created xsi:type="dcterms:W3CDTF">2021-04-15T07:52:52Z</dcterms:created>
  <dcterms:modified xsi:type="dcterms:W3CDTF">2024-03-07T10:47:06Z</dcterms:modified>
</cp:coreProperties>
</file>