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13" r:id="rId2"/>
    <p:sldId id="303" r:id="rId3"/>
    <p:sldId id="308" r:id="rId4"/>
    <p:sldId id="304" r:id="rId5"/>
    <p:sldId id="305" r:id="rId6"/>
    <p:sldId id="306" r:id="rId7"/>
    <p:sldId id="307" r:id="rId8"/>
  </p:sldIdLst>
  <p:sldSz cx="12192000" cy="6858000"/>
  <p:notesSz cx="6888163" cy="10017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01" autoAdjust="0"/>
  </p:normalViewPr>
  <p:slideViewPr>
    <p:cSldViewPr snapToGrid="0">
      <p:cViewPr varScale="1">
        <p:scale>
          <a:sx n="85" d="100"/>
          <a:sy n="85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46A3000F-0DDF-474B-BA81-A145895C0028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C7298D7A-BDBB-4517-91A8-1B0F58C24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05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31A7-7703-4054-8EC1-3F576F6DF75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12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31A7-7703-4054-8EC1-3F576F6DF75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90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531A7-7703-4054-8EC1-3F576F6DF75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35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20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33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0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140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825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277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78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7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3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86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72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82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70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34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13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19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9820-2C2D-40AD-81A0-DCC03B6D4403}" type="datetimeFigureOut">
              <a:rPr lang="cs-CZ" smtClean="0"/>
              <a:t>08.05.2024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9F840A-0C04-4A6C-9E6B-F0D7F0A9B5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9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E420B6C-3D21-4306-B004-F502033D80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1410003-1616-4D8E-BFE2-3BC455615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David Macek, </a:t>
            </a:r>
            <a:r>
              <a:rPr lang="cs-CZ" err="1"/>
              <a:t>Ph</a:t>
            </a:r>
            <a:r>
              <a:rPr lang="cs-CZ"/>
              <a:t>.D.</a:t>
            </a:r>
          </a:p>
        </p:txBody>
      </p:sp>
    </p:spTree>
    <p:extLst>
      <p:ext uri="{BB962C8B-B14F-4D97-AF65-F5344CB8AC3E}">
        <p14:creationId xmlns:p14="http://schemas.microsoft.com/office/powerpoint/2010/main" val="403066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chigan Spring Water That People Bottle">
            <a:extLst>
              <a:ext uri="{FF2B5EF4-FFF2-40B4-BE49-F238E27FC236}">
                <a16:creationId xmlns:a16="http://schemas.microsoft.com/office/drawing/2014/main" id="{2F4054FE-657D-4FA4-91A3-1322A0EBF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0CBA6AD-EF7F-4B49-A70B-FC932323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238DA-8CC8-44B2-AE36-C22CE3F6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685366" cy="3880773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Palivo pro změnu a </a:t>
            </a:r>
          </a:p>
          <a:p>
            <a:r>
              <a:rPr lang="cs-CZ" dirty="0">
                <a:solidFill>
                  <a:schemeClr val="bg1"/>
                </a:solidFill>
              </a:rPr>
              <a:t>„To, z čeho člověk čerpá“, aby měl naplněné potřeby</a:t>
            </a:r>
          </a:p>
          <a:p>
            <a:r>
              <a:rPr lang="cs-CZ" dirty="0">
                <a:solidFill>
                  <a:schemeClr val="bg1"/>
                </a:solidFill>
              </a:rPr>
              <a:t>Může jít o blízké osoby, činnosti, místa…</a:t>
            </a:r>
          </a:p>
          <a:p>
            <a:r>
              <a:rPr lang="cs-CZ" dirty="0">
                <a:solidFill>
                  <a:schemeClr val="bg1"/>
                </a:solidFill>
              </a:rPr>
              <a:t>Ale i vlastnosti, schopnosti, dovednosti</a:t>
            </a:r>
          </a:p>
        </p:txBody>
      </p:sp>
    </p:spTree>
    <p:extLst>
      <p:ext uri="{BB962C8B-B14F-4D97-AF65-F5344CB8AC3E}">
        <p14:creationId xmlns:p14="http://schemas.microsoft.com/office/powerpoint/2010/main" val="18023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D726FE3-1DC4-2F11-3C44-EFDC464C6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87" r="-2" b="1504"/>
          <a:stretch/>
        </p:blipFill>
        <p:spPr>
          <a:xfrm>
            <a:off x="2315049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45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A6DF4-A525-F637-0301-526E4248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Zvědomování (osobních) zdrojů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8986BE-3480-2319-024C-C146C5262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423" y="1930399"/>
            <a:ext cx="3422477" cy="4110963"/>
          </a:xfrm>
        </p:spPr>
        <p:txBody>
          <a:bodyPr>
            <a:norm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mi dodává energii?</a:t>
            </a: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je na mě pozitivního?</a:t>
            </a: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čem jsem dobrý/dobrá?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Dítě, které ví, o co se ve svém životě může opřít, dokáže zvládat překážky</a:t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3074" name="Picture 2" descr="Super hero bunny stock vector. Illustration of casual - 118597289">
            <a:extLst>
              <a:ext uri="{FF2B5EF4-FFF2-40B4-BE49-F238E27FC236}">
                <a16:creationId xmlns:a16="http://schemas.microsoft.com/office/drawing/2014/main" id="{6BE45856-555B-4729-A657-D2466CD15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r="-654" b="10270"/>
          <a:stretch/>
        </p:blipFill>
        <p:spPr bwMode="auto">
          <a:xfrm>
            <a:off x="4879567" y="1270000"/>
            <a:ext cx="4394434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4EA17-E32F-8111-7650-44FB7D70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zdrojů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8659E6C-65FE-4303-8E89-863543B74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97001"/>
            <a:ext cx="2754962" cy="35306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AADB159-A47B-4DCC-95E3-8AB56319DB04}"/>
              </a:ext>
            </a:extLst>
          </p:cNvPr>
          <p:cNvSpPr txBox="1"/>
          <p:nvPr/>
        </p:nvSpPr>
        <p:spPr>
          <a:xfrm>
            <a:off x="853204" y="492760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Strom silných stránek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F141F38-608B-4D42-8208-2EA3856AF524}"/>
              </a:ext>
            </a:extLst>
          </p:cNvPr>
          <p:cNvSpPr txBox="1"/>
          <p:nvPr/>
        </p:nvSpPr>
        <p:spPr>
          <a:xfrm>
            <a:off x="3967668" y="1930400"/>
            <a:ext cx="238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Indiánské jméno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0DCD4DB-523B-447F-905D-550A8E1D40DF}"/>
              </a:ext>
            </a:extLst>
          </p:cNvPr>
          <p:cNvSpPr txBox="1"/>
          <p:nvPr/>
        </p:nvSpPr>
        <p:spPr>
          <a:xfrm>
            <a:off x="7176741" y="5828270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Putování hrdiny</a:t>
            </a:r>
          </a:p>
          <a:p>
            <a:endParaRPr lang="cs-CZ" dirty="0"/>
          </a:p>
        </p:txBody>
      </p:sp>
      <p:pic>
        <p:nvPicPr>
          <p:cNvPr id="5122" name="Picture 2" descr="Why did Bilbo leave the Shire in The Hobbit? - Quora">
            <a:extLst>
              <a:ext uri="{FF2B5EF4-FFF2-40B4-BE49-F238E27FC236}">
                <a16:creationId xmlns:a16="http://schemas.microsoft.com/office/drawing/2014/main" id="{3CCB103B-697D-41AF-A141-86CC3E1B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13" y="1270000"/>
            <a:ext cx="2906953" cy="45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stým Indián - Svět masek.cz">
            <a:extLst>
              <a:ext uri="{FF2B5EF4-FFF2-40B4-BE49-F238E27FC236}">
                <a16:creationId xmlns:a16="http://schemas.microsoft.com/office/drawing/2014/main" id="{8DEDD828-792D-4AEB-AC9D-D141A4375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68" y="23431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F308D-0116-45C0-96BA-7BBBA8B1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hrdiny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87508-C292-4760-B90A-3FE186DA8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800" i="1" dirty="0"/>
              <a:t>Inspirováno mýtem hrdiny a jeho cesty, kreslená verze – dítě volí hrdinu, zdroje na cestu, překážky a rozuzlení</a:t>
            </a:r>
            <a:br>
              <a:rPr lang="cs-CZ" sz="2800" i="1" dirty="0"/>
            </a:br>
            <a:endParaRPr lang="cs-CZ" sz="2800" dirty="0"/>
          </a:p>
          <a:p>
            <a:r>
              <a:rPr lang="cs-CZ" sz="2800" dirty="0"/>
              <a:t>1. krok – Hlavní hrdina a jeho prostředí</a:t>
            </a:r>
          </a:p>
          <a:p>
            <a:r>
              <a:rPr lang="cs-CZ" sz="2800" dirty="0"/>
              <a:t>2. krok – Cíl cesty</a:t>
            </a:r>
          </a:p>
          <a:p>
            <a:r>
              <a:rPr lang="cs-CZ" sz="2800" dirty="0"/>
              <a:t>3. krok – Čím je hrdina na cestu vybaven</a:t>
            </a:r>
          </a:p>
          <a:p>
            <a:r>
              <a:rPr lang="cs-CZ" sz="2800" dirty="0"/>
              <a:t>4. krok – Překážka, hrozba</a:t>
            </a:r>
          </a:p>
          <a:p>
            <a:r>
              <a:rPr lang="cs-CZ" sz="2800" dirty="0"/>
              <a:t>5. krok – Překonání překážky</a:t>
            </a:r>
          </a:p>
          <a:p>
            <a:r>
              <a:rPr lang="cs-CZ" sz="2800" dirty="0"/>
              <a:t>6. krok – Cíl cesty, oslava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/>
              <a:t>Forma zpracování: Karty, kresba </a:t>
            </a:r>
            <a:r>
              <a:rPr lang="cs-CZ" sz="2800" dirty="0" err="1"/>
              <a:t>komixu</a:t>
            </a:r>
            <a:r>
              <a:rPr lang="cs-CZ" sz="2800" dirty="0"/>
              <a:t>, </a:t>
            </a:r>
            <a:r>
              <a:rPr lang="cs-CZ" sz="2800"/>
              <a:t>vyprávění příběhu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33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E246B-ECB5-4C51-B5BB-303D38528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Kazuistika Jirka</a:t>
            </a:r>
          </a:p>
        </p:txBody>
      </p:sp>
      <p:pic>
        <p:nvPicPr>
          <p:cNvPr id="4100" name="Picture 4" descr="Lets talk text - hand draw doodle lettering vector stock illustration">
            <a:extLst>
              <a:ext uri="{FF2B5EF4-FFF2-40B4-BE49-F238E27FC236}">
                <a16:creationId xmlns:a16="http://schemas.microsoft.com/office/drawing/2014/main" id="{1436562B-485D-46EF-AB41-43BA66B4D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765300"/>
            <a:ext cx="44831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8502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425</TotalTime>
  <Words>179</Words>
  <Application>Microsoft Office PowerPoint</Application>
  <PresentationFormat>Širokoúhlá obrazovka</PresentationFormat>
  <Paragraphs>33</Paragraphs>
  <Slides>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Fazeta</vt:lpstr>
      <vt:lpstr>Zdroje</vt:lpstr>
      <vt:lpstr>Zdroje</vt:lpstr>
      <vt:lpstr>Prezentace aplikace PowerPoint</vt:lpstr>
      <vt:lpstr>Zvědomování (osobních) zdrojů</vt:lpstr>
      <vt:lpstr>Hledání zdrojů</vt:lpstr>
      <vt:lpstr>Cesta hrdiny</vt:lpstr>
      <vt:lpstr>Kazuistika Jirka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Zdroje</dc:title>
  <dc:creator>David Macek</dc:creator>
  <cp:lastModifiedBy>David Macek</cp:lastModifiedBy>
  <cp:revision>9</cp:revision>
  <cp:lastPrinted>2024-04-21T18:09:30Z</cp:lastPrinted>
  <dcterms:created xsi:type="dcterms:W3CDTF">2024-02-16T13:11:55Z</dcterms:created>
  <dcterms:modified xsi:type="dcterms:W3CDTF">2024-05-08T09:05:52Z</dcterms:modified>
</cp:coreProperties>
</file>