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3D9ED"/>
    <a:srgbClr val="E2F0D9"/>
    <a:srgbClr val="FFF2CC"/>
    <a:srgbClr val="000000"/>
    <a:srgbClr val="2F528F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ata Holá" userId="55ffaada991310a0" providerId="LiveId" clId="{31C7D4A6-E933-43E6-AD64-494A2CEBEADC}"/>
    <pc:docChg chg="addSld modSld">
      <pc:chgData name="Beata Holá" userId="55ffaada991310a0" providerId="LiveId" clId="{31C7D4A6-E933-43E6-AD64-494A2CEBEADC}" dt="2023-05-12T06:07:44.313" v="558" actId="113"/>
      <pc:docMkLst>
        <pc:docMk/>
      </pc:docMkLst>
      <pc:sldChg chg="modSp new mod">
        <pc:chgData name="Beata Holá" userId="55ffaada991310a0" providerId="LiveId" clId="{31C7D4A6-E933-43E6-AD64-494A2CEBEADC}" dt="2023-05-12T06:07:44.313" v="558" actId="113"/>
        <pc:sldMkLst>
          <pc:docMk/>
          <pc:sldMk cId="3882948741" sldId="269"/>
        </pc:sldMkLst>
        <pc:spChg chg="mod">
          <ac:chgData name="Beata Holá" userId="55ffaada991310a0" providerId="LiveId" clId="{31C7D4A6-E933-43E6-AD64-494A2CEBEADC}" dt="2023-05-12T06:07:44.313" v="558" actId="113"/>
          <ac:spMkLst>
            <pc:docMk/>
            <pc:sldMk cId="3882948741" sldId="269"/>
            <ac:spMk id="2" creationId="{9BE9095F-DDAC-CCA1-EA19-3459438D51AA}"/>
          </ac:spMkLst>
        </pc:spChg>
        <pc:spChg chg="mod">
          <ac:chgData name="Beata Holá" userId="55ffaada991310a0" providerId="LiveId" clId="{31C7D4A6-E933-43E6-AD64-494A2CEBEADC}" dt="2023-05-12T06:05:46.441" v="183" actId="20577"/>
          <ac:spMkLst>
            <pc:docMk/>
            <pc:sldMk cId="3882948741" sldId="269"/>
            <ac:spMk id="3" creationId="{00C25DE7-FA88-93B2-6FDF-5A7802015B9E}"/>
          </ac:spMkLst>
        </pc:spChg>
      </pc:sldChg>
      <pc:sldChg chg="modSp new mod">
        <pc:chgData name="Beata Holá" userId="55ffaada991310a0" providerId="LiveId" clId="{31C7D4A6-E933-43E6-AD64-494A2CEBEADC}" dt="2023-05-12T06:07:40.816" v="557" actId="113"/>
        <pc:sldMkLst>
          <pc:docMk/>
          <pc:sldMk cId="4031492980" sldId="270"/>
        </pc:sldMkLst>
        <pc:spChg chg="mod">
          <ac:chgData name="Beata Holá" userId="55ffaada991310a0" providerId="LiveId" clId="{31C7D4A6-E933-43E6-AD64-494A2CEBEADC}" dt="2023-05-12T06:07:40.816" v="557" actId="113"/>
          <ac:spMkLst>
            <pc:docMk/>
            <pc:sldMk cId="4031492980" sldId="270"/>
            <ac:spMk id="2" creationId="{F87EED3B-8D75-655D-FFB1-E151511DABFC}"/>
          </ac:spMkLst>
        </pc:spChg>
        <pc:spChg chg="mod">
          <ac:chgData name="Beata Holá" userId="55ffaada991310a0" providerId="LiveId" clId="{31C7D4A6-E933-43E6-AD64-494A2CEBEADC}" dt="2023-05-12T06:06:49.212" v="556" actId="20577"/>
          <ac:spMkLst>
            <pc:docMk/>
            <pc:sldMk cId="4031492980" sldId="270"/>
            <ac:spMk id="3" creationId="{69ED9959-959E-D85C-C889-31861749433F}"/>
          </ac:spMkLst>
        </pc:spChg>
      </pc:sldChg>
    </pc:docChg>
  </pc:docChgLst>
  <pc:docChgLst>
    <pc:chgData name="Beata Holá" userId="55ffaada991310a0" providerId="LiveId" clId="{DDC9DB4A-332D-4091-BD5F-A710E860B914}"/>
    <pc:docChg chg="custSel addSld modSld">
      <pc:chgData name="Beata Holá" userId="55ffaada991310a0" providerId="LiveId" clId="{DDC9DB4A-332D-4091-BD5F-A710E860B914}" dt="2022-12-05T09:50:30.129" v="5346" actId="20577"/>
      <pc:docMkLst>
        <pc:docMk/>
      </pc:docMkLst>
      <pc:sldChg chg="addSp delSp modSp mod">
        <pc:chgData name="Beata Holá" userId="55ffaada991310a0" providerId="LiveId" clId="{DDC9DB4A-332D-4091-BD5F-A710E860B914}" dt="2022-07-31T18:45:36.178" v="1984" actId="255"/>
        <pc:sldMkLst>
          <pc:docMk/>
          <pc:sldMk cId="1114177713" sldId="256"/>
        </pc:sldMkLst>
        <pc:spChg chg="add mod">
          <ac:chgData name="Beata Holá" userId="55ffaada991310a0" providerId="LiveId" clId="{DDC9DB4A-332D-4091-BD5F-A710E860B914}" dt="2022-07-31T18:45:36.178" v="1984" actId="255"/>
          <ac:spMkLst>
            <pc:docMk/>
            <pc:sldMk cId="1114177713" sldId="256"/>
            <ac:spMk id="2" creationId="{99C50E91-10DD-68D6-2E62-77C4D98255F5}"/>
          </ac:spMkLst>
        </pc:spChg>
        <pc:spChg chg="mod">
          <ac:chgData name="Beata Holá" userId="55ffaada991310a0" providerId="LiveId" clId="{DDC9DB4A-332D-4091-BD5F-A710E860B914}" dt="2022-07-20T09:41:14.621" v="217" actId="1076"/>
          <ac:spMkLst>
            <pc:docMk/>
            <pc:sldMk cId="1114177713" sldId="256"/>
            <ac:spMk id="4" creationId="{F81BD698-8447-37A6-C9C0-78D4AF3BB7F1}"/>
          </ac:spMkLst>
        </pc:spChg>
        <pc:spChg chg="mod">
          <ac:chgData name="Beata Holá" userId="55ffaada991310a0" providerId="LiveId" clId="{DDC9DB4A-332D-4091-BD5F-A710E860B914}" dt="2022-07-20T09:41:00.441" v="214" actId="1076"/>
          <ac:spMkLst>
            <pc:docMk/>
            <pc:sldMk cId="1114177713" sldId="256"/>
            <ac:spMk id="5" creationId="{A560363E-5B01-2B28-A58B-DDBA62225B72}"/>
          </ac:spMkLst>
        </pc:spChg>
        <pc:spChg chg="mod">
          <ac:chgData name="Beata Holá" userId="55ffaada991310a0" providerId="LiveId" clId="{DDC9DB4A-332D-4091-BD5F-A710E860B914}" dt="2022-07-20T09:41:31.878" v="220" actId="14100"/>
          <ac:spMkLst>
            <pc:docMk/>
            <pc:sldMk cId="1114177713" sldId="256"/>
            <ac:spMk id="6" creationId="{898105B1-AF95-CEAF-EE70-C15C0E0F7B9A}"/>
          </ac:spMkLst>
        </pc:spChg>
        <pc:spChg chg="mod">
          <ac:chgData name="Beata Holá" userId="55ffaada991310a0" providerId="LiveId" clId="{DDC9DB4A-332D-4091-BD5F-A710E860B914}" dt="2022-07-20T09:41:07.594" v="216" actId="1076"/>
          <ac:spMkLst>
            <pc:docMk/>
            <pc:sldMk cId="1114177713" sldId="256"/>
            <ac:spMk id="7" creationId="{372A6608-A5A7-533B-3FD0-13727E30E951}"/>
          </ac:spMkLst>
        </pc:spChg>
        <pc:spChg chg="mod">
          <ac:chgData name="Beata Holá" userId="55ffaada991310a0" providerId="LiveId" clId="{DDC9DB4A-332D-4091-BD5F-A710E860B914}" dt="2022-07-20T09:41:42.652" v="223" actId="20577"/>
          <ac:spMkLst>
            <pc:docMk/>
            <pc:sldMk cId="1114177713" sldId="256"/>
            <ac:spMk id="8" creationId="{081AAC58-5E04-64AD-32E1-99540E53621D}"/>
          </ac:spMkLst>
        </pc:spChg>
        <pc:spChg chg="mod">
          <ac:chgData name="Beata Holá" userId="55ffaada991310a0" providerId="LiveId" clId="{DDC9DB4A-332D-4091-BD5F-A710E860B914}" dt="2022-07-20T09:41:24.538" v="219" actId="1076"/>
          <ac:spMkLst>
            <pc:docMk/>
            <pc:sldMk cId="1114177713" sldId="256"/>
            <ac:spMk id="9" creationId="{2B1A3140-FE2E-D691-14D2-C06A73F61ADB}"/>
          </ac:spMkLst>
        </pc:spChg>
        <pc:spChg chg="mod">
          <ac:chgData name="Beata Holá" userId="55ffaada991310a0" providerId="LiveId" clId="{DDC9DB4A-332D-4091-BD5F-A710E860B914}" dt="2022-07-20T09:41:04.366" v="215" actId="1076"/>
          <ac:spMkLst>
            <pc:docMk/>
            <pc:sldMk cId="1114177713" sldId="256"/>
            <ac:spMk id="10" creationId="{542E3585-D5D8-FCEA-0EE5-456BE59EF82C}"/>
          </ac:spMkLst>
        </pc:spChg>
        <pc:spChg chg="mod">
          <ac:chgData name="Beata Holá" userId="55ffaada991310a0" providerId="LiveId" clId="{DDC9DB4A-332D-4091-BD5F-A710E860B914}" dt="2022-07-20T09:41:20.146" v="218" actId="1076"/>
          <ac:spMkLst>
            <pc:docMk/>
            <pc:sldMk cId="1114177713" sldId="256"/>
            <ac:spMk id="11" creationId="{7AAEB205-00E8-C67E-B86C-B5032CCA5789}"/>
          </ac:spMkLst>
        </pc:spChg>
        <pc:spChg chg="mod">
          <ac:chgData name="Beata Holá" userId="55ffaada991310a0" providerId="LiveId" clId="{DDC9DB4A-332D-4091-BD5F-A710E860B914}" dt="2022-07-20T09:41:36.511" v="221" actId="14100"/>
          <ac:spMkLst>
            <pc:docMk/>
            <pc:sldMk cId="1114177713" sldId="256"/>
            <ac:spMk id="12" creationId="{E579D503-BD2B-A78A-9765-C0F396FB1607}"/>
          </ac:spMkLst>
        </pc:spChg>
        <pc:spChg chg="mod">
          <ac:chgData name="Beata Holá" userId="55ffaada991310a0" providerId="LiveId" clId="{DDC9DB4A-332D-4091-BD5F-A710E860B914}" dt="2022-07-20T09:41:54.329" v="235" actId="1036"/>
          <ac:spMkLst>
            <pc:docMk/>
            <pc:sldMk cId="1114177713" sldId="256"/>
            <ac:spMk id="13" creationId="{BACFDB88-617D-2E5D-EE73-CD3CC6A28006}"/>
          </ac:spMkLst>
        </pc:spChg>
        <pc:spChg chg="add del mod">
          <ac:chgData name="Beata Holá" userId="55ffaada991310a0" providerId="LiveId" clId="{DDC9DB4A-332D-4091-BD5F-A710E860B914}" dt="2022-07-31T18:04:16.856" v="414" actId="478"/>
          <ac:spMkLst>
            <pc:docMk/>
            <pc:sldMk cId="1114177713" sldId="256"/>
            <ac:spMk id="17" creationId="{B5128AB6-0BB5-EBED-6CE8-DE94B09CF5E0}"/>
          </ac:spMkLst>
        </pc:spChg>
      </pc:sldChg>
      <pc:sldChg chg="addSp modSp new mod">
        <pc:chgData name="Beata Holá" userId="55ffaada991310a0" providerId="LiveId" clId="{DDC9DB4A-332D-4091-BD5F-A710E860B914}" dt="2022-07-31T18:47:08.943" v="2004" actId="1076"/>
        <pc:sldMkLst>
          <pc:docMk/>
          <pc:sldMk cId="3428636569" sldId="257"/>
        </pc:sldMkLst>
        <pc:spChg chg="mod">
          <ac:chgData name="Beata Holá" userId="55ffaada991310a0" providerId="LiveId" clId="{DDC9DB4A-332D-4091-BD5F-A710E860B914}" dt="2022-07-31T18:46:58.429" v="2002" actId="255"/>
          <ac:spMkLst>
            <pc:docMk/>
            <pc:sldMk cId="3428636569" sldId="257"/>
            <ac:spMk id="2" creationId="{00AA092E-7CB9-2FCC-101C-C434B873E62D}"/>
          </ac:spMkLst>
        </pc:spChg>
        <pc:spChg chg="mod">
          <ac:chgData name="Beata Holá" userId="55ffaada991310a0" providerId="LiveId" clId="{DDC9DB4A-332D-4091-BD5F-A710E860B914}" dt="2022-07-31T18:47:08.943" v="2004" actId="1076"/>
          <ac:spMkLst>
            <pc:docMk/>
            <pc:sldMk cId="3428636569" sldId="257"/>
            <ac:spMk id="3" creationId="{ACDED931-873F-4C30-F854-D50C8D87BE66}"/>
          </ac:spMkLst>
        </pc:spChg>
        <pc:spChg chg="add mod ord">
          <ac:chgData name="Beata Holá" userId="55ffaada991310a0" providerId="LiveId" clId="{DDC9DB4A-332D-4091-BD5F-A710E860B914}" dt="2022-07-31T18:03:54.809" v="412" actId="1076"/>
          <ac:spMkLst>
            <pc:docMk/>
            <pc:sldMk cId="3428636569" sldId="257"/>
            <ac:spMk id="4" creationId="{01C11AD1-926B-6578-C86E-5C955B99878A}"/>
          </ac:spMkLst>
        </pc:spChg>
        <pc:spChg chg="add mod">
          <ac:chgData name="Beata Holá" userId="55ffaada991310a0" providerId="LiveId" clId="{DDC9DB4A-332D-4091-BD5F-A710E860B914}" dt="2022-07-31T18:45:47.129" v="1987" actId="20577"/>
          <ac:spMkLst>
            <pc:docMk/>
            <pc:sldMk cId="3428636569" sldId="257"/>
            <ac:spMk id="5" creationId="{29C40516-016F-5E16-0085-C4AF3CB9CFBB}"/>
          </ac:spMkLst>
        </pc:spChg>
      </pc:sldChg>
      <pc:sldChg chg="addSp modSp new mod">
        <pc:chgData name="Beata Holá" userId="55ffaada991310a0" providerId="LiveId" clId="{DDC9DB4A-332D-4091-BD5F-A710E860B914}" dt="2022-07-31T18:46:43.656" v="2000" actId="113"/>
        <pc:sldMkLst>
          <pc:docMk/>
          <pc:sldMk cId="3953235543" sldId="258"/>
        </pc:sldMkLst>
        <pc:spChg chg="mod">
          <ac:chgData name="Beata Holá" userId="55ffaada991310a0" providerId="LiveId" clId="{DDC9DB4A-332D-4091-BD5F-A710E860B914}" dt="2022-07-31T18:46:43.656" v="2000" actId="113"/>
          <ac:spMkLst>
            <pc:docMk/>
            <pc:sldMk cId="3953235543" sldId="258"/>
            <ac:spMk id="2" creationId="{B89B2E0A-2BDB-848B-E648-783909701B36}"/>
          </ac:spMkLst>
        </pc:spChg>
        <pc:spChg chg="mod">
          <ac:chgData name="Beata Holá" userId="55ffaada991310a0" providerId="LiveId" clId="{DDC9DB4A-332D-4091-BD5F-A710E860B914}" dt="2022-07-31T18:37:55.034" v="1971" actId="12"/>
          <ac:spMkLst>
            <pc:docMk/>
            <pc:sldMk cId="3953235543" sldId="258"/>
            <ac:spMk id="3" creationId="{50E156BA-2D41-BF2F-AEEE-BA3BE6A63686}"/>
          </ac:spMkLst>
        </pc:spChg>
        <pc:spChg chg="add mod">
          <ac:chgData name="Beata Holá" userId="55ffaada991310a0" providerId="LiveId" clId="{DDC9DB4A-332D-4091-BD5F-A710E860B914}" dt="2022-07-31T18:27:04.527" v="523" actId="27636"/>
          <ac:spMkLst>
            <pc:docMk/>
            <pc:sldMk cId="3953235543" sldId="258"/>
            <ac:spMk id="4" creationId="{657E212C-3AC4-5AE4-B698-57E723B30E98}"/>
          </ac:spMkLst>
        </pc:spChg>
        <pc:spChg chg="add mod">
          <ac:chgData name="Beata Holá" userId="55ffaada991310a0" providerId="LiveId" clId="{DDC9DB4A-332D-4091-BD5F-A710E860B914}" dt="2022-07-31T18:38:03.087" v="1973" actId="14100"/>
          <ac:spMkLst>
            <pc:docMk/>
            <pc:sldMk cId="3953235543" sldId="258"/>
            <ac:spMk id="5" creationId="{41EC963F-A652-24FB-A640-49BB40B405E5}"/>
          </ac:spMkLst>
        </pc:spChg>
        <pc:spChg chg="add mod">
          <ac:chgData name="Beata Holá" userId="55ffaada991310a0" providerId="LiveId" clId="{DDC9DB4A-332D-4091-BD5F-A710E860B914}" dt="2022-07-31T18:46:14.834" v="1995" actId="113"/>
          <ac:spMkLst>
            <pc:docMk/>
            <pc:sldMk cId="3953235543" sldId="258"/>
            <ac:spMk id="6" creationId="{12A3F14B-C170-379F-9604-78A449EBE094}"/>
          </ac:spMkLst>
        </pc:spChg>
        <pc:spChg chg="add mod">
          <ac:chgData name="Beata Holá" userId="55ffaada991310a0" providerId="LiveId" clId="{DDC9DB4A-332D-4091-BD5F-A710E860B914}" dt="2022-07-31T18:45:52.311" v="1990" actId="20577"/>
          <ac:spMkLst>
            <pc:docMk/>
            <pc:sldMk cId="3953235543" sldId="258"/>
            <ac:spMk id="7" creationId="{25C6A923-23A7-45BD-CBDC-CE2ADF62949B}"/>
          </ac:spMkLst>
        </pc:spChg>
        <pc:spChg chg="add mod ord">
          <ac:chgData name="Beata Holá" userId="55ffaada991310a0" providerId="LiveId" clId="{DDC9DB4A-332D-4091-BD5F-A710E860B914}" dt="2022-07-31T18:46:12.809" v="1994" actId="167"/>
          <ac:spMkLst>
            <pc:docMk/>
            <pc:sldMk cId="3953235543" sldId="258"/>
            <ac:spMk id="8" creationId="{3B92DC78-C86D-F4CB-39F6-5D1C2AF5C7F4}"/>
          </ac:spMkLst>
        </pc:spChg>
        <pc:spChg chg="add mod ord">
          <ac:chgData name="Beata Holá" userId="55ffaada991310a0" providerId="LiveId" clId="{DDC9DB4A-332D-4091-BD5F-A710E860B914}" dt="2022-07-31T18:46:39.547" v="1999" actId="167"/>
          <ac:spMkLst>
            <pc:docMk/>
            <pc:sldMk cId="3953235543" sldId="258"/>
            <ac:spMk id="9" creationId="{4102338E-5BD4-F0D7-BF29-E9D6AFEDBCE1}"/>
          </ac:spMkLst>
        </pc:spChg>
      </pc:sldChg>
      <pc:sldChg chg="modSp new mod">
        <pc:chgData name="Beata Holá" userId="55ffaada991310a0" providerId="LiveId" clId="{DDC9DB4A-332D-4091-BD5F-A710E860B914}" dt="2022-12-05T08:14:23.625" v="2347" actId="20577"/>
        <pc:sldMkLst>
          <pc:docMk/>
          <pc:sldMk cId="3956319091" sldId="259"/>
        </pc:sldMkLst>
        <pc:spChg chg="mod">
          <ac:chgData name="Beata Holá" userId="55ffaada991310a0" providerId="LiveId" clId="{DDC9DB4A-332D-4091-BD5F-A710E860B914}" dt="2022-12-05T08:14:00.742" v="2255" actId="113"/>
          <ac:spMkLst>
            <pc:docMk/>
            <pc:sldMk cId="3956319091" sldId="259"/>
            <ac:spMk id="2" creationId="{5898711C-9348-7E04-0BE9-6CD33394F69E}"/>
          </ac:spMkLst>
        </pc:spChg>
        <pc:spChg chg="mod">
          <ac:chgData name="Beata Holá" userId="55ffaada991310a0" providerId="LiveId" clId="{DDC9DB4A-332D-4091-BD5F-A710E860B914}" dt="2022-12-05T08:14:23.625" v="2347" actId="20577"/>
          <ac:spMkLst>
            <pc:docMk/>
            <pc:sldMk cId="3956319091" sldId="259"/>
            <ac:spMk id="3" creationId="{0BCE096A-20AE-8A3C-BC06-782149A364EF}"/>
          </ac:spMkLst>
        </pc:spChg>
      </pc:sldChg>
      <pc:sldChg chg="modSp new mod">
        <pc:chgData name="Beata Holá" userId="55ffaada991310a0" providerId="LiveId" clId="{DDC9DB4A-332D-4091-BD5F-A710E860B914}" dt="2022-12-05T08:42:59.130" v="2487" actId="20577"/>
        <pc:sldMkLst>
          <pc:docMk/>
          <pc:sldMk cId="944251851" sldId="260"/>
        </pc:sldMkLst>
        <pc:spChg chg="mod">
          <ac:chgData name="Beata Holá" userId="55ffaada991310a0" providerId="LiveId" clId="{DDC9DB4A-332D-4091-BD5F-A710E860B914}" dt="2022-12-05T08:42:44.598" v="2403" actId="113"/>
          <ac:spMkLst>
            <pc:docMk/>
            <pc:sldMk cId="944251851" sldId="260"/>
            <ac:spMk id="2" creationId="{93DB3202-4DFC-82E9-8F70-5156AECC942D}"/>
          </ac:spMkLst>
        </pc:spChg>
        <pc:spChg chg="mod">
          <ac:chgData name="Beata Holá" userId="55ffaada991310a0" providerId="LiveId" clId="{DDC9DB4A-332D-4091-BD5F-A710E860B914}" dt="2022-12-05T08:42:59.130" v="2487" actId="20577"/>
          <ac:spMkLst>
            <pc:docMk/>
            <pc:sldMk cId="944251851" sldId="260"/>
            <ac:spMk id="3" creationId="{4DB40D13-20FC-CB1F-E340-42A1944A2F22}"/>
          </ac:spMkLst>
        </pc:spChg>
      </pc:sldChg>
      <pc:sldChg chg="modSp new mod">
        <pc:chgData name="Beata Holá" userId="55ffaada991310a0" providerId="LiveId" clId="{DDC9DB4A-332D-4091-BD5F-A710E860B914}" dt="2022-12-05T08:53:51.756" v="2769" actId="20577"/>
        <pc:sldMkLst>
          <pc:docMk/>
          <pc:sldMk cId="1502310817" sldId="261"/>
        </pc:sldMkLst>
        <pc:spChg chg="mod">
          <ac:chgData name="Beata Holá" userId="55ffaada991310a0" providerId="LiveId" clId="{DDC9DB4A-332D-4091-BD5F-A710E860B914}" dt="2022-12-05T08:48:58.775" v="2508" actId="113"/>
          <ac:spMkLst>
            <pc:docMk/>
            <pc:sldMk cId="1502310817" sldId="261"/>
            <ac:spMk id="2" creationId="{D2CBE1FA-50BF-3CF9-2A0A-C5B06F85B7C2}"/>
          </ac:spMkLst>
        </pc:spChg>
        <pc:spChg chg="mod">
          <ac:chgData name="Beata Holá" userId="55ffaada991310a0" providerId="LiveId" clId="{DDC9DB4A-332D-4091-BD5F-A710E860B914}" dt="2022-12-05T08:53:51.756" v="2769" actId="20577"/>
          <ac:spMkLst>
            <pc:docMk/>
            <pc:sldMk cId="1502310817" sldId="261"/>
            <ac:spMk id="3" creationId="{C23B2529-24D0-2A6C-DB7C-23F800075F7A}"/>
          </ac:spMkLst>
        </pc:spChg>
      </pc:sldChg>
      <pc:sldChg chg="modSp new mod">
        <pc:chgData name="Beata Holá" userId="55ffaada991310a0" providerId="LiveId" clId="{DDC9DB4A-332D-4091-BD5F-A710E860B914}" dt="2022-12-05T08:58:49.052" v="3172" actId="20577"/>
        <pc:sldMkLst>
          <pc:docMk/>
          <pc:sldMk cId="2809809639" sldId="262"/>
        </pc:sldMkLst>
        <pc:spChg chg="mod">
          <ac:chgData name="Beata Holá" userId="55ffaada991310a0" providerId="LiveId" clId="{DDC9DB4A-332D-4091-BD5F-A710E860B914}" dt="2022-12-05T08:57:28.029" v="2804" actId="113"/>
          <ac:spMkLst>
            <pc:docMk/>
            <pc:sldMk cId="2809809639" sldId="262"/>
            <ac:spMk id="2" creationId="{C2696C32-3907-B03B-3489-0F0EE4E10E5C}"/>
          </ac:spMkLst>
        </pc:spChg>
        <pc:spChg chg="mod">
          <ac:chgData name="Beata Holá" userId="55ffaada991310a0" providerId="LiveId" clId="{DDC9DB4A-332D-4091-BD5F-A710E860B914}" dt="2022-12-05T08:58:49.052" v="3172" actId="20577"/>
          <ac:spMkLst>
            <pc:docMk/>
            <pc:sldMk cId="2809809639" sldId="262"/>
            <ac:spMk id="3" creationId="{B2B46CB2-492B-351B-D3F3-E2DA61C3A9CA}"/>
          </ac:spMkLst>
        </pc:spChg>
      </pc:sldChg>
      <pc:sldChg chg="modSp new mod">
        <pc:chgData name="Beata Holá" userId="55ffaada991310a0" providerId="LiveId" clId="{DDC9DB4A-332D-4091-BD5F-A710E860B914}" dt="2022-12-05T09:15:49.416" v="3516" actId="5793"/>
        <pc:sldMkLst>
          <pc:docMk/>
          <pc:sldMk cId="566078626" sldId="263"/>
        </pc:sldMkLst>
        <pc:spChg chg="mod">
          <ac:chgData name="Beata Holá" userId="55ffaada991310a0" providerId="LiveId" clId="{DDC9DB4A-332D-4091-BD5F-A710E860B914}" dt="2022-12-05T09:12:54.706" v="3191" actId="113"/>
          <ac:spMkLst>
            <pc:docMk/>
            <pc:sldMk cId="566078626" sldId="263"/>
            <ac:spMk id="2" creationId="{F4425553-87D8-FDB4-B957-7DB199A697BC}"/>
          </ac:spMkLst>
        </pc:spChg>
        <pc:spChg chg="mod">
          <ac:chgData name="Beata Holá" userId="55ffaada991310a0" providerId="LiveId" clId="{DDC9DB4A-332D-4091-BD5F-A710E860B914}" dt="2022-12-05T09:15:49.416" v="3516" actId="5793"/>
          <ac:spMkLst>
            <pc:docMk/>
            <pc:sldMk cId="566078626" sldId="263"/>
            <ac:spMk id="3" creationId="{931A3C0B-05C8-D5CC-2DD1-5CFA117566F5}"/>
          </ac:spMkLst>
        </pc:spChg>
      </pc:sldChg>
      <pc:sldChg chg="modSp new mod">
        <pc:chgData name="Beata Holá" userId="55ffaada991310a0" providerId="LiveId" clId="{DDC9DB4A-332D-4091-BD5F-A710E860B914}" dt="2022-12-05T09:25:06.533" v="3903" actId="20577"/>
        <pc:sldMkLst>
          <pc:docMk/>
          <pc:sldMk cId="2120671303" sldId="264"/>
        </pc:sldMkLst>
        <pc:spChg chg="mod">
          <ac:chgData name="Beata Holá" userId="55ffaada991310a0" providerId="LiveId" clId="{DDC9DB4A-332D-4091-BD5F-A710E860B914}" dt="2022-12-05T09:21:50.928" v="3541" actId="113"/>
          <ac:spMkLst>
            <pc:docMk/>
            <pc:sldMk cId="2120671303" sldId="264"/>
            <ac:spMk id="2" creationId="{F96A8729-0A02-0A4F-87AF-30447211A5AF}"/>
          </ac:spMkLst>
        </pc:spChg>
        <pc:spChg chg="mod">
          <ac:chgData name="Beata Holá" userId="55ffaada991310a0" providerId="LiveId" clId="{DDC9DB4A-332D-4091-BD5F-A710E860B914}" dt="2022-12-05T09:25:06.533" v="3903" actId="20577"/>
          <ac:spMkLst>
            <pc:docMk/>
            <pc:sldMk cId="2120671303" sldId="264"/>
            <ac:spMk id="3" creationId="{B504E5ED-152A-C4C8-2D32-06DA404FA9B7}"/>
          </ac:spMkLst>
        </pc:spChg>
      </pc:sldChg>
      <pc:sldChg chg="modSp new mod">
        <pc:chgData name="Beata Holá" userId="55ffaada991310a0" providerId="LiveId" clId="{DDC9DB4A-332D-4091-BD5F-A710E860B914}" dt="2022-12-05T09:30:31.572" v="4323" actId="20577"/>
        <pc:sldMkLst>
          <pc:docMk/>
          <pc:sldMk cId="3242719587" sldId="265"/>
        </pc:sldMkLst>
        <pc:spChg chg="mod">
          <ac:chgData name="Beata Holá" userId="55ffaada991310a0" providerId="LiveId" clId="{DDC9DB4A-332D-4091-BD5F-A710E860B914}" dt="2022-12-05T09:28:57.648" v="3916" actId="113"/>
          <ac:spMkLst>
            <pc:docMk/>
            <pc:sldMk cId="3242719587" sldId="265"/>
            <ac:spMk id="2" creationId="{B07AB059-3267-8D30-A467-CE7D6C6964A9}"/>
          </ac:spMkLst>
        </pc:spChg>
        <pc:spChg chg="mod">
          <ac:chgData name="Beata Holá" userId="55ffaada991310a0" providerId="LiveId" clId="{DDC9DB4A-332D-4091-BD5F-A710E860B914}" dt="2022-12-05T09:30:31.572" v="4323" actId="20577"/>
          <ac:spMkLst>
            <pc:docMk/>
            <pc:sldMk cId="3242719587" sldId="265"/>
            <ac:spMk id="3" creationId="{D029684F-0012-68C9-E77B-1F928D7C9ABB}"/>
          </ac:spMkLst>
        </pc:spChg>
      </pc:sldChg>
      <pc:sldChg chg="modSp new mod">
        <pc:chgData name="Beata Holá" userId="55ffaada991310a0" providerId="LiveId" clId="{DDC9DB4A-332D-4091-BD5F-A710E860B914}" dt="2022-12-05T09:36:09.786" v="4690" actId="20577"/>
        <pc:sldMkLst>
          <pc:docMk/>
          <pc:sldMk cId="1067567555" sldId="266"/>
        </pc:sldMkLst>
        <pc:spChg chg="mod">
          <ac:chgData name="Beata Holá" userId="55ffaada991310a0" providerId="LiveId" clId="{DDC9DB4A-332D-4091-BD5F-A710E860B914}" dt="2022-12-05T09:35:18.693" v="4337" actId="113"/>
          <ac:spMkLst>
            <pc:docMk/>
            <pc:sldMk cId="1067567555" sldId="266"/>
            <ac:spMk id="2" creationId="{D803D5C2-CE51-FDD8-1C6D-B124162C6C3A}"/>
          </ac:spMkLst>
        </pc:spChg>
        <pc:spChg chg="mod">
          <ac:chgData name="Beata Holá" userId="55ffaada991310a0" providerId="LiveId" clId="{DDC9DB4A-332D-4091-BD5F-A710E860B914}" dt="2022-12-05T09:36:09.786" v="4690" actId="20577"/>
          <ac:spMkLst>
            <pc:docMk/>
            <pc:sldMk cId="1067567555" sldId="266"/>
            <ac:spMk id="3" creationId="{77A9D82E-6280-C576-C087-F8218A8D18D5}"/>
          </ac:spMkLst>
        </pc:spChg>
      </pc:sldChg>
      <pc:sldChg chg="modSp new mod">
        <pc:chgData name="Beata Holá" userId="55ffaada991310a0" providerId="LiveId" clId="{DDC9DB4A-332D-4091-BD5F-A710E860B914}" dt="2022-12-05T09:39:40.168" v="5010" actId="20577"/>
        <pc:sldMkLst>
          <pc:docMk/>
          <pc:sldMk cId="4157813724" sldId="267"/>
        </pc:sldMkLst>
        <pc:spChg chg="mod">
          <ac:chgData name="Beata Holá" userId="55ffaada991310a0" providerId="LiveId" clId="{DDC9DB4A-332D-4091-BD5F-A710E860B914}" dt="2022-12-05T09:38:39.486" v="4711" actId="207"/>
          <ac:spMkLst>
            <pc:docMk/>
            <pc:sldMk cId="4157813724" sldId="267"/>
            <ac:spMk id="2" creationId="{FE93BF68-CA60-A2AE-58B1-18DFB8E61D86}"/>
          </ac:spMkLst>
        </pc:spChg>
        <pc:spChg chg="mod">
          <ac:chgData name="Beata Holá" userId="55ffaada991310a0" providerId="LiveId" clId="{DDC9DB4A-332D-4091-BD5F-A710E860B914}" dt="2022-12-05T09:39:40.168" v="5010" actId="20577"/>
          <ac:spMkLst>
            <pc:docMk/>
            <pc:sldMk cId="4157813724" sldId="267"/>
            <ac:spMk id="3" creationId="{7CE1E4F5-A399-9014-ED3E-FB5C46C1F7F2}"/>
          </ac:spMkLst>
        </pc:spChg>
      </pc:sldChg>
      <pc:sldChg chg="modSp new mod">
        <pc:chgData name="Beata Holá" userId="55ffaada991310a0" providerId="LiveId" clId="{DDC9DB4A-332D-4091-BD5F-A710E860B914}" dt="2022-12-05T09:50:30.129" v="5346" actId="20577"/>
        <pc:sldMkLst>
          <pc:docMk/>
          <pc:sldMk cId="406051208" sldId="268"/>
        </pc:sldMkLst>
        <pc:spChg chg="mod">
          <ac:chgData name="Beata Holá" userId="55ffaada991310a0" providerId="LiveId" clId="{DDC9DB4A-332D-4091-BD5F-A710E860B914}" dt="2022-12-05T09:44:17.238" v="5027" actId="207"/>
          <ac:spMkLst>
            <pc:docMk/>
            <pc:sldMk cId="406051208" sldId="268"/>
            <ac:spMk id="2" creationId="{0FEF1374-73DF-5ABD-0A7F-3FE347B87FD7}"/>
          </ac:spMkLst>
        </pc:spChg>
        <pc:spChg chg="mod">
          <ac:chgData name="Beata Holá" userId="55ffaada991310a0" providerId="LiveId" clId="{DDC9DB4A-332D-4091-BD5F-A710E860B914}" dt="2022-12-05T09:50:30.129" v="5346" actId="20577"/>
          <ac:spMkLst>
            <pc:docMk/>
            <pc:sldMk cId="406051208" sldId="268"/>
            <ac:spMk id="3" creationId="{D75C21D5-38A7-ABD4-35A2-F7E4B2A2999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37CC2F-F500-BA77-ED59-04B87F2247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3508D49-3E5E-CE63-F30E-0C94EF396F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EFE757-6565-647A-BD39-996397FC5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A36C-E01D-4884-B10F-E60D9C7CAC07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A94519-EBA9-FCEA-1004-30B6E00E2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9AE550-9315-1693-8211-BABBC7091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D71C6-2F26-4889-8394-2C170BAF30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698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1FCCB2-C50A-EF0E-7FB8-06BBC6B52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4EFEAC3-5680-E7D0-DECD-F75517E8DF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D03946-356B-2AA1-BAA5-144EC4415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A36C-E01D-4884-B10F-E60D9C7CAC07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CAD30E-165F-F303-A03F-251B52F0E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FAC872-B45F-72F8-D389-FBA3516D0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D71C6-2F26-4889-8394-2C170BAF30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6445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E22BC72-4A29-4AD0-13A6-FD3D75A114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8754340-6628-9AA1-8B89-C8A2B49E90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E4EC1D-7569-0621-162C-90641B817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A36C-E01D-4884-B10F-E60D9C7CAC07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1C52B4-70A0-0133-FEDA-6FB81909A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47B8BFB-3BCF-A9A5-CDB9-61E842673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D71C6-2F26-4889-8394-2C170BAF30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313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01913D-90C5-227D-E06F-890E3C8D6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1BE980-00AA-C70C-ECDA-901AEB9EF5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D4AE35-0096-59B7-DB29-C6985BAA7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A36C-E01D-4884-B10F-E60D9C7CAC07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0A84E5-7D9B-33AE-22BB-7019097B3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25C1ED-1C3F-91C7-CB56-8E9F7167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D71C6-2F26-4889-8394-2C170BAF30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2493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2CFBF2-F51A-3448-A35C-37AA92708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1F2B11-3B44-590E-0F31-F6B166B6A6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0335064-6839-2F17-B31B-40ACE6B47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A36C-E01D-4884-B10F-E60D9C7CAC07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006D81-AE33-59C4-CC9A-4A47B437A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DFD1C0-234D-DD6A-8FBA-E129EC3BA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D71C6-2F26-4889-8394-2C170BAF30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46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4C1A19-F1C5-AD80-D16A-E0A7324C6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7D56DF-8F17-F9F6-1B03-53F2E5E69F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2AC26F4-9919-D054-6480-7D0CB3342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BC10B5F-81EF-75CB-E93A-10FBF1A47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A36C-E01D-4884-B10F-E60D9C7CAC07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7019F1E-888F-2D68-DC44-2AD81EB40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CD8F529-3EDC-1307-B8AD-BCF191F53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D71C6-2F26-4889-8394-2C170BAF30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085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B36617-3267-982B-93BA-ED1316BD6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4BFD5CF-3B55-90C1-D2F3-642A576C1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114F405-21E3-E071-1099-8655074F4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BD496B9-96C5-E790-5E00-F01730982D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9CD1139-DC42-5886-789D-D416EE90F7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4E3847B-9E33-2BEF-ECA5-A5A1AFE52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A36C-E01D-4884-B10F-E60D9C7CAC07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9444DE2-2557-B91B-BEEB-D487A38C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7E562E1-A474-B883-055B-6DD144EB3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D71C6-2F26-4889-8394-2C170BAF30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607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9297B4-599A-9310-09EF-BB8B38E03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AF303CF-CC3F-179D-F123-2A5700516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A36C-E01D-4884-B10F-E60D9C7CAC07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FB40804-5470-9B48-F6DD-10001B033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480356-93AB-3E05-1B12-0A8EF1C64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D71C6-2F26-4889-8394-2C170BAF30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5401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91E957C-4319-CE0B-18EF-41E81C383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A36C-E01D-4884-B10F-E60D9C7CAC07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E28A321-9FA4-9E11-981A-B9591F530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7A9C8E-AAE8-3CE5-8092-EB6D36C41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D71C6-2F26-4889-8394-2C170BAF30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487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5C6786-C8A2-67B7-F2D2-E1229D1B0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F315B7-799E-DAE4-0434-CEF1E7300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191F1D2-3DC2-9917-B4B1-7C46FC32C6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E626866-EAEF-C0AB-7BA8-7273F5FAA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A36C-E01D-4884-B10F-E60D9C7CAC07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A6E007A-518D-096B-B3A5-C29191F0B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E05B2A0-C74B-A0C3-215F-EECB1BFAE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D71C6-2F26-4889-8394-2C170BAF30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58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37020E-8319-D5F2-B12A-25209A1F9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0E2FB40-8D4F-985C-FD8B-C4C82DC8C3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57A2AE9-C1D6-AF14-234A-DD92D482EA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0D60556-0D07-5920-77AF-C5ED8A5A5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A36C-E01D-4884-B10F-E60D9C7CAC07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2151728-E929-254F-1E61-5EEC07EB6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7AA899A-02EB-009A-B51D-895B54F87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D71C6-2F26-4889-8394-2C170BAF30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795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D5E09A9-4A9D-B241-AFFB-1359740F3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56BBE3E-091B-396B-E618-E99FC6D0A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61BF66-D8BB-CC8C-EED9-431CE66627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9A36C-E01D-4884-B10F-E60D9C7CAC07}" type="datetimeFigureOut">
              <a:rPr lang="cs-CZ" smtClean="0"/>
              <a:t>12.05.2023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87D921-C6AD-7C57-9DDA-A36463D4CC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7D4EDD-3130-E7B6-8D06-D096AFFA19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D71C6-2F26-4889-8394-2C170BAF30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052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F81BD698-8447-37A6-C9C0-78D4AF3BB7F1}"/>
              </a:ext>
            </a:extLst>
          </p:cNvPr>
          <p:cNvSpPr/>
          <p:nvPr/>
        </p:nvSpPr>
        <p:spPr>
          <a:xfrm>
            <a:off x="319847" y="3010879"/>
            <a:ext cx="5914113" cy="3157043"/>
          </a:xfrm>
          <a:prstGeom prst="roundRect">
            <a:avLst/>
          </a:prstGeom>
          <a:solidFill>
            <a:srgbClr val="E2F0D9">
              <a:alpha val="60000"/>
            </a:srgbClr>
          </a:solidFill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A560363E-5B01-2B28-A58B-DDBA62225B72}"/>
              </a:ext>
            </a:extLst>
          </p:cNvPr>
          <p:cNvSpPr/>
          <p:nvPr/>
        </p:nvSpPr>
        <p:spPr>
          <a:xfrm>
            <a:off x="273029" y="116840"/>
            <a:ext cx="5137892" cy="3312160"/>
          </a:xfrm>
          <a:prstGeom prst="roundRect">
            <a:avLst/>
          </a:prstGeom>
          <a:solidFill>
            <a:srgbClr val="FFF2CC">
              <a:alpha val="50196"/>
            </a:srgbClr>
          </a:solidFill>
          <a:ln w="76200">
            <a:solidFill>
              <a:schemeClr val="accent4">
                <a:lumMod val="60000"/>
                <a:lumOff val="40000"/>
                <a:alpha val="5019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898105B1-AF95-CEAF-EE70-C15C0E0F7B9A}"/>
              </a:ext>
            </a:extLst>
          </p:cNvPr>
          <p:cNvSpPr/>
          <p:nvPr/>
        </p:nvSpPr>
        <p:spPr>
          <a:xfrm>
            <a:off x="4957862" y="1044850"/>
            <a:ext cx="7029890" cy="4720532"/>
          </a:xfrm>
          <a:prstGeom prst="roundRect">
            <a:avLst/>
          </a:prstGeom>
          <a:solidFill>
            <a:srgbClr val="DAE3F3">
              <a:alpha val="30980"/>
            </a:srgb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72A6608-A5A7-533B-3FD0-13727E30E951}"/>
              </a:ext>
            </a:extLst>
          </p:cNvPr>
          <p:cNvSpPr txBox="1"/>
          <p:nvPr/>
        </p:nvSpPr>
        <p:spPr>
          <a:xfrm>
            <a:off x="572402" y="343872"/>
            <a:ext cx="4539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NEZBYTNÁ/CERTIFIKAČNÍ ŠKOLENÍ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81AAC58-5E04-64AD-32E1-99540E53621D}"/>
              </a:ext>
            </a:extLst>
          </p:cNvPr>
          <p:cNvSpPr txBox="1"/>
          <p:nvPr/>
        </p:nvSpPr>
        <p:spPr>
          <a:xfrm>
            <a:off x="5597669" y="1225821"/>
            <a:ext cx="69749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INDIVIDUÁLNÍ ROZVOJOVÉ CESTY VYTVOŘENÉ </a:t>
            </a:r>
          </a:p>
          <a:p>
            <a:r>
              <a:rPr lang="cs-CZ" sz="2400" dirty="0"/>
              <a:t>S NADŘÍZENÝM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B1A3140-FE2E-D691-14D2-C06A73F61ADB}"/>
              </a:ext>
            </a:extLst>
          </p:cNvPr>
          <p:cNvSpPr txBox="1"/>
          <p:nvPr/>
        </p:nvSpPr>
        <p:spPr>
          <a:xfrm>
            <a:off x="672850" y="3539652"/>
            <a:ext cx="52081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DLOUHODOBÉ TRANSFORMAČNÍ </a:t>
            </a:r>
          </a:p>
          <a:p>
            <a:r>
              <a:rPr lang="cs-CZ" sz="2400" dirty="0"/>
              <a:t>A NÁCVIKOVÉ AKTIVITY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42E3585-D5D8-FCEA-0EE5-456BE59EF82C}"/>
              </a:ext>
            </a:extLst>
          </p:cNvPr>
          <p:cNvSpPr txBox="1"/>
          <p:nvPr/>
        </p:nvSpPr>
        <p:spPr>
          <a:xfrm>
            <a:off x="506594" y="960269"/>
            <a:ext cx="392209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 - zákonem dané pro výkon dané činnosti</a:t>
            </a:r>
          </a:p>
          <a:p>
            <a:r>
              <a:rPr lang="cs-CZ" sz="1200" dirty="0"/>
              <a:t> - nařízené, vedené a hodnocení externí/interní certifikační autoritou</a:t>
            </a:r>
          </a:p>
          <a:p>
            <a:r>
              <a:rPr lang="cs-CZ" sz="1200" dirty="0"/>
              <a:t> - vstupní „nalejvárna teorie“ před praktickým tréningem vedeným </a:t>
            </a:r>
          </a:p>
          <a:p>
            <a:r>
              <a:rPr lang="cs-CZ" sz="1200" dirty="0"/>
              <a:t>interními trenéry/jinými průvodci</a:t>
            </a:r>
          </a:p>
          <a:p>
            <a:r>
              <a:rPr lang="cs-CZ" sz="1200" dirty="0"/>
              <a:t> - prolíná se s individuálním rozvojem tam, kde je část stezky společná větší skupině a společně procházejí „</a:t>
            </a:r>
            <a:r>
              <a:rPr lang="cs-CZ" sz="1200" dirty="0" err="1"/>
              <a:t>nachytřovací</a:t>
            </a:r>
            <a:r>
              <a:rPr lang="cs-CZ" sz="1200" dirty="0"/>
              <a:t> fázi“ ať už je to naživo s trenérem, nebo samostatným </a:t>
            </a:r>
            <a:r>
              <a:rPr lang="cs-CZ" sz="1200" dirty="0" err="1"/>
              <a:t>nachytřováním</a:t>
            </a:r>
            <a:r>
              <a:rPr lang="cs-CZ" sz="1200" dirty="0"/>
              <a:t> z videí nebo e-learningů.</a:t>
            </a:r>
          </a:p>
          <a:p>
            <a:endParaRPr lang="cs-CZ" sz="12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7AAEB205-00E8-C67E-B86C-B5032CCA5789}"/>
              </a:ext>
            </a:extLst>
          </p:cNvPr>
          <p:cNvSpPr txBox="1"/>
          <p:nvPr/>
        </p:nvSpPr>
        <p:spPr>
          <a:xfrm>
            <a:off x="803305" y="4370619"/>
            <a:ext cx="41545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1400" dirty="0"/>
              <a:t>Osobnostní rozvoj, neřesti a ctnosti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Stávání se lídrem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Stávání se mentorem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Zjištění a maximalizace potenciálu </a:t>
            </a:r>
          </a:p>
          <a:p>
            <a:pPr marL="285750" indent="-285750">
              <a:buFontTx/>
              <a:buChar char="-"/>
            </a:pPr>
            <a:r>
              <a:rPr lang="cs-CZ" sz="1400" dirty="0"/>
              <a:t>Strategická aktivita, která se většinou týká manažerských pozic, klíčových pozic a talentů na dané pozice aspirujících</a:t>
            </a:r>
          </a:p>
          <a:p>
            <a:pPr marL="285750" indent="-285750">
              <a:buFontTx/>
              <a:buChar char="-"/>
            </a:pPr>
            <a:endParaRPr lang="cs-CZ" sz="14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E579D503-BD2B-A78A-9765-C0F396FB1607}"/>
              </a:ext>
            </a:extLst>
          </p:cNvPr>
          <p:cNvSpPr txBox="1"/>
          <p:nvPr/>
        </p:nvSpPr>
        <p:spPr>
          <a:xfrm>
            <a:off x="6410133" y="2109208"/>
            <a:ext cx="515531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 - vycházejí ze shrnujícího ročního hodnocení výkonů</a:t>
            </a:r>
          </a:p>
          <a:p>
            <a:r>
              <a:rPr lang="cs-CZ" sz="1400" dirty="0"/>
              <a:t> - vypichují klíčové nedostatky k odstranění nebo potenciál k rozvinutí</a:t>
            </a:r>
          </a:p>
          <a:p>
            <a:r>
              <a:rPr lang="cs-CZ" sz="1400" dirty="0"/>
              <a:t>  - nadřízený jako zástupce firmy definuje rozvojové výzvy a se zaměstnancem o nich vyjednává</a:t>
            </a:r>
          </a:p>
          <a:p>
            <a:r>
              <a:rPr lang="cs-CZ" sz="1400" dirty="0"/>
              <a:t> - rozvojový průvodce (HR) vede svižně a metodicky tvorbu rozvojového plánu</a:t>
            </a:r>
          </a:p>
          <a:p>
            <a:r>
              <a:rPr lang="cs-CZ" sz="1400" dirty="0"/>
              <a:t> - výstupem je praktická rozvojová stezka s úkoly na měsíční bázi, </a:t>
            </a:r>
          </a:p>
          <a:p>
            <a:r>
              <a:rPr lang="cs-CZ" sz="1400" dirty="0"/>
              <a:t> - nadřízený 2x ročně na krátkých průběžných schůzkách monitoruje postup</a:t>
            </a:r>
          </a:p>
          <a:p>
            <a:r>
              <a:rPr lang="cs-CZ" sz="1400" dirty="0"/>
              <a:t> - všechny rozvojové zdroje, podklady a průvodci vytváří pool, ze kterého vybíráme mix podpory, který vzejde z designu individuální stezky.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BACFDB88-617D-2E5D-EE73-CD3CC6A28006}"/>
              </a:ext>
            </a:extLst>
          </p:cNvPr>
          <p:cNvSpPr txBox="1"/>
          <p:nvPr/>
        </p:nvSpPr>
        <p:spPr>
          <a:xfrm>
            <a:off x="5880955" y="90107"/>
            <a:ext cx="59871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TRÉNINK A ROZVOJ 21. STOLETÍ</a:t>
            </a:r>
          </a:p>
        </p:txBody>
      </p:sp>
      <p:sp>
        <p:nvSpPr>
          <p:cNvPr id="14" name="Obdélník: se zakulacenými rohy 13">
            <a:extLst>
              <a:ext uri="{FF2B5EF4-FFF2-40B4-BE49-F238E27FC236}">
                <a16:creationId xmlns:a16="http://schemas.microsoft.com/office/drawing/2014/main" id="{8DE5B088-4594-8EC0-7179-C86A5E259975}"/>
              </a:ext>
            </a:extLst>
          </p:cNvPr>
          <p:cNvSpPr/>
          <p:nvPr/>
        </p:nvSpPr>
        <p:spPr>
          <a:xfrm>
            <a:off x="6649277" y="5329157"/>
            <a:ext cx="4824564" cy="1241305"/>
          </a:xfrm>
          <a:prstGeom prst="roundRect">
            <a:avLst/>
          </a:prstGeom>
          <a:solidFill>
            <a:srgbClr val="F3D9ED">
              <a:alpha val="49804"/>
            </a:srgbClr>
          </a:solidFill>
          <a:ln w="76200">
            <a:solidFill>
              <a:srgbClr val="7030A0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61F3B77D-B1C3-99AE-0C14-F8CD5998C04B}"/>
              </a:ext>
            </a:extLst>
          </p:cNvPr>
          <p:cNvSpPr txBox="1"/>
          <p:nvPr/>
        </p:nvSpPr>
        <p:spPr>
          <a:xfrm>
            <a:off x="7053027" y="5372746"/>
            <a:ext cx="3949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AD HOC INTERVENCE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CE45334F-876C-7255-763A-4AF60A98E91A}"/>
              </a:ext>
            </a:extLst>
          </p:cNvPr>
          <p:cNvSpPr txBox="1"/>
          <p:nvPr/>
        </p:nvSpPr>
        <p:spPr>
          <a:xfrm>
            <a:off x="6987539" y="5869427"/>
            <a:ext cx="4221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 - mediace konfliktu a individuální! týmové </a:t>
            </a:r>
            <a:r>
              <a:rPr lang="cs-CZ" sz="1400" dirty="0" err="1"/>
              <a:t>koučingy</a:t>
            </a:r>
            <a:endParaRPr lang="cs-CZ" sz="1400" dirty="0"/>
          </a:p>
          <a:p>
            <a:r>
              <a:rPr lang="cs-CZ" sz="1400" dirty="0"/>
              <a:t> - řešitelské workshopy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9C50E91-10DD-68D6-2E62-77C4D98255F5}"/>
              </a:ext>
            </a:extLst>
          </p:cNvPr>
          <p:cNvSpPr txBox="1"/>
          <p:nvPr/>
        </p:nvSpPr>
        <p:spPr>
          <a:xfrm>
            <a:off x="120073" y="6570462"/>
            <a:ext cx="181032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err="1"/>
              <a:t>Schema</a:t>
            </a:r>
            <a:r>
              <a:rPr lang="cs-CZ" sz="800" dirty="0"/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1114177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7AB059-3267-8D30-A467-CE7D6C696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33CC"/>
                </a:solidFill>
              </a:rPr>
              <a:t>Experiment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29684F-0012-68C9-E77B-1F928D7C9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Vyzkoušet v praxi</a:t>
            </a:r>
          </a:p>
          <a:p>
            <a:r>
              <a:rPr lang="cs-CZ" dirty="0"/>
              <a:t>Vychytat chyby</a:t>
            </a:r>
          </a:p>
          <a:p>
            <a:r>
              <a:rPr lang="cs-CZ" dirty="0"/>
              <a:t>Zvyšujeme pravděpodobnost, že dojdeme do 4. fáze </a:t>
            </a:r>
            <a:r>
              <a:rPr lang="cs-CZ" dirty="0" err="1"/>
              <a:t>Kirkpatrika</a:t>
            </a:r>
            <a:r>
              <a:rPr lang="cs-CZ" dirty="0"/>
              <a:t>, projeví se to v byznysu. </a:t>
            </a:r>
          </a:p>
          <a:p>
            <a:r>
              <a:rPr lang="cs-CZ" dirty="0"/>
              <a:t>Převodovka mezi teorií a praxí. </a:t>
            </a:r>
          </a:p>
          <a:p>
            <a:r>
              <a:rPr lang="cs-CZ" dirty="0"/>
              <a:t>Vlastnosti experimentu: budeme u něj trapní, nejistí, nedokonalí. Cílem není uchvátit, ale vyzkoušet. </a:t>
            </a:r>
          </a:p>
          <a:p>
            <a:r>
              <a:rPr lang="cs-CZ" dirty="0"/>
              <a:t>Je potřeba se na nej </a:t>
            </a:r>
            <a:r>
              <a:rPr lang="cs-CZ" dirty="0" err="1"/>
              <a:t>nabušit</a:t>
            </a:r>
            <a:r>
              <a:rPr lang="cs-CZ" dirty="0"/>
              <a:t> a připravit, ale moc od něj nečekat</a:t>
            </a:r>
          </a:p>
          <a:p>
            <a:r>
              <a:rPr lang="cs-CZ" dirty="0"/>
              <a:t>Pokladem z experimentu jsou poznámky a pozorování vč. pocitů</a:t>
            </a:r>
          </a:p>
        </p:txBody>
      </p:sp>
    </p:spTree>
    <p:extLst>
      <p:ext uri="{BB962C8B-B14F-4D97-AF65-F5344CB8AC3E}">
        <p14:creationId xmlns:p14="http://schemas.microsoft.com/office/powerpoint/2010/main" val="3242719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03D5C2-CE51-FDD8-1C6D-B124162C6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4"/>
                </a:solidFill>
              </a:rPr>
              <a:t>Vyhodnocení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A9D82E-6280-C576-C087-F8218A8D1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Zhodnotíme, jak se to povedlo a jestli můžeme do drilu a opakování nebo se vracíme zpátky do jakékoliv předešlé fáze</a:t>
            </a:r>
          </a:p>
          <a:p>
            <a:r>
              <a:rPr lang="cs-CZ" dirty="0"/>
              <a:t>Ocenění toho, co se povedlo</a:t>
            </a:r>
          </a:p>
          <a:p>
            <a:r>
              <a:rPr lang="cs-CZ" dirty="0"/>
              <a:t>Pofoukání </a:t>
            </a:r>
            <a:r>
              <a:rPr lang="cs-CZ" dirty="0" err="1"/>
              <a:t>bebínek</a:t>
            </a:r>
            <a:r>
              <a:rPr lang="cs-CZ" dirty="0"/>
              <a:t> a připomenutí, že to </a:t>
            </a:r>
            <a:r>
              <a:rPr lang="cs-CZ" dirty="0" err="1"/>
              <a:t>neva</a:t>
            </a:r>
            <a:r>
              <a:rPr lang="cs-CZ" dirty="0"/>
              <a:t>, že kdo nic nedělá, nic nezkazí, ale taky se nic nenaučí. </a:t>
            </a:r>
          </a:p>
          <a:p>
            <a:r>
              <a:rPr lang="cs-CZ" dirty="0"/>
              <a:t>Kdo se ptá, blbě vypadá, kdo se neptá, </a:t>
            </a:r>
            <a:r>
              <a:rPr lang="cs-CZ" dirty="0" err="1"/>
              <a:t>blbej</a:t>
            </a:r>
            <a:r>
              <a:rPr lang="cs-CZ" dirty="0"/>
              <a:t> zůstává.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7567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3BF68-CA60-A2AE-58B1-18DFB8E61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Opakuj a procvičuj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E1E4F5-A399-9014-ED3E-FB5C46C1F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Zapsání do dlouhodobé paměti</a:t>
            </a:r>
          </a:p>
          <a:p>
            <a:r>
              <a:rPr lang="cs-CZ" dirty="0"/>
              <a:t>Změna návyku – 6 týdnů, 21- 30 zopakování</a:t>
            </a:r>
          </a:p>
          <a:p>
            <a:r>
              <a:rPr lang="cs-CZ" dirty="0"/>
              <a:t>Trvalé usazení naučeného. </a:t>
            </a:r>
          </a:p>
          <a:p>
            <a:r>
              <a:rPr lang="cs-CZ" dirty="0"/>
              <a:t>Vytvoření rutiny</a:t>
            </a:r>
          </a:p>
          <a:p>
            <a:endParaRPr lang="cs-CZ" dirty="0"/>
          </a:p>
          <a:p>
            <a:r>
              <a:rPr lang="cs-CZ" dirty="0"/>
              <a:t>TOHLE JE ESENCE POZOROVATELNÉ ZMĚNY VÝKONU A CHOVÁNÍ A TÍM PÁDEM BYZNYSOVĚ PROPSATELNÝCH VÝSLEDKŮ. MĚLA BY ZABÍRAT VĚLKOU ČÁST 2. POLOVINY ROZVOJOVÉ CESTY. </a:t>
            </a:r>
          </a:p>
        </p:txBody>
      </p:sp>
    </p:spTree>
    <p:extLst>
      <p:ext uri="{BB962C8B-B14F-4D97-AF65-F5344CB8AC3E}">
        <p14:creationId xmlns:p14="http://schemas.microsoft.com/office/powerpoint/2010/main" val="4157813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EF1374-73DF-5ABD-0A7F-3FE347B87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Předej druhým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5C21D5-38A7-ABD4-35A2-F7E4B2A29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Know-how vlastní firma, ne externisti, ne jednotlivec</a:t>
            </a:r>
          </a:p>
          <a:p>
            <a:r>
              <a:rPr lang="cs-CZ" dirty="0"/>
              <a:t>Efektivní využívání nákladů na rozvoj (ROI)</a:t>
            </a:r>
          </a:p>
          <a:p>
            <a:r>
              <a:rPr lang="cs-CZ" dirty="0"/>
              <a:t>Posílení efektu učení předáním druhých</a:t>
            </a:r>
          </a:p>
          <a:p>
            <a:r>
              <a:rPr lang="cs-CZ" dirty="0"/>
              <a:t>Posílení motivace u lidí, kterým záleží na </a:t>
            </a:r>
            <a:r>
              <a:rPr lang="cs-CZ" dirty="0" err="1"/>
              <a:t>brandu</a:t>
            </a:r>
            <a:r>
              <a:rPr lang="cs-CZ" dirty="0"/>
              <a:t> a image a jinak by do rozvoje moc neinvestovali</a:t>
            </a:r>
          </a:p>
          <a:p>
            <a:r>
              <a:rPr lang="cs-CZ" dirty="0"/>
              <a:t>Posílení motivace manažerů, aby se věnovali rozvoji </a:t>
            </a:r>
            <a:r>
              <a:rPr lang="cs-CZ"/>
              <a:t>svých lidí.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051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E9095F-DDAC-CCA1-EA19-3459438D5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Případovka</a:t>
            </a:r>
            <a:r>
              <a:rPr lang="cs-CZ" b="1" dirty="0"/>
              <a:t>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C25DE7-FA88-93B2-6FDF-5A7802015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Přijde za vámi manažer a řekne:</a:t>
            </a:r>
          </a:p>
          <a:p>
            <a:r>
              <a:rPr lang="cs-CZ" dirty="0"/>
              <a:t>Moji lidi pořád všechno odevzdávají pozdě. Potřebuju od tebe zařídit nějaké </a:t>
            </a:r>
            <a:r>
              <a:rPr lang="cs-CZ" dirty="0" err="1"/>
              <a:t>nabušené</a:t>
            </a:r>
            <a:r>
              <a:rPr lang="cs-CZ" dirty="0"/>
              <a:t> školení </a:t>
            </a:r>
            <a:r>
              <a:rPr lang="cs-CZ" dirty="0" err="1"/>
              <a:t>time</a:t>
            </a:r>
            <a:r>
              <a:rPr lang="cs-CZ" dirty="0"/>
              <a:t> managementu. </a:t>
            </a:r>
          </a:p>
          <a:p>
            <a:r>
              <a:rPr lang="cs-CZ" dirty="0"/>
              <a:t>Jak to uděláme?</a:t>
            </a:r>
          </a:p>
        </p:txBody>
      </p:sp>
    </p:spTree>
    <p:extLst>
      <p:ext uri="{BB962C8B-B14F-4D97-AF65-F5344CB8AC3E}">
        <p14:creationId xmlns:p14="http://schemas.microsoft.com/office/powerpoint/2010/main" val="38829487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EED3B-8D75-655D-FFB1-E151511DA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Případovka</a:t>
            </a:r>
            <a:r>
              <a:rPr lang="cs-CZ" dirty="0"/>
              <a:t> 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ED9959-959E-D85C-C889-318617494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Vedoucí HR oddělení vás požádá, jestli se zapojíte do tvorby katalogu školení, který ve firmě dělají. </a:t>
            </a:r>
          </a:p>
          <a:p>
            <a:r>
              <a:rPr lang="cs-CZ" dirty="0"/>
              <a:t>Cílem je dát </a:t>
            </a:r>
            <a:r>
              <a:rPr lang="cs-CZ" dirty="0" err="1"/>
              <a:t>dohromadu</a:t>
            </a:r>
            <a:r>
              <a:rPr lang="cs-CZ" dirty="0"/>
              <a:t> takovou ultimátní nabídku všeho možného, co by si mohli lidé ve firmě a manažeři vybrat za školení, teambuildingy a další aktivity.</a:t>
            </a:r>
          </a:p>
          <a:p>
            <a:r>
              <a:rPr lang="cs-CZ" dirty="0"/>
              <a:t>Cílem je motivovat lidi do rozvoje</a:t>
            </a:r>
          </a:p>
          <a:p>
            <a:r>
              <a:rPr lang="cs-CZ" dirty="0"/>
              <a:t>A nadchnout ty, co už všude byli a všechno zažili. </a:t>
            </a:r>
          </a:p>
        </p:txBody>
      </p:sp>
    </p:spTree>
    <p:extLst>
      <p:ext uri="{BB962C8B-B14F-4D97-AF65-F5344CB8AC3E}">
        <p14:creationId xmlns:p14="http://schemas.microsoft.com/office/powerpoint/2010/main" val="4031492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01C11AD1-926B-6578-C86E-5C955B99878A}"/>
              </a:ext>
            </a:extLst>
          </p:cNvPr>
          <p:cNvSpPr/>
          <p:nvPr/>
        </p:nvSpPr>
        <p:spPr>
          <a:xfrm>
            <a:off x="550120" y="342438"/>
            <a:ext cx="10699771" cy="6173124"/>
          </a:xfrm>
          <a:prstGeom prst="roundRect">
            <a:avLst/>
          </a:prstGeom>
          <a:solidFill>
            <a:srgbClr val="FFF2CC">
              <a:alpha val="50196"/>
            </a:srgbClr>
          </a:solidFill>
          <a:ln w="76200">
            <a:solidFill>
              <a:schemeClr val="accent4">
                <a:lumMod val="60000"/>
                <a:lumOff val="40000"/>
                <a:alpha val="5019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0AA092E-7CB9-2FCC-101C-C434B873E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9873" y="623740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Calibri" panose="020F0502020204030204" pitchFamily="34" charset="0"/>
                <a:cs typeface="Times New Roman" panose="02020603050405020304" pitchFamily="18" charset="0"/>
              </a:rPr>
              <a:t>CO BRÁT V POTAZ, ABY ROZVOJ FUNGOVAL</a:t>
            </a:r>
            <a:endParaRPr lang="cs-CZ" sz="40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DED931-873F-4C30-F854-D50C8D87B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2996" y="2056763"/>
            <a:ext cx="9174017" cy="4351338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Rozvoj v organizacích slouží primárně k tomu, aby zaměstnancům pomohl vykonávat práci, na kterou byli přijati, za předpokladu, že deficity jsou řešitelné firemním rozvojem. 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Rozvoj v organizacích slouží také k tomu, abychom se připravovali na výzvy, které přinese firemní vize a strategie v příštích letech a které vyžadují, aby se určité znalosti nebo dovednosti rozvíjeli už předtím, než situace nastane, protože až se tak stane, už to nestihneme. 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Lidé na sobě pracují a rozvíjejí se buď tehdy, když opravdu chtějí, nebo když vědí, že musí a případné následky je pálí.  A pokud existuje někdo, kdo rozvojové výstupy bude vyžadovat.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Rozvojem nelze řešit všechny nedostatky ve výkonu nebo chování. Transplantace osobnosti nefunguje, někdy je třeba lépe pohlídat fázi náboru a výběru.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To, jestli je rozvoj úspěšný, se pozná ne smajlíky v hodnocení kurzu, ale především tak, že se zlepší výkon nebo chování rozvíjeného. </a:t>
            </a:r>
          </a:p>
          <a:p>
            <a:endParaRPr lang="cs-CZ" sz="16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9C40516-016F-5E16-0085-C4AF3CB9CFBB}"/>
              </a:ext>
            </a:extLst>
          </p:cNvPr>
          <p:cNvSpPr txBox="1"/>
          <p:nvPr/>
        </p:nvSpPr>
        <p:spPr>
          <a:xfrm>
            <a:off x="120073" y="6570462"/>
            <a:ext cx="181032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err="1"/>
              <a:t>Schema</a:t>
            </a:r>
            <a:r>
              <a:rPr lang="cs-CZ" sz="800" dirty="0"/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3428636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4102338E-5BD4-F0D7-BF29-E9D6AFEDBCE1}"/>
              </a:ext>
            </a:extLst>
          </p:cNvPr>
          <p:cNvSpPr/>
          <p:nvPr/>
        </p:nvSpPr>
        <p:spPr>
          <a:xfrm>
            <a:off x="615123" y="449382"/>
            <a:ext cx="4824564" cy="5849818"/>
          </a:xfrm>
          <a:prstGeom prst="roundRect">
            <a:avLst/>
          </a:prstGeom>
          <a:solidFill>
            <a:srgbClr val="F3D9ED">
              <a:alpha val="49804"/>
            </a:srgbClr>
          </a:solidFill>
          <a:ln w="76200">
            <a:solidFill>
              <a:srgbClr val="7030A0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3B92DC78-C86D-F4CB-39F6-5D1C2AF5C7F4}"/>
              </a:ext>
            </a:extLst>
          </p:cNvPr>
          <p:cNvSpPr/>
          <p:nvPr/>
        </p:nvSpPr>
        <p:spPr>
          <a:xfrm>
            <a:off x="5883297" y="271957"/>
            <a:ext cx="5914113" cy="6298505"/>
          </a:xfrm>
          <a:prstGeom prst="roundRect">
            <a:avLst/>
          </a:prstGeom>
          <a:solidFill>
            <a:srgbClr val="E2F0D9">
              <a:alpha val="60000"/>
            </a:srgbClr>
          </a:solidFill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89B2E0A-2BDB-848B-E648-783909701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026891" cy="1325563"/>
          </a:xfrm>
        </p:spPr>
        <p:txBody>
          <a:bodyPr/>
          <a:lstStyle/>
          <a:p>
            <a:r>
              <a:rPr lang="cs-CZ" b="1" dirty="0"/>
              <a:t>Pojďme méně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156BA-2D41-BF2F-AEEE-BA3BE6A63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620491" cy="4351338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tavět jádro firemního rozvoje na tom, že si lidi sami najdou, v čem by se chtěli rozvíjet.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oužívat většinu rozvojového rozpočtu na školení a manažerský </a:t>
            </a:r>
            <a:r>
              <a:rPr lang="cs-CZ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koučing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bez zadání zadavatele.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Používat HR byznys partnery pouze jako organizátory a administrátory školení a hledače koučů případně jako interní lektory soft </a:t>
            </a:r>
            <a:r>
              <a:rPr lang="cs-CZ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skills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Házet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lídry do toho, ať rozvojové výzvy pro své lidi nadefinují sami, protože jsou v tom v naprosté většině právem ztracení.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Hledat externí lektory a kouče především podle </a:t>
            </a:r>
            <a:r>
              <a:rPr lang="cs-CZ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brandu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pověsti nebo </a:t>
            </a:r>
            <a:r>
              <a:rPr lang="cs-CZ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přítažlivosti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témat.</a:t>
            </a: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Nechtít, ať navrhnout nějaké dobré školení na téma </a:t>
            </a:r>
            <a:r>
              <a:rPr lang="cs-CZ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</a:t>
            </a: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managemenetu</a:t>
            </a: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základů leadershipu nebo delegování a pak doufat, že lidi posprejují moudrostí a ti odejdou změnění. 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ončit vyhodnocení rozvoje zasláním dotazníků po školení/koučování. </a:t>
            </a:r>
          </a:p>
          <a:p>
            <a:endParaRPr lang="cs-CZ" sz="1200" dirty="0"/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657E212C-3AC4-5AE4-B698-57E723B30E98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502689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41EC963F-A652-24FB-A640-49BB40B405E5}"/>
              </a:ext>
            </a:extLst>
          </p:cNvPr>
          <p:cNvSpPr txBox="1">
            <a:spLocks/>
          </p:cNvSpPr>
          <p:nvPr/>
        </p:nvSpPr>
        <p:spPr>
          <a:xfrm>
            <a:off x="5941291" y="1825625"/>
            <a:ext cx="5530273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Rozvojové potřeby odvozovat od největších stávajících hořáků a budoucích výzev. 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Rozvoj stavět primárně na individuálních rozvojových cestách, které vzniknou v rozhovoru mezi nadřízeným, rozvíjeným a rozvojovým průvodcem z HR. Skupinové rozvojové aktivity postavit tehdy, když vypadnou jako logický produkt z více individuálních rozvojových rozhovorů, ne katalogově nebo  </a:t>
            </a:r>
            <a:r>
              <a:rPr lang="cs-CZ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brainstormingově</a:t>
            </a: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Vybavit HR byznys partnery metodami, které jim umožní vést proces rozvoje koncepčně, </a:t>
            </a:r>
            <a:r>
              <a:rPr lang="cs-CZ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facilitovat</a:t>
            </a: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tvorbu individuálních rozvojových plánů tak a stavět mix rozvojových opatření tak, aby to odsýpalo a na konci byl funkční výstup. 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Natrénovat metodické rozvojové rozhovory, které zaberou minimum času při zadání a vyhodnocení rozvoje a manažery vtáhnou tak, že to pro ně není formální otrava. 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Oslovovat externí lektory, kouče, mentory a jiné rozvojové průvodce až tehdy, když víme, jaké rozvojové výzvy naše lidi čekají a poptat, zda jsou schopni s danými výzvami pomoct. Nechat je </a:t>
            </a:r>
            <a:r>
              <a:rPr lang="cs-CZ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nadesignovat</a:t>
            </a: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řešení podle rozvojových výzev.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Minimálně 1x ročně v triádě lídr, Hr, pracovník vyhodnotit rozvojové stezky a v rámci šikovně vymyšleného eventu odprezentovat, sdílet  a oslavit rozvojové úspěchy a příklady dobré praxe. </a:t>
            </a:r>
          </a:p>
          <a:p>
            <a:pPr>
              <a:buFont typeface="+mj-lt"/>
              <a:buAutoNum type="arabicPeriod"/>
            </a:pPr>
            <a:endParaRPr lang="cs-CZ" sz="1200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12A3F14B-C170-379F-9604-78A449EBE094}"/>
              </a:ext>
            </a:extLst>
          </p:cNvPr>
          <p:cNvSpPr txBox="1">
            <a:spLocks/>
          </p:cNvSpPr>
          <p:nvPr/>
        </p:nvSpPr>
        <p:spPr>
          <a:xfrm>
            <a:off x="6326909" y="365124"/>
            <a:ext cx="502689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/>
              <a:t>Pojďme více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5C6A923-23A7-45BD-CBDC-CE2ADF62949B}"/>
              </a:ext>
            </a:extLst>
          </p:cNvPr>
          <p:cNvSpPr txBox="1"/>
          <p:nvPr/>
        </p:nvSpPr>
        <p:spPr>
          <a:xfrm>
            <a:off x="120073" y="6570462"/>
            <a:ext cx="181032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err="1"/>
              <a:t>Schema</a:t>
            </a:r>
            <a:r>
              <a:rPr lang="cs-CZ" sz="800" dirty="0"/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3953235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98711C-9348-7E04-0BE9-6CD33394F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rgbClr val="7030A0"/>
                </a:solidFill>
              </a:rPr>
              <a:t>Co se vám vybaví, když se řekne dobře fungující rozvoj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CE096A-20AE-8A3C-BC06-782149A36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 - systematický</a:t>
            </a:r>
          </a:p>
          <a:p>
            <a:pPr marL="0" indent="0">
              <a:buNone/>
            </a:pPr>
            <a:r>
              <a:rPr lang="cs-CZ" dirty="0"/>
              <a:t> - udržitelný</a:t>
            </a:r>
          </a:p>
          <a:p>
            <a:pPr marL="0" indent="0">
              <a:buNone/>
            </a:pPr>
            <a:r>
              <a:rPr lang="cs-CZ" dirty="0"/>
              <a:t> - motivující</a:t>
            </a:r>
          </a:p>
          <a:p>
            <a:pPr marL="0" indent="0">
              <a:buNone/>
            </a:pPr>
            <a:r>
              <a:rPr lang="cs-CZ" dirty="0"/>
              <a:t> - vede ke změně chování a výsledkům v byznysu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7030A0"/>
                </a:solidFill>
              </a:rPr>
              <a:t>Limity v rozvoji v organizacích:</a:t>
            </a:r>
          </a:p>
          <a:p>
            <a:pPr marL="0" indent="0">
              <a:buNone/>
            </a:pPr>
            <a:r>
              <a:rPr lang="cs-CZ" dirty="0"/>
              <a:t> - přinutit lidi ke změně</a:t>
            </a:r>
          </a:p>
          <a:p>
            <a:pPr marL="0" indent="0">
              <a:buNone/>
            </a:pPr>
            <a:r>
              <a:rPr lang="cs-CZ" dirty="0"/>
              <a:t> - vždycky udělat takovou změnu, jakou si přejeme neboť budget</a:t>
            </a:r>
          </a:p>
          <a:p>
            <a:pPr marL="0" indent="0">
              <a:buNone/>
            </a:pPr>
            <a:r>
              <a:rPr lang="cs-CZ" dirty="0"/>
              <a:t> - rychlost jak bychom si přáli</a:t>
            </a:r>
          </a:p>
        </p:txBody>
      </p:sp>
    </p:spTree>
    <p:extLst>
      <p:ext uri="{BB962C8B-B14F-4D97-AF65-F5344CB8AC3E}">
        <p14:creationId xmlns:p14="http://schemas.microsoft.com/office/powerpoint/2010/main" val="3956319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DB3202-4DFC-82E9-8F70-5156AECC9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Přemýšlím v jeskyni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B40D13-20FC-CB1F-E340-42A1944A2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Když si potřebuju něco zrevidovat</a:t>
            </a:r>
          </a:p>
          <a:p>
            <a:r>
              <a:rPr lang="cs-CZ" dirty="0"/>
              <a:t>Zpytovat svědomí</a:t>
            </a:r>
          </a:p>
          <a:p>
            <a:r>
              <a:rPr lang="cs-CZ" dirty="0"/>
              <a:t>Když potřebuju promyslet něco, co je jenom v mojí hlavě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4251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CBE1FA-50BF-3CF9-2A0A-C5B06F85B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Převyprávěj druhým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B2529-24D0-2A6C-DB7C-23F800075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Ukotvit si naučené věci začerstva, dokud to máme v hlavě (</a:t>
            </a:r>
            <a:r>
              <a:rPr lang="cs-CZ" dirty="0" err="1"/>
              <a:t>ebbinghausova</a:t>
            </a:r>
            <a:r>
              <a:rPr lang="cs-CZ" dirty="0"/>
              <a:t> křivka zapomínání) </a:t>
            </a:r>
          </a:p>
          <a:p>
            <a:r>
              <a:rPr lang="cs-CZ" dirty="0"/>
              <a:t>Ověřit si, jestli jsem to pochopil a umím to vůbec vysvětlit</a:t>
            </a:r>
          </a:p>
          <a:p>
            <a:r>
              <a:rPr lang="cs-CZ" dirty="0"/>
              <a:t>Šíření inspirace</a:t>
            </a:r>
          </a:p>
          <a:p>
            <a:r>
              <a:rPr lang="cs-CZ" dirty="0"/>
              <a:t>Přemýšlení nahlas pro extroverty, aby si utřídili myšlenky – alternativa jeskyně.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2310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696C32-3907-B03B-3489-0F0EE4E10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chemeClr val="accent6">
                    <a:lumMod val="75000"/>
                  </a:schemeClr>
                </a:solidFill>
              </a:rPr>
              <a:t>Nachytření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 /samostudium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B46CB2-492B-351B-D3F3-E2DA61C3A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Když je to něco, co nejde předat krátkým pokecem s manažerem nebo mentorem</a:t>
            </a:r>
          </a:p>
          <a:p>
            <a:r>
              <a:rPr lang="cs-CZ" dirty="0"/>
              <a:t>Když to vyžaduje přečtení nějaké knihy</a:t>
            </a:r>
          </a:p>
          <a:p>
            <a:r>
              <a:rPr lang="cs-CZ" dirty="0"/>
              <a:t>Když nám chybí znalosti a nápady a tipy, a teorie</a:t>
            </a:r>
          </a:p>
          <a:p>
            <a:r>
              <a:rPr lang="cs-CZ" dirty="0"/>
              <a:t>Když nevíme, jak se má něco dělat a potřebujeme se doučit nebo vybrat nějaký nápad. </a:t>
            </a:r>
          </a:p>
          <a:p>
            <a:r>
              <a:rPr lang="cs-CZ" dirty="0"/>
              <a:t>Když mám teorii v hlavě, ale vůbec netuším, jak ji převést do praxe – chybí návod na použití teorie</a:t>
            </a:r>
          </a:p>
        </p:txBody>
      </p:sp>
    </p:spTree>
    <p:extLst>
      <p:ext uri="{BB962C8B-B14F-4D97-AF65-F5344CB8AC3E}">
        <p14:creationId xmlns:p14="http://schemas.microsoft.com/office/powerpoint/2010/main" val="2809809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425553-87D8-FDB4-B957-7DB199A69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Diskuse /Reflexe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1A3C0B-05C8-D5CC-2DD1-5CFA11756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Ověřit si, zda jsem to pochopil/a správně.</a:t>
            </a:r>
          </a:p>
          <a:p>
            <a:r>
              <a:rPr lang="cs-CZ" dirty="0"/>
              <a:t>Zasadit do kontextu firmy/týmu přes názory relevantních lidí. </a:t>
            </a:r>
          </a:p>
          <a:p>
            <a:r>
              <a:rPr lang="cs-CZ" dirty="0"/>
              <a:t>Ověřit použitelnost zajímavého kousku teorie nebo metody v mém kontextu, mém týmu, mé firmě, mé realitě. </a:t>
            </a:r>
          </a:p>
          <a:p>
            <a:r>
              <a:rPr lang="cs-CZ" dirty="0"/>
              <a:t>Zjistit, co je vlastně problém, co si myslí významní lidi ve firmě o mém rozvojovém tématu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6078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6A8729-0A02-0A4F-87AF-30447211A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</a:rPr>
              <a:t>Pozorování a stínování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04E5ED-152A-C4C8-2D32-06DA404FA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Když potřebuju zjistit, jak se to u nás dělá/nedělá. Co je u nás normální. </a:t>
            </a:r>
          </a:p>
          <a:p>
            <a:r>
              <a:rPr lang="cs-CZ" dirty="0"/>
              <a:t>Když se potřebuju naučit, jak se dělá něco, co mi lidé neumí/nechtějí říct. Metoda olíznout mozek, oskenovat ruce. </a:t>
            </a:r>
          </a:p>
          <a:p>
            <a:r>
              <a:rPr lang="cs-CZ" dirty="0"/>
              <a:t>Když se chci naučit od někoho, kdo na to má talent od přírody a není mi to schopen popsat. </a:t>
            </a:r>
          </a:p>
          <a:p>
            <a:r>
              <a:rPr lang="cs-CZ" dirty="0"/>
              <a:t>Vyplatí se mít pozorovací schémata. </a:t>
            </a:r>
          </a:p>
        </p:txBody>
      </p:sp>
    </p:spTree>
    <p:extLst>
      <p:ext uri="{BB962C8B-B14F-4D97-AF65-F5344CB8AC3E}">
        <p14:creationId xmlns:p14="http://schemas.microsoft.com/office/powerpoint/2010/main" val="21206713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1423</Words>
  <Application>Microsoft Office PowerPoint</Application>
  <PresentationFormat>Širokoúhlá obrazovka</PresentationFormat>
  <Paragraphs>119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Motiv Office</vt:lpstr>
      <vt:lpstr>Prezentace aplikace PowerPoint</vt:lpstr>
      <vt:lpstr>CO BRÁT V POTAZ, ABY ROZVOJ FUNGOVAL</vt:lpstr>
      <vt:lpstr>Pojďme méně </vt:lpstr>
      <vt:lpstr>Co se vám vybaví, když se řekne dobře fungující rozvoj</vt:lpstr>
      <vt:lpstr>Přemýšlím v jeskyni</vt:lpstr>
      <vt:lpstr>Převyprávěj druhým</vt:lpstr>
      <vt:lpstr>Nachytření /samostudium </vt:lpstr>
      <vt:lpstr>Diskuse /Reflexe</vt:lpstr>
      <vt:lpstr>Pozorování a stínování</vt:lpstr>
      <vt:lpstr>Experiment</vt:lpstr>
      <vt:lpstr>Vyhodnocení</vt:lpstr>
      <vt:lpstr>Opakuj a procvičuj</vt:lpstr>
      <vt:lpstr>Předej druhým</vt:lpstr>
      <vt:lpstr>Případovka 1</vt:lpstr>
      <vt:lpstr>Případovka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beata.hola</dc:creator>
  <cp:lastModifiedBy>beata.hola</cp:lastModifiedBy>
  <cp:revision>1</cp:revision>
  <dcterms:created xsi:type="dcterms:W3CDTF">2022-07-20T09:10:07Z</dcterms:created>
  <dcterms:modified xsi:type="dcterms:W3CDTF">2023-05-12T06:07:53Z</dcterms:modified>
</cp:coreProperties>
</file>