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3" r:id="rId5"/>
    <p:sldId id="266" r:id="rId6"/>
    <p:sldId id="258" r:id="rId7"/>
    <p:sldId id="267" r:id="rId8"/>
    <p:sldId id="257" r:id="rId9"/>
    <p:sldId id="270" r:id="rId10"/>
    <p:sldId id="268" r:id="rId11"/>
    <p:sldId id="269" r:id="rId12"/>
    <p:sldId id="260" r:id="rId13"/>
    <p:sldId id="261" r:id="rId14"/>
    <p:sldId id="26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25" autoAdjust="0"/>
  </p:normalViewPr>
  <p:slideViewPr>
    <p:cSldViewPr snapToGrid="0">
      <p:cViewPr>
        <p:scale>
          <a:sx n="66" d="100"/>
          <a:sy n="66" d="100"/>
        </p:scale>
        <p:origin x="1301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862FC-8933-6456-9029-29FF3D67F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088FFE-B586-0FE3-5144-8578FAAE6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6DC58B-069A-1A33-D509-BD629FF7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416C02-019B-D299-E3D1-39CFDE9D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CC5791-3A68-CCA1-ACFA-AE73619BB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48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52E6E-D873-E6E9-27AC-BD421940A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442384-EA99-280E-3A21-9391F65C0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4B340D-FD22-3B81-7917-42A0A829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42CDD2-283C-A43E-2E24-83C70A95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F0E0FD-7D78-9C81-058C-F8FA61417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69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3B2372-7B6E-2279-586E-EF1CA17F1F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894549-EDCD-1ACD-A7F9-E80372E82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D56360-2E8A-1FA4-030F-139F071EF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14524B-6C16-5AEB-2B29-FA8F226F4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5FC7C0-68C7-BFCF-65F6-E1D52425A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54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8EA67-831F-8D9B-619E-34C30860D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539877-B915-4027-2BBA-345FC8A9B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918E84-8D68-1A06-422A-33C212DA9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1BDBED-8239-480A-B32E-2D54A30CC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413EAC-8D5A-6F63-B513-21F117E3A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17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4D8F8-B8DC-2663-2453-0CB1662B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667735-68B2-066C-17C5-1A3D890FC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1C55DA-E433-A4AA-1472-0A656F1C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4670BE-474F-7C73-8242-ABEBCFA2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805F06-D57F-8948-BE41-BB41799F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72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77F37-A5BF-31C0-BDD5-26FC1B890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42F3F-C72A-05DC-E293-3B9410A99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4AE74A-674B-FED4-4E3C-0159E7669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41E572-7EE7-3AFC-4BEE-377100A60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12F477-36C5-0010-7DDC-A90D3E27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1A56EE-B23B-E3A3-8D79-EA4C3EE3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6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717A4-77E5-9450-60D9-B086BC4B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948E2C-6E0D-38A7-9A4B-92A31111F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45246E-3471-0BD2-1B3C-58E057451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148AF9-AFB5-5B27-72AA-1D335A07BC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572BE26-F40D-C93D-8255-11EC23309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777CD5-20E7-379D-D526-94098C35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EF38478-CAE7-1910-9DB8-E92F3456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E3F702-FCED-52A0-DE09-E0125895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70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69B6F7-24C1-9750-4F50-6C46DFA09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BF6662-56CA-61F8-6BDA-A33ACA5D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572EAA-ABCE-EF9A-D9AC-492313C36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B384FD-FEFD-5A2A-3F65-EC6F4A1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3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B9CE811-BD9C-2378-B19D-F500A3561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73DF433-0A6B-6523-AFC0-DC65CFE47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1257A8-7DDB-2D59-DF85-DC77A6A3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05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663BA-0141-9D42-1B99-A9E0010DB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B8F249-130A-957B-CF19-426165F6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089834-E905-5EE2-9616-81AFBED37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E9A307-64C5-A8CA-D631-F8C05757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47769A-29B2-7EEE-6530-3608F06FB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6BB481-9965-5691-40EF-C2263CC48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93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1082D-0047-5C83-0073-37819209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D763401-A2AF-6CE3-4470-C6DB3C2BE6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CB1E59-86BF-11F5-BA87-580BB94A7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861779-2B6E-1DC4-06CF-1DDFA775F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002606-E3D6-4E6A-8455-D4824E6A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F1D42C-1BFC-E1E2-E90C-205530FC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71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869C65B-3D08-3001-556A-B7CD6A816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EEBF19-F3FC-311F-F962-338B60087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6D2366-D79E-B1AA-6765-9EDD574A1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EADFA3-5CEA-4932-A87E-99DD2A2D7BC9}" type="datetimeFigureOut">
              <a:rPr lang="cs-CZ" smtClean="0"/>
              <a:t>19.03.2024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D3482F-42B5-988E-5791-6100FE591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6EAE07-F15A-0764-24A1-A47D2BF05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B84053-C784-4D20-89FA-A17922A1C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10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562D4-2846-5EA1-28B1-D63EE5238F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5, 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Nacionalismus, bílá nadřazenost, imperialismus a hranice státu, orientalismus a ti druzí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DB8E47-0E78-1BFC-6786-A1EFFB77B2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SANb1008/SANb1016 Politická a ekonomická antropologie</a:t>
            </a:r>
          </a:p>
          <a:p>
            <a:r>
              <a:rPr lang="cs-CZ" dirty="0"/>
              <a:t>Úterý 19.3. 10:00-11:40, U35</a:t>
            </a:r>
          </a:p>
          <a:p>
            <a:r>
              <a:rPr lang="cs-CZ" dirty="0"/>
              <a:t>Kateřina Čanigová</a:t>
            </a:r>
          </a:p>
        </p:txBody>
      </p:sp>
    </p:spTree>
    <p:extLst>
      <p:ext uri="{BB962C8B-B14F-4D97-AF65-F5344CB8AC3E}">
        <p14:creationId xmlns:p14="http://schemas.microsoft.com/office/powerpoint/2010/main" val="121205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63B4C-C1C6-7F34-3A19-2F9BE72D6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8EEE4D-C481-9FE0-8D1A-D4AABFF0F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druh diskursu s vlastními institucemi, slovníkem, vědou, představami, doktrínami a dokonce i koloniální byrokracií a styly.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orientalistika jako termín je vágní, obecný a hlavně navozuje představu bezohledné nadvlády evropského kolonialismu v průběhu  19. a na počátku 20.stol.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orientalismus - snaží se postihnout druh myšlení založený na ontologickém a epistomologickém rozlišení mezi “Orientem” a “Okcidentem” či “Západem” - na základě této dichotomie byly vytvořeny teorie, epické příběhy, romány, sociální analýzy či politická pojednání týkající se Orientu</a:t>
            </a:r>
          </a:p>
          <a:p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počátky orientalismu na konci 18. století - širší diskurs v oblasti mocenských vztahů a společenská instituce která zkoumá výroky o Orientu, autorizuje názory na něj. popisuje Orient a učí o něm, objasňuje ho a řídí =&gt; orientalismus je postupem, jímž Západ Orientu vládne, restrukturalizuje jej a spravuje. —-&gt; vychází z </a:t>
            </a:r>
            <a:r>
              <a:rPr lang="cs-CZ" sz="1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Foucaulta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jeho archeologie vědění a dohlížet a trestat — bez studia orientalismu jako diskursu nelze porozumět systémovému přístupu, jímž evropská kultura </a:t>
            </a:r>
            <a:r>
              <a:rPr lang="cs-CZ" sz="1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poosvícenské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doby Orient ovládla. a sama jej politicky, sociologicky, vojensky, ideologicky, vědecky a umělecky vytvářela.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orientalismus byl dominantním směrem uvažování o Orientu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-&gt; evropská kultura získávala sílu a identitu právě procesem vymezování vůči Orientu, jenž pro ni znamenal jakési náhradní či zasuté já.</a:t>
            </a:r>
            <a:endParaRPr lang="cs-CZ" sz="1200" dirty="0">
              <a:effectLst/>
            </a:endParaRP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orientalismus - souhrn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obených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představ o evropské nadřazenosti, rasismus, imperialismus a dogmatické přístupy k idealizované představě orientálnosti vs.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indviduální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přístupy k Orientu</a:t>
            </a:r>
            <a:endParaRPr lang="cs-CZ" sz="18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09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086B9-0F0A-1195-8F3F-92DA90B6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ještě je orientalismus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C23DC7-943D-B730-0E44-B649826F3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rozsáhlé francouzské a britské aktivity, jejichž hranice určovala bezmála sama představivost, obchod s kořením, koloniální armády a úředníci, bezpočet vědeckých textů, specialistů a dalších expertů, profesoři orientalistiky, široké spektrum “orientálních myšlenek” (orientální despotismus, vznešenost, krutost, smyslnost),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vychodních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sekt, filosofií a učení upravovaných pro evropské publikum.</a:t>
            </a:r>
            <a:r>
              <a:rPr lang="cs-CZ" dirty="0"/>
              <a:t>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20 st. do 2ww dominovaly Orientu Francie a Británie, poté je vystřídala Amerika která jde ve šlépějích předchozích dvou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176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08FA1-62AC-EB77-B067-52CA8B475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 (15 min.)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3533F4-206D-5D35-C43D-131464C71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Vytvořte 4 skupiny</a:t>
            </a:r>
          </a:p>
          <a:p>
            <a:r>
              <a:rPr lang="cs-CZ" dirty="0"/>
              <a:t>Vyberte si jeden z národních kontextů -&gt; Izrael, Velká Británie, Francie, USA, Česko, Polsko</a:t>
            </a:r>
          </a:p>
          <a:p>
            <a:r>
              <a:rPr lang="cs-CZ" dirty="0"/>
              <a:t>Otázky (odpovědi vztáhněte vždy k vámi zvolenému kontextu, zvolte si pouze jeden):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Kdo je nacionalista*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tka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 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roč je nacionalistou*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kou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 je to národ, proč je populární?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Kdo je „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other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“ pro nacionalistu*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tku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v této zemi, proč?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Kdo je v této zemi orientalista*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tka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cs-CZ" sz="400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Jaká je role představ v přemýšlení nad Orientem nebo nacionalismem?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Jaká je role těch druhých (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other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při dosažení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nacionalistých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fantazií?</a:t>
            </a:r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729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63181C-4EE8-F343-5985-B892A00C4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Živé sochy (15 min.)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6BDA85-B266-295E-A868-3427906D7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vaší předešlé skupinové znázorněte, jak by ve vybrané zemi vypadala socha orientalismu/socha bílé nadřazenosti/ socha o fantazii bílého národa/socha nacionalismu. (vyberte si jen jedno téma)</a:t>
            </a:r>
          </a:p>
          <a:p>
            <a:r>
              <a:rPr lang="cs-CZ" dirty="0"/>
              <a:t>Promyslete, jak daný koncept — termín předvedete jako živou sochu. Živá socha musí být sestavená ze všech členů skupiny, musí být nehybná a vyjadřovat to, jak skupina téma chápe. Skupina připraví živou sochu pro diváky (ostatní skupiny) </a:t>
            </a:r>
          </a:p>
          <a:p>
            <a:r>
              <a:rPr lang="cs-CZ" dirty="0"/>
              <a:t>Každá skupina ukáže svou živou sochu. Diváctvo má za úkol poznat, co socha zobrazuje. </a:t>
            </a:r>
          </a:p>
          <a:p>
            <a:r>
              <a:rPr lang="cs-CZ" dirty="0"/>
              <a:t>Poté sdílejte i odpovědi na otázky z předešlé aktivity.</a:t>
            </a:r>
          </a:p>
        </p:txBody>
      </p:sp>
    </p:spTree>
    <p:extLst>
      <p:ext uri="{BB962C8B-B14F-4D97-AF65-F5344CB8AC3E}">
        <p14:creationId xmlns:p14="http://schemas.microsoft.com/office/powerpoint/2010/main" val="1731048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B086C-5872-FB5D-DCE6-3723E67A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523D2-6990-7613-7DA0-9A491AB4E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Literatura z kurzu</a:t>
            </a:r>
          </a:p>
          <a:p>
            <a:r>
              <a:rPr lang="cs-CZ" dirty="0"/>
              <a:t>Obrázky google.com</a:t>
            </a:r>
          </a:p>
        </p:txBody>
      </p:sp>
    </p:spTree>
    <p:extLst>
      <p:ext uri="{BB962C8B-B14F-4D97-AF65-F5344CB8AC3E}">
        <p14:creationId xmlns:p14="http://schemas.microsoft.com/office/powerpoint/2010/main" val="282243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AD698-F89B-F43C-B362-D132F1299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Benedict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Anderson. 2008. </a:t>
            </a:r>
            <a:r>
              <a:rPr lang="cs-CZ" sz="32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Představy společenství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cs-CZ" sz="32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Úvahy o původu a šíření nacionalismu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cs-CZ" sz="6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1B04D1-856E-01E9-0F24-F30D1FC3E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Slova jako národ, národnost a nacionalismus vždy obtížné definovat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Teorií nacionalismu není moc, i přes to, že nacionalismus má velký vliv na podobu moderního světa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Žádnou vědeckou teorii národa nelze vymyslet, 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Z hlediska marxistické teorie je nacionalismus „anomálie“</a:t>
            </a:r>
          </a:p>
          <a:p>
            <a:r>
              <a:rPr lang="cs-CZ" sz="1800" b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Nacionalismus si nikdy nevytvořil své vlastní velké myslitele - i zastánci jako Tom </a:t>
            </a:r>
            <a:r>
              <a:rPr lang="cs-CZ" sz="1800" b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Nairn</a:t>
            </a:r>
            <a:r>
              <a:rPr lang="cs-CZ" sz="1800" b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nakonec napíší, že nacionalismus je patologickým jevem moderní vývojové historie a je stejně nevyhnutelný jako neuróza v životě jednotlivce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Anderson -výchozí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teze - národnost (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nationality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nebo vzhledem k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mnohčetnému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smyslu tohoto slova, možná spíše národní příslušnost” (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nation-ness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a také nacionalismus jsou kulturními artefakty zvláštního druhu. -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jejich vytvoření až na konci 18. stol. , obecněji se termín používal až na konci 19. stol.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Klade otázky: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proč vznikl, jak se změnil jeho význam a proč má tak hlubokou emocionální legitimitu, proč vyvolává tak hlubokou oddanost?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540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536BF-CB26-8F51-25AE-0094D5C7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národ?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E3E18-1745-31C7-7006-6793FCCFA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cs-CZ" sz="1800" b="1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antropologickém duchu tedy navrhuji následující definici národa: je to politické společenství vytvořené v představách - jako společenství ze své podstaty ohraničené a zároveň </a:t>
            </a:r>
            <a:r>
              <a:rPr lang="cs-CZ" sz="1800" b="1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suvérenní</a:t>
            </a:r>
            <a:r>
              <a:rPr lang="cs-CZ" sz="1800" b="1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Jde pouze o představu proto, že příslušníci ani toho nejmenšího národa nikdy nepoznají většinu ostatních jeho příslušníků, nikdy se s nim nesetkají a ani o nich neuslyší. Přesto v představách všech přežívá obraz jejich sounáležitosti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.”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Gellner: Nacionalismus není probuzení národů k sebeuvědomění: nacionalismus vynalézá národy tam, kde neexistují.”</a:t>
            </a:r>
          </a:p>
          <a:p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Představivost vytváří národ jakožto ohraničené společenství, neboť i ten největší z národů, který může zahrnovat až miliardu živých lidí, má konečné, třebaže pružné hranice, za nimiž se nacházejí jiné národy.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Žádný národ si nepředstavuje sám sebe jako společenství jehož hranice budou hranicemi lidstva.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Nacionalisté netouží po tom, že se všichni stanou součástí jejich národa. (jako křesťané snili o křesťanské planetě).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Jde o představu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suvérenního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společenství, nahrazuje dynastické říše kvůli rozpadu jejich legitimity skrze osvícenství a revoluce. (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Předchůdci nacionalismu - náboženská společenství a dynastická říše)</a:t>
            </a:r>
            <a:endParaRPr lang="cs-CZ" dirty="0"/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Národy sní o tom, že budou svobodné a pokud jim má vládnout Bůh, tak ať tak činí přímo. Mírou a symbolem této svobody je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suvérenní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stát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Představivost vytváří národ jakožto společenství, bez ohledu na nerovnost a vykořisťování je pojímán jako soudružství díky čemuž miliony lidí v období posledních dvou století ani ne tak zabíjelo ale ochotně umíralo.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(památníky padlým jako symboly vlastenectví a národa)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9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47F72-F46D-A1DD-47E9-427D28DE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národního vědomí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2417F6-C12E-F05E-5808-252A8D8A9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055" y="1435261"/>
            <a:ext cx="11030673" cy="4741702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Knihtisk změnil vzezření a stav světa</a:t>
            </a:r>
          </a:p>
          <a:p>
            <a:pPr>
              <a:lnSpc>
                <a:spcPct val="12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Vydávání knih jako raná forma kapitalistického podnikání, touha kapitalismu po nových trzích</a:t>
            </a:r>
          </a:p>
          <a:p>
            <a:pPr>
              <a:lnSpc>
                <a:spcPct val="120000"/>
              </a:lnSpc>
            </a:pPr>
            <a:r>
              <a:rPr lang="cs-CZ" sz="20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“revoluční síla kapitalismu směřující k místním jazykům přispěla ke vzniku národního vědomí - knihtiskové potřebovali odbyt knih, museli je začít tisknout v místních jazycích, trh knih v latině již byl přesycen”</a:t>
            </a:r>
            <a:endParaRPr lang="cs-CZ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2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šíření knih Luteránů v němčině, zamíchalo to s mocenským postavením, Luther jako autor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betsellerů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titánská bitva o mysl lidí - nábožensko-propagandistická válka mezi katolickou církví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lutherány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ti byli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vřdy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ofenzivě jako kacíři</a:t>
            </a:r>
          </a:p>
          <a:p>
            <a:pPr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Knihy se začínají psát v lokálních jazycích místo latiny které rozumí jen hrstka lidí povýšení místních jazyků do role jazyků moci - konkurují latině - přispěly k rozkladu představy křesťanského společenství</a:t>
            </a:r>
          </a:p>
          <a:p>
            <a:pPr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3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2B3D7-8B77-7716-5DC9-EB2C00102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5142B-8011-722C-0388-98273DF5B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Tištěné jazyky se staly základem národního vědomí, tištěná kniha mohla být reprodukována, jazyky se přestaly tak rychle měnit</a:t>
            </a:r>
          </a:p>
          <a:p>
            <a:pPr marL="0" indent="0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vytvořily jednotná pole změny a komunikace na nižší úrovni než je latina ale vyšší než lokální mluvené jazyky, mluvčí ENG, FR a ŠP se spolu nemohli domluvit, ale najednou mohli komunikovat skrze text na papíru =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začali si uvědomovat kdo patří do jejich jazykového pole, ale také, kdo do něj nepatří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“tito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spolučtenáři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nimiž byli spojeni prostřednictvím tisku, tvořili svou sekulární viditelnou neviditelností zárodek představy národního společenství.“</a:t>
            </a:r>
          </a:p>
          <a:p>
            <a:pPr>
              <a:lnSpc>
                <a:spcPct val="120000"/>
              </a:lnSpc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národních společenství umožnila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intreakce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mezi výrobním systémem a výrobními vztahy (kapitalismus), technologie komunikace (tištěné slovo) a osudová různorodost lidských jazyků.</a:t>
            </a:r>
          </a:p>
          <a:p>
            <a:pPr>
              <a:lnSpc>
                <a:spcPct val="12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osudovost je zásadní, nacionalistické ideologie zdůrazňují prapůvodní osudy</a:t>
            </a:r>
          </a:p>
          <a:p>
            <a:pPr>
              <a:lnSpc>
                <a:spcPct val="12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Národ získal popularitu kvůli převaze kapitalismu =&gt; skrz tisk, psané písmo a jazyk se ustavuje národ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88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A8A45-38D8-BEE1-E1A9-38A633C46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Ghassan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Hage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1998. </a:t>
            </a:r>
            <a:r>
              <a:rPr lang="en-US" sz="32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White Nation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Fantasies of White Supremacy in a Multicultural Society.</a:t>
            </a:r>
            <a:endParaRPr lang="cs-CZ" sz="6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9FAC67-CB85-197B-DE3C-01C80E1FB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86418" cy="4351338"/>
          </a:xfrm>
        </p:spPr>
        <p:txBody>
          <a:bodyPr>
            <a:normAutofit lnSpcReduction="10000"/>
          </a:bodyPr>
          <a:lstStyle/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Akumulace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whiteness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proces ustavení bílého národního řádu,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whiteness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jako princip organizace</a:t>
            </a:r>
          </a:p>
          <a:p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Whiteness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jako aspirace bílého subjektu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Nacionalistické praktiky jsou motivovány ideálem imaginárního národa – jak by dle nacionalistů měl národ vypadat, je to jejich touha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konstrukt jako fantazie – ideál národního řádu jako fantazie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Strach o ztrátu nadřazenosti a dominance jako motivace k násilí – symbolickému ale i fyzickému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ten kdo strhává šátky je ten kdo je zplnomocněn vytvořit realitu svého národa - fantasy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dominance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nation-states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are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built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around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nationals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disinvesting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themselves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capacity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deploy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personal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violence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investing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this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capacity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state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 co mají vysoké postavení, nepotřebují vynaložit fyzické násilí, vykonává to za ně stát, ti kdo vykonávají fyzické násilí se cítí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zneplnomocněni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disempowerment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ti co ztratili vztah ke státu - mají pocit, že stát nevykonává jeho násilí za ně - cítí se že jejich vládní národní přináležení je ohroženo nebo upadá – musí to vzít do vlastních rukou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34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62D7E-140B-774E-6715-D992DB88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„</a:t>
            </a:r>
            <a:r>
              <a:rPr lang="cs-CZ" dirty="0" err="1"/>
              <a:t>other</a:t>
            </a:r>
            <a:r>
              <a:rPr lang="cs-CZ" dirty="0"/>
              <a:t>“ pro nacionalisty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9E2688-07CC-A84A-BD60-6AF2CE159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699339" cy="4351338"/>
          </a:xfrm>
        </p:spPr>
        <p:txBody>
          <a:bodyPr>
            <a:normAutofit fontScale="85000" lnSpcReduction="10000"/>
          </a:bodyPr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smysl života nacionalisty - budovat idealizovaný národ  -&gt; nacionalista je vždy stavitel národa, nejvokálnější nacionalisté jsou zároveň lidmi, kteří se cítí být nenaplněni v jiných sférách svého života -&gt; nacionalismus dává význam života a smysl v případě že jiné oblasti sociálního života nefungují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vychází z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Lacana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Durkheima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Žižeka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  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nacionalisté se bojí, že jim jiní vezmou jejich naplňující se národ       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národ jako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Thing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 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Lacan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národ jako objekt touhy, cíl, dává jim možnost být nacionalisty, je to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desired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object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fontAlgn="base">
              <a:spcBef>
                <a:spcPts val="0"/>
              </a:spcBef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„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nationalists never believe their goal of national home ever to be achieved - there is always something or someone standing in the way,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tak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aby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nacionalisté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museli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vykonat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další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akce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pro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splnění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jejich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cíle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Podstatná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role “other” - the crucial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functon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of otherness within the spatial imaginary constructed by the nationalists fantasy. The other is what allows nationalists to believe in the possibility of such a domesticated space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other is necessary for the construction and maintenance of the fantasy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crucial dimension of national otherness - other is someone that disturbs their homely space (Žižek)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Other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znemožňují nacionalistům jejich fantazii o domestikovaném národu, chtějí proto ty co jsou „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other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“ kontrolovat a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objektifikovat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je</a:t>
            </a:r>
          </a:p>
          <a:p>
            <a:pPr fontAlgn="base">
              <a:spcBef>
                <a:spcPts val="0"/>
              </a:spcBef>
              <a:spcAft>
                <a:spcPts val="120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příklad filmu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falling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down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když se svět rozpadá, touha po kontrole alespoň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home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space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domestic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space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ti co mu okupují jeho prostor jsou feministé, fašisté, byrokratické mentality,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rasizovaní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etničtí ti druzí - nemůže díky nim volně cestovat životem, ve svém domově     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432DA5A-FB84-B017-E40D-303953BAB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469" y="1825625"/>
            <a:ext cx="2654531" cy="398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2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E8F89-1003-FF13-3D38-87829F4D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Edward Said. 2006.</a:t>
            </a:r>
            <a:r>
              <a:rPr lang="cs-CZ" sz="2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Orientalismus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cs-CZ" sz="2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Západní koncepce orientu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0D9D2C-660A-2745-46DB-FB6A472B5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je to Orient?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 si Evropané vytvořili ve svých představách. Již od antických dob byl zvláštním prostorem plným romantiky, exotických bytostí, znepokojivých vzpomínek, přízračných krajin a pozoruhodných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zážítků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Teď se však ztrácel před očima a v jistém smyslu byl již minulostí - jeho čas vypršel.</a:t>
            </a:r>
          </a:p>
          <a:p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 pro každou zemi jiný význam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Pro návštěvníka z Evropy bylo nejpodstatnější zobrazit Orient a jeho současný stav evropsky - prvořadý společenský význam.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Američané se na Orient dívají jinak - spojují si ho s Dálným východem, především s Čínou a Japonskem.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Francouzi a Britové mají dlouhou tradici toho, co nazývat orientalismem, tedy jistého způsobu vyrovnávání se s Orientem,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vycházejícícho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ze zvláštního postavení, jemuž se v západoevropské tradici Orient vždy těšil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 je oblastí v níž byli největší, nejbohatší a nejstarší kolonie, je zdrojem jejich civilizací a jazyků, kulturním rivalem a v neposlední řadě představuje také jednu z nejhlubších a nejčastějších představ jiného světa, jiné kultury.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 tak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pomáhal Evropu (či Západ) negativně definovat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byl jejím protikladným obrazem, myšlenkou, osobností i zkušeností.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Nic z toho však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neexistovalo pouze v představách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protože Orient je také nedílnou součástí evropské hmotné civilizace a kultury.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39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8E9FC-8987-60DD-6508-E2357F9F8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0FEEE7-3867-FE7F-4560-38B54C8E8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 neexistuje sám o sobě, stejně tak jako Západ - oboje vytvořeno člověkem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 je představou s vlastní myšlenkovou, imaginativní a terminologickou historií a tradicí, která ji utvářela a zpřítomňovala pro Západ - oba dva celky se v sobě navzájem odrážejí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vztah mezi západní civilizací a Orientem je vztahem moci, dominance a různých stupňů hegemonie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Orient je orientálním, protože se tomuto označení nebránil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Denis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“myšlenka Evropy”, kolektivní představa, která “nás” Evropany definuje v protikladu k “nim”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neevropanům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 tvoří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evropu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 - idea evropské nadřazenosti nad neevropskými národy a kulturami, včetně Orientu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Západ má vždy postavení silnějšího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 základě souhrnného poznání Orientu a široké západní nadvlády nad ním od konce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osmáctého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století tak byl vytvořen komplexní celek vhodný k odbornému výzkumu, muzejní prezentaci, koloniální správě, ilustraci obecných antropologických, biologických, jazykových, rasových a historických tezí či tvorbě ekonomických a sociologických teorií vývoje, revoluce a kulturní, národní a náboženské typologie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238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2159</Words>
  <Application>Microsoft Office PowerPoint</Application>
  <PresentationFormat>Širokoúhlá obrazovka</PresentationFormat>
  <Paragraphs>107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Times New Roman</vt:lpstr>
      <vt:lpstr>Motiv Office</vt:lpstr>
      <vt:lpstr>5, Nacionalismus, bílá nadřazenost, imperialismus a hranice státu, orientalismus a ti druzí</vt:lpstr>
      <vt:lpstr>Benedict Anderson. 2008. Představy společenství, Úvahy o původu a šíření nacionalismu.</vt:lpstr>
      <vt:lpstr>Co je to národ?</vt:lpstr>
      <vt:lpstr>Zdroje národního vědomí</vt:lpstr>
      <vt:lpstr>Prezentace aplikace PowerPoint</vt:lpstr>
      <vt:lpstr>Ghassan Hage, 1998. White Nation, Fantasies of White Supremacy in a Multicultural Society.</vt:lpstr>
      <vt:lpstr>Konstrukce „other“ pro nacionalisty</vt:lpstr>
      <vt:lpstr> Edward Said. 2006. Orientalismus, Západní koncepce orientu. </vt:lpstr>
      <vt:lpstr>Prezentace aplikace PowerPoint</vt:lpstr>
      <vt:lpstr>Orientalismus</vt:lpstr>
      <vt:lpstr>Co ještě je orientalismus</vt:lpstr>
      <vt:lpstr>Aktivita (15 min.)</vt:lpstr>
      <vt:lpstr>Živé sochy (15 min.)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5, Nacionalismus, bílá nadřazenost, imperialismus a hranice státu, orientalismus a ti druzí</dc:title>
  <dc:creator>Kateřina Čanigová</dc:creator>
  <cp:lastModifiedBy>Kateřina Čanigová</cp:lastModifiedBy>
  <cp:revision>6</cp:revision>
  <dcterms:created xsi:type="dcterms:W3CDTF">2024-03-19T05:13:40Z</dcterms:created>
  <dcterms:modified xsi:type="dcterms:W3CDTF">2024-03-19T08:45:58Z</dcterms:modified>
</cp:coreProperties>
</file>