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20" r:id="rId3"/>
    <p:sldId id="271" r:id="rId4"/>
    <p:sldId id="290" r:id="rId5"/>
    <p:sldId id="321" r:id="rId6"/>
    <p:sldId id="318" r:id="rId7"/>
    <p:sldId id="322" r:id="rId8"/>
    <p:sldId id="324" r:id="rId9"/>
    <p:sldId id="317" r:id="rId10"/>
    <p:sldId id="316" r:id="rId11"/>
    <p:sldId id="445" r:id="rId12"/>
    <p:sldId id="448" r:id="rId13"/>
    <p:sldId id="446" r:id="rId14"/>
    <p:sldId id="447" r:id="rId15"/>
    <p:sldId id="444" r:id="rId16"/>
    <p:sldId id="277" r:id="rId17"/>
    <p:sldId id="449" r:id="rId18"/>
    <p:sldId id="278" r:id="rId19"/>
    <p:sldId id="319" r:id="rId20"/>
    <p:sldId id="279" r:id="rId21"/>
    <p:sldId id="280" r:id="rId22"/>
    <p:sldId id="281" r:id="rId23"/>
    <p:sldId id="282" r:id="rId24"/>
    <p:sldId id="283" r:id="rId25"/>
    <p:sldId id="451" r:id="rId26"/>
    <p:sldId id="284" r:id="rId27"/>
    <p:sldId id="285" r:id="rId28"/>
    <p:sldId id="275" r:id="rId29"/>
    <p:sldId id="286" r:id="rId30"/>
    <p:sldId id="287" r:id="rId31"/>
    <p:sldId id="45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8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9T04:06:40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27 24575,'-20'0'0,"12"-1"0,0 1 0,-1 0 0,-9 2 0,15-1 0,1-1 0,-1 1 0,1 0 0,-1 0 0,1 0 0,-1 0 0,1 0 0,0 0 0,0 1 0,-1-1 0,1 1 0,0 0 0,0 0 0,-2 2 0,-14 14 0,15-15 0,0 0 0,-1 0 0,1 0 0,1 0 0,-1 1 0,-4 7 0,0 5 0,0 0 0,1 1 0,-4 23 0,-7 22 0,11-46 0,2 0 0,1 0 0,0 1 0,0 0 0,1 17 0,5 86 0,-3-117 0,1 2 0,0-1 0,0 1 0,0-1 0,0 1 0,1-1 0,0 0 0,0 0 0,0 0 0,0 0 0,4 4 0,-2-2 0,-1-1 0,0 1 0,0-1 0,3 10 0,-4-10 0,1-1 0,-1 1 0,1-1 0,0 0 0,1 0 0,-1-1 0,1 1 0,5 4 0,9 10 0,-2 1 0,22 21 0,-32-35 0,-1 0 0,2 0 0,-1-1 0,1 0 0,-1 0 0,1 0 0,0-1 0,9 3 0,-8-4 0,1-1 0,-1 0 0,1-1 0,-1 0 0,15-1 0,6-1 0,-24 2 0,0-1 0,-1 0 0,1 0 0,0 0 0,-1-1 0,1 1 0,-1-1 0,1 0 0,-1-1 0,0 1 0,0-1 0,0 0 0,0 0 0,5-5 0,0 0 0,-2 0 0,1-1 0,-1 0 0,0 0 0,6-12 0,-1-3 0,-1 0 0,-2 0 0,9-33 0,-1-21 0,-13 58 0,7-19 0,-9 31 0,1 0 0,-1 0 0,0 0 0,-1 0 0,0 0 0,0-11 0,-1 9 0,0 4 0,0 0 0,0-1 0,0 1 0,-1-1 0,0 1 0,0 0 0,-1 0 0,0 0 0,0 0 0,0 0 0,0 0 0,-1 0 0,0 0 0,-5-6 0,-67-82 0,73 90 0,0 1 0,-1 0 0,0-1 0,1 1 0,-1 0 0,0 0 0,0 1 0,-1-1 0,1 1 0,-1-1 0,1 1 0,-1 0 0,0 0 0,0 1 0,1-1 0,-7 0 0,2-1 0,6 2 0,1 1 0,-1-1 0,1 1 0,-1-1 0,0 1 0,1-1 0,-1 1 0,1 0 0,-1 0 0,0 0 0,1 0 0,-1 0 0,0 0 0,1 0 0,-1 0 0,1 1 0,-1-1 0,0 1 0,1-1 0,-3 2 0,2-3 0,0 0 0,-1 0 0,1 1 0,0-1 0,0 1 0,-1-1 0,-3 1 0,4 0 0,-4-2 0,0 0 0,0 0 0,0 0 0,-8-5 0,-13-5 0,6 0 130,7 2-1625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9T04:06:45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 1 24575,'-80'-1'0,"-282"5"0,3 24 0,271-15 0,1 4 0,-86 29 0,111-25 0,1 3 0,1 2 0,-86 53 0,-101 95 0,15 18 0,230-191 0,-7 7 0,1 0 0,-1 0 0,1 1 0,1 0 0,0 0 0,0 1 0,0 0 0,2 0 0,-7 14 0,-12 28 0,10-25 0,1 0 0,2 0 0,1 2 0,-7 32 0,14-44 0,-11 49 0,5-28 0,-7 48 0,14-63 0,1-1 0,2 29 0,1-8 0,-2-42 0,-1-1 0,1 0 0,0 0 0,0 0 0,0 0 0,0 0 0,0 0 0,0 0 0,0 0 0,0 1 0,0-1 0,0 0 0,0 0 0,0 0 0,0 0 0,0 0 0,0 0 0,0 0 0,0 1 0,0-1 0,0 0 0,0 0 0,0 0 0,0 0 0,0 0 0,0 0 0,0 0 0,1 0 0,-1 0 0,0 1 0,0-1 0,0 0 0,0 0 0,0 0 0,0 0 0,0 0 0,0 0 0,0 0 0,0 0 0,1 0 0,-1 0 0,0 0 0,0 0 0,0 0 0,0 0 0,0 0 0,0 0 0,0 0 0,0 0 0,1 0 0,-1 0 0,0 0 0,6-6 0,10-22 0,-7 11 0,13-12 0,0 0 0,2 2 0,0 1 0,2 1 0,1 1 0,1 1 0,1 1 0,1 2 0,32-17 0,15-7 0,-172 110 0,-93 83 0,174-136 0,1 0 0,0 1 0,2 1 0,-1 0 0,2 1 0,0 0 0,-10 24 0,19-40 0,1 1 0,0 0 0,-1-1 0,1 1 0,0 0 0,-1-1 0,1 1 0,-1-1 0,1 1 0,-1 0 0,1-1 0,-1 1 0,0-1 0,1 0 0,-1 1 0,0-1 0,1 1 0,-1-1 0,0 0 0,1 0 0,-1 1 0,0-1 0,-1 0 0,1 0 0,-1 0 0,1 0 0,-1 0 0,0-1 0,1 1 0,-1 0 0,1-1 0,-1 1 0,1-1 0,-1 0 0,0 0 0,-6-4 0,0-1 0,0 1 0,-8-10 0,8 8 0,-28-24 0,2-1 0,-33-41 0,52 59-97,-1-1-1,0 2 1,-1 0-1,0 1 0,-23-12 1,24 14-683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33B28-85BE-4E17-BD9E-DE21AF84D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F3A221-B910-4CC5-8B97-B9B8888A6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2DE9E8-CE8F-4E8D-AF1F-B9BBEED2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F89B6D-539B-4220-A49B-9EF46442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5794C4-8BCC-44F1-BD01-87EB2277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640B7-8478-46B7-ADA9-321FD78D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988F3B-DC34-49A9-AEF4-B5A7BC8B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0CA04-34EE-4DF1-9A23-D3695FA5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23042F-24C1-46D0-BCE9-C3B08093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764F5D-9438-4732-A902-DD245659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1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14F834-C1B3-4D29-AD66-0A1C40EAF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95C1D1-00F1-42A5-A684-DBEE657F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3F12C4-CF22-4CD0-8949-D575F9A0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2FA85A-4A57-42A2-A02E-3B71721E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88F230-1CFA-4FDB-9B67-E9E3DDEE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3E8D2-85E2-4437-A43B-708EF9E9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B2C19-E15F-4603-8B32-4BEC62B1A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331731-5891-49E7-8361-13F1B8E1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415AB7-E731-46C8-9E21-7EAC46E5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34B917-A033-4E2C-A35E-3300D1BB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04B48-98F9-4188-9B91-1B9E5C14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7C7BDF-A4BF-424C-A43E-46308A893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7D01A0-5A22-42FF-A5E0-71BE52B4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3AD35C-91D9-4F3C-B0CA-D86C7686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1C392B-44D6-41D1-B419-5E8C228F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649DA-6AEA-4033-A521-7357A855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198F8-A563-46F6-9954-75D151EF9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B4ABBE-67A4-415D-9B1A-B8D3BD36A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38FD17-4368-4C73-A904-21484683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750BBF-673A-4920-B581-7CB21792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9E9DD0-7672-4C26-93BC-2D89797C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C31DF-8A9B-45BC-9278-2047C596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6F10FB-5982-4F58-A15A-11A8608DB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4D0121-E275-4385-A5A0-B8A0E760B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E6E60F-2354-4A6D-8B3A-66D83391D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C8991D-EF71-4B6C-B41B-5792AF66B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5C03608-098B-4910-8A8C-E3B77FA9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2AAB64-5BED-40CA-8D5C-088C33CF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8FF933-C1FD-411E-8A5A-822994B8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0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5F5D4-B16D-41D9-AD16-B750C969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4327D8-6E9B-4FA8-8C98-03085F0D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CB51E52-E9C3-470A-AFC6-80EAF29F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2DD74-E9E0-45C1-9A3A-AAAC84D2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E4CB6E-A811-437E-8402-B588FBE1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BE4B27-17B1-487E-8C82-50D81DAD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4B03D6-8360-4AE3-A8D7-0A0202F3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0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FC82E-A9B1-47BF-A324-806E9D6B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EFA3EE-170E-4C91-B5D5-CC3D29C9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9329D0-32C6-4256-B066-228AC79C4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753F3B-6ADF-42F6-A35E-50DABC67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7B64BE-9A3C-43E2-BF48-412D070A2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A61CD2-6A6F-45FE-8D60-E7216AC8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B35732-728B-40D9-B88D-AACEA3FC1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FDF8D5-1279-4153-B284-6B5098421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5AE384-B310-4446-A408-593E7A2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3E8A5F-01DE-4B08-BC9F-697F6552F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5B36B6-496C-44EC-8858-56D34229B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F02ED0-8D1D-40E8-A45F-4C132CA1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2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3BBDFC2-ABAD-4166-9EEB-2F46426B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6F34AF-8AA9-40B0-AE96-85DCFE604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6AC13-FEC3-429B-A82E-96CA4505F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FFCBF-C3EA-49F4-B1C6-A7AE1D61675F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EB539F-DABB-4881-A86A-CAE9C71BA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EA87BD-1286-4A47-92EF-70485F900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12915-4E86-46FD-879D-19465CBEC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1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28D685-BC2E-4D99-8BCB-B8342EFF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77" y="1225689"/>
            <a:ext cx="11185719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Dříve, než se začneme bavit o výběru vzorku z populace, připomeňme si, že každý výzkum provádí vlastně mnoho typů výběrů (redukce) z širšího spektra: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4000" b="1" dirty="0">
                <a:solidFill>
                  <a:schemeClr val="accent1">
                    <a:lumMod val="75000"/>
                  </a:schemeClr>
                </a:solidFill>
              </a:rPr>
              <a:t>Čas</a:t>
            </a:r>
            <a:r>
              <a:rPr lang="cs-CZ" altLang="cs-CZ" sz="1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cs-CZ" altLang="cs-CZ" sz="1400" b="1" dirty="0"/>
              <a:t>- pro jaký čas platí výsledky našeho výzkumu? Pro jaké životní období? Pro jakou kohortu?</a:t>
            </a:r>
            <a:endParaRPr lang="cs-CZ" altLang="cs-CZ" sz="4000" b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1600D34-8B01-4EF5-9DFF-E2996B23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028"/>
            <a:ext cx="12191999" cy="638175"/>
          </a:xfrm>
          <a:prstGeom prst="rect">
            <a:avLst/>
          </a:prstGeom>
          <a:solidFill>
            <a:srgbClr val="222A35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bg1"/>
                </a:solidFill>
              </a:rPr>
              <a:t>Výběry a typy redukce</a:t>
            </a: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FB3CB3B1-EF02-46B6-92EA-3CE089935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2712"/>
            <a:ext cx="8378890" cy="30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46488-D4D9-4ABC-95DB-42DEF72824EA}"/>
              </a:ext>
            </a:extLst>
          </p:cNvPr>
          <p:cNvSpPr txBox="1"/>
          <p:nvPr/>
        </p:nvSpPr>
        <p:spPr>
          <a:xfrm>
            <a:off x="895739" y="971883"/>
            <a:ext cx="952655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2000" dirty="0"/>
              <a:t>Tak zaprvé:</a:t>
            </a:r>
          </a:p>
          <a:p>
            <a:endParaRPr lang="cs-CZ" sz="2000" dirty="0"/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Počet není to nejdůležitější!</a:t>
            </a:r>
          </a:p>
          <a:p>
            <a:endParaRPr lang="cs-CZ" sz="2000" dirty="0"/>
          </a:p>
          <a:p>
            <a:r>
              <a:rPr lang="cs-CZ" sz="2000" b="1" dirty="0"/>
              <a:t>V kvalitativním výzkumu</a:t>
            </a:r>
            <a:r>
              <a:rPr lang="cs-CZ" sz="2000" dirty="0"/>
              <a:t> pracujeme s jiným pojetím </a:t>
            </a:r>
            <a:r>
              <a:rPr lang="cs-CZ" sz="2000" dirty="0" err="1"/>
              <a:t>reprezentativity</a:t>
            </a:r>
            <a:r>
              <a:rPr lang="cs-CZ" sz="2000" dirty="0"/>
              <a:t> – zde počet případů hraje roli v tzv. teoretickém nasycení (saturaci): Jakmile získáváme informaci, která se začíná opakovat, zapadá do vytyčených kategorií, je výběr případů nasycený. Zde nepoužíváme pravděpodobnostní (náhodné) výběry.</a:t>
            </a:r>
          </a:p>
          <a:p>
            <a:endParaRPr lang="cs-CZ" sz="2000" dirty="0"/>
          </a:p>
          <a:p>
            <a:r>
              <a:rPr lang="cs-CZ" sz="2000" b="1" dirty="0"/>
              <a:t>V kvantitativním výzkumu </a:t>
            </a:r>
            <a:r>
              <a:rPr lang="cs-CZ" sz="2000" dirty="0"/>
              <a:t>je počet případů jednoznačně spjat s rozsahem výběrové chyby jen pokud je výběr náhodný: V náhodném (pravděpodobnostním) výběru klesá výběrová chyba (zkreslení) s velikostí vzorku.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Věnujme tedy pozornost spíše principu výběru, než počtu samotnému!</a:t>
            </a:r>
          </a:p>
          <a:p>
            <a:endParaRPr lang="cs-CZ" sz="2000" dirty="0"/>
          </a:p>
          <a:p>
            <a:r>
              <a:rPr lang="cs-CZ" sz="2000" b="1" dirty="0"/>
              <a:t>Je náš výběr náhodný?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8D6D0-7413-45F2-80CE-B4CED5E32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028"/>
            <a:ext cx="12191999" cy="638175"/>
          </a:xfrm>
          <a:prstGeom prst="rect">
            <a:avLst/>
          </a:prstGeom>
          <a:solidFill>
            <a:srgbClr val="222A35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sz="2400" b="1" dirty="0">
                <a:solidFill>
                  <a:schemeClr val="bg1"/>
                </a:solidFill>
              </a:rPr>
              <a:t>Nejčastější otázka – kolik lidí potřebuji, aby to bylo reprezentativní?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6C1C1142-547F-46B6-BBC7-BF562BC809E6}"/>
              </a:ext>
            </a:extLst>
          </p:cNvPr>
          <p:cNvSpPr/>
          <p:nvPr/>
        </p:nvSpPr>
        <p:spPr>
          <a:xfrm>
            <a:off x="3959599" y="2396048"/>
            <a:ext cx="4855524" cy="462057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197" name="Group 53">
            <a:extLst>
              <a:ext uri="{FF2B5EF4-FFF2-40B4-BE49-F238E27FC236}">
                <a16:creationId xmlns:a16="http://schemas.microsoft.com/office/drawing/2014/main" id="{919FE42F-5C92-48F6-B35C-42C9C1D0F8D3}"/>
              </a:ext>
            </a:extLst>
          </p:cNvPr>
          <p:cNvGrpSpPr>
            <a:grpSpLocks/>
          </p:cNvGrpSpPr>
          <p:nvPr/>
        </p:nvGrpSpPr>
        <p:grpSpPr bwMode="auto">
          <a:xfrm>
            <a:off x="3486424" y="1464683"/>
            <a:ext cx="290513" cy="647700"/>
            <a:chOff x="3923" y="3022"/>
            <a:chExt cx="183" cy="408"/>
          </a:xfrm>
        </p:grpSpPr>
        <p:sp>
          <p:nvSpPr>
            <p:cNvPr id="134198" name="Oval 54">
              <a:extLst>
                <a:ext uri="{FF2B5EF4-FFF2-40B4-BE49-F238E27FC236}">
                  <a16:creationId xmlns:a16="http://schemas.microsoft.com/office/drawing/2014/main" id="{B6DE2B92-9B4F-4333-97EA-50D8C836D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99" name="Line 55">
              <a:extLst>
                <a:ext uri="{FF2B5EF4-FFF2-40B4-BE49-F238E27FC236}">
                  <a16:creationId xmlns:a16="http://schemas.microsoft.com/office/drawing/2014/main" id="{70C495D8-998D-4613-9B19-906B81867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0" name="Line 56">
              <a:extLst>
                <a:ext uri="{FF2B5EF4-FFF2-40B4-BE49-F238E27FC236}">
                  <a16:creationId xmlns:a16="http://schemas.microsoft.com/office/drawing/2014/main" id="{2C81CD0B-BE6D-4ABB-A5CA-22898EEB7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1" name="Line 57">
              <a:extLst>
                <a:ext uri="{FF2B5EF4-FFF2-40B4-BE49-F238E27FC236}">
                  <a16:creationId xmlns:a16="http://schemas.microsoft.com/office/drawing/2014/main" id="{1864550F-9504-4CDA-873C-E02707997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2" name="Line 58">
              <a:extLst>
                <a:ext uri="{FF2B5EF4-FFF2-40B4-BE49-F238E27FC236}">
                  <a16:creationId xmlns:a16="http://schemas.microsoft.com/office/drawing/2014/main" id="{F988F4E5-590C-4E74-B87F-B746AC8A3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3" name="Line 59">
              <a:extLst>
                <a:ext uri="{FF2B5EF4-FFF2-40B4-BE49-F238E27FC236}">
                  <a16:creationId xmlns:a16="http://schemas.microsoft.com/office/drawing/2014/main" id="{4EF91C55-2B04-4D77-83C0-049050979A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53">
            <a:extLst>
              <a:ext uri="{FF2B5EF4-FFF2-40B4-BE49-F238E27FC236}">
                <a16:creationId xmlns:a16="http://schemas.microsoft.com/office/drawing/2014/main" id="{8FA3CF13-081B-4176-A89F-66D0A22EE3D6}"/>
              </a:ext>
            </a:extLst>
          </p:cNvPr>
          <p:cNvGrpSpPr>
            <a:grpSpLocks/>
          </p:cNvGrpSpPr>
          <p:nvPr/>
        </p:nvGrpSpPr>
        <p:grpSpPr bwMode="auto">
          <a:xfrm>
            <a:off x="4294122" y="1403613"/>
            <a:ext cx="290513" cy="647700"/>
            <a:chOff x="3923" y="3022"/>
            <a:chExt cx="183" cy="408"/>
          </a:xfrm>
        </p:grpSpPr>
        <p:sp>
          <p:nvSpPr>
            <p:cNvPr id="118" name="Oval 54">
              <a:extLst>
                <a:ext uri="{FF2B5EF4-FFF2-40B4-BE49-F238E27FC236}">
                  <a16:creationId xmlns:a16="http://schemas.microsoft.com/office/drawing/2014/main" id="{27BE3F90-E028-489D-AA3A-BEEC33EAD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55">
              <a:extLst>
                <a:ext uri="{FF2B5EF4-FFF2-40B4-BE49-F238E27FC236}">
                  <a16:creationId xmlns:a16="http://schemas.microsoft.com/office/drawing/2014/main" id="{6007181A-BC51-4726-8B08-EC90964C5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56">
              <a:extLst>
                <a:ext uri="{FF2B5EF4-FFF2-40B4-BE49-F238E27FC236}">
                  <a16:creationId xmlns:a16="http://schemas.microsoft.com/office/drawing/2014/main" id="{CB134802-23F3-4B59-9427-36590696A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57">
              <a:extLst>
                <a:ext uri="{FF2B5EF4-FFF2-40B4-BE49-F238E27FC236}">
                  <a16:creationId xmlns:a16="http://schemas.microsoft.com/office/drawing/2014/main" id="{32C70918-5026-48CD-8AAA-C97187234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58">
              <a:extLst>
                <a:ext uri="{FF2B5EF4-FFF2-40B4-BE49-F238E27FC236}">
                  <a16:creationId xmlns:a16="http://schemas.microsoft.com/office/drawing/2014/main" id="{FAFE8CEC-111F-4380-BBEB-576A74599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59">
              <a:extLst>
                <a:ext uri="{FF2B5EF4-FFF2-40B4-BE49-F238E27FC236}">
                  <a16:creationId xmlns:a16="http://schemas.microsoft.com/office/drawing/2014/main" id="{90BFAC52-3EDB-4621-8A51-71EA26B3BC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3">
            <a:extLst>
              <a:ext uri="{FF2B5EF4-FFF2-40B4-BE49-F238E27FC236}">
                <a16:creationId xmlns:a16="http://schemas.microsoft.com/office/drawing/2014/main" id="{D5FBE723-1363-4391-9024-2B3765E2E864}"/>
              </a:ext>
            </a:extLst>
          </p:cNvPr>
          <p:cNvGrpSpPr>
            <a:grpSpLocks/>
          </p:cNvGrpSpPr>
          <p:nvPr/>
        </p:nvGrpSpPr>
        <p:grpSpPr bwMode="auto">
          <a:xfrm>
            <a:off x="4371737" y="3354875"/>
            <a:ext cx="290513" cy="647700"/>
            <a:chOff x="3923" y="3022"/>
            <a:chExt cx="183" cy="408"/>
          </a:xfrm>
        </p:grpSpPr>
        <p:sp>
          <p:nvSpPr>
            <p:cNvPr id="126" name="Oval 54">
              <a:extLst>
                <a:ext uri="{FF2B5EF4-FFF2-40B4-BE49-F238E27FC236}">
                  <a16:creationId xmlns:a16="http://schemas.microsoft.com/office/drawing/2014/main" id="{796C1162-CEB9-4F85-BA1C-B4AC29F8A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55">
              <a:extLst>
                <a:ext uri="{FF2B5EF4-FFF2-40B4-BE49-F238E27FC236}">
                  <a16:creationId xmlns:a16="http://schemas.microsoft.com/office/drawing/2014/main" id="{6C114340-25D3-43AC-970F-CC2CB48CA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6">
              <a:extLst>
                <a:ext uri="{FF2B5EF4-FFF2-40B4-BE49-F238E27FC236}">
                  <a16:creationId xmlns:a16="http://schemas.microsoft.com/office/drawing/2014/main" id="{E3FA06E3-6295-4C9E-8EB0-B8D9A4563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57">
              <a:extLst>
                <a:ext uri="{FF2B5EF4-FFF2-40B4-BE49-F238E27FC236}">
                  <a16:creationId xmlns:a16="http://schemas.microsoft.com/office/drawing/2014/main" id="{508A4A08-7686-411F-8D44-FAEE19D57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58">
              <a:extLst>
                <a:ext uri="{FF2B5EF4-FFF2-40B4-BE49-F238E27FC236}">
                  <a16:creationId xmlns:a16="http://schemas.microsoft.com/office/drawing/2014/main" id="{C00D1536-5E29-4FDD-978C-F584C501D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59">
              <a:extLst>
                <a:ext uri="{FF2B5EF4-FFF2-40B4-BE49-F238E27FC236}">
                  <a16:creationId xmlns:a16="http://schemas.microsoft.com/office/drawing/2014/main" id="{2AAF9C14-BEC8-444A-9876-3D3AF6835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53">
            <a:extLst>
              <a:ext uri="{FF2B5EF4-FFF2-40B4-BE49-F238E27FC236}">
                <a16:creationId xmlns:a16="http://schemas.microsoft.com/office/drawing/2014/main" id="{B3B2C018-AA0F-4911-AA96-6A8384C5860E}"/>
              </a:ext>
            </a:extLst>
          </p:cNvPr>
          <p:cNvGrpSpPr>
            <a:grpSpLocks/>
          </p:cNvGrpSpPr>
          <p:nvPr/>
        </p:nvGrpSpPr>
        <p:grpSpPr bwMode="auto">
          <a:xfrm>
            <a:off x="4817579" y="2641763"/>
            <a:ext cx="290513" cy="647700"/>
            <a:chOff x="3923" y="3022"/>
            <a:chExt cx="183" cy="408"/>
          </a:xfrm>
        </p:grpSpPr>
        <p:sp>
          <p:nvSpPr>
            <p:cNvPr id="133" name="Oval 54">
              <a:extLst>
                <a:ext uri="{FF2B5EF4-FFF2-40B4-BE49-F238E27FC236}">
                  <a16:creationId xmlns:a16="http://schemas.microsoft.com/office/drawing/2014/main" id="{57FC0374-F85F-4FAF-A29E-EDF42E413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55">
              <a:extLst>
                <a:ext uri="{FF2B5EF4-FFF2-40B4-BE49-F238E27FC236}">
                  <a16:creationId xmlns:a16="http://schemas.microsoft.com/office/drawing/2014/main" id="{134CCF46-F9AC-4DF4-BF16-32399B83E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56">
              <a:extLst>
                <a:ext uri="{FF2B5EF4-FFF2-40B4-BE49-F238E27FC236}">
                  <a16:creationId xmlns:a16="http://schemas.microsoft.com/office/drawing/2014/main" id="{9DAE4E57-16E5-4070-A17C-4C077DB07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57">
              <a:extLst>
                <a:ext uri="{FF2B5EF4-FFF2-40B4-BE49-F238E27FC236}">
                  <a16:creationId xmlns:a16="http://schemas.microsoft.com/office/drawing/2014/main" id="{14EFBDD7-8ADA-4995-AD7A-0FCD03B5F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58">
              <a:extLst>
                <a:ext uri="{FF2B5EF4-FFF2-40B4-BE49-F238E27FC236}">
                  <a16:creationId xmlns:a16="http://schemas.microsoft.com/office/drawing/2014/main" id="{710FF044-7B03-48B8-BE82-A02EE53C9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59">
              <a:extLst>
                <a:ext uri="{FF2B5EF4-FFF2-40B4-BE49-F238E27FC236}">
                  <a16:creationId xmlns:a16="http://schemas.microsoft.com/office/drawing/2014/main" id="{7D03556B-F1BF-4D0C-82C4-7506B00F7F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" name="Group 53">
            <a:extLst>
              <a:ext uri="{FF2B5EF4-FFF2-40B4-BE49-F238E27FC236}">
                <a16:creationId xmlns:a16="http://schemas.microsoft.com/office/drawing/2014/main" id="{6CD80368-F735-4A5A-A799-E01FDAE68492}"/>
              </a:ext>
            </a:extLst>
          </p:cNvPr>
          <p:cNvGrpSpPr>
            <a:grpSpLocks/>
          </p:cNvGrpSpPr>
          <p:nvPr/>
        </p:nvGrpSpPr>
        <p:grpSpPr bwMode="auto">
          <a:xfrm>
            <a:off x="6307739" y="1376040"/>
            <a:ext cx="290513" cy="647700"/>
            <a:chOff x="3923" y="3022"/>
            <a:chExt cx="183" cy="408"/>
          </a:xfrm>
        </p:grpSpPr>
        <p:sp>
          <p:nvSpPr>
            <p:cNvPr id="140" name="Oval 54">
              <a:extLst>
                <a:ext uri="{FF2B5EF4-FFF2-40B4-BE49-F238E27FC236}">
                  <a16:creationId xmlns:a16="http://schemas.microsoft.com/office/drawing/2014/main" id="{7B4B0F47-7E8A-49A7-90FB-D171DC2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55">
              <a:extLst>
                <a:ext uri="{FF2B5EF4-FFF2-40B4-BE49-F238E27FC236}">
                  <a16:creationId xmlns:a16="http://schemas.microsoft.com/office/drawing/2014/main" id="{EBA57E51-F76B-46A1-B893-CE488AD3C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56">
              <a:extLst>
                <a:ext uri="{FF2B5EF4-FFF2-40B4-BE49-F238E27FC236}">
                  <a16:creationId xmlns:a16="http://schemas.microsoft.com/office/drawing/2014/main" id="{999AE5D7-73BE-4D6C-AC49-E1DAB44369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57">
              <a:extLst>
                <a:ext uri="{FF2B5EF4-FFF2-40B4-BE49-F238E27FC236}">
                  <a16:creationId xmlns:a16="http://schemas.microsoft.com/office/drawing/2014/main" id="{2832132D-5B7F-40FA-8C0B-E28D5AD5E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58">
              <a:extLst>
                <a:ext uri="{FF2B5EF4-FFF2-40B4-BE49-F238E27FC236}">
                  <a16:creationId xmlns:a16="http://schemas.microsoft.com/office/drawing/2014/main" id="{CDE03760-FB6B-4456-9F2C-0F3B35A23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59">
              <a:extLst>
                <a:ext uri="{FF2B5EF4-FFF2-40B4-BE49-F238E27FC236}">
                  <a16:creationId xmlns:a16="http://schemas.microsoft.com/office/drawing/2014/main" id="{7955659F-DC85-486C-B297-7784D7A57E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" name="Group 53">
            <a:extLst>
              <a:ext uri="{FF2B5EF4-FFF2-40B4-BE49-F238E27FC236}">
                <a16:creationId xmlns:a16="http://schemas.microsoft.com/office/drawing/2014/main" id="{849D86F5-4D07-462B-8325-7B7EF5E46676}"/>
              </a:ext>
            </a:extLst>
          </p:cNvPr>
          <p:cNvGrpSpPr>
            <a:grpSpLocks/>
          </p:cNvGrpSpPr>
          <p:nvPr/>
        </p:nvGrpSpPr>
        <p:grpSpPr bwMode="auto">
          <a:xfrm>
            <a:off x="3299469" y="2475825"/>
            <a:ext cx="290513" cy="647700"/>
            <a:chOff x="3923" y="3022"/>
            <a:chExt cx="183" cy="408"/>
          </a:xfrm>
        </p:grpSpPr>
        <p:sp>
          <p:nvSpPr>
            <p:cNvPr id="147" name="Oval 54">
              <a:extLst>
                <a:ext uri="{FF2B5EF4-FFF2-40B4-BE49-F238E27FC236}">
                  <a16:creationId xmlns:a16="http://schemas.microsoft.com/office/drawing/2014/main" id="{4A6A99BD-361A-455A-A01F-DD44B9A1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55">
              <a:extLst>
                <a:ext uri="{FF2B5EF4-FFF2-40B4-BE49-F238E27FC236}">
                  <a16:creationId xmlns:a16="http://schemas.microsoft.com/office/drawing/2014/main" id="{FE29EA3E-FB13-4C5E-822E-7161B94F6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56">
              <a:extLst>
                <a:ext uri="{FF2B5EF4-FFF2-40B4-BE49-F238E27FC236}">
                  <a16:creationId xmlns:a16="http://schemas.microsoft.com/office/drawing/2014/main" id="{469B955A-2ED5-4ED9-81D1-659498ABF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57">
              <a:extLst>
                <a:ext uri="{FF2B5EF4-FFF2-40B4-BE49-F238E27FC236}">
                  <a16:creationId xmlns:a16="http://schemas.microsoft.com/office/drawing/2014/main" id="{0E749E21-4CB7-4AEB-920D-04A5EDE79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58">
              <a:extLst>
                <a:ext uri="{FF2B5EF4-FFF2-40B4-BE49-F238E27FC236}">
                  <a16:creationId xmlns:a16="http://schemas.microsoft.com/office/drawing/2014/main" id="{A73A72FB-FFA6-4738-9B17-138BCA3FA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59">
              <a:extLst>
                <a:ext uri="{FF2B5EF4-FFF2-40B4-BE49-F238E27FC236}">
                  <a16:creationId xmlns:a16="http://schemas.microsoft.com/office/drawing/2014/main" id="{54A7C2F5-B7D2-4BA3-B97E-90D3DDBF3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" name="Group 53">
            <a:extLst>
              <a:ext uri="{FF2B5EF4-FFF2-40B4-BE49-F238E27FC236}">
                <a16:creationId xmlns:a16="http://schemas.microsoft.com/office/drawing/2014/main" id="{A4D4D9D8-31EB-4099-9E15-D7498B8BD2C6}"/>
              </a:ext>
            </a:extLst>
          </p:cNvPr>
          <p:cNvGrpSpPr>
            <a:grpSpLocks/>
          </p:cNvGrpSpPr>
          <p:nvPr/>
        </p:nvGrpSpPr>
        <p:grpSpPr bwMode="auto">
          <a:xfrm>
            <a:off x="5008587" y="3772679"/>
            <a:ext cx="290513" cy="647700"/>
            <a:chOff x="3923" y="3022"/>
            <a:chExt cx="183" cy="408"/>
          </a:xfrm>
        </p:grpSpPr>
        <p:sp>
          <p:nvSpPr>
            <p:cNvPr id="154" name="Oval 54">
              <a:extLst>
                <a:ext uri="{FF2B5EF4-FFF2-40B4-BE49-F238E27FC236}">
                  <a16:creationId xmlns:a16="http://schemas.microsoft.com/office/drawing/2014/main" id="{76DD35F2-2107-4B9B-8FBB-4CED2310F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Line 55">
              <a:extLst>
                <a:ext uri="{FF2B5EF4-FFF2-40B4-BE49-F238E27FC236}">
                  <a16:creationId xmlns:a16="http://schemas.microsoft.com/office/drawing/2014/main" id="{5680EB4D-F6AB-4D0D-B132-10516AA87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56">
              <a:extLst>
                <a:ext uri="{FF2B5EF4-FFF2-40B4-BE49-F238E27FC236}">
                  <a16:creationId xmlns:a16="http://schemas.microsoft.com/office/drawing/2014/main" id="{773E7602-7DFF-4DD4-A5F7-CE886AC10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57">
              <a:extLst>
                <a:ext uri="{FF2B5EF4-FFF2-40B4-BE49-F238E27FC236}">
                  <a16:creationId xmlns:a16="http://schemas.microsoft.com/office/drawing/2014/main" id="{C88703D0-5429-4D87-9AC8-18122D5B4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58">
              <a:extLst>
                <a:ext uri="{FF2B5EF4-FFF2-40B4-BE49-F238E27FC236}">
                  <a16:creationId xmlns:a16="http://schemas.microsoft.com/office/drawing/2014/main" id="{B5C63CAC-EBE3-48F0-B216-3CEDD3639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59">
              <a:extLst>
                <a:ext uri="{FF2B5EF4-FFF2-40B4-BE49-F238E27FC236}">
                  <a16:creationId xmlns:a16="http://schemas.microsoft.com/office/drawing/2014/main" id="{02E7A20B-10CD-4D72-B851-3D26603C4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3">
            <a:extLst>
              <a:ext uri="{FF2B5EF4-FFF2-40B4-BE49-F238E27FC236}">
                <a16:creationId xmlns:a16="http://schemas.microsoft.com/office/drawing/2014/main" id="{E85E01CE-AB2C-4377-9BC0-E85374769A71}"/>
              </a:ext>
            </a:extLst>
          </p:cNvPr>
          <p:cNvGrpSpPr>
            <a:grpSpLocks/>
          </p:cNvGrpSpPr>
          <p:nvPr/>
        </p:nvGrpSpPr>
        <p:grpSpPr bwMode="auto">
          <a:xfrm>
            <a:off x="5212808" y="1685315"/>
            <a:ext cx="290513" cy="647700"/>
            <a:chOff x="3923" y="3022"/>
            <a:chExt cx="183" cy="408"/>
          </a:xfrm>
        </p:grpSpPr>
        <p:sp>
          <p:nvSpPr>
            <p:cNvPr id="161" name="Oval 54">
              <a:extLst>
                <a:ext uri="{FF2B5EF4-FFF2-40B4-BE49-F238E27FC236}">
                  <a16:creationId xmlns:a16="http://schemas.microsoft.com/office/drawing/2014/main" id="{4AFB79C3-DF0A-448E-9FEF-8B7189623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55">
              <a:extLst>
                <a:ext uri="{FF2B5EF4-FFF2-40B4-BE49-F238E27FC236}">
                  <a16:creationId xmlns:a16="http://schemas.microsoft.com/office/drawing/2014/main" id="{633C49E3-5C45-4903-8611-5BC14384A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56">
              <a:extLst>
                <a:ext uri="{FF2B5EF4-FFF2-40B4-BE49-F238E27FC236}">
                  <a16:creationId xmlns:a16="http://schemas.microsoft.com/office/drawing/2014/main" id="{C3D259F3-A171-4108-94BE-B465D865E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57">
              <a:extLst>
                <a:ext uri="{FF2B5EF4-FFF2-40B4-BE49-F238E27FC236}">
                  <a16:creationId xmlns:a16="http://schemas.microsoft.com/office/drawing/2014/main" id="{52D1C4E5-60D2-4557-AA52-0DA8B2078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58">
              <a:extLst>
                <a:ext uri="{FF2B5EF4-FFF2-40B4-BE49-F238E27FC236}">
                  <a16:creationId xmlns:a16="http://schemas.microsoft.com/office/drawing/2014/main" id="{3C661D29-4371-4A07-B46D-6C5AA001B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59">
              <a:extLst>
                <a:ext uri="{FF2B5EF4-FFF2-40B4-BE49-F238E27FC236}">
                  <a16:creationId xmlns:a16="http://schemas.microsoft.com/office/drawing/2014/main" id="{FE218F58-7078-4235-BC03-FE72EDDB3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53">
            <a:extLst>
              <a:ext uri="{FF2B5EF4-FFF2-40B4-BE49-F238E27FC236}">
                <a16:creationId xmlns:a16="http://schemas.microsoft.com/office/drawing/2014/main" id="{A5D0A648-B8D8-49B2-A915-B7112CAED647}"/>
              </a:ext>
            </a:extLst>
          </p:cNvPr>
          <p:cNvGrpSpPr>
            <a:grpSpLocks/>
          </p:cNvGrpSpPr>
          <p:nvPr/>
        </p:nvGrpSpPr>
        <p:grpSpPr bwMode="auto">
          <a:xfrm>
            <a:off x="3431472" y="3818101"/>
            <a:ext cx="290513" cy="647700"/>
            <a:chOff x="3923" y="3022"/>
            <a:chExt cx="183" cy="408"/>
          </a:xfrm>
        </p:grpSpPr>
        <p:sp>
          <p:nvSpPr>
            <p:cNvPr id="168" name="Oval 54">
              <a:extLst>
                <a:ext uri="{FF2B5EF4-FFF2-40B4-BE49-F238E27FC236}">
                  <a16:creationId xmlns:a16="http://schemas.microsoft.com/office/drawing/2014/main" id="{AD52873B-E184-4A80-AE31-618AC1F7E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Line 55">
              <a:extLst>
                <a:ext uri="{FF2B5EF4-FFF2-40B4-BE49-F238E27FC236}">
                  <a16:creationId xmlns:a16="http://schemas.microsoft.com/office/drawing/2014/main" id="{1AB5106E-4145-4199-80C2-DA8696352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56">
              <a:extLst>
                <a:ext uri="{FF2B5EF4-FFF2-40B4-BE49-F238E27FC236}">
                  <a16:creationId xmlns:a16="http://schemas.microsoft.com/office/drawing/2014/main" id="{91868993-D508-4809-953E-078FE855D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57">
              <a:extLst>
                <a:ext uri="{FF2B5EF4-FFF2-40B4-BE49-F238E27FC236}">
                  <a16:creationId xmlns:a16="http://schemas.microsoft.com/office/drawing/2014/main" id="{58E286A3-6EC4-4798-AEFB-DAF5F78F1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58">
              <a:extLst>
                <a:ext uri="{FF2B5EF4-FFF2-40B4-BE49-F238E27FC236}">
                  <a16:creationId xmlns:a16="http://schemas.microsoft.com/office/drawing/2014/main" id="{5BC8E222-7B2F-4DC5-85CC-D77BCF342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59">
              <a:extLst>
                <a:ext uri="{FF2B5EF4-FFF2-40B4-BE49-F238E27FC236}">
                  <a16:creationId xmlns:a16="http://schemas.microsoft.com/office/drawing/2014/main" id="{B2E468E9-FE30-4C40-9206-D2F4BC422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" name="Group 53">
            <a:extLst>
              <a:ext uri="{FF2B5EF4-FFF2-40B4-BE49-F238E27FC236}">
                <a16:creationId xmlns:a16="http://schemas.microsoft.com/office/drawing/2014/main" id="{3BBA7105-B15C-4A1C-957E-4A7768DF398C}"/>
              </a:ext>
            </a:extLst>
          </p:cNvPr>
          <p:cNvGrpSpPr>
            <a:grpSpLocks/>
          </p:cNvGrpSpPr>
          <p:nvPr/>
        </p:nvGrpSpPr>
        <p:grpSpPr bwMode="auto">
          <a:xfrm>
            <a:off x="4118529" y="4149560"/>
            <a:ext cx="290513" cy="647700"/>
            <a:chOff x="3923" y="3022"/>
            <a:chExt cx="183" cy="408"/>
          </a:xfrm>
        </p:grpSpPr>
        <p:sp>
          <p:nvSpPr>
            <p:cNvPr id="175" name="Oval 54">
              <a:extLst>
                <a:ext uri="{FF2B5EF4-FFF2-40B4-BE49-F238E27FC236}">
                  <a16:creationId xmlns:a16="http://schemas.microsoft.com/office/drawing/2014/main" id="{8BFB56C6-B6EC-42B5-AA51-D6C860964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Line 55">
              <a:extLst>
                <a:ext uri="{FF2B5EF4-FFF2-40B4-BE49-F238E27FC236}">
                  <a16:creationId xmlns:a16="http://schemas.microsoft.com/office/drawing/2014/main" id="{D9F60CB3-B6A8-41A3-BC08-74F122A5C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56">
              <a:extLst>
                <a:ext uri="{FF2B5EF4-FFF2-40B4-BE49-F238E27FC236}">
                  <a16:creationId xmlns:a16="http://schemas.microsoft.com/office/drawing/2014/main" id="{33C4195C-F6A5-4CBA-BDF0-5DA3D3F4A7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57">
              <a:extLst>
                <a:ext uri="{FF2B5EF4-FFF2-40B4-BE49-F238E27FC236}">
                  <a16:creationId xmlns:a16="http://schemas.microsoft.com/office/drawing/2014/main" id="{80FA42B3-DDBC-4F22-A4FD-4C287D8D5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58">
              <a:extLst>
                <a:ext uri="{FF2B5EF4-FFF2-40B4-BE49-F238E27FC236}">
                  <a16:creationId xmlns:a16="http://schemas.microsoft.com/office/drawing/2014/main" id="{0DD3AFD0-099D-4334-8361-D7F37039F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59">
              <a:extLst>
                <a:ext uri="{FF2B5EF4-FFF2-40B4-BE49-F238E27FC236}">
                  <a16:creationId xmlns:a16="http://schemas.microsoft.com/office/drawing/2014/main" id="{91D89F9A-3F6C-403D-862D-DE13AF40F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" name="Group 53">
            <a:extLst>
              <a:ext uri="{FF2B5EF4-FFF2-40B4-BE49-F238E27FC236}">
                <a16:creationId xmlns:a16="http://schemas.microsoft.com/office/drawing/2014/main" id="{955B028D-C76B-473E-9DF5-21B88AFD2F35}"/>
              </a:ext>
            </a:extLst>
          </p:cNvPr>
          <p:cNvGrpSpPr>
            <a:grpSpLocks/>
          </p:cNvGrpSpPr>
          <p:nvPr/>
        </p:nvGrpSpPr>
        <p:grpSpPr bwMode="auto">
          <a:xfrm>
            <a:off x="5578026" y="3225963"/>
            <a:ext cx="290513" cy="647700"/>
            <a:chOff x="3923" y="3022"/>
            <a:chExt cx="183" cy="408"/>
          </a:xfrm>
        </p:grpSpPr>
        <p:sp>
          <p:nvSpPr>
            <p:cNvPr id="182" name="Oval 54">
              <a:extLst>
                <a:ext uri="{FF2B5EF4-FFF2-40B4-BE49-F238E27FC236}">
                  <a16:creationId xmlns:a16="http://schemas.microsoft.com/office/drawing/2014/main" id="{DDB3AD28-B003-4CD3-AE93-046EA6FD3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Line 55">
              <a:extLst>
                <a:ext uri="{FF2B5EF4-FFF2-40B4-BE49-F238E27FC236}">
                  <a16:creationId xmlns:a16="http://schemas.microsoft.com/office/drawing/2014/main" id="{D6C8425D-D26F-4FE8-9810-CC459509F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56">
              <a:extLst>
                <a:ext uri="{FF2B5EF4-FFF2-40B4-BE49-F238E27FC236}">
                  <a16:creationId xmlns:a16="http://schemas.microsoft.com/office/drawing/2014/main" id="{A49CA515-644B-4DBC-ABAC-846CA3CA0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57">
              <a:extLst>
                <a:ext uri="{FF2B5EF4-FFF2-40B4-BE49-F238E27FC236}">
                  <a16:creationId xmlns:a16="http://schemas.microsoft.com/office/drawing/2014/main" id="{8ED46ACC-632B-4B5C-9BFF-FD64C692F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58">
              <a:extLst>
                <a:ext uri="{FF2B5EF4-FFF2-40B4-BE49-F238E27FC236}">
                  <a16:creationId xmlns:a16="http://schemas.microsoft.com/office/drawing/2014/main" id="{0161D12A-FAE4-4ABA-9FCA-FD698D4AC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59">
              <a:extLst>
                <a:ext uri="{FF2B5EF4-FFF2-40B4-BE49-F238E27FC236}">
                  <a16:creationId xmlns:a16="http://schemas.microsoft.com/office/drawing/2014/main" id="{A358F942-F1D7-469A-BD11-AEBB522F4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" name="Group 53">
            <a:extLst>
              <a:ext uri="{FF2B5EF4-FFF2-40B4-BE49-F238E27FC236}">
                <a16:creationId xmlns:a16="http://schemas.microsoft.com/office/drawing/2014/main" id="{439B798B-04C9-4BFF-90C3-D08DAE21ABFB}"/>
              </a:ext>
            </a:extLst>
          </p:cNvPr>
          <p:cNvGrpSpPr>
            <a:grpSpLocks/>
          </p:cNvGrpSpPr>
          <p:nvPr/>
        </p:nvGrpSpPr>
        <p:grpSpPr bwMode="auto">
          <a:xfrm>
            <a:off x="3947547" y="2051313"/>
            <a:ext cx="290513" cy="647700"/>
            <a:chOff x="3923" y="3022"/>
            <a:chExt cx="183" cy="408"/>
          </a:xfrm>
        </p:grpSpPr>
        <p:sp>
          <p:nvSpPr>
            <p:cNvPr id="189" name="Oval 54">
              <a:extLst>
                <a:ext uri="{FF2B5EF4-FFF2-40B4-BE49-F238E27FC236}">
                  <a16:creationId xmlns:a16="http://schemas.microsoft.com/office/drawing/2014/main" id="{57EF571F-4BCB-4DAF-915A-63ECC7CD7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Line 55">
              <a:extLst>
                <a:ext uri="{FF2B5EF4-FFF2-40B4-BE49-F238E27FC236}">
                  <a16:creationId xmlns:a16="http://schemas.microsoft.com/office/drawing/2014/main" id="{7DF7DF9D-D2BE-4782-A53A-0C8D359CF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56">
              <a:extLst>
                <a:ext uri="{FF2B5EF4-FFF2-40B4-BE49-F238E27FC236}">
                  <a16:creationId xmlns:a16="http://schemas.microsoft.com/office/drawing/2014/main" id="{74AB4A40-019B-4777-8B8E-622388418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57">
              <a:extLst>
                <a:ext uri="{FF2B5EF4-FFF2-40B4-BE49-F238E27FC236}">
                  <a16:creationId xmlns:a16="http://schemas.microsoft.com/office/drawing/2014/main" id="{F8E82356-3F9F-4E51-8955-D7FB0C9AA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58">
              <a:extLst>
                <a:ext uri="{FF2B5EF4-FFF2-40B4-BE49-F238E27FC236}">
                  <a16:creationId xmlns:a16="http://schemas.microsoft.com/office/drawing/2014/main" id="{8A06C445-582C-42A6-AAFC-D1123E0D6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59">
              <a:extLst>
                <a:ext uri="{FF2B5EF4-FFF2-40B4-BE49-F238E27FC236}">
                  <a16:creationId xmlns:a16="http://schemas.microsoft.com/office/drawing/2014/main" id="{9AB368AC-2AD3-44C7-AC26-FC2E25B24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" name="Group 53">
            <a:extLst>
              <a:ext uri="{FF2B5EF4-FFF2-40B4-BE49-F238E27FC236}">
                <a16:creationId xmlns:a16="http://schemas.microsoft.com/office/drawing/2014/main" id="{76A8F257-DC5E-4715-9C72-C9C568446889}"/>
              </a:ext>
            </a:extLst>
          </p:cNvPr>
          <p:cNvGrpSpPr>
            <a:grpSpLocks/>
          </p:cNvGrpSpPr>
          <p:nvPr/>
        </p:nvGrpSpPr>
        <p:grpSpPr bwMode="auto">
          <a:xfrm>
            <a:off x="5448756" y="4520321"/>
            <a:ext cx="290513" cy="647700"/>
            <a:chOff x="3923" y="3022"/>
            <a:chExt cx="183" cy="408"/>
          </a:xfrm>
        </p:grpSpPr>
        <p:sp>
          <p:nvSpPr>
            <p:cNvPr id="196" name="Oval 54">
              <a:extLst>
                <a:ext uri="{FF2B5EF4-FFF2-40B4-BE49-F238E27FC236}">
                  <a16:creationId xmlns:a16="http://schemas.microsoft.com/office/drawing/2014/main" id="{27D0E3D9-2067-4BAD-B6CB-22A478618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Line 55">
              <a:extLst>
                <a:ext uri="{FF2B5EF4-FFF2-40B4-BE49-F238E27FC236}">
                  <a16:creationId xmlns:a16="http://schemas.microsoft.com/office/drawing/2014/main" id="{BE0989AD-3017-4D90-9996-4B5EBEB29C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56">
              <a:extLst>
                <a:ext uri="{FF2B5EF4-FFF2-40B4-BE49-F238E27FC236}">
                  <a16:creationId xmlns:a16="http://schemas.microsoft.com/office/drawing/2014/main" id="{26A16EB2-2C1F-4C22-9C1B-706A79C2F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57">
              <a:extLst>
                <a:ext uri="{FF2B5EF4-FFF2-40B4-BE49-F238E27FC236}">
                  <a16:creationId xmlns:a16="http://schemas.microsoft.com/office/drawing/2014/main" id="{800E4D5E-829C-49CD-909E-EA8F541296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58">
              <a:extLst>
                <a:ext uri="{FF2B5EF4-FFF2-40B4-BE49-F238E27FC236}">
                  <a16:creationId xmlns:a16="http://schemas.microsoft.com/office/drawing/2014/main" id="{CC69D497-405C-42EF-83A0-FE6A49D9A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59">
              <a:extLst>
                <a:ext uri="{FF2B5EF4-FFF2-40B4-BE49-F238E27FC236}">
                  <a16:creationId xmlns:a16="http://schemas.microsoft.com/office/drawing/2014/main" id="{1ACE68D9-09AC-4C6D-83DC-5C0B24717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2" name="Group 53">
            <a:extLst>
              <a:ext uri="{FF2B5EF4-FFF2-40B4-BE49-F238E27FC236}">
                <a16:creationId xmlns:a16="http://schemas.microsoft.com/office/drawing/2014/main" id="{F65395A6-6E9A-4889-8F30-E8D8FA034936}"/>
              </a:ext>
            </a:extLst>
          </p:cNvPr>
          <p:cNvGrpSpPr>
            <a:grpSpLocks/>
          </p:cNvGrpSpPr>
          <p:nvPr/>
        </p:nvGrpSpPr>
        <p:grpSpPr bwMode="auto">
          <a:xfrm>
            <a:off x="5656253" y="2112383"/>
            <a:ext cx="290513" cy="647700"/>
            <a:chOff x="3923" y="3022"/>
            <a:chExt cx="183" cy="408"/>
          </a:xfrm>
        </p:grpSpPr>
        <p:sp>
          <p:nvSpPr>
            <p:cNvPr id="203" name="Oval 54">
              <a:extLst>
                <a:ext uri="{FF2B5EF4-FFF2-40B4-BE49-F238E27FC236}">
                  <a16:creationId xmlns:a16="http://schemas.microsoft.com/office/drawing/2014/main" id="{AD5DE2CB-0FB6-46E0-8853-83FBE58B0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55">
              <a:extLst>
                <a:ext uri="{FF2B5EF4-FFF2-40B4-BE49-F238E27FC236}">
                  <a16:creationId xmlns:a16="http://schemas.microsoft.com/office/drawing/2014/main" id="{B8A60379-68F8-4278-A6B4-BE8728642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56">
              <a:extLst>
                <a:ext uri="{FF2B5EF4-FFF2-40B4-BE49-F238E27FC236}">
                  <a16:creationId xmlns:a16="http://schemas.microsoft.com/office/drawing/2014/main" id="{9383A9F8-D520-42B9-8FF5-F3CF1F17F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57">
              <a:extLst>
                <a:ext uri="{FF2B5EF4-FFF2-40B4-BE49-F238E27FC236}">
                  <a16:creationId xmlns:a16="http://schemas.microsoft.com/office/drawing/2014/main" id="{ECAF8826-5A77-4C2F-B433-4EAB92786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58">
              <a:extLst>
                <a:ext uri="{FF2B5EF4-FFF2-40B4-BE49-F238E27FC236}">
                  <a16:creationId xmlns:a16="http://schemas.microsoft.com/office/drawing/2014/main" id="{59E976C1-0D99-4921-8C88-FBCB5075F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59">
              <a:extLst>
                <a:ext uri="{FF2B5EF4-FFF2-40B4-BE49-F238E27FC236}">
                  <a16:creationId xmlns:a16="http://schemas.microsoft.com/office/drawing/2014/main" id="{EF9A1F6F-76A0-4096-BF2B-C6290A012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9" name="Group 53">
            <a:extLst>
              <a:ext uri="{FF2B5EF4-FFF2-40B4-BE49-F238E27FC236}">
                <a16:creationId xmlns:a16="http://schemas.microsoft.com/office/drawing/2014/main" id="{2B87005A-056C-4930-961B-7E7EE2079295}"/>
              </a:ext>
            </a:extLst>
          </p:cNvPr>
          <p:cNvGrpSpPr>
            <a:grpSpLocks/>
          </p:cNvGrpSpPr>
          <p:nvPr/>
        </p:nvGrpSpPr>
        <p:grpSpPr bwMode="auto">
          <a:xfrm>
            <a:off x="3959599" y="3025939"/>
            <a:ext cx="290513" cy="647700"/>
            <a:chOff x="3923" y="3022"/>
            <a:chExt cx="183" cy="408"/>
          </a:xfrm>
        </p:grpSpPr>
        <p:sp>
          <p:nvSpPr>
            <p:cNvPr id="210" name="Oval 54">
              <a:extLst>
                <a:ext uri="{FF2B5EF4-FFF2-40B4-BE49-F238E27FC236}">
                  <a16:creationId xmlns:a16="http://schemas.microsoft.com/office/drawing/2014/main" id="{D8ADEFBC-B8EC-497C-A3B3-B379BF45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Line 55">
              <a:extLst>
                <a:ext uri="{FF2B5EF4-FFF2-40B4-BE49-F238E27FC236}">
                  <a16:creationId xmlns:a16="http://schemas.microsoft.com/office/drawing/2014/main" id="{50A9F8A1-68F1-4957-A98E-7103738AF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56">
              <a:extLst>
                <a:ext uri="{FF2B5EF4-FFF2-40B4-BE49-F238E27FC236}">
                  <a16:creationId xmlns:a16="http://schemas.microsoft.com/office/drawing/2014/main" id="{85D0D9BB-D0E8-4B1F-92C3-9A52FC50F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57">
              <a:extLst>
                <a:ext uri="{FF2B5EF4-FFF2-40B4-BE49-F238E27FC236}">
                  <a16:creationId xmlns:a16="http://schemas.microsoft.com/office/drawing/2014/main" id="{94836A5C-0E05-48B7-B799-260DA7E14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58">
              <a:extLst>
                <a:ext uri="{FF2B5EF4-FFF2-40B4-BE49-F238E27FC236}">
                  <a16:creationId xmlns:a16="http://schemas.microsoft.com/office/drawing/2014/main" id="{A342D8EA-87D0-4935-A5B2-8A37E2346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59">
              <a:extLst>
                <a:ext uri="{FF2B5EF4-FFF2-40B4-BE49-F238E27FC236}">
                  <a16:creationId xmlns:a16="http://schemas.microsoft.com/office/drawing/2014/main" id="{ACA0A814-67C6-4133-9C40-7445C5968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6" name="Group 53">
            <a:extLst>
              <a:ext uri="{FF2B5EF4-FFF2-40B4-BE49-F238E27FC236}">
                <a16:creationId xmlns:a16="http://schemas.microsoft.com/office/drawing/2014/main" id="{EC0D3071-F29B-45C3-9493-16F9DFAE6978}"/>
              </a:ext>
            </a:extLst>
          </p:cNvPr>
          <p:cNvGrpSpPr>
            <a:grpSpLocks/>
          </p:cNvGrpSpPr>
          <p:nvPr/>
        </p:nvGrpSpPr>
        <p:grpSpPr bwMode="auto">
          <a:xfrm>
            <a:off x="5956757" y="3886201"/>
            <a:ext cx="290513" cy="647700"/>
            <a:chOff x="3923" y="3022"/>
            <a:chExt cx="183" cy="408"/>
          </a:xfrm>
        </p:grpSpPr>
        <p:sp>
          <p:nvSpPr>
            <p:cNvPr id="217" name="Oval 54">
              <a:extLst>
                <a:ext uri="{FF2B5EF4-FFF2-40B4-BE49-F238E27FC236}">
                  <a16:creationId xmlns:a16="http://schemas.microsoft.com/office/drawing/2014/main" id="{523112A2-4D06-451F-AA6F-68FD6236F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Line 55">
              <a:extLst>
                <a:ext uri="{FF2B5EF4-FFF2-40B4-BE49-F238E27FC236}">
                  <a16:creationId xmlns:a16="http://schemas.microsoft.com/office/drawing/2014/main" id="{3DC02AAD-2494-454F-B4E7-CB367EFA2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56">
              <a:extLst>
                <a:ext uri="{FF2B5EF4-FFF2-40B4-BE49-F238E27FC236}">
                  <a16:creationId xmlns:a16="http://schemas.microsoft.com/office/drawing/2014/main" id="{DDA6BD14-50F2-47F9-A61A-A7A3B7F02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57">
              <a:extLst>
                <a:ext uri="{FF2B5EF4-FFF2-40B4-BE49-F238E27FC236}">
                  <a16:creationId xmlns:a16="http://schemas.microsoft.com/office/drawing/2014/main" id="{B3872C81-5B5A-46F5-B4F1-AEC57970F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58">
              <a:extLst>
                <a:ext uri="{FF2B5EF4-FFF2-40B4-BE49-F238E27FC236}">
                  <a16:creationId xmlns:a16="http://schemas.microsoft.com/office/drawing/2014/main" id="{1A7ADBBE-7DB3-4E16-B798-ABD0D5A6F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59">
              <a:extLst>
                <a:ext uri="{FF2B5EF4-FFF2-40B4-BE49-F238E27FC236}">
                  <a16:creationId xmlns:a16="http://schemas.microsoft.com/office/drawing/2014/main" id="{1A1D4A39-1470-46AA-B2F2-CAC9EF0A5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" name="Group 53">
            <a:extLst>
              <a:ext uri="{FF2B5EF4-FFF2-40B4-BE49-F238E27FC236}">
                <a16:creationId xmlns:a16="http://schemas.microsoft.com/office/drawing/2014/main" id="{EC579321-2D48-497A-964D-E4CA4ED7DBD9}"/>
              </a:ext>
            </a:extLst>
          </p:cNvPr>
          <p:cNvGrpSpPr>
            <a:grpSpLocks/>
          </p:cNvGrpSpPr>
          <p:nvPr/>
        </p:nvGrpSpPr>
        <p:grpSpPr bwMode="auto">
          <a:xfrm>
            <a:off x="6418070" y="3386301"/>
            <a:ext cx="290513" cy="647700"/>
            <a:chOff x="3923" y="3022"/>
            <a:chExt cx="183" cy="408"/>
          </a:xfrm>
        </p:grpSpPr>
        <p:sp>
          <p:nvSpPr>
            <p:cNvPr id="224" name="Oval 54">
              <a:extLst>
                <a:ext uri="{FF2B5EF4-FFF2-40B4-BE49-F238E27FC236}">
                  <a16:creationId xmlns:a16="http://schemas.microsoft.com/office/drawing/2014/main" id="{D247D207-A93E-4A5D-8E13-58A5B4B8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Line 55">
              <a:extLst>
                <a:ext uri="{FF2B5EF4-FFF2-40B4-BE49-F238E27FC236}">
                  <a16:creationId xmlns:a16="http://schemas.microsoft.com/office/drawing/2014/main" id="{F8B18A71-1D86-4DC3-B1D3-5B6EA03BA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56">
              <a:extLst>
                <a:ext uri="{FF2B5EF4-FFF2-40B4-BE49-F238E27FC236}">
                  <a16:creationId xmlns:a16="http://schemas.microsoft.com/office/drawing/2014/main" id="{D445DD2F-6F0B-411E-A78D-EFB675CE5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57">
              <a:extLst>
                <a:ext uri="{FF2B5EF4-FFF2-40B4-BE49-F238E27FC236}">
                  <a16:creationId xmlns:a16="http://schemas.microsoft.com/office/drawing/2014/main" id="{4403DB03-27B6-4F75-A3D2-6733AE2B0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58">
              <a:extLst>
                <a:ext uri="{FF2B5EF4-FFF2-40B4-BE49-F238E27FC236}">
                  <a16:creationId xmlns:a16="http://schemas.microsoft.com/office/drawing/2014/main" id="{68568B7F-C093-4013-865D-5064FB3D3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59">
              <a:extLst>
                <a:ext uri="{FF2B5EF4-FFF2-40B4-BE49-F238E27FC236}">
                  <a16:creationId xmlns:a16="http://schemas.microsoft.com/office/drawing/2014/main" id="{CBD2E26A-FE5F-4274-B863-5727474688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0" name="Group 53">
            <a:extLst>
              <a:ext uri="{FF2B5EF4-FFF2-40B4-BE49-F238E27FC236}">
                <a16:creationId xmlns:a16="http://schemas.microsoft.com/office/drawing/2014/main" id="{E2D32FD9-AE46-40D7-BE3F-AD7886C6F841}"/>
              </a:ext>
            </a:extLst>
          </p:cNvPr>
          <p:cNvGrpSpPr>
            <a:grpSpLocks/>
          </p:cNvGrpSpPr>
          <p:nvPr/>
        </p:nvGrpSpPr>
        <p:grpSpPr bwMode="auto">
          <a:xfrm>
            <a:off x="4514842" y="2173451"/>
            <a:ext cx="290513" cy="647700"/>
            <a:chOff x="3923" y="3022"/>
            <a:chExt cx="183" cy="408"/>
          </a:xfrm>
        </p:grpSpPr>
        <p:sp>
          <p:nvSpPr>
            <p:cNvPr id="231" name="Oval 54">
              <a:extLst>
                <a:ext uri="{FF2B5EF4-FFF2-40B4-BE49-F238E27FC236}">
                  <a16:creationId xmlns:a16="http://schemas.microsoft.com/office/drawing/2014/main" id="{0ED166C2-F03E-4C30-88E3-6A50E7B25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Line 55">
              <a:extLst>
                <a:ext uri="{FF2B5EF4-FFF2-40B4-BE49-F238E27FC236}">
                  <a16:creationId xmlns:a16="http://schemas.microsoft.com/office/drawing/2014/main" id="{942D6884-8B8A-43E0-95C3-6F62EA7C3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56">
              <a:extLst>
                <a:ext uri="{FF2B5EF4-FFF2-40B4-BE49-F238E27FC236}">
                  <a16:creationId xmlns:a16="http://schemas.microsoft.com/office/drawing/2014/main" id="{9CCBED8B-3F77-49D9-9D58-2D0E359D40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57">
              <a:extLst>
                <a:ext uri="{FF2B5EF4-FFF2-40B4-BE49-F238E27FC236}">
                  <a16:creationId xmlns:a16="http://schemas.microsoft.com/office/drawing/2014/main" id="{7B2725E1-C120-49FF-B51E-BCA9960DF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58">
              <a:extLst>
                <a:ext uri="{FF2B5EF4-FFF2-40B4-BE49-F238E27FC236}">
                  <a16:creationId xmlns:a16="http://schemas.microsoft.com/office/drawing/2014/main" id="{26D7BC4E-FB1A-43E9-BDC4-665AFC65A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59">
              <a:extLst>
                <a:ext uri="{FF2B5EF4-FFF2-40B4-BE49-F238E27FC236}">
                  <a16:creationId xmlns:a16="http://schemas.microsoft.com/office/drawing/2014/main" id="{BF1B2228-6D43-4038-8B3A-3A49DF59B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" name="Group 53">
            <a:extLst>
              <a:ext uri="{FF2B5EF4-FFF2-40B4-BE49-F238E27FC236}">
                <a16:creationId xmlns:a16="http://schemas.microsoft.com/office/drawing/2014/main" id="{9F3350A9-00CA-4DAC-B89B-7D4E001E8CE9}"/>
              </a:ext>
            </a:extLst>
          </p:cNvPr>
          <p:cNvGrpSpPr>
            <a:grpSpLocks/>
          </p:cNvGrpSpPr>
          <p:nvPr/>
        </p:nvGrpSpPr>
        <p:grpSpPr bwMode="auto">
          <a:xfrm>
            <a:off x="6247270" y="2438337"/>
            <a:ext cx="290513" cy="647700"/>
            <a:chOff x="3923" y="3022"/>
            <a:chExt cx="183" cy="408"/>
          </a:xfrm>
        </p:grpSpPr>
        <p:sp>
          <p:nvSpPr>
            <p:cNvPr id="238" name="Oval 54">
              <a:extLst>
                <a:ext uri="{FF2B5EF4-FFF2-40B4-BE49-F238E27FC236}">
                  <a16:creationId xmlns:a16="http://schemas.microsoft.com/office/drawing/2014/main" id="{EDE5D601-13F2-4F56-98D3-3E55DF3BE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Line 55">
              <a:extLst>
                <a:ext uri="{FF2B5EF4-FFF2-40B4-BE49-F238E27FC236}">
                  <a16:creationId xmlns:a16="http://schemas.microsoft.com/office/drawing/2014/main" id="{C635399A-773C-4053-A9EB-3EC9C5D45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56">
              <a:extLst>
                <a:ext uri="{FF2B5EF4-FFF2-40B4-BE49-F238E27FC236}">
                  <a16:creationId xmlns:a16="http://schemas.microsoft.com/office/drawing/2014/main" id="{0CDAEE0F-281D-41EC-9E53-026D3345D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57">
              <a:extLst>
                <a:ext uri="{FF2B5EF4-FFF2-40B4-BE49-F238E27FC236}">
                  <a16:creationId xmlns:a16="http://schemas.microsoft.com/office/drawing/2014/main" id="{4574BCEC-E9AD-4ACF-8B99-63F790D65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58">
              <a:extLst>
                <a:ext uri="{FF2B5EF4-FFF2-40B4-BE49-F238E27FC236}">
                  <a16:creationId xmlns:a16="http://schemas.microsoft.com/office/drawing/2014/main" id="{BA82BA90-77AB-42AA-9818-6A31C4F62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59">
              <a:extLst>
                <a:ext uri="{FF2B5EF4-FFF2-40B4-BE49-F238E27FC236}">
                  <a16:creationId xmlns:a16="http://schemas.microsoft.com/office/drawing/2014/main" id="{96EB367E-B86B-4AE7-A01D-E5E049C599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4" name="Group 53">
            <a:extLst>
              <a:ext uri="{FF2B5EF4-FFF2-40B4-BE49-F238E27FC236}">
                <a16:creationId xmlns:a16="http://schemas.microsoft.com/office/drawing/2014/main" id="{C41DAA00-704E-49DD-A02C-DE09DE399266}"/>
              </a:ext>
            </a:extLst>
          </p:cNvPr>
          <p:cNvGrpSpPr>
            <a:grpSpLocks/>
          </p:cNvGrpSpPr>
          <p:nvPr/>
        </p:nvGrpSpPr>
        <p:grpSpPr bwMode="auto">
          <a:xfrm>
            <a:off x="6708583" y="1938437"/>
            <a:ext cx="290513" cy="647700"/>
            <a:chOff x="3923" y="3022"/>
            <a:chExt cx="183" cy="408"/>
          </a:xfrm>
        </p:grpSpPr>
        <p:sp>
          <p:nvSpPr>
            <p:cNvPr id="245" name="Oval 54">
              <a:extLst>
                <a:ext uri="{FF2B5EF4-FFF2-40B4-BE49-F238E27FC236}">
                  <a16:creationId xmlns:a16="http://schemas.microsoft.com/office/drawing/2014/main" id="{187D4A66-C6BA-45BA-B200-F865F19DF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Line 55">
              <a:extLst>
                <a:ext uri="{FF2B5EF4-FFF2-40B4-BE49-F238E27FC236}">
                  <a16:creationId xmlns:a16="http://schemas.microsoft.com/office/drawing/2014/main" id="{0658D8BE-5A2E-466A-A079-83A7412F5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56">
              <a:extLst>
                <a:ext uri="{FF2B5EF4-FFF2-40B4-BE49-F238E27FC236}">
                  <a16:creationId xmlns:a16="http://schemas.microsoft.com/office/drawing/2014/main" id="{BB8828AA-5BC5-497E-92A6-0961A12B4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57">
              <a:extLst>
                <a:ext uri="{FF2B5EF4-FFF2-40B4-BE49-F238E27FC236}">
                  <a16:creationId xmlns:a16="http://schemas.microsoft.com/office/drawing/2014/main" id="{43CA0FEC-94D7-475B-B023-3F5C6CC1F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58">
              <a:extLst>
                <a:ext uri="{FF2B5EF4-FFF2-40B4-BE49-F238E27FC236}">
                  <a16:creationId xmlns:a16="http://schemas.microsoft.com/office/drawing/2014/main" id="{F90A0593-4B12-4F60-B9EC-0C9088659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59">
              <a:extLst>
                <a:ext uri="{FF2B5EF4-FFF2-40B4-BE49-F238E27FC236}">
                  <a16:creationId xmlns:a16="http://schemas.microsoft.com/office/drawing/2014/main" id="{CFD3B599-07A8-4636-AF8E-7191A2D5D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1" name="Group 53">
            <a:extLst>
              <a:ext uri="{FF2B5EF4-FFF2-40B4-BE49-F238E27FC236}">
                <a16:creationId xmlns:a16="http://schemas.microsoft.com/office/drawing/2014/main" id="{9C10A72F-C128-4D5B-9602-ECDA0263957E}"/>
              </a:ext>
            </a:extLst>
          </p:cNvPr>
          <p:cNvGrpSpPr>
            <a:grpSpLocks/>
          </p:cNvGrpSpPr>
          <p:nvPr/>
        </p:nvGrpSpPr>
        <p:grpSpPr bwMode="auto">
          <a:xfrm>
            <a:off x="5263339" y="2605251"/>
            <a:ext cx="290513" cy="647700"/>
            <a:chOff x="3923" y="3022"/>
            <a:chExt cx="183" cy="408"/>
          </a:xfrm>
        </p:grpSpPr>
        <p:sp>
          <p:nvSpPr>
            <p:cNvPr id="252" name="Oval 54">
              <a:extLst>
                <a:ext uri="{FF2B5EF4-FFF2-40B4-BE49-F238E27FC236}">
                  <a16:creationId xmlns:a16="http://schemas.microsoft.com/office/drawing/2014/main" id="{871C88FA-C1D8-4CBD-8E73-1EC85007D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Line 55">
              <a:extLst>
                <a:ext uri="{FF2B5EF4-FFF2-40B4-BE49-F238E27FC236}">
                  <a16:creationId xmlns:a16="http://schemas.microsoft.com/office/drawing/2014/main" id="{A66969BF-2E3B-42CE-BA7E-57642B36A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56">
              <a:extLst>
                <a:ext uri="{FF2B5EF4-FFF2-40B4-BE49-F238E27FC236}">
                  <a16:creationId xmlns:a16="http://schemas.microsoft.com/office/drawing/2014/main" id="{21282E04-1F2D-41FE-90A8-C9699383F0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57">
              <a:extLst>
                <a:ext uri="{FF2B5EF4-FFF2-40B4-BE49-F238E27FC236}">
                  <a16:creationId xmlns:a16="http://schemas.microsoft.com/office/drawing/2014/main" id="{24D422B1-2A74-4671-A10E-D0C18FDDF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58">
              <a:extLst>
                <a:ext uri="{FF2B5EF4-FFF2-40B4-BE49-F238E27FC236}">
                  <a16:creationId xmlns:a16="http://schemas.microsoft.com/office/drawing/2014/main" id="{AB1259E7-14CE-40EC-B0D8-8D8888858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59">
              <a:extLst>
                <a:ext uri="{FF2B5EF4-FFF2-40B4-BE49-F238E27FC236}">
                  <a16:creationId xmlns:a16="http://schemas.microsoft.com/office/drawing/2014/main" id="{EFF697D0-8BFF-4FFF-9567-AE6D2945B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" name="Group 53">
            <a:extLst>
              <a:ext uri="{FF2B5EF4-FFF2-40B4-BE49-F238E27FC236}">
                <a16:creationId xmlns:a16="http://schemas.microsoft.com/office/drawing/2014/main" id="{31FBC9FB-C40F-404D-9E36-6C88B8256603}"/>
              </a:ext>
            </a:extLst>
          </p:cNvPr>
          <p:cNvGrpSpPr>
            <a:grpSpLocks/>
          </p:cNvGrpSpPr>
          <p:nvPr/>
        </p:nvGrpSpPr>
        <p:grpSpPr bwMode="auto">
          <a:xfrm>
            <a:off x="4817579" y="1050448"/>
            <a:ext cx="290513" cy="647700"/>
            <a:chOff x="3923" y="3022"/>
            <a:chExt cx="183" cy="408"/>
          </a:xfrm>
        </p:grpSpPr>
        <p:sp>
          <p:nvSpPr>
            <p:cNvPr id="259" name="Oval 54">
              <a:extLst>
                <a:ext uri="{FF2B5EF4-FFF2-40B4-BE49-F238E27FC236}">
                  <a16:creationId xmlns:a16="http://schemas.microsoft.com/office/drawing/2014/main" id="{79966A76-18CF-4720-901A-008AC9E69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Line 55">
              <a:extLst>
                <a:ext uri="{FF2B5EF4-FFF2-40B4-BE49-F238E27FC236}">
                  <a16:creationId xmlns:a16="http://schemas.microsoft.com/office/drawing/2014/main" id="{1126FB9D-EBFB-4150-9BEE-52358C8E9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56">
              <a:extLst>
                <a:ext uri="{FF2B5EF4-FFF2-40B4-BE49-F238E27FC236}">
                  <a16:creationId xmlns:a16="http://schemas.microsoft.com/office/drawing/2014/main" id="{271883EB-C988-4113-AF55-599CB0A08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57">
              <a:extLst>
                <a:ext uri="{FF2B5EF4-FFF2-40B4-BE49-F238E27FC236}">
                  <a16:creationId xmlns:a16="http://schemas.microsoft.com/office/drawing/2014/main" id="{99A58F19-001A-4FC8-9D03-7A53DAF34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58">
              <a:extLst>
                <a:ext uri="{FF2B5EF4-FFF2-40B4-BE49-F238E27FC236}">
                  <a16:creationId xmlns:a16="http://schemas.microsoft.com/office/drawing/2014/main" id="{B2510973-EFF3-46C5-9682-FDB73995F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59">
              <a:extLst>
                <a:ext uri="{FF2B5EF4-FFF2-40B4-BE49-F238E27FC236}">
                  <a16:creationId xmlns:a16="http://schemas.microsoft.com/office/drawing/2014/main" id="{3EF3A017-5F14-444C-AE1E-40F129EF5E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5" name="Group 53">
            <a:extLst>
              <a:ext uri="{FF2B5EF4-FFF2-40B4-BE49-F238E27FC236}">
                <a16:creationId xmlns:a16="http://schemas.microsoft.com/office/drawing/2014/main" id="{AF6372A9-7EC1-473B-B786-EC941B8848C5}"/>
              </a:ext>
            </a:extLst>
          </p:cNvPr>
          <p:cNvGrpSpPr>
            <a:grpSpLocks/>
          </p:cNvGrpSpPr>
          <p:nvPr/>
        </p:nvGrpSpPr>
        <p:grpSpPr bwMode="auto">
          <a:xfrm>
            <a:off x="5658879" y="967219"/>
            <a:ext cx="290513" cy="647700"/>
            <a:chOff x="3923" y="3022"/>
            <a:chExt cx="183" cy="408"/>
          </a:xfrm>
        </p:grpSpPr>
        <p:sp>
          <p:nvSpPr>
            <p:cNvPr id="266" name="Oval 54">
              <a:extLst>
                <a:ext uri="{FF2B5EF4-FFF2-40B4-BE49-F238E27FC236}">
                  <a16:creationId xmlns:a16="http://schemas.microsoft.com/office/drawing/2014/main" id="{AFFBDB66-702D-4D88-8504-159D90E95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Line 55">
              <a:extLst>
                <a:ext uri="{FF2B5EF4-FFF2-40B4-BE49-F238E27FC236}">
                  <a16:creationId xmlns:a16="http://schemas.microsoft.com/office/drawing/2014/main" id="{95D6E726-0737-4080-AD22-F9579B50F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56">
              <a:extLst>
                <a:ext uri="{FF2B5EF4-FFF2-40B4-BE49-F238E27FC236}">
                  <a16:creationId xmlns:a16="http://schemas.microsoft.com/office/drawing/2014/main" id="{6027AF95-1307-42CD-9C2C-226B8EB48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57">
              <a:extLst>
                <a:ext uri="{FF2B5EF4-FFF2-40B4-BE49-F238E27FC236}">
                  <a16:creationId xmlns:a16="http://schemas.microsoft.com/office/drawing/2014/main" id="{883D8CBD-C2A8-488F-AFC3-E25D3973B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58">
              <a:extLst>
                <a:ext uri="{FF2B5EF4-FFF2-40B4-BE49-F238E27FC236}">
                  <a16:creationId xmlns:a16="http://schemas.microsoft.com/office/drawing/2014/main" id="{80446D87-0D3B-4485-850F-B7C75F61C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59">
              <a:extLst>
                <a:ext uri="{FF2B5EF4-FFF2-40B4-BE49-F238E27FC236}">
                  <a16:creationId xmlns:a16="http://schemas.microsoft.com/office/drawing/2014/main" id="{95A9D856-45B3-4A09-8669-FDC97064FC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2" name="Group 53">
            <a:extLst>
              <a:ext uri="{FF2B5EF4-FFF2-40B4-BE49-F238E27FC236}">
                <a16:creationId xmlns:a16="http://schemas.microsoft.com/office/drawing/2014/main" id="{D9A1033D-5A8F-4110-B65C-09F826A3AECF}"/>
              </a:ext>
            </a:extLst>
          </p:cNvPr>
          <p:cNvGrpSpPr>
            <a:grpSpLocks/>
          </p:cNvGrpSpPr>
          <p:nvPr/>
        </p:nvGrpSpPr>
        <p:grpSpPr bwMode="auto">
          <a:xfrm>
            <a:off x="4815992" y="4844171"/>
            <a:ext cx="290513" cy="647700"/>
            <a:chOff x="3923" y="3022"/>
            <a:chExt cx="183" cy="408"/>
          </a:xfrm>
        </p:grpSpPr>
        <p:sp>
          <p:nvSpPr>
            <p:cNvPr id="273" name="Oval 54">
              <a:extLst>
                <a:ext uri="{FF2B5EF4-FFF2-40B4-BE49-F238E27FC236}">
                  <a16:creationId xmlns:a16="http://schemas.microsoft.com/office/drawing/2014/main" id="{A5BEF28C-63CE-4CCF-A1F1-75DA778CB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Line 55">
              <a:extLst>
                <a:ext uri="{FF2B5EF4-FFF2-40B4-BE49-F238E27FC236}">
                  <a16:creationId xmlns:a16="http://schemas.microsoft.com/office/drawing/2014/main" id="{724B529D-A9C4-46EF-9428-471344795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56">
              <a:extLst>
                <a:ext uri="{FF2B5EF4-FFF2-40B4-BE49-F238E27FC236}">
                  <a16:creationId xmlns:a16="http://schemas.microsoft.com/office/drawing/2014/main" id="{4FAAC9D9-33F4-4B72-A5BC-8ACCAE7F7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57">
              <a:extLst>
                <a:ext uri="{FF2B5EF4-FFF2-40B4-BE49-F238E27FC236}">
                  <a16:creationId xmlns:a16="http://schemas.microsoft.com/office/drawing/2014/main" id="{466DDD44-E985-4AB4-896B-C8E67D637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Line 58">
              <a:extLst>
                <a:ext uri="{FF2B5EF4-FFF2-40B4-BE49-F238E27FC236}">
                  <a16:creationId xmlns:a16="http://schemas.microsoft.com/office/drawing/2014/main" id="{522C0D3E-3279-4C6F-A843-598D805A7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Line 59">
              <a:extLst>
                <a:ext uri="{FF2B5EF4-FFF2-40B4-BE49-F238E27FC236}">
                  <a16:creationId xmlns:a16="http://schemas.microsoft.com/office/drawing/2014/main" id="{99612E5D-37AB-425C-BF6F-9A2B58419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9" name="Group 53">
            <a:extLst>
              <a:ext uri="{FF2B5EF4-FFF2-40B4-BE49-F238E27FC236}">
                <a16:creationId xmlns:a16="http://schemas.microsoft.com/office/drawing/2014/main" id="{7205D1AE-B4B6-4AF8-9628-F46FF6D94614}"/>
              </a:ext>
            </a:extLst>
          </p:cNvPr>
          <p:cNvGrpSpPr>
            <a:grpSpLocks/>
          </p:cNvGrpSpPr>
          <p:nvPr/>
        </p:nvGrpSpPr>
        <p:grpSpPr bwMode="auto">
          <a:xfrm>
            <a:off x="5850182" y="4550953"/>
            <a:ext cx="1020393" cy="2218505"/>
            <a:chOff x="3923" y="3022"/>
            <a:chExt cx="183" cy="408"/>
          </a:xfrm>
        </p:grpSpPr>
        <p:sp>
          <p:nvSpPr>
            <p:cNvPr id="280" name="Oval 54">
              <a:extLst>
                <a:ext uri="{FF2B5EF4-FFF2-40B4-BE49-F238E27FC236}">
                  <a16:creationId xmlns:a16="http://schemas.microsoft.com/office/drawing/2014/main" id="{27D3CB09-7CF6-4EDE-B902-48A44BCF3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Line 55">
              <a:extLst>
                <a:ext uri="{FF2B5EF4-FFF2-40B4-BE49-F238E27FC236}">
                  <a16:creationId xmlns:a16="http://schemas.microsoft.com/office/drawing/2014/main" id="{D096E02C-D280-4983-AA70-55ECA442B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56">
              <a:extLst>
                <a:ext uri="{FF2B5EF4-FFF2-40B4-BE49-F238E27FC236}">
                  <a16:creationId xmlns:a16="http://schemas.microsoft.com/office/drawing/2014/main" id="{0C49B9EB-7C85-4235-B6D9-49F308DEC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57">
              <a:extLst>
                <a:ext uri="{FF2B5EF4-FFF2-40B4-BE49-F238E27FC236}">
                  <a16:creationId xmlns:a16="http://schemas.microsoft.com/office/drawing/2014/main" id="{0EED360F-39A5-43D5-90F9-DE96CF79F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58">
              <a:extLst>
                <a:ext uri="{FF2B5EF4-FFF2-40B4-BE49-F238E27FC236}">
                  <a16:creationId xmlns:a16="http://schemas.microsoft.com/office/drawing/2014/main" id="{53DDF3F2-7240-41D2-96D3-C50BF119C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Line 59">
              <a:extLst>
                <a:ext uri="{FF2B5EF4-FFF2-40B4-BE49-F238E27FC236}">
                  <a16:creationId xmlns:a16="http://schemas.microsoft.com/office/drawing/2014/main" id="{919F2FFF-AC69-44F8-AF75-2A13A3394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" name="Group 53">
            <a:extLst>
              <a:ext uri="{FF2B5EF4-FFF2-40B4-BE49-F238E27FC236}">
                <a16:creationId xmlns:a16="http://schemas.microsoft.com/office/drawing/2014/main" id="{FC35EA91-9E79-4835-A4FA-9D3345D2FF1C}"/>
              </a:ext>
            </a:extLst>
          </p:cNvPr>
          <p:cNvGrpSpPr>
            <a:grpSpLocks/>
          </p:cNvGrpSpPr>
          <p:nvPr/>
        </p:nvGrpSpPr>
        <p:grpSpPr bwMode="auto">
          <a:xfrm>
            <a:off x="7041419" y="4008760"/>
            <a:ext cx="290513" cy="647700"/>
            <a:chOff x="3923" y="3022"/>
            <a:chExt cx="183" cy="408"/>
          </a:xfrm>
        </p:grpSpPr>
        <p:sp>
          <p:nvSpPr>
            <p:cNvPr id="287" name="Oval 54">
              <a:extLst>
                <a:ext uri="{FF2B5EF4-FFF2-40B4-BE49-F238E27FC236}">
                  <a16:creationId xmlns:a16="http://schemas.microsoft.com/office/drawing/2014/main" id="{DFE02FAB-A6B6-475A-A147-B8CEE8903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Line 55">
              <a:extLst>
                <a:ext uri="{FF2B5EF4-FFF2-40B4-BE49-F238E27FC236}">
                  <a16:creationId xmlns:a16="http://schemas.microsoft.com/office/drawing/2014/main" id="{A449C972-FADC-495A-8A42-85AB65EAB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56">
              <a:extLst>
                <a:ext uri="{FF2B5EF4-FFF2-40B4-BE49-F238E27FC236}">
                  <a16:creationId xmlns:a16="http://schemas.microsoft.com/office/drawing/2014/main" id="{90CC192D-2E5F-444F-AACC-690A3D8D7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57">
              <a:extLst>
                <a:ext uri="{FF2B5EF4-FFF2-40B4-BE49-F238E27FC236}">
                  <a16:creationId xmlns:a16="http://schemas.microsoft.com/office/drawing/2014/main" id="{1E72EF9C-1CDC-461B-A657-6E7F55255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58">
              <a:extLst>
                <a:ext uri="{FF2B5EF4-FFF2-40B4-BE49-F238E27FC236}">
                  <a16:creationId xmlns:a16="http://schemas.microsoft.com/office/drawing/2014/main" id="{BD2424E4-9BA9-477B-9FC7-BB1718327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59">
              <a:extLst>
                <a:ext uri="{FF2B5EF4-FFF2-40B4-BE49-F238E27FC236}">
                  <a16:creationId xmlns:a16="http://schemas.microsoft.com/office/drawing/2014/main" id="{98B34B84-5F7D-4954-B33D-AEF2B7CD6D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3" name="Group 53">
            <a:extLst>
              <a:ext uri="{FF2B5EF4-FFF2-40B4-BE49-F238E27FC236}">
                <a16:creationId xmlns:a16="http://schemas.microsoft.com/office/drawing/2014/main" id="{8438689D-F46E-4DAA-859B-1B6B941A09B0}"/>
              </a:ext>
            </a:extLst>
          </p:cNvPr>
          <p:cNvGrpSpPr>
            <a:grpSpLocks/>
          </p:cNvGrpSpPr>
          <p:nvPr/>
        </p:nvGrpSpPr>
        <p:grpSpPr bwMode="auto">
          <a:xfrm>
            <a:off x="7402457" y="2954501"/>
            <a:ext cx="290513" cy="647700"/>
            <a:chOff x="3923" y="3022"/>
            <a:chExt cx="183" cy="408"/>
          </a:xfrm>
        </p:grpSpPr>
        <p:sp>
          <p:nvSpPr>
            <p:cNvPr id="294" name="Oval 54">
              <a:extLst>
                <a:ext uri="{FF2B5EF4-FFF2-40B4-BE49-F238E27FC236}">
                  <a16:creationId xmlns:a16="http://schemas.microsoft.com/office/drawing/2014/main" id="{005EEC8A-2B32-455E-9B7F-F1CBBEA9C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Line 55">
              <a:extLst>
                <a:ext uri="{FF2B5EF4-FFF2-40B4-BE49-F238E27FC236}">
                  <a16:creationId xmlns:a16="http://schemas.microsoft.com/office/drawing/2014/main" id="{390F445C-4967-400B-A306-5A500BE12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56">
              <a:extLst>
                <a:ext uri="{FF2B5EF4-FFF2-40B4-BE49-F238E27FC236}">
                  <a16:creationId xmlns:a16="http://schemas.microsoft.com/office/drawing/2014/main" id="{83A69490-8537-4A1A-9605-1C9F688763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57">
              <a:extLst>
                <a:ext uri="{FF2B5EF4-FFF2-40B4-BE49-F238E27FC236}">
                  <a16:creationId xmlns:a16="http://schemas.microsoft.com/office/drawing/2014/main" id="{FA68F8C4-2119-4A7C-82EB-E6F64DEF5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58">
              <a:extLst>
                <a:ext uri="{FF2B5EF4-FFF2-40B4-BE49-F238E27FC236}">
                  <a16:creationId xmlns:a16="http://schemas.microsoft.com/office/drawing/2014/main" id="{49DB9492-ED5D-4803-AC86-3F020BAB0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59">
              <a:extLst>
                <a:ext uri="{FF2B5EF4-FFF2-40B4-BE49-F238E27FC236}">
                  <a16:creationId xmlns:a16="http://schemas.microsoft.com/office/drawing/2014/main" id="{265DC998-5B69-4784-BAD7-AD088E5D1B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0" name="Group 53">
            <a:extLst>
              <a:ext uri="{FF2B5EF4-FFF2-40B4-BE49-F238E27FC236}">
                <a16:creationId xmlns:a16="http://schemas.microsoft.com/office/drawing/2014/main" id="{90AFC9E1-2BC7-4A8C-BB41-994B55AD000F}"/>
              </a:ext>
            </a:extLst>
          </p:cNvPr>
          <p:cNvGrpSpPr>
            <a:grpSpLocks/>
          </p:cNvGrpSpPr>
          <p:nvPr/>
        </p:nvGrpSpPr>
        <p:grpSpPr bwMode="auto">
          <a:xfrm>
            <a:off x="7401158" y="2023740"/>
            <a:ext cx="290513" cy="647700"/>
            <a:chOff x="3923" y="3022"/>
            <a:chExt cx="183" cy="408"/>
          </a:xfrm>
        </p:grpSpPr>
        <p:sp>
          <p:nvSpPr>
            <p:cNvPr id="301" name="Oval 54">
              <a:extLst>
                <a:ext uri="{FF2B5EF4-FFF2-40B4-BE49-F238E27FC236}">
                  <a16:creationId xmlns:a16="http://schemas.microsoft.com/office/drawing/2014/main" id="{137796D4-4A38-4289-8D8E-61502AF6F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Line 55">
              <a:extLst>
                <a:ext uri="{FF2B5EF4-FFF2-40B4-BE49-F238E27FC236}">
                  <a16:creationId xmlns:a16="http://schemas.microsoft.com/office/drawing/2014/main" id="{8DB955AA-C24B-4BA6-A3EF-5FBE66807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56">
              <a:extLst>
                <a:ext uri="{FF2B5EF4-FFF2-40B4-BE49-F238E27FC236}">
                  <a16:creationId xmlns:a16="http://schemas.microsoft.com/office/drawing/2014/main" id="{99A8CABD-9EA5-4D62-8429-5D68C63666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57">
              <a:extLst>
                <a:ext uri="{FF2B5EF4-FFF2-40B4-BE49-F238E27FC236}">
                  <a16:creationId xmlns:a16="http://schemas.microsoft.com/office/drawing/2014/main" id="{5577FCB5-3021-4779-8AF8-2756588D0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58">
              <a:extLst>
                <a:ext uri="{FF2B5EF4-FFF2-40B4-BE49-F238E27FC236}">
                  <a16:creationId xmlns:a16="http://schemas.microsoft.com/office/drawing/2014/main" id="{FF57D552-B390-4DBD-80B5-9D23991C4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59">
              <a:extLst>
                <a:ext uri="{FF2B5EF4-FFF2-40B4-BE49-F238E27FC236}">
                  <a16:creationId xmlns:a16="http://schemas.microsoft.com/office/drawing/2014/main" id="{3472227C-C4B2-4235-B133-A00336483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" name="Group 53">
            <a:extLst>
              <a:ext uri="{FF2B5EF4-FFF2-40B4-BE49-F238E27FC236}">
                <a16:creationId xmlns:a16="http://schemas.microsoft.com/office/drawing/2014/main" id="{22DB01BA-26B1-4599-B1AC-E8F7B274F089}"/>
              </a:ext>
            </a:extLst>
          </p:cNvPr>
          <p:cNvGrpSpPr>
            <a:grpSpLocks/>
          </p:cNvGrpSpPr>
          <p:nvPr/>
        </p:nvGrpSpPr>
        <p:grpSpPr bwMode="auto">
          <a:xfrm>
            <a:off x="7149039" y="1075169"/>
            <a:ext cx="290513" cy="647700"/>
            <a:chOff x="3923" y="3022"/>
            <a:chExt cx="183" cy="408"/>
          </a:xfrm>
        </p:grpSpPr>
        <p:sp>
          <p:nvSpPr>
            <p:cNvPr id="310" name="Oval 54">
              <a:extLst>
                <a:ext uri="{FF2B5EF4-FFF2-40B4-BE49-F238E27FC236}">
                  <a16:creationId xmlns:a16="http://schemas.microsoft.com/office/drawing/2014/main" id="{B7681E65-197E-42F5-957D-B7FEA718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Line 55">
              <a:extLst>
                <a:ext uri="{FF2B5EF4-FFF2-40B4-BE49-F238E27FC236}">
                  <a16:creationId xmlns:a16="http://schemas.microsoft.com/office/drawing/2014/main" id="{B14A21F5-F5D1-4743-8BB2-2B7EC78AE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Line 56">
              <a:extLst>
                <a:ext uri="{FF2B5EF4-FFF2-40B4-BE49-F238E27FC236}">
                  <a16:creationId xmlns:a16="http://schemas.microsoft.com/office/drawing/2014/main" id="{671CC235-BA24-4BF3-B6F6-D6DCD7353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57">
              <a:extLst>
                <a:ext uri="{FF2B5EF4-FFF2-40B4-BE49-F238E27FC236}">
                  <a16:creationId xmlns:a16="http://schemas.microsoft.com/office/drawing/2014/main" id="{2C3BECB9-9B22-49CF-A19D-56D36D4EB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58">
              <a:extLst>
                <a:ext uri="{FF2B5EF4-FFF2-40B4-BE49-F238E27FC236}">
                  <a16:creationId xmlns:a16="http://schemas.microsoft.com/office/drawing/2014/main" id="{99939EC1-9AEF-439C-995D-58C8DB40D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59">
              <a:extLst>
                <a:ext uri="{FF2B5EF4-FFF2-40B4-BE49-F238E27FC236}">
                  <a16:creationId xmlns:a16="http://schemas.microsoft.com/office/drawing/2014/main" id="{4A009449-7BB6-46D2-BEE2-FF9463A32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" name="Group 53">
            <a:extLst>
              <a:ext uri="{FF2B5EF4-FFF2-40B4-BE49-F238E27FC236}">
                <a16:creationId xmlns:a16="http://schemas.microsoft.com/office/drawing/2014/main" id="{159C1E20-2CAC-4865-BA8A-BD8196E24604}"/>
              </a:ext>
            </a:extLst>
          </p:cNvPr>
          <p:cNvGrpSpPr>
            <a:grpSpLocks/>
          </p:cNvGrpSpPr>
          <p:nvPr/>
        </p:nvGrpSpPr>
        <p:grpSpPr bwMode="auto">
          <a:xfrm>
            <a:off x="2812070" y="446257"/>
            <a:ext cx="290513" cy="647700"/>
            <a:chOff x="3923" y="3022"/>
            <a:chExt cx="183" cy="408"/>
          </a:xfrm>
        </p:grpSpPr>
        <p:sp>
          <p:nvSpPr>
            <p:cNvPr id="317" name="Oval 54">
              <a:extLst>
                <a:ext uri="{FF2B5EF4-FFF2-40B4-BE49-F238E27FC236}">
                  <a16:creationId xmlns:a16="http://schemas.microsoft.com/office/drawing/2014/main" id="{23B5199B-711C-45E0-9296-F749B8383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Line 55">
              <a:extLst>
                <a:ext uri="{FF2B5EF4-FFF2-40B4-BE49-F238E27FC236}">
                  <a16:creationId xmlns:a16="http://schemas.microsoft.com/office/drawing/2014/main" id="{13B32E0E-159B-4D50-A620-6B5059803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Line 56">
              <a:extLst>
                <a:ext uri="{FF2B5EF4-FFF2-40B4-BE49-F238E27FC236}">
                  <a16:creationId xmlns:a16="http://schemas.microsoft.com/office/drawing/2014/main" id="{02F22A47-C417-469F-ACED-F2BAA892D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Line 57">
              <a:extLst>
                <a:ext uri="{FF2B5EF4-FFF2-40B4-BE49-F238E27FC236}">
                  <a16:creationId xmlns:a16="http://schemas.microsoft.com/office/drawing/2014/main" id="{E5BD5DDE-4123-4F6B-A501-AF17E36F7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Line 58">
              <a:extLst>
                <a:ext uri="{FF2B5EF4-FFF2-40B4-BE49-F238E27FC236}">
                  <a16:creationId xmlns:a16="http://schemas.microsoft.com/office/drawing/2014/main" id="{D9FE2E0F-26C2-4D1D-B355-662923B68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Line 59">
              <a:extLst>
                <a:ext uri="{FF2B5EF4-FFF2-40B4-BE49-F238E27FC236}">
                  <a16:creationId xmlns:a16="http://schemas.microsoft.com/office/drawing/2014/main" id="{A76D269C-5EB3-4FF5-8132-33BBF7BA7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3" name="Group 53">
            <a:extLst>
              <a:ext uri="{FF2B5EF4-FFF2-40B4-BE49-F238E27FC236}">
                <a16:creationId xmlns:a16="http://schemas.microsoft.com/office/drawing/2014/main" id="{DE78E963-0D85-4581-8D99-BACE54DDCD64}"/>
              </a:ext>
            </a:extLst>
          </p:cNvPr>
          <p:cNvGrpSpPr>
            <a:grpSpLocks/>
          </p:cNvGrpSpPr>
          <p:nvPr/>
        </p:nvGrpSpPr>
        <p:grpSpPr bwMode="auto">
          <a:xfrm>
            <a:off x="1717139" y="755532"/>
            <a:ext cx="290513" cy="647700"/>
            <a:chOff x="3923" y="3022"/>
            <a:chExt cx="183" cy="408"/>
          </a:xfrm>
        </p:grpSpPr>
        <p:sp>
          <p:nvSpPr>
            <p:cNvPr id="324" name="Oval 54">
              <a:extLst>
                <a:ext uri="{FF2B5EF4-FFF2-40B4-BE49-F238E27FC236}">
                  <a16:creationId xmlns:a16="http://schemas.microsoft.com/office/drawing/2014/main" id="{AA7B24E2-2B90-47B7-A4B4-4169429FD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Line 55">
              <a:extLst>
                <a:ext uri="{FF2B5EF4-FFF2-40B4-BE49-F238E27FC236}">
                  <a16:creationId xmlns:a16="http://schemas.microsoft.com/office/drawing/2014/main" id="{153ECB05-D2E3-4214-9437-0E10BA727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Line 56">
              <a:extLst>
                <a:ext uri="{FF2B5EF4-FFF2-40B4-BE49-F238E27FC236}">
                  <a16:creationId xmlns:a16="http://schemas.microsoft.com/office/drawing/2014/main" id="{54A71D62-6FDF-45AB-8380-32A097FBD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Line 57">
              <a:extLst>
                <a:ext uri="{FF2B5EF4-FFF2-40B4-BE49-F238E27FC236}">
                  <a16:creationId xmlns:a16="http://schemas.microsoft.com/office/drawing/2014/main" id="{B18E0D27-F672-47FE-9B34-172B093E0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Line 58">
              <a:extLst>
                <a:ext uri="{FF2B5EF4-FFF2-40B4-BE49-F238E27FC236}">
                  <a16:creationId xmlns:a16="http://schemas.microsoft.com/office/drawing/2014/main" id="{E6AC84F2-5BEF-4060-B81E-910E310183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Line 59">
              <a:extLst>
                <a:ext uri="{FF2B5EF4-FFF2-40B4-BE49-F238E27FC236}">
                  <a16:creationId xmlns:a16="http://schemas.microsoft.com/office/drawing/2014/main" id="{1A192DA4-E312-4461-BBBD-AD7A12BD6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" name="Group 53">
            <a:extLst>
              <a:ext uri="{FF2B5EF4-FFF2-40B4-BE49-F238E27FC236}">
                <a16:creationId xmlns:a16="http://schemas.microsoft.com/office/drawing/2014/main" id="{6712FD45-EF53-4219-89EF-CDA3FAF62484}"/>
              </a:ext>
            </a:extLst>
          </p:cNvPr>
          <p:cNvGrpSpPr>
            <a:grpSpLocks/>
          </p:cNvGrpSpPr>
          <p:nvPr/>
        </p:nvGrpSpPr>
        <p:grpSpPr bwMode="auto">
          <a:xfrm>
            <a:off x="2160584" y="1182600"/>
            <a:ext cx="290513" cy="647700"/>
            <a:chOff x="3923" y="3022"/>
            <a:chExt cx="183" cy="408"/>
          </a:xfrm>
        </p:grpSpPr>
        <p:sp>
          <p:nvSpPr>
            <p:cNvPr id="331" name="Oval 54">
              <a:extLst>
                <a:ext uri="{FF2B5EF4-FFF2-40B4-BE49-F238E27FC236}">
                  <a16:creationId xmlns:a16="http://schemas.microsoft.com/office/drawing/2014/main" id="{C456C83C-A5BF-4966-9BB1-E37448F6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Line 55">
              <a:extLst>
                <a:ext uri="{FF2B5EF4-FFF2-40B4-BE49-F238E27FC236}">
                  <a16:creationId xmlns:a16="http://schemas.microsoft.com/office/drawing/2014/main" id="{82BD1D21-8BE7-43B0-B1D4-61D50D441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Line 56">
              <a:extLst>
                <a:ext uri="{FF2B5EF4-FFF2-40B4-BE49-F238E27FC236}">
                  <a16:creationId xmlns:a16="http://schemas.microsoft.com/office/drawing/2014/main" id="{488AAAEF-C6CA-4898-B4B9-DE6681B9A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Line 57">
              <a:extLst>
                <a:ext uri="{FF2B5EF4-FFF2-40B4-BE49-F238E27FC236}">
                  <a16:creationId xmlns:a16="http://schemas.microsoft.com/office/drawing/2014/main" id="{84C0C036-04CF-41FB-AE05-BF2DCB972C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Line 58">
              <a:extLst>
                <a:ext uri="{FF2B5EF4-FFF2-40B4-BE49-F238E27FC236}">
                  <a16:creationId xmlns:a16="http://schemas.microsoft.com/office/drawing/2014/main" id="{42CC448A-4A38-4EBA-AD4D-A9D658D82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Line 59">
              <a:extLst>
                <a:ext uri="{FF2B5EF4-FFF2-40B4-BE49-F238E27FC236}">
                  <a16:creationId xmlns:a16="http://schemas.microsoft.com/office/drawing/2014/main" id="{D96B4744-0048-48C3-935B-7263329A3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7" name="Group 53">
            <a:extLst>
              <a:ext uri="{FF2B5EF4-FFF2-40B4-BE49-F238E27FC236}">
                <a16:creationId xmlns:a16="http://schemas.microsoft.com/office/drawing/2014/main" id="{5C7FC910-00BB-44C6-991D-A6FD53BED248}"/>
              </a:ext>
            </a:extLst>
          </p:cNvPr>
          <p:cNvGrpSpPr>
            <a:grpSpLocks/>
          </p:cNvGrpSpPr>
          <p:nvPr/>
        </p:nvGrpSpPr>
        <p:grpSpPr bwMode="auto">
          <a:xfrm>
            <a:off x="1019173" y="1243668"/>
            <a:ext cx="290513" cy="647700"/>
            <a:chOff x="3923" y="3022"/>
            <a:chExt cx="183" cy="408"/>
          </a:xfrm>
        </p:grpSpPr>
        <p:sp>
          <p:nvSpPr>
            <p:cNvPr id="338" name="Oval 54">
              <a:extLst>
                <a:ext uri="{FF2B5EF4-FFF2-40B4-BE49-F238E27FC236}">
                  <a16:creationId xmlns:a16="http://schemas.microsoft.com/office/drawing/2014/main" id="{776D72CE-D711-4831-9228-96E56A4FE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Line 55">
              <a:extLst>
                <a:ext uri="{FF2B5EF4-FFF2-40B4-BE49-F238E27FC236}">
                  <a16:creationId xmlns:a16="http://schemas.microsoft.com/office/drawing/2014/main" id="{7DB35A33-14A1-4F3F-91FA-A50E69559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Line 56">
              <a:extLst>
                <a:ext uri="{FF2B5EF4-FFF2-40B4-BE49-F238E27FC236}">
                  <a16:creationId xmlns:a16="http://schemas.microsoft.com/office/drawing/2014/main" id="{402788CF-E31A-435B-B93D-B7AF0D66AB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57">
              <a:extLst>
                <a:ext uri="{FF2B5EF4-FFF2-40B4-BE49-F238E27FC236}">
                  <a16:creationId xmlns:a16="http://schemas.microsoft.com/office/drawing/2014/main" id="{0B43B253-3BB6-423B-8B66-3F3C97AB7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Line 58">
              <a:extLst>
                <a:ext uri="{FF2B5EF4-FFF2-40B4-BE49-F238E27FC236}">
                  <a16:creationId xmlns:a16="http://schemas.microsoft.com/office/drawing/2014/main" id="{1BD9A719-26EA-4BB3-AD50-CBCF08944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59">
              <a:extLst>
                <a:ext uri="{FF2B5EF4-FFF2-40B4-BE49-F238E27FC236}">
                  <a16:creationId xmlns:a16="http://schemas.microsoft.com/office/drawing/2014/main" id="{7C5CC1CB-FCC1-4B70-A4EA-FD4AB20DE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4" name="Group 53">
            <a:extLst>
              <a:ext uri="{FF2B5EF4-FFF2-40B4-BE49-F238E27FC236}">
                <a16:creationId xmlns:a16="http://schemas.microsoft.com/office/drawing/2014/main" id="{505B2CDC-2A4C-438A-9D60-AD5C07A3918A}"/>
              </a:ext>
            </a:extLst>
          </p:cNvPr>
          <p:cNvGrpSpPr>
            <a:grpSpLocks/>
          </p:cNvGrpSpPr>
          <p:nvPr/>
        </p:nvGrpSpPr>
        <p:grpSpPr bwMode="auto">
          <a:xfrm>
            <a:off x="3212914" y="1008654"/>
            <a:ext cx="290513" cy="647700"/>
            <a:chOff x="3923" y="3022"/>
            <a:chExt cx="183" cy="408"/>
          </a:xfrm>
        </p:grpSpPr>
        <p:sp>
          <p:nvSpPr>
            <p:cNvPr id="345" name="Oval 54">
              <a:extLst>
                <a:ext uri="{FF2B5EF4-FFF2-40B4-BE49-F238E27FC236}">
                  <a16:creationId xmlns:a16="http://schemas.microsoft.com/office/drawing/2014/main" id="{6669A45C-8EB4-4CC6-9EE1-A84B19BA9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Line 55">
              <a:extLst>
                <a:ext uri="{FF2B5EF4-FFF2-40B4-BE49-F238E27FC236}">
                  <a16:creationId xmlns:a16="http://schemas.microsoft.com/office/drawing/2014/main" id="{94C98D70-8CB1-4E4F-89A4-0C3FFC5DF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56">
              <a:extLst>
                <a:ext uri="{FF2B5EF4-FFF2-40B4-BE49-F238E27FC236}">
                  <a16:creationId xmlns:a16="http://schemas.microsoft.com/office/drawing/2014/main" id="{DDD1DCD5-7453-494B-92C1-9F4FCCDAA3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57">
              <a:extLst>
                <a:ext uri="{FF2B5EF4-FFF2-40B4-BE49-F238E27FC236}">
                  <a16:creationId xmlns:a16="http://schemas.microsoft.com/office/drawing/2014/main" id="{C51DF422-60A4-4233-9317-D408E6963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58">
              <a:extLst>
                <a:ext uri="{FF2B5EF4-FFF2-40B4-BE49-F238E27FC236}">
                  <a16:creationId xmlns:a16="http://schemas.microsoft.com/office/drawing/2014/main" id="{1F618EF2-A241-4FFB-948F-CD4DCE1E0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59">
              <a:extLst>
                <a:ext uri="{FF2B5EF4-FFF2-40B4-BE49-F238E27FC236}">
                  <a16:creationId xmlns:a16="http://schemas.microsoft.com/office/drawing/2014/main" id="{7230A1EA-7FC2-4211-BB56-F60469328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1" name="Group 53">
            <a:extLst>
              <a:ext uri="{FF2B5EF4-FFF2-40B4-BE49-F238E27FC236}">
                <a16:creationId xmlns:a16="http://schemas.microsoft.com/office/drawing/2014/main" id="{740E09E1-4270-46D8-B718-7BDC8CA7DF67}"/>
              </a:ext>
            </a:extLst>
          </p:cNvPr>
          <p:cNvGrpSpPr>
            <a:grpSpLocks/>
          </p:cNvGrpSpPr>
          <p:nvPr/>
        </p:nvGrpSpPr>
        <p:grpSpPr bwMode="auto">
          <a:xfrm>
            <a:off x="1321910" y="120665"/>
            <a:ext cx="290513" cy="647700"/>
            <a:chOff x="3923" y="3022"/>
            <a:chExt cx="183" cy="408"/>
          </a:xfrm>
        </p:grpSpPr>
        <p:sp>
          <p:nvSpPr>
            <p:cNvPr id="352" name="Oval 54">
              <a:extLst>
                <a:ext uri="{FF2B5EF4-FFF2-40B4-BE49-F238E27FC236}">
                  <a16:creationId xmlns:a16="http://schemas.microsoft.com/office/drawing/2014/main" id="{A5B17C7C-9C15-4396-9850-C31EB670A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Line 55">
              <a:extLst>
                <a:ext uri="{FF2B5EF4-FFF2-40B4-BE49-F238E27FC236}">
                  <a16:creationId xmlns:a16="http://schemas.microsoft.com/office/drawing/2014/main" id="{8540B0EC-2625-4958-AE28-4B1D0A5B35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Line 56">
              <a:extLst>
                <a:ext uri="{FF2B5EF4-FFF2-40B4-BE49-F238E27FC236}">
                  <a16:creationId xmlns:a16="http://schemas.microsoft.com/office/drawing/2014/main" id="{CA6676CB-C430-4CC9-9D98-3BE4A8FFB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Line 57">
              <a:extLst>
                <a:ext uri="{FF2B5EF4-FFF2-40B4-BE49-F238E27FC236}">
                  <a16:creationId xmlns:a16="http://schemas.microsoft.com/office/drawing/2014/main" id="{CD9056F2-179B-4A3E-BCDD-D6F7D1051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Line 58">
              <a:extLst>
                <a:ext uri="{FF2B5EF4-FFF2-40B4-BE49-F238E27FC236}">
                  <a16:creationId xmlns:a16="http://schemas.microsoft.com/office/drawing/2014/main" id="{8C817776-1A02-4090-A991-B4CA1AAA8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Line 59">
              <a:extLst>
                <a:ext uri="{FF2B5EF4-FFF2-40B4-BE49-F238E27FC236}">
                  <a16:creationId xmlns:a16="http://schemas.microsoft.com/office/drawing/2014/main" id="{9E8C7584-C707-4D86-9BDF-0734BC057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" name="Group 53">
            <a:extLst>
              <a:ext uri="{FF2B5EF4-FFF2-40B4-BE49-F238E27FC236}">
                <a16:creationId xmlns:a16="http://schemas.microsoft.com/office/drawing/2014/main" id="{0D87BC75-4515-4232-B0A2-192D249ACDA4}"/>
              </a:ext>
            </a:extLst>
          </p:cNvPr>
          <p:cNvGrpSpPr>
            <a:grpSpLocks/>
          </p:cNvGrpSpPr>
          <p:nvPr/>
        </p:nvGrpSpPr>
        <p:grpSpPr bwMode="auto">
          <a:xfrm>
            <a:off x="2163210" y="37436"/>
            <a:ext cx="290513" cy="647700"/>
            <a:chOff x="3923" y="3022"/>
            <a:chExt cx="183" cy="408"/>
          </a:xfrm>
        </p:grpSpPr>
        <p:sp>
          <p:nvSpPr>
            <p:cNvPr id="359" name="Oval 54">
              <a:extLst>
                <a:ext uri="{FF2B5EF4-FFF2-40B4-BE49-F238E27FC236}">
                  <a16:creationId xmlns:a16="http://schemas.microsoft.com/office/drawing/2014/main" id="{2D4A00F9-76C3-4FC8-81AF-8F9D20540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Line 55">
              <a:extLst>
                <a:ext uri="{FF2B5EF4-FFF2-40B4-BE49-F238E27FC236}">
                  <a16:creationId xmlns:a16="http://schemas.microsoft.com/office/drawing/2014/main" id="{4C317E6E-0F57-4D9D-85EB-6E24CAA76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Line 56">
              <a:extLst>
                <a:ext uri="{FF2B5EF4-FFF2-40B4-BE49-F238E27FC236}">
                  <a16:creationId xmlns:a16="http://schemas.microsoft.com/office/drawing/2014/main" id="{9882585D-769C-4C4D-A79A-2F64BD74F3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57">
              <a:extLst>
                <a:ext uri="{FF2B5EF4-FFF2-40B4-BE49-F238E27FC236}">
                  <a16:creationId xmlns:a16="http://schemas.microsoft.com/office/drawing/2014/main" id="{9A8D2298-5DDB-4973-BB33-BF13D20CA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58">
              <a:extLst>
                <a:ext uri="{FF2B5EF4-FFF2-40B4-BE49-F238E27FC236}">
                  <a16:creationId xmlns:a16="http://schemas.microsoft.com/office/drawing/2014/main" id="{7BA93440-5551-44E2-B209-5F668EB64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Line 59">
              <a:extLst>
                <a:ext uri="{FF2B5EF4-FFF2-40B4-BE49-F238E27FC236}">
                  <a16:creationId xmlns:a16="http://schemas.microsoft.com/office/drawing/2014/main" id="{B9CF19F5-3B3F-4452-8C53-F7122C0605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5" name="Group 53">
            <a:extLst>
              <a:ext uri="{FF2B5EF4-FFF2-40B4-BE49-F238E27FC236}">
                <a16:creationId xmlns:a16="http://schemas.microsoft.com/office/drawing/2014/main" id="{65051E45-7814-47CA-9F4C-24DF6776B163}"/>
              </a:ext>
            </a:extLst>
          </p:cNvPr>
          <p:cNvGrpSpPr>
            <a:grpSpLocks/>
          </p:cNvGrpSpPr>
          <p:nvPr/>
        </p:nvGrpSpPr>
        <p:grpSpPr bwMode="auto">
          <a:xfrm>
            <a:off x="3905489" y="1093957"/>
            <a:ext cx="290513" cy="647700"/>
            <a:chOff x="3923" y="3022"/>
            <a:chExt cx="183" cy="408"/>
          </a:xfrm>
        </p:grpSpPr>
        <p:sp>
          <p:nvSpPr>
            <p:cNvPr id="366" name="Oval 54">
              <a:extLst>
                <a:ext uri="{FF2B5EF4-FFF2-40B4-BE49-F238E27FC236}">
                  <a16:creationId xmlns:a16="http://schemas.microsoft.com/office/drawing/2014/main" id="{7A1DF72A-E9CF-46B9-8440-75D12CB7C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Line 55">
              <a:extLst>
                <a:ext uri="{FF2B5EF4-FFF2-40B4-BE49-F238E27FC236}">
                  <a16:creationId xmlns:a16="http://schemas.microsoft.com/office/drawing/2014/main" id="{FC02CF25-1B0F-4E0E-9199-82296EF14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56">
              <a:extLst>
                <a:ext uri="{FF2B5EF4-FFF2-40B4-BE49-F238E27FC236}">
                  <a16:creationId xmlns:a16="http://schemas.microsoft.com/office/drawing/2014/main" id="{B5FA2BF2-97AB-4035-A3C2-9890C372A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57">
              <a:extLst>
                <a:ext uri="{FF2B5EF4-FFF2-40B4-BE49-F238E27FC236}">
                  <a16:creationId xmlns:a16="http://schemas.microsoft.com/office/drawing/2014/main" id="{930A3407-5E2E-4ED1-86BB-7172F50BC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Line 58">
              <a:extLst>
                <a:ext uri="{FF2B5EF4-FFF2-40B4-BE49-F238E27FC236}">
                  <a16:creationId xmlns:a16="http://schemas.microsoft.com/office/drawing/2014/main" id="{4456B06E-B107-4931-84F2-9407F2AC9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Line 59">
              <a:extLst>
                <a:ext uri="{FF2B5EF4-FFF2-40B4-BE49-F238E27FC236}">
                  <a16:creationId xmlns:a16="http://schemas.microsoft.com/office/drawing/2014/main" id="{DD88895F-87C3-478A-A85C-91CCED7C2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2" name="Group 53">
            <a:extLst>
              <a:ext uri="{FF2B5EF4-FFF2-40B4-BE49-F238E27FC236}">
                <a16:creationId xmlns:a16="http://schemas.microsoft.com/office/drawing/2014/main" id="{CE2A9C41-5F15-47EF-9C0D-3CA5F9070D1B}"/>
              </a:ext>
            </a:extLst>
          </p:cNvPr>
          <p:cNvGrpSpPr>
            <a:grpSpLocks/>
          </p:cNvGrpSpPr>
          <p:nvPr/>
        </p:nvGrpSpPr>
        <p:grpSpPr bwMode="auto">
          <a:xfrm>
            <a:off x="2348208" y="3267945"/>
            <a:ext cx="290513" cy="703912"/>
            <a:chOff x="3923" y="3022"/>
            <a:chExt cx="183" cy="408"/>
          </a:xfrm>
        </p:grpSpPr>
        <p:sp>
          <p:nvSpPr>
            <p:cNvPr id="373" name="Oval 54">
              <a:extLst>
                <a:ext uri="{FF2B5EF4-FFF2-40B4-BE49-F238E27FC236}">
                  <a16:creationId xmlns:a16="http://schemas.microsoft.com/office/drawing/2014/main" id="{1989B7F4-3A90-4194-8F78-AFA775457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Line 55">
              <a:extLst>
                <a:ext uri="{FF2B5EF4-FFF2-40B4-BE49-F238E27FC236}">
                  <a16:creationId xmlns:a16="http://schemas.microsoft.com/office/drawing/2014/main" id="{C88087F9-DD9D-4F1F-9EFB-0185F2E5A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Line 56">
              <a:extLst>
                <a:ext uri="{FF2B5EF4-FFF2-40B4-BE49-F238E27FC236}">
                  <a16:creationId xmlns:a16="http://schemas.microsoft.com/office/drawing/2014/main" id="{113EEDF8-DA4F-4328-97EA-E5085C1631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Line 57">
              <a:extLst>
                <a:ext uri="{FF2B5EF4-FFF2-40B4-BE49-F238E27FC236}">
                  <a16:creationId xmlns:a16="http://schemas.microsoft.com/office/drawing/2014/main" id="{511A68C5-C36E-4A56-AA92-23FED57DC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Line 58">
              <a:extLst>
                <a:ext uri="{FF2B5EF4-FFF2-40B4-BE49-F238E27FC236}">
                  <a16:creationId xmlns:a16="http://schemas.microsoft.com/office/drawing/2014/main" id="{4FE91C9A-07A7-4B8F-A6AE-F340A70B3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Line 59">
              <a:extLst>
                <a:ext uri="{FF2B5EF4-FFF2-40B4-BE49-F238E27FC236}">
                  <a16:creationId xmlns:a16="http://schemas.microsoft.com/office/drawing/2014/main" id="{D411779E-F867-44FE-AE01-D9F22820B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" name="Group 53">
            <a:extLst>
              <a:ext uri="{FF2B5EF4-FFF2-40B4-BE49-F238E27FC236}">
                <a16:creationId xmlns:a16="http://schemas.microsoft.com/office/drawing/2014/main" id="{1B167AB6-A38D-48B5-BB57-9A33964DFBE5}"/>
              </a:ext>
            </a:extLst>
          </p:cNvPr>
          <p:cNvGrpSpPr>
            <a:grpSpLocks/>
          </p:cNvGrpSpPr>
          <p:nvPr/>
        </p:nvGrpSpPr>
        <p:grpSpPr bwMode="auto">
          <a:xfrm>
            <a:off x="1275940" y="2388895"/>
            <a:ext cx="290513" cy="703912"/>
            <a:chOff x="3923" y="3022"/>
            <a:chExt cx="183" cy="408"/>
          </a:xfrm>
        </p:grpSpPr>
        <p:sp>
          <p:nvSpPr>
            <p:cNvPr id="380" name="Oval 54">
              <a:extLst>
                <a:ext uri="{FF2B5EF4-FFF2-40B4-BE49-F238E27FC236}">
                  <a16:creationId xmlns:a16="http://schemas.microsoft.com/office/drawing/2014/main" id="{39A4E803-7E04-4E30-9302-922146320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Line 55">
              <a:extLst>
                <a:ext uri="{FF2B5EF4-FFF2-40B4-BE49-F238E27FC236}">
                  <a16:creationId xmlns:a16="http://schemas.microsoft.com/office/drawing/2014/main" id="{14C3F13D-BF25-44E1-A0DD-32E84A4C8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Line 56">
              <a:extLst>
                <a:ext uri="{FF2B5EF4-FFF2-40B4-BE49-F238E27FC236}">
                  <a16:creationId xmlns:a16="http://schemas.microsoft.com/office/drawing/2014/main" id="{715F0E0F-32AC-4153-9A9B-F72E6639B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Line 57">
              <a:extLst>
                <a:ext uri="{FF2B5EF4-FFF2-40B4-BE49-F238E27FC236}">
                  <a16:creationId xmlns:a16="http://schemas.microsoft.com/office/drawing/2014/main" id="{D25AE438-74A5-4BC2-91B5-F26E62F17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Line 58">
              <a:extLst>
                <a:ext uri="{FF2B5EF4-FFF2-40B4-BE49-F238E27FC236}">
                  <a16:creationId xmlns:a16="http://schemas.microsoft.com/office/drawing/2014/main" id="{E1DB8092-068E-4A0B-AC43-06BFF8194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Line 59">
              <a:extLst>
                <a:ext uri="{FF2B5EF4-FFF2-40B4-BE49-F238E27FC236}">
                  <a16:creationId xmlns:a16="http://schemas.microsoft.com/office/drawing/2014/main" id="{97D880C3-BA84-4CF1-A6F1-0915C8E40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6" name="Group 53">
            <a:extLst>
              <a:ext uri="{FF2B5EF4-FFF2-40B4-BE49-F238E27FC236}">
                <a16:creationId xmlns:a16="http://schemas.microsoft.com/office/drawing/2014/main" id="{62AB4522-EF94-4B76-9AE6-D7C923E2CD87}"/>
              </a:ext>
            </a:extLst>
          </p:cNvPr>
          <p:cNvGrpSpPr>
            <a:grpSpLocks/>
          </p:cNvGrpSpPr>
          <p:nvPr/>
        </p:nvGrpSpPr>
        <p:grpSpPr bwMode="auto">
          <a:xfrm>
            <a:off x="1924018" y="1964383"/>
            <a:ext cx="290513" cy="703912"/>
            <a:chOff x="3923" y="3022"/>
            <a:chExt cx="183" cy="408"/>
          </a:xfrm>
        </p:grpSpPr>
        <p:sp>
          <p:nvSpPr>
            <p:cNvPr id="387" name="Oval 54">
              <a:extLst>
                <a:ext uri="{FF2B5EF4-FFF2-40B4-BE49-F238E27FC236}">
                  <a16:creationId xmlns:a16="http://schemas.microsoft.com/office/drawing/2014/main" id="{AC7F652B-F9E5-442E-848E-EA56E71EB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Line 55">
              <a:extLst>
                <a:ext uri="{FF2B5EF4-FFF2-40B4-BE49-F238E27FC236}">
                  <a16:creationId xmlns:a16="http://schemas.microsoft.com/office/drawing/2014/main" id="{6463B121-7206-4F1F-B9B4-0781413B9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Line 56">
              <a:extLst>
                <a:ext uri="{FF2B5EF4-FFF2-40B4-BE49-F238E27FC236}">
                  <a16:creationId xmlns:a16="http://schemas.microsoft.com/office/drawing/2014/main" id="{D1E4E9BA-C094-4B2F-A13D-3AC8C40FB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Line 57">
              <a:extLst>
                <a:ext uri="{FF2B5EF4-FFF2-40B4-BE49-F238E27FC236}">
                  <a16:creationId xmlns:a16="http://schemas.microsoft.com/office/drawing/2014/main" id="{8B4B8501-98CD-43E7-B0BB-FB648AB2B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Line 58">
              <a:extLst>
                <a:ext uri="{FF2B5EF4-FFF2-40B4-BE49-F238E27FC236}">
                  <a16:creationId xmlns:a16="http://schemas.microsoft.com/office/drawing/2014/main" id="{5AD61D18-6D23-4E46-8881-9A301B86C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Line 59">
              <a:extLst>
                <a:ext uri="{FF2B5EF4-FFF2-40B4-BE49-F238E27FC236}">
                  <a16:creationId xmlns:a16="http://schemas.microsoft.com/office/drawing/2014/main" id="{361F7F92-B195-4A32-B00E-BA8B2B4C1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3" name="Group 53">
            <a:extLst>
              <a:ext uri="{FF2B5EF4-FFF2-40B4-BE49-F238E27FC236}">
                <a16:creationId xmlns:a16="http://schemas.microsoft.com/office/drawing/2014/main" id="{59C159ED-ABC6-4CA0-A476-F25992436130}"/>
              </a:ext>
            </a:extLst>
          </p:cNvPr>
          <p:cNvGrpSpPr>
            <a:grpSpLocks/>
          </p:cNvGrpSpPr>
          <p:nvPr/>
        </p:nvGrpSpPr>
        <p:grpSpPr bwMode="auto">
          <a:xfrm>
            <a:off x="1936070" y="2939009"/>
            <a:ext cx="290513" cy="703912"/>
            <a:chOff x="3923" y="3022"/>
            <a:chExt cx="183" cy="408"/>
          </a:xfrm>
        </p:grpSpPr>
        <p:sp>
          <p:nvSpPr>
            <p:cNvPr id="394" name="Oval 54">
              <a:extLst>
                <a:ext uri="{FF2B5EF4-FFF2-40B4-BE49-F238E27FC236}">
                  <a16:creationId xmlns:a16="http://schemas.microsoft.com/office/drawing/2014/main" id="{1F0F24DF-2862-464C-AB00-DD71E7C49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Line 55">
              <a:extLst>
                <a:ext uri="{FF2B5EF4-FFF2-40B4-BE49-F238E27FC236}">
                  <a16:creationId xmlns:a16="http://schemas.microsoft.com/office/drawing/2014/main" id="{A2BCD625-7029-42F2-B6ED-96451221F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56">
              <a:extLst>
                <a:ext uri="{FF2B5EF4-FFF2-40B4-BE49-F238E27FC236}">
                  <a16:creationId xmlns:a16="http://schemas.microsoft.com/office/drawing/2014/main" id="{4BFCA92F-DF64-400E-885C-F315DF77F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57">
              <a:extLst>
                <a:ext uri="{FF2B5EF4-FFF2-40B4-BE49-F238E27FC236}">
                  <a16:creationId xmlns:a16="http://schemas.microsoft.com/office/drawing/2014/main" id="{05810BC1-31E8-4010-A3D7-C2B9638D8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Line 58">
              <a:extLst>
                <a:ext uri="{FF2B5EF4-FFF2-40B4-BE49-F238E27FC236}">
                  <a16:creationId xmlns:a16="http://schemas.microsoft.com/office/drawing/2014/main" id="{BCDACD61-4216-4EDD-9DEB-DFAD367D0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Line 59">
              <a:extLst>
                <a:ext uri="{FF2B5EF4-FFF2-40B4-BE49-F238E27FC236}">
                  <a16:creationId xmlns:a16="http://schemas.microsoft.com/office/drawing/2014/main" id="{6273DBBC-E21D-450A-9C4A-BD42AD157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0" name="Group 53">
            <a:extLst>
              <a:ext uri="{FF2B5EF4-FFF2-40B4-BE49-F238E27FC236}">
                <a16:creationId xmlns:a16="http://schemas.microsoft.com/office/drawing/2014/main" id="{E991AA12-3AC5-4153-9351-E4A07FF273D1}"/>
              </a:ext>
            </a:extLst>
          </p:cNvPr>
          <p:cNvGrpSpPr>
            <a:grpSpLocks/>
          </p:cNvGrpSpPr>
          <p:nvPr/>
        </p:nvGrpSpPr>
        <p:grpSpPr bwMode="auto">
          <a:xfrm>
            <a:off x="2491313" y="2086521"/>
            <a:ext cx="290513" cy="703912"/>
            <a:chOff x="3923" y="3022"/>
            <a:chExt cx="183" cy="408"/>
          </a:xfrm>
        </p:grpSpPr>
        <p:sp>
          <p:nvSpPr>
            <p:cNvPr id="401" name="Oval 54">
              <a:extLst>
                <a:ext uri="{FF2B5EF4-FFF2-40B4-BE49-F238E27FC236}">
                  <a16:creationId xmlns:a16="http://schemas.microsoft.com/office/drawing/2014/main" id="{49D25B3C-13A6-4BAA-9F9F-82013F1F3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55">
              <a:extLst>
                <a:ext uri="{FF2B5EF4-FFF2-40B4-BE49-F238E27FC236}">
                  <a16:creationId xmlns:a16="http://schemas.microsoft.com/office/drawing/2014/main" id="{4FCA8B13-7BE3-4817-B1BD-5024896C6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Line 56">
              <a:extLst>
                <a:ext uri="{FF2B5EF4-FFF2-40B4-BE49-F238E27FC236}">
                  <a16:creationId xmlns:a16="http://schemas.microsoft.com/office/drawing/2014/main" id="{4E427159-865B-49E8-9951-86A0525F2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Line 57">
              <a:extLst>
                <a:ext uri="{FF2B5EF4-FFF2-40B4-BE49-F238E27FC236}">
                  <a16:creationId xmlns:a16="http://schemas.microsoft.com/office/drawing/2014/main" id="{2E9CAC1E-EEFE-4BE9-B837-7D9C1E458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Line 58">
              <a:extLst>
                <a:ext uri="{FF2B5EF4-FFF2-40B4-BE49-F238E27FC236}">
                  <a16:creationId xmlns:a16="http://schemas.microsoft.com/office/drawing/2014/main" id="{B6C2468E-A2C6-4AA9-9D15-E8FDF6649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Line 59">
              <a:extLst>
                <a:ext uri="{FF2B5EF4-FFF2-40B4-BE49-F238E27FC236}">
                  <a16:creationId xmlns:a16="http://schemas.microsoft.com/office/drawing/2014/main" id="{102AB57D-1879-4A00-A25E-BCBDACB7D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7" name="Group 53">
            <a:extLst>
              <a:ext uri="{FF2B5EF4-FFF2-40B4-BE49-F238E27FC236}">
                <a16:creationId xmlns:a16="http://schemas.microsoft.com/office/drawing/2014/main" id="{A5C05EDD-1B9C-41C0-BADC-F59B9079E220}"/>
              </a:ext>
            </a:extLst>
          </p:cNvPr>
          <p:cNvGrpSpPr>
            <a:grpSpLocks/>
          </p:cNvGrpSpPr>
          <p:nvPr/>
        </p:nvGrpSpPr>
        <p:grpSpPr bwMode="auto">
          <a:xfrm>
            <a:off x="9996500" y="1017004"/>
            <a:ext cx="290513" cy="647700"/>
            <a:chOff x="3923" y="3022"/>
            <a:chExt cx="183" cy="408"/>
          </a:xfrm>
        </p:grpSpPr>
        <p:sp>
          <p:nvSpPr>
            <p:cNvPr id="408" name="Oval 54">
              <a:extLst>
                <a:ext uri="{FF2B5EF4-FFF2-40B4-BE49-F238E27FC236}">
                  <a16:creationId xmlns:a16="http://schemas.microsoft.com/office/drawing/2014/main" id="{4D10D458-BE6B-4A80-855B-383CD6632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Line 55">
              <a:extLst>
                <a:ext uri="{FF2B5EF4-FFF2-40B4-BE49-F238E27FC236}">
                  <a16:creationId xmlns:a16="http://schemas.microsoft.com/office/drawing/2014/main" id="{2D38CF0D-BEDC-4289-BC45-53700BF5D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56">
              <a:extLst>
                <a:ext uri="{FF2B5EF4-FFF2-40B4-BE49-F238E27FC236}">
                  <a16:creationId xmlns:a16="http://schemas.microsoft.com/office/drawing/2014/main" id="{AE2516EA-2337-432F-BA3D-61771D6ACF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Line 57">
              <a:extLst>
                <a:ext uri="{FF2B5EF4-FFF2-40B4-BE49-F238E27FC236}">
                  <a16:creationId xmlns:a16="http://schemas.microsoft.com/office/drawing/2014/main" id="{581223B8-1ECE-468E-9DA6-F771CD51C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Line 58">
              <a:extLst>
                <a:ext uri="{FF2B5EF4-FFF2-40B4-BE49-F238E27FC236}">
                  <a16:creationId xmlns:a16="http://schemas.microsoft.com/office/drawing/2014/main" id="{A377C8E8-E8C7-49A9-8BEC-C5C8540C9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59">
              <a:extLst>
                <a:ext uri="{FF2B5EF4-FFF2-40B4-BE49-F238E27FC236}">
                  <a16:creationId xmlns:a16="http://schemas.microsoft.com/office/drawing/2014/main" id="{542462A8-E5B9-4D9E-B925-F192A2022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53">
            <a:extLst>
              <a:ext uri="{FF2B5EF4-FFF2-40B4-BE49-F238E27FC236}">
                <a16:creationId xmlns:a16="http://schemas.microsoft.com/office/drawing/2014/main" id="{A3C703EE-E995-4F09-8CF8-72C2451051E9}"/>
              </a:ext>
            </a:extLst>
          </p:cNvPr>
          <p:cNvGrpSpPr>
            <a:grpSpLocks/>
          </p:cNvGrpSpPr>
          <p:nvPr/>
        </p:nvGrpSpPr>
        <p:grpSpPr bwMode="auto">
          <a:xfrm>
            <a:off x="10804198" y="955934"/>
            <a:ext cx="290513" cy="647700"/>
            <a:chOff x="3923" y="3022"/>
            <a:chExt cx="183" cy="408"/>
          </a:xfrm>
        </p:grpSpPr>
        <p:sp>
          <p:nvSpPr>
            <p:cNvPr id="415" name="Oval 54">
              <a:extLst>
                <a:ext uri="{FF2B5EF4-FFF2-40B4-BE49-F238E27FC236}">
                  <a16:creationId xmlns:a16="http://schemas.microsoft.com/office/drawing/2014/main" id="{82690677-1560-48D9-9180-A97D314B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Line 55">
              <a:extLst>
                <a:ext uri="{FF2B5EF4-FFF2-40B4-BE49-F238E27FC236}">
                  <a16:creationId xmlns:a16="http://schemas.microsoft.com/office/drawing/2014/main" id="{7CC25818-5CC1-4360-A18E-0026D14EB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56">
              <a:extLst>
                <a:ext uri="{FF2B5EF4-FFF2-40B4-BE49-F238E27FC236}">
                  <a16:creationId xmlns:a16="http://schemas.microsoft.com/office/drawing/2014/main" id="{958D9C9D-8109-4557-9746-CBDDC0F1AC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Line 57">
              <a:extLst>
                <a:ext uri="{FF2B5EF4-FFF2-40B4-BE49-F238E27FC236}">
                  <a16:creationId xmlns:a16="http://schemas.microsoft.com/office/drawing/2014/main" id="{F74F0E45-8880-4CAC-A2F9-EAAF8250C7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58">
              <a:extLst>
                <a:ext uri="{FF2B5EF4-FFF2-40B4-BE49-F238E27FC236}">
                  <a16:creationId xmlns:a16="http://schemas.microsoft.com/office/drawing/2014/main" id="{91C6E12F-5387-4C14-A28C-196AF67A7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Line 59">
              <a:extLst>
                <a:ext uri="{FF2B5EF4-FFF2-40B4-BE49-F238E27FC236}">
                  <a16:creationId xmlns:a16="http://schemas.microsoft.com/office/drawing/2014/main" id="{18A82B66-D39D-4EFA-87BF-D7330C0AE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1" name="Group 53">
            <a:extLst>
              <a:ext uri="{FF2B5EF4-FFF2-40B4-BE49-F238E27FC236}">
                <a16:creationId xmlns:a16="http://schemas.microsoft.com/office/drawing/2014/main" id="{B74ECF9E-ED52-48A0-AC8A-067BCB05B8B3}"/>
              </a:ext>
            </a:extLst>
          </p:cNvPr>
          <p:cNvGrpSpPr>
            <a:grpSpLocks/>
          </p:cNvGrpSpPr>
          <p:nvPr/>
        </p:nvGrpSpPr>
        <p:grpSpPr bwMode="auto">
          <a:xfrm>
            <a:off x="10881813" y="2907196"/>
            <a:ext cx="290513" cy="647700"/>
            <a:chOff x="3923" y="3022"/>
            <a:chExt cx="183" cy="408"/>
          </a:xfrm>
        </p:grpSpPr>
        <p:sp>
          <p:nvSpPr>
            <p:cNvPr id="422" name="Oval 54">
              <a:extLst>
                <a:ext uri="{FF2B5EF4-FFF2-40B4-BE49-F238E27FC236}">
                  <a16:creationId xmlns:a16="http://schemas.microsoft.com/office/drawing/2014/main" id="{0EB94A91-DC23-4D8E-9BD3-986C3B9EB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Line 55">
              <a:extLst>
                <a:ext uri="{FF2B5EF4-FFF2-40B4-BE49-F238E27FC236}">
                  <a16:creationId xmlns:a16="http://schemas.microsoft.com/office/drawing/2014/main" id="{2602B2D8-5356-414D-93FC-1C71BE755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Line 56">
              <a:extLst>
                <a:ext uri="{FF2B5EF4-FFF2-40B4-BE49-F238E27FC236}">
                  <a16:creationId xmlns:a16="http://schemas.microsoft.com/office/drawing/2014/main" id="{E1564703-C465-4D2C-B1EB-1626C3F63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57">
              <a:extLst>
                <a:ext uri="{FF2B5EF4-FFF2-40B4-BE49-F238E27FC236}">
                  <a16:creationId xmlns:a16="http://schemas.microsoft.com/office/drawing/2014/main" id="{85B7BD3B-1030-4056-A896-8AAED2FE9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Line 58">
              <a:extLst>
                <a:ext uri="{FF2B5EF4-FFF2-40B4-BE49-F238E27FC236}">
                  <a16:creationId xmlns:a16="http://schemas.microsoft.com/office/drawing/2014/main" id="{9B122822-F5DA-4E79-AF0E-2DDFF48B9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59">
              <a:extLst>
                <a:ext uri="{FF2B5EF4-FFF2-40B4-BE49-F238E27FC236}">
                  <a16:creationId xmlns:a16="http://schemas.microsoft.com/office/drawing/2014/main" id="{A631A251-1356-490F-97BF-C451FE125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" name="Group 53">
            <a:extLst>
              <a:ext uri="{FF2B5EF4-FFF2-40B4-BE49-F238E27FC236}">
                <a16:creationId xmlns:a16="http://schemas.microsoft.com/office/drawing/2014/main" id="{0077883E-4220-483C-999D-272E973316B8}"/>
              </a:ext>
            </a:extLst>
          </p:cNvPr>
          <p:cNvGrpSpPr>
            <a:grpSpLocks/>
          </p:cNvGrpSpPr>
          <p:nvPr/>
        </p:nvGrpSpPr>
        <p:grpSpPr bwMode="auto">
          <a:xfrm>
            <a:off x="11327655" y="2194084"/>
            <a:ext cx="290513" cy="647700"/>
            <a:chOff x="3923" y="3022"/>
            <a:chExt cx="183" cy="408"/>
          </a:xfrm>
        </p:grpSpPr>
        <p:sp>
          <p:nvSpPr>
            <p:cNvPr id="429" name="Oval 54">
              <a:extLst>
                <a:ext uri="{FF2B5EF4-FFF2-40B4-BE49-F238E27FC236}">
                  <a16:creationId xmlns:a16="http://schemas.microsoft.com/office/drawing/2014/main" id="{BC235E6C-8BB8-400B-BAEC-339BD6117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Line 55">
              <a:extLst>
                <a:ext uri="{FF2B5EF4-FFF2-40B4-BE49-F238E27FC236}">
                  <a16:creationId xmlns:a16="http://schemas.microsoft.com/office/drawing/2014/main" id="{BED03AC3-BED2-4B1A-AF65-6421399FB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56">
              <a:extLst>
                <a:ext uri="{FF2B5EF4-FFF2-40B4-BE49-F238E27FC236}">
                  <a16:creationId xmlns:a16="http://schemas.microsoft.com/office/drawing/2014/main" id="{EE6FE342-1B6A-4EA4-A8EF-1EC7098BA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Line 57">
              <a:extLst>
                <a:ext uri="{FF2B5EF4-FFF2-40B4-BE49-F238E27FC236}">
                  <a16:creationId xmlns:a16="http://schemas.microsoft.com/office/drawing/2014/main" id="{679EC072-993F-4E46-9C25-006270169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Line 58">
              <a:extLst>
                <a:ext uri="{FF2B5EF4-FFF2-40B4-BE49-F238E27FC236}">
                  <a16:creationId xmlns:a16="http://schemas.microsoft.com/office/drawing/2014/main" id="{8F5E0771-832E-4B83-8DDA-030317437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Line 59">
              <a:extLst>
                <a:ext uri="{FF2B5EF4-FFF2-40B4-BE49-F238E27FC236}">
                  <a16:creationId xmlns:a16="http://schemas.microsoft.com/office/drawing/2014/main" id="{44FF468D-DB88-4FB1-A44D-081088711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5" name="Group 53">
            <a:extLst>
              <a:ext uri="{FF2B5EF4-FFF2-40B4-BE49-F238E27FC236}">
                <a16:creationId xmlns:a16="http://schemas.microsoft.com/office/drawing/2014/main" id="{C793A083-D0D6-4789-A6D0-B6E699DFB449}"/>
              </a:ext>
            </a:extLst>
          </p:cNvPr>
          <p:cNvGrpSpPr>
            <a:grpSpLocks/>
          </p:cNvGrpSpPr>
          <p:nvPr/>
        </p:nvGrpSpPr>
        <p:grpSpPr bwMode="auto">
          <a:xfrm>
            <a:off x="9809545" y="2028146"/>
            <a:ext cx="290513" cy="647700"/>
            <a:chOff x="3923" y="3022"/>
            <a:chExt cx="183" cy="408"/>
          </a:xfrm>
        </p:grpSpPr>
        <p:sp>
          <p:nvSpPr>
            <p:cNvPr id="436" name="Oval 54">
              <a:extLst>
                <a:ext uri="{FF2B5EF4-FFF2-40B4-BE49-F238E27FC236}">
                  <a16:creationId xmlns:a16="http://schemas.microsoft.com/office/drawing/2014/main" id="{C1B2E7F9-7A04-47F1-9950-D5D71924F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Line 55">
              <a:extLst>
                <a:ext uri="{FF2B5EF4-FFF2-40B4-BE49-F238E27FC236}">
                  <a16:creationId xmlns:a16="http://schemas.microsoft.com/office/drawing/2014/main" id="{F6A18C5A-06CD-4654-AA0F-B7101B46A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Line 56">
              <a:extLst>
                <a:ext uri="{FF2B5EF4-FFF2-40B4-BE49-F238E27FC236}">
                  <a16:creationId xmlns:a16="http://schemas.microsoft.com/office/drawing/2014/main" id="{63CF4F74-1847-47C9-A4A1-EBD5DF2CD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57">
              <a:extLst>
                <a:ext uri="{FF2B5EF4-FFF2-40B4-BE49-F238E27FC236}">
                  <a16:creationId xmlns:a16="http://schemas.microsoft.com/office/drawing/2014/main" id="{D94FE8BF-206B-4101-ABFF-244E664A6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58">
              <a:extLst>
                <a:ext uri="{FF2B5EF4-FFF2-40B4-BE49-F238E27FC236}">
                  <a16:creationId xmlns:a16="http://schemas.microsoft.com/office/drawing/2014/main" id="{6DBB5F4B-6D0C-4689-927A-32102D82A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59">
              <a:extLst>
                <a:ext uri="{FF2B5EF4-FFF2-40B4-BE49-F238E27FC236}">
                  <a16:creationId xmlns:a16="http://schemas.microsoft.com/office/drawing/2014/main" id="{35827E03-002E-45D3-9542-0F466FD67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2" name="Group 53">
            <a:extLst>
              <a:ext uri="{FF2B5EF4-FFF2-40B4-BE49-F238E27FC236}">
                <a16:creationId xmlns:a16="http://schemas.microsoft.com/office/drawing/2014/main" id="{691BF335-938F-429D-A8B0-4A2DE5D349BC}"/>
              </a:ext>
            </a:extLst>
          </p:cNvPr>
          <p:cNvGrpSpPr>
            <a:grpSpLocks/>
          </p:cNvGrpSpPr>
          <p:nvPr/>
        </p:nvGrpSpPr>
        <p:grpSpPr bwMode="auto">
          <a:xfrm>
            <a:off x="9941548" y="3370422"/>
            <a:ext cx="290513" cy="647700"/>
            <a:chOff x="3923" y="3022"/>
            <a:chExt cx="183" cy="408"/>
          </a:xfrm>
        </p:grpSpPr>
        <p:sp>
          <p:nvSpPr>
            <p:cNvPr id="443" name="Oval 54">
              <a:extLst>
                <a:ext uri="{FF2B5EF4-FFF2-40B4-BE49-F238E27FC236}">
                  <a16:creationId xmlns:a16="http://schemas.microsoft.com/office/drawing/2014/main" id="{6313A148-3B1F-4EA0-874D-6E698D4CF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Line 55">
              <a:extLst>
                <a:ext uri="{FF2B5EF4-FFF2-40B4-BE49-F238E27FC236}">
                  <a16:creationId xmlns:a16="http://schemas.microsoft.com/office/drawing/2014/main" id="{4D6C8007-3EEA-4A7C-BA7D-5002BDF54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Line 56">
              <a:extLst>
                <a:ext uri="{FF2B5EF4-FFF2-40B4-BE49-F238E27FC236}">
                  <a16:creationId xmlns:a16="http://schemas.microsoft.com/office/drawing/2014/main" id="{EA567EB5-72D7-4043-96A5-78AA032E1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Line 57">
              <a:extLst>
                <a:ext uri="{FF2B5EF4-FFF2-40B4-BE49-F238E27FC236}">
                  <a16:creationId xmlns:a16="http://schemas.microsoft.com/office/drawing/2014/main" id="{C36C8A51-8E52-4FB3-AB9A-EC3109D80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Line 58">
              <a:extLst>
                <a:ext uri="{FF2B5EF4-FFF2-40B4-BE49-F238E27FC236}">
                  <a16:creationId xmlns:a16="http://schemas.microsoft.com/office/drawing/2014/main" id="{4203C7D9-BE93-46B0-8E61-3A04EF5AA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Line 59">
              <a:extLst>
                <a:ext uri="{FF2B5EF4-FFF2-40B4-BE49-F238E27FC236}">
                  <a16:creationId xmlns:a16="http://schemas.microsoft.com/office/drawing/2014/main" id="{B3EB8F54-3A14-488D-A137-9273411E3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9" name="Group 53">
            <a:extLst>
              <a:ext uri="{FF2B5EF4-FFF2-40B4-BE49-F238E27FC236}">
                <a16:creationId xmlns:a16="http://schemas.microsoft.com/office/drawing/2014/main" id="{117E7199-556F-40C6-BAC4-EF6346CB56D7}"/>
              </a:ext>
            </a:extLst>
          </p:cNvPr>
          <p:cNvGrpSpPr>
            <a:grpSpLocks/>
          </p:cNvGrpSpPr>
          <p:nvPr/>
        </p:nvGrpSpPr>
        <p:grpSpPr bwMode="auto">
          <a:xfrm>
            <a:off x="10628605" y="3701881"/>
            <a:ext cx="290513" cy="647700"/>
            <a:chOff x="3923" y="3022"/>
            <a:chExt cx="183" cy="408"/>
          </a:xfrm>
        </p:grpSpPr>
        <p:sp>
          <p:nvSpPr>
            <p:cNvPr id="450" name="Oval 54">
              <a:extLst>
                <a:ext uri="{FF2B5EF4-FFF2-40B4-BE49-F238E27FC236}">
                  <a16:creationId xmlns:a16="http://schemas.microsoft.com/office/drawing/2014/main" id="{191943B5-3AFC-4A8D-B7BF-BD0781C24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Line 55">
              <a:extLst>
                <a:ext uri="{FF2B5EF4-FFF2-40B4-BE49-F238E27FC236}">
                  <a16:creationId xmlns:a16="http://schemas.microsoft.com/office/drawing/2014/main" id="{1323CF00-5573-46AE-9811-F23B2D192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Line 56">
              <a:extLst>
                <a:ext uri="{FF2B5EF4-FFF2-40B4-BE49-F238E27FC236}">
                  <a16:creationId xmlns:a16="http://schemas.microsoft.com/office/drawing/2014/main" id="{5BAB3EB4-10C8-4050-9FF8-21E3ADEE6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Line 57">
              <a:extLst>
                <a:ext uri="{FF2B5EF4-FFF2-40B4-BE49-F238E27FC236}">
                  <a16:creationId xmlns:a16="http://schemas.microsoft.com/office/drawing/2014/main" id="{01128617-6E28-46C8-ADD1-3F0A6663E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Line 58">
              <a:extLst>
                <a:ext uri="{FF2B5EF4-FFF2-40B4-BE49-F238E27FC236}">
                  <a16:creationId xmlns:a16="http://schemas.microsoft.com/office/drawing/2014/main" id="{682CC72F-E7B8-4D1C-927F-E8682A780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Line 59">
              <a:extLst>
                <a:ext uri="{FF2B5EF4-FFF2-40B4-BE49-F238E27FC236}">
                  <a16:creationId xmlns:a16="http://schemas.microsoft.com/office/drawing/2014/main" id="{53BF8E49-BADA-4728-AACC-FA5C3D6E7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6" name="Group 53">
            <a:extLst>
              <a:ext uri="{FF2B5EF4-FFF2-40B4-BE49-F238E27FC236}">
                <a16:creationId xmlns:a16="http://schemas.microsoft.com/office/drawing/2014/main" id="{824EFE97-B686-4EEB-B9B4-60391AA9EDDB}"/>
              </a:ext>
            </a:extLst>
          </p:cNvPr>
          <p:cNvGrpSpPr>
            <a:grpSpLocks/>
          </p:cNvGrpSpPr>
          <p:nvPr/>
        </p:nvGrpSpPr>
        <p:grpSpPr bwMode="auto">
          <a:xfrm>
            <a:off x="10457623" y="1603634"/>
            <a:ext cx="290513" cy="647700"/>
            <a:chOff x="3923" y="3022"/>
            <a:chExt cx="183" cy="408"/>
          </a:xfrm>
        </p:grpSpPr>
        <p:sp>
          <p:nvSpPr>
            <p:cNvPr id="457" name="Oval 54">
              <a:extLst>
                <a:ext uri="{FF2B5EF4-FFF2-40B4-BE49-F238E27FC236}">
                  <a16:creationId xmlns:a16="http://schemas.microsoft.com/office/drawing/2014/main" id="{0857E5CB-66B9-4EDC-8EBE-ABEE74F29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Line 55">
              <a:extLst>
                <a:ext uri="{FF2B5EF4-FFF2-40B4-BE49-F238E27FC236}">
                  <a16:creationId xmlns:a16="http://schemas.microsoft.com/office/drawing/2014/main" id="{6AA861CD-9331-40E1-AFB9-DEE240A54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Line 56">
              <a:extLst>
                <a:ext uri="{FF2B5EF4-FFF2-40B4-BE49-F238E27FC236}">
                  <a16:creationId xmlns:a16="http://schemas.microsoft.com/office/drawing/2014/main" id="{4849D9F1-1E3B-489C-95A0-0BDAE1F240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Line 57">
              <a:extLst>
                <a:ext uri="{FF2B5EF4-FFF2-40B4-BE49-F238E27FC236}">
                  <a16:creationId xmlns:a16="http://schemas.microsoft.com/office/drawing/2014/main" id="{67FD2EC5-A6E9-4A22-B8D2-7F142E531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Line 58">
              <a:extLst>
                <a:ext uri="{FF2B5EF4-FFF2-40B4-BE49-F238E27FC236}">
                  <a16:creationId xmlns:a16="http://schemas.microsoft.com/office/drawing/2014/main" id="{79344888-A88D-4295-BAC6-B8444FFF1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Line 59">
              <a:extLst>
                <a:ext uri="{FF2B5EF4-FFF2-40B4-BE49-F238E27FC236}">
                  <a16:creationId xmlns:a16="http://schemas.microsoft.com/office/drawing/2014/main" id="{ACFB70D0-AE3B-4020-8CAE-6713B01BC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3" name="Group 53">
            <a:extLst>
              <a:ext uri="{FF2B5EF4-FFF2-40B4-BE49-F238E27FC236}">
                <a16:creationId xmlns:a16="http://schemas.microsoft.com/office/drawing/2014/main" id="{F5D88821-8947-47E3-A602-5FF7F0F14755}"/>
              </a:ext>
            </a:extLst>
          </p:cNvPr>
          <p:cNvGrpSpPr>
            <a:grpSpLocks/>
          </p:cNvGrpSpPr>
          <p:nvPr/>
        </p:nvGrpSpPr>
        <p:grpSpPr bwMode="auto">
          <a:xfrm>
            <a:off x="10469675" y="2578260"/>
            <a:ext cx="290513" cy="647700"/>
            <a:chOff x="3923" y="3022"/>
            <a:chExt cx="183" cy="408"/>
          </a:xfrm>
        </p:grpSpPr>
        <p:sp>
          <p:nvSpPr>
            <p:cNvPr id="464" name="Oval 54">
              <a:extLst>
                <a:ext uri="{FF2B5EF4-FFF2-40B4-BE49-F238E27FC236}">
                  <a16:creationId xmlns:a16="http://schemas.microsoft.com/office/drawing/2014/main" id="{62498083-CFD4-4617-851F-0B588839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Line 55">
              <a:extLst>
                <a:ext uri="{FF2B5EF4-FFF2-40B4-BE49-F238E27FC236}">
                  <a16:creationId xmlns:a16="http://schemas.microsoft.com/office/drawing/2014/main" id="{2D52AC4B-30EC-4B1F-8F2A-772B0FDE33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Line 56">
              <a:extLst>
                <a:ext uri="{FF2B5EF4-FFF2-40B4-BE49-F238E27FC236}">
                  <a16:creationId xmlns:a16="http://schemas.microsoft.com/office/drawing/2014/main" id="{A46E9090-282E-47D7-B912-ACB15CD49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Line 57">
              <a:extLst>
                <a:ext uri="{FF2B5EF4-FFF2-40B4-BE49-F238E27FC236}">
                  <a16:creationId xmlns:a16="http://schemas.microsoft.com/office/drawing/2014/main" id="{F281FAC3-A23F-48E3-8CC6-E0B22D375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Line 58">
              <a:extLst>
                <a:ext uri="{FF2B5EF4-FFF2-40B4-BE49-F238E27FC236}">
                  <a16:creationId xmlns:a16="http://schemas.microsoft.com/office/drawing/2014/main" id="{B40AC09F-8912-4762-BD80-BDFD86BA6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Line 59">
              <a:extLst>
                <a:ext uri="{FF2B5EF4-FFF2-40B4-BE49-F238E27FC236}">
                  <a16:creationId xmlns:a16="http://schemas.microsoft.com/office/drawing/2014/main" id="{5DA2F2AD-ED2B-46F7-81E1-53F99C003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0" name="Group 53">
            <a:extLst>
              <a:ext uri="{FF2B5EF4-FFF2-40B4-BE49-F238E27FC236}">
                <a16:creationId xmlns:a16="http://schemas.microsoft.com/office/drawing/2014/main" id="{84BA3440-047E-4C3D-A49B-71EA23193ADE}"/>
              </a:ext>
            </a:extLst>
          </p:cNvPr>
          <p:cNvGrpSpPr>
            <a:grpSpLocks/>
          </p:cNvGrpSpPr>
          <p:nvPr/>
        </p:nvGrpSpPr>
        <p:grpSpPr bwMode="auto">
          <a:xfrm>
            <a:off x="11024918" y="1725772"/>
            <a:ext cx="290513" cy="647700"/>
            <a:chOff x="3923" y="3022"/>
            <a:chExt cx="183" cy="408"/>
          </a:xfrm>
        </p:grpSpPr>
        <p:sp>
          <p:nvSpPr>
            <p:cNvPr id="471" name="Oval 54">
              <a:extLst>
                <a:ext uri="{FF2B5EF4-FFF2-40B4-BE49-F238E27FC236}">
                  <a16:creationId xmlns:a16="http://schemas.microsoft.com/office/drawing/2014/main" id="{026DE6E5-A572-4AC2-A772-A9384908F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Line 55">
              <a:extLst>
                <a:ext uri="{FF2B5EF4-FFF2-40B4-BE49-F238E27FC236}">
                  <a16:creationId xmlns:a16="http://schemas.microsoft.com/office/drawing/2014/main" id="{95A10A04-B523-4BEF-B148-C32CA1F5F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Line 56">
              <a:extLst>
                <a:ext uri="{FF2B5EF4-FFF2-40B4-BE49-F238E27FC236}">
                  <a16:creationId xmlns:a16="http://schemas.microsoft.com/office/drawing/2014/main" id="{0B53BC8C-E3AE-486C-9554-DBB04DA88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Line 57">
              <a:extLst>
                <a:ext uri="{FF2B5EF4-FFF2-40B4-BE49-F238E27FC236}">
                  <a16:creationId xmlns:a16="http://schemas.microsoft.com/office/drawing/2014/main" id="{5D9760C7-2C0D-412D-BDCF-59EAAB5B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Line 58">
              <a:extLst>
                <a:ext uri="{FF2B5EF4-FFF2-40B4-BE49-F238E27FC236}">
                  <a16:creationId xmlns:a16="http://schemas.microsoft.com/office/drawing/2014/main" id="{CE66D090-B5C8-4779-AB38-23CECF1A5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Line 59">
              <a:extLst>
                <a:ext uri="{FF2B5EF4-FFF2-40B4-BE49-F238E27FC236}">
                  <a16:creationId xmlns:a16="http://schemas.microsoft.com/office/drawing/2014/main" id="{B00F5822-6180-48A2-9E76-DCA2BA9AFE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7" name="Group 53">
            <a:extLst>
              <a:ext uri="{FF2B5EF4-FFF2-40B4-BE49-F238E27FC236}">
                <a16:creationId xmlns:a16="http://schemas.microsoft.com/office/drawing/2014/main" id="{2141751A-40F6-4E8B-AF23-C4B285B74932}"/>
              </a:ext>
            </a:extLst>
          </p:cNvPr>
          <p:cNvGrpSpPr>
            <a:grpSpLocks/>
          </p:cNvGrpSpPr>
          <p:nvPr/>
        </p:nvGrpSpPr>
        <p:grpSpPr bwMode="auto">
          <a:xfrm>
            <a:off x="11327655" y="602769"/>
            <a:ext cx="290513" cy="647700"/>
            <a:chOff x="3923" y="3022"/>
            <a:chExt cx="183" cy="408"/>
          </a:xfrm>
        </p:grpSpPr>
        <p:sp>
          <p:nvSpPr>
            <p:cNvPr id="478" name="Oval 54">
              <a:extLst>
                <a:ext uri="{FF2B5EF4-FFF2-40B4-BE49-F238E27FC236}">
                  <a16:creationId xmlns:a16="http://schemas.microsoft.com/office/drawing/2014/main" id="{9E5114ED-1717-43DC-8E60-600A1AFE8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Line 55">
              <a:extLst>
                <a:ext uri="{FF2B5EF4-FFF2-40B4-BE49-F238E27FC236}">
                  <a16:creationId xmlns:a16="http://schemas.microsoft.com/office/drawing/2014/main" id="{1CDCB08A-A878-484F-9AE2-58B6217BF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Line 56">
              <a:extLst>
                <a:ext uri="{FF2B5EF4-FFF2-40B4-BE49-F238E27FC236}">
                  <a16:creationId xmlns:a16="http://schemas.microsoft.com/office/drawing/2014/main" id="{93298BCF-DE64-4B3F-BAAD-448E9B367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Line 57">
              <a:extLst>
                <a:ext uri="{FF2B5EF4-FFF2-40B4-BE49-F238E27FC236}">
                  <a16:creationId xmlns:a16="http://schemas.microsoft.com/office/drawing/2014/main" id="{BDE91902-0538-4B03-868A-F16F97476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Line 58">
              <a:extLst>
                <a:ext uri="{FF2B5EF4-FFF2-40B4-BE49-F238E27FC236}">
                  <a16:creationId xmlns:a16="http://schemas.microsoft.com/office/drawing/2014/main" id="{DF9C5E5D-BA6A-4DAA-9058-F41F53765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Line 59">
              <a:extLst>
                <a:ext uri="{FF2B5EF4-FFF2-40B4-BE49-F238E27FC236}">
                  <a16:creationId xmlns:a16="http://schemas.microsoft.com/office/drawing/2014/main" id="{B8352CD6-4D7C-4069-952B-21B3A3EC93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4" name="Group 53">
            <a:extLst>
              <a:ext uri="{FF2B5EF4-FFF2-40B4-BE49-F238E27FC236}">
                <a16:creationId xmlns:a16="http://schemas.microsoft.com/office/drawing/2014/main" id="{CB70F8DC-DD35-45DC-81F6-F47929D73D5A}"/>
              </a:ext>
            </a:extLst>
          </p:cNvPr>
          <p:cNvGrpSpPr>
            <a:grpSpLocks/>
          </p:cNvGrpSpPr>
          <p:nvPr/>
        </p:nvGrpSpPr>
        <p:grpSpPr bwMode="auto">
          <a:xfrm>
            <a:off x="9322146" y="-1422"/>
            <a:ext cx="290513" cy="647700"/>
            <a:chOff x="3923" y="3022"/>
            <a:chExt cx="183" cy="408"/>
          </a:xfrm>
        </p:grpSpPr>
        <p:sp>
          <p:nvSpPr>
            <p:cNvPr id="485" name="Oval 54">
              <a:extLst>
                <a:ext uri="{FF2B5EF4-FFF2-40B4-BE49-F238E27FC236}">
                  <a16:creationId xmlns:a16="http://schemas.microsoft.com/office/drawing/2014/main" id="{222747BF-C210-4292-8BA6-130A95B98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Line 55">
              <a:extLst>
                <a:ext uri="{FF2B5EF4-FFF2-40B4-BE49-F238E27FC236}">
                  <a16:creationId xmlns:a16="http://schemas.microsoft.com/office/drawing/2014/main" id="{323AD76F-040A-45EF-9650-E281E73A6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Line 56">
              <a:extLst>
                <a:ext uri="{FF2B5EF4-FFF2-40B4-BE49-F238E27FC236}">
                  <a16:creationId xmlns:a16="http://schemas.microsoft.com/office/drawing/2014/main" id="{D62FE945-EABD-442B-AC89-01AFD523D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Line 57">
              <a:extLst>
                <a:ext uri="{FF2B5EF4-FFF2-40B4-BE49-F238E27FC236}">
                  <a16:creationId xmlns:a16="http://schemas.microsoft.com/office/drawing/2014/main" id="{3F1C76D2-429A-4757-96CD-ADC670533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Line 58">
              <a:extLst>
                <a:ext uri="{FF2B5EF4-FFF2-40B4-BE49-F238E27FC236}">
                  <a16:creationId xmlns:a16="http://schemas.microsoft.com/office/drawing/2014/main" id="{18D89EAD-B7DA-4453-9F85-CFCE8E0BD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Line 59">
              <a:extLst>
                <a:ext uri="{FF2B5EF4-FFF2-40B4-BE49-F238E27FC236}">
                  <a16:creationId xmlns:a16="http://schemas.microsoft.com/office/drawing/2014/main" id="{6AB62BB0-156F-4F53-8FB6-5DCFAFC0E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" name="Group 53">
            <a:extLst>
              <a:ext uri="{FF2B5EF4-FFF2-40B4-BE49-F238E27FC236}">
                <a16:creationId xmlns:a16="http://schemas.microsoft.com/office/drawing/2014/main" id="{CDDEAEE1-143F-405E-A15B-302F60903EE1}"/>
              </a:ext>
            </a:extLst>
          </p:cNvPr>
          <p:cNvGrpSpPr>
            <a:grpSpLocks/>
          </p:cNvGrpSpPr>
          <p:nvPr/>
        </p:nvGrpSpPr>
        <p:grpSpPr bwMode="auto">
          <a:xfrm>
            <a:off x="8227215" y="307853"/>
            <a:ext cx="290513" cy="647700"/>
            <a:chOff x="3923" y="3022"/>
            <a:chExt cx="183" cy="408"/>
          </a:xfrm>
        </p:grpSpPr>
        <p:sp>
          <p:nvSpPr>
            <p:cNvPr id="492" name="Oval 54">
              <a:extLst>
                <a:ext uri="{FF2B5EF4-FFF2-40B4-BE49-F238E27FC236}">
                  <a16:creationId xmlns:a16="http://schemas.microsoft.com/office/drawing/2014/main" id="{79487670-FD7A-4D40-8800-1040C4E3F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Line 55">
              <a:extLst>
                <a:ext uri="{FF2B5EF4-FFF2-40B4-BE49-F238E27FC236}">
                  <a16:creationId xmlns:a16="http://schemas.microsoft.com/office/drawing/2014/main" id="{AF622596-A120-423D-B4F5-140D37389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Line 56">
              <a:extLst>
                <a:ext uri="{FF2B5EF4-FFF2-40B4-BE49-F238E27FC236}">
                  <a16:creationId xmlns:a16="http://schemas.microsoft.com/office/drawing/2014/main" id="{6F6251EC-EE52-46B8-B917-46E49C0C7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Line 57">
              <a:extLst>
                <a:ext uri="{FF2B5EF4-FFF2-40B4-BE49-F238E27FC236}">
                  <a16:creationId xmlns:a16="http://schemas.microsoft.com/office/drawing/2014/main" id="{FE1669C6-0F22-4982-BFC2-75726D492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Line 58">
              <a:extLst>
                <a:ext uri="{FF2B5EF4-FFF2-40B4-BE49-F238E27FC236}">
                  <a16:creationId xmlns:a16="http://schemas.microsoft.com/office/drawing/2014/main" id="{B706F665-AAB3-4725-9D27-B7D50476B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Line 59">
              <a:extLst>
                <a:ext uri="{FF2B5EF4-FFF2-40B4-BE49-F238E27FC236}">
                  <a16:creationId xmlns:a16="http://schemas.microsoft.com/office/drawing/2014/main" id="{CC0FFDAC-26D2-4C34-A682-318A789E6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8" name="Group 53">
            <a:extLst>
              <a:ext uri="{FF2B5EF4-FFF2-40B4-BE49-F238E27FC236}">
                <a16:creationId xmlns:a16="http://schemas.microsoft.com/office/drawing/2014/main" id="{6CAC7048-AEF9-406B-AADD-33E3AB55E183}"/>
              </a:ext>
            </a:extLst>
          </p:cNvPr>
          <p:cNvGrpSpPr>
            <a:grpSpLocks/>
          </p:cNvGrpSpPr>
          <p:nvPr/>
        </p:nvGrpSpPr>
        <p:grpSpPr bwMode="auto">
          <a:xfrm>
            <a:off x="8670660" y="734921"/>
            <a:ext cx="290513" cy="647700"/>
            <a:chOff x="3923" y="3022"/>
            <a:chExt cx="183" cy="408"/>
          </a:xfrm>
        </p:grpSpPr>
        <p:sp>
          <p:nvSpPr>
            <p:cNvPr id="499" name="Oval 54">
              <a:extLst>
                <a:ext uri="{FF2B5EF4-FFF2-40B4-BE49-F238E27FC236}">
                  <a16:creationId xmlns:a16="http://schemas.microsoft.com/office/drawing/2014/main" id="{60532BB4-D713-4882-B42E-B7EEB5DE6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Line 55">
              <a:extLst>
                <a:ext uri="{FF2B5EF4-FFF2-40B4-BE49-F238E27FC236}">
                  <a16:creationId xmlns:a16="http://schemas.microsoft.com/office/drawing/2014/main" id="{A84F975C-AD32-4109-888D-EEB216258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Line 56">
              <a:extLst>
                <a:ext uri="{FF2B5EF4-FFF2-40B4-BE49-F238E27FC236}">
                  <a16:creationId xmlns:a16="http://schemas.microsoft.com/office/drawing/2014/main" id="{4018E0E5-6986-4C28-8B60-95E376143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Line 57">
              <a:extLst>
                <a:ext uri="{FF2B5EF4-FFF2-40B4-BE49-F238E27FC236}">
                  <a16:creationId xmlns:a16="http://schemas.microsoft.com/office/drawing/2014/main" id="{0B9C7EE0-64A8-4EBC-A433-02C07D423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Line 58">
              <a:extLst>
                <a:ext uri="{FF2B5EF4-FFF2-40B4-BE49-F238E27FC236}">
                  <a16:creationId xmlns:a16="http://schemas.microsoft.com/office/drawing/2014/main" id="{A2747C50-493C-49B4-8FE0-21D5E9F81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Line 59">
              <a:extLst>
                <a:ext uri="{FF2B5EF4-FFF2-40B4-BE49-F238E27FC236}">
                  <a16:creationId xmlns:a16="http://schemas.microsoft.com/office/drawing/2014/main" id="{3721E472-56D8-4720-A27A-4DCFEB826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5" name="Group 53">
            <a:extLst>
              <a:ext uri="{FF2B5EF4-FFF2-40B4-BE49-F238E27FC236}">
                <a16:creationId xmlns:a16="http://schemas.microsoft.com/office/drawing/2014/main" id="{57A0DF9C-343F-46B7-92AA-AC913494FA0A}"/>
              </a:ext>
            </a:extLst>
          </p:cNvPr>
          <p:cNvGrpSpPr>
            <a:grpSpLocks/>
          </p:cNvGrpSpPr>
          <p:nvPr/>
        </p:nvGrpSpPr>
        <p:grpSpPr bwMode="auto">
          <a:xfrm>
            <a:off x="7529249" y="795989"/>
            <a:ext cx="290513" cy="647700"/>
            <a:chOff x="3923" y="3022"/>
            <a:chExt cx="183" cy="408"/>
          </a:xfrm>
        </p:grpSpPr>
        <p:sp>
          <p:nvSpPr>
            <p:cNvPr id="506" name="Oval 54">
              <a:extLst>
                <a:ext uri="{FF2B5EF4-FFF2-40B4-BE49-F238E27FC236}">
                  <a16:creationId xmlns:a16="http://schemas.microsoft.com/office/drawing/2014/main" id="{431760E1-30FE-4F43-AD08-8C80508CA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Line 55">
              <a:extLst>
                <a:ext uri="{FF2B5EF4-FFF2-40B4-BE49-F238E27FC236}">
                  <a16:creationId xmlns:a16="http://schemas.microsoft.com/office/drawing/2014/main" id="{537BAD69-632C-49AD-95CA-52A13F609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Line 56">
              <a:extLst>
                <a:ext uri="{FF2B5EF4-FFF2-40B4-BE49-F238E27FC236}">
                  <a16:creationId xmlns:a16="http://schemas.microsoft.com/office/drawing/2014/main" id="{8CA8F7DD-69F0-460E-AB48-206F966D24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Line 57">
              <a:extLst>
                <a:ext uri="{FF2B5EF4-FFF2-40B4-BE49-F238E27FC236}">
                  <a16:creationId xmlns:a16="http://schemas.microsoft.com/office/drawing/2014/main" id="{985F4775-FC75-4011-8990-577492E7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Line 58">
              <a:extLst>
                <a:ext uri="{FF2B5EF4-FFF2-40B4-BE49-F238E27FC236}">
                  <a16:creationId xmlns:a16="http://schemas.microsoft.com/office/drawing/2014/main" id="{6E79B011-1BB6-49F8-8BCB-676FBDAA6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Line 59">
              <a:extLst>
                <a:ext uri="{FF2B5EF4-FFF2-40B4-BE49-F238E27FC236}">
                  <a16:creationId xmlns:a16="http://schemas.microsoft.com/office/drawing/2014/main" id="{20BFC84F-FC52-4BB9-B512-406A1B5D2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" name="Group 53">
            <a:extLst>
              <a:ext uri="{FF2B5EF4-FFF2-40B4-BE49-F238E27FC236}">
                <a16:creationId xmlns:a16="http://schemas.microsoft.com/office/drawing/2014/main" id="{BEB09D5E-FFEC-43AD-BD38-9717440E2422}"/>
              </a:ext>
            </a:extLst>
          </p:cNvPr>
          <p:cNvGrpSpPr>
            <a:grpSpLocks/>
          </p:cNvGrpSpPr>
          <p:nvPr/>
        </p:nvGrpSpPr>
        <p:grpSpPr bwMode="auto">
          <a:xfrm>
            <a:off x="9722990" y="560975"/>
            <a:ext cx="290513" cy="647700"/>
            <a:chOff x="3923" y="3022"/>
            <a:chExt cx="183" cy="408"/>
          </a:xfrm>
        </p:grpSpPr>
        <p:sp>
          <p:nvSpPr>
            <p:cNvPr id="513" name="Oval 54">
              <a:extLst>
                <a:ext uri="{FF2B5EF4-FFF2-40B4-BE49-F238E27FC236}">
                  <a16:creationId xmlns:a16="http://schemas.microsoft.com/office/drawing/2014/main" id="{7C527376-3808-4CFC-9C09-4FC130B7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Line 55">
              <a:extLst>
                <a:ext uri="{FF2B5EF4-FFF2-40B4-BE49-F238E27FC236}">
                  <a16:creationId xmlns:a16="http://schemas.microsoft.com/office/drawing/2014/main" id="{B4B33FE0-6164-4A20-A227-8BB62CB0C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Line 56">
              <a:extLst>
                <a:ext uri="{FF2B5EF4-FFF2-40B4-BE49-F238E27FC236}">
                  <a16:creationId xmlns:a16="http://schemas.microsoft.com/office/drawing/2014/main" id="{23B32BAB-0E2E-42BC-891A-5787344E2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Line 57">
              <a:extLst>
                <a:ext uri="{FF2B5EF4-FFF2-40B4-BE49-F238E27FC236}">
                  <a16:creationId xmlns:a16="http://schemas.microsoft.com/office/drawing/2014/main" id="{B3F8072D-172C-4623-B6FA-E4958EB569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58">
              <a:extLst>
                <a:ext uri="{FF2B5EF4-FFF2-40B4-BE49-F238E27FC236}">
                  <a16:creationId xmlns:a16="http://schemas.microsoft.com/office/drawing/2014/main" id="{21C9A0FA-B4AC-4B9C-B91A-38EE511E5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59">
              <a:extLst>
                <a:ext uri="{FF2B5EF4-FFF2-40B4-BE49-F238E27FC236}">
                  <a16:creationId xmlns:a16="http://schemas.microsoft.com/office/drawing/2014/main" id="{4BFD5269-FFCF-472D-9EC1-EA11696EA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9" name="Group 53">
            <a:extLst>
              <a:ext uri="{FF2B5EF4-FFF2-40B4-BE49-F238E27FC236}">
                <a16:creationId xmlns:a16="http://schemas.microsoft.com/office/drawing/2014/main" id="{3AAA149C-D51A-4E86-A1BE-FFDA3682542F}"/>
              </a:ext>
            </a:extLst>
          </p:cNvPr>
          <p:cNvGrpSpPr>
            <a:grpSpLocks/>
          </p:cNvGrpSpPr>
          <p:nvPr/>
        </p:nvGrpSpPr>
        <p:grpSpPr bwMode="auto">
          <a:xfrm>
            <a:off x="10415565" y="646278"/>
            <a:ext cx="290513" cy="647700"/>
            <a:chOff x="3923" y="3022"/>
            <a:chExt cx="183" cy="408"/>
          </a:xfrm>
        </p:grpSpPr>
        <p:sp>
          <p:nvSpPr>
            <p:cNvPr id="520" name="Oval 54">
              <a:extLst>
                <a:ext uri="{FF2B5EF4-FFF2-40B4-BE49-F238E27FC236}">
                  <a16:creationId xmlns:a16="http://schemas.microsoft.com/office/drawing/2014/main" id="{4FD8DAE8-A865-46E5-9570-ECF25922A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Line 55">
              <a:extLst>
                <a:ext uri="{FF2B5EF4-FFF2-40B4-BE49-F238E27FC236}">
                  <a16:creationId xmlns:a16="http://schemas.microsoft.com/office/drawing/2014/main" id="{95256135-5043-4133-BE98-96FFB0229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56">
              <a:extLst>
                <a:ext uri="{FF2B5EF4-FFF2-40B4-BE49-F238E27FC236}">
                  <a16:creationId xmlns:a16="http://schemas.microsoft.com/office/drawing/2014/main" id="{B1114A36-491F-42BB-AE2E-B73F3A10A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57">
              <a:extLst>
                <a:ext uri="{FF2B5EF4-FFF2-40B4-BE49-F238E27FC236}">
                  <a16:creationId xmlns:a16="http://schemas.microsoft.com/office/drawing/2014/main" id="{1F91792D-3759-4748-913C-59D527E43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58">
              <a:extLst>
                <a:ext uri="{FF2B5EF4-FFF2-40B4-BE49-F238E27FC236}">
                  <a16:creationId xmlns:a16="http://schemas.microsoft.com/office/drawing/2014/main" id="{AAA952FB-90E8-475D-8E2C-A5E5BFF53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59">
              <a:extLst>
                <a:ext uri="{FF2B5EF4-FFF2-40B4-BE49-F238E27FC236}">
                  <a16:creationId xmlns:a16="http://schemas.microsoft.com/office/drawing/2014/main" id="{42EC63D8-1831-4FC7-AEEE-A3CBD92F3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6" name="Group 53">
            <a:extLst>
              <a:ext uri="{FF2B5EF4-FFF2-40B4-BE49-F238E27FC236}">
                <a16:creationId xmlns:a16="http://schemas.microsoft.com/office/drawing/2014/main" id="{858EC552-87A4-42E3-8305-6CCA825E376E}"/>
              </a:ext>
            </a:extLst>
          </p:cNvPr>
          <p:cNvGrpSpPr>
            <a:grpSpLocks/>
          </p:cNvGrpSpPr>
          <p:nvPr/>
        </p:nvGrpSpPr>
        <p:grpSpPr bwMode="auto">
          <a:xfrm>
            <a:off x="8858284" y="2820266"/>
            <a:ext cx="290513" cy="703912"/>
            <a:chOff x="3923" y="3022"/>
            <a:chExt cx="183" cy="408"/>
          </a:xfrm>
        </p:grpSpPr>
        <p:sp>
          <p:nvSpPr>
            <p:cNvPr id="527" name="Oval 54">
              <a:extLst>
                <a:ext uri="{FF2B5EF4-FFF2-40B4-BE49-F238E27FC236}">
                  <a16:creationId xmlns:a16="http://schemas.microsoft.com/office/drawing/2014/main" id="{8B3ADC06-9BB7-43F2-9866-4AC5A4026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Line 55">
              <a:extLst>
                <a:ext uri="{FF2B5EF4-FFF2-40B4-BE49-F238E27FC236}">
                  <a16:creationId xmlns:a16="http://schemas.microsoft.com/office/drawing/2014/main" id="{9E53A689-7A2C-42DD-87DB-9061BF7AF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Line 56">
              <a:extLst>
                <a:ext uri="{FF2B5EF4-FFF2-40B4-BE49-F238E27FC236}">
                  <a16:creationId xmlns:a16="http://schemas.microsoft.com/office/drawing/2014/main" id="{CE3477DB-7964-4B45-94CB-BBA2946A4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Line 57">
              <a:extLst>
                <a:ext uri="{FF2B5EF4-FFF2-40B4-BE49-F238E27FC236}">
                  <a16:creationId xmlns:a16="http://schemas.microsoft.com/office/drawing/2014/main" id="{34554C8A-4F63-42EC-A053-E513AEA5F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Line 58">
              <a:extLst>
                <a:ext uri="{FF2B5EF4-FFF2-40B4-BE49-F238E27FC236}">
                  <a16:creationId xmlns:a16="http://schemas.microsoft.com/office/drawing/2014/main" id="{6D2980B3-3F3A-4C8F-9BB4-B15398955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Line 59">
              <a:extLst>
                <a:ext uri="{FF2B5EF4-FFF2-40B4-BE49-F238E27FC236}">
                  <a16:creationId xmlns:a16="http://schemas.microsoft.com/office/drawing/2014/main" id="{9DF948A5-452D-4473-95B2-35300A19A2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" name="Group 53">
            <a:extLst>
              <a:ext uri="{FF2B5EF4-FFF2-40B4-BE49-F238E27FC236}">
                <a16:creationId xmlns:a16="http://schemas.microsoft.com/office/drawing/2014/main" id="{89F40866-5049-41EC-8571-33632ABEBC53}"/>
              </a:ext>
            </a:extLst>
          </p:cNvPr>
          <p:cNvGrpSpPr>
            <a:grpSpLocks/>
          </p:cNvGrpSpPr>
          <p:nvPr/>
        </p:nvGrpSpPr>
        <p:grpSpPr bwMode="auto">
          <a:xfrm>
            <a:off x="7786016" y="1941216"/>
            <a:ext cx="290513" cy="703912"/>
            <a:chOff x="3923" y="3022"/>
            <a:chExt cx="183" cy="408"/>
          </a:xfrm>
        </p:grpSpPr>
        <p:sp>
          <p:nvSpPr>
            <p:cNvPr id="534" name="Oval 54">
              <a:extLst>
                <a:ext uri="{FF2B5EF4-FFF2-40B4-BE49-F238E27FC236}">
                  <a16:creationId xmlns:a16="http://schemas.microsoft.com/office/drawing/2014/main" id="{6630FC43-22E4-4A59-9314-D72E3A02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Line 55">
              <a:extLst>
                <a:ext uri="{FF2B5EF4-FFF2-40B4-BE49-F238E27FC236}">
                  <a16:creationId xmlns:a16="http://schemas.microsoft.com/office/drawing/2014/main" id="{2816CD93-915A-4D97-9582-C00DEF40B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Line 56">
              <a:extLst>
                <a:ext uri="{FF2B5EF4-FFF2-40B4-BE49-F238E27FC236}">
                  <a16:creationId xmlns:a16="http://schemas.microsoft.com/office/drawing/2014/main" id="{B0BFC49D-EFD5-49E8-8FDD-6A144E5AA5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Line 57">
              <a:extLst>
                <a:ext uri="{FF2B5EF4-FFF2-40B4-BE49-F238E27FC236}">
                  <a16:creationId xmlns:a16="http://schemas.microsoft.com/office/drawing/2014/main" id="{05D9C5CD-C661-401F-910E-0ACF6A617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Line 58">
              <a:extLst>
                <a:ext uri="{FF2B5EF4-FFF2-40B4-BE49-F238E27FC236}">
                  <a16:creationId xmlns:a16="http://schemas.microsoft.com/office/drawing/2014/main" id="{5D17D07D-866B-43B5-BD1A-CCB475D11A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Line 59">
              <a:extLst>
                <a:ext uri="{FF2B5EF4-FFF2-40B4-BE49-F238E27FC236}">
                  <a16:creationId xmlns:a16="http://schemas.microsoft.com/office/drawing/2014/main" id="{6CC797B1-8FB6-453C-8696-FD95BBC3D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0" name="Group 53">
            <a:extLst>
              <a:ext uri="{FF2B5EF4-FFF2-40B4-BE49-F238E27FC236}">
                <a16:creationId xmlns:a16="http://schemas.microsoft.com/office/drawing/2014/main" id="{FBBEA21E-DF73-49EC-8BCF-3B0AFDFB2A97}"/>
              </a:ext>
            </a:extLst>
          </p:cNvPr>
          <p:cNvGrpSpPr>
            <a:grpSpLocks/>
          </p:cNvGrpSpPr>
          <p:nvPr/>
        </p:nvGrpSpPr>
        <p:grpSpPr bwMode="auto">
          <a:xfrm>
            <a:off x="8434094" y="1516704"/>
            <a:ext cx="290513" cy="703912"/>
            <a:chOff x="3923" y="3022"/>
            <a:chExt cx="183" cy="408"/>
          </a:xfrm>
        </p:grpSpPr>
        <p:sp>
          <p:nvSpPr>
            <p:cNvPr id="541" name="Oval 54">
              <a:extLst>
                <a:ext uri="{FF2B5EF4-FFF2-40B4-BE49-F238E27FC236}">
                  <a16:creationId xmlns:a16="http://schemas.microsoft.com/office/drawing/2014/main" id="{F8C9698E-86DA-4EA2-B57A-51D32FB31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Line 55">
              <a:extLst>
                <a:ext uri="{FF2B5EF4-FFF2-40B4-BE49-F238E27FC236}">
                  <a16:creationId xmlns:a16="http://schemas.microsoft.com/office/drawing/2014/main" id="{BEF9DC38-41A3-4CBC-9AB3-3D89AFF8C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56">
              <a:extLst>
                <a:ext uri="{FF2B5EF4-FFF2-40B4-BE49-F238E27FC236}">
                  <a16:creationId xmlns:a16="http://schemas.microsoft.com/office/drawing/2014/main" id="{821388D4-E605-42F2-A3A2-0EEB1B07D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57">
              <a:extLst>
                <a:ext uri="{FF2B5EF4-FFF2-40B4-BE49-F238E27FC236}">
                  <a16:creationId xmlns:a16="http://schemas.microsoft.com/office/drawing/2014/main" id="{6D08E93E-82FA-4139-8A9F-F6F4AD6F3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58">
              <a:extLst>
                <a:ext uri="{FF2B5EF4-FFF2-40B4-BE49-F238E27FC236}">
                  <a16:creationId xmlns:a16="http://schemas.microsoft.com/office/drawing/2014/main" id="{C4D8898E-6864-44BF-869C-71D3BD9E5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59">
              <a:extLst>
                <a:ext uri="{FF2B5EF4-FFF2-40B4-BE49-F238E27FC236}">
                  <a16:creationId xmlns:a16="http://schemas.microsoft.com/office/drawing/2014/main" id="{EBBCFD2F-C166-4544-980C-7C0F1D622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7" name="Group 53">
            <a:extLst>
              <a:ext uri="{FF2B5EF4-FFF2-40B4-BE49-F238E27FC236}">
                <a16:creationId xmlns:a16="http://schemas.microsoft.com/office/drawing/2014/main" id="{C8DF8740-520F-4BC3-B070-1B88447FE205}"/>
              </a:ext>
            </a:extLst>
          </p:cNvPr>
          <p:cNvGrpSpPr>
            <a:grpSpLocks/>
          </p:cNvGrpSpPr>
          <p:nvPr/>
        </p:nvGrpSpPr>
        <p:grpSpPr bwMode="auto">
          <a:xfrm>
            <a:off x="8446146" y="2491330"/>
            <a:ext cx="290513" cy="703912"/>
            <a:chOff x="3923" y="3022"/>
            <a:chExt cx="183" cy="408"/>
          </a:xfrm>
        </p:grpSpPr>
        <p:sp>
          <p:nvSpPr>
            <p:cNvPr id="548" name="Oval 54">
              <a:extLst>
                <a:ext uri="{FF2B5EF4-FFF2-40B4-BE49-F238E27FC236}">
                  <a16:creationId xmlns:a16="http://schemas.microsoft.com/office/drawing/2014/main" id="{DF426A8C-921F-4CFE-A0E8-BEB550CA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Line 55">
              <a:extLst>
                <a:ext uri="{FF2B5EF4-FFF2-40B4-BE49-F238E27FC236}">
                  <a16:creationId xmlns:a16="http://schemas.microsoft.com/office/drawing/2014/main" id="{A0A54228-32F8-43B7-9CC1-B3A512A63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56">
              <a:extLst>
                <a:ext uri="{FF2B5EF4-FFF2-40B4-BE49-F238E27FC236}">
                  <a16:creationId xmlns:a16="http://schemas.microsoft.com/office/drawing/2014/main" id="{6DB596C7-4CDB-4AB7-B213-733E2AC81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57">
              <a:extLst>
                <a:ext uri="{FF2B5EF4-FFF2-40B4-BE49-F238E27FC236}">
                  <a16:creationId xmlns:a16="http://schemas.microsoft.com/office/drawing/2014/main" id="{C4D78C1F-DDEC-4340-BBC5-9C81AC3D8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58">
              <a:extLst>
                <a:ext uri="{FF2B5EF4-FFF2-40B4-BE49-F238E27FC236}">
                  <a16:creationId xmlns:a16="http://schemas.microsoft.com/office/drawing/2014/main" id="{42660625-1DB9-42F3-B0BB-73025482D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59">
              <a:extLst>
                <a:ext uri="{FF2B5EF4-FFF2-40B4-BE49-F238E27FC236}">
                  <a16:creationId xmlns:a16="http://schemas.microsoft.com/office/drawing/2014/main" id="{BF03A133-74AF-4E55-AB9E-1A955866DD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4" name="Group 53">
            <a:extLst>
              <a:ext uri="{FF2B5EF4-FFF2-40B4-BE49-F238E27FC236}">
                <a16:creationId xmlns:a16="http://schemas.microsoft.com/office/drawing/2014/main" id="{EDD81B1C-95B0-44B6-BDFA-7B58508E24AD}"/>
              </a:ext>
            </a:extLst>
          </p:cNvPr>
          <p:cNvGrpSpPr>
            <a:grpSpLocks/>
          </p:cNvGrpSpPr>
          <p:nvPr/>
        </p:nvGrpSpPr>
        <p:grpSpPr bwMode="auto">
          <a:xfrm>
            <a:off x="9001389" y="1638842"/>
            <a:ext cx="290513" cy="703912"/>
            <a:chOff x="3923" y="3022"/>
            <a:chExt cx="183" cy="408"/>
          </a:xfrm>
        </p:grpSpPr>
        <p:sp>
          <p:nvSpPr>
            <p:cNvPr id="555" name="Oval 54">
              <a:extLst>
                <a:ext uri="{FF2B5EF4-FFF2-40B4-BE49-F238E27FC236}">
                  <a16:creationId xmlns:a16="http://schemas.microsoft.com/office/drawing/2014/main" id="{F0A546F2-CC9D-4330-AF65-1EF73391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Line 55">
              <a:extLst>
                <a:ext uri="{FF2B5EF4-FFF2-40B4-BE49-F238E27FC236}">
                  <a16:creationId xmlns:a16="http://schemas.microsoft.com/office/drawing/2014/main" id="{C9647DB8-2C24-49DB-A696-4534681AB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Line 56">
              <a:extLst>
                <a:ext uri="{FF2B5EF4-FFF2-40B4-BE49-F238E27FC236}">
                  <a16:creationId xmlns:a16="http://schemas.microsoft.com/office/drawing/2014/main" id="{A888CBBB-4EE1-4309-9088-8B9B871324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Line 57">
              <a:extLst>
                <a:ext uri="{FF2B5EF4-FFF2-40B4-BE49-F238E27FC236}">
                  <a16:creationId xmlns:a16="http://schemas.microsoft.com/office/drawing/2014/main" id="{7EC12293-6564-4F4B-A5D0-CD31D6757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Line 58">
              <a:extLst>
                <a:ext uri="{FF2B5EF4-FFF2-40B4-BE49-F238E27FC236}">
                  <a16:creationId xmlns:a16="http://schemas.microsoft.com/office/drawing/2014/main" id="{20F81A28-7C94-4895-9D68-A93835B5D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Line 59">
              <a:extLst>
                <a:ext uri="{FF2B5EF4-FFF2-40B4-BE49-F238E27FC236}">
                  <a16:creationId xmlns:a16="http://schemas.microsoft.com/office/drawing/2014/main" id="{041ED32A-92FB-40C5-8193-04DBAECF2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1" name="Group 53">
            <a:extLst>
              <a:ext uri="{FF2B5EF4-FFF2-40B4-BE49-F238E27FC236}">
                <a16:creationId xmlns:a16="http://schemas.microsoft.com/office/drawing/2014/main" id="{EBC29590-F9BE-4F73-8913-1A64B3FEF987}"/>
              </a:ext>
            </a:extLst>
          </p:cNvPr>
          <p:cNvGrpSpPr>
            <a:grpSpLocks/>
          </p:cNvGrpSpPr>
          <p:nvPr/>
        </p:nvGrpSpPr>
        <p:grpSpPr bwMode="auto">
          <a:xfrm>
            <a:off x="8113030" y="3510807"/>
            <a:ext cx="290513" cy="703912"/>
            <a:chOff x="3923" y="3022"/>
            <a:chExt cx="183" cy="408"/>
          </a:xfrm>
        </p:grpSpPr>
        <p:sp>
          <p:nvSpPr>
            <p:cNvPr id="562" name="Oval 54">
              <a:extLst>
                <a:ext uri="{FF2B5EF4-FFF2-40B4-BE49-F238E27FC236}">
                  <a16:creationId xmlns:a16="http://schemas.microsoft.com/office/drawing/2014/main" id="{4B28A5BC-82E4-44F0-B0A1-1E2CF4181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Line 55">
              <a:extLst>
                <a:ext uri="{FF2B5EF4-FFF2-40B4-BE49-F238E27FC236}">
                  <a16:creationId xmlns:a16="http://schemas.microsoft.com/office/drawing/2014/main" id="{C249B112-FF8E-4001-BFE0-129DB0E8D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Line 56">
              <a:extLst>
                <a:ext uri="{FF2B5EF4-FFF2-40B4-BE49-F238E27FC236}">
                  <a16:creationId xmlns:a16="http://schemas.microsoft.com/office/drawing/2014/main" id="{D8F70852-0F43-4BE2-ABFC-FC2F7F0D5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Line 57">
              <a:extLst>
                <a:ext uri="{FF2B5EF4-FFF2-40B4-BE49-F238E27FC236}">
                  <a16:creationId xmlns:a16="http://schemas.microsoft.com/office/drawing/2014/main" id="{0072FC21-8C54-44F6-834A-026D4E098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Line 58">
              <a:extLst>
                <a:ext uri="{FF2B5EF4-FFF2-40B4-BE49-F238E27FC236}">
                  <a16:creationId xmlns:a16="http://schemas.microsoft.com/office/drawing/2014/main" id="{EC9E836B-CBE4-47C2-B5EE-7A3869F5C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Line 59">
              <a:extLst>
                <a:ext uri="{FF2B5EF4-FFF2-40B4-BE49-F238E27FC236}">
                  <a16:creationId xmlns:a16="http://schemas.microsoft.com/office/drawing/2014/main" id="{5DFB233E-6D64-4A5F-80B8-4202DA4B1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8" name="Group 53">
            <a:extLst>
              <a:ext uri="{FF2B5EF4-FFF2-40B4-BE49-F238E27FC236}">
                <a16:creationId xmlns:a16="http://schemas.microsoft.com/office/drawing/2014/main" id="{788A12AB-5837-4AD5-A22C-454F8F75CED5}"/>
              </a:ext>
            </a:extLst>
          </p:cNvPr>
          <p:cNvGrpSpPr>
            <a:grpSpLocks/>
          </p:cNvGrpSpPr>
          <p:nvPr/>
        </p:nvGrpSpPr>
        <p:grpSpPr bwMode="auto">
          <a:xfrm>
            <a:off x="724665" y="3084433"/>
            <a:ext cx="290513" cy="647700"/>
            <a:chOff x="3923" y="3022"/>
            <a:chExt cx="183" cy="408"/>
          </a:xfrm>
        </p:grpSpPr>
        <p:sp>
          <p:nvSpPr>
            <p:cNvPr id="569" name="Oval 54">
              <a:extLst>
                <a:ext uri="{FF2B5EF4-FFF2-40B4-BE49-F238E27FC236}">
                  <a16:creationId xmlns:a16="http://schemas.microsoft.com/office/drawing/2014/main" id="{81D616C7-0EE2-421D-85CC-051A054A4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Line 55">
              <a:extLst>
                <a:ext uri="{FF2B5EF4-FFF2-40B4-BE49-F238E27FC236}">
                  <a16:creationId xmlns:a16="http://schemas.microsoft.com/office/drawing/2014/main" id="{F9BFE750-8D7D-4CE2-BBE7-EC951CBE9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56">
              <a:extLst>
                <a:ext uri="{FF2B5EF4-FFF2-40B4-BE49-F238E27FC236}">
                  <a16:creationId xmlns:a16="http://schemas.microsoft.com/office/drawing/2014/main" id="{5FBA56A9-D207-4E2A-9126-BFF739D9A1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57">
              <a:extLst>
                <a:ext uri="{FF2B5EF4-FFF2-40B4-BE49-F238E27FC236}">
                  <a16:creationId xmlns:a16="http://schemas.microsoft.com/office/drawing/2014/main" id="{5328F3F5-DEA0-4F39-8C02-FBA8C4933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58">
              <a:extLst>
                <a:ext uri="{FF2B5EF4-FFF2-40B4-BE49-F238E27FC236}">
                  <a16:creationId xmlns:a16="http://schemas.microsoft.com/office/drawing/2014/main" id="{9BE86515-5786-42B4-AC4E-BD65B3D86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59">
              <a:extLst>
                <a:ext uri="{FF2B5EF4-FFF2-40B4-BE49-F238E27FC236}">
                  <a16:creationId xmlns:a16="http://schemas.microsoft.com/office/drawing/2014/main" id="{59B8ABA7-39B8-4E46-B65E-957D4054F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5" name="Group 53">
            <a:extLst>
              <a:ext uri="{FF2B5EF4-FFF2-40B4-BE49-F238E27FC236}">
                <a16:creationId xmlns:a16="http://schemas.microsoft.com/office/drawing/2014/main" id="{531B63EB-4867-4EFC-BDF0-E92D26D2C4F8}"/>
              </a:ext>
            </a:extLst>
          </p:cNvPr>
          <p:cNvGrpSpPr>
            <a:grpSpLocks/>
          </p:cNvGrpSpPr>
          <p:nvPr/>
        </p:nvGrpSpPr>
        <p:grpSpPr bwMode="auto">
          <a:xfrm>
            <a:off x="2738282" y="3056860"/>
            <a:ext cx="290513" cy="647700"/>
            <a:chOff x="3923" y="3022"/>
            <a:chExt cx="183" cy="408"/>
          </a:xfrm>
        </p:grpSpPr>
        <p:sp>
          <p:nvSpPr>
            <p:cNvPr id="576" name="Oval 54">
              <a:extLst>
                <a:ext uri="{FF2B5EF4-FFF2-40B4-BE49-F238E27FC236}">
                  <a16:creationId xmlns:a16="http://schemas.microsoft.com/office/drawing/2014/main" id="{030D8ADD-2259-47CE-AD48-257362123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Line 55">
              <a:extLst>
                <a:ext uri="{FF2B5EF4-FFF2-40B4-BE49-F238E27FC236}">
                  <a16:creationId xmlns:a16="http://schemas.microsoft.com/office/drawing/2014/main" id="{F66CA7B0-1161-46A3-9D28-CA4CBED03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56">
              <a:extLst>
                <a:ext uri="{FF2B5EF4-FFF2-40B4-BE49-F238E27FC236}">
                  <a16:creationId xmlns:a16="http://schemas.microsoft.com/office/drawing/2014/main" id="{606F50AB-0E00-4F01-A71D-985FC8492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57">
              <a:extLst>
                <a:ext uri="{FF2B5EF4-FFF2-40B4-BE49-F238E27FC236}">
                  <a16:creationId xmlns:a16="http://schemas.microsoft.com/office/drawing/2014/main" id="{3091F12D-5E05-4B9A-932B-12C0FC713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58">
              <a:extLst>
                <a:ext uri="{FF2B5EF4-FFF2-40B4-BE49-F238E27FC236}">
                  <a16:creationId xmlns:a16="http://schemas.microsoft.com/office/drawing/2014/main" id="{6941AD87-F6D6-4884-9F0A-E9465DF8E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59">
              <a:extLst>
                <a:ext uri="{FF2B5EF4-FFF2-40B4-BE49-F238E27FC236}">
                  <a16:creationId xmlns:a16="http://schemas.microsoft.com/office/drawing/2014/main" id="{E7F4D158-43F5-4BC3-9945-523926C41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2" name="Group 53">
            <a:extLst>
              <a:ext uri="{FF2B5EF4-FFF2-40B4-BE49-F238E27FC236}">
                <a16:creationId xmlns:a16="http://schemas.microsoft.com/office/drawing/2014/main" id="{1D137A29-4D76-44D7-9ABF-7C6C94EC020D}"/>
              </a:ext>
            </a:extLst>
          </p:cNvPr>
          <p:cNvGrpSpPr>
            <a:grpSpLocks/>
          </p:cNvGrpSpPr>
          <p:nvPr/>
        </p:nvGrpSpPr>
        <p:grpSpPr bwMode="auto">
          <a:xfrm>
            <a:off x="1643351" y="3366135"/>
            <a:ext cx="290513" cy="647700"/>
            <a:chOff x="3923" y="3022"/>
            <a:chExt cx="183" cy="408"/>
          </a:xfrm>
        </p:grpSpPr>
        <p:sp>
          <p:nvSpPr>
            <p:cNvPr id="583" name="Oval 54">
              <a:extLst>
                <a:ext uri="{FF2B5EF4-FFF2-40B4-BE49-F238E27FC236}">
                  <a16:creationId xmlns:a16="http://schemas.microsoft.com/office/drawing/2014/main" id="{ADF7C1A4-F70F-40BC-956F-C74EE6C3C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" name="Line 55">
              <a:extLst>
                <a:ext uri="{FF2B5EF4-FFF2-40B4-BE49-F238E27FC236}">
                  <a16:creationId xmlns:a16="http://schemas.microsoft.com/office/drawing/2014/main" id="{1F707AB0-F613-4FD8-A4EC-1C77318BE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56">
              <a:extLst>
                <a:ext uri="{FF2B5EF4-FFF2-40B4-BE49-F238E27FC236}">
                  <a16:creationId xmlns:a16="http://schemas.microsoft.com/office/drawing/2014/main" id="{6B8A525E-B189-4C5F-AFE5-4DC38A6F6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57">
              <a:extLst>
                <a:ext uri="{FF2B5EF4-FFF2-40B4-BE49-F238E27FC236}">
                  <a16:creationId xmlns:a16="http://schemas.microsoft.com/office/drawing/2014/main" id="{29C6589F-3FDF-4704-B9CD-8093020A0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58">
              <a:extLst>
                <a:ext uri="{FF2B5EF4-FFF2-40B4-BE49-F238E27FC236}">
                  <a16:creationId xmlns:a16="http://schemas.microsoft.com/office/drawing/2014/main" id="{C162DB57-F0DA-4F76-92C1-F534BC063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Line 59">
              <a:extLst>
                <a:ext uri="{FF2B5EF4-FFF2-40B4-BE49-F238E27FC236}">
                  <a16:creationId xmlns:a16="http://schemas.microsoft.com/office/drawing/2014/main" id="{59B89B3D-9B87-4934-9976-3113F297E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9" name="Group 53">
            <a:extLst>
              <a:ext uri="{FF2B5EF4-FFF2-40B4-BE49-F238E27FC236}">
                <a16:creationId xmlns:a16="http://schemas.microsoft.com/office/drawing/2014/main" id="{EF53648D-27F3-4C68-A720-AD362ECDDB89}"/>
              </a:ext>
            </a:extLst>
          </p:cNvPr>
          <p:cNvGrpSpPr>
            <a:grpSpLocks/>
          </p:cNvGrpSpPr>
          <p:nvPr/>
        </p:nvGrpSpPr>
        <p:grpSpPr bwMode="auto">
          <a:xfrm>
            <a:off x="378090" y="3732133"/>
            <a:ext cx="290513" cy="647700"/>
            <a:chOff x="3923" y="3022"/>
            <a:chExt cx="183" cy="408"/>
          </a:xfrm>
        </p:grpSpPr>
        <p:sp>
          <p:nvSpPr>
            <p:cNvPr id="590" name="Oval 54">
              <a:extLst>
                <a:ext uri="{FF2B5EF4-FFF2-40B4-BE49-F238E27FC236}">
                  <a16:creationId xmlns:a16="http://schemas.microsoft.com/office/drawing/2014/main" id="{2F6C4E0F-644F-4077-BC98-6DB4D6DC5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Line 55">
              <a:extLst>
                <a:ext uri="{FF2B5EF4-FFF2-40B4-BE49-F238E27FC236}">
                  <a16:creationId xmlns:a16="http://schemas.microsoft.com/office/drawing/2014/main" id="{60EB4521-BA19-4AF9-A701-E99910231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Line 56">
              <a:extLst>
                <a:ext uri="{FF2B5EF4-FFF2-40B4-BE49-F238E27FC236}">
                  <a16:creationId xmlns:a16="http://schemas.microsoft.com/office/drawing/2014/main" id="{73CC7ED7-A012-4722-84E0-863468556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Line 57">
              <a:extLst>
                <a:ext uri="{FF2B5EF4-FFF2-40B4-BE49-F238E27FC236}">
                  <a16:creationId xmlns:a16="http://schemas.microsoft.com/office/drawing/2014/main" id="{A83A618F-DF98-4D8B-915C-2C52CCA60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Line 58">
              <a:extLst>
                <a:ext uri="{FF2B5EF4-FFF2-40B4-BE49-F238E27FC236}">
                  <a16:creationId xmlns:a16="http://schemas.microsoft.com/office/drawing/2014/main" id="{6D4B0E77-6D83-417D-B3A0-E6267431E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59">
              <a:extLst>
                <a:ext uri="{FF2B5EF4-FFF2-40B4-BE49-F238E27FC236}">
                  <a16:creationId xmlns:a16="http://schemas.microsoft.com/office/drawing/2014/main" id="{A91749D1-3C94-490B-B507-3E8078F422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6" name="Group 53">
            <a:extLst>
              <a:ext uri="{FF2B5EF4-FFF2-40B4-BE49-F238E27FC236}">
                <a16:creationId xmlns:a16="http://schemas.microsoft.com/office/drawing/2014/main" id="{1645A5B6-8F7F-4F55-9A3C-DD3595B68CFE}"/>
              </a:ext>
            </a:extLst>
          </p:cNvPr>
          <p:cNvGrpSpPr>
            <a:grpSpLocks/>
          </p:cNvGrpSpPr>
          <p:nvPr/>
        </p:nvGrpSpPr>
        <p:grpSpPr bwMode="auto">
          <a:xfrm>
            <a:off x="2086796" y="3793203"/>
            <a:ext cx="290513" cy="647700"/>
            <a:chOff x="3923" y="3022"/>
            <a:chExt cx="183" cy="408"/>
          </a:xfrm>
        </p:grpSpPr>
        <p:sp>
          <p:nvSpPr>
            <p:cNvPr id="597" name="Oval 54">
              <a:extLst>
                <a:ext uri="{FF2B5EF4-FFF2-40B4-BE49-F238E27FC236}">
                  <a16:creationId xmlns:a16="http://schemas.microsoft.com/office/drawing/2014/main" id="{83130479-6135-44BB-9EAE-142CB7CFD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" name="Line 55">
              <a:extLst>
                <a:ext uri="{FF2B5EF4-FFF2-40B4-BE49-F238E27FC236}">
                  <a16:creationId xmlns:a16="http://schemas.microsoft.com/office/drawing/2014/main" id="{ED62E4DD-DC84-4424-9998-7169FB28B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56">
              <a:extLst>
                <a:ext uri="{FF2B5EF4-FFF2-40B4-BE49-F238E27FC236}">
                  <a16:creationId xmlns:a16="http://schemas.microsoft.com/office/drawing/2014/main" id="{EDF93CCE-A5D9-4A3F-865C-E9CB69D85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57">
              <a:extLst>
                <a:ext uri="{FF2B5EF4-FFF2-40B4-BE49-F238E27FC236}">
                  <a16:creationId xmlns:a16="http://schemas.microsoft.com/office/drawing/2014/main" id="{7E42EE7E-1416-4727-92A7-A11428E0E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58">
              <a:extLst>
                <a:ext uri="{FF2B5EF4-FFF2-40B4-BE49-F238E27FC236}">
                  <a16:creationId xmlns:a16="http://schemas.microsoft.com/office/drawing/2014/main" id="{4E8204B6-B24E-409F-9273-FA49C1460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59">
              <a:extLst>
                <a:ext uri="{FF2B5EF4-FFF2-40B4-BE49-F238E27FC236}">
                  <a16:creationId xmlns:a16="http://schemas.microsoft.com/office/drawing/2014/main" id="{FEEFA3FE-D958-4D72-A1F2-CACACF635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3" name="Group 53">
            <a:extLst>
              <a:ext uri="{FF2B5EF4-FFF2-40B4-BE49-F238E27FC236}">
                <a16:creationId xmlns:a16="http://schemas.microsoft.com/office/drawing/2014/main" id="{3366565E-A8C3-4B82-A06E-45217CDB2929}"/>
              </a:ext>
            </a:extLst>
          </p:cNvPr>
          <p:cNvGrpSpPr>
            <a:grpSpLocks/>
          </p:cNvGrpSpPr>
          <p:nvPr/>
        </p:nvGrpSpPr>
        <p:grpSpPr bwMode="auto">
          <a:xfrm>
            <a:off x="945385" y="3854271"/>
            <a:ext cx="290513" cy="647700"/>
            <a:chOff x="3923" y="3022"/>
            <a:chExt cx="183" cy="408"/>
          </a:xfrm>
        </p:grpSpPr>
        <p:sp>
          <p:nvSpPr>
            <p:cNvPr id="604" name="Oval 54">
              <a:extLst>
                <a:ext uri="{FF2B5EF4-FFF2-40B4-BE49-F238E27FC236}">
                  <a16:creationId xmlns:a16="http://schemas.microsoft.com/office/drawing/2014/main" id="{EA8F33D2-E8B3-44B0-8A8D-1B6583B05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5" name="Line 55">
              <a:extLst>
                <a:ext uri="{FF2B5EF4-FFF2-40B4-BE49-F238E27FC236}">
                  <a16:creationId xmlns:a16="http://schemas.microsoft.com/office/drawing/2014/main" id="{8F01DFF2-6970-42BC-BD2D-237D1668F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Line 56">
              <a:extLst>
                <a:ext uri="{FF2B5EF4-FFF2-40B4-BE49-F238E27FC236}">
                  <a16:creationId xmlns:a16="http://schemas.microsoft.com/office/drawing/2014/main" id="{0CDF75BF-D67A-4EB6-AAEE-603F259518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Line 57">
              <a:extLst>
                <a:ext uri="{FF2B5EF4-FFF2-40B4-BE49-F238E27FC236}">
                  <a16:creationId xmlns:a16="http://schemas.microsoft.com/office/drawing/2014/main" id="{7A07F152-E1C9-43CD-AC9F-15633AADB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Line 58">
              <a:extLst>
                <a:ext uri="{FF2B5EF4-FFF2-40B4-BE49-F238E27FC236}">
                  <a16:creationId xmlns:a16="http://schemas.microsoft.com/office/drawing/2014/main" id="{5FA7BAE6-2E8A-42DC-A759-4F0AE73AC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Line 59">
              <a:extLst>
                <a:ext uri="{FF2B5EF4-FFF2-40B4-BE49-F238E27FC236}">
                  <a16:creationId xmlns:a16="http://schemas.microsoft.com/office/drawing/2014/main" id="{3E771422-86D1-4C60-936E-BBDBAD336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0" name="Group 53">
            <a:extLst>
              <a:ext uri="{FF2B5EF4-FFF2-40B4-BE49-F238E27FC236}">
                <a16:creationId xmlns:a16="http://schemas.microsoft.com/office/drawing/2014/main" id="{435B268C-E8D7-4598-9CCE-5746B1D36AD7}"/>
              </a:ext>
            </a:extLst>
          </p:cNvPr>
          <p:cNvGrpSpPr>
            <a:grpSpLocks/>
          </p:cNvGrpSpPr>
          <p:nvPr/>
        </p:nvGrpSpPr>
        <p:grpSpPr bwMode="auto">
          <a:xfrm>
            <a:off x="2677813" y="4119157"/>
            <a:ext cx="290513" cy="647700"/>
            <a:chOff x="3923" y="3022"/>
            <a:chExt cx="183" cy="408"/>
          </a:xfrm>
        </p:grpSpPr>
        <p:sp>
          <p:nvSpPr>
            <p:cNvPr id="611" name="Oval 54">
              <a:extLst>
                <a:ext uri="{FF2B5EF4-FFF2-40B4-BE49-F238E27FC236}">
                  <a16:creationId xmlns:a16="http://schemas.microsoft.com/office/drawing/2014/main" id="{E9249C6C-3563-4988-BE69-8369D5F75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" name="Line 55">
              <a:extLst>
                <a:ext uri="{FF2B5EF4-FFF2-40B4-BE49-F238E27FC236}">
                  <a16:creationId xmlns:a16="http://schemas.microsoft.com/office/drawing/2014/main" id="{7165D2B3-4B89-47AE-B6E8-F7FB0F8CC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Line 56">
              <a:extLst>
                <a:ext uri="{FF2B5EF4-FFF2-40B4-BE49-F238E27FC236}">
                  <a16:creationId xmlns:a16="http://schemas.microsoft.com/office/drawing/2014/main" id="{7846F1BD-096E-48E2-89AA-1724785D2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Line 57">
              <a:extLst>
                <a:ext uri="{FF2B5EF4-FFF2-40B4-BE49-F238E27FC236}">
                  <a16:creationId xmlns:a16="http://schemas.microsoft.com/office/drawing/2014/main" id="{95C446DE-9D3D-42CA-9D56-CE7CA9E18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Line 58">
              <a:extLst>
                <a:ext uri="{FF2B5EF4-FFF2-40B4-BE49-F238E27FC236}">
                  <a16:creationId xmlns:a16="http://schemas.microsoft.com/office/drawing/2014/main" id="{55CD798B-1357-44D4-8BD9-4415D92D8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Line 59">
              <a:extLst>
                <a:ext uri="{FF2B5EF4-FFF2-40B4-BE49-F238E27FC236}">
                  <a16:creationId xmlns:a16="http://schemas.microsoft.com/office/drawing/2014/main" id="{F76658B5-FE62-4CB0-8FFB-9B8E82259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" name="Group 53">
            <a:extLst>
              <a:ext uri="{FF2B5EF4-FFF2-40B4-BE49-F238E27FC236}">
                <a16:creationId xmlns:a16="http://schemas.microsoft.com/office/drawing/2014/main" id="{FB834076-8D7B-4747-9308-8162F23F681D}"/>
              </a:ext>
            </a:extLst>
          </p:cNvPr>
          <p:cNvGrpSpPr>
            <a:grpSpLocks/>
          </p:cNvGrpSpPr>
          <p:nvPr/>
        </p:nvGrpSpPr>
        <p:grpSpPr bwMode="auto">
          <a:xfrm>
            <a:off x="3139126" y="3619257"/>
            <a:ext cx="290513" cy="647700"/>
            <a:chOff x="3923" y="3022"/>
            <a:chExt cx="183" cy="408"/>
          </a:xfrm>
        </p:grpSpPr>
        <p:sp>
          <p:nvSpPr>
            <p:cNvPr id="618" name="Oval 54">
              <a:extLst>
                <a:ext uri="{FF2B5EF4-FFF2-40B4-BE49-F238E27FC236}">
                  <a16:creationId xmlns:a16="http://schemas.microsoft.com/office/drawing/2014/main" id="{AE2CC53A-68C1-47C5-95CA-FBAEBDF92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" name="Line 55">
              <a:extLst>
                <a:ext uri="{FF2B5EF4-FFF2-40B4-BE49-F238E27FC236}">
                  <a16:creationId xmlns:a16="http://schemas.microsoft.com/office/drawing/2014/main" id="{68732FC1-9BAA-4C7A-A975-1B23FFB45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56">
              <a:extLst>
                <a:ext uri="{FF2B5EF4-FFF2-40B4-BE49-F238E27FC236}">
                  <a16:creationId xmlns:a16="http://schemas.microsoft.com/office/drawing/2014/main" id="{7CFE9538-C34F-4818-BC84-A7CE3A83BE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Line 57">
              <a:extLst>
                <a:ext uri="{FF2B5EF4-FFF2-40B4-BE49-F238E27FC236}">
                  <a16:creationId xmlns:a16="http://schemas.microsoft.com/office/drawing/2014/main" id="{04D3B880-1430-4891-BA44-5984347CB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Line 58">
              <a:extLst>
                <a:ext uri="{FF2B5EF4-FFF2-40B4-BE49-F238E27FC236}">
                  <a16:creationId xmlns:a16="http://schemas.microsoft.com/office/drawing/2014/main" id="{11BA5B16-B83A-454F-B1E3-0A46188DF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Line 59">
              <a:extLst>
                <a:ext uri="{FF2B5EF4-FFF2-40B4-BE49-F238E27FC236}">
                  <a16:creationId xmlns:a16="http://schemas.microsoft.com/office/drawing/2014/main" id="{61CE8BB1-B046-4719-A277-8D257D950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" name="Group 53">
            <a:extLst>
              <a:ext uri="{FF2B5EF4-FFF2-40B4-BE49-F238E27FC236}">
                <a16:creationId xmlns:a16="http://schemas.microsoft.com/office/drawing/2014/main" id="{BBD51D37-D00F-4472-8D2F-58F145E6BF89}"/>
              </a:ext>
            </a:extLst>
          </p:cNvPr>
          <p:cNvGrpSpPr>
            <a:grpSpLocks/>
          </p:cNvGrpSpPr>
          <p:nvPr/>
        </p:nvGrpSpPr>
        <p:grpSpPr bwMode="auto">
          <a:xfrm>
            <a:off x="1349879" y="4280949"/>
            <a:ext cx="290513" cy="647700"/>
            <a:chOff x="3923" y="3022"/>
            <a:chExt cx="183" cy="408"/>
          </a:xfrm>
        </p:grpSpPr>
        <p:sp>
          <p:nvSpPr>
            <p:cNvPr id="625" name="Oval 54">
              <a:extLst>
                <a:ext uri="{FF2B5EF4-FFF2-40B4-BE49-F238E27FC236}">
                  <a16:creationId xmlns:a16="http://schemas.microsoft.com/office/drawing/2014/main" id="{84682766-01F3-40F0-968F-A463C313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Line 55">
              <a:extLst>
                <a:ext uri="{FF2B5EF4-FFF2-40B4-BE49-F238E27FC236}">
                  <a16:creationId xmlns:a16="http://schemas.microsoft.com/office/drawing/2014/main" id="{7C53520A-7DC0-48BE-9FB5-B0067EB45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Line 56">
              <a:extLst>
                <a:ext uri="{FF2B5EF4-FFF2-40B4-BE49-F238E27FC236}">
                  <a16:creationId xmlns:a16="http://schemas.microsoft.com/office/drawing/2014/main" id="{59F26AF6-81E1-41ED-8B4B-F97EFBA76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Line 57">
              <a:extLst>
                <a:ext uri="{FF2B5EF4-FFF2-40B4-BE49-F238E27FC236}">
                  <a16:creationId xmlns:a16="http://schemas.microsoft.com/office/drawing/2014/main" id="{2882C640-D0F7-47CA-9047-30E50207F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Line 58">
              <a:extLst>
                <a:ext uri="{FF2B5EF4-FFF2-40B4-BE49-F238E27FC236}">
                  <a16:creationId xmlns:a16="http://schemas.microsoft.com/office/drawing/2014/main" id="{08892B15-1E23-4021-B2E1-DE78FCED2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Line 59">
              <a:extLst>
                <a:ext uri="{FF2B5EF4-FFF2-40B4-BE49-F238E27FC236}">
                  <a16:creationId xmlns:a16="http://schemas.microsoft.com/office/drawing/2014/main" id="{C6974701-E6CF-4429-9AB8-64798CC29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1" name="Group 53">
            <a:extLst>
              <a:ext uri="{FF2B5EF4-FFF2-40B4-BE49-F238E27FC236}">
                <a16:creationId xmlns:a16="http://schemas.microsoft.com/office/drawing/2014/main" id="{40EB60E1-CC95-4D05-97E8-697840AF9A8E}"/>
              </a:ext>
            </a:extLst>
          </p:cNvPr>
          <p:cNvGrpSpPr>
            <a:grpSpLocks/>
          </p:cNvGrpSpPr>
          <p:nvPr/>
        </p:nvGrpSpPr>
        <p:grpSpPr bwMode="auto">
          <a:xfrm>
            <a:off x="2089422" y="2648039"/>
            <a:ext cx="290513" cy="647700"/>
            <a:chOff x="3923" y="3022"/>
            <a:chExt cx="183" cy="408"/>
          </a:xfrm>
        </p:grpSpPr>
        <p:sp>
          <p:nvSpPr>
            <p:cNvPr id="632" name="Oval 54">
              <a:extLst>
                <a:ext uri="{FF2B5EF4-FFF2-40B4-BE49-F238E27FC236}">
                  <a16:creationId xmlns:a16="http://schemas.microsoft.com/office/drawing/2014/main" id="{1289F281-A468-4152-B243-D0EF07E53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" name="Line 55">
              <a:extLst>
                <a:ext uri="{FF2B5EF4-FFF2-40B4-BE49-F238E27FC236}">
                  <a16:creationId xmlns:a16="http://schemas.microsoft.com/office/drawing/2014/main" id="{A753A11C-8780-4079-81F7-CEFE62C26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Line 56">
              <a:extLst>
                <a:ext uri="{FF2B5EF4-FFF2-40B4-BE49-F238E27FC236}">
                  <a16:creationId xmlns:a16="http://schemas.microsoft.com/office/drawing/2014/main" id="{3F9BFF77-22E8-414F-A29C-40A2AF5FB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Line 57">
              <a:extLst>
                <a:ext uri="{FF2B5EF4-FFF2-40B4-BE49-F238E27FC236}">
                  <a16:creationId xmlns:a16="http://schemas.microsoft.com/office/drawing/2014/main" id="{04DA02A2-1E69-4EF4-AA41-7AFA967EA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Line 58">
              <a:extLst>
                <a:ext uri="{FF2B5EF4-FFF2-40B4-BE49-F238E27FC236}">
                  <a16:creationId xmlns:a16="http://schemas.microsoft.com/office/drawing/2014/main" id="{8B2C2F67-6869-4589-8F7D-52ED8084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Line 59">
              <a:extLst>
                <a:ext uri="{FF2B5EF4-FFF2-40B4-BE49-F238E27FC236}">
                  <a16:creationId xmlns:a16="http://schemas.microsoft.com/office/drawing/2014/main" id="{C3FA0CAC-CBE4-4A43-A658-318A393A2C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" name="Group 53">
            <a:extLst>
              <a:ext uri="{FF2B5EF4-FFF2-40B4-BE49-F238E27FC236}">
                <a16:creationId xmlns:a16="http://schemas.microsoft.com/office/drawing/2014/main" id="{4BAECDE1-DC61-42D9-903A-AB88212B9B99}"/>
              </a:ext>
            </a:extLst>
          </p:cNvPr>
          <p:cNvGrpSpPr>
            <a:grpSpLocks/>
          </p:cNvGrpSpPr>
          <p:nvPr/>
        </p:nvGrpSpPr>
        <p:grpSpPr bwMode="auto">
          <a:xfrm>
            <a:off x="336032" y="2774777"/>
            <a:ext cx="290513" cy="647700"/>
            <a:chOff x="3923" y="3022"/>
            <a:chExt cx="183" cy="408"/>
          </a:xfrm>
        </p:grpSpPr>
        <p:sp>
          <p:nvSpPr>
            <p:cNvPr id="639" name="Oval 54">
              <a:extLst>
                <a:ext uri="{FF2B5EF4-FFF2-40B4-BE49-F238E27FC236}">
                  <a16:creationId xmlns:a16="http://schemas.microsoft.com/office/drawing/2014/main" id="{AD43C396-ECEB-4127-AB94-6D9401532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" name="Line 55">
              <a:extLst>
                <a:ext uri="{FF2B5EF4-FFF2-40B4-BE49-F238E27FC236}">
                  <a16:creationId xmlns:a16="http://schemas.microsoft.com/office/drawing/2014/main" id="{F9C8F709-03C9-47BF-A19A-421039713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Line 56">
              <a:extLst>
                <a:ext uri="{FF2B5EF4-FFF2-40B4-BE49-F238E27FC236}">
                  <a16:creationId xmlns:a16="http://schemas.microsoft.com/office/drawing/2014/main" id="{A61E257B-E46A-4DD4-84FF-A449EF285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Line 57">
              <a:extLst>
                <a:ext uri="{FF2B5EF4-FFF2-40B4-BE49-F238E27FC236}">
                  <a16:creationId xmlns:a16="http://schemas.microsoft.com/office/drawing/2014/main" id="{F9DC7830-010A-459C-8482-80FD73BCB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Line 58">
              <a:extLst>
                <a:ext uri="{FF2B5EF4-FFF2-40B4-BE49-F238E27FC236}">
                  <a16:creationId xmlns:a16="http://schemas.microsoft.com/office/drawing/2014/main" id="{D1F5B3F7-91E8-4BF2-B71E-B9F586BE0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Line 59">
              <a:extLst>
                <a:ext uri="{FF2B5EF4-FFF2-40B4-BE49-F238E27FC236}">
                  <a16:creationId xmlns:a16="http://schemas.microsoft.com/office/drawing/2014/main" id="{746D3057-33B2-4F35-9229-4EDDF3181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" name="Group 53">
            <a:extLst>
              <a:ext uri="{FF2B5EF4-FFF2-40B4-BE49-F238E27FC236}">
                <a16:creationId xmlns:a16="http://schemas.microsoft.com/office/drawing/2014/main" id="{D4201C36-0BDD-4BA4-B829-CD86F8BA4A12}"/>
              </a:ext>
            </a:extLst>
          </p:cNvPr>
          <p:cNvGrpSpPr>
            <a:grpSpLocks/>
          </p:cNvGrpSpPr>
          <p:nvPr/>
        </p:nvGrpSpPr>
        <p:grpSpPr bwMode="auto">
          <a:xfrm>
            <a:off x="7583209" y="4918052"/>
            <a:ext cx="290513" cy="647700"/>
            <a:chOff x="3923" y="3022"/>
            <a:chExt cx="183" cy="408"/>
          </a:xfrm>
        </p:grpSpPr>
        <p:sp>
          <p:nvSpPr>
            <p:cNvPr id="646" name="Oval 54">
              <a:extLst>
                <a:ext uri="{FF2B5EF4-FFF2-40B4-BE49-F238E27FC236}">
                  <a16:creationId xmlns:a16="http://schemas.microsoft.com/office/drawing/2014/main" id="{62CB83D5-A77A-4226-BCBD-833CF5849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" name="Line 55">
              <a:extLst>
                <a:ext uri="{FF2B5EF4-FFF2-40B4-BE49-F238E27FC236}">
                  <a16:creationId xmlns:a16="http://schemas.microsoft.com/office/drawing/2014/main" id="{7B3FC06E-A4E0-49F0-8EAF-03E1D9AD3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Line 56">
              <a:extLst>
                <a:ext uri="{FF2B5EF4-FFF2-40B4-BE49-F238E27FC236}">
                  <a16:creationId xmlns:a16="http://schemas.microsoft.com/office/drawing/2014/main" id="{648F6998-590F-47D3-B114-9EB210B82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9" name="Line 57">
              <a:extLst>
                <a:ext uri="{FF2B5EF4-FFF2-40B4-BE49-F238E27FC236}">
                  <a16:creationId xmlns:a16="http://schemas.microsoft.com/office/drawing/2014/main" id="{E08B884B-14CD-481A-B488-C8DA1D3D0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Line 58">
              <a:extLst>
                <a:ext uri="{FF2B5EF4-FFF2-40B4-BE49-F238E27FC236}">
                  <a16:creationId xmlns:a16="http://schemas.microsoft.com/office/drawing/2014/main" id="{55C622A6-961A-409D-831A-D4246CD70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Line 59">
              <a:extLst>
                <a:ext uri="{FF2B5EF4-FFF2-40B4-BE49-F238E27FC236}">
                  <a16:creationId xmlns:a16="http://schemas.microsoft.com/office/drawing/2014/main" id="{066F5CFF-7CA7-4B88-A12C-D7C96E062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2" name="Group 53">
            <a:extLst>
              <a:ext uri="{FF2B5EF4-FFF2-40B4-BE49-F238E27FC236}">
                <a16:creationId xmlns:a16="http://schemas.microsoft.com/office/drawing/2014/main" id="{C0A35348-1CBB-4D55-BC39-56989EF49050}"/>
              </a:ext>
            </a:extLst>
          </p:cNvPr>
          <p:cNvGrpSpPr>
            <a:grpSpLocks/>
          </p:cNvGrpSpPr>
          <p:nvPr/>
        </p:nvGrpSpPr>
        <p:grpSpPr bwMode="auto">
          <a:xfrm>
            <a:off x="7536246" y="3919310"/>
            <a:ext cx="290513" cy="647700"/>
            <a:chOff x="3923" y="3022"/>
            <a:chExt cx="183" cy="408"/>
          </a:xfrm>
        </p:grpSpPr>
        <p:sp>
          <p:nvSpPr>
            <p:cNvPr id="653" name="Oval 54">
              <a:extLst>
                <a:ext uri="{FF2B5EF4-FFF2-40B4-BE49-F238E27FC236}">
                  <a16:creationId xmlns:a16="http://schemas.microsoft.com/office/drawing/2014/main" id="{C03AEFB7-4140-434B-8374-78CF74447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4" name="Line 55">
              <a:extLst>
                <a:ext uri="{FF2B5EF4-FFF2-40B4-BE49-F238E27FC236}">
                  <a16:creationId xmlns:a16="http://schemas.microsoft.com/office/drawing/2014/main" id="{A26B8833-97DD-401C-B6B3-C0FA79725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Line 56">
              <a:extLst>
                <a:ext uri="{FF2B5EF4-FFF2-40B4-BE49-F238E27FC236}">
                  <a16:creationId xmlns:a16="http://schemas.microsoft.com/office/drawing/2014/main" id="{A6FD9DB0-F363-4500-881A-48C4BC32E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Line 57">
              <a:extLst>
                <a:ext uri="{FF2B5EF4-FFF2-40B4-BE49-F238E27FC236}">
                  <a16:creationId xmlns:a16="http://schemas.microsoft.com/office/drawing/2014/main" id="{5B66DE93-F1D8-4A02-B6E7-E95759F09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Line 58">
              <a:extLst>
                <a:ext uri="{FF2B5EF4-FFF2-40B4-BE49-F238E27FC236}">
                  <a16:creationId xmlns:a16="http://schemas.microsoft.com/office/drawing/2014/main" id="{1DDBEFCF-159A-409F-BB87-898BC9661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Line 59">
              <a:extLst>
                <a:ext uri="{FF2B5EF4-FFF2-40B4-BE49-F238E27FC236}">
                  <a16:creationId xmlns:a16="http://schemas.microsoft.com/office/drawing/2014/main" id="{A9CB5CA5-35B1-477E-8CD7-B29ADCF11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9" name="Group 53">
            <a:extLst>
              <a:ext uri="{FF2B5EF4-FFF2-40B4-BE49-F238E27FC236}">
                <a16:creationId xmlns:a16="http://schemas.microsoft.com/office/drawing/2014/main" id="{33F62CCF-2647-4C1B-959C-87522BED3A75}"/>
              </a:ext>
            </a:extLst>
          </p:cNvPr>
          <p:cNvGrpSpPr>
            <a:grpSpLocks/>
          </p:cNvGrpSpPr>
          <p:nvPr/>
        </p:nvGrpSpPr>
        <p:grpSpPr bwMode="auto">
          <a:xfrm>
            <a:off x="5039265" y="5727802"/>
            <a:ext cx="290513" cy="647700"/>
            <a:chOff x="3923" y="3022"/>
            <a:chExt cx="183" cy="408"/>
          </a:xfrm>
        </p:grpSpPr>
        <p:sp>
          <p:nvSpPr>
            <p:cNvPr id="660" name="Oval 54">
              <a:extLst>
                <a:ext uri="{FF2B5EF4-FFF2-40B4-BE49-F238E27FC236}">
                  <a16:creationId xmlns:a16="http://schemas.microsoft.com/office/drawing/2014/main" id="{35384995-D6F9-4AC6-A63A-88424A72F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" name="Line 55">
              <a:extLst>
                <a:ext uri="{FF2B5EF4-FFF2-40B4-BE49-F238E27FC236}">
                  <a16:creationId xmlns:a16="http://schemas.microsoft.com/office/drawing/2014/main" id="{88DCC0B9-9F03-455E-A1E3-00DF9FDC8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Line 56">
              <a:extLst>
                <a:ext uri="{FF2B5EF4-FFF2-40B4-BE49-F238E27FC236}">
                  <a16:creationId xmlns:a16="http://schemas.microsoft.com/office/drawing/2014/main" id="{1DA8408D-B8DE-411A-A76D-717C676BF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Line 57">
              <a:extLst>
                <a:ext uri="{FF2B5EF4-FFF2-40B4-BE49-F238E27FC236}">
                  <a16:creationId xmlns:a16="http://schemas.microsoft.com/office/drawing/2014/main" id="{FEA77A36-AFF7-4282-A114-E1D618A09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Line 58">
              <a:extLst>
                <a:ext uri="{FF2B5EF4-FFF2-40B4-BE49-F238E27FC236}">
                  <a16:creationId xmlns:a16="http://schemas.microsoft.com/office/drawing/2014/main" id="{D4D15FE1-4936-46FF-A335-2A8A0A6E1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Line 59">
              <a:extLst>
                <a:ext uri="{FF2B5EF4-FFF2-40B4-BE49-F238E27FC236}">
                  <a16:creationId xmlns:a16="http://schemas.microsoft.com/office/drawing/2014/main" id="{60A174DC-2013-4F65-ABCC-539B9B8E7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25A89C-A6CA-4233-B8B7-FED1FBE5339F}"/>
              </a:ext>
            </a:extLst>
          </p:cNvPr>
          <p:cNvSpPr txBox="1"/>
          <p:nvPr/>
        </p:nvSpPr>
        <p:spPr>
          <a:xfrm>
            <a:off x="336032" y="5098233"/>
            <a:ext cx="33805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„</a:t>
            </a:r>
            <a:r>
              <a:rPr lang="cs-CZ" sz="2400" b="1" dirty="0" err="1">
                <a:solidFill>
                  <a:schemeClr val="bg1"/>
                </a:solidFill>
              </a:rPr>
              <a:t>convenience</a:t>
            </a:r>
            <a:r>
              <a:rPr lang="cs-CZ" sz="2400" b="1" dirty="0">
                <a:solidFill>
                  <a:schemeClr val="bg1"/>
                </a:solidFill>
              </a:rPr>
              <a:t> sample“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Výběr 20 lidí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2 muži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18 žen</a:t>
            </a:r>
          </a:p>
        </p:txBody>
      </p:sp>
    </p:spTree>
    <p:extLst>
      <p:ext uri="{BB962C8B-B14F-4D97-AF65-F5344CB8AC3E}">
        <p14:creationId xmlns:p14="http://schemas.microsoft.com/office/powerpoint/2010/main" val="35420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698" name="Picture 2" descr="Jak poznáte, že to není pravá kamarádka? - iDNES.cz">
            <a:extLst>
              <a:ext uri="{FF2B5EF4-FFF2-40B4-BE49-F238E27FC236}">
                <a16:creationId xmlns:a16="http://schemas.microsoft.com/office/drawing/2014/main" id="{C396A4CC-2435-4B8F-A647-0D0BBAB91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r="3231"/>
          <a:stretch/>
        </p:blipFill>
        <p:spPr bwMode="auto">
          <a:xfrm>
            <a:off x="444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2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>
            <a:extLst>
              <a:ext uri="{FF2B5EF4-FFF2-40B4-BE49-F238E27FC236}">
                <a16:creationId xmlns:a16="http://schemas.microsoft.com/office/drawing/2014/main" id="{008A7CF8-B04D-42BE-962F-8AA9A0D93C64}"/>
              </a:ext>
            </a:extLst>
          </p:cNvPr>
          <p:cNvSpPr/>
          <p:nvPr/>
        </p:nvSpPr>
        <p:spPr>
          <a:xfrm>
            <a:off x="9477302" y="371532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60F3A43-B3DB-4814-854B-2C8CF4001BA6}"/>
              </a:ext>
            </a:extLst>
          </p:cNvPr>
          <p:cNvSpPr/>
          <p:nvPr/>
        </p:nvSpPr>
        <p:spPr>
          <a:xfrm>
            <a:off x="9682689" y="1872979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174DA32-4176-48C7-965E-A098D500476D}"/>
              </a:ext>
            </a:extLst>
          </p:cNvPr>
          <p:cNvSpPr/>
          <p:nvPr/>
        </p:nvSpPr>
        <p:spPr>
          <a:xfrm>
            <a:off x="9736158" y="3347438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7C737B22-3875-47CD-9128-C64A11782F54}"/>
              </a:ext>
            </a:extLst>
          </p:cNvPr>
          <p:cNvSpPr/>
          <p:nvPr/>
        </p:nvSpPr>
        <p:spPr>
          <a:xfrm>
            <a:off x="2488947" y="3992997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F9A1C3D-38A8-4275-A202-0A02093D8C89}"/>
              </a:ext>
            </a:extLst>
          </p:cNvPr>
          <p:cNvSpPr/>
          <p:nvPr/>
        </p:nvSpPr>
        <p:spPr>
          <a:xfrm>
            <a:off x="7628631" y="1855225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008BBC7-1DD5-4357-BA18-415BD5C2C8C6}"/>
              </a:ext>
            </a:extLst>
          </p:cNvPr>
          <p:cNvSpPr/>
          <p:nvPr/>
        </p:nvSpPr>
        <p:spPr>
          <a:xfrm>
            <a:off x="5503735" y="1929485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1F09183-AF61-4202-8937-26EAB327EC47}"/>
              </a:ext>
            </a:extLst>
          </p:cNvPr>
          <p:cNvSpPr/>
          <p:nvPr/>
        </p:nvSpPr>
        <p:spPr>
          <a:xfrm>
            <a:off x="2011798" y="1078078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42FE344-B5A0-4675-8063-74DA0C2F678E}"/>
              </a:ext>
            </a:extLst>
          </p:cNvPr>
          <p:cNvSpPr/>
          <p:nvPr/>
        </p:nvSpPr>
        <p:spPr>
          <a:xfrm>
            <a:off x="52105" y="2639338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B9D9269B-BA73-4D58-8B21-F213C2265445}"/>
              </a:ext>
            </a:extLst>
          </p:cNvPr>
          <p:cNvSpPr/>
          <p:nvPr/>
        </p:nvSpPr>
        <p:spPr>
          <a:xfrm>
            <a:off x="4596767" y="922016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6C1C1142-547F-46B6-BBC7-BF562BC809E6}"/>
              </a:ext>
            </a:extLst>
          </p:cNvPr>
          <p:cNvSpPr/>
          <p:nvPr/>
        </p:nvSpPr>
        <p:spPr>
          <a:xfrm>
            <a:off x="6208149" y="3232887"/>
            <a:ext cx="771144" cy="9117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197" name="Group 53">
            <a:extLst>
              <a:ext uri="{FF2B5EF4-FFF2-40B4-BE49-F238E27FC236}">
                <a16:creationId xmlns:a16="http://schemas.microsoft.com/office/drawing/2014/main" id="{919FE42F-5C92-48F6-B35C-42C9C1D0F8D3}"/>
              </a:ext>
            </a:extLst>
          </p:cNvPr>
          <p:cNvGrpSpPr>
            <a:grpSpLocks/>
          </p:cNvGrpSpPr>
          <p:nvPr/>
        </p:nvGrpSpPr>
        <p:grpSpPr bwMode="auto">
          <a:xfrm>
            <a:off x="3486424" y="1464683"/>
            <a:ext cx="290513" cy="647700"/>
            <a:chOff x="3923" y="3022"/>
            <a:chExt cx="183" cy="408"/>
          </a:xfrm>
        </p:grpSpPr>
        <p:sp>
          <p:nvSpPr>
            <p:cNvPr id="134198" name="Oval 54">
              <a:extLst>
                <a:ext uri="{FF2B5EF4-FFF2-40B4-BE49-F238E27FC236}">
                  <a16:creationId xmlns:a16="http://schemas.microsoft.com/office/drawing/2014/main" id="{B6DE2B92-9B4F-4333-97EA-50D8C836D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99" name="Line 55">
              <a:extLst>
                <a:ext uri="{FF2B5EF4-FFF2-40B4-BE49-F238E27FC236}">
                  <a16:creationId xmlns:a16="http://schemas.microsoft.com/office/drawing/2014/main" id="{70C495D8-998D-4613-9B19-906B81867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0" name="Line 56">
              <a:extLst>
                <a:ext uri="{FF2B5EF4-FFF2-40B4-BE49-F238E27FC236}">
                  <a16:creationId xmlns:a16="http://schemas.microsoft.com/office/drawing/2014/main" id="{2C81CD0B-BE6D-4ABB-A5CA-22898EEB7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1" name="Line 57">
              <a:extLst>
                <a:ext uri="{FF2B5EF4-FFF2-40B4-BE49-F238E27FC236}">
                  <a16:creationId xmlns:a16="http://schemas.microsoft.com/office/drawing/2014/main" id="{1864550F-9504-4CDA-873C-E02707997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2" name="Line 58">
              <a:extLst>
                <a:ext uri="{FF2B5EF4-FFF2-40B4-BE49-F238E27FC236}">
                  <a16:creationId xmlns:a16="http://schemas.microsoft.com/office/drawing/2014/main" id="{F988F4E5-590C-4E74-B87F-B746AC8A3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3" name="Line 59">
              <a:extLst>
                <a:ext uri="{FF2B5EF4-FFF2-40B4-BE49-F238E27FC236}">
                  <a16:creationId xmlns:a16="http://schemas.microsoft.com/office/drawing/2014/main" id="{4EF91C55-2B04-4D77-83C0-049050979A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53">
            <a:extLst>
              <a:ext uri="{FF2B5EF4-FFF2-40B4-BE49-F238E27FC236}">
                <a16:creationId xmlns:a16="http://schemas.microsoft.com/office/drawing/2014/main" id="{8FA3CF13-081B-4176-A89F-66D0A22EE3D6}"/>
              </a:ext>
            </a:extLst>
          </p:cNvPr>
          <p:cNvGrpSpPr>
            <a:grpSpLocks/>
          </p:cNvGrpSpPr>
          <p:nvPr/>
        </p:nvGrpSpPr>
        <p:grpSpPr bwMode="auto">
          <a:xfrm>
            <a:off x="4294122" y="1403613"/>
            <a:ext cx="290513" cy="647700"/>
            <a:chOff x="3923" y="3022"/>
            <a:chExt cx="183" cy="408"/>
          </a:xfrm>
        </p:grpSpPr>
        <p:sp>
          <p:nvSpPr>
            <p:cNvPr id="118" name="Oval 54">
              <a:extLst>
                <a:ext uri="{FF2B5EF4-FFF2-40B4-BE49-F238E27FC236}">
                  <a16:creationId xmlns:a16="http://schemas.microsoft.com/office/drawing/2014/main" id="{27BE3F90-E028-489D-AA3A-BEEC33EAD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55">
              <a:extLst>
                <a:ext uri="{FF2B5EF4-FFF2-40B4-BE49-F238E27FC236}">
                  <a16:creationId xmlns:a16="http://schemas.microsoft.com/office/drawing/2014/main" id="{6007181A-BC51-4726-8B08-EC90964C5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56">
              <a:extLst>
                <a:ext uri="{FF2B5EF4-FFF2-40B4-BE49-F238E27FC236}">
                  <a16:creationId xmlns:a16="http://schemas.microsoft.com/office/drawing/2014/main" id="{CB134802-23F3-4B59-9427-36590696A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57">
              <a:extLst>
                <a:ext uri="{FF2B5EF4-FFF2-40B4-BE49-F238E27FC236}">
                  <a16:creationId xmlns:a16="http://schemas.microsoft.com/office/drawing/2014/main" id="{32C70918-5026-48CD-8AAA-C97187234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58">
              <a:extLst>
                <a:ext uri="{FF2B5EF4-FFF2-40B4-BE49-F238E27FC236}">
                  <a16:creationId xmlns:a16="http://schemas.microsoft.com/office/drawing/2014/main" id="{FAFE8CEC-111F-4380-BBEB-576A745996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59">
              <a:extLst>
                <a:ext uri="{FF2B5EF4-FFF2-40B4-BE49-F238E27FC236}">
                  <a16:creationId xmlns:a16="http://schemas.microsoft.com/office/drawing/2014/main" id="{90BFAC52-3EDB-4621-8A51-71EA26B3BC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3">
            <a:extLst>
              <a:ext uri="{FF2B5EF4-FFF2-40B4-BE49-F238E27FC236}">
                <a16:creationId xmlns:a16="http://schemas.microsoft.com/office/drawing/2014/main" id="{D5FBE723-1363-4391-9024-2B3765E2E864}"/>
              </a:ext>
            </a:extLst>
          </p:cNvPr>
          <p:cNvGrpSpPr>
            <a:grpSpLocks/>
          </p:cNvGrpSpPr>
          <p:nvPr/>
        </p:nvGrpSpPr>
        <p:grpSpPr bwMode="auto">
          <a:xfrm>
            <a:off x="4371737" y="3354875"/>
            <a:ext cx="290513" cy="647700"/>
            <a:chOff x="3923" y="3022"/>
            <a:chExt cx="183" cy="408"/>
          </a:xfrm>
        </p:grpSpPr>
        <p:sp>
          <p:nvSpPr>
            <p:cNvPr id="126" name="Oval 54">
              <a:extLst>
                <a:ext uri="{FF2B5EF4-FFF2-40B4-BE49-F238E27FC236}">
                  <a16:creationId xmlns:a16="http://schemas.microsoft.com/office/drawing/2014/main" id="{796C1162-CEB9-4F85-BA1C-B4AC29F8A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55">
              <a:extLst>
                <a:ext uri="{FF2B5EF4-FFF2-40B4-BE49-F238E27FC236}">
                  <a16:creationId xmlns:a16="http://schemas.microsoft.com/office/drawing/2014/main" id="{6C114340-25D3-43AC-970F-CC2CB48CA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6">
              <a:extLst>
                <a:ext uri="{FF2B5EF4-FFF2-40B4-BE49-F238E27FC236}">
                  <a16:creationId xmlns:a16="http://schemas.microsoft.com/office/drawing/2014/main" id="{E3FA06E3-6295-4C9E-8EB0-B8D9A4563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57">
              <a:extLst>
                <a:ext uri="{FF2B5EF4-FFF2-40B4-BE49-F238E27FC236}">
                  <a16:creationId xmlns:a16="http://schemas.microsoft.com/office/drawing/2014/main" id="{508A4A08-7686-411F-8D44-FAEE19D57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58">
              <a:extLst>
                <a:ext uri="{FF2B5EF4-FFF2-40B4-BE49-F238E27FC236}">
                  <a16:creationId xmlns:a16="http://schemas.microsoft.com/office/drawing/2014/main" id="{C00D1536-5E29-4FDD-978C-F584C501D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59">
              <a:extLst>
                <a:ext uri="{FF2B5EF4-FFF2-40B4-BE49-F238E27FC236}">
                  <a16:creationId xmlns:a16="http://schemas.microsoft.com/office/drawing/2014/main" id="{2AAF9C14-BEC8-444A-9876-3D3AF68354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53">
            <a:extLst>
              <a:ext uri="{FF2B5EF4-FFF2-40B4-BE49-F238E27FC236}">
                <a16:creationId xmlns:a16="http://schemas.microsoft.com/office/drawing/2014/main" id="{B3B2C018-AA0F-4911-AA96-6A8384C5860E}"/>
              </a:ext>
            </a:extLst>
          </p:cNvPr>
          <p:cNvGrpSpPr>
            <a:grpSpLocks/>
          </p:cNvGrpSpPr>
          <p:nvPr/>
        </p:nvGrpSpPr>
        <p:grpSpPr bwMode="auto">
          <a:xfrm>
            <a:off x="4817579" y="2641763"/>
            <a:ext cx="290513" cy="647700"/>
            <a:chOff x="3923" y="3022"/>
            <a:chExt cx="183" cy="408"/>
          </a:xfrm>
        </p:grpSpPr>
        <p:sp>
          <p:nvSpPr>
            <p:cNvPr id="133" name="Oval 54">
              <a:extLst>
                <a:ext uri="{FF2B5EF4-FFF2-40B4-BE49-F238E27FC236}">
                  <a16:creationId xmlns:a16="http://schemas.microsoft.com/office/drawing/2014/main" id="{57FC0374-F85F-4FAF-A29E-EDF42E413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Line 55">
              <a:extLst>
                <a:ext uri="{FF2B5EF4-FFF2-40B4-BE49-F238E27FC236}">
                  <a16:creationId xmlns:a16="http://schemas.microsoft.com/office/drawing/2014/main" id="{134CCF46-F9AC-4DF4-BF16-32399B83E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56">
              <a:extLst>
                <a:ext uri="{FF2B5EF4-FFF2-40B4-BE49-F238E27FC236}">
                  <a16:creationId xmlns:a16="http://schemas.microsoft.com/office/drawing/2014/main" id="{9DAE4E57-16E5-4070-A17C-4C077DB07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57">
              <a:extLst>
                <a:ext uri="{FF2B5EF4-FFF2-40B4-BE49-F238E27FC236}">
                  <a16:creationId xmlns:a16="http://schemas.microsoft.com/office/drawing/2014/main" id="{14EFBDD7-8ADA-4995-AD7A-0FCD03B5F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58">
              <a:extLst>
                <a:ext uri="{FF2B5EF4-FFF2-40B4-BE49-F238E27FC236}">
                  <a16:creationId xmlns:a16="http://schemas.microsoft.com/office/drawing/2014/main" id="{710FF044-7B03-48B8-BE82-A02EE53C9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59">
              <a:extLst>
                <a:ext uri="{FF2B5EF4-FFF2-40B4-BE49-F238E27FC236}">
                  <a16:creationId xmlns:a16="http://schemas.microsoft.com/office/drawing/2014/main" id="{7D03556B-F1BF-4D0C-82C4-7506B00F7F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" name="Group 53">
            <a:extLst>
              <a:ext uri="{FF2B5EF4-FFF2-40B4-BE49-F238E27FC236}">
                <a16:creationId xmlns:a16="http://schemas.microsoft.com/office/drawing/2014/main" id="{6CD80368-F735-4A5A-A799-E01FDAE68492}"/>
              </a:ext>
            </a:extLst>
          </p:cNvPr>
          <p:cNvGrpSpPr>
            <a:grpSpLocks/>
          </p:cNvGrpSpPr>
          <p:nvPr/>
        </p:nvGrpSpPr>
        <p:grpSpPr bwMode="auto">
          <a:xfrm>
            <a:off x="6307739" y="1376040"/>
            <a:ext cx="290513" cy="647700"/>
            <a:chOff x="3923" y="3022"/>
            <a:chExt cx="183" cy="408"/>
          </a:xfrm>
        </p:grpSpPr>
        <p:sp>
          <p:nvSpPr>
            <p:cNvPr id="140" name="Oval 54">
              <a:extLst>
                <a:ext uri="{FF2B5EF4-FFF2-40B4-BE49-F238E27FC236}">
                  <a16:creationId xmlns:a16="http://schemas.microsoft.com/office/drawing/2014/main" id="{7B4B0F47-7E8A-49A7-90FB-D171DC2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55">
              <a:extLst>
                <a:ext uri="{FF2B5EF4-FFF2-40B4-BE49-F238E27FC236}">
                  <a16:creationId xmlns:a16="http://schemas.microsoft.com/office/drawing/2014/main" id="{EBA57E51-F76B-46A1-B893-CE488AD3C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56">
              <a:extLst>
                <a:ext uri="{FF2B5EF4-FFF2-40B4-BE49-F238E27FC236}">
                  <a16:creationId xmlns:a16="http://schemas.microsoft.com/office/drawing/2014/main" id="{999AE5D7-73BE-4D6C-AC49-E1DAB44369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57">
              <a:extLst>
                <a:ext uri="{FF2B5EF4-FFF2-40B4-BE49-F238E27FC236}">
                  <a16:creationId xmlns:a16="http://schemas.microsoft.com/office/drawing/2014/main" id="{2832132D-5B7F-40FA-8C0B-E28D5AD5E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58">
              <a:extLst>
                <a:ext uri="{FF2B5EF4-FFF2-40B4-BE49-F238E27FC236}">
                  <a16:creationId xmlns:a16="http://schemas.microsoft.com/office/drawing/2014/main" id="{CDE03760-FB6B-4456-9F2C-0F3B35A23C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59">
              <a:extLst>
                <a:ext uri="{FF2B5EF4-FFF2-40B4-BE49-F238E27FC236}">
                  <a16:creationId xmlns:a16="http://schemas.microsoft.com/office/drawing/2014/main" id="{7955659F-DC85-486C-B297-7784D7A57E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6" name="Group 53">
            <a:extLst>
              <a:ext uri="{FF2B5EF4-FFF2-40B4-BE49-F238E27FC236}">
                <a16:creationId xmlns:a16="http://schemas.microsoft.com/office/drawing/2014/main" id="{849D86F5-4D07-462B-8325-7B7EF5E46676}"/>
              </a:ext>
            </a:extLst>
          </p:cNvPr>
          <p:cNvGrpSpPr>
            <a:grpSpLocks/>
          </p:cNvGrpSpPr>
          <p:nvPr/>
        </p:nvGrpSpPr>
        <p:grpSpPr bwMode="auto">
          <a:xfrm>
            <a:off x="3299469" y="2475825"/>
            <a:ext cx="290513" cy="647700"/>
            <a:chOff x="3923" y="3022"/>
            <a:chExt cx="183" cy="408"/>
          </a:xfrm>
        </p:grpSpPr>
        <p:sp>
          <p:nvSpPr>
            <p:cNvPr id="147" name="Oval 54">
              <a:extLst>
                <a:ext uri="{FF2B5EF4-FFF2-40B4-BE49-F238E27FC236}">
                  <a16:creationId xmlns:a16="http://schemas.microsoft.com/office/drawing/2014/main" id="{4A6A99BD-361A-455A-A01F-DD44B9A1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Line 55">
              <a:extLst>
                <a:ext uri="{FF2B5EF4-FFF2-40B4-BE49-F238E27FC236}">
                  <a16:creationId xmlns:a16="http://schemas.microsoft.com/office/drawing/2014/main" id="{FE29EA3E-FB13-4C5E-822E-7161B94F6A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56">
              <a:extLst>
                <a:ext uri="{FF2B5EF4-FFF2-40B4-BE49-F238E27FC236}">
                  <a16:creationId xmlns:a16="http://schemas.microsoft.com/office/drawing/2014/main" id="{469B955A-2ED5-4ED9-81D1-659498ABF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57">
              <a:extLst>
                <a:ext uri="{FF2B5EF4-FFF2-40B4-BE49-F238E27FC236}">
                  <a16:creationId xmlns:a16="http://schemas.microsoft.com/office/drawing/2014/main" id="{0E749E21-4CB7-4AEB-920D-04A5EDE79E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58">
              <a:extLst>
                <a:ext uri="{FF2B5EF4-FFF2-40B4-BE49-F238E27FC236}">
                  <a16:creationId xmlns:a16="http://schemas.microsoft.com/office/drawing/2014/main" id="{A73A72FB-FFA6-4738-9B17-138BCA3FA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59">
              <a:extLst>
                <a:ext uri="{FF2B5EF4-FFF2-40B4-BE49-F238E27FC236}">
                  <a16:creationId xmlns:a16="http://schemas.microsoft.com/office/drawing/2014/main" id="{54A7C2F5-B7D2-4BA3-B97E-90D3DDBF3B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" name="Group 53">
            <a:extLst>
              <a:ext uri="{FF2B5EF4-FFF2-40B4-BE49-F238E27FC236}">
                <a16:creationId xmlns:a16="http://schemas.microsoft.com/office/drawing/2014/main" id="{A4D4D9D8-31EB-4099-9E15-D7498B8BD2C6}"/>
              </a:ext>
            </a:extLst>
          </p:cNvPr>
          <p:cNvGrpSpPr>
            <a:grpSpLocks/>
          </p:cNvGrpSpPr>
          <p:nvPr/>
        </p:nvGrpSpPr>
        <p:grpSpPr bwMode="auto">
          <a:xfrm>
            <a:off x="5008587" y="3772679"/>
            <a:ext cx="290513" cy="647700"/>
            <a:chOff x="3923" y="3022"/>
            <a:chExt cx="183" cy="408"/>
          </a:xfrm>
        </p:grpSpPr>
        <p:sp>
          <p:nvSpPr>
            <p:cNvPr id="154" name="Oval 54">
              <a:extLst>
                <a:ext uri="{FF2B5EF4-FFF2-40B4-BE49-F238E27FC236}">
                  <a16:creationId xmlns:a16="http://schemas.microsoft.com/office/drawing/2014/main" id="{76DD35F2-2107-4B9B-8FBB-4CED2310F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Line 55">
              <a:extLst>
                <a:ext uri="{FF2B5EF4-FFF2-40B4-BE49-F238E27FC236}">
                  <a16:creationId xmlns:a16="http://schemas.microsoft.com/office/drawing/2014/main" id="{5680EB4D-F6AB-4D0D-B132-10516AA87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56">
              <a:extLst>
                <a:ext uri="{FF2B5EF4-FFF2-40B4-BE49-F238E27FC236}">
                  <a16:creationId xmlns:a16="http://schemas.microsoft.com/office/drawing/2014/main" id="{773E7602-7DFF-4DD4-A5F7-CE886AC10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Line 57">
              <a:extLst>
                <a:ext uri="{FF2B5EF4-FFF2-40B4-BE49-F238E27FC236}">
                  <a16:creationId xmlns:a16="http://schemas.microsoft.com/office/drawing/2014/main" id="{C88703D0-5429-4D87-9AC8-18122D5B4C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Line 58">
              <a:extLst>
                <a:ext uri="{FF2B5EF4-FFF2-40B4-BE49-F238E27FC236}">
                  <a16:creationId xmlns:a16="http://schemas.microsoft.com/office/drawing/2014/main" id="{B5C63CAC-EBE3-48F0-B216-3CEDD3639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59">
              <a:extLst>
                <a:ext uri="{FF2B5EF4-FFF2-40B4-BE49-F238E27FC236}">
                  <a16:creationId xmlns:a16="http://schemas.microsoft.com/office/drawing/2014/main" id="{02E7A20B-10CD-4D72-B851-3D26603C4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3">
            <a:extLst>
              <a:ext uri="{FF2B5EF4-FFF2-40B4-BE49-F238E27FC236}">
                <a16:creationId xmlns:a16="http://schemas.microsoft.com/office/drawing/2014/main" id="{E85E01CE-AB2C-4377-9BC0-E85374769A71}"/>
              </a:ext>
            </a:extLst>
          </p:cNvPr>
          <p:cNvGrpSpPr>
            <a:grpSpLocks/>
          </p:cNvGrpSpPr>
          <p:nvPr/>
        </p:nvGrpSpPr>
        <p:grpSpPr bwMode="auto">
          <a:xfrm>
            <a:off x="5212808" y="1685315"/>
            <a:ext cx="290513" cy="647700"/>
            <a:chOff x="3923" y="3022"/>
            <a:chExt cx="183" cy="408"/>
          </a:xfrm>
        </p:grpSpPr>
        <p:sp>
          <p:nvSpPr>
            <p:cNvPr id="161" name="Oval 54">
              <a:extLst>
                <a:ext uri="{FF2B5EF4-FFF2-40B4-BE49-F238E27FC236}">
                  <a16:creationId xmlns:a16="http://schemas.microsoft.com/office/drawing/2014/main" id="{4AFB79C3-DF0A-448E-9FEF-8B7189623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55">
              <a:extLst>
                <a:ext uri="{FF2B5EF4-FFF2-40B4-BE49-F238E27FC236}">
                  <a16:creationId xmlns:a16="http://schemas.microsoft.com/office/drawing/2014/main" id="{633C49E3-5C45-4903-8611-5BC14384A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56">
              <a:extLst>
                <a:ext uri="{FF2B5EF4-FFF2-40B4-BE49-F238E27FC236}">
                  <a16:creationId xmlns:a16="http://schemas.microsoft.com/office/drawing/2014/main" id="{C3D259F3-A171-4108-94BE-B465D865E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Line 57">
              <a:extLst>
                <a:ext uri="{FF2B5EF4-FFF2-40B4-BE49-F238E27FC236}">
                  <a16:creationId xmlns:a16="http://schemas.microsoft.com/office/drawing/2014/main" id="{52D1C4E5-60D2-4557-AA52-0DA8B2078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58">
              <a:extLst>
                <a:ext uri="{FF2B5EF4-FFF2-40B4-BE49-F238E27FC236}">
                  <a16:creationId xmlns:a16="http://schemas.microsoft.com/office/drawing/2014/main" id="{3C661D29-4371-4A07-B46D-6C5AA001B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59">
              <a:extLst>
                <a:ext uri="{FF2B5EF4-FFF2-40B4-BE49-F238E27FC236}">
                  <a16:creationId xmlns:a16="http://schemas.microsoft.com/office/drawing/2014/main" id="{FE218F58-7078-4235-BC03-FE72EDDB35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53">
            <a:extLst>
              <a:ext uri="{FF2B5EF4-FFF2-40B4-BE49-F238E27FC236}">
                <a16:creationId xmlns:a16="http://schemas.microsoft.com/office/drawing/2014/main" id="{A5D0A648-B8D8-49B2-A915-B7112CAED647}"/>
              </a:ext>
            </a:extLst>
          </p:cNvPr>
          <p:cNvGrpSpPr>
            <a:grpSpLocks/>
          </p:cNvGrpSpPr>
          <p:nvPr/>
        </p:nvGrpSpPr>
        <p:grpSpPr bwMode="auto">
          <a:xfrm>
            <a:off x="3431472" y="3818101"/>
            <a:ext cx="290513" cy="647700"/>
            <a:chOff x="3923" y="3022"/>
            <a:chExt cx="183" cy="408"/>
          </a:xfrm>
        </p:grpSpPr>
        <p:sp>
          <p:nvSpPr>
            <p:cNvPr id="168" name="Oval 54">
              <a:extLst>
                <a:ext uri="{FF2B5EF4-FFF2-40B4-BE49-F238E27FC236}">
                  <a16:creationId xmlns:a16="http://schemas.microsoft.com/office/drawing/2014/main" id="{AD52873B-E184-4A80-AE31-618AC1F7E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Line 55">
              <a:extLst>
                <a:ext uri="{FF2B5EF4-FFF2-40B4-BE49-F238E27FC236}">
                  <a16:creationId xmlns:a16="http://schemas.microsoft.com/office/drawing/2014/main" id="{1AB5106E-4145-4199-80C2-DA8696352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56">
              <a:extLst>
                <a:ext uri="{FF2B5EF4-FFF2-40B4-BE49-F238E27FC236}">
                  <a16:creationId xmlns:a16="http://schemas.microsoft.com/office/drawing/2014/main" id="{91868993-D508-4809-953E-078FE855D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57">
              <a:extLst>
                <a:ext uri="{FF2B5EF4-FFF2-40B4-BE49-F238E27FC236}">
                  <a16:creationId xmlns:a16="http://schemas.microsoft.com/office/drawing/2014/main" id="{58E286A3-6EC4-4798-AEFB-DAF5F78F1B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58">
              <a:extLst>
                <a:ext uri="{FF2B5EF4-FFF2-40B4-BE49-F238E27FC236}">
                  <a16:creationId xmlns:a16="http://schemas.microsoft.com/office/drawing/2014/main" id="{5BC8E222-7B2F-4DC5-85CC-D77BCF342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59">
              <a:extLst>
                <a:ext uri="{FF2B5EF4-FFF2-40B4-BE49-F238E27FC236}">
                  <a16:creationId xmlns:a16="http://schemas.microsoft.com/office/drawing/2014/main" id="{B2E468E9-FE30-4C40-9206-D2F4BC422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" name="Group 53">
            <a:extLst>
              <a:ext uri="{FF2B5EF4-FFF2-40B4-BE49-F238E27FC236}">
                <a16:creationId xmlns:a16="http://schemas.microsoft.com/office/drawing/2014/main" id="{3BBA7105-B15C-4A1C-957E-4A7768DF398C}"/>
              </a:ext>
            </a:extLst>
          </p:cNvPr>
          <p:cNvGrpSpPr>
            <a:grpSpLocks/>
          </p:cNvGrpSpPr>
          <p:nvPr/>
        </p:nvGrpSpPr>
        <p:grpSpPr bwMode="auto">
          <a:xfrm>
            <a:off x="4118529" y="4149560"/>
            <a:ext cx="290513" cy="647700"/>
            <a:chOff x="3923" y="3022"/>
            <a:chExt cx="183" cy="408"/>
          </a:xfrm>
        </p:grpSpPr>
        <p:sp>
          <p:nvSpPr>
            <p:cNvPr id="175" name="Oval 54">
              <a:extLst>
                <a:ext uri="{FF2B5EF4-FFF2-40B4-BE49-F238E27FC236}">
                  <a16:creationId xmlns:a16="http://schemas.microsoft.com/office/drawing/2014/main" id="{8BFB56C6-B6EC-42B5-AA51-D6C860964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Line 55">
              <a:extLst>
                <a:ext uri="{FF2B5EF4-FFF2-40B4-BE49-F238E27FC236}">
                  <a16:creationId xmlns:a16="http://schemas.microsoft.com/office/drawing/2014/main" id="{D9F60CB3-B6A8-41A3-BC08-74F122A5C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Line 56">
              <a:extLst>
                <a:ext uri="{FF2B5EF4-FFF2-40B4-BE49-F238E27FC236}">
                  <a16:creationId xmlns:a16="http://schemas.microsoft.com/office/drawing/2014/main" id="{33C4195C-F6A5-4CBA-BDF0-5DA3D3F4A7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Line 57">
              <a:extLst>
                <a:ext uri="{FF2B5EF4-FFF2-40B4-BE49-F238E27FC236}">
                  <a16:creationId xmlns:a16="http://schemas.microsoft.com/office/drawing/2014/main" id="{80FA42B3-DDBC-4F22-A4FD-4C287D8D5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Line 58">
              <a:extLst>
                <a:ext uri="{FF2B5EF4-FFF2-40B4-BE49-F238E27FC236}">
                  <a16:creationId xmlns:a16="http://schemas.microsoft.com/office/drawing/2014/main" id="{0DD3AFD0-099D-4334-8361-D7F37039F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Line 59">
              <a:extLst>
                <a:ext uri="{FF2B5EF4-FFF2-40B4-BE49-F238E27FC236}">
                  <a16:creationId xmlns:a16="http://schemas.microsoft.com/office/drawing/2014/main" id="{91D89F9A-3F6C-403D-862D-DE13AF40FE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" name="Group 53">
            <a:extLst>
              <a:ext uri="{FF2B5EF4-FFF2-40B4-BE49-F238E27FC236}">
                <a16:creationId xmlns:a16="http://schemas.microsoft.com/office/drawing/2014/main" id="{955B028D-C76B-473E-9DF5-21B88AFD2F35}"/>
              </a:ext>
            </a:extLst>
          </p:cNvPr>
          <p:cNvGrpSpPr>
            <a:grpSpLocks/>
          </p:cNvGrpSpPr>
          <p:nvPr/>
        </p:nvGrpSpPr>
        <p:grpSpPr bwMode="auto">
          <a:xfrm>
            <a:off x="5578026" y="3225963"/>
            <a:ext cx="290513" cy="647700"/>
            <a:chOff x="3923" y="3022"/>
            <a:chExt cx="183" cy="408"/>
          </a:xfrm>
        </p:grpSpPr>
        <p:sp>
          <p:nvSpPr>
            <p:cNvPr id="182" name="Oval 54">
              <a:extLst>
                <a:ext uri="{FF2B5EF4-FFF2-40B4-BE49-F238E27FC236}">
                  <a16:creationId xmlns:a16="http://schemas.microsoft.com/office/drawing/2014/main" id="{DDB3AD28-B003-4CD3-AE93-046EA6FD3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Line 55">
              <a:extLst>
                <a:ext uri="{FF2B5EF4-FFF2-40B4-BE49-F238E27FC236}">
                  <a16:creationId xmlns:a16="http://schemas.microsoft.com/office/drawing/2014/main" id="{D6C8425D-D26F-4FE8-9810-CC459509F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Line 56">
              <a:extLst>
                <a:ext uri="{FF2B5EF4-FFF2-40B4-BE49-F238E27FC236}">
                  <a16:creationId xmlns:a16="http://schemas.microsoft.com/office/drawing/2014/main" id="{A49CA515-644B-4DBC-ABAC-846CA3CA0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Line 57">
              <a:extLst>
                <a:ext uri="{FF2B5EF4-FFF2-40B4-BE49-F238E27FC236}">
                  <a16:creationId xmlns:a16="http://schemas.microsoft.com/office/drawing/2014/main" id="{8ED46ACC-632B-4B5C-9BFF-FD64C692F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Line 58">
              <a:extLst>
                <a:ext uri="{FF2B5EF4-FFF2-40B4-BE49-F238E27FC236}">
                  <a16:creationId xmlns:a16="http://schemas.microsoft.com/office/drawing/2014/main" id="{0161D12A-FAE4-4ABA-9FCA-FD698D4AC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Line 59">
              <a:extLst>
                <a:ext uri="{FF2B5EF4-FFF2-40B4-BE49-F238E27FC236}">
                  <a16:creationId xmlns:a16="http://schemas.microsoft.com/office/drawing/2014/main" id="{A358F942-F1D7-469A-BD11-AEBB522F4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8" name="Group 53">
            <a:extLst>
              <a:ext uri="{FF2B5EF4-FFF2-40B4-BE49-F238E27FC236}">
                <a16:creationId xmlns:a16="http://schemas.microsoft.com/office/drawing/2014/main" id="{439B798B-04C9-4BFF-90C3-D08DAE21ABFB}"/>
              </a:ext>
            </a:extLst>
          </p:cNvPr>
          <p:cNvGrpSpPr>
            <a:grpSpLocks/>
          </p:cNvGrpSpPr>
          <p:nvPr/>
        </p:nvGrpSpPr>
        <p:grpSpPr bwMode="auto">
          <a:xfrm>
            <a:off x="3947547" y="2051313"/>
            <a:ext cx="290513" cy="647700"/>
            <a:chOff x="3923" y="3022"/>
            <a:chExt cx="183" cy="408"/>
          </a:xfrm>
        </p:grpSpPr>
        <p:sp>
          <p:nvSpPr>
            <p:cNvPr id="189" name="Oval 54">
              <a:extLst>
                <a:ext uri="{FF2B5EF4-FFF2-40B4-BE49-F238E27FC236}">
                  <a16:creationId xmlns:a16="http://schemas.microsoft.com/office/drawing/2014/main" id="{57EF571F-4BCB-4DAF-915A-63ECC7CD7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Line 55">
              <a:extLst>
                <a:ext uri="{FF2B5EF4-FFF2-40B4-BE49-F238E27FC236}">
                  <a16:creationId xmlns:a16="http://schemas.microsoft.com/office/drawing/2014/main" id="{7DF7DF9D-D2BE-4782-A53A-0C8D359CF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56">
              <a:extLst>
                <a:ext uri="{FF2B5EF4-FFF2-40B4-BE49-F238E27FC236}">
                  <a16:creationId xmlns:a16="http://schemas.microsoft.com/office/drawing/2014/main" id="{74AB4A40-019B-4777-8B8E-622388418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57">
              <a:extLst>
                <a:ext uri="{FF2B5EF4-FFF2-40B4-BE49-F238E27FC236}">
                  <a16:creationId xmlns:a16="http://schemas.microsoft.com/office/drawing/2014/main" id="{F8E82356-3F9F-4E51-8955-D7FB0C9AA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Line 58">
              <a:extLst>
                <a:ext uri="{FF2B5EF4-FFF2-40B4-BE49-F238E27FC236}">
                  <a16:creationId xmlns:a16="http://schemas.microsoft.com/office/drawing/2014/main" id="{8A06C445-582C-42A6-AAFC-D1123E0D6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59">
              <a:extLst>
                <a:ext uri="{FF2B5EF4-FFF2-40B4-BE49-F238E27FC236}">
                  <a16:creationId xmlns:a16="http://schemas.microsoft.com/office/drawing/2014/main" id="{9AB368AC-2AD3-44C7-AC26-FC2E25B24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" name="Group 53">
            <a:extLst>
              <a:ext uri="{FF2B5EF4-FFF2-40B4-BE49-F238E27FC236}">
                <a16:creationId xmlns:a16="http://schemas.microsoft.com/office/drawing/2014/main" id="{76A8F257-DC5E-4715-9C72-C9C568446889}"/>
              </a:ext>
            </a:extLst>
          </p:cNvPr>
          <p:cNvGrpSpPr>
            <a:grpSpLocks/>
          </p:cNvGrpSpPr>
          <p:nvPr/>
        </p:nvGrpSpPr>
        <p:grpSpPr bwMode="auto">
          <a:xfrm>
            <a:off x="5448756" y="4520321"/>
            <a:ext cx="290513" cy="647700"/>
            <a:chOff x="3923" y="3022"/>
            <a:chExt cx="183" cy="408"/>
          </a:xfrm>
        </p:grpSpPr>
        <p:sp>
          <p:nvSpPr>
            <p:cNvPr id="196" name="Oval 54">
              <a:extLst>
                <a:ext uri="{FF2B5EF4-FFF2-40B4-BE49-F238E27FC236}">
                  <a16:creationId xmlns:a16="http://schemas.microsoft.com/office/drawing/2014/main" id="{27D0E3D9-2067-4BAD-B6CB-22A478618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Line 55">
              <a:extLst>
                <a:ext uri="{FF2B5EF4-FFF2-40B4-BE49-F238E27FC236}">
                  <a16:creationId xmlns:a16="http://schemas.microsoft.com/office/drawing/2014/main" id="{BE0989AD-3017-4D90-9996-4B5EBEB29C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56">
              <a:extLst>
                <a:ext uri="{FF2B5EF4-FFF2-40B4-BE49-F238E27FC236}">
                  <a16:creationId xmlns:a16="http://schemas.microsoft.com/office/drawing/2014/main" id="{26A16EB2-2C1F-4C22-9C1B-706A79C2F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57">
              <a:extLst>
                <a:ext uri="{FF2B5EF4-FFF2-40B4-BE49-F238E27FC236}">
                  <a16:creationId xmlns:a16="http://schemas.microsoft.com/office/drawing/2014/main" id="{800E4D5E-829C-49CD-909E-EA8F541296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58">
              <a:extLst>
                <a:ext uri="{FF2B5EF4-FFF2-40B4-BE49-F238E27FC236}">
                  <a16:creationId xmlns:a16="http://schemas.microsoft.com/office/drawing/2014/main" id="{CC69D497-405C-42EF-83A0-FE6A49D9A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59">
              <a:extLst>
                <a:ext uri="{FF2B5EF4-FFF2-40B4-BE49-F238E27FC236}">
                  <a16:creationId xmlns:a16="http://schemas.microsoft.com/office/drawing/2014/main" id="{1ACE68D9-09AC-4C6D-83DC-5C0B24717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2" name="Group 53">
            <a:extLst>
              <a:ext uri="{FF2B5EF4-FFF2-40B4-BE49-F238E27FC236}">
                <a16:creationId xmlns:a16="http://schemas.microsoft.com/office/drawing/2014/main" id="{F65395A6-6E9A-4889-8F30-E8D8FA034936}"/>
              </a:ext>
            </a:extLst>
          </p:cNvPr>
          <p:cNvGrpSpPr>
            <a:grpSpLocks/>
          </p:cNvGrpSpPr>
          <p:nvPr/>
        </p:nvGrpSpPr>
        <p:grpSpPr bwMode="auto">
          <a:xfrm>
            <a:off x="5656253" y="2112383"/>
            <a:ext cx="290513" cy="647700"/>
            <a:chOff x="3923" y="3022"/>
            <a:chExt cx="183" cy="408"/>
          </a:xfrm>
        </p:grpSpPr>
        <p:sp>
          <p:nvSpPr>
            <p:cNvPr id="203" name="Oval 54">
              <a:extLst>
                <a:ext uri="{FF2B5EF4-FFF2-40B4-BE49-F238E27FC236}">
                  <a16:creationId xmlns:a16="http://schemas.microsoft.com/office/drawing/2014/main" id="{AD5DE2CB-0FB6-46E0-8853-83FBE58B0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Line 55">
              <a:extLst>
                <a:ext uri="{FF2B5EF4-FFF2-40B4-BE49-F238E27FC236}">
                  <a16:creationId xmlns:a16="http://schemas.microsoft.com/office/drawing/2014/main" id="{B8A60379-68F8-4278-A6B4-BE87286429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56">
              <a:extLst>
                <a:ext uri="{FF2B5EF4-FFF2-40B4-BE49-F238E27FC236}">
                  <a16:creationId xmlns:a16="http://schemas.microsoft.com/office/drawing/2014/main" id="{9383A9F8-D520-42B9-8FF5-F3CF1F17F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57">
              <a:extLst>
                <a:ext uri="{FF2B5EF4-FFF2-40B4-BE49-F238E27FC236}">
                  <a16:creationId xmlns:a16="http://schemas.microsoft.com/office/drawing/2014/main" id="{ECAF8826-5A77-4C2F-B433-4EAB92786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58">
              <a:extLst>
                <a:ext uri="{FF2B5EF4-FFF2-40B4-BE49-F238E27FC236}">
                  <a16:creationId xmlns:a16="http://schemas.microsoft.com/office/drawing/2014/main" id="{59E976C1-0D99-4921-8C88-FBCB5075F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59">
              <a:extLst>
                <a:ext uri="{FF2B5EF4-FFF2-40B4-BE49-F238E27FC236}">
                  <a16:creationId xmlns:a16="http://schemas.microsoft.com/office/drawing/2014/main" id="{EF9A1F6F-76A0-4096-BF2B-C6290A012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9" name="Group 53">
            <a:extLst>
              <a:ext uri="{FF2B5EF4-FFF2-40B4-BE49-F238E27FC236}">
                <a16:creationId xmlns:a16="http://schemas.microsoft.com/office/drawing/2014/main" id="{2B87005A-056C-4930-961B-7E7EE2079295}"/>
              </a:ext>
            </a:extLst>
          </p:cNvPr>
          <p:cNvGrpSpPr>
            <a:grpSpLocks/>
          </p:cNvGrpSpPr>
          <p:nvPr/>
        </p:nvGrpSpPr>
        <p:grpSpPr bwMode="auto">
          <a:xfrm>
            <a:off x="3959599" y="3025939"/>
            <a:ext cx="290513" cy="647700"/>
            <a:chOff x="3923" y="3022"/>
            <a:chExt cx="183" cy="408"/>
          </a:xfrm>
        </p:grpSpPr>
        <p:sp>
          <p:nvSpPr>
            <p:cNvPr id="210" name="Oval 54">
              <a:extLst>
                <a:ext uri="{FF2B5EF4-FFF2-40B4-BE49-F238E27FC236}">
                  <a16:creationId xmlns:a16="http://schemas.microsoft.com/office/drawing/2014/main" id="{D8ADEFBC-B8EC-497C-A3B3-B379BF45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Line 55">
              <a:extLst>
                <a:ext uri="{FF2B5EF4-FFF2-40B4-BE49-F238E27FC236}">
                  <a16:creationId xmlns:a16="http://schemas.microsoft.com/office/drawing/2014/main" id="{50A9F8A1-68F1-4957-A98E-7103738AF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56">
              <a:extLst>
                <a:ext uri="{FF2B5EF4-FFF2-40B4-BE49-F238E27FC236}">
                  <a16:creationId xmlns:a16="http://schemas.microsoft.com/office/drawing/2014/main" id="{85D0D9BB-D0E8-4B1F-92C3-9A52FC50F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57">
              <a:extLst>
                <a:ext uri="{FF2B5EF4-FFF2-40B4-BE49-F238E27FC236}">
                  <a16:creationId xmlns:a16="http://schemas.microsoft.com/office/drawing/2014/main" id="{94836A5C-0E05-48B7-B799-260DA7E14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58">
              <a:extLst>
                <a:ext uri="{FF2B5EF4-FFF2-40B4-BE49-F238E27FC236}">
                  <a16:creationId xmlns:a16="http://schemas.microsoft.com/office/drawing/2014/main" id="{A342D8EA-87D0-4935-A5B2-8A37E2346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59">
              <a:extLst>
                <a:ext uri="{FF2B5EF4-FFF2-40B4-BE49-F238E27FC236}">
                  <a16:creationId xmlns:a16="http://schemas.microsoft.com/office/drawing/2014/main" id="{ACA0A814-67C6-4133-9C40-7445C5968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6" name="Group 53">
            <a:extLst>
              <a:ext uri="{FF2B5EF4-FFF2-40B4-BE49-F238E27FC236}">
                <a16:creationId xmlns:a16="http://schemas.microsoft.com/office/drawing/2014/main" id="{EC0D3071-F29B-45C3-9493-16F9DFAE6978}"/>
              </a:ext>
            </a:extLst>
          </p:cNvPr>
          <p:cNvGrpSpPr>
            <a:grpSpLocks/>
          </p:cNvGrpSpPr>
          <p:nvPr/>
        </p:nvGrpSpPr>
        <p:grpSpPr bwMode="auto">
          <a:xfrm>
            <a:off x="5956757" y="3886201"/>
            <a:ext cx="290513" cy="647700"/>
            <a:chOff x="3923" y="3022"/>
            <a:chExt cx="183" cy="408"/>
          </a:xfrm>
        </p:grpSpPr>
        <p:sp>
          <p:nvSpPr>
            <p:cNvPr id="217" name="Oval 54">
              <a:extLst>
                <a:ext uri="{FF2B5EF4-FFF2-40B4-BE49-F238E27FC236}">
                  <a16:creationId xmlns:a16="http://schemas.microsoft.com/office/drawing/2014/main" id="{523112A2-4D06-451F-AA6F-68FD6236F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Line 55">
              <a:extLst>
                <a:ext uri="{FF2B5EF4-FFF2-40B4-BE49-F238E27FC236}">
                  <a16:creationId xmlns:a16="http://schemas.microsoft.com/office/drawing/2014/main" id="{3DC02AAD-2494-454F-B4E7-CB367EFA2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Line 56">
              <a:extLst>
                <a:ext uri="{FF2B5EF4-FFF2-40B4-BE49-F238E27FC236}">
                  <a16:creationId xmlns:a16="http://schemas.microsoft.com/office/drawing/2014/main" id="{DDA6BD14-50F2-47F9-A61A-A7A3B7F02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Line 57">
              <a:extLst>
                <a:ext uri="{FF2B5EF4-FFF2-40B4-BE49-F238E27FC236}">
                  <a16:creationId xmlns:a16="http://schemas.microsoft.com/office/drawing/2014/main" id="{B3872C81-5B5A-46F5-B4F1-AEC57970F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58">
              <a:extLst>
                <a:ext uri="{FF2B5EF4-FFF2-40B4-BE49-F238E27FC236}">
                  <a16:creationId xmlns:a16="http://schemas.microsoft.com/office/drawing/2014/main" id="{1A7ADBBE-7DB3-4E16-B798-ABD0D5A6F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59">
              <a:extLst>
                <a:ext uri="{FF2B5EF4-FFF2-40B4-BE49-F238E27FC236}">
                  <a16:creationId xmlns:a16="http://schemas.microsoft.com/office/drawing/2014/main" id="{1A1D4A39-1470-46AA-B2F2-CAC9EF0A5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" name="Group 53">
            <a:extLst>
              <a:ext uri="{FF2B5EF4-FFF2-40B4-BE49-F238E27FC236}">
                <a16:creationId xmlns:a16="http://schemas.microsoft.com/office/drawing/2014/main" id="{EC579321-2D48-497A-964D-E4CA4ED7DBD9}"/>
              </a:ext>
            </a:extLst>
          </p:cNvPr>
          <p:cNvGrpSpPr>
            <a:grpSpLocks/>
          </p:cNvGrpSpPr>
          <p:nvPr/>
        </p:nvGrpSpPr>
        <p:grpSpPr bwMode="auto">
          <a:xfrm>
            <a:off x="6418070" y="3386301"/>
            <a:ext cx="290513" cy="647700"/>
            <a:chOff x="3923" y="3022"/>
            <a:chExt cx="183" cy="408"/>
          </a:xfrm>
        </p:grpSpPr>
        <p:sp>
          <p:nvSpPr>
            <p:cNvPr id="224" name="Oval 54">
              <a:extLst>
                <a:ext uri="{FF2B5EF4-FFF2-40B4-BE49-F238E27FC236}">
                  <a16:creationId xmlns:a16="http://schemas.microsoft.com/office/drawing/2014/main" id="{D247D207-A93E-4A5D-8E13-58A5B4B87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Line 55">
              <a:extLst>
                <a:ext uri="{FF2B5EF4-FFF2-40B4-BE49-F238E27FC236}">
                  <a16:creationId xmlns:a16="http://schemas.microsoft.com/office/drawing/2014/main" id="{F8B18A71-1D86-4DC3-B1D3-5B6EA03BA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56">
              <a:extLst>
                <a:ext uri="{FF2B5EF4-FFF2-40B4-BE49-F238E27FC236}">
                  <a16:creationId xmlns:a16="http://schemas.microsoft.com/office/drawing/2014/main" id="{D445DD2F-6F0B-411E-A78D-EFB675CE5C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57">
              <a:extLst>
                <a:ext uri="{FF2B5EF4-FFF2-40B4-BE49-F238E27FC236}">
                  <a16:creationId xmlns:a16="http://schemas.microsoft.com/office/drawing/2014/main" id="{4403DB03-27B6-4F75-A3D2-6733AE2B0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Line 58">
              <a:extLst>
                <a:ext uri="{FF2B5EF4-FFF2-40B4-BE49-F238E27FC236}">
                  <a16:creationId xmlns:a16="http://schemas.microsoft.com/office/drawing/2014/main" id="{68568B7F-C093-4013-865D-5064FB3D3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Line 59">
              <a:extLst>
                <a:ext uri="{FF2B5EF4-FFF2-40B4-BE49-F238E27FC236}">
                  <a16:creationId xmlns:a16="http://schemas.microsoft.com/office/drawing/2014/main" id="{CBD2E26A-FE5F-4274-B863-5727474688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0" name="Group 53">
            <a:extLst>
              <a:ext uri="{FF2B5EF4-FFF2-40B4-BE49-F238E27FC236}">
                <a16:creationId xmlns:a16="http://schemas.microsoft.com/office/drawing/2014/main" id="{E2D32FD9-AE46-40D7-BE3F-AD7886C6F841}"/>
              </a:ext>
            </a:extLst>
          </p:cNvPr>
          <p:cNvGrpSpPr>
            <a:grpSpLocks/>
          </p:cNvGrpSpPr>
          <p:nvPr/>
        </p:nvGrpSpPr>
        <p:grpSpPr bwMode="auto">
          <a:xfrm>
            <a:off x="4514842" y="2173451"/>
            <a:ext cx="290513" cy="647700"/>
            <a:chOff x="3923" y="3022"/>
            <a:chExt cx="183" cy="408"/>
          </a:xfrm>
        </p:grpSpPr>
        <p:sp>
          <p:nvSpPr>
            <p:cNvPr id="231" name="Oval 54">
              <a:extLst>
                <a:ext uri="{FF2B5EF4-FFF2-40B4-BE49-F238E27FC236}">
                  <a16:creationId xmlns:a16="http://schemas.microsoft.com/office/drawing/2014/main" id="{0ED166C2-F03E-4C30-88E3-6A50E7B25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Line 55">
              <a:extLst>
                <a:ext uri="{FF2B5EF4-FFF2-40B4-BE49-F238E27FC236}">
                  <a16:creationId xmlns:a16="http://schemas.microsoft.com/office/drawing/2014/main" id="{942D6884-8B8A-43E0-95C3-6F62EA7C3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Line 56">
              <a:extLst>
                <a:ext uri="{FF2B5EF4-FFF2-40B4-BE49-F238E27FC236}">
                  <a16:creationId xmlns:a16="http://schemas.microsoft.com/office/drawing/2014/main" id="{9CCBED8B-3F77-49D9-9D58-2D0E359D40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ine 57">
              <a:extLst>
                <a:ext uri="{FF2B5EF4-FFF2-40B4-BE49-F238E27FC236}">
                  <a16:creationId xmlns:a16="http://schemas.microsoft.com/office/drawing/2014/main" id="{7B2725E1-C120-49FF-B51E-BCA9960DF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Line 58">
              <a:extLst>
                <a:ext uri="{FF2B5EF4-FFF2-40B4-BE49-F238E27FC236}">
                  <a16:creationId xmlns:a16="http://schemas.microsoft.com/office/drawing/2014/main" id="{26D7BC4E-FB1A-43E9-BDC4-665AFC65A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Line 59">
              <a:extLst>
                <a:ext uri="{FF2B5EF4-FFF2-40B4-BE49-F238E27FC236}">
                  <a16:creationId xmlns:a16="http://schemas.microsoft.com/office/drawing/2014/main" id="{BF1B2228-6D43-4038-8B3A-3A49DF59B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" name="Group 53">
            <a:extLst>
              <a:ext uri="{FF2B5EF4-FFF2-40B4-BE49-F238E27FC236}">
                <a16:creationId xmlns:a16="http://schemas.microsoft.com/office/drawing/2014/main" id="{9F3350A9-00CA-4DAC-B89B-7D4E001E8CE9}"/>
              </a:ext>
            </a:extLst>
          </p:cNvPr>
          <p:cNvGrpSpPr>
            <a:grpSpLocks/>
          </p:cNvGrpSpPr>
          <p:nvPr/>
        </p:nvGrpSpPr>
        <p:grpSpPr bwMode="auto">
          <a:xfrm>
            <a:off x="6247270" y="2438337"/>
            <a:ext cx="290513" cy="647700"/>
            <a:chOff x="3923" y="3022"/>
            <a:chExt cx="183" cy="408"/>
          </a:xfrm>
        </p:grpSpPr>
        <p:sp>
          <p:nvSpPr>
            <p:cNvPr id="238" name="Oval 54">
              <a:extLst>
                <a:ext uri="{FF2B5EF4-FFF2-40B4-BE49-F238E27FC236}">
                  <a16:creationId xmlns:a16="http://schemas.microsoft.com/office/drawing/2014/main" id="{EDE5D601-13F2-4F56-98D3-3E55DF3BE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Line 55">
              <a:extLst>
                <a:ext uri="{FF2B5EF4-FFF2-40B4-BE49-F238E27FC236}">
                  <a16:creationId xmlns:a16="http://schemas.microsoft.com/office/drawing/2014/main" id="{C635399A-773C-4053-A9EB-3EC9C5D45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56">
              <a:extLst>
                <a:ext uri="{FF2B5EF4-FFF2-40B4-BE49-F238E27FC236}">
                  <a16:creationId xmlns:a16="http://schemas.microsoft.com/office/drawing/2014/main" id="{0CDAEE0F-281D-41EC-9E53-026D3345D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Line 57">
              <a:extLst>
                <a:ext uri="{FF2B5EF4-FFF2-40B4-BE49-F238E27FC236}">
                  <a16:creationId xmlns:a16="http://schemas.microsoft.com/office/drawing/2014/main" id="{4574BCEC-E9AD-4ACF-8B99-63F790D65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Line 58">
              <a:extLst>
                <a:ext uri="{FF2B5EF4-FFF2-40B4-BE49-F238E27FC236}">
                  <a16:creationId xmlns:a16="http://schemas.microsoft.com/office/drawing/2014/main" id="{BA82BA90-77AB-42AA-9818-6A31C4F62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Line 59">
              <a:extLst>
                <a:ext uri="{FF2B5EF4-FFF2-40B4-BE49-F238E27FC236}">
                  <a16:creationId xmlns:a16="http://schemas.microsoft.com/office/drawing/2014/main" id="{96EB367E-B86B-4AE7-A01D-E5E049C599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4" name="Group 53">
            <a:extLst>
              <a:ext uri="{FF2B5EF4-FFF2-40B4-BE49-F238E27FC236}">
                <a16:creationId xmlns:a16="http://schemas.microsoft.com/office/drawing/2014/main" id="{C41DAA00-704E-49DD-A02C-DE09DE399266}"/>
              </a:ext>
            </a:extLst>
          </p:cNvPr>
          <p:cNvGrpSpPr>
            <a:grpSpLocks/>
          </p:cNvGrpSpPr>
          <p:nvPr/>
        </p:nvGrpSpPr>
        <p:grpSpPr bwMode="auto">
          <a:xfrm>
            <a:off x="6708583" y="1938437"/>
            <a:ext cx="290513" cy="647700"/>
            <a:chOff x="3923" y="3022"/>
            <a:chExt cx="183" cy="408"/>
          </a:xfrm>
        </p:grpSpPr>
        <p:sp>
          <p:nvSpPr>
            <p:cNvPr id="245" name="Oval 54">
              <a:extLst>
                <a:ext uri="{FF2B5EF4-FFF2-40B4-BE49-F238E27FC236}">
                  <a16:creationId xmlns:a16="http://schemas.microsoft.com/office/drawing/2014/main" id="{187D4A66-C6BA-45BA-B200-F865F19DF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Line 55">
              <a:extLst>
                <a:ext uri="{FF2B5EF4-FFF2-40B4-BE49-F238E27FC236}">
                  <a16:creationId xmlns:a16="http://schemas.microsoft.com/office/drawing/2014/main" id="{0658D8BE-5A2E-466A-A079-83A7412F5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56">
              <a:extLst>
                <a:ext uri="{FF2B5EF4-FFF2-40B4-BE49-F238E27FC236}">
                  <a16:creationId xmlns:a16="http://schemas.microsoft.com/office/drawing/2014/main" id="{BB8828AA-5BC5-497E-92A6-0961A12B4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57">
              <a:extLst>
                <a:ext uri="{FF2B5EF4-FFF2-40B4-BE49-F238E27FC236}">
                  <a16:creationId xmlns:a16="http://schemas.microsoft.com/office/drawing/2014/main" id="{43CA0FEC-94D7-475B-B023-3F5C6CC1F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Line 58">
              <a:extLst>
                <a:ext uri="{FF2B5EF4-FFF2-40B4-BE49-F238E27FC236}">
                  <a16:creationId xmlns:a16="http://schemas.microsoft.com/office/drawing/2014/main" id="{F90A0593-4B12-4F60-B9EC-0C9088659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Line 59">
              <a:extLst>
                <a:ext uri="{FF2B5EF4-FFF2-40B4-BE49-F238E27FC236}">
                  <a16:creationId xmlns:a16="http://schemas.microsoft.com/office/drawing/2014/main" id="{CFD3B599-07A8-4636-AF8E-7191A2D5D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1" name="Group 53">
            <a:extLst>
              <a:ext uri="{FF2B5EF4-FFF2-40B4-BE49-F238E27FC236}">
                <a16:creationId xmlns:a16="http://schemas.microsoft.com/office/drawing/2014/main" id="{9C10A72F-C128-4D5B-9602-ECDA0263957E}"/>
              </a:ext>
            </a:extLst>
          </p:cNvPr>
          <p:cNvGrpSpPr>
            <a:grpSpLocks/>
          </p:cNvGrpSpPr>
          <p:nvPr/>
        </p:nvGrpSpPr>
        <p:grpSpPr bwMode="auto">
          <a:xfrm>
            <a:off x="5263339" y="2605251"/>
            <a:ext cx="290513" cy="647700"/>
            <a:chOff x="3923" y="3022"/>
            <a:chExt cx="183" cy="408"/>
          </a:xfrm>
        </p:grpSpPr>
        <p:sp>
          <p:nvSpPr>
            <p:cNvPr id="252" name="Oval 54">
              <a:extLst>
                <a:ext uri="{FF2B5EF4-FFF2-40B4-BE49-F238E27FC236}">
                  <a16:creationId xmlns:a16="http://schemas.microsoft.com/office/drawing/2014/main" id="{871C88FA-C1D8-4CBD-8E73-1EC85007D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Line 55">
              <a:extLst>
                <a:ext uri="{FF2B5EF4-FFF2-40B4-BE49-F238E27FC236}">
                  <a16:creationId xmlns:a16="http://schemas.microsoft.com/office/drawing/2014/main" id="{A66969BF-2E3B-42CE-BA7E-57642B36A6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Line 56">
              <a:extLst>
                <a:ext uri="{FF2B5EF4-FFF2-40B4-BE49-F238E27FC236}">
                  <a16:creationId xmlns:a16="http://schemas.microsoft.com/office/drawing/2014/main" id="{21282E04-1F2D-41FE-90A8-C9699383F0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57">
              <a:extLst>
                <a:ext uri="{FF2B5EF4-FFF2-40B4-BE49-F238E27FC236}">
                  <a16:creationId xmlns:a16="http://schemas.microsoft.com/office/drawing/2014/main" id="{24D422B1-2A74-4671-A10E-D0C18FDDF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58">
              <a:extLst>
                <a:ext uri="{FF2B5EF4-FFF2-40B4-BE49-F238E27FC236}">
                  <a16:creationId xmlns:a16="http://schemas.microsoft.com/office/drawing/2014/main" id="{AB1259E7-14CE-40EC-B0D8-8D8888858A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59">
              <a:extLst>
                <a:ext uri="{FF2B5EF4-FFF2-40B4-BE49-F238E27FC236}">
                  <a16:creationId xmlns:a16="http://schemas.microsoft.com/office/drawing/2014/main" id="{EFF697D0-8BFF-4FFF-9567-AE6D2945BA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8" name="Group 53">
            <a:extLst>
              <a:ext uri="{FF2B5EF4-FFF2-40B4-BE49-F238E27FC236}">
                <a16:creationId xmlns:a16="http://schemas.microsoft.com/office/drawing/2014/main" id="{31FBC9FB-C40F-404D-9E36-6C88B8256603}"/>
              </a:ext>
            </a:extLst>
          </p:cNvPr>
          <p:cNvGrpSpPr>
            <a:grpSpLocks/>
          </p:cNvGrpSpPr>
          <p:nvPr/>
        </p:nvGrpSpPr>
        <p:grpSpPr bwMode="auto">
          <a:xfrm>
            <a:off x="4817579" y="1050448"/>
            <a:ext cx="290513" cy="647700"/>
            <a:chOff x="3923" y="3022"/>
            <a:chExt cx="183" cy="408"/>
          </a:xfrm>
        </p:grpSpPr>
        <p:sp>
          <p:nvSpPr>
            <p:cNvPr id="259" name="Oval 54">
              <a:extLst>
                <a:ext uri="{FF2B5EF4-FFF2-40B4-BE49-F238E27FC236}">
                  <a16:creationId xmlns:a16="http://schemas.microsoft.com/office/drawing/2014/main" id="{79966A76-18CF-4720-901A-008AC9E69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Line 55">
              <a:extLst>
                <a:ext uri="{FF2B5EF4-FFF2-40B4-BE49-F238E27FC236}">
                  <a16:creationId xmlns:a16="http://schemas.microsoft.com/office/drawing/2014/main" id="{1126FB9D-EBFB-4150-9BEE-52358C8E9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56">
              <a:extLst>
                <a:ext uri="{FF2B5EF4-FFF2-40B4-BE49-F238E27FC236}">
                  <a16:creationId xmlns:a16="http://schemas.microsoft.com/office/drawing/2014/main" id="{271883EB-C988-4113-AF55-599CB0A08C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57">
              <a:extLst>
                <a:ext uri="{FF2B5EF4-FFF2-40B4-BE49-F238E27FC236}">
                  <a16:creationId xmlns:a16="http://schemas.microsoft.com/office/drawing/2014/main" id="{99A58F19-001A-4FC8-9D03-7A53DAF34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58">
              <a:extLst>
                <a:ext uri="{FF2B5EF4-FFF2-40B4-BE49-F238E27FC236}">
                  <a16:creationId xmlns:a16="http://schemas.microsoft.com/office/drawing/2014/main" id="{B2510973-EFF3-46C5-9682-FDB73995F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59">
              <a:extLst>
                <a:ext uri="{FF2B5EF4-FFF2-40B4-BE49-F238E27FC236}">
                  <a16:creationId xmlns:a16="http://schemas.microsoft.com/office/drawing/2014/main" id="{3EF3A017-5F14-444C-AE1E-40F129EF5E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5" name="Group 53">
            <a:extLst>
              <a:ext uri="{FF2B5EF4-FFF2-40B4-BE49-F238E27FC236}">
                <a16:creationId xmlns:a16="http://schemas.microsoft.com/office/drawing/2014/main" id="{AF6372A9-7EC1-473B-B786-EC941B8848C5}"/>
              </a:ext>
            </a:extLst>
          </p:cNvPr>
          <p:cNvGrpSpPr>
            <a:grpSpLocks/>
          </p:cNvGrpSpPr>
          <p:nvPr/>
        </p:nvGrpSpPr>
        <p:grpSpPr bwMode="auto">
          <a:xfrm>
            <a:off x="5658879" y="967219"/>
            <a:ext cx="290513" cy="647700"/>
            <a:chOff x="3923" y="3022"/>
            <a:chExt cx="183" cy="408"/>
          </a:xfrm>
        </p:grpSpPr>
        <p:sp>
          <p:nvSpPr>
            <p:cNvPr id="266" name="Oval 54">
              <a:extLst>
                <a:ext uri="{FF2B5EF4-FFF2-40B4-BE49-F238E27FC236}">
                  <a16:creationId xmlns:a16="http://schemas.microsoft.com/office/drawing/2014/main" id="{AFFBDB66-702D-4D88-8504-159D90E95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Line 55">
              <a:extLst>
                <a:ext uri="{FF2B5EF4-FFF2-40B4-BE49-F238E27FC236}">
                  <a16:creationId xmlns:a16="http://schemas.microsoft.com/office/drawing/2014/main" id="{95D6E726-0737-4080-AD22-F9579B50F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56">
              <a:extLst>
                <a:ext uri="{FF2B5EF4-FFF2-40B4-BE49-F238E27FC236}">
                  <a16:creationId xmlns:a16="http://schemas.microsoft.com/office/drawing/2014/main" id="{6027AF95-1307-42CD-9C2C-226B8EB48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57">
              <a:extLst>
                <a:ext uri="{FF2B5EF4-FFF2-40B4-BE49-F238E27FC236}">
                  <a16:creationId xmlns:a16="http://schemas.microsoft.com/office/drawing/2014/main" id="{883D8CBD-C2A8-488F-AFC3-E25D3973B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Line 58">
              <a:extLst>
                <a:ext uri="{FF2B5EF4-FFF2-40B4-BE49-F238E27FC236}">
                  <a16:creationId xmlns:a16="http://schemas.microsoft.com/office/drawing/2014/main" id="{80446D87-0D3B-4485-850F-B7C75F61C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Line 59">
              <a:extLst>
                <a:ext uri="{FF2B5EF4-FFF2-40B4-BE49-F238E27FC236}">
                  <a16:creationId xmlns:a16="http://schemas.microsoft.com/office/drawing/2014/main" id="{95A9D856-45B3-4A09-8669-FDC97064FC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2" name="Group 53">
            <a:extLst>
              <a:ext uri="{FF2B5EF4-FFF2-40B4-BE49-F238E27FC236}">
                <a16:creationId xmlns:a16="http://schemas.microsoft.com/office/drawing/2014/main" id="{D9A1033D-5A8F-4110-B65C-09F826A3AECF}"/>
              </a:ext>
            </a:extLst>
          </p:cNvPr>
          <p:cNvGrpSpPr>
            <a:grpSpLocks/>
          </p:cNvGrpSpPr>
          <p:nvPr/>
        </p:nvGrpSpPr>
        <p:grpSpPr bwMode="auto">
          <a:xfrm>
            <a:off x="4815992" y="4844171"/>
            <a:ext cx="290513" cy="647700"/>
            <a:chOff x="3923" y="3022"/>
            <a:chExt cx="183" cy="408"/>
          </a:xfrm>
        </p:grpSpPr>
        <p:sp>
          <p:nvSpPr>
            <p:cNvPr id="273" name="Oval 54">
              <a:extLst>
                <a:ext uri="{FF2B5EF4-FFF2-40B4-BE49-F238E27FC236}">
                  <a16:creationId xmlns:a16="http://schemas.microsoft.com/office/drawing/2014/main" id="{A5BEF28C-63CE-4CCF-A1F1-75DA778CB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Line 55">
              <a:extLst>
                <a:ext uri="{FF2B5EF4-FFF2-40B4-BE49-F238E27FC236}">
                  <a16:creationId xmlns:a16="http://schemas.microsoft.com/office/drawing/2014/main" id="{724B529D-A9C4-46EF-9428-471344795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Line 56">
              <a:extLst>
                <a:ext uri="{FF2B5EF4-FFF2-40B4-BE49-F238E27FC236}">
                  <a16:creationId xmlns:a16="http://schemas.microsoft.com/office/drawing/2014/main" id="{4FAAC9D9-33F4-4B72-A5BC-8ACCAE7F78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Line 57">
              <a:extLst>
                <a:ext uri="{FF2B5EF4-FFF2-40B4-BE49-F238E27FC236}">
                  <a16:creationId xmlns:a16="http://schemas.microsoft.com/office/drawing/2014/main" id="{466DDD44-E985-4AB4-896B-C8E67D637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Line 58">
              <a:extLst>
                <a:ext uri="{FF2B5EF4-FFF2-40B4-BE49-F238E27FC236}">
                  <a16:creationId xmlns:a16="http://schemas.microsoft.com/office/drawing/2014/main" id="{522C0D3E-3279-4C6F-A843-598D805A7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Line 59">
              <a:extLst>
                <a:ext uri="{FF2B5EF4-FFF2-40B4-BE49-F238E27FC236}">
                  <a16:creationId xmlns:a16="http://schemas.microsoft.com/office/drawing/2014/main" id="{99612E5D-37AB-425C-BF6F-9A2B58419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9" name="Group 53">
            <a:extLst>
              <a:ext uri="{FF2B5EF4-FFF2-40B4-BE49-F238E27FC236}">
                <a16:creationId xmlns:a16="http://schemas.microsoft.com/office/drawing/2014/main" id="{7205D1AE-B4B6-4AF8-9628-F46FF6D94614}"/>
              </a:ext>
            </a:extLst>
          </p:cNvPr>
          <p:cNvGrpSpPr>
            <a:grpSpLocks/>
          </p:cNvGrpSpPr>
          <p:nvPr/>
        </p:nvGrpSpPr>
        <p:grpSpPr bwMode="auto">
          <a:xfrm>
            <a:off x="5850182" y="4550953"/>
            <a:ext cx="1020393" cy="2218505"/>
            <a:chOff x="3923" y="3022"/>
            <a:chExt cx="183" cy="408"/>
          </a:xfrm>
        </p:grpSpPr>
        <p:sp>
          <p:nvSpPr>
            <p:cNvPr id="280" name="Oval 54">
              <a:extLst>
                <a:ext uri="{FF2B5EF4-FFF2-40B4-BE49-F238E27FC236}">
                  <a16:creationId xmlns:a16="http://schemas.microsoft.com/office/drawing/2014/main" id="{27D3CB09-7CF6-4EDE-B902-48A44BCF3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Line 55">
              <a:extLst>
                <a:ext uri="{FF2B5EF4-FFF2-40B4-BE49-F238E27FC236}">
                  <a16:creationId xmlns:a16="http://schemas.microsoft.com/office/drawing/2014/main" id="{D096E02C-D280-4983-AA70-55ECA442B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Line 56">
              <a:extLst>
                <a:ext uri="{FF2B5EF4-FFF2-40B4-BE49-F238E27FC236}">
                  <a16:creationId xmlns:a16="http://schemas.microsoft.com/office/drawing/2014/main" id="{0C49B9EB-7C85-4235-B6D9-49F308DEC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Line 57">
              <a:extLst>
                <a:ext uri="{FF2B5EF4-FFF2-40B4-BE49-F238E27FC236}">
                  <a16:creationId xmlns:a16="http://schemas.microsoft.com/office/drawing/2014/main" id="{0EED360F-39A5-43D5-90F9-DE96CF79F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Line 58">
              <a:extLst>
                <a:ext uri="{FF2B5EF4-FFF2-40B4-BE49-F238E27FC236}">
                  <a16:creationId xmlns:a16="http://schemas.microsoft.com/office/drawing/2014/main" id="{53DDF3F2-7240-41D2-96D3-C50BF119C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Line 59">
              <a:extLst>
                <a:ext uri="{FF2B5EF4-FFF2-40B4-BE49-F238E27FC236}">
                  <a16:creationId xmlns:a16="http://schemas.microsoft.com/office/drawing/2014/main" id="{919F2FFF-AC69-44F8-AF75-2A13A3394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" name="Group 53">
            <a:extLst>
              <a:ext uri="{FF2B5EF4-FFF2-40B4-BE49-F238E27FC236}">
                <a16:creationId xmlns:a16="http://schemas.microsoft.com/office/drawing/2014/main" id="{FC35EA91-9E79-4835-A4FA-9D3345D2FF1C}"/>
              </a:ext>
            </a:extLst>
          </p:cNvPr>
          <p:cNvGrpSpPr>
            <a:grpSpLocks/>
          </p:cNvGrpSpPr>
          <p:nvPr/>
        </p:nvGrpSpPr>
        <p:grpSpPr bwMode="auto">
          <a:xfrm>
            <a:off x="7041419" y="4008760"/>
            <a:ext cx="290513" cy="647700"/>
            <a:chOff x="3923" y="3022"/>
            <a:chExt cx="183" cy="408"/>
          </a:xfrm>
        </p:grpSpPr>
        <p:sp>
          <p:nvSpPr>
            <p:cNvPr id="287" name="Oval 54">
              <a:extLst>
                <a:ext uri="{FF2B5EF4-FFF2-40B4-BE49-F238E27FC236}">
                  <a16:creationId xmlns:a16="http://schemas.microsoft.com/office/drawing/2014/main" id="{DFE02FAB-A6B6-475A-A147-B8CEE8903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Line 55">
              <a:extLst>
                <a:ext uri="{FF2B5EF4-FFF2-40B4-BE49-F238E27FC236}">
                  <a16:creationId xmlns:a16="http://schemas.microsoft.com/office/drawing/2014/main" id="{A449C972-FADC-495A-8A42-85AB65EAB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Line 56">
              <a:extLst>
                <a:ext uri="{FF2B5EF4-FFF2-40B4-BE49-F238E27FC236}">
                  <a16:creationId xmlns:a16="http://schemas.microsoft.com/office/drawing/2014/main" id="{90CC192D-2E5F-444F-AACC-690A3D8D7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Line 57">
              <a:extLst>
                <a:ext uri="{FF2B5EF4-FFF2-40B4-BE49-F238E27FC236}">
                  <a16:creationId xmlns:a16="http://schemas.microsoft.com/office/drawing/2014/main" id="{1E72EF9C-1CDC-461B-A657-6E7F55255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Line 58">
              <a:extLst>
                <a:ext uri="{FF2B5EF4-FFF2-40B4-BE49-F238E27FC236}">
                  <a16:creationId xmlns:a16="http://schemas.microsoft.com/office/drawing/2014/main" id="{BD2424E4-9BA9-477B-9FC7-BB1718327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Line 59">
              <a:extLst>
                <a:ext uri="{FF2B5EF4-FFF2-40B4-BE49-F238E27FC236}">
                  <a16:creationId xmlns:a16="http://schemas.microsoft.com/office/drawing/2014/main" id="{98B34B84-5F7D-4954-B33D-AEF2B7CD6D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3" name="Group 53">
            <a:extLst>
              <a:ext uri="{FF2B5EF4-FFF2-40B4-BE49-F238E27FC236}">
                <a16:creationId xmlns:a16="http://schemas.microsoft.com/office/drawing/2014/main" id="{8438689D-F46E-4DAA-859B-1B6B941A09B0}"/>
              </a:ext>
            </a:extLst>
          </p:cNvPr>
          <p:cNvGrpSpPr>
            <a:grpSpLocks/>
          </p:cNvGrpSpPr>
          <p:nvPr/>
        </p:nvGrpSpPr>
        <p:grpSpPr bwMode="auto">
          <a:xfrm>
            <a:off x="7402457" y="2954501"/>
            <a:ext cx="290513" cy="647700"/>
            <a:chOff x="3923" y="3022"/>
            <a:chExt cx="183" cy="408"/>
          </a:xfrm>
        </p:grpSpPr>
        <p:sp>
          <p:nvSpPr>
            <p:cNvPr id="294" name="Oval 54">
              <a:extLst>
                <a:ext uri="{FF2B5EF4-FFF2-40B4-BE49-F238E27FC236}">
                  <a16:creationId xmlns:a16="http://schemas.microsoft.com/office/drawing/2014/main" id="{005EEC8A-2B32-455E-9B7F-F1CBBEA9C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Line 55">
              <a:extLst>
                <a:ext uri="{FF2B5EF4-FFF2-40B4-BE49-F238E27FC236}">
                  <a16:creationId xmlns:a16="http://schemas.microsoft.com/office/drawing/2014/main" id="{390F445C-4967-400B-A306-5A500BE12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56">
              <a:extLst>
                <a:ext uri="{FF2B5EF4-FFF2-40B4-BE49-F238E27FC236}">
                  <a16:creationId xmlns:a16="http://schemas.microsoft.com/office/drawing/2014/main" id="{83A69490-8537-4A1A-9605-1C9F688763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57">
              <a:extLst>
                <a:ext uri="{FF2B5EF4-FFF2-40B4-BE49-F238E27FC236}">
                  <a16:creationId xmlns:a16="http://schemas.microsoft.com/office/drawing/2014/main" id="{FA68F8C4-2119-4A7C-82EB-E6F64DEF5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Line 58">
              <a:extLst>
                <a:ext uri="{FF2B5EF4-FFF2-40B4-BE49-F238E27FC236}">
                  <a16:creationId xmlns:a16="http://schemas.microsoft.com/office/drawing/2014/main" id="{49DB9492-ED5D-4803-AC86-3F020BAB0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Line 59">
              <a:extLst>
                <a:ext uri="{FF2B5EF4-FFF2-40B4-BE49-F238E27FC236}">
                  <a16:creationId xmlns:a16="http://schemas.microsoft.com/office/drawing/2014/main" id="{265DC998-5B69-4784-BAD7-AD088E5D1B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0" name="Group 53">
            <a:extLst>
              <a:ext uri="{FF2B5EF4-FFF2-40B4-BE49-F238E27FC236}">
                <a16:creationId xmlns:a16="http://schemas.microsoft.com/office/drawing/2014/main" id="{90AFC9E1-2BC7-4A8C-BB41-994B55AD000F}"/>
              </a:ext>
            </a:extLst>
          </p:cNvPr>
          <p:cNvGrpSpPr>
            <a:grpSpLocks/>
          </p:cNvGrpSpPr>
          <p:nvPr/>
        </p:nvGrpSpPr>
        <p:grpSpPr bwMode="auto">
          <a:xfrm>
            <a:off x="7401158" y="2023740"/>
            <a:ext cx="290513" cy="647700"/>
            <a:chOff x="3923" y="3022"/>
            <a:chExt cx="183" cy="408"/>
          </a:xfrm>
        </p:grpSpPr>
        <p:sp>
          <p:nvSpPr>
            <p:cNvPr id="301" name="Oval 54">
              <a:extLst>
                <a:ext uri="{FF2B5EF4-FFF2-40B4-BE49-F238E27FC236}">
                  <a16:creationId xmlns:a16="http://schemas.microsoft.com/office/drawing/2014/main" id="{137796D4-4A38-4289-8D8E-61502AF6F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Line 55">
              <a:extLst>
                <a:ext uri="{FF2B5EF4-FFF2-40B4-BE49-F238E27FC236}">
                  <a16:creationId xmlns:a16="http://schemas.microsoft.com/office/drawing/2014/main" id="{8DB955AA-C24B-4BA6-A3EF-5FBE66807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Line 56">
              <a:extLst>
                <a:ext uri="{FF2B5EF4-FFF2-40B4-BE49-F238E27FC236}">
                  <a16:creationId xmlns:a16="http://schemas.microsoft.com/office/drawing/2014/main" id="{99A8CABD-9EA5-4D62-8429-5D68C63666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57">
              <a:extLst>
                <a:ext uri="{FF2B5EF4-FFF2-40B4-BE49-F238E27FC236}">
                  <a16:creationId xmlns:a16="http://schemas.microsoft.com/office/drawing/2014/main" id="{5577FCB5-3021-4779-8AF8-2756588D0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58">
              <a:extLst>
                <a:ext uri="{FF2B5EF4-FFF2-40B4-BE49-F238E27FC236}">
                  <a16:creationId xmlns:a16="http://schemas.microsoft.com/office/drawing/2014/main" id="{FF57D552-B390-4DBD-80B5-9D23991C4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59">
              <a:extLst>
                <a:ext uri="{FF2B5EF4-FFF2-40B4-BE49-F238E27FC236}">
                  <a16:creationId xmlns:a16="http://schemas.microsoft.com/office/drawing/2014/main" id="{3472227C-C4B2-4235-B133-A00336483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" name="Group 53">
            <a:extLst>
              <a:ext uri="{FF2B5EF4-FFF2-40B4-BE49-F238E27FC236}">
                <a16:creationId xmlns:a16="http://schemas.microsoft.com/office/drawing/2014/main" id="{22DB01BA-26B1-4599-B1AC-E8F7B274F089}"/>
              </a:ext>
            </a:extLst>
          </p:cNvPr>
          <p:cNvGrpSpPr>
            <a:grpSpLocks/>
          </p:cNvGrpSpPr>
          <p:nvPr/>
        </p:nvGrpSpPr>
        <p:grpSpPr bwMode="auto">
          <a:xfrm>
            <a:off x="7149039" y="1075169"/>
            <a:ext cx="290513" cy="647700"/>
            <a:chOff x="3923" y="3022"/>
            <a:chExt cx="183" cy="408"/>
          </a:xfrm>
        </p:grpSpPr>
        <p:sp>
          <p:nvSpPr>
            <p:cNvPr id="310" name="Oval 54">
              <a:extLst>
                <a:ext uri="{FF2B5EF4-FFF2-40B4-BE49-F238E27FC236}">
                  <a16:creationId xmlns:a16="http://schemas.microsoft.com/office/drawing/2014/main" id="{B7681E65-197E-42F5-957D-B7FEA718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Line 55">
              <a:extLst>
                <a:ext uri="{FF2B5EF4-FFF2-40B4-BE49-F238E27FC236}">
                  <a16:creationId xmlns:a16="http://schemas.microsoft.com/office/drawing/2014/main" id="{B14A21F5-F5D1-4743-8BB2-2B7EC78AE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Line 56">
              <a:extLst>
                <a:ext uri="{FF2B5EF4-FFF2-40B4-BE49-F238E27FC236}">
                  <a16:creationId xmlns:a16="http://schemas.microsoft.com/office/drawing/2014/main" id="{671CC235-BA24-4BF3-B6F6-D6DCD7353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Line 57">
              <a:extLst>
                <a:ext uri="{FF2B5EF4-FFF2-40B4-BE49-F238E27FC236}">
                  <a16:creationId xmlns:a16="http://schemas.microsoft.com/office/drawing/2014/main" id="{2C3BECB9-9B22-49CF-A19D-56D36D4EB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Line 58">
              <a:extLst>
                <a:ext uri="{FF2B5EF4-FFF2-40B4-BE49-F238E27FC236}">
                  <a16:creationId xmlns:a16="http://schemas.microsoft.com/office/drawing/2014/main" id="{99939EC1-9AEF-439C-995D-58C8DB40DC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Line 59">
              <a:extLst>
                <a:ext uri="{FF2B5EF4-FFF2-40B4-BE49-F238E27FC236}">
                  <a16:creationId xmlns:a16="http://schemas.microsoft.com/office/drawing/2014/main" id="{4A009449-7BB6-46D2-BEE2-FF9463A32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" name="Group 53">
            <a:extLst>
              <a:ext uri="{FF2B5EF4-FFF2-40B4-BE49-F238E27FC236}">
                <a16:creationId xmlns:a16="http://schemas.microsoft.com/office/drawing/2014/main" id="{159C1E20-2CAC-4865-BA8A-BD8196E24604}"/>
              </a:ext>
            </a:extLst>
          </p:cNvPr>
          <p:cNvGrpSpPr>
            <a:grpSpLocks/>
          </p:cNvGrpSpPr>
          <p:nvPr/>
        </p:nvGrpSpPr>
        <p:grpSpPr bwMode="auto">
          <a:xfrm>
            <a:off x="2812070" y="446257"/>
            <a:ext cx="290513" cy="647700"/>
            <a:chOff x="3923" y="3022"/>
            <a:chExt cx="183" cy="408"/>
          </a:xfrm>
        </p:grpSpPr>
        <p:sp>
          <p:nvSpPr>
            <p:cNvPr id="317" name="Oval 54">
              <a:extLst>
                <a:ext uri="{FF2B5EF4-FFF2-40B4-BE49-F238E27FC236}">
                  <a16:creationId xmlns:a16="http://schemas.microsoft.com/office/drawing/2014/main" id="{23B5199B-711C-45E0-9296-F749B8383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Line 55">
              <a:extLst>
                <a:ext uri="{FF2B5EF4-FFF2-40B4-BE49-F238E27FC236}">
                  <a16:creationId xmlns:a16="http://schemas.microsoft.com/office/drawing/2014/main" id="{13B32E0E-159B-4D50-A620-6B5059803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Line 56">
              <a:extLst>
                <a:ext uri="{FF2B5EF4-FFF2-40B4-BE49-F238E27FC236}">
                  <a16:creationId xmlns:a16="http://schemas.microsoft.com/office/drawing/2014/main" id="{02F22A47-C417-469F-ACED-F2BAA892D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Line 57">
              <a:extLst>
                <a:ext uri="{FF2B5EF4-FFF2-40B4-BE49-F238E27FC236}">
                  <a16:creationId xmlns:a16="http://schemas.microsoft.com/office/drawing/2014/main" id="{E5BD5DDE-4123-4F6B-A501-AF17E36F7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Line 58">
              <a:extLst>
                <a:ext uri="{FF2B5EF4-FFF2-40B4-BE49-F238E27FC236}">
                  <a16:creationId xmlns:a16="http://schemas.microsoft.com/office/drawing/2014/main" id="{D9FE2E0F-26C2-4D1D-B355-662923B68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Line 59">
              <a:extLst>
                <a:ext uri="{FF2B5EF4-FFF2-40B4-BE49-F238E27FC236}">
                  <a16:creationId xmlns:a16="http://schemas.microsoft.com/office/drawing/2014/main" id="{A76D269C-5EB3-4FF5-8132-33BBF7BA7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3" name="Group 53">
            <a:extLst>
              <a:ext uri="{FF2B5EF4-FFF2-40B4-BE49-F238E27FC236}">
                <a16:creationId xmlns:a16="http://schemas.microsoft.com/office/drawing/2014/main" id="{DE78E963-0D85-4581-8D99-BACE54DDCD64}"/>
              </a:ext>
            </a:extLst>
          </p:cNvPr>
          <p:cNvGrpSpPr>
            <a:grpSpLocks/>
          </p:cNvGrpSpPr>
          <p:nvPr/>
        </p:nvGrpSpPr>
        <p:grpSpPr bwMode="auto">
          <a:xfrm>
            <a:off x="1717139" y="755532"/>
            <a:ext cx="290513" cy="647700"/>
            <a:chOff x="3923" y="3022"/>
            <a:chExt cx="183" cy="408"/>
          </a:xfrm>
        </p:grpSpPr>
        <p:sp>
          <p:nvSpPr>
            <p:cNvPr id="324" name="Oval 54">
              <a:extLst>
                <a:ext uri="{FF2B5EF4-FFF2-40B4-BE49-F238E27FC236}">
                  <a16:creationId xmlns:a16="http://schemas.microsoft.com/office/drawing/2014/main" id="{AA7B24E2-2B90-47B7-A4B4-4169429FD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Line 55">
              <a:extLst>
                <a:ext uri="{FF2B5EF4-FFF2-40B4-BE49-F238E27FC236}">
                  <a16:creationId xmlns:a16="http://schemas.microsoft.com/office/drawing/2014/main" id="{153ECB05-D2E3-4214-9437-0E10BA727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Line 56">
              <a:extLst>
                <a:ext uri="{FF2B5EF4-FFF2-40B4-BE49-F238E27FC236}">
                  <a16:creationId xmlns:a16="http://schemas.microsoft.com/office/drawing/2014/main" id="{54A71D62-6FDF-45AB-8380-32A097FBD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Line 57">
              <a:extLst>
                <a:ext uri="{FF2B5EF4-FFF2-40B4-BE49-F238E27FC236}">
                  <a16:creationId xmlns:a16="http://schemas.microsoft.com/office/drawing/2014/main" id="{B18E0D27-F672-47FE-9B34-172B093E09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Line 58">
              <a:extLst>
                <a:ext uri="{FF2B5EF4-FFF2-40B4-BE49-F238E27FC236}">
                  <a16:creationId xmlns:a16="http://schemas.microsoft.com/office/drawing/2014/main" id="{E6AC84F2-5BEF-4060-B81E-910E310183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Line 59">
              <a:extLst>
                <a:ext uri="{FF2B5EF4-FFF2-40B4-BE49-F238E27FC236}">
                  <a16:creationId xmlns:a16="http://schemas.microsoft.com/office/drawing/2014/main" id="{1A192DA4-E312-4461-BBBD-AD7A12BD69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" name="Group 53">
            <a:extLst>
              <a:ext uri="{FF2B5EF4-FFF2-40B4-BE49-F238E27FC236}">
                <a16:creationId xmlns:a16="http://schemas.microsoft.com/office/drawing/2014/main" id="{6712FD45-EF53-4219-89EF-CDA3FAF62484}"/>
              </a:ext>
            </a:extLst>
          </p:cNvPr>
          <p:cNvGrpSpPr>
            <a:grpSpLocks/>
          </p:cNvGrpSpPr>
          <p:nvPr/>
        </p:nvGrpSpPr>
        <p:grpSpPr bwMode="auto">
          <a:xfrm>
            <a:off x="2160584" y="1182600"/>
            <a:ext cx="290513" cy="647700"/>
            <a:chOff x="3923" y="3022"/>
            <a:chExt cx="183" cy="408"/>
          </a:xfrm>
        </p:grpSpPr>
        <p:sp>
          <p:nvSpPr>
            <p:cNvPr id="331" name="Oval 54">
              <a:extLst>
                <a:ext uri="{FF2B5EF4-FFF2-40B4-BE49-F238E27FC236}">
                  <a16:creationId xmlns:a16="http://schemas.microsoft.com/office/drawing/2014/main" id="{C456C83C-A5BF-4966-9BB1-E37448F6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Line 55">
              <a:extLst>
                <a:ext uri="{FF2B5EF4-FFF2-40B4-BE49-F238E27FC236}">
                  <a16:creationId xmlns:a16="http://schemas.microsoft.com/office/drawing/2014/main" id="{82BD1D21-8BE7-43B0-B1D4-61D50D441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Line 56">
              <a:extLst>
                <a:ext uri="{FF2B5EF4-FFF2-40B4-BE49-F238E27FC236}">
                  <a16:creationId xmlns:a16="http://schemas.microsoft.com/office/drawing/2014/main" id="{488AAAEF-C6CA-4898-B4B9-DE6681B9A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Line 57">
              <a:extLst>
                <a:ext uri="{FF2B5EF4-FFF2-40B4-BE49-F238E27FC236}">
                  <a16:creationId xmlns:a16="http://schemas.microsoft.com/office/drawing/2014/main" id="{84C0C036-04CF-41FB-AE05-BF2DCB972C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Line 58">
              <a:extLst>
                <a:ext uri="{FF2B5EF4-FFF2-40B4-BE49-F238E27FC236}">
                  <a16:creationId xmlns:a16="http://schemas.microsoft.com/office/drawing/2014/main" id="{42CC448A-4A38-4EBA-AD4D-A9D658D82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Line 59">
              <a:extLst>
                <a:ext uri="{FF2B5EF4-FFF2-40B4-BE49-F238E27FC236}">
                  <a16:creationId xmlns:a16="http://schemas.microsoft.com/office/drawing/2014/main" id="{D96B4744-0048-48C3-935B-7263329A3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7" name="Group 53">
            <a:extLst>
              <a:ext uri="{FF2B5EF4-FFF2-40B4-BE49-F238E27FC236}">
                <a16:creationId xmlns:a16="http://schemas.microsoft.com/office/drawing/2014/main" id="{5C7FC910-00BB-44C6-991D-A6FD53BED248}"/>
              </a:ext>
            </a:extLst>
          </p:cNvPr>
          <p:cNvGrpSpPr>
            <a:grpSpLocks/>
          </p:cNvGrpSpPr>
          <p:nvPr/>
        </p:nvGrpSpPr>
        <p:grpSpPr bwMode="auto">
          <a:xfrm>
            <a:off x="1019173" y="1243668"/>
            <a:ext cx="290513" cy="647700"/>
            <a:chOff x="3923" y="3022"/>
            <a:chExt cx="183" cy="408"/>
          </a:xfrm>
        </p:grpSpPr>
        <p:sp>
          <p:nvSpPr>
            <p:cNvPr id="338" name="Oval 54">
              <a:extLst>
                <a:ext uri="{FF2B5EF4-FFF2-40B4-BE49-F238E27FC236}">
                  <a16:creationId xmlns:a16="http://schemas.microsoft.com/office/drawing/2014/main" id="{776D72CE-D711-4831-9228-96E56A4FE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Line 55">
              <a:extLst>
                <a:ext uri="{FF2B5EF4-FFF2-40B4-BE49-F238E27FC236}">
                  <a16:creationId xmlns:a16="http://schemas.microsoft.com/office/drawing/2014/main" id="{7DB35A33-14A1-4F3F-91FA-A50E69559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Line 56">
              <a:extLst>
                <a:ext uri="{FF2B5EF4-FFF2-40B4-BE49-F238E27FC236}">
                  <a16:creationId xmlns:a16="http://schemas.microsoft.com/office/drawing/2014/main" id="{402788CF-E31A-435B-B93D-B7AF0D66AB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Line 57">
              <a:extLst>
                <a:ext uri="{FF2B5EF4-FFF2-40B4-BE49-F238E27FC236}">
                  <a16:creationId xmlns:a16="http://schemas.microsoft.com/office/drawing/2014/main" id="{0B43B253-3BB6-423B-8B66-3F3C97AB7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Line 58">
              <a:extLst>
                <a:ext uri="{FF2B5EF4-FFF2-40B4-BE49-F238E27FC236}">
                  <a16:creationId xmlns:a16="http://schemas.microsoft.com/office/drawing/2014/main" id="{1BD9A719-26EA-4BB3-AD50-CBCF08944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Line 59">
              <a:extLst>
                <a:ext uri="{FF2B5EF4-FFF2-40B4-BE49-F238E27FC236}">
                  <a16:creationId xmlns:a16="http://schemas.microsoft.com/office/drawing/2014/main" id="{7C5CC1CB-FCC1-4B70-A4EA-FD4AB20DE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4" name="Group 53">
            <a:extLst>
              <a:ext uri="{FF2B5EF4-FFF2-40B4-BE49-F238E27FC236}">
                <a16:creationId xmlns:a16="http://schemas.microsoft.com/office/drawing/2014/main" id="{505B2CDC-2A4C-438A-9D60-AD5C07A3918A}"/>
              </a:ext>
            </a:extLst>
          </p:cNvPr>
          <p:cNvGrpSpPr>
            <a:grpSpLocks/>
          </p:cNvGrpSpPr>
          <p:nvPr/>
        </p:nvGrpSpPr>
        <p:grpSpPr bwMode="auto">
          <a:xfrm>
            <a:off x="3212914" y="1008654"/>
            <a:ext cx="290513" cy="647700"/>
            <a:chOff x="3923" y="3022"/>
            <a:chExt cx="183" cy="408"/>
          </a:xfrm>
        </p:grpSpPr>
        <p:sp>
          <p:nvSpPr>
            <p:cNvPr id="345" name="Oval 54">
              <a:extLst>
                <a:ext uri="{FF2B5EF4-FFF2-40B4-BE49-F238E27FC236}">
                  <a16:creationId xmlns:a16="http://schemas.microsoft.com/office/drawing/2014/main" id="{6669A45C-8EB4-4CC6-9EE1-A84B19BA9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Line 55">
              <a:extLst>
                <a:ext uri="{FF2B5EF4-FFF2-40B4-BE49-F238E27FC236}">
                  <a16:creationId xmlns:a16="http://schemas.microsoft.com/office/drawing/2014/main" id="{94C98D70-8CB1-4E4F-89A4-0C3FFC5DF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56">
              <a:extLst>
                <a:ext uri="{FF2B5EF4-FFF2-40B4-BE49-F238E27FC236}">
                  <a16:creationId xmlns:a16="http://schemas.microsoft.com/office/drawing/2014/main" id="{DDD1DCD5-7453-494B-92C1-9F4FCCDAA3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57">
              <a:extLst>
                <a:ext uri="{FF2B5EF4-FFF2-40B4-BE49-F238E27FC236}">
                  <a16:creationId xmlns:a16="http://schemas.microsoft.com/office/drawing/2014/main" id="{C51DF422-60A4-4233-9317-D408E6963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58">
              <a:extLst>
                <a:ext uri="{FF2B5EF4-FFF2-40B4-BE49-F238E27FC236}">
                  <a16:creationId xmlns:a16="http://schemas.microsoft.com/office/drawing/2014/main" id="{1F618EF2-A241-4FFB-948F-CD4DCE1E0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59">
              <a:extLst>
                <a:ext uri="{FF2B5EF4-FFF2-40B4-BE49-F238E27FC236}">
                  <a16:creationId xmlns:a16="http://schemas.microsoft.com/office/drawing/2014/main" id="{7230A1EA-7FC2-4211-BB56-F60469328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1" name="Group 53">
            <a:extLst>
              <a:ext uri="{FF2B5EF4-FFF2-40B4-BE49-F238E27FC236}">
                <a16:creationId xmlns:a16="http://schemas.microsoft.com/office/drawing/2014/main" id="{740E09E1-4270-46D8-B718-7BDC8CA7DF67}"/>
              </a:ext>
            </a:extLst>
          </p:cNvPr>
          <p:cNvGrpSpPr>
            <a:grpSpLocks/>
          </p:cNvGrpSpPr>
          <p:nvPr/>
        </p:nvGrpSpPr>
        <p:grpSpPr bwMode="auto">
          <a:xfrm>
            <a:off x="1321910" y="120665"/>
            <a:ext cx="290513" cy="647700"/>
            <a:chOff x="3923" y="3022"/>
            <a:chExt cx="183" cy="408"/>
          </a:xfrm>
        </p:grpSpPr>
        <p:sp>
          <p:nvSpPr>
            <p:cNvPr id="352" name="Oval 54">
              <a:extLst>
                <a:ext uri="{FF2B5EF4-FFF2-40B4-BE49-F238E27FC236}">
                  <a16:creationId xmlns:a16="http://schemas.microsoft.com/office/drawing/2014/main" id="{A5B17C7C-9C15-4396-9850-C31EB670A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Line 55">
              <a:extLst>
                <a:ext uri="{FF2B5EF4-FFF2-40B4-BE49-F238E27FC236}">
                  <a16:creationId xmlns:a16="http://schemas.microsoft.com/office/drawing/2014/main" id="{8540B0EC-2625-4958-AE28-4B1D0A5B35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Line 56">
              <a:extLst>
                <a:ext uri="{FF2B5EF4-FFF2-40B4-BE49-F238E27FC236}">
                  <a16:creationId xmlns:a16="http://schemas.microsoft.com/office/drawing/2014/main" id="{CA6676CB-C430-4CC9-9D98-3BE4A8FFBF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Line 57">
              <a:extLst>
                <a:ext uri="{FF2B5EF4-FFF2-40B4-BE49-F238E27FC236}">
                  <a16:creationId xmlns:a16="http://schemas.microsoft.com/office/drawing/2014/main" id="{CD9056F2-179B-4A3E-BCDD-D6F7D1051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Line 58">
              <a:extLst>
                <a:ext uri="{FF2B5EF4-FFF2-40B4-BE49-F238E27FC236}">
                  <a16:creationId xmlns:a16="http://schemas.microsoft.com/office/drawing/2014/main" id="{8C817776-1A02-4090-A991-B4CA1AAA8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Line 59">
              <a:extLst>
                <a:ext uri="{FF2B5EF4-FFF2-40B4-BE49-F238E27FC236}">
                  <a16:creationId xmlns:a16="http://schemas.microsoft.com/office/drawing/2014/main" id="{9E8C7584-C707-4D86-9BDF-0734BC057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" name="Group 53">
            <a:extLst>
              <a:ext uri="{FF2B5EF4-FFF2-40B4-BE49-F238E27FC236}">
                <a16:creationId xmlns:a16="http://schemas.microsoft.com/office/drawing/2014/main" id="{0D87BC75-4515-4232-B0A2-192D249ACDA4}"/>
              </a:ext>
            </a:extLst>
          </p:cNvPr>
          <p:cNvGrpSpPr>
            <a:grpSpLocks/>
          </p:cNvGrpSpPr>
          <p:nvPr/>
        </p:nvGrpSpPr>
        <p:grpSpPr bwMode="auto">
          <a:xfrm>
            <a:off x="2163210" y="37436"/>
            <a:ext cx="290513" cy="647700"/>
            <a:chOff x="3923" y="3022"/>
            <a:chExt cx="183" cy="408"/>
          </a:xfrm>
        </p:grpSpPr>
        <p:sp>
          <p:nvSpPr>
            <p:cNvPr id="359" name="Oval 54">
              <a:extLst>
                <a:ext uri="{FF2B5EF4-FFF2-40B4-BE49-F238E27FC236}">
                  <a16:creationId xmlns:a16="http://schemas.microsoft.com/office/drawing/2014/main" id="{2D4A00F9-76C3-4FC8-81AF-8F9D20540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Line 55">
              <a:extLst>
                <a:ext uri="{FF2B5EF4-FFF2-40B4-BE49-F238E27FC236}">
                  <a16:creationId xmlns:a16="http://schemas.microsoft.com/office/drawing/2014/main" id="{4C317E6E-0F57-4D9D-85EB-6E24CAA76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Line 56">
              <a:extLst>
                <a:ext uri="{FF2B5EF4-FFF2-40B4-BE49-F238E27FC236}">
                  <a16:creationId xmlns:a16="http://schemas.microsoft.com/office/drawing/2014/main" id="{9882585D-769C-4C4D-A79A-2F64BD74F3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57">
              <a:extLst>
                <a:ext uri="{FF2B5EF4-FFF2-40B4-BE49-F238E27FC236}">
                  <a16:creationId xmlns:a16="http://schemas.microsoft.com/office/drawing/2014/main" id="{9A8D2298-5DDB-4973-BB33-BF13D20CA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58">
              <a:extLst>
                <a:ext uri="{FF2B5EF4-FFF2-40B4-BE49-F238E27FC236}">
                  <a16:creationId xmlns:a16="http://schemas.microsoft.com/office/drawing/2014/main" id="{7BA93440-5551-44E2-B209-5F668EB64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Line 59">
              <a:extLst>
                <a:ext uri="{FF2B5EF4-FFF2-40B4-BE49-F238E27FC236}">
                  <a16:creationId xmlns:a16="http://schemas.microsoft.com/office/drawing/2014/main" id="{B9CF19F5-3B3F-4452-8C53-F7122C0605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5" name="Group 53">
            <a:extLst>
              <a:ext uri="{FF2B5EF4-FFF2-40B4-BE49-F238E27FC236}">
                <a16:creationId xmlns:a16="http://schemas.microsoft.com/office/drawing/2014/main" id="{65051E45-7814-47CA-9F4C-24DF6776B163}"/>
              </a:ext>
            </a:extLst>
          </p:cNvPr>
          <p:cNvGrpSpPr>
            <a:grpSpLocks/>
          </p:cNvGrpSpPr>
          <p:nvPr/>
        </p:nvGrpSpPr>
        <p:grpSpPr bwMode="auto">
          <a:xfrm>
            <a:off x="3905489" y="1093957"/>
            <a:ext cx="290513" cy="647700"/>
            <a:chOff x="3923" y="3022"/>
            <a:chExt cx="183" cy="408"/>
          </a:xfrm>
        </p:grpSpPr>
        <p:sp>
          <p:nvSpPr>
            <p:cNvPr id="366" name="Oval 54">
              <a:extLst>
                <a:ext uri="{FF2B5EF4-FFF2-40B4-BE49-F238E27FC236}">
                  <a16:creationId xmlns:a16="http://schemas.microsoft.com/office/drawing/2014/main" id="{7A1DF72A-E9CF-46B9-8440-75D12CB7C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Line 55">
              <a:extLst>
                <a:ext uri="{FF2B5EF4-FFF2-40B4-BE49-F238E27FC236}">
                  <a16:creationId xmlns:a16="http://schemas.microsoft.com/office/drawing/2014/main" id="{FC02CF25-1B0F-4E0E-9199-82296EF14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56">
              <a:extLst>
                <a:ext uri="{FF2B5EF4-FFF2-40B4-BE49-F238E27FC236}">
                  <a16:creationId xmlns:a16="http://schemas.microsoft.com/office/drawing/2014/main" id="{B5FA2BF2-97AB-4035-A3C2-9890C372A2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57">
              <a:extLst>
                <a:ext uri="{FF2B5EF4-FFF2-40B4-BE49-F238E27FC236}">
                  <a16:creationId xmlns:a16="http://schemas.microsoft.com/office/drawing/2014/main" id="{930A3407-5E2E-4ED1-86BB-7172F50BC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Line 58">
              <a:extLst>
                <a:ext uri="{FF2B5EF4-FFF2-40B4-BE49-F238E27FC236}">
                  <a16:creationId xmlns:a16="http://schemas.microsoft.com/office/drawing/2014/main" id="{4456B06E-B107-4931-84F2-9407F2AC9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Line 59">
              <a:extLst>
                <a:ext uri="{FF2B5EF4-FFF2-40B4-BE49-F238E27FC236}">
                  <a16:creationId xmlns:a16="http://schemas.microsoft.com/office/drawing/2014/main" id="{DD88895F-87C3-478A-A85C-91CCED7C2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2" name="Group 53">
            <a:extLst>
              <a:ext uri="{FF2B5EF4-FFF2-40B4-BE49-F238E27FC236}">
                <a16:creationId xmlns:a16="http://schemas.microsoft.com/office/drawing/2014/main" id="{CE2A9C41-5F15-47EF-9C0D-3CA5F9070D1B}"/>
              </a:ext>
            </a:extLst>
          </p:cNvPr>
          <p:cNvGrpSpPr>
            <a:grpSpLocks/>
          </p:cNvGrpSpPr>
          <p:nvPr/>
        </p:nvGrpSpPr>
        <p:grpSpPr bwMode="auto">
          <a:xfrm>
            <a:off x="2348208" y="3267945"/>
            <a:ext cx="290513" cy="703912"/>
            <a:chOff x="3923" y="3022"/>
            <a:chExt cx="183" cy="408"/>
          </a:xfrm>
        </p:grpSpPr>
        <p:sp>
          <p:nvSpPr>
            <p:cNvPr id="373" name="Oval 54">
              <a:extLst>
                <a:ext uri="{FF2B5EF4-FFF2-40B4-BE49-F238E27FC236}">
                  <a16:creationId xmlns:a16="http://schemas.microsoft.com/office/drawing/2014/main" id="{1989B7F4-3A90-4194-8F78-AFA775457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Line 55">
              <a:extLst>
                <a:ext uri="{FF2B5EF4-FFF2-40B4-BE49-F238E27FC236}">
                  <a16:creationId xmlns:a16="http://schemas.microsoft.com/office/drawing/2014/main" id="{C88087F9-DD9D-4F1F-9EFB-0185F2E5A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Line 56">
              <a:extLst>
                <a:ext uri="{FF2B5EF4-FFF2-40B4-BE49-F238E27FC236}">
                  <a16:creationId xmlns:a16="http://schemas.microsoft.com/office/drawing/2014/main" id="{113EEDF8-DA4F-4328-97EA-E5085C1631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Line 57">
              <a:extLst>
                <a:ext uri="{FF2B5EF4-FFF2-40B4-BE49-F238E27FC236}">
                  <a16:creationId xmlns:a16="http://schemas.microsoft.com/office/drawing/2014/main" id="{511A68C5-C36E-4A56-AA92-23FED57DC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Line 58">
              <a:extLst>
                <a:ext uri="{FF2B5EF4-FFF2-40B4-BE49-F238E27FC236}">
                  <a16:creationId xmlns:a16="http://schemas.microsoft.com/office/drawing/2014/main" id="{4FE91C9A-07A7-4B8F-A6AE-F340A70B3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Line 59">
              <a:extLst>
                <a:ext uri="{FF2B5EF4-FFF2-40B4-BE49-F238E27FC236}">
                  <a16:creationId xmlns:a16="http://schemas.microsoft.com/office/drawing/2014/main" id="{D411779E-F867-44FE-AE01-D9F22820B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" name="Group 53">
            <a:extLst>
              <a:ext uri="{FF2B5EF4-FFF2-40B4-BE49-F238E27FC236}">
                <a16:creationId xmlns:a16="http://schemas.microsoft.com/office/drawing/2014/main" id="{1B167AB6-A38D-48B5-BB57-9A33964DFBE5}"/>
              </a:ext>
            </a:extLst>
          </p:cNvPr>
          <p:cNvGrpSpPr>
            <a:grpSpLocks/>
          </p:cNvGrpSpPr>
          <p:nvPr/>
        </p:nvGrpSpPr>
        <p:grpSpPr bwMode="auto">
          <a:xfrm>
            <a:off x="1275940" y="2388895"/>
            <a:ext cx="290513" cy="703912"/>
            <a:chOff x="3923" y="3022"/>
            <a:chExt cx="183" cy="408"/>
          </a:xfrm>
        </p:grpSpPr>
        <p:sp>
          <p:nvSpPr>
            <p:cNvPr id="380" name="Oval 54">
              <a:extLst>
                <a:ext uri="{FF2B5EF4-FFF2-40B4-BE49-F238E27FC236}">
                  <a16:creationId xmlns:a16="http://schemas.microsoft.com/office/drawing/2014/main" id="{39A4E803-7E04-4E30-9302-922146320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Line 55">
              <a:extLst>
                <a:ext uri="{FF2B5EF4-FFF2-40B4-BE49-F238E27FC236}">
                  <a16:creationId xmlns:a16="http://schemas.microsoft.com/office/drawing/2014/main" id="{14C3F13D-BF25-44E1-A0DD-32E84A4C8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Line 56">
              <a:extLst>
                <a:ext uri="{FF2B5EF4-FFF2-40B4-BE49-F238E27FC236}">
                  <a16:creationId xmlns:a16="http://schemas.microsoft.com/office/drawing/2014/main" id="{715F0E0F-32AC-4153-9A9B-F72E6639B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Line 57">
              <a:extLst>
                <a:ext uri="{FF2B5EF4-FFF2-40B4-BE49-F238E27FC236}">
                  <a16:creationId xmlns:a16="http://schemas.microsoft.com/office/drawing/2014/main" id="{D25AE438-74A5-4BC2-91B5-F26E62F170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Line 58">
              <a:extLst>
                <a:ext uri="{FF2B5EF4-FFF2-40B4-BE49-F238E27FC236}">
                  <a16:creationId xmlns:a16="http://schemas.microsoft.com/office/drawing/2014/main" id="{E1DB8092-068E-4A0B-AC43-06BFF8194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Line 59">
              <a:extLst>
                <a:ext uri="{FF2B5EF4-FFF2-40B4-BE49-F238E27FC236}">
                  <a16:creationId xmlns:a16="http://schemas.microsoft.com/office/drawing/2014/main" id="{97D880C3-BA84-4CF1-A6F1-0915C8E40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6" name="Group 53">
            <a:extLst>
              <a:ext uri="{FF2B5EF4-FFF2-40B4-BE49-F238E27FC236}">
                <a16:creationId xmlns:a16="http://schemas.microsoft.com/office/drawing/2014/main" id="{62AB4522-EF94-4B76-9AE6-D7C923E2CD87}"/>
              </a:ext>
            </a:extLst>
          </p:cNvPr>
          <p:cNvGrpSpPr>
            <a:grpSpLocks/>
          </p:cNvGrpSpPr>
          <p:nvPr/>
        </p:nvGrpSpPr>
        <p:grpSpPr bwMode="auto">
          <a:xfrm>
            <a:off x="1924018" y="1964383"/>
            <a:ext cx="290513" cy="703912"/>
            <a:chOff x="3923" y="3022"/>
            <a:chExt cx="183" cy="408"/>
          </a:xfrm>
        </p:grpSpPr>
        <p:sp>
          <p:nvSpPr>
            <p:cNvPr id="387" name="Oval 54">
              <a:extLst>
                <a:ext uri="{FF2B5EF4-FFF2-40B4-BE49-F238E27FC236}">
                  <a16:creationId xmlns:a16="http://schemas.microsoft.com/office/drawing/2014/main" id="{AC7F652B-F9E5-442E-848E-EA56E71EB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Line 55">
              <a:extLst>
                <a:ext uri="{FF2B5EF4-FFF2-40B4-BE49-F238E27FC236}">
                  <a16:creationId xmlns:a16="http://schemas.microsoft.com/office/drawing/2014/main" id="{6463B121-7206-4F1F-B9B4-0781413B9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Line 56">
              <a:extLst>
                <a:ext uri="{FF2B5EF4-FFF2-40B4-BE49-F238E27FC236}">
                  <a16:creationId xmlns:a16="http://schemas.microsoft.com/office/drawing/2014/main" id="{D1E4E9BA-C094-4B2F-A13D-3AC8C40FB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Line 57">
              <a:extLst>
                <a:ext uri="{FF2B5EF4-FFF2-40B4-BE49-F238E27FC236}">
                  <a16:creationId xmlns:a16="http://schemas.microsoft.com/office/drawing/2014/main" id="{8B4B8501-98CD-43E7-B0BB-FB648AB2B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Line 58">
              <a:extLst>
                <a:ext uri="{FF2B5EF4-FFF2-40B4-BE49-F238E27FC236}">
                  <a16:creationId xmlns:a16="http://schemas.microsoft.com/office/drawing/2014/main" id="{5AD61D18-6D23-4E46-8881-9A301B86C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Line 59">
              <a:extLst>
                <a:ext uri="{FF2B5EF4-FFF2-40B4-BE49-F238E27FC236}">
                  <a16:creationId xmlns:a16="http://schemas.microsoft.com/office/drawing/2014/main" id="{361F7F92-B195-4A32-B00E-BA8B2B4C1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3" name="Group 53">
            <a:extLst>
              <a:ext uri="{FF2B5EF4-FFF2-40B4-BE49-F238E27FC236}">
                <a16:creationId xmlns:a16="http://schemas.microsoft.com/office/drawing/2014/main" id="{59C159ED-ABC6-4CA0-A476-F25992436130}"/>
              </a:ext>
            </a:extLst>
          </p:cNvPr>
          <p:cNvGrpSpPr>
            <a:grpSpLocks/>
          </p:cNvGrpSpPr>
          <p:nvPr/>
        </p:nvGrpSpPr>
        <p:grpSpPr bwMode="auto">
          <a:xfrm>
            <a:off x="1936070" y="2939009"/>
            <a:ext cx="290513" cy="703912"/>
            <a:chOff x="3923" y="3022"/>
            <a:chExt cx="183" cy="408"/>
          </a:xfrm>
        </p:grpSpPr>
        <p:sp>
          <p:nvSpPr>
            <p:cNvPr id="394" name="Oval 54">
              <a:extLst>
                <a:ext uri="{FF2B5EF4-FFF2-40B4-BE49-F238E27FC236}">
                  <a16:creationId xmlns:a16="http://schemas.microsoft.com/office/drawing/2014/main" id="{1F0F24DF-2862-464C-AB00-DD71E7C49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Line 55">
              <a:extLst>
                <a:ext uri="{FF2B5EF4-FFF2-40B4-BE49-F238E27FC236}">
                  <a16:creationId xmlns:a16="http://schemas.microsoft.com/office/drawing/2014/main" id="{A2BCD625-7029-42F2-B6ED-96451221F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56">
              <a:extLst>
                <a:ext uri="{FF2B5EF4-FFF2-40B4-BE49-F238E27FC236}">
                  <a16:creationId xmlns:a16="http://schemas.microsoft.com/office/drawing/2014/main" id="{4BFCA92F-DF64-400E-885C-F315DF77F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Line 57">
              <a:extLst>
                <a:ext uri="{FF2B5EF4-FFF2-40B4-BE49-F238E27FC236}">
                  <a16:creationId xmlns:a16="http://schemas.microsoft.com/office/drawing/2014/main" id="{05810BC1-31E8-4010-A3D7-C2B9638D8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Line 58">
              <a:extLst>
                <a:ext uri="{FF2B5EF4-FFF2-40B4-BE49-F238E27FC236}">
                  <a16:creationId xmlns:a16="http://schemas.microsoft.com/office/drawing/2014/main" id="{BCDACD61-4216-4EDD-9DEB-DFAD367D0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Line 59">
              <a:extLst>
                <a:ext uri="{FF2B5EF4-FFF2-40B4-BE49-F238E27FC236}">
                  <a16:creationId xmlns:a16="http://schemas.microsoft.com/office/drawing/2014/main" id="{6273DBBC-E21D-450A-9C4A-BD42AD157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0" name="Group 53">
            <a:extLst>
              <a:ext uri="{FF2B5EF4-FFF2-40B4-BE49-F238E27FC236}">
                <a16:creationId xmlns:a16="http://schemas.microsoft.com/office/drawing/2014/main" id="{E991AA12-3AC5-4153-9351-E4A07FF273D1}"/>
              </a:ext>
            </a:extLst>
          </p:cNvPr>
          <p:cNvGrpSpPr>
            <a:grpSpLocks/>
          </p:cNvGrpSpPr>
          <p:nvPr/>
        </p:nvGrpSpPr>
        <p:grpSpPr bwMode="auto">
          <a:xfrm>
            <a:off x="2491313" y="2086521"/>
            <a:ext cx="290513" cy="703912"/>
            <a:chOff x="3923" y="3022"/>
            <a:chExt cx="183" cy="408"/>
          </a:xfrm>
        </p:grpSpPr>
        <p:sp>
          <p:nvSpPr>
            <p:cNvPr id="401" name="Oval 54">
              <a:extLst>
                <a:ext uri="{FF2B5EF4-FFF2-40B4-BE49-F238E27FC236}">
                  <a16:creationId xmlns:a16="http://schemas.microsoft.com/office/drawing/2014/main" id="{49D25B3C-13A6-4BAA-9F9F-82013F1F3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Line 55">
              <a:extLst>
                <a:ext uri="{FF2B5EF4-FFF2-40B4-BE49-F238E27FC236}">
                  <a16:creationId xmlns:a16="http://schemas.microsoft.com/office/drawing/2014/main" id="{4FCA8B13-7BE3-4817-B1BD-5024896C6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Line 56">
              <a:extLst>
                <a:ext uri="{FF2B5EF4-FFF2-40B4-BE49-F238E27FC236}">
                  <a16:creationId xmlns:a16="http://schemas.microsoft.com/office/drawing/2014/main" id="{4E427159-865B-49E8-9951-86A0525F2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Line 57">
              <a:extLst>
                <a:ext uri="{FF2B5EF4-FFF2-40B4-BE49-F238E27FC236}">
                  <a16:creationId xmlns:a16="http://schemas.microsoft.com/office/drawing/2014/main" id="{2E9CAC1E-EEFE-4BE9-B837-7D9C1E458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Line 58">
              <a:extLst>
                <a:ext uri="{FF2B5EF4-FFF2-40B4-BE49-F238E27FC236}">
                  <a16:creationId xmlns:a16="http://schemas.microsoft.com/office/drawing/2014/main" id="{B6C2468E-A2C6-4AA9-9D15-E8FDF6649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Line 59">
              <a:extLst>
                <a:ext uri="{FF2B5EF4-FFF2-40B4-BE49-F238E27FC236}">
                  <a16:creationId xmlns:a16="http://schemas.microsoft.com/office/drawing/2014/main" id="{102AB57D-1879-4A00-A25E-BCBDACB7D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7" name="Group 53">
            <a:extLst>
              <a:ext uri="{FF2B5EF4-FFF2-40B4-BE49-F238E27FC236}">
                <a16:creationId xmlns:a16="http://schemas.microsoft.com/office/drawing/2014/main" id="{A5C05EDD-1B9C-41C0-BADC-F59B9079E220}"/>
              </a:ext>
            </a:extLst>
          </p:cNvPr>
          <p:cNvGrpSpPr>
            <a:grpSpLocks/>
          </p:cNvGrpSpPr>
          <p:nvPr/>
        </p:nvGrpSpPr>
        <p:grpSpPr bwMode="auto">
          <a:xfrm>
            <a:off x="9996500" y="1017004"/>
            <a:ext cx="290513" cy="647700"/>
            <a:chOff x="3923" y="3022"/>
            <a:chExt cx="183" cy="408"/>
          </a:xfrm>
        </p:grpSpPr>
        <p:sp>
          <p:nvSpPr>
            <p:cNvPr id="408" name="Oval 54">
              <a:extLst>
                <a:ext uri="{FF2B5EF4-FFF2-40B4-BE49-F238E27FC236}">
                  <a16:creationId xmlns:a16="http://schemas.microsoft.com/office/drawing/2014/main" id="{4D10D458-BE6B-4A80-855B-383CD6632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Line 55">
              <a:extLst>
                <a:ext uri="{FF2B5EF4-FFF2-40B4-BE49-F238E27FC236}">
                  <a16:creationId xmlns:a16="http://schemas.microsoft.com/office/drawing/2014/main" id="{2D38CF0D-BEDC-4289-BC45-53700BF5D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56">
              <a:extLst>
                <a:ext uri="{FF2B5EF4-FFF2-40B4-BE49-F238E27FC236}">
                  <a16:creationId xmlns:a16="http://schemas.microsoft.com/office/drawing/2014/main" id="{AE2516EA-2337-432F-BA3D-61771D6ACF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Line 57">
              <a:extLst>
                <a:ext uri="{FF2B5EF4-FFF2-40B4-BE49-F238E27FC236}">
                  <a16:creationId xmlns:a16="http://schemas.microsoft.com/office/drawing/2014/main" id="{581223B8-1ECE-468E-9DA6-F771CD51C2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Line 58">
              <a:extLst>
                <a:ext uri="{FF2B5EF4-FFF2-40B4-BE49-F238E27FC236}">
                  <a16:creationId xmlns:a16="http://schemas.microsoft.com/office/drawing/2014/main" id="{A377C8E8-E8C7-49A9-8BEC-C5C8540C9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59">
              <a:extLst>
                <a:ext uri="{FF2B5EF4-FFF2-40B4-BE49-F238E27FC236}">
                  <a16:creationId xmlns:a16="http://schemas.microsoft.com/office/drawing/2014/main" id="{542462A8-E5B9-4D9E-B925-F192A2022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53">
            <a:extLst>
              <a:ext uri="{FF2B5EF4-FFF2-40B4-BE49-F238E27FC236}">
                <a16:creationId xmlns:a16="http://schemas.microsoft.com/office/drawing/2014/main" id="{A3C703EE-E995-4F09-8CF8-72C2451051E9}"/>
              </a:ext>
            </a:extLst>
          </p:cNvPr>
          <p:cNvGrpSpPr>
            <a:grpSpLocks/>
          </p:cNvGrpSpPr>
          <p:nvPr/>
        </p:nvGrpSpPr>
        <p:grpSpPr bwMode="auto">
          <a:xfrm>
            <a:off x="10804198" y="955934"/>
            <a:ext cx="290513" cy="647700"/>
            <a:chOff x="3923" y="3022"/>
            <a:chExt cx="183" cy="408"/>
          </a:xfrm>
        </p:grpSpPr>
        <p:sp>
          <p:nvSpPr>
            <p:cNvPr id="415" name="Oval 54">
              <a:extLst>
                <a:ext uri="{FF2B5EF4-FFF2-40B4-BE49-F238E27FC236}">
                  <a16:creationId xmlns:a16="http://schemas.microsoft.com/office/drawing/2014/main" id="{82690677-1560-48D9-9180-A97D314B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Line 55">
              <a:extLst>
                <a:ext uri="{FF2B5EF4-FFF2-40B4-BE49-F238E27FC236}">
                  <a16:creationId xmlns:a16="http://schemas.microsoft.com/office/drawing/2014/main" id="{7CC25818-5CC1-4360-A18E-0026D14EB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Line 56">
              <a:extLst>
                <a:ext uri="{FF2B5EF4-FFF2-40B4-BE49-F238E27FC236}">
                  <a16:creationId xmlns:a16="http://schemas.microsoft.com/office/drawing/2014/main" id="{958D9C9D-8109-4557-9746-CBDDC0F1AC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Line 57">
              <a:extLst>
                <a:ext uri="{FF2B5EF4-FFF2-40B4-BE49-F238E27FC236}">
                  <a16:creationId xmlns:a16="http://schemas.microsoft.com/office/drawing/2014/main" id="{F74F0E45-8880-4CAC-A2F9-EAAF8250C7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58">
              <a:extLst>
                <a:ext uri="{FF2B5EF4-FFF2-40B4-BE49-F238E27FC236}">
                  <a16:creationId xmlns:a16="http://schemas.microsoft.com/office/drawing/2014/main" id="{91C6E12F-5387-4C14-A28C-196AF67A7F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Line 59">
              <a:extLst>
                <a:ext uri="{FF2B5EF4-FFF2-40B4-BE49-F238E27FC236}">
                  <a16:creationId xmlns:a16="http://schemas.microsoft.com/office/drawing/2014/main" id="{18A82B66-D39D-4EFA-87BF-D7330C0AE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1" name="Group 53">
            <a:extLst>
              <a:ext uri="{FF2B5EF4-FFF2-40B4-BE49-F238E27FC236}">
                <a16:creationId xmlns:a16="http://schemas.microsoft.com/office/drawing/2014/main" id="{B74ECF9E-ED52-48A0-AC8A-067BCB05B8B3}"/>
              </a:ext>
            </a:extLst>
          </p:cNvPr>
          <p:cNvGrpSpPr>
            <a:grpSpLocks/>
          </p:cNvGrpSpPr>
          <p:nvPr/>
        </p:nvGrpSpPr>
        <p:grpSpPr bwMode="auto">
          <a:xfrm>
            <a:off x="10881813" y="2907196"/>
            <a:ext cx="290513" cy="647700"/>
            <a:chOff x="3923" y="3022"/>
            <a:chExt cx="183" cy="408"/>
          </a:xfrm>
        </p:grpSpPr>
        <p:sp>
          <p:nvSpPr>
            <p:cNvPr id="422" name="Oval 54">
              <a:extLst>
                <a:ext uri="{FF2B5EF4-FFF2-40B4-BE49-F238E27FC236}">
                  <a16:creationId xmlns:a16="http://schemas.microsoft.com/office/drawing/2014/main" id="{0EB94A91-DC23-4D8E-9BD3-986C3B9EB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Line 55">
              <a:extLst>
                <a:ext uri="{FF2B5EF4-FFF2-40B4-BE49-F238E27FC236}">
                  <a16:creationId xmlns:a16="http://schemas.microsoft.com/office/drawing/2014/main" id="{2602B2D8-5356-414D-93FC-1C71BE755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Line 56">
              <a:extLst>
                <a:ext uri="{FF2B5EF4-FFF2-40B4-BE49-F238E27FC236}">
                  <a16:creationId xmlns:a16="http://schemas.microsoft.com/office/drawing/2014/main" id="{E1564703-C465-4D2C-B1EB-1626C3F63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57">
              <a:extLst>
                <a:ext uri="{FF2B5EF4-FFF2-40B4-BE49-F238E27FC236}">
                  <a16:creationId xmlns:a16="http://schemas.microsoft.com/office/drawing/2014/main" id="{85B7BD3B-1030-4056-A896-8AAED2FE9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Line 58">
              <a:extLst>
                <a:ext uri="{FF2B5EF4-FFF2-40B4-BE49-F238E27FC236}">
                  <a16:creationId xmlns:a16="http://schemas.microsoft.com/office/drawing/2014/main" id="{9B122822-F5DA-4E79-AF0E-2DDFF48B99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Line 59">
              <a:extLst>
                <a:ext uri="{FF2B5EF4-FFF2-40B4-BE49-F238E27FC236}">
                  <a16:creationId xmlns:a16="http://schemas.microsoft.com/office/drawing/2014/main" id="{A631A251-1356-490F-97BF-C451FE125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" name="Group 53">
            <a:extLst>
              <a:ext uri="{FF2B5EF4-FFF2-40B4-BE49-F238E27FC236}">
                <a16:creationId xmlns:a16="http://schemas.microsoft.com/office/drawing/2014/main" id="{0077883E-4220-483C-999D-272E973316B8}"/>
              </a:ext>
            </a:extLst>
          </p:cNvPr>
          <p:cNvGrpSpPr>
            <a:grpSpLocks/>
          </p:cNvGrpSpPr>
          <p:nvPr/>
        </p:nvGrpSpPr>
        <p:grpSpPr bwMode="auto">
          <a:xfrm>
            <a:off x="11327655" y="2194084"/>
            <a:ext cx="290513" cy="647700"/>
            <a:chOff x="3923" y="3022"/>
            <a:chExt cx="183" cy="408"/>
          </a:xfrm>
        </p:grpSpPr>
        <p:sp>
          <p:nvSpPr>
            <p:cNvPr id="429" name="Oval 54">
              <a:extLst>
                <a:ext uri="{FF2B5EF4-FFF2-40B4-BE49-F238E27FC236}">
                  <a16:creationId xmlns:a16="http://schemas.microsoft.com/office/drawing/2014/main" id="{BC235E6C-8BB8-400B-BAEC-339BD6117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Line 55">
              <a:extLst>
                <a:ext uri="{FF2B5EF4-FFF2-40B4-BE49-F238E27FC236}">
                  <a16:creationId xmlns:a16="http://schemas.microsoft.com/office/drawing/2014/main" id="{BED03AC3-BED2-4B1A-AF65-6421399FB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56">
              <a:extLst>
                <a:ext uri="{FF2B5EF4-FFF2-40B4-BE49-F238E27FC236}">
                  <a16:creationId xmlns:a16="http://schemas.microsoft.com/office/drawing/2014/main" id="{EE6FE342-1B6A-4EA4-A8EF-1EC7098BA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Line 57">
              <a:extLst>
                <a:ext uri="{FF2B5EF4-FFF2-40B4-BE49-F238E27FC236}">
                  <a16:creationId xmlns:a16="http://schemas.microsoft.com/office/drawing/2014/main" id="{679EC072-993F-4E46-9C25-006270169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Line 58">
              <a:extLst>
                <a:ext uri="{FF2B5EF4-FFF2-40B4-BE49-F238E27FC236}">
                  <a16:creationId xmlns:a16="http://schemas.microsoft.com/office/drawing/2014/main" id="{8F5E0771-832E-4B83-8DDA-030317437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Line 59">
              <a:extLst>
                <a:ext uri="{FF2B5EF4-FFF2-40B4-BE49-F238E27FC236}">
                  <a16:creationId xmlns:a16="http://schemas.microsoft.com/office/drawing/2014/main" id="{44FF468D-DB88-4FB1-A44D-081088711C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5" name="Group 53">
            <a:extLst>
              <a:ext uri="{FF2B5EF4-FFF2-40B4-BE49-F238E27FC236}">
                <a16:creationId xmlns:a16="http://schemas.microsoft.com/office/drawing/2014/main" id="{C793A083-D0D6-4789-A6D0-B6E699DFB449}"/>
              </a:ext>
            </a:extLst>
          </p:cNvPr>
          <p:cNvGrpSpPr>
            <a:grpSpLocks/>
          </p:cNvGrpSpPr>
          <p:nvPr/>
        </p:nvGrpSpPr>
        <p:grpSpPr bwMode="auto">
          <a:xfrm>
            <a:off x="9809545" y="2028146"/>
            <a:ext cx="290513" cy="647700"/>
            <a:chOff x="3923" y="3022"/>
            <a:chExt cx="183" cy="408"/>
          </a:xfrm>
        </p:grpSpPr>
        <p:sp>
          <p:nvSpPr>
            <p:cNvPr id="436" name="Oval 54">
              <a:extLst>
                <a:ext uri="{FF2B5EF4-FFF2-40B4-BE49-F238E27FC236}">
                  <a16:creationId xmlns:a16="http://schemas.microsoft.com/office/drawing/2014/main" id="{C1B2E7F9-7A04-47F1-9950-D5D71924F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Line 55">
              <a:extLst>
                <a:ext uri="{FF2B5EF4-FFF2-40B4-BE49-F238E27FC236}">
                  <a16:creationId xmlns:a16="http://schemas.microsoft.com/office/drawing/2014/main" id="{F6A18C5A-06CD-4654-AA0F-B7101B46AF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Line 56">
              <a:extLst>
                <a:ext uri="{FF2B5EF4-FFF2-40B4-BE49-F238E27FC236}">
                  <a16:creationId xmlns:a16="http://schemas.microsoft.com/office/drawing/2014/main" id="{63CF4F74-1847-47C9-A4A1-EBD5DF2CD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Line 57">
              <a:extLst>
                <a:ext uri="{FF2B5EF4-FFF2-40B4-BE49-F238E27FC236}">
                  <a16:creationId xmlns:a16="http://schemas.microsoft.com/office/drawing/2014/main" id="{D94FE8BF-206B-4101-ABFF-244E664A6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Line 58">
              <a:extLst>
                <a:ext uri="{FF2B5EF4-FFF2-40B4-BE49-F238E27FC236}">
                  <a16:creationId xmlns:a16="http://schemas.microsoft.com/office/drawing/2014/main" id="{6DBB5F4B-6D0C-4689-927A-32102D82A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Line 59">
              <a:extLst>
                <a:ext uri="{FF2B5EF4-FFF2-40B4-BE49-F238E27FC236}">
                  <a16:creationId xmlns:a16="http://schemas.microsoft.com/office/drawing/2014/main" id="{35827E03-002E-45D3-9542-0F466FD67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2" name="Group 53">
            <a:extLst>
              <a:ext uri="{FF2B5EF4-FFF2-40B4-BE49-F238E27FC236}">
                <a16:creationId xmlns:a16="http://schemas.microsoft.com/office/drawing/2014/main" id="{691BF335-938F-429D-A8B0-4A2DE5D349BC}"/>
              </a:ext>
            </a:extLst>
          </p:cNvPr>
          <p:cNvGrpSpPr>
            <a:grpSpLocks/>
          </p:cNvGrpSpPr>
          <p:nvPr/>
        </p:nvGrpSpPr>
        <p:grpSpPr bwMode="auto">
          <a:xfrm>
            <a:off x="9941548" y="3370422"/>
            <a:ext cx="290513" cy="647700"/>
            <a:chOff x="3923" y="3022"/>
            <a:chExt cx="183" cy="408"/>
          </a:xfrm>
        </p:grpSpPr>
        <p:sp>
          <p:nvSpPr>
            <p:cNvPr id="443" name="Oval 54">
              <a:extLst>
                <a:ext uri="{FF2B5EF4-FFF2-40B4-BE49-F238E27FC236}">
                  <a16:creationId xmlns:a16="http://schemas.microsoft.com/office/drawing/2014/main" id="{6313A148-3B1F-4EA0-874D-6E698D4CF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Line 55">
              <a:extLst>
                <a:ext uri="{FF2B5EF4-FFF2-40B4-BE49-F238E27FC236}">
                  <a16:creationId xmlns:a16="http://schemas.microsoft.com/office/drawing/2014/main" id="{4D6C8007-3EEA-4A7C-BA7D-5002BDF545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Line 56">
              <a:extLst>
                <a:ext uri="{FF2B5EF4-FFF2-40B4-BE49-F238E27FC236}">
                  <a16:creationId xmlns:a16="http://schemas.microsoft.com/office/drawing/2014/main" id="{EA567EB5-72D7-4043-96A5-78AA032E1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Line 57">
              <a:extLst>
                <a:ext uri="{FF2B5EF4-FFF2-40B4-BE49-F238E27FC236}">
                  <a16:creationId xmlns:a16="http://schemas.microsoft.com/office/drawing/2014/main" id="{C36C8A51-8E52-4FB3-AB9A-EC3109D80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Line 58">
              <a:extLst>
                <a:ext uri="{FF2B5EF4-FFF2-40B4-BE49-F238E27FC236}">
                  <a16:creationId xmlns:a16="http://schemas.microsoft.com/office/drawing/2014/main" id="{4203C7D9-BE93-46B0-8E61-3A04EF5AA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Line 59">
              <a:extLst>
                <a:ext uri="{FF2B5EF4-FFF2-40B4-BE49-F238E27FC236}">
                  <a16:creationId xmlns:a16="http://schemas.microsoft.com/office/drawing/2014/main" id="{B3EB8F54-3A14-488D-A137-9273411E3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9" name="Group 53">
            <a:extLst>
              <a:ext uri="{FF2B5EF4-FFF2-40B4-BE49-F238E27FC236}">
                <a16:creationId xmlns:a16="http://schemas.microsoft.com/office/drawing/2014/main" id="{117E7199-556F-40C6-BAC4-EF6346CB56D7}"/>
              </a:ext>
            </a:extLst>
          </p:cNvPr>
          <p:cNvGrpSpPr>
            <a:grpSpLocks/>
          </p:cNvGrpSpPr>
          <p:nvPr/>
        </p:nvGrpSpPr>
        <p:grpSpPr bwMode="auto">
          <a:xfrm>
            <a:off x="10628605" y="3701881"/>
            <a:ext cx="290513" cy="647700"/>
            <a:chOff x="3923" y="3022"/>
            <a:chExt cx="183" cy="408"/>
          </a:xfrm>
        </p:grpSpPr>
        <p:sp>
          <p:nvSpPr>
            <p:cNvPr id="450" name="Oval 54">
              <a:extLst>
                <a:ext uri="{FF2B5EF4-FFF2-40B4-BE49-F238E27FC236}">
                  <a16:creationId xmlns:a16="http://schemas.microsoft.com/office/drawing/2014/main" id="{191943B5-3AFC-4A8D-B7BF-BD0781C24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Line 55">
              <a:extLst>
                <a:ext uri="{FF2B5EF4-FFF2-40B4-BE49-F238E27FC236}">
                  <a16:creationId xmlns:a16="http://schemas.microsoft.com/office/drawing/2014/main" id="{1323CF00-5573-46AE-9811-F23B2D192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Line 56">
              <a:extLst>
                <a:ext uri="{FF2B5EF4-FFF2-40B4-BE49-F238E27FC236}">
                  <a16:creationId xmlns:a16="http://schemas.microsoft.com/office/drawing/2014/main" id="{5BAB3EB4-10C8-4050-9FF8-21E3ADEE6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Line 57">
              <a:extLst>
                <a:ext uri="{FF2B5EF4-FFF2-40B4-BE49-F238E27FC236}">
                  <a16:creationId xmlns:a16="http://schemas.microsoft.com/office/drawing/2014/main" id="{01128617-6E28-46C8-ADD1-3F0A6663E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Line 58">
              <a:extLst>
                <a:ext uri="{FF2B5EF4-FFF2-40B4-BE49-F238E27FC236}">
                  <a16:creationId xmlns:a16="http://schemas.microsoft.com/office/drawing/2014/main" id="{682CC72F-E7B8-4D1C-927F-E8682A780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Line 59">
              <a:extLst>
                <a:ext uri="{FF2B5EF4-FFF2-40B4-BE49-F238E27FC236}">
                  <a16:creationId xmlns:a16="http://schemas.microsoft.com/office/drawing/2014/main" id="{53BF8E49-BADA-4728-AACC-FA5C3D6E7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6" name="Group 53">
            <a:extLst>
              <a:ext uri="{FF2B5EF4-FFF2-40B4-BE49-F238E27FC236}">
                <a16:creationId xmlns:a16="http://schemas.microsoft.com/office/drawing/2014/main" id="{824EFE97-B686-4EEB-B9B4-60391AA9EDDB}"/>
              </a:ext>
            </a:extLst>
          </p:cNvPr>
          <p:cNvGrpSpPr>
            <a:grpSpLocks/>
          </p:cNvGrpSpPr>
          <p:nvPr/>
        </p:nvGrpSpPr>
        <p:grpSpPr bwMode="auto">
          <a:xfrm>
            <a:off x="10457623" y="1603634"/>
            <a:ext cx="290513" cy="647700"/>
            <a:chOff x="3923" y="3022"/>
            <a:chExt cx="183" cy="408"/>
          </a:xfrm>
        </p:grpSpPr>
        <p:sp>
          <p:nvSpPr>
            <p:cNvPr id="457" name="Oval 54">
              <a:extLst>
                <a:ext uri="{FF2B5EF4-FFF2-40B4-BE49-F238E27FC236}">
                  <a16:creationId xmlns:a16="http://schemas.microsoft.com/office/drawing/2014/main" id="{0857E5CB-66B9-4EDC-8EBE-ABEE74F29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Line 55">
              <a:extLst>
                <a:ext uri="{FF2B5EF4-FFF2-40B4-BE49-F238E27FC236}">
                  <a16:creationId xmlns:a16="http://schemas.microsoft.com/office/drawing/2014/main" id="{6AA861CD-9331-40E1-AFB9-DEE240A54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Line 56">
              <a:extLst>
                <a:ext uri="{FF2B5EF4-FFF2-40B4-BE49-F238E27FC236}">
                  <a16:creationId xmlns:a16="http://schemas.microsoft.com/office/drawing/2014/main" id="{4849D9F1-1E3B-489C-95A0-0BDAE1F240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Line 57">
              <a:extLst>
                <a:ext uri="{FF2B5EF4-FFF2-40B4-BE49-F238E27FC236}">
                  <a16:creationId xmlns:a16="http://schemas.microsoft.com/office/drawing/2014/main" id="{67FD2EC5-A6E9-4A22-B8D2-7F142E531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Line 58">
              <a:extLst>
                <a:ext uri="{FF2B5EF4-FFF2-40B4-BE49-F238E27FC236}">
                  <a16:creationId xmlns:a16="http://schemas.microsoft.com/office/drawing/2014/main" id="{79344888-A88D-4295-BAC6-B8444FFF1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Line 59">
              <a:extLst>
                <a:ext uri="{FF2B5EF4-FFF2-40B4-BE49-F238E27FC236}">
                  <a16:creationId xmlns:a16="http://schemas.microsoft.com/office/drawing/2014/main" id="{ACFB70D0-AE3B-4020-8CAE-6713B01BC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3" name="Group 53">
            <a:extLst>
              <a:ext uri="{FF2B5EF4-FFF2-40B4-BE49-F238E27FC236}">
                <a16:creationId xmlns:a16="http://schemas.microsoft.com/office/drawing/2014/main" id="{F5D88821-8947-47E3-A602-5FF7F0F14755}"/>
              </a:ext>
            </a:extLst>
          </p:cNvPr>
          <p:cNvGrpSpPr>
            <a:grpSpLocks/>
          </p:cNvGrpSpPr>
          <p:nvPr/>
        </p:nvGrpSpPr>
        <p:grpSpPr bwMode="auto">
          <a:xfrm>
            <a:off x="10469675" y="2578260"/>
            <a:ext cx="290513" cy="647700"/>
            <a:chOff x="3923" y="3022"/>
            <a:chExt cx="183" cy="408"/>
          </a:xfrm>
        </p:grpSpPr>
        <p:sp>
          <p:nvSpPr>
            <p:cNvPr id="464" name="Oval 54">
              <a:extLst>
                <a:ext uri="{FF2B5EF4-FFF2-40B4-BE49-F238E27FC236}">
                  <a16:creationId xmlns:a16="http://schemas.microsoft.com/office/drawing/2014/main" id="{62498083-CFD4-4617-851F-0B588839D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Line 55">
              <a:extLst>
                <a:ext uri="{FF2B5EF4-FFF2-40B4-BE49-F238E27FC236}">
                  <a16:creationId xmlns:a16="http://schemas.microsoft.com/office/drawing/2014/main" id="{2D52AC4B-30EC-4B1F-8F2A-772B0FDE33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Line 56">
              <a:extLst>
                <a:ext uri="{FF2B5EF4-FFF2-40B4-BE49-F238E27FC236}">
                  <a16:creationId xmlns:a16="http://schemas.microsoft.com/office/drawing/2014/main" id="{A46E9090-282E-47D7-B912-ACB15CD49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Line 57">
              <a:extLst>
                <a:ext uri="{FF2B5EF4-FFF2-40B4-BE49-F238E27FC236}">
                  <a16:creationId xmlns:a16="http://schemas.microsoft.com/office/drawing/2014/main" id="{F281FAC3-A23F-48E3-8CC6-E0B22D375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Line 58">
              <a:extLst>
                <a:ext uri="{FF2B5EF4-FFF2-40B4-BE49-F238E27FC236}">
                  <a16:creationId xmlns:a16="http://schemas.microsoft.com/office/drawing/2014/main" id="{B40AC09F-8912-4762-BD80-BDFD86BA6D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Line 59">
              <a:extLst>
                <a:ext uri="{FF2B5EF4-FFF2-40B4-BE49-F238E27FC236}">
                  <a16:creationId xmlns:a16="http://schemas.microsoft.com/office/drawing/2014/main" id="{5DA2F2AD-ED2B-46F7-81E1-53F99C003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0" name="Group 53">
            <a:extLst>
              <a:ext uri="{FF2B5EF4-FFF2-40B4-BE49-F238E27FC236}">
                <a16:creationId xmlns:a16="http://schemas.microsoft.com/office/drawing/2014/main" id="{84BA3440-047E-4C3D-A49B-71EA23193ADE}"/>
              </a:ext>
            </a:extLst>
          </p:cNvPr>
          <p:cNvGrpSpPr>
            <a:grpSpLocks/>
          </p:cNvGrpSpPr>
          <p:nvPr/>
        </p:nvGrpSpPr>
        <p:grpSpPr bwMode="auto">
          <a:xfrm>
            <a:off x="11024918" y="1725772"/>
            <a:ext cx="290513" cy="647700"/>
            <a:chOff x="3923" y="3022"/>
            <a:chExt cx="183" cy="408"/>
          </a:xfrm>
        </p:grpSpPr>
        <p:sp>
          <p:nvSpPr>
            <p:cNvPr id="471" name="Oval 54">
              <a:extLst>
                <a:ext uri="{FF2B5EF4-FFF2-40B4-BE49-F238E27FC236}">
                  <a16:creationId xmlns:a16="http://schemas.microsoft.com/office/drawing/2014/main" id="{026DE6E5-A572-4AC2-A772-A9384908F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Line 55">
              <a:extLst>
                <a:ext uri="{FF2B5EF4-FFF2-40B4-BE49-F238E27FC236}">
                  <a16:creationId xmlns:a16="http://schemas.microsoft.com/office/drawing/2014/main" id="{95A10A04-B523-4BEF-B148-C32CA1F5F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Line 56">
              <a:extLst>
                <a:ext uri="{FF2B5EF4-FFF2-40B4-BE49-F238E27FC236}">
                  <a16:creationId xmlns:a16="http://schemas.microsoft.com/office/drawing/2014/main" id="{0B53BC8C-E3AE-486C-9554-DBB04DA88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Line 57">
              <a:extLst>
                <a:ext uri="{FF2B5EF4-FFF2-40B4-BE49-F238E27FC236}">
                  <a16:creationId xmlns:a16="http://schemas.microsoft.com/office/drawing/2014/main" id="{5D9760C7-2C0D-412D-BDCF-59EAAB5B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Line 58">
              <a:extLst>
                <a:ext uri="{FF2B5EF4-FFF2-40B4-BE49-F238E27FC236}">
                  <a16:creationId xmlns:a16="http://schemas.microsoft.com/office/drawing/2014/main" id="{CE66D090-B5C8-4779-AB38-23CECF1A5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Line 59">
              <a:extLst>
                <a:ext uri="{FF2B5EF4-FFF2-40B4-BE49-F238E27FC236}">
                  <a16:creationId xmlns:a16="http://schemas.microsoft.com/office/drawing/2014/main" id="{B00F5822-6180-48A2-9E76-DCA2BA9AFE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7" name="Group 53">
            <a:extLst>
              <a:ext uri="{FF2B5EF4-FFF2-40B4-BE49-F238E27FC236}">
                <a16:creationId xmlns:a16="http://schemas.microsoft.com/office/drawing/2014/main" id="{2141751A-40F6-4E8B-AF23-C4B285B74932}"/>
              </a:ext>
            </a:extLst>
          </p:cNvPr>
          <p:cNvGrpSpPr>
            <a:grpSpLocks/>
          </p:cNvGrpSpPr>
          <p:nvPr/>
        </p:nvGrpSpPr>
        <p:grpSpPr bwMode="auto">
          <a:xfrm>
            <a:off x="11327655" y="602769"/>
            <a:ext cx="290513" cy="647700"/>
            <a:chOff x="3923" y="3022"/>
            <a:chExt cx="183" cy="408"/>
          </a:xfrm>
        </p:grpSpPr>
        <p:sp>
          <p:nvSpPr>
            <p:cNvPr id="478" name="Oval 54">
              <a:extLst>
                <a:ext uri="{FF2B5EF4-FFF2-40B4-BE49-F238E27FC236}">
                  <a16:creationId xmlns:a16="http://schemas.microsoft.com/office/drawing/2014/main" id="{9E5114ED-1717-43DC-8E60-600A1AFE8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Line 55">
              <a:extLst>
                <a:ext uri="{FF2B5EF4-FFF2-40B4-BE49-F238E27FC236}">
                  <a16:creationId xmlns:a16="http://schemas.microsoft.com/office/drawing/2014/main" id="{1CDCB08A-A878-484F-9AE2-58B6217BF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Line 56">
              <a:extLst>
                <a:ext uri="{FF2B5EF4-FFF2-40B4-BE49-F238E27FC236}">
                  <a16:creationId xmlns:a16="http://schemas.microsoft.com/office/drawing/2014/main" id="{93298BCF-DE64-4B3F-BAAD-448E9B367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Line 57">
              <a:extLst>
                <a:ext uri="{FF2B5EF4-FFF2-40B4-BE49-F238E27FC236}">
                  <a16:creationId xmlns:a16="http://schemas.microsoft.com/office/drawing/2014/main" id="{BDE91902-0538-4B03-868A-F16F97476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Line 58">
              <a:extLst>
                <a:ext uri="{FF2B5EF4-FFF2-40B4-BE49-F238E27FC236}">
                  <a16:creationId xmlns:a16="http://schemas.microsoft.com/office/drawing/2014/main" id="{DF9C5E5D-BA6A-4DAA-9058-F41F53765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Line 59">
              <a:extLst>
                <a:ext uri="{FF2B5EF4-FFF2-40B4-BE49-F238E27FC236}">
                  <a16:creationId xmlns:a16="http://schemas.microsoft.com/office/drawing/2014/main" id="{B8352CD6-4D7C-4069-952B-21B3A3EC93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4" name="Group 53">
            <a:extLst>
              <a:ext uri="{FF2B5EF4-FFF2-40B4-BE49-F238E27FC236}">
                <a16:creationId xmlns:a16="http://schemas.microsoft.com/office/drawing/2014/main" id="{CB70F8DC-DD35-45DC-81F6-F47929D73D5A}"/>
              </a:ext>
            </a:extLst>
          </p:cNvPr>
          <p:cNvGrpSpPr>
            <a:grpSpLocks/>
          </p:cNvGrpSpPr>
          <p:nvPr/>
        </p:nvGrpSpPr>
        <p:grpSpPr bwMode="auto">
          <a:xfrm>
            <a:off x="9322146" y="-1422"/>
            <a:ext cx="290513" cy="647700"/>
            <a:chOff x="3923" y="3022"/>
            <a:chExt cx="183" cy="408"/>
          </a:xfrm>
        </p:grpSpPr>
        <p:sp>
          <p:nvSpPr>
            <p:cNvPr id="485" name="Oval 54">
              <a:extLst>
                <a:ext uri="{FF2B5EF4-FFF2-40B4-BE49-F238E27FC236}">
                  <a16:creationId xmlns:a16="http://schemas.microsoft.com/office/drawing/2014/main" id="{222747BF-C210-4292-8BA6-130A95B98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Line 55">
              <a:extLst>
                <a:ext uri="{FF2B5EF4-FFF2-40B4-BE49-F238E27FC236}">
                  <a16:creationId xmlns:a16="http://schemas.microsoft.com/office/drawing/2014/main" id="{323AD76F-040A-45EF-9650-E281E73A6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Line 56">
              <a:extLst>
                <a:ext uri="{FF2B5EF4-FFF2-40B4-BE49-F238E27FC236}">
                  <a16:creationId xmlns:a16="http://schemas.microsoft.com/office/drawing/2014/main" id="{D62FE945-EABD-442B-AC89-01AFD523D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Line 57">
              <a:extLst>
                <a:ext uri="{FF2B5EF4-FFF2-40B4-BE49-F238E27FC236}">
                  <a16:creationId xmlns:a16="http://schemas.microsoft.com/office/drawing/2014/main" id="{3F1C76D2-429A-4757-96CD-ADC670533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Line 58">
              <a:extLst>
                <a:ext uri="{FF2B5EF4-FFF2-40B4-BE49-F238E27FC236}">
                  <a16:creationId xmlns:a16="http://schemas.microsoft.com/office/drawing/2014/main" id="{18D89EAD-B7DA-4453-9F85-CFCE8E0BD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Line 59">
              <a:extLst>
                <a:ext uri="{FF2B5EF4-FFF2-40B4-BE49-F238E27FC236}">
                  <a16:creationId xmlns:a16="http://schemas.microsoft.com/office/drawing/2014/main" id="{6AB62BB0-156F-4F53-8FB6-5DCFAFC0E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" name="Group 53">
            <a:extLst>
              <a:ext uri="{FF2B5EF4-FFF2-40B4-BE49-F238E27FC236}">
                <a16:creationId xmlns:a16="http://schemas.microsoft.com/office/drawing/2014/main" id="{CDDEAEE1-143F-405E-A15B-302F60903EE1}"/>
              </a:ext>
            </a:extLst>
          </p:cNvPr>
          <p:cNvGrpSpPr>
            <a:grpSpLocks/>
          </p:cNvGrpSpPr>
          <p:nvPr/>
        </p:nvGrpSpPr>
        <p:grpSpPr bwMode="auto">
          <a:xfrm>
            <a:off x="8227215" y="307853"/>
            <a:ext cx="290513" cy="647700"/>
            <a:chOff x="3923" y="3022"/>
            <a:chExt cx="183" cy="408"/>
          </a:xfrm>
        </p:grpSpPr>
        <p:sp>
          <p:nvSpPr>
            <p:cNvPr id="492" name="Oval 54">
              <a:extLst>
                <a:ext uri="{FF2B5EF4-FFF2-40B4-BE49-F238E27FC236}">
                  <a16:creationId xmlns:a16="http://schemas.microsoft.com/office/drawing/2014/main" id="{79487670-FD7A-4D40-8800-1040C4E3F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Line 55">
              <a:extLst>
                <a:ext uri="{FF2B5EF4-FFF2-40B4-BE49-F238E27FC236}">
                  <a16:creationId xmlns:a16="http://schemas.microsoft.com/office/drawing/2014/main" id="{AF622596-A120-423D-B4F5-140D37389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Line 56">
              <a:extLst>
                <a:ext uri="{FF2B5EF4-FFF2-40B4-BE49-F238E27FC236}">
                  <a16:creationId xmlns:a16="http://schemas.microsoft.com/office/drawing/2014/main" id="{6F6251EC-EE52-46B8-B917-46E49C0C75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Line 57">
              <a:extLst>
                <a:ext uri="{FF2B5EF4-FFF2-40B4-BE49-F238E27FC236}">
                  <a16:creationId xmlns:a16="http://schemas.microsoft.com/office/drawing/2014/main" id="{FE1669C6-0F22-4982-BFC2-75726D492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Line 58">
              <a:extLst>
                <a:ext uri="{FF2B5EF4-FFF2-40B4-BE49-F238E27FC236}">
                  <a16:creationId xmlns:a16="http://schemas.microsoft.com/office/drawing/2014/main" id="{B706F665-AAB3-4725-9D27-B7D50476B1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Line 59">
              <a:extLst>
                <a:ext uri="{FF2B5EF4-FFF2-40B4-BE49-F238E27FC236}">
                  <a16:creationId xmlns:a16="http://schemas.microsoft.com/office/drawing/2014/main" id="{CC0FFDAC-26D2-4C34-A682-318A789E64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8" name="Group 53">
            <a:extLst>
              <a:ext uri="{FF2B5EF4-FFF2-40B4-BE49-F238E27FC236}">
                <a16:creationId xmlns:a16="http://schemas.microsoft.com/office/drawing/2014/main" id="{6CAC7048-AEF9-406B-AADD-33E3AB55E183}"/>
              </a:ext>
            </a:extLst>
          </p:cNvPr>
          <p:cNvGrpSpPr>
            <a:grpSpLocks/>
          </p:cNvGrpSpPr>
          <p:nvPr/>
        </p:nvGrpSpPr>
        <p:grpSpPr bwMode="auto">
          <a:xfrm>
            <a:off x="8670660" y="734921"/>
            <a:ext cx="290513" cy="647700"/>
            <a:chOff x="3923" y="3022"/>
            <a:chExt cx="183" cy="408"/>
          </a:xfrm>
        </p:grpSpPr>
        <p:sp>
          <p:nvSpPr>
            <p:cNvPr id="499" name="Oval 54">
              <a:extLst>
                <a:ext uri="{FF2B5EF4-FFF2-40B4-BE49-F238E27FC236}">
                  <a16:creationId xmlns:a16="http://schemas.microsoft.com/office/drawing/2014/main" id="{60532BB4-D713-4882-B42E-B7EEB5DE6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Line 55">
              <a:extLst>
                <a:ext uri="{FF2B5EF4-FFF2-40B4-BE49-F238E27FC236}">
                  <a16:creationId xmlns:a16="http://schemas.microsoft.com/office/drawing/2014/main" id="{A84F975C-AD32-4109-888D-EEB216258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Line 56">
              <a:extLst>
                <a:ext uri="{FF2B5EF4-FFF2-40B4-BE49-F238E27FC236}">
                  <a16:creationId xmlns:a16="http://schemas.microsoft.com/office/drawing/2014/main" id="{4018E0E5-6986-4C28-8B60-95E376143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Line 57">
              <a:extLst>
                <a:ext uri="{FF2B5EF4-FFF2-40B4-BE49-F238E27FC236}">
                  <a16:creationId xmlns:a16="http://schemas.microsoft.com/office/drawing/2014/main" id="{0B9C7EE0-64A8-4EBC-A433-02C07D423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Line 58">
              <a:extLst>
                <a:ext uri="{FF2B5EF4-FFF2-40B4-BE49-F238E27FC236}">
                  <a16:creationId xmlns:a16="http://schemas.microsoft.com/office/drawing/2014/main" id="{A2747C50-493C-49B4-8FE0-21D5E9F81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Line 59">
              <a:extLst>
                <a:ext uri="{FF2B5EF4-FFF2-40B4-BE49-F238E27FC236}">
                  <a16:creationId xmlns:a16="http://schemas.microsoft.com/office/drawing/2014/main" id="{3721E472-56D8-4720-A27A-4DCFEB826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5" name="Group 53">
            <a:extLst>
              <a:ext uri="{FF2B5EF4-FFF2-40B4-BE49-F238E27FC236}">
                <a16:creationId xmlns:a16="http://schemas.microsoft.com/office/drawing/2014/main" id="{57A0DF9C-343F-46B7-92AA-AC913494FA0A}"/>
              </a:ext>
            </a:extLst>
          </p:cNvPr>
          <p:cNvGrpSpPr>
            <a:grpSpLocks/>
          </p:cNvGrpSpPr>
          <p:nvPr/>
        </p:nvGrpSpPr>
        <p:grpSpPr bwMode="auto">
          <a:xfrm>
            <a:off x="7529249" y="795989"/>
            <a:ext cx="290513" cy="647700"/>
            <a:chOff x="3923" y="3022"/>
            <a:chExt cx="183" cy="408"/>
          </a:xfrm>
        </p:grpSpPr>
        <p:sp>
          <p:nvSpPr>
            <p:cNvPr id="506" name="Oval 54">
              <a:extLst>
                <a:ext uri="{FF2B5EF4-FFF2-40B4-BE49-F238E27FC236}">
                  <a16:creationId xmlns:a16="http://schemas.microsoft.com/office/drawing/2014/main" id="{431760E1-30FE-4F43-AD08-8C80508CA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Line 55">
              <a:extLst>
                <a:ext uri="{FF2B5EF4-FFF2-40B4-BE49-F238E27FC236}">
                  <a16:creationId xmlns:a16="http://schemas.microsoft.com/office/drawing/2014/main" id="{537BAD69-632C-49AD-95CA-52A13F609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Line 56">
              <a:extLst>
                <a:ext uri="{FF2B5EF4-FFF2-40B4-BE49-F238E27FC236}">
                  <a16:creationId xmlns:a16="http://schemas.microsoft.com/office/drawing/2014/main" id="{8CA8F7DD-69F0-460E-AB48-206F966D24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Line 57">
              <a:extLst>
                <a:ext uri="{FF2B5EF4-FFF2-40B4-BE49-F238E27FC236}">
                  <a16:creationId xmlns:a16="http://schemas.microsoft.com/office/drawing/2014/main" id="{985F4775-FC75-4011-8990-577492E76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Line 58">
              <a:extLst>
                <a:ext uri="{FF2B5EF4-FFF2-40B4-BE49-F238E27FC236}">
                  <a16:creationId xmlns:a16="http://schemas.microsoft.com/office/drawing/2014/main" id="{6E79B011-1BB6-49F8-8BCB-676FBDAA63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Line 59">
              <a:extLst>
                <a:ext uri="{FF2B5EF4-FFF2-40B4-BE49-F238E27FC236}">
                  <a16:creationId xmlns:a16="http://schemas.microsoft.com/office/drawing/2014/main" id="{20BFC84F-FC52-4BB9-B512-406A1B5D2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" name="Group 53">
            <a:extLst>
              <a:ext uri="{FF2B5EF4-FFF2-40B4-BE49-F238E27FC236}">
                <a16:creationId xmlns:a16="http://schemas.microsoft.com/office/drawing/2014/main" id="{BEB09D5E-FFEC-43AD-BD38-9717440E2422}"/>
              </a:ext>
            </a:extLst>
          </p:cNvPr>
          <p:cNvGrpSpPr>
            <a:grpSpLocks/>
          </p:cNvGrpSpPr>
          <p:nvPr/>
        </p:nvGrpSpPr>
        <p:grpSpPr bwMode="auto">
          <a:xfrm>
            <a:off x="9722990" y="560975"/>
            <a:ext cx="290513" cy="647700"/>
            <a:chOff x="3923" y="3022"/>
            <a:chExt cx="183" cy="408"/>
          </a:xfrm>
        </p:grpSpPr>
        <p:sp>
          <p:nvSpPr>
            <p:cNvPr id="513" name="Oval 54">
              <a:extLst>
                <a:ext uri="{FF2B5EF4-FFF2-40B4-BE49-F238E27FC236}">
                  <a16:creationId xmlns:a16="http://schemas.microsoft.com/office/drawing/2014/main" id="{7C527376-3808-4CFC-9C09-4FC130B7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Line 55">
              <a:extLst>
                <a:ext uri="{FF2B5EF4-FFF2-40B4-BE49-F238E27FC236}">
                  <a16:creationId xmlns:a16="http://schemas.microsoft.com/office/drawing/2014/main" id="{B4B33FE0-6164-4A20-A227-8BB62CB0C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Line 56">
              <a:extLst>
                <a:ext uri="{FF2B5EF4-FFF2-40B4-BE49-F238E27FC236}">
                  <a16:creationId xmlns:a16="http://schemas.microsoft.com/office/drawing/2014/main" id="{23B32BAB-0E2E-42BC-891A-5787344E2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Line 57">
              <a:extLst>
                <a:ext uri="{FF2B5EF4-FFF2-40B4-BE49-F238E27FC236}">
                  <a16:creationId xmlns:a16="http://schemas.microsoft.com/office/drawing/2014/main" id="{B3F8072D-172C-4623-B6FA-E4958EB569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Line 58">
              <a:extLst>
                <a:ext uri="{FF2B5EF4-FFF2-40B4-BE49-F238E27FC236}">
                  <a16:creationId xmlns:a16="http://schemas.microsoft.com/office/drawing/2014/main" id="{21C9A0FA-B4AC-4B9C-B91A-38EE511E5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59">
              <a:extLst>
                <a:ext uri="{FF2B5EF4-FFF2-40B4-BE49-F238E27FC236}">
                  <a16:creationId xmlns:a16="http://schemas.microsoft.com/office/drawing/2014/main" id="{4BFD5269-FFCF-472D-9EC1-EA11696EA3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9" name="Group 53">
            <a:extLst>
              <a:ext uri="{FF2B5EF4-FFF2-40B4-BE49-F238E27FC236}">
                <a16:creationId xmlns:a16="http://schemas.microsoft.com/office/drawing/2014/main" id="{3AAA149C-D51A-4E86-A1BE-FFDA3682542F}"/>
              </a:ext>
            </a:extLst>
          </p:cNvPr>
          <p:cNvGrpSpPr>
            <a:grpSpLocks/>
          </p:cNvGrpSpPr>
          <p:nvPr/>
        </p:nvGrpSpPr>
        <p:grpSpPr bwMode="auto">
          <a:xfrm>
            <a:off x="10415565" y="646278"/>
            <a:ext cx="290513" cy="647700"/>
            <a:chOff x="3923" y="3022"/>
            <a:chExt cx="183" cy="408"/>
          </a:xfrm>
        </p:grpSpPr>
        <p:sp>
          <p:nvSpPr>
            <p:cNvPr id="520" name="Oval 54">
              <a:extLst>
                <a:ext uri="{FF2B5EF4-FFF2-40B4-BE49-F238E27FC236}">
                  <a16:creationId xmlns:a16="http://schemas.microsoft.com/office/drawing/2014/main" id="{4FD8DAE8-A865-46E5-9570-ECF25922A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Line 55">
              <a:extLst>
                <a:ext uri="{FF2B5EF4-FFF2-40B4-BE49-F238E27FC236}">
                  <a16:creationId xmlns:a16="http://schemas.microsoft.com/office/drawing/2014/main" id="{95256135-5043-4133-BE98-96FFB0229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Line 56">
              <a:extLst>
                <a:ext uri="{FF2B5EF4-FFF2-40B4-BE49-F238E27FC236}">
                  <a16:creationId xmlns:a16="http://schemas.microsoft.com/office/drawing/2014/main" id="{B1114A36-491F-42BB-AE2E-B73F3A10A5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Line 57">
              <a:extLst>
                <a:ext uri="{FF2B5EF4-FFF2-40B4-BE49-F238E27FC236}">
                  <a16:creationId xmlns:a16="http://schemas.microsoft.com/office/drawing/2014/main" id="{1F91792D-3759-4748-913C-59D527E434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Line 58">
              <a:extLst>
                <a:ext uri="{FF2B5EF4-FFF2-40B4-BE49-F238E27FC236}">
                  <a16:creationId xmlns:a16="http://schemas.microsoft.com/office/drawing/2014/main" id="{AAA952FB-90E8-475D-8E2C-A5E5BFF53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Line 59">
              <a:extLst>
                <a:ext uri="{FF2B5EF4-FFF2-40B4-BE49-F238E27FC236}">
                  <a16:creationId xmlns:a16="http://schemas.microsoft.com/office/drawing/2014/main" id="{42EC63D8-1831-4FC7-AEEE-A3CBD92F36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6" name="Group 53">
            <a:extLst>
              <a:ext uri="{FF2B5EF4-FFF2-40B4-BE49-F238E27FC236}">
                <a16:creationId xmlns:a16="http://schemas.microsoft.com/office/drawing/2014/main" id="{858EC552-87A4-42E3-8305-6CCA825E376E}"/>
              </a:ext>
            </a:extLst>
          </p:cNvPr>
          <p:cNvGrpSpPr>
            <a:grpSpLocks/>
          </p:cNvGrpSpPr>
          <p:nvPr/>
        </p:nvGrpSpPr>
        <p:grpSpPr bwMode="auto">
          <a:xfrm>
            <a:off x="8858284" y="2820266"/>
            <a:ext cx="290513" cy="703912"/>
            <a:chOff x="3923" y="3022"/>
            <a:chExt cx="183" cy="408"/>
          </a:xfrm>
        </p:grpSpPr>
        <p:sp>
          <p:nvSpPr>
            <p:cNvPr id="527" name="Oval 54">
              <a:extLst>
                <a:ext uri="{FF2B5EF4-FFF2-40B4-BE49-F238E27FC236}">
                  <a16:creationId xmlns:a16="http://schemas.microsoft.com/office/drawing/2014/main" id="{8B3ADC06-9BB7-43F2-9866-4AC5A4026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Line 55">
              <a:extLst>
                <a:ext uri="{FF2B5EF4-FFF2-40B4-BE49-F238E27FC236}">
                  <a16:creationId xmlns:a16="http://schemas.microsoft.com/office/drawing/2014/main" id="{9E53A689-7A2C-42DD-87DB-9061BF7AF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Line 56">
              <a:extLst>
                <a:ext uri="{FF2B5EF4-FFF2-40B4-BE49-F238E27FC236}">
                  <a16:creationId xmlns:a16="http://schemas.microsoft.com/office/drawing/2014/main" id="{CE3477DB-7964-4B45-94CB-BBA2946A48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Line 57">
              <a:extLst>
                <a:ext uri="{FF2B5EF4-FFF2-40B4-BE49-F238E27FC236}">
                  <a16:creationId xmlns:a16="http://schemas.microsoft.com/office/drawing/2014/main" id="{34554C8A-4F63-42EC-A053-E513AEA5F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Line 58">
              <a:extLst>
                <a:ext uri="{FF2B5EF4-FFF2-40B4-BE49-F238E27FC236}">
                  <a16:creationId xmlns:a16="http://schemas.microsoft.com/office/drawing/2014/main" id="{6D2980B3-3F3A-4C8F-9BB4-B15398955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Line 59">
              <a:extLst>
                <a:ext uri="{FF2B5EF4-FFF2-40B4-BE49-F238E27FC236}">
                  <a16:creationId xmlns:a16="http://schemas.microsoft.com/office/drawing/2014/main" id="{9DF948A5-452D-4473-95B2-35300A19A2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" name="Group 53">
            <a:extLst>
              <a:ext uri="{FF2B5EF4-FFF2-40B4-BE49-F238E27FC236}">
                <a16:creationId xmlns:a16="http://schemas.microsoft.com/office/drawing/2014/main" id="{89F40866-5049-41EC-8571-33632ABEBC53}"/>
              </a:ext>
            </a:extLst>
          </p:cNvPr>
          <p:cNvGrpSpPr>
            <a:grpSpLocks/>
          </p:cNvGrpSpPr>
          <p:nvPr/>
        </p:nvGrpSpPr>
        <p:grpSpPr bwMode="auto">
          <a:xfrm>
            <a:off x="7786016" y="1941216"/>
            <a:ext cx="290513" cy="703912"/>
            <a:chOff x="3923" y="3022"/>
            <a:chExt cx="183" cy="408"/>
          </a:xfrm>
        </p:grpSpPr>
        <p:sp>
          <p:nvSpPr>
            <p:cNvPr id="534" name="Oval 54">
              <a:extLst>
                <a:ext uri="{FF2B5EF4-FFF2-40B4-BE49-F238E27FC236}">
                  <a16:creationId xmlns:a16="http://schemas.microsoft.com/office/drawing/2014/main" id="{6630FC43-22E4-4A59-9314-D72E3A02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Line 55">
              <a:extLst>
                <a:ext uri="{FF2B5EF4-FFF2-40B4-BE49-F238E27FC236}">
                  <a16:creationId xmlns:a16="http://schemas.microsoft.com/office/drawing/2014/main" id="{2816CD93-915A-4D97-9582-C00DEF40B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Line 56">
              <a:extLst>
                <a:ext uri="{FF2B5EF4-FFF2-40B4-BE49-F238E27FC236}">
                  <a16:creationId xmlns:a16="http://schemas.microsoft.com/office/drawing/2014/main" id="{B0BFC49D-EFD5-49E8-8FDD-6A144E5AA5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Line 57">
              <a:extLst>
                <a:ext uri="{FF2B5EF4-FFF2-40B4-BE49-F238E27FC236}">
                  <a16:creationId xmlns:a16="http://schemas.microsoft.com/office/drawing/2014/main" id="{05D9C5CD-C661-401F-910E-0ACF6A617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Line 58">
              <a:extLst>
                <a:ext uri="{FF2B5EF4-FFF2-40B4-BE49-F238E27FC236}">
                  <a16:creationId xmlns:a16="http://schemas.microsoft.com/office/drawing/2014/main" id="{5D17D07D-866B-43B5-BD1A-CCB475D11A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Line 59">
              <a:extLst>
                <a:ext uri="{FF2B5EF4-FFF2-40B4-BE49-F238E27FC236}">
                  <a16:creationId xmlns:a16="http://schemas.microsoft.com/office/drawing/2014/main" id="{6CC797B1-8FB6-453C-8696-FD95BBC3D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0" name="Group 53">
            <a:extLst>
              <a:ext uri="{FF2B5EF4-FFF2-40B4-BE49-F238E27FC236}">
                <a16:creationId xmlns:a16="http://schemas.microsoft.com/office/drawing/2014/main" id="{FBBEA21E-DF73-49EC-8BCF-3B0AFDFB2A97}"/>
              </a:ext>
            </a:extLst>
          </p:cNvPr>
          <p:cNvGrpSpPr>
            <a:grpSpLocks/>
          </p:cNvGrpSpPr>
          <p:nvPr/>
        </p:nvGrpSpPr>
        <p:grpSpPr bwMode="auto">
          <a:xfrm>
            <a:off x="8434094" y="1516704"/>
            <a:ext cx="290513" cy="703912"/>
            <a:chOff x="3923" y="3022"/>
            <a:chExt cx="183" cy="408"/>
          </a:xfrm>
        </p:grpSpPr>
        <p:sp>
          <p:nvSpPr>
            <p:cNvPr id="541" name="Oval 54">
              <a:extLst>
                <a:ext uri="{FF2B5EF4-FFF2-40B4-BE49-F238E27FC236}">
                  <a16:creationId xmlns:a16="http://schemas.microsoft.com/office/drawing/2014/main" id="{F8C9698E-86DA-4EA2-B57A-51D32FB31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Line 55">
              <a:extLst>
                <a:ext uri="{FF2B5EF4-FFF2-40B4-BE49-F238E27FC236}">
                  <a16:creationId xmlns:a16="http://schemas.microsoft.com/office/drawing/2014/main" id="{BEF9DC38-41A3-4CBC-9AB3-3D89AFF8C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Line 56">
              <a:extLst>
                <a:ext uri="{FF2B5EF4-FFF2-40B4-BE49-F238E27FC236}">
                  <a16:creationId xmlns:a16="http://schemas.microsoft.com/office/drawing/2014/main" id="{821388D4-E605-42F2-A3A2-0EEB1B07DE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4" name="Line 57">
              <a:extLst>
                <a:ext uri="{FF2B5EF4-FFF2-40B4-BE49-F238E27FC236}">
                  <a16:creationId xmlns:a16="http://schemas.microsoft.com/office/drawing/2014/main" id="{6D08E93E-82FA-4139-8A9F-F6F4AD6F3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5" name="Line 58">
              <a:extLst>
                <a:ext uri="{FF2B5EF4-FFF2-40B4-BE49-F238E27FC236}">
                  <a16:creationId xmlns:a16="http://schemas.microsoft.com/office/drawing/2014/main" id="{C4D8898E-6864-44BF-869C-71D3BD9E5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6" name="Line 59">
              <a:extLst>
                <a:ext uri="{FF2B5EF4-FFF2-40B4-BE49-F238E27FC236}">
                  <a16:creationId xmlns:a16="http://schemas.microsoft.com/office/drawing/2014/main" id="{EBBCFD2F-C166-4544-980C-7C0F1D622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7" name="Group 53">
            <a:extLst>
              <a:ext uri="{FF2B5EF4-FFF2-40B4-BE49-F238E27FC236}">
                <a16:creationId xmlns:a16="http://schemas.microsoft.com/office/drawing/2014/main" id="{C8DF8740-520F-4BC3-B070-1B88447FE205}"/>
              </a:ext>
            </a:extLst>
          </p:cNvPr>
          <p:cNvGrpSpPr>
            <a:grpSpLocks/>
          </p:cNvGrpSpPr>
          <p:nvPr/>
        </p:nvGrpSpPr>
        <p:grpSpPr bwMode="auto">
          <a:xfrm>
            <a:off x="8446146" y="2491330"/>
            <a:ext cx="290513" cy="703912"/>
            <a:chOff x="3923" y="3022"/>
            <a:chExt cx="183" cy="408"/>
          </a:xfrm>
        </p:grpSpPr>
        <p:sp>
          <p:nvSpPr>
            <p:cNvPr id="548" name="Oval 54">
              <a:extLst>
                <a:ext uri="{FF2B5EF4-FFF2-40B4-BE49-F238E27FC236}">
                  <a16:creationId xmlns:a16="http://schemas.microsoft.com/office/drawing/2014/main" id="{DF426A8C-921F-4CFE-A0E8-BEB550CA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Line 55">
              <a:extLst>
                <a:ext uri="{FF2B5EF4-FFF2-40B4-BE49-F238E27FC236}">
                  <a16:creationId xmlns:a16="http://schemas.microsoft.com/office/drawing/2014/main" id="{A0A54228-32F8-43B7-9CC1-B3A512A635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0" name="Line 56">
              <a:extLst>
                <a:ext uri="{FF2B5EF4-FFF2-40B4-BE49-F238E27FC236}">
                  <a16:creationId xmlns:a16="http://schemas.microsoft.com/office/drawing/2014/main" id="{6DB596C7-4CDB-4AB7-B213-733E2AC81E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1" name="Line 57">
              <a:extLst>
                <a:ext uri="{FF2B5EF4-FFF2-40B4-BE49-F238E27FC236}">
                  <a16:creationId xmlns:a16="http://schemas.microsoft.com/office/drawing/2014/main" id="{C4D78C1F-DDEC-4340-BBC5-9C81AC3D8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2" name="Line 58">
              <a:extLst>
                <a:ext uri="{FF2B5EF4-FFF2-40B4-BE49-F238E27FC236}">
                  <a16:creationId xmlns:a16="http://schemas.microsoft.com/office/drawing/2014/main" id="{42660625-1DB9-42F3-B0BB-73025482D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" name="Line 59">
              <a:extLst>
                <a:ext uri="{FF2B5EF4-FFF2-40B4-BE49-F238E27FC236}">
                  <a16:creationId xmlns:a16="http://schemas.microsoft.com/office/drawing/2014/main" id="{BF03A133-74AF-4E55-AB9E-1A955866DD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4" name="Group 53">
            <a:extLst>
              <a:ext uri="{FF2B5EF4-FFF2-40B4-BE49-F238E27FC236}">
                <a16:creationId xmlns:a16="http://schemas.microsoft.com/office/drawing/2014/main" id="{EDD81B1C-95B0-44B6-BDFA-7B58508E24AD}"/>
              </a:ext>
            </a:extLst>
          </p:cNvPr>
          <p:cNvGrpSpPr>
            <a:grpSpLocks/>
          </p:cNvGrpSpPr>
          <p:nvPr/>
        </p:nvGrpSpPr>
        <p:grpSpPr bwMode="auto">
          <a:xfrm>
            <a:off x="9001389" y="1638842"/>
            <a:ext cx="290513" cy="703912"/>
            <a:chOff x="3923" y="3022"/>
            <a:chExt cx="183" cy="408"/>
          </a:xfrm>
        </p:grpSpPr>
        <p:sp>
          <p:nvSpPr>
            <p:cNvPr id="555" name="Oval 54">
              <a:extLst>
                <a:ext uri="{FF2B5EF4-FFF2-40B4-BE49-F238E27FC236}">
                  <a16:creationId xmlns:a16="http://schemas.microsoft.com/office/drawing/2014/main" id="{F0A546F2-CC9D-4330-AF65-1EF73391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Line 55">
              <a:extLst>
                <a:ext uri="{FF2B5EF4-FFF2-40B4-BE49-F238E27FC236}">
                  <a16:creationId xmlns:a16="http://schemas.microsoft.com/office/drawing/2014/main" id="{C9647DB8-2C24-49DB-A696-4534681AB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Line 56">
              <a:extLst>
                <a:ext uri="{FF2B5EF4-FFF2-40B4-BE49-F238E27FC236}">
                  <a16:creationId xmlns:a16="http://schemas.microsoft.com/office/drawing/2014/main" id="{A888CBBB-4EE1-4309-9088-8B9B871324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8" name="Line 57">
              <a:extLst>
                <a:ext uri="{FF2B5EF4-FFF2-40B4-BE49-F238E27FC236}">
                  <a16:creationId xmlns:a16="http://schemas.microsoft.com/office/drawing/2014/main" id="{7EC12293-6564-4F4B-A5D0-CD31D6757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9" name="Line 58">
              <a:extLst>
                <a:ext uri="{FF2B5EF4-FFF2-40B4-BE49-F238E27FC236}">
                  <a16:creationId xmlns:a16="http://schemas.microsoft.com/office/drawing/2014/main" id="{20F81A28-7C94-4895-9D68-A93835B5D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0" name="Line 59">
              <a:extLst>
                <a:ext uri="{FF2B5EF4-FFF2-40B4-BE49-F238E27FC236}">
                  <a16:creationId xmlns:a16="http://schemas.microsoft.com/office/drawing/2014/main" id="{041ED32A-92FB-40C5-8193-04DBAECF2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1" name="Group 53">
            <a:extLst>
              <a:ext uri="{FF2B5EF4-FFF2-40B4-BE49-F238E27FC236}">
                <a16:creationId xmlns:a16="http://schemas.microsoft.com/office/drawing/2014/main" id="{EBC29590-F9BE-4F73-8913-1A64B3FEF987}"/>
              </a:ext>
            </a:extLst>
          </p:cNvPr>
          <p:cNvGrpSpPr>
            <a:grpSpLocks/>
          </p:cNvGrpSpPr>
          <p:nvPr/>
        </p:nvGrpSpPr>
        <p:grpSpPr bwMode="auto">
          <a:xfrm>
            <a:off x="8113030" y="3510807"/>
            <a:ext cx="290513" cy="703912"/>
            <a:chOff x="3923" y="3022"/>
            <a:chExt cx="183" cy="408"/>
          </a:xfrm>
        </p:grpSpPr>
        <p:sp>
          <p:nvSpPr>
            <p:cNvPr id="562" name="Oval 54">
              <a:extLst>
                <a:ext uri="{FF2B5EF4-FFF2-40B4-BE49-F238E27FC236}">
                  <a16:creationId xmlns:a16="http://schemas.microsoft.com/office/drawing/2014/main" id="{4B28A5BC-82E4-44F0-B0A1-1E2CF4181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Line 55">
              <a:extLst>
                <a:ext uri="{FF2B5EF4-FFF2-40B4-BE49-F238E27FC236}">
                  <a16:creationId xmlns:a16="http://schemas.microsoft.com/office/drawing/2014/main" id="{C249B112-FF8E-4001-BFE0-129DB0E8D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" name="Line 56">
              <a:extLst>
                <a:ext uri="{FF2B5EF4-FFF2-40B4-BE49-F238E27FC236}">
                  <a16:creationId xmlns:a16="http://schemas.microsoft.com/office/drawing/2014/main" id="{D8F70852-0F43-4BE2-ABFC-FC2F7F0D5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5" name="Line 57">
              <a:extLst>
                <a:ext uri="{FF2B5EF4-FFF2-40B4-BE49-F238E27FC236}">
                  <a16:creationId xmlns:a16="http://schemas.microsoft.com/office/drawing/2014/main" id="{0072FC21-8C54-44F6-834A-026D4E098F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6" name="Line 58">
              <a:extLst>
                <a:ext uri="{FF2B5EF4-FFF2-40B4-BE49-F238E27FC236}">
                  <a16:creationId xmlns:a16="http://schemas.microsoft.com/office/drawing/2014/main" id="{EC9E836B-CBE4-47C2-B5EE-7A3869F5C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7" name="Line 59">
              <a:extLst>
                <a:ext uri="{FF2B5EF4-FFF2-40B4-BE49-F238E27FC236}">
                  <a16:creationId xmlns:a16="http://schemas.microsoft.com/office/drawing/2014/main" id="{5DFB233E-6D64-4A5F-80B8-4202DA4B1E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8" name="Group 53">
            <a:extLst>
              <a:ext uri="{FF2B5EF4-FFF2-40B4-BE49-F238E27FC236}">
                <a16:creationId xmlns:a16="http://schemas.microsoft.com/office/drawing/2014/main" id="{788A12AB-5837-4AD5-A22C-454F8F75CED5}"/>
              </a:ext>
            </a:extLst>
          </p:cNvPr>
          <p:cNvGrpSpPr>
            <a:grpSpLocks/>
          </p:cNvGrpSpPr>
          <p:nvPr/>
        </p:nvGrpSpPr>
        <p:grpSpPr bwMode="auto">
          <a:xfrm>
            <a:off x="724665" y="3084433"/>
            <a:ext cx="290513" cy="647700"/>
            <a:chOff x="3923" y="3022"/>
            <a:chExt cx="183" cy="408"/>
          </a:xfrm>
        </p:grpSpPr>
        <p:sp>
          <p:nvSpPr>
            <p:cNvPr id="569" name="Oval 54">
              <a:extLst>
                <a:ext uri="{FF2B5EF4-FFF2-40B4-BE49-F238E27FC236}">
                  <a16:creationId xmlns:a16="http://schemas.microsoft.com/office/drawing/2014/main" id="{81D616C7-0EE2-421D-85CC-051A054A4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Line 55">
              <a:extLst>
                <a:ext uri="{FF2B5EF4-FFF2-40B4-BE49-F238E27FC236}">
                  <a16:creationId xmlns:a16="http://schemas.microsoft.com/office/drawing/2014/main" id="{F9BFE750-8D7D-4CE2-BBE7-EC951CBE9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1" name="Line 56">
              <a:extLst>
                <a:ext uri="{FF2B5EF4-FFF2-40B4-BE49-F238E27FC236}">
                  <a16:creationId xmlns:a16="http://schemas.microsoft.com/office/drawing/2014/main" id="{5FBA56A9-D207-4E2A-9126-BFF739D9A1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2" name="Line 57">
              <a:extLst>
                <a:ext uri="{FF2B5EF4-FFF2-40B4-BE49-F238E27FC236}">
                  <a16:creationId xmlns:a16="http://schemas.microsoft.com/office/drawing/2014/main" id="{5328F3F5-DEA0-4F39-8C02-FBA8C4933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" name="Line 58">
              <a:extLst>
                <a:ext uri="{FF2B5EF4-FFF2-40B4-BE49-F238E27FC236}">
                  <a16:creationId xmlns:a16="http://schemas.microsoft.com/office/drawing/2014/main" id="{9BE86515-5786-42B4-AC4E-BD65B3D86A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" name="Line 59">
              <a:extLst>
                <a:ext uri="{FF2B5EF4-FFF2-40B4-BE49-F238E27FC236}">
                  <a16:creationId xmlns:a16="http://schemas.microsoft.com/office/drawing/2014/main" id="{59B8ABA7-39B8-4E46-B65E-957D4054F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5" name="Group 53">
            <a:extLst>
              <a:ext uri="{FF2B5EF4-FFF2-40B4-BE49-F238E27FC236}">
                <a16:creationId xmlns:a16="http://schemas.microsoft.com/office/drawing/2014/main" id="{531B63EB-4867-4EFC-BDF0-E92D26D2C4F8}"/>
              </a:ext>
            </a:extLst>
          </p:cNvPr>
          <p:cNvGrpSpPr>
            <a:grpSpLocks/>
          </p:cNvGrpSpPr>
          <p:nvPr/>
        </p:nvGrpSpPr>
        <p:grpSpPr bwMode="auto">
          <a:xfrm>
            <a:off x="2738282" y="3056860"/>
            <a:ext cx="290513" cy="647700"/>
            <a:chOff x="3923" y="3022"/>
            <a:chExt cx="183" cy="408"/>
          </a:xfrm>
        </p:grpSpPr>
        <p:sp>
          <p:nvSpPr>
            <p:cNvPr id="576" name="Oval 54">
              <a:extLst>
                <a:ext uri="{FF2B5EF4-FFF2-40B4-BE49-F238E27FC236}">
                  <a16:creationId xmlns:a16="http://schemas.microsoft.com/office/drawing/2014/main" id="{030D8ADD-2259-47CE-AD48-257362123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Line 55">
              <a:extLst>
                <a:ext uri="{FF2B5EF4-FFF2-40B4-BE49-F238E27FC236}">
                  <a16:creationId xmlns:a16="http://schemas.microsoft.com/office/drawing/2014/main" id="{F66CA7B0-1161-46A3-9D28-CA4CBED03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Line 56">
              <a:extLst>
                <a:ext uri="{FF2B5EF4-FFF2-40B4-BE49-F238E27FC236}">
                  <a16:creationId xmlns:a16="http://schemas.microsoft.com/office/drawing/2014/main" id="{606F50AB-0E00-4F01-A71D-985FC8492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" name="Line 57">
              <a:extLst>
                <a:ext uri="{FF2B5EF4-FFF2-40B4-BE49-F238E27FC236}">
                  <a16:creationId xmlns:a16="http://schemas.microsoft.com/office/drawing/2014/main" id="{3091F12D-5E05-4B9A-932B-12C0FC7132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" name="Line 58">
              <a:extLst>
                <a:ext uri="{FF2B5EF4-FFF2-40B4-BE49-F238E27FC236}">
                  <a16:creationId xmlns:a16="http://schemas.microsoft.com/office/drawing/2014/main" id="{6941AD87-F6D6-4884-9F0A-E9465DF8E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1" name="Line 59">
              <a:extLst>
                <a:ext uri="{FF2B5EF4-FFF2-40B4-BE49-F238E27FC236}">
                  <a16:creationId xmlns:a16="http://schemas.microsoft.com/office/drawing/2014/main" id="{E7F4D158-43F5-4BC3-9945-523926C41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2" name="Group 53">
            <a:extLst>
              <a:ext uri="{FF2B5EF4-FFF2-40B4-BE49-F238E27FC236}">
                <a16:creationId xmlns:a16="http://schemas.microsoft.com/office/drawing/2014/main" id="{1D137A29-4D76-44D7-9ABF-7C6C94EC020D}"/>
              </a:ext>
            </a:extLst>
          </p:cNvPr>
          <p:cNvGrpSpPr>
            <a:grpSpLocks/>
          </p:cNvGrpSpPr>
          <p:nvPr/>
        </p:nvGrpSpPr>
        <p:grpSpPr bwMode="auto">
          <a:xfrm>
            <a:off x="1643351" y="3366135"/>
            <a:ext cx="290513" cy="647700"/>
            <a:chOff x="3923" y="3022"/>
            <a:chExt cx="183" cy="408"/>
          </a:xfrm>
        </p:grpSpPr>
        <p:sp>
          <p:nvSpPr>
            <p:cNvPr id="583" name="Oval 54">
              <a:extLst>
                <a:ext uri="{FF2B5EF4-FFF2-40B4-BE49-F238E27FC236}">
                  <a16:creationId xmlns:a16="http://schemas.microsoft.com/office/drawing/2014/main" id="{ADF7C1A4-F70F-40BC-956F-C74EE6C3C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" name="Line 55">
              <a:extLst>
                <a:ext uri="{FF2B5EF4-FFF2-40B4-BE49-F238E27FC236}">
                  <a16:creationId xmlns:a16="http://schemas.microsoft.com/office/drawing/2014/main" id="{1F707AB0-F613-4FD8-A4EC-1C77318BE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5" name="Line 56">
              <a:extLst>
                <a:ext uri="{FF2B5EF4-FFF2-40B4-BE49-F238E27FC236}">
                  <a16:creationId xmlns:a16="http://schemas.microsoft.com/office/drawing/2014/main" id="{6B8A525E-B189-4C5F-AFE5-4DC38A6F6D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" name="Line 57">
              <a:extLst>
                <a:ext uri="{FF2B5EF4-FFF2-40B4-BE49-F238E27FC236}">
                  <a16:creationId xmlns:a16="http://schemas.microsoft.com/office/drawing/2014/main" id="{29C6589F-3FDF-4704-B9CD-8093020A0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7" name="Line 58">
              <a:extLst>
                <a:ext uri="{FF2B5EF4-FFF2-40B4-BE49-F238E27FC236}">
                  <a16:creationId xmlns:a16="http://schemas.microsoft.com/office/drawing/2014/main" id="{C162DB57-F0DA-4F76-92C1-F534BC063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" name="Line 59">
              <a:extLst>
                <a:ext uri="{FF2B5EF4-FFF2-40B4-BE49-F238E27FC236}">
                  <a16:creationId xmlns:a16="http://schemas.microsoft.com/office/drawing/2014/main" id="{59B89B3D-9B87-4934-9976-3113F297E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9" name="Group 53">
            <a:extLst>
              <a:ext uri="{FF2B5EF4-FFF2-40B4-BE49-F238E27FC236}">
                <a16:creationId xmlns:a16="http://schemas.microsoft.com/office/drawing/2014/main" id="{EF53648D-27F3-4C68-A720-AD362ECDDB89}"/>
              </a:ext>
            </a:extLst>
          </p:cNvPr>
          <p:cNvGrpSpPr>
            <a:grpSpLocks/>
          </p:cNvGrpSpPr>
          <p:nvPr/>
        </p:nvGrpSpPr>
        <p:grpSpPr bwMode="auto">
          <a:xfrm>
            <a:off x="378090" y="3732133"/>
            <a:ext cx="290513" cy="647700"/>
            <a:chOff x="3923" y="3022"/>
            <a:chExt cx="183" cy="408"/>
          </a:xfrm>
        </p:grpSpPr>
        <p:sp>
          <p:nvSpPr>
            <p:cNvPr id="590" name="Oval 54">
              <a:extLst>
                <a:ext uri="{FF2B5EF4-FFF2-40B4-BE49-F238E27FC236}">
                  <a16:creationId xmlns:a16="http://schemas.microsoft.com/office/drawing/2014/main" id="{2F6C4E0F-644F-4077-BC98-6DB4D6DC5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Line 55">
              <a:extLst>
                <a:ext uri="{FF2B5EF4-FFF2-40B4-BE49-F238E27FC236}">
                  <a16:creationId xmlns:a16="http://schemas.microsoft.com/office/drawing/2014/main" id="{60EB4521-BA19-4AF9-A701-E99910231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Line 56">
              <a:extLst>
                <a:ext uri="{FF2B5EF4-FFF2-40B4-BE49-F238E27FC236}">
                  <a16:creationId xmlns:a16="http://schemas.microsoft.com/office/drawing/2014/main" id="{73CC7ED7-A012-4722-84E0-863468556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Line 57">
              <a:extLst>
                <a:ext uri="{FF2B5EF4-FFF2-40B4-BE49-F238E27FC236}">
                  <a16:creationId xmlns:a16="http://schemas.microsoft.com/office/drawing/2014/main" id="{A83A618F-DF98-4D8B-915C-2C52CCA605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Line 58">
              <a:extLst>
                <a:ext uri="{FF2B5EF4-FFF2-40B4-BE49-F238E27FC236}">
                  <a16:creationId xmlns:a16="http://schemas.microsoft.com/office/drawing/2014/main" id="{6D4B0E77-6D83-417D-B3A0-E6267431E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Line 59">
              <a:extLst>
                <a:ext uri="{FF2B5EF4-FFF2-40B4-BE49-F238E27FC236}">
                  <a16:creationId xmlns:a16="http://schemas.microsoft.com/office/drawing/2014/main" id="{A91749D1-3C94-490B-B507-3E8078F422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6" name="Group 53">
            <a:extLst>
              <a:ext uri="{FF2B5EF4-FFF2-40B4-BE49-F238E27FC236}">
                <a16:creationId xmlns:a16="http://schemas.microsoft.com/office/drawing/2014/main" id="{1645A5B6-8F7F-4F55-9A3C-DD3595B68CFE}"/>
              </a:ext>
            </a:extLst>
          </p:cNvPr>
          <p:cNvGrpSpPr>
            <a:grpSpLocks/>
          </p:cNvGrpSpPr>
          <p:nvPr/>
        </p:nvGrpSpPr>
        <p:grpSpPr bwMode="auto">
          <a:xfrm>
            <a:off x="2086796" y="3793203"/>
            <a:ext cx="290513" cy="647700"/>
            <a:chOff x="3923" y="3022"/>
            <a:chExt cx="183" cy="408"/>
          </a:xfrm>
        </p:grpSpPr>
        <p:sp>
          <p:nvSpPr>
            <p:cNvPr id="597" name="Oval 54">
              <a:extLst>
                <a:ext uri="{FF2B5EF4-FFF2-40B4-BE49-F238E27FC236}">
                  <a16:creationId xmlns:a16="http://schemas.microsoft.com/office/drawing/2014/main" id="{83130479-6135-44BB-9EAE-142CB7CFD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" name="Line 55">
              <a:extLst>
                <a:ext uri="{FF2B5EF4-FFF2-40B4-BE49-F238E27FC236}">
                  <a16:creationId xmlns:a16="http://schemas.microsoft.com/office/drawing/2014/main" id="{ED62E4DD-DC84-4424-9998-7169FB28B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9" name="Line 56">
              <a:extLst>
                <a:ext uri="{FF2B5EF4-FFF2-40B4-BE49-F238E27FC236}">
                  <a16:creationId xmlns:a16="http://schemas.microsoft.com/office/drawing/2014/main" id="{EDF93CCE-A5D9-4A3F-865C-E9CB69D85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Line 57">
              <a:extLst>
                <a:ext uri="{FF2B5EF4-FFF2-40B4-BE49-F238E27FC236}">
                  <a16:creationId xmlns:a16="http://schemas.microsoft.com/office/drawing/2014/main" id="{7E42EE7E-1416-4727-92A7-A11428E0E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Line 58">
              <a:extLst>
                <a:ext uri="{FF2B5EF4-FFF2-40B4-BE49-F238E27FC236}">
                  <a16:creationId xmlns:a16="http://schemas.microsoft.com/office/drawing/2014/main" id="{4E8204B6-B24E-409F-9273-FA49C1460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Line 59">
              <a:extLst>
                <a:ext uri="{FF2B5EF4-FFF2-40B4-BE49-F238E27FC236}">
                  <a16:creationId xmlns:a16="http://schemas.microsoft.com/office/drawing/2014/main" id="{FEEFA3FE-D958-4D72-A1F2-CACACF635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3" name="Group 53">
            <a:extLst>
              <a:ext uri="{FF2B5EF4-FFF2-40B4-BE49-F238E27FC236}">
                <a16:creationId xmlns:a16="http://schemas.microsoft.com/office/drawing/2014/main" id="{3366565E-A8C3-4B82-A06E-45217CDB2929}"/>
              </a:ext>
            </a:extLst>
          </p:cNvPr>
          <p:cNvGrpSpPr>
            <a:grpSpLocks/>
          </p:cNvGrpSpPr>
          <p:nvPr/>
        </p:nvGrpSpPr>
        <p:grpSpPr bwMode="auto">
          <a:xfrm>
            <a:off x="945385" y="3854271"/>
            <a:ext cx="290513" cy="647700"/>
            <a:chOff x="3923" y="3022"/>
            <a:chExt cx="183" cy="408"/>
          </a:xfrm>
        </p:grpSpPr>
        <p:sp>
          <p:nvSpPr>
            <p:cNvPr id="604" name="Oval 54">
              <a:extLst>
                <a:ext uri="{FF2B5EF4-FFF2-40B4-BE49-F238E27FC236}">
                  <a16:creationId xmlns:a16="http://schemas.microsoft.com/office/drawing/2014/main" id="{EA8F33D2-E8B3-44B0-8A8D-1B6583B05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5" name="Line 55">
              <a:extLst>
                <a:ext uri="{FF2B5EF4-FFF2-40B4-BE49-F238E27FC236}">
                  <a16:creationId xmlns:a16="http://schemas.microsoft.com/office/drawing/2014/main" id="{8F01DFF2-6970-42BC-BD2D-237D1668F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6" name="Line 56">
              <a:extLst>
                <a:ext uri="{FF2B5EF4-FFF2-40B4-BE49-F238E27FC236}">
                  <a16:creationId xmlns:a16="http://schemas.microsoft.com/office/drawing/2014/main" id="{0CDF75BF-D67A-4EB6-AAEE-603F259518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7" name="Line 57">
              <a:extLst>
                <a:ext uri="{FF2B5EF4-FFF2-40B4-BE49-F238E27FC236}">
                  <a16:creationId xmlns:a16="http://schemas.microsoft.com/office/drawing/2014/main" id="{7A07F152-E1C9-43CD-AC9F-15633AADB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Line 58">
              <a:extLst>
                <a:ext uri="{FF2B5EF4-FFF2-40B4-BE49-F238E27FC236}">
                  <a16:creationId xmlns:a16="http://schemas.microsoft.com/office/drawing/2014/main" id="{5FA7BAE6-2E8A-42DC-A759-4F0AE73AC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Line 59">
              <a:extLst>
                <a:ext uri="{FF2B5EF4-FFF2-40B4-BE49-F238E27FC236}">
                  <a16:creationId xmlns:a16="http://schemas.microsoft.com/office/drawing/2014/main" id="{3E771422-86D1-4C60-936E-BBDBAD3363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0" name="Group 53">
            <a:extLst>
              <a:ext uri="{FF2B5EF4-FFF2-40B4-BE49-F238E27FC236}">
                <a16:creationId xmlns:a16="http://schemas.microsoft.com/office/drawing/2014/main" id="{435B268C-E8D7-4598-9CCE-5746B1D36AD7}"/>
              </a:ext>
            </a:extLst>
          </p:cNvPr>
          <p:cNvGrpSpPr>
            <a:grpSpLocks/>
          </p:cNvGrpSpPr>
          <p:nvPr/>
        </p:nvGrpSpPr>
        <p:grpSpPr bwMode="auto">
          <a:xfrm>
            <a:off x="2677813" y="4119157"/>
            <a:ext cx="290513" cy="647700"/>
            <a:chOff x="3923" y="3022"/>
            <a:chExt cx="183" cy="408"/>
          </a:xfrm>
        </p:grpSpPr>
        <p:sp>
          <p:nvSpPr>
            <p:cNvPr id="611" name="Oval 54">
              <a:extLst>
                <a:ext uri="{FF2B5EF4-FFF2-40B4-BE49-F238E27FC236}">
                  <a16:creationId xmlns:a16="http://schemas.microsoft.com/office/drawing/2014/main" id="{E9249C6C-3563-4988-BE69-8369D5F75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" name="Line 55">
              <a:extLst>
                <a:ext uri="{FF2B5EF4-FFF2-40B4-BE49-F238E27FC236}">
                  <a16:creationId xmlns:a16="http://schemas.microsoft.com/office/drawing/2014/main" id="{7165D2B3-4B89-47AE-B6E8-F7FB0F8CC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Line 56">
              <a:extLst>
                <a:ext uri="{FF2B5EF4-FFF2-40B4-BE49-F238E27FC236}">
                  <a16:creationId xmlns:a16="http://schemas.microsoft.com/office/drawing/2014/main" id="{7846F1BD-096E-48E2-89AA-1724785D2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Line 57">
              <a:extLst>
                <a:ext uri="{FF2B5EF4-FFF2-40B4-BE49-F238E27FC236}">
                  <a16:creationId xmlns:a16="http://schemas.microsoft.com/office/drawing/2014/main" id="{95C446DE-9D3D-42CA-9D56-CE7CA9E18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Line 58">
              <a:extLst>
                <a:ext uri="{FF2B5EF4-FFF2-40B4-BE49-F238E27FC236}">
                  <a16:creationId xmlns:a16="http://schemas.microsoft.com/office/drawing/2014/main" id="{55CD798B-1357-44D4-8BD9-4415D92D8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Line 59">
              <a:extLst>
                <a:ext uri="{FF2B5EF4-FFF2-40B4-BE49-F238E27FC236}">
                  <a16:creationId xmlns:a16="http://schemas.microsoft.com/office/drawing/2014/main" id="{F76658B5-FE62-4CB0-8FFB-9B8E82259A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7" name="Group 53">
            <a:extLst>
              <a:ext uri="{FF2B5EF4-FFF2-40B4-BE49-F238E27FC236}">
                <a16:creationId xmlns:a16="http://schemas.microsoft.com/office/drawing/2014/main" id="{FB834076-8D7B-4747-9308-8162F23F681D}"/>
              </a:ext>
            </a:extLst>
          </p:cNvPr>
          <p:cNvGrpSpPr>
            <a:grpSpLocks/>
          </p:cNvGrpSpPr>
          <p:nvPr/>
        </p:nvGrpSpPr>
        <p:grpSpPr bwMode="auto">
          <a:xfrm>
            <a:off x="3139126" y="3619257"/>
            <a:ext cx="290513" cy="647700"/>
            <a:chOff x="3923" y="3022"/>
            <a:chExt cx="183" cy="408"/>
          </a:xfrm>
        </p:grpSpPr>
        <p:sp>
          <p:nvSpPr>
            <p:cNvPr id="618" name="Oval 54">
              <a:extLst>
                <a:ext uri="{FF2B5EF4-FFF2-40B4-BE49-F238E27FC236}">
                  <a16:creationId xmlns:a16="http://schemas.microsoft.com/office/drawing/2014/main" id="{AE2CC53A-68C1-47C5-95CA-FBAEBDF92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" name="Line 55">
              <a:extLst>
                <a:ext uri="{FF2B5EF4-FFF2-40B4-BE49-F238E27FC236}">
                  <a16:creationId xmlns:a16="http://schemas.microsoft.com/office/drawing/2014/main" id="{68732FC1-9BAA-4C7A-A975-1B23FFB45D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Line 56">
              <a:extLst>
                <a:ext uri="{FF2B5EF4-FFF2-40B4-BE49-F238E27FC236}">
                  <a16:creationId xmlns:a16="http://schemas.microsoft.com/office/drawing/2014/main" id="{7CFE9538-C34F-4818-BC84-A7CE3A83BE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Line 57">
              <a:extLst>
                <a:ext uri="{FF2B5EF4-FFF2-40B4-BE49-F238E27FC236}">
                  <a16:creationId xmlns:a16="http://schemas.microsoft.com/office/drawing/2014/main" id="{04D3B880-1430-4891-BA44-5984347CB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Line 58">
              <a:extLst>
                <a:ext uri="{FF2B5EF4-FFF2-40B4-BE49-F238E27FC236}">
                  <a16:creationId xmlns:a16="http://schemas.microsoft.com/office/drawing/2014/main" id="{11BA5B16-B83A-454F-B1E3-0A46188DF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Line 59">
              <a:extLst>
                <a:ext uri="{FF2B5EF4-FFF2-40B4-BE49-F238E27FC236}">
                  <a16:creationId xmlns:a16="http://schemas.microsoft.com/office/drawing/2014/main" id="{61CE8BB1-B046-4719-A277-8D257D950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" name="Group 53">
            <a:extLst>
              <a:ext uri="{FF2B5EF4-FFF2-40B4-BE49-F238E27FC236}">
                <a16:creationId xmlns:a16="http://schemas.microsoft.com/office/drawing/2014/main" id="{BBD51D37-D00F-4472-8D2F-58F145E6BF89}"/>
              </a:ext>
            </a:extLst>
          </p:cNvPr>
          <p:cNvGrpSpPr>
            <a:grpSpLocks/>
          </p:cNvGrpSpPr>
          <p:nvPr/>
        </p:nvGrpSpPr>
        <p:grpSpPr bwMode="auto">
          <a:xfrm>
            <a:off x="1349879" y="4280949"/>
            <a:ext cx="290513" cy="647700"/>
            <a:chOff x="3923" y="3022"/>
            <a:chExt cx="183" cy="408"/>
          </a:xfrm>
        </p:grpSpPr>
        <p:sp>
          <p:nvSpPr>
            <p:cNvPr id="625" name="Oval 54">
              <a:extLst>
                <a:ext uri="{FF2B5EF4-FFF2-40B4-BE49-F238E27FC236}">
                  <a16:creationId xmlns:a16="http://schemas.microsoft.com/office/drawing/2014/main" id="{84682766-01F3-40F0-968F-A463C313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Line 55">
              <a:extLst>
                <a:ext uri="{FF2B5EF4-FFF2-40B4-BE49-F238E27FC236}">
                  <a16:creationId xmlns:a16="http://schemas.microsoft.com/office/drawing/2014/main" id="{7C53520A-7DC0-48BE-9FB5-B0067EB45A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Line 56">
              <a:extLst>
                <a:ext uri="{FF2B5EF4-FFF2-40B4-BE49-F238E27FC236}">
                  <a16:creationId xmlns:a16="http://schemas.microsoft.com/office/drawing/2014/main" id="{59F26AF6-81E1-41ED-8B4B-F97EFBA76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Line 57">
              <a:extLst>
                <a:ext uri="{FF2B5EF4-FFF2-40B4-BE49-F238E27FC236}">
                  <a16:creationId xmlns:a16="http://schemas.microsoft.com/office/drawing/2014/main" id="{2882C640-D0F7-47CA-9047-30E50207F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Line 58">
              <a:extLst>
                <a:ext uri="{FF2B5EF4-FFF2-40B4-BE49-F238E27FC236}">
                  <a16:creationId xmlns:a16="http://schemas.microsoft.com/office/drawing/2014/main" id="{08892B15-1E23-4021-B2E1-DE78FCED2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Line 59">
              <a:extLst>
                <a:ext uri="{FF2B5EF4-FFF2-40B4-BE49-F238E27FC236}">
                  <a16:creationId xmlns:a16="http://schemas.microsoft.com/office/drawing/2014/main" id="{C6974701-E6CF-4429-9AB8-64798CC29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1" name="Group 53">
            <a:extLst>
              <a:ext uri="{FF2B5EF4-FFF2-40B4-BE49-F238E27FC236}">
                <a16:creationId xmlns:a16="http://schemas.microsoft.com/office/drawing/2014/main" id="{40EB60E1-CC95-4D05-97E8-697840AF9A8E}"/>
              </a:ext>
            </a:extLst>
          </p:cNvPr>
          <p:cNvGrpSpPr>
            <a:grpSpLocks/>
          </p:cNvGrpSpPr>
          <p:nvPr/>
        </p:nvGrpSpPr>
        <p:grpSpPr bwMode="auto">
          <a:xfrm>
            <a:off x="2089422" y="2648039"/>
            <a:ext cx="290513" cy="647700"/>
            <a:chOff x="3923" y="3022"/>
            <a:chExt cx="183" cy="408"/>
          </a:xfrm>
        </p:grpSpPr>
        <p:sp>
          <p:nvSpPr>
            <p:cNvPr id="632" name="Oval 54">
              <a:extLst>
                <a:ext uri="{FF2B5EF4-FFF2-40B4-BE49-F238E27FC236}">
                  <a16:creationId xmlns:a16="http://schemas.microsoft.com/office/drawing/2014/main" id="{1289F281-A468-4152-B243-D0EF07E53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" name="Line 55">
              <a:extLst>
                <a:ext uri="{FF2B5EF4-FFF2-40B4-BE49-F238E27FC236}">
                  <a16:creationId xmlns:a16="http://schemas.microsoft.com/office/drawing/2014/main" id="{A753A11C-8780-4079-81F7-CEFE62C26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Line 56">
              <a:extLst>
                <a:ext uri="{FF2B5EF4-FFF2-40B4-BE49-F238E27FC236}">
                  <a16:creationId xmlns:a16="http://schemas.microsoft.com/office/drawing/2014/main" id="{3F9BFF77-22E8-414F-A29C-40A2AF5FB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Line 57">
              <a:extLst>
                <a:ext uri="{FF2B5EF4-FFF2-40B4-BE49-F238E27FC236}">
                  <a16:creationId xmlns:a16="http://schemas.microsoft.com/office/drawing/2014/main" id="{04DA02A2-1E69-4EF4-AA41-7AFA967EA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Line 58">
              <a:extLst>
                <a:ext uri="{FF2B5EF4-FFF2-40B4-BE49-F238E27FC236}">
                  <a16:creationId xmlns:a16="http://schemas.microsoft.com/office/drawing/2014/main" id="{8B2C2F67-6869-4589-8F7D-52ED8084A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Line 59">
              <a:extLst>
                <a:ext uri="{FF2B5EF4-FFF2-40B4-BE49-F238E27FC236}">
                  <a16:creationId xmlns:a16="http://schemas.microsoft.com/office/drawing/2014/main" id="{C3FA0CAC-CBE4-4A43-A658-318A393A2C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8" name="Group 53">
            <a:extLst>
              <a:ext uri="{FF2B5EF4-FFF2-40B4-BE49-F238E27FC236}">
                <a16:creationId xmlns:a16="http://schemas.microsoft.com/office/drawing/2014/main" id="{4BAECDE1-DC61-42D9-903A-AB88212B9B99}"/>
              </a:ext>
            </a:extLst>
          </p:cNvPr>
          <p:cNvGrpSpPr>
            <a:grpSpLocks/>
          </p:cNvGrpSpPr>
          <p:nvPr/>
        </p:nvGrpSpPr>
        <p:grpSpPr bwMode="auto">
          <a:xfrm>
            <a:off x="336032" y="2774777"/>
            <a:ext cx="290513" cy="647700"/>
            <a:chOff x="3923" y="3022"/>
            <a:chExt cx="183" cy="408"/>
          </a:xfrm>
        </p:grpSpPr>
        <p:sp>
          <p:nvSpPr>
            <p:cNvPr id="639" name="Oval 54">
              <a:extLst>
                <a:ext uri="{FF2B5EF4-FFF2-40B4-BE49-F238E27FC236}">
                  <a16:creationId xmlns:a16="http://schemas.microsoft.com/office/drawing/2014/main" id="{AD43C396-ECEB-4127-AB94-6D9401532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" name="Line 55">
              <a:extLst>
                <a:ext uri="{FF2B5EF4-FFF2-40B4-BE49-F238E27FC236}">
                  <a16:creationId xmlns:a16="http://schemas.microsoft.com/office/drawing/2014/main" id="{F9C8F709-03C9-47BF-A19A-421039713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1" name="Line 56">
              <a:extLst>
                <a:ext uri="{FF2B5EF4-FFF2-40B4-BE49-F238E27FC236}">
                  <a16:creationId xmlns:a16="http://schemas.microsoft.com/office/drawing/2014/main" id="{A61E257B-E46A-4DD4-84FF-A449EF285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2" name="Line 57">
              <a:extLst>
                <a:ext uri="{FF2B5EF4-FFF2-40B4-BE49-F238E27FC236}">
                  <a16:creationId xmlns:a16="http://schemas.microsoft.com/office/drawing/2014/main" id="{F9DC7830-010A-459C-8482-80FD73BCB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3" name="Line 58">
              <a:extLst>
                <a:ext uri="{FF2B5EF4-FFF2-40B4-BE49-F238E27FC236}">
                  <a16:creationId xmlns:a16="http://schemas.microsoft.com/office/drawing/2014/main" id="{D1F5B3F7-91E8-4BF2-B71E-B9F586BE0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4" name="Line 59">
              <a:extLst>
                <a:ext uri="{FF2B5EF4-FFF2-40B4-BE49-F238E27FC236}">
                  <a16:creationId xmlns:a16="http://schemas.microsoft.com/office/drawing/2014/main" id="{746D3057-33B2-4F35-9229-4EDDF3181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" name="Group 53">
            <a:extLst>
              <a:ext uri="{FF2B5EF4-FFF2-40B4-BE49-F238E27FC236}">
                <a16:creationId xmlns:a16="http://schemas.microsoft.com/office/drawing/2014/main" id="{D4201C36-0BDD-4BA4-B829-CD86F8BA4A12}"/>
              </a:ext>
            </a:extLst>
          </p:cNvPr>
          <p:cNvGrpSpPr>
            <a:grpSpLocks/>
          </p:cNvGrpSpPr>
          <p:nvPr/>
        </p:nvGrpSpPr>
        <p:grpSpPr bwMode="auto">
          <a:xfrm>
            <a:off x="7583209" y="4918052"/>
            <a:ext cx="290513" cy="647700"/>
            <a:chOff x="3923" y="3022"/>
            <a:chExt cx="183" cy="408"/>
          </a:xfrm>
        </p:grpSpPr>
        <p:sp>
          <p:nvSpPr>
            <p:cNvPr id="646" name="Oval 54">
              <a:extLst>
                <a:ext uri="{FF2B5EF4-FFF2-40B4-BE49-F238E27FC236}">
                  <a16:creationId xmlns:a16="http://schemas.microsoft.com/office/drawing/2014/main" id="{62CB83D5-A77A-4226-BCBD-833CF5849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" name="Line 55">
              <a:extLst>
                <a:ext uri="{FF2B5EF4-FFF2-40B4-BE49-F238E27FC236}">
                  <a16:creationId xmlns:a16="http://schemas.microsoft.com/office/drawing/2014/main" id="{7B3FC06E-A4E0-49F0-8EAF-03E1D9AD3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8" name="Line 56">
              <a:extLst>
                <a:ext uri="{FF2B5EF4-FFF2-40B4-BE49-F238E27FC236}">
                  <a16:creationId xmlns:a16="http://schemas.microsoft.com/office/drawing/2014/main" id="{648F6998-590F-47D3-B114-9EB210B82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9" name="Line 57">
              <a:extLst>
                <a:ext uri="{FF2B5EF4-FFF2-40B4-BE49-F238E27FC236}">
                  <a16:creationId xmlns:a16="http://schemas.microsoft.com/office/drawing/2014/main" id="{E08B884B-14CD-481A-B488-C8DA1D3D0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0" name="Line 58">
              <a:extLst>
                <a:ext uri="{FF2B5EF4-FFF2-40B4-BE49-F238E27FC236}">
                  <a16:creationId xmlns:a16="http://schemas.microsoft.com/office/drawing/2014/main" id="{55C622A6-961A-409D-831A-D4246CD70D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1" name="Line 59">
              <a:extLst>
                <a:ext uri="{FF2B5EF4-FFF2-40B4-BE49-F238E27FC236}">
                  <a16:creationId xmlns:a16="http://schemas.microsoft.com/office/drawing/2014/main" id="{066F5CFF-7CA7-4B88-A12C-D7C96E062D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2" name="Group 53">
            <a:extLst>
              <a:ext uri="{FF2B5EF4-FFF2-40B4-BE49-F238E27FC236}">
                <a16:creationId xmlns:a16="http://schemas.microsoft.com/office/drawing/2014/main" id="{C0A35348-1CBB-4D55-BC39-56989EF49050}"/>
              </a:ext>
            </a:extLst>
          </p:cNvPr>
          <p:cNvGrpSpPr>
            <a:grpSpLocks/>
          </p:cNvGrpSpPr>
          <p:nvPr/>
        </p:nvGrpSpPr>
        <p:grpSpPr bwMode="auto">
          <a:xfrm>
            <a:off x="7536246" y="3919310"/>
            <a:ext cx="290513" cy="647700"/>
            <a:chOff x="3923" y="3022"/>
            <a:chExt cx="183" cy="408"/>
          </a:xfrm>
        </p:grpSpPr>
        <p:sp>
          <p:nvSpPr>
            <p:cNvPr id="653" name="Oval 54">
              <a:extLst>
                <a:ext uri="{FF2B5EF4-FFF2-40B4-BE49-F238E27FC236}">
                  <a16:creationId xmlns:a16="http://schemas.microsoft.com/office/drawing/2014/main" id="{C03AEFB7-4140-434B-8374-78CF74447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4" name="Line 55">
              <a:extLst>
                <a:ext uri="{FF2B5EF4-FFF2-40B4-BE49-F238E27FC236}">
                  <a16:creationId xmlns:a16="http://schemas.microsoft.com/office/drawing/2014/main" id="{A26B8833-97DD-401C-B6B3-C0FA79725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" name="Line 56">
              <a:extLst>
                <a:ext uri="{FF2B5EF4-FFF2-40B4-BE49-F238E27FC236}">
                  <a16:creationId xmlns:a16="http://schemas.microsoft.com/office/drawing/2014/main" id="{A6FD9DB0-F363-4500-881A-48C4BC32E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" name="Line 57">
              <a:extLst>
                <a:ext uri="{FF2B5EF4-FFF2-40B4-BE49-F238E27FC236}">
                  <a16:creationId xmlns:a16="http://schemas.microsoft.com/office/drawing/2014/main" id="{5B66DE93-F1D8-4A02-B6E7-E95759F094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7" name="Line 58">
              <a:extLst>
                <a:ext uri="{FF2B5EF4-FFF2-40B4-BE49-F238E27FC236}">
                  <a16:creationId xmlns:a16="http://schemas.microsoft.com/office/drawing/2014/main" id="{1DDBEFCF-159A-409F-BB87-898BC9661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" name="Line 59">
              <a:extLst>
                <a:ext uri="{FF2B5EF4-FFF2-40B4-BE49-F238E27FC236}">
                  <a16:creationId xmlns:a16="http://schemas.microsoft.com/office/drawing/2014/main" id="{A9CB5CA5-35B1-477E-8CD7-B29ADCF112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9" name="Group 53">
            <a:extLst>
              <a:ext uri="{FF2B5EF4-FFF2-40B4-BE49-F238E27FC236}">
                <a16:creationId xmlns:a16="http://schemas.microsoft.com/office/drawing/2014/main" id="{33F62CCF-2647-4C1B-959C-87522BED3A75}"/>
              </a:ext>
            </a:extLst>
          </p:cNvPr>
          <p:cNvGrpSpPr>
            <a:grpSpLocks/>
          </p:cNvGrpSpPr>
          <p:nvPr/>
        </p:nvGrpSpPr>
        <p:grpSpPr bwMode="auto">
          <a:xfrm>
            <a:off x="5039265" y="5727802"/>
            <a:ext cx="290513" cy="647700"/>
            <a:chOff x="3923" y="3022"/>
            <a:chExt cx="183" cy="408"/>
          </a:xfrm>
        </p:grpSpPr>
        <p:sp>
          <p:nvSpPr>
            <p:cNvPr id="660" name="Oval 54">
              <a:extLst>
                <a:ext uri="{FF2B5EF4-FFF2-40B4-BE49-F238E27FC236}">
                  <a16:creationId xmlns:a16="http://schemas.microsoft.com/office/drawing/2014/main" id="{35384995-D6F9-4AC6-A63A-88424A72F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1" name="Line 55">
              <a:extLst>
                <a:ext uri="{FF2B5EF4-FFF2-40B4-BE49-F238E27FC236}">
                  <a16:creationId xmlns:a16="http://schemas.microsoft.com/office/drawing/2014/main" id="{88DCC0B9-9F03-455E-A1E3-00DF9FDC8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2" name="Line 56">
              <a:extLst>
                <a:ext uri="{FF2B5EF4-FFF2-40B4-BE49-F238E27FC236}">
                  <a16:creationId xmlns:a16="http://schemas.microsoft.com/office/drawing/2014/main" id="{1DA8408D-B8DE-411A-A76D-717C676BF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3" name="Line 57">
              <a:extLst>
                <a:ext uri="{FF2B5EF4-FFF2-40B4-BE49-F238E27FC236}">
                  <a16:creationId xmlns:a16="http://schemas.microsoft.com/office/drawing/2014/main" id="{FEA77A36-AFF7-4282-A114-E1D618A09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4" name="Line 58">
              <a:extLst>
                <a:ext uri="{FF2B5EF4-FFF2-40B4-BE49-F238E27FC236}">
                  <a16:creationId xmlns:a16="http://schemas.microsoft.com/office/drawing/2014/main" id="{D4D15FE1-4936-46FF-A335-2A8A0A6E1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" name="Line 59">
              <a:extLst>
                <a:ext uri="{FF2B5EF4-FFF2-40B4-BE49-F238E27FC236}">
                  <a16:creationId xmlns:a16="http://schemas.microsoft.com/office/drawing/2014/main" id="{60A174DC-2013-4F65-ABCC-539B9B8E7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25A89C-A6CA-4233-B8B7-FED1FBE5339F}"/>
              </a:ext>
            </a:extLst>
          </p:cNvPr>
          <p:cNvSpPr txBox="1"/>
          <p:nvPr/>
        </p:nvSpPr>
        <p:spPr>
          <a:xfrm>
            <a:off x="336032" y="5098233"/>
            <a:ext cx="33805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„</a:t>
            </a:r>
            <a:r>
              <a:rPr lang="cs-CZ" sz="2400" b="1" dirty="0" err="1">
                <a:solidFill>
                  <a:schemeClr val="bg1"/>
                </a:solidFill>
              </a:rPr>
              <a:t>random</a:t>
            </a:r>
            <a:r>
              <a:rPr lang="cs-CZ" sz="2400" b="1" dirty="0">
                <a:solidFill>
                  <a:schemeClr val="bg1"/>
                </a:solidFill>
              </a:rPr>
              <a:t> sample“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Výběr 10 lidí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4 muži</a:t>
            </a:r>
          </a:p>
          <a:p>
            <a:pPr algn="ctr"/>
            <a:r>
              <a:rPr lang="cs-CZ" sz="2400" b="1" dirty="0">
                <a:solidFill>
                  <a:schemeClr val="bg1"/>
                </a:solidFill>
              </a:rPr>
              <a:t>6 žen</a:t>
            </a:r>
          </a:p>
        </p:txBody>
      </p:sp>
    </p:spTree>
    <p:extLst>
      <p:ext uri="{BB962C8B-B14F-4D97-AF65-F5344CB8AC3E}">
        <p14:creationId xmlns:p14="http://schemas.microsoft.com/office/powerpoint/2010/main" val="38088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6" grpId="0" animBg="1"/>
      <p:bldP spid="7" grpId="0" animBg="1"/>
      <p:bldP spid="9" grpId="0" animBg="1"/>
      <p:bldP spid="10" grpId="0" animBg="1"/>
      <p:bldP spid="8" grpId="0" animBg="1"/>
      <p:bldP spid="12" grpId="0" animBg="1"/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PRO VÝZKUM | Rozhovor s tazatelkou paní Venuší Růdlovou.">
            <a:extLst>
              <a:ext uri="{FF2B5EF4-FFF2-40B4-BE49-F238E27FC236}">
                <a16:creationId xmlns:a16="http://schemas.microsoft.com/office/drawing/2014/main" id="{CCAD02E2-C748-436E-BD46-6C58B98FA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r="6187" b="-1"/>
          <a:stretch/>
        </p:blipFill>
        <p:spPr bwMode="auto">
          <a:xfrm>
            <a:off x="478463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558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Oval 2">
            <a:extLst>
              <a:ext uri="{FF2B5EF4-FFF2-40B4-BE49-F238E27FC236}">
                <a16:creationId xmlns:a16="http://schemas.microsoft.com/office/drawing/2014/main" id="{7C07054B-117D-4B4C-9554-ED4584D5D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125539"/>
            <a:ext cx="5257800" cy="4967287"/>
          </a:xfrm>
          <a:prstGeom prst="ellipse">
            <a:avLst/>
          </a:prstGeom>
          <a:noFill/>
          <a:ln w="508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7" name="Oval 3">
            <a:extLst>
              <a:ext uri="{FF2B5EF4-FFF2-40B4-BE49-F238E27FC236}">
                <a16:creationId xmlns:a16="http://schemas.microsoft.com/office/drawing/2014/main" id="{279BF170-F76E-4661-B166-A0012E336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1700214"/>
            <a:ext cx="1944688" cy="18002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148" name="Group 4">
            <a:extLst>
              <a:ext uri="{FF2B5EF4-FFF2-40B4-BE49-F238E27FC236}">
                <a16:creationId xmlns:a16="http://schemas.microsoft.com/office/drawing/2014/main" id="{84B281A4-AD30-48DF-8C4C-4C51185AE8AB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4797425"/>
            <a:ext cx="290512" cy="647700"/>
            <a:chOff x="3923" y="3022"/>
            <a:chExt cx="183" cy="408"/>
          </a:xfrm>
        </p:grpSpPr>
        <p:sp>
          <p:nvSpPr>
            <p:cNvPr id="134149" name="Oval 5">
              <a:extLst>
                <a:ext uri="{FF2B5EF4-FFF2-40B4-BE49-F238E27FC236}">
                  <a16:creationId xmlns:a16="http://schemas.microsoft.com/office/drawing/2014/main" id="{DF0E9A67-1888-49F5-BEF7-D26E33C2A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0" name="Line 6">
              <a:extLst>
                <a:ext uri="{FF2B5EF4-FFF2-40B4-BE49-F238E27FC236}">
                  <a16:creationId xmlns:a16="http://schemas.microsoft.com/office/drawing/2014/main" id="{3096183B-F737-4BCD-8690-C15FC5D3B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1" name="Line 7">
              <a:extLst>
                <a:ext uri="{FF2B5EF4-FFF2-40B4-BE49-F238E27FC236}">
                  <a16:creationId xmlns:a16="http://schemas.microsoft.com/office/drawing/2014/main" id="{4F3A7DFB-A92B-422E-BF59-716045B64F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2" name="Line 8">
              <a:extLst>
                <a:ext uri="{FF2B5EF4-FFF2-40B4-BE49-F238E27FC236}">
                  <a16:creationId xmlns:a16="http://schemas.microsoft.com/office/drawing/2014/main" id="{8F190B76-C71E-4713-9CC1-90C2F8307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3" name="Line 9">
              <a:extLst>
                <a:ext uri="{FF2B5EF4-FFF2-40B4-BE49-F238E27FC236}">
                  <a16:creationId xmlns:a16="http://schemas.microsoft.com/office/drawing/2014/main" id="{E38BF17E-B4C3-40A6-905C-724C73427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4" name="Line 10">
              <a:extLst>
                <a:ext uri="{FF2B5EF4-FFF2-40B4-BE49-F238E27FC236}">
                  <a16:creationId xmlns:a16="http://schemas.microsoft.com/office/drawing/2014/main" id="{B531C47E-2130-44F0-8944-8925CA4A22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55" name="Group 11">
            <a:extLst>
              <a:ext uri="{FF2B5EF4-FFF2-40B4-BE49-F238E27FC236}">
                <a16:creationId xmlns:a16="http://schemas.microsoft.com/office/drawing/2014/main" id="{4926C0C8-6299-4E78-BA81-C070F7D6AB18}"/>
              </a:ext>
            </a:extLst>
          </p:cNvPr>
          <p:cNvGrpSpPr>
            <a:grpSpLocks/>
          </p:cNvGrpSpPr>
          <p:nvPr/>
        </p:nvGrpSpPr>
        <p:grpSpPr bwMode="auto">
          <a:xfrm>
            <a:off x="7177088" y="4868863"/>
            <a:ext cx="290512" cy="647700"/>
            <a:chOff x="3923" y="3022"/>
            <a:chExt cx="183" cy="408"/>
          </a:xfrm>
        </p:grpSpPr>
        <p:sp>
          <p:nvSpPr>
            <p:cNvPr id="134156" name="Oval 12">
              <a:extLst>
                <a:ext uri="{FF2B5EF4-FFF2-40B4-BE49-F238E27FC236}">
                  <a16:creationId xmlns:a16="http://schemas.microsoft.com/office/drawing/2014/main" id="{33F7E291-68CC-4F63-9E6C-924F18646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57" name="Line 13">
              <a:extLst>
                <a:ext uri="{FF2B5EF4-FFF2-40B4-BE49-F238E27FC236}">
                  <a16:creationId xmlns:a16="http://schemas.microsoft.com/office/drawing/2014/main" id="{6D2DAC65-C72F-4582-818F-0CE8B3AC7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8" name="Line 14">
              <a:extLst>
                <a:ext uri="{FF2B5EF4-FFF2-40B4-BE49-F238E27FC236}">
                  <a16:creationId xmlns:a16="http://schemas.microsoft.com/office/drawing/2014/main" id="{E352C398-844B-42CA-AE8E-74B243BCD0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59" name="Line 15">
              <a:extLst>
                <a:ext uri="{FF2B5EF4-FFF2-40B4-BE49-F238E27FC236}">
                  <a16:creationId xmlns:a16="http://schemas.microsoft.com/office/drawing/2014/main" id="{6F281C26-E983-4AD4-AB3D-3BEF22620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0" name="Line 16">
              <a:extLst>
                <a:ext uri="{FF2B5EF4-FFF2-40B4-BE49-F238E27FC236}">
                  <a16:creationId xmlns:a16="http://schemas.microsoft.com/office/drawing/2014/main" id="{96228668-9B1A-4BD6-899E-73E2AEA11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1" name="Line 17">
              <a:extLst>
                <a:ext uri="{FF2B5EF4-FFF2-40B4-BE49-F238E27FC236}">
                  <a16:creationId xmlns:a16="http://schemas.microsoft.com/office/drawing/2014/main" id="{13201B24-F11E-401B-AB89-8D4EEE3A3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62" name="Group 18">
            <a:extLst>
              <a:ext uri="{FF2B5EF4-FFF2-40B4-BE49-F238E27FC236}">
                <a16:creationId xmlns:a16="http://schemas.microsoft.com/office/drawing/2014/main" id="{DE4D75BB-D4DE-43B2-821F-35D7281335CB}"/>
              </a:ext>
            </a:extLst>
          </p:cNvPr>
          <p:cNvGrpSpPr>
            <a:grpSpLocks/>
          </p:cNvGrpSpPr>
          <p:nvPr/>
        </p:nvGrpSpPr>
        <p:grpSpPr bwMode="auto">
          <a:xfrm>
            <a:off x="8545513" y="4437063"/>
            <a:ext cx="290512" cy="647700"/>
            <a:chOff x="3923" y="3022"/>
            <a:chExt cx="183" cy="408"/>
          </a:xfrm>
        </p:grpSpPr>
        <p:sp>
          <p:nvSpPr>
            <p:cNvPr id="134163" name="Oval 19">
              <a:extLst>
                <a:ext uri="{FF2B5EF4-FFF2-40B4-BE49-F238E27FC236}">
                  <a16:creationId xmlns:a16="http://schemas.microsoft.com/office/drawing/2014/main" id="{71C34ECB-DBA7-4702-A3C8-67FAC01AF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4" name="Line 20">
              <a:extLst>
                <a:ext uri="{FF2B5EF4-FFF2-40B4-BE49-F238E27FC236}">
                  <a16:creationId xmlns:a16="http://schemas.microsoft.com/office/drawing/2014/main" id="{D4F049C7-93CE-4F65-B863-EA683E796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5" name="Line 21">
              <a:extLst>
                <a:ext uri="{FF2B5EF4-FFF2-40B4-BE49-F238E27FC236}">
                  <a16:creationId xmlns:a16="http://schemas.microsoft.com/office/drawing/2014/main" id="{50254E85-1AAF-4806-AB5B-66DC8A1BE5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6" name="Line 22">
              <a:extLst>
                <a:ext uri="{FF2B5EF4-FFF2-40B4-BE49-F238E27FC236}">
                  <a16:creationId xmlns:a16="http://schemas.microsoft.com/office/drawing/2014/main" id="{3AD4AB25-EAAE-4EF0-83D8-E17BB7608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7" name="Line 23">
              <a:extLst>
                <a:ext uri="{FF2B5EF4-FFF2-40B4-BE49-F238E27FC236}">
                  <a16:creationId xmlns:a16="http://schemas.microsoft.com/office/drawing/2014/main" id="{E353FA8A-8771-4C5A-9037-2A7B50BA9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8" name="Line 24">
              <a:extLst>
                <a:ext uri="{FF2B5EF4-FFF2-40B4-BE49-F238E27FC236}">
                  <a16:creationId xmlns:a16="http://schemas.microsoft.com/office/drawing/2014/main" id="{FEEB0FDC-D9BE-49CC-8FB0-3CE86920E8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69" name="Group 25">
            <a:extLst>
              <a:ext uri="{FF2B5EF4-FFF2-40B4-BE49-F238E27FC236}">
                <a16:creationId xmlns:a16="http://schemas.microsoft.com/office/drawing/2014/main" id="{07A3B2BF-5EA6-44AF-BFC3-F932D3EFEDF1}"/>
              </a:ext>
            </a:extLst>
          </p:cNvPr>
          <p:cNvGrpSpPr>
            <a:grpSpLocks/>
          </p:cNvGrpSpPr>
          <p:nvPr/>
        </p:nvGrpSpPr>
        <p:grpSpPr bwMode="auto">
          <a:xfrm>
            <a:off x="6456363" y="4724400"/>
            <a:ext cx="290512" cy="647700"/>
            <a:chOff x="3923" y="3022"/>
            <a:chExt cx="183" cy="408"/>
          </a:xfrm>
        </p:grpSpPr>
        <p:sp>
          <p:nvSpPr>
            <p:cNvPr id="134170" name="Oval 26">
              <a:extLst>
                <a:ext uri="{FF2B5EF4-FFF2-40B4-BE49-F238E27FC236}">
                  <a16:creationId xmlns:a16="http://schemas.microsoft.com/office/drawing/2014/main" id="{135E8AB9-E735-48D4-931E-BBB3CC4B4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1" name="Line 27">
              <a:extLst>
                <a:ext uri="{FF2B5EF4-FFF2-40B4-BE49-F238E27FC236}">
                  <a16:creationId xmlns:a16="http://schemas.microsoft.com/office/drawing/2014/main" id="{7877FF56-6365-40D9-A815-0A46694CB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2" name="Line 28">
              <a:extLst>
                <a:ext uri="{FF2B5EF4-FFF2-40B4-BE49-F238E27FC236}">
                  <a16:creationId xmlns:a16="http://schemas.microsoft.com/office/drawing/2014/main" id="{3FC245B8-B99D-4A7F-BC1B-5BFCB8FBEB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3" name="Line 29">
              <a:extLst>
                <a:ext uri="{FF2B5EF4-FFF2-40B4-BE49-F238E27FC236}">
                  <a16:creationId xmlns:a16="http://schemas.microsoft.com/office/drawing/2014/main" id="{6EEC8788-160F-4D55-B184-E46FD6F626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4" name="Line 30">
              <a:extLst>
                <a:ext uri="{FF2B5EF4-FFF2-40B4-BE49-F238E27FC236}">
                  <a16:creationId xmlns:a16="http://schemas.microsoft.com/office/drawing/2014/main" id="{E705F428-8F13-482E-978F-1B194AEE0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5" name="Line 31">
              <a:extLst>
                <a:ext uri="{FF2B5EF4-FFF2-40B4-BE49-F238E27FC236}">
                  <a16:creationId xmlns:a16="http://schemas.microsoft.com/office/drawing/2014/main" id="{6F10E214-FD4A-4B6E-8883-498FC241C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76" name="Group 32">
            <a:extLst>
              <a:ext uri="{FF2B5EF4-FFF2-40B4-BE49-F238E27FC236}">
                <a16:creationId xmlns:a16="http://schemas.microsoft.com/office/drawing/2014/main" id="{D3CB64B4-CD39-4B29-A920-D36A1D2E88AE}"/>
              </a:ext>
            </a:extLst>
          </p:cNvPr>
          <p:cNvGrpSpPr>
            <a:grpSpLocks/>
          </p:cNvGrpSpPr>
          <p:nvPr/>
        </p:nvGrpSpPr>
        <p:grpSpPr bwMode="auto">
          <a:xfrm>
            <a:off x="9264651" y="4292600"/>
            <a:ext cx="290513" cy="647700"/>
            <a:chOff x="3923" y="3022"/>
            <a:chExt cx="183" cy="408"/>
          </a:xfrm>
        </p:grpSpPr>
        <p:sp>
          <p:nvSpPr>
            <p:cNvPr id="134177" name="Oval 33">
              <a:extLst>
                <a:ext uri="{FF2B5EF4-FFF2-40B4-BE49-F238E27FC236}">
                  <a16:creationId xmlns:a16="http://schemas.microsoft.com/office/drawing/2014/main" id="{EB8FF216-0425-4E0D-A0BC-0E7FB9FA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8" name="Line 34">
              <a:extLst>
                <a:ext uri="{FF2B5EF4-FFF2-40B4-BE49-F238E27FC236}">
                  <a16:creationId xmlns:a16="http://schemas.microsoft.com/office/drawing/2014/main" id="{2F38D09D-0358-4208-9D9F-82F338334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79" name="Line 35">
              <a:extLst>
                <a:ext uri="{FF2B5EF4-FFF2-40B4-BE49-F238E27FC236}">
                  <a16:creationId xmlns:a16="http://schemas.microsoft.com/office/drawing/2014/main" id="{DE0B8BF9-E45F-41FF-B8D8-E6C9984591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0" name="Line 36">
              <a:extLst>
                <a:ext uri="{FF2B5EF4-FFF2-40B4-BE49-F238E27FC236}">
                  <a16:creationId xmlns:a16="http://schemas.microsoft.com/office/drawing/2014/main" id="{5C512AC7-7CE0-4470-99A5-7C14976E5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1" name="Line 37">
              <a:extLst>
                <a:ext uri="{FF2B5EF4-FFF2-40B4-BE49-F238E27FC236}">
                  <a16:creationId xmlns:a16="http://schemas.microsoft.com/office/drawing/2014/main" id="{0AC172D7-AF3C-4772-870A-BB416495E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2" name="Line 38">
              <a:extLst>
                <a:ext uri="{FF2B5EF4-FFF2-40B4-BE49-F238E27FC236}">
                  <a16:creationId xmlns:a16="http://schemas.microsoft.com/office/drawing/2014/main" id="{AA032EBC-879F-44D4-8D6F-136923F103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83" name="Group 39">
            <a:extLst>
              <a:ext uri="{FF2B5EF4-FFF2-40B4-BE49-F238E27FC236}">
                <a16:creationId xmlns:a16="http://schemas.microsoft.com/office/drawing/2014/main" id="{62D7D7BD-48A6-4E1B-AA52-84A3ABAAA1BC}"/>
              </a:ext>
            </a:extLst>
          </p:cNvPr>
          <p:cNvGrpSpPr>
            <a:grpSpLocks/>
          </p:cNvGrpSpPr>
          <p:nvPr/>
        </p:nvGrpSpPr>
        <p:grpSpPr bwMode="auto">
          <a:xfrm>
            <a:off x="5953126" y="4221163"/>
            <a:ext cx="290513" cy="647700"/>
            <a:chOff x="3923" y="3022"/>
            <a:chExt cx="183" cy="408"/>
          </a:xfrm>
        </p:grpSpPr>
        <p:sp>
          <p:nvSpPr>
            <p:cNvPr id="134184" name="Oval 40">
              <a:extLst>
                <a:ext uri="{FF2B5EF4-FFF2-40B4-BE49-F238E27FC236}">
                  <a16:creationId xmlns:a16="http://schemas.microsoft.com/office/drawing/2014/main" id="{F7EDDF9F-23E6-45D7-B61E-5850DA5FF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85" name="Line 41">
              <a:extLst>
                <a:ext uri="{FF2B5EF4-FFF2-40B4-BE49-F238E27FC236}">
                  <a16:creationId xmlns:a16="http://schemas.microsoft.com/office/drawing/2014/main" id="{F41EE655-8FDD-4E01-977E-38DC7E409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6" name="Line 42">
              <a:extLst>
                <a:ext uri="{FF2B5EF4-FFF2-40B4-BE49-F238E27FC236}">
                  <a16:creationId xmlns:a16="http://schemas.microsoft.com/office/drawing/2014/main" id="{64304630-9164-4F5A-9079-0AAE59200E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7" name="Line 43">
              <a:extLst>
                <a:ext uri="{FF2B5EF4-FFF2-40B4-BE49-F238E27FC236}">
                  <a16:creationId xmlns:a16="http://schemas.microsoft.com/office/drawing/2014/main" id="{ECCC5F9B-6755-488D-91BD-383F78450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8" name="Line 44">
              <a:extLst>
                <a:ext uri="{FF2B5EF4-FFF2-40B4-BE49-F238E27FC236}">
                  <a16:creationId xmlns:a16="http://schemas.microsoft.com/office/drawing/2014/main" id="{7C464260-6493-4E25-B0C5-8B8FA1EF3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89" name="Line 45">
              <a:extLst>
                <a:ext uri="{FF2B5EF4-FFF2-40B4-BE49-F238E27FC236}">
                  <a16:creationId xmlns:a16="http://schemas.microsoft.com/office/drawing/2014/main" id="{2A253DE0-32F6-4A7A-A4A5-C6A365EE74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90" name="Group 46">
            <a:extLst>
              <a:ext uri="{FF2B5EF4-FFF2-40B4-BE49-F238E27FC236}">
                <a16:creationId xmlns:a16="http://schemas.microsoft.com/office/drawing/2014/main" id="{BFE2C3A8-450C-4483-ABCE-F03B9E0D9C2A}"/>
              </a:ext>
            </a:extLst>
          </p:cNvPr>
          <p:cNvGrpSpPr>
            <a:grpSpLocks/>
          </p:cNvGrpSpPr>
          <p:nvPr/>
        </p:nvGrpSpPr>
        <p:grpSpPr bwMode="auto">
          <a:xfrm>
            <a:off x="8113713" y="3573463"/>
            <a:ext cx="290512" cy="647700"/>
            <a:chOff x="3923" y="3022"/>
            <a:chExt cx="183" cy="408"/>
          </a:xfrm>
        </p:grpSpPr>
        <p:sp>
          <p:nvSpPr>
            <p:cNvPr id="134191" name="Oval 47">
              <a:extLst>
                <a:ext uri="{FF2B5EF4-FFF2-40B4-BE49-F238E27FC236}">
                  <a16:creationId xmlns:a16="http://schemas.microsoft.com/office/drawing/2014/main" id="{D222325E-A36B-4117-A4E7-C707D9749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92" name="Line 48">
              <a:extLst>
                <a:ext uri="{FF2B5EF4-FFF2-40B4-BE49-F238E27FC236}">
                  <a16:creationId xmlns:a16="http://schemas.microsoft.com/office/drawing/2014/main" id="{A8C46846-2E86-4FD4-BF3A-14A728D08F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3" name="Line 49">
              <a:extLst>
                <a:ext uri="{FF2B5EF4-FFF2-40B4-BE49-F238E27FC236}">
                  <a16:creationId xmlns:a16="http://schemas.microsoft.com/office/drawing/2014/main" id="{98C8154A-0232-4738-B5EF-18F83D2667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4" name="Line 50">
              <a:extLst>
                <a:ext uri="{FF2B5EF4-FFF2-40B4-BE49-F238E27FC236}">
                  <a16:creationId xmlns:a16="http://schemas.microsoft.com/office/drawing/2014/main" id="{60468A06-D275-4589-AA67-A41558B1C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5" name="Line 51">
              <a:extLst>
                <a:ext uri="{FF2B5EF4-FFF2-40B4-BE49-F238E27FC236}">
                  <a16:creationId xmlns:a16="http://schemas.microsoft.com/office/drawing/2014/main" id="{C02067A8-778B-49E9-A51A-E17FCD8DB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96" name="Line 52">
              <a:extLst>
                <a:ext uri="{FF2B5EF4-FFF2-40B4-BE49-F238E27FC236}">
                  <a16:creationId xmlns:a16="http://schemas.microsoft.com/office/drawing/2014/main" id="{9F54F2F3-029D-4435-B6AA-C5E6E62575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197" name="Group 53">
            <a:extLst>
              <a:ext uri="{FF2B5EF4-FFF2-40B4-BE49-F238E27FC236}">
                <a16:creationId xmlns:a16="http://schemas.microsoft.com/office/drawing/2014/main" id="{919FE42F-5C92-48F6-B35C-42C9C1D0F8D3}"/>
              </a:ext>
            </a:extLst>
          </p:cNvPr>
          <p:cNvGrpSpPr>
            <a:grpSpLocks/>
          </p:cNvGrpSpPr>
          <p:nvPr/>
        </p:nvGrpSpPr>
        <p:grpSpPr bwMode="auto">
          <a:xfrm>
            <a:off x="7032626" y="2420938"/>
            <a:ext cx="290513" cy="647700"/>
            <a:chOff x="3923" y="3022"/>
            <a:chExt cx="183" cy="408"/>
          </a:xfrm>
        </p:grpSpPr>
        <p:sp>
          <p:nvSpPr>
            <p:cNvPr id="134198" name="Oval 54">
              <a:extLst>
                <a:ext uri="{FF2B5EF4-FFF2-40B4-BE49-F238E27FC236}">
                  <a16:creationId xmlns:a16="http://schemas.microsoft.com/office/drawing/2014/main" id="{B6DE2B92-9B4F-4333-97EA-50D8C836D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99" name="Line 55">
              <a:extLst>
                <a:ext uri="{FF2B5EF4-FFF2-40B4-BE49-F238E27FC236}">
                  <a16:creationId xmlns:a16="http://schemas.microsoft.com/office/drawing/2014/main" id="{70C495D8-998D-4613-9B19-906B81867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0" name="Line 56">
              <a:extLst>
                <a:ext uri="{FF2B5EF4-FFF2-40B4-BE49-F238E27FC236}">
                  <a16:creationId xmlns:a16="http://schemas.microsoft.com/office/drawing/2014/main" id="{2C81CD0B-BE6D-4ABB-A5CA-22898EEB79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1" name="Line 57">
              <a:extLst>
                <a:ext uri="{FF2B5EF4-FFF2-40B4-BE49-F238E27FC236}">
                  <a16:creationId xmlns:a16="http://schemas.microsoft.com/office/drawing/2014/main" id="{1864550F-9504-4CDA-873C-E02707997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2" name="Line 58">
              <a:extLst>
                <a:ext uri="{FF2B5EF4-FFF2-40B4-BE49-F238E27FC236}">
                  <a16:creationId xmlns:a16="http://schemas.microsoft.com/office/drawing/2014/main" id="{F988F4E5-590C-4E74-B87F-B746AC8A3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3" name="Line 59">
              <a:extLst>
                <a:ext uri="{FF2B5EF4-FFF2-40B4-BE49-F238E27FC236}">
                  <a16:creationId xmlns:a16="http://schemas.microsoft.com/office/drawing/2014/main" id="{4EF91C55-2B04-4D77-83C0-049050979A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04" name="Group 60">
            <a:extLst>
              <a:ext uri="{FF2B5EF4-FFF2-40B4-BE49-F238E27FC236}">
                <a16:creationId xmlns:a16="http://schemas.microsoft.com/office/drawing/2014/main" id="{874161BD-BD0F-437C-883A-5A10D624A13E}"/>
              </a:ext>
            </a:extLst>
          </p:cNvPr>
          <p:cNvGrpSpPr>
            <a:grpSpLocks/>
          </p:cNvGrpSpPr>
          <p:nvPr/>
        </p:nvGrpSpPr>
        <p:grpSpPr bwMode="auto">
          <a:xfrm>
            <a:off x="7464426" y="1916113"/>
            <a:ext cx="290513" cy="647700"/>
            <a:chOff x="3923" y="3022"/>
            <a:chExt cx="183" cy="408"/>
          </a:xfrm>
        </p:grpSpPr>
        <p:sp>
          <p:nvSpPr>
            <p:cNvPr id="134205" name="Oval 61">
              <a:extLst>
                <a:ext uri="{FF2B5EF4-FFF2-40B4-BE49-F238E27FC236}">
                  <a16:creationId xmlns:a16="http://schemas.microsoft.com/office/drawing/2014/main" id="{344D687A-1620-4D1D-B97C-F32335E76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06" name="Line 62">
              <a:extLst>
                <a:ext uri="{FF2B5EF4-FFF2-40B4-BE49-F238E27FC236}">
                  <a16:creationId xmlns:a16="http://schemas.microsoft.com/office/drawing/2014/main" id="{D8F6DDA1-8D25-47E7-86B3-12B750641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7" name="Line 63">
              <a:extLst>
                <a:ext uri="{FF2B5EF4-FFF2-40B4-BE49-F238E27FC236}">
                  <a16:creationId xmlns:a16="http://schemas.microsoft.com/office/drawing/2014/main" id="{76AEC57A-E886-4FFF-8DFB-2DD274549D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8" name="Line 64">
              <a:extLst>
                <a:ext uri="{FF2B5EF4-FFF2-40B4-BE49-F238E27FC236}">
                  <a16:creationId xmlns:a16="http://schemas.microsoft.com/office/drawing/2014/main" id="{0F5DEEAE-E158-41DC-99D9-28FB48511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09" name="Line 65">
              <a:extLst>
                <a:ext uri="{FF2B5EF4-FFF2-40B4-BE49-F238E27FC236}">
                  <a16:creationId xmlns:a16="http://schemas.microsoft.com/office/drawing/2014/main" id="{220CC96D-97FA-4CC7-A12F-416C0F7A8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0" name="Line 66">
              <a:extLst>
                <a:ext uri="{FF2B5EF4-FFF2-40B4-BE49-F238E27FC236}">
                  <a16:creationId xmlns:a16="http://schemas.microsoft.com/office/drawing/2014/main" id="{98ADF048-EE6C-48D0-8EDC-A6DC4517C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11" name="Group 67">
            <a:extLst>
              <a:ext uri="{FF2B5EF4-FFF2-40B4-BE49-F238E27FC236}">
                <a16:creationId xmlns:a16="http://schemas.microsoft.com/office/drawing/2014/main" id="{7D0275EF-A985-426C-AF19-0EACE034A2AE}"/>
              </a:ext>
            </a:extLst>
          </p:cNvPr>
          <p:cNvGrpSpPr>
            <a:grpSpLocks/>
          </p:cNvGrpSpPr>
          <p:nvPr/>
        </p:nvGrpSpPr>
        <p:grpSpPr bwMode="auto">
          <a:xfrm>
            <a:off x="7897813" y="2420938"/>
            <a:ext cx="290512" cy="647700"/>
            <a:chOff x="3923" y="3022"/>
            <a:chExt cx="183" cy="408"/>
          </a:xfrm>
        </p:grpSpPr>
        <p:sp>
          <p:nvSpPr>
            <p:cNvPr id="134212" name="Oval 68">
              <a:extLst>
                <a:ext uri="{FF2B5EF4-FFF2-40B4-BE49-F238E27FC236}">
                  <a16:creationId xmlns:a16="http://schemas.microsoft.com/office/drawing/2014/main" id="{3FA2C174-6575-43DA-AC19-8AC59B43D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13" name="Line 69">
              <a:extLst>
                <a:ext uri="{FF2B5EF4-FFF2-40B4-BE49-F238E27FC236}">
                  <a16:creationId xmlns:a16="http://schemas.microsoft.com/office/drawing/2014/main" id="{9FAD3B6A-66DF-4FE2-A59D-43C95ABD2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4" name="Line 70">
              <a:extLst>
                <a:ext uri="{FF2B5EF4-FFF2-40B4-BE49-F238E27FC236}">
                  <a16:creationId xmlns:a16="http://schemas.microsoft.com/office/drawing/2014/main" id="{C5E8DD71-E436-4579-A4C6-22599E35D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5" name="Line 71">
              <a:extLst>
                <a:ext uri="{FF2B5EF4-FFF2-40B4-BE49-F238E27FC236}">
                  <a16:creationId xmlns:a16="http://schemas.microsoft.com/office/drawing/2014/main" id="{4413C078-EE95-47DE-BD12-8530CC86C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6" name="Line 72">
              <a:extLst>
                <a:ext uri="{FF2B5EF4-FFF2-40B4-BE49-F238E27FC236}">
                  <a16:creationId xmlns:a16="http://schemas.microsoft.com/office/drawing/2014/main" id="{ABDE1ED4-3A16-40E3-8227-BF9504B25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7" name="Line 73">
              <a:extLst>
                <a:ext uri="{FF2B5EF4-FFF2-40B4-BE49-F238E27FC236}">
                  <a16:creationId xmlns:a16="http://schemas.microsoft.com/office/drawing/2014/main" id="{8898EF22-6D06-4B19-BF48-86E51026FD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18" name="Group 74">
            <a:extLst>
              <a:ext uri="{FF2B5EF4-FFF2-40B4-BE49-F238E27FC236}">
                <a16:creationId xmlns:a16="http://schemas.microsoft.com/office/drawing/2014/main" id="{528C4237-F501-4FF8-9021-161E43698F16}"/>
              </a:ext>
            </a:extLst>
          </p:cNvPr>
          <p:cNvGrpSpPr>
            <a:grpSpLocks/>
          </p:cNvGrpSpPr>
          <p:nvPr/>
        </p:nvGrpSpPr>
        <p:grpSpPr bwMode="auto">
          <a:xfrm>
            <a:off x="7032626" y="3789363"/>
            <a:ext cx="290513" cy="647700"/>
            <a:chOff x="3923" y="3022"/>
            <a:chExt cx="183" cy="408"/>
          </a:xfrm>
        </p:grpSpPr>
        <p:sp>
          <p:nvSpPr>
            <p:cNvPr id="134219" name="Oval 75">
              <a:extLst>
                <a:ext uri="{FF2B5EF4-FFF2-40B4-BE49-F238E27FC236}">
                  <a16:creationId xmlns:a16="http://schemas.microsoft.com/office/drawing/2014/main" id="{74A1DB7E-5AE6-4BD5-89A8-4CFAA7935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20" name="Line 76">
              <a:extLst>
                <a:ext uri="{FF2B5EF4-FFF2-40B4-BE49-F238E27FC236}">
                  <a16:creationId xmlns:a16="http://schemas.microsoft.com/office/drawing/2014/main" id="{37A13EF1-47E7-4911-ADBA-987C5E372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1" name="Line 77">
              <a:extLst>
                <a:ext uri="{FF2B5EF4-FFF2-40B4-BE49-F238E27FC236}">
                  <a16:creationId xmlns:a16="http://schemas.microsoft.com/office/drawing/2014/main" id="{723D3D9F-0747-4640-83AD-8643802279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2" name="Line 78">
              <a:extLst>
                <a:ext uri="{FF2B5EF4-FFF2-40B4-BE49-F238E27FC236}">
                  <a16:creationId xmlns:a16="http://schemas.microsoft.com/office/drawing/2014/main" id="{AF9E9431-7437-483C-BFB4-DFBB3C6FE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3" name="Line 79">
              <a:extLst>
                <a:ext uri="{FF2B5EF4-FFF2-40B4-BE49-F238E27FC236}">
                  <a16:creationId xmlns:a16="http://schemas.microsoft.com/office/drawing/2014/main" id="{41A03FD7-BD9C-4CE8-B5CC-37D9C0C5B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4" name="Line 80">
              <a:extLst>
                <a:ext uri="{FF2B5EF4-FFF2-40B4-BE49-F238E27FC236}">
                  <a16:creationId xmlns:a16="http://schemas.microsoft.com/office/drawing/2014/main" id="{A05071B8-A13A-4B56-8A83-697833FDE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25" name="Group 81">
            <a:extLst>
              <a:ext uri="{FF2B5EF4-FFF2-40B4-BE49-F238E27FC236}">
                <a16:creationId xmlns:a16="http://schemas.microsoft.com/office/drawing/2014/main" id="{E42E77DE-C5DB-44C4-9165-B424E49F53B8}"/>
              </a:ext>
            </a:extLst>
          </p:cNvPr>
          <p:cNvGrpSpPr>
            <a:grpSpLocks/>
          </p:cNvGrpSpPr>
          <p:nvPr/>
        </p:nvGrpSpPr>
        <p:grpSpPr bwMode="auto">
          <a:xfrm>
            <a:off x="9121776" y="2708275"/>
            <a:ext cx="290513" cy="647700"/>
            <a:chOff x="3923" y="3022"/>
            <a:chExt cx="183" cy="408"/>
          </a:xfrm>
        </p:grpSpPr>
        <p:sp>
          <p:nvSpPr>
            <p:cNvPr id="134226" name="Oval 82">
              <a:extLst>
                <a:ext uri="{FF2B5EF4-FFF2-40B4-BE49-F238E27FC236}">
                  <a16:creationId xmlns:a16="http://schemas.microsoft.com/office/drawing/2014/main" id="{8C61BC16-4A88-4904-AB7C-2FABC551F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27" name="Line 83">
              <a:extLst>
                <a:ext uri="{FF2B5EF4-FFF2-40B4-BE49-F238E27FC236}">
                  <a16:creationId xmlns:a16="http://schemas.microsoft.com/office/drawing/2014/main" id="{5B318C0C-1E42-4F9F-87E1-89A8C1C98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8" name="Line 84">
              <a:extLst>
                <a:ext uri="{FF2B5EF4-FFF2-40B4-BE49-F238E27FC236}">
                  <a16:creationId xmlns:a16="http://schemas.microsoft.com/office/drawing/2014/main" id="{C951BF1F-701C-48AF-B8E8-42BEC7F467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9" name="Line 85">
              <a:extLst>
                <a:ext uri="{FF2B5EF4-FFF2-40B4-BE49-F238E27FC236}">
                  <a16:creationId xmlns:a16="http://schemas.microsoft.com/office/drawing/2014/main" id="{00FFC8E6-DBF5-4932-AFA6-22CED4DF1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0" name="Line 86">
              <a:extLst>
                <a:ext uri="{FF2B5EF4-FFF2-40B4-BE49-F238E27FC236}">
                  <a16:creationId xmlns:a16="http://schemas.microsoft.com/office/drawing/2014/main" id="{3020696F-BAA8-45B9-987B-E7368DA809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1" name="Line 87">
              <a:extLst>
                <a:ext uri="{FF2B5EF4-FFF2-40B4-BE49-F238E27FC236}">
                  <a16:creationId xmlns:a16="http://schemas.microsoft.com/office/drawing/2014/main" id="{0C38DDB5-D8E6-488D-8B1D-E32D5C4053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32" name="Group 88">
            <a:extLst>
              <a:ext uri="{FF2B5EF4-FFF2-40B4-BE49-F238E27FC236}">
                <a16:creationId xmlns:a16="http://schemas.microsoft.com/office/drawing/2014/main" id="{EC1D7A79-D0A1-4462-8E3F-39A2744CD02B}"/>
              </a:ext>
            </a:extLst>
          </p:cNvPr>
          <p:cNvGrpSpPr>
            <a:grpSpLocks/>
          </p:cNvGrpSpPr>
          <p:nvPr/>
        </p:nvGrpSpPr>
        <p:grpSpPr bwMode="auto">
          <a:xfrm>
            <a:off x="5880101" y="3141663"/>
            <a:ext cx="290513" cy="647700"/>
            <a:chOff x="3923" y="3022"/>
            <a:chExt cx="183" cy="408"/>
          </a:xfrm>
        </p:grpSpPr>
        <p:sp>
          <p:nvSpPr>
            <p:cNvPr id="134233" name="Oval 89">
              <a:extLst>
                <a:ext uri="{FF2B5EF4-FFF2-40B4-BE49-F238E27FC236}">
                  <a16:creationId xmlns:a16="http://schemas.microsoft.com/office/drawing/2014/main" id="{549DA893-AA66-400B-8535-8CEA1131D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34" name="Line 90">
              <a:extLst>
                <a:ext uri="{FF2B5EF4-FFF2-40B4-BE49-F238E27FC236}">
                  <a16:creationId xmlns:a16="http://schemas.microsoft.com/office/drawing/2014/main" id="{C05B019A-91DD-4C51-96B4-E2CDB78ED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5" name="Line 91">
              <a:extLst>
                <a:ext uri="{FF2B5EF4-FFF2-40B4-BE49-F238E27FC236}">
                  <a16:creationId xmlns:a16="http://schemas.microsoft.com/office/drawing/2014/main" id="{D7AAED39-79D2-4AD5-ABE2-E852A6CCA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6" name="Line 92">
              <a:extLst>
                <a:ext uri="{FF2B5EF4-FFF2-40B4-BE49-F238E27FC236}">
                  <a16:creationId xmlns:a16="http://schemas.microsoft.com/office/drawing/2014/main" id="{9F712A9E-8484-46AC-BEC1-54E1B17EB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7" name="Line 93">
              <a:extLst>
                <a:ext uri="{FF2B5EF4-FFF2-40B4-BE49-F238E27FC236}">
                  <a16:creationId xmlns:a16="http://schemas.microsoft.com/office/drawing/2014/main" id="{93EAB814-4926-4AEC-A98F-00DC32E68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8" name="Line 94">
              <a:extLst>
                <a:ext uri="{FF2B5EF4-FFF2-40B4-BE49-F238E27FC236}">
                  <a16:creationId xmlns:a16="http://schemas.microsoft.com/office/drawing/2014/main" id="{FED62FCB-557E-4880-B26B-2D914E155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39" name="Group 95">
            <a:extLst>
              <a:ext uri="{FF2B5EF4-FFF2-40B4-BE49-F238E27FC236}">
                <a16:creationId xmlns:a16="http://schemas.microsoft.com/office/drawing/2014/main" id="{7DFAC95E-8762-4247-84EB-4F9C894FB532}"/>
              </a:ext>
            </a:extLst>
          </p:cNvPr>
          <p:cNvGrpSpPr>
            <a:grpSpLocks/>
          </p:cNvGrpSpPr>
          <p:nvPr/>
        </p:nvGrpSpPr>
        <p:grpSpPr bwMode="auto">
          <a:xfrm>
            <a:off x="8832851" y="1700213"/>
            <a:ext cx="290513" cy="647700"/>
            <a:chOff x="3923" y="3022"/>
            <a:chExt cx="183" cy="408"/>
          </a:xfrm>
        </p:grpSpPr>
        <p:sp>
          <p:nvSpPr>
            <p:cNvPr id="134240" name="Oval 96">
              <a:extLst>
                <a:ext uri="{FF2B5EF4-FFF2-40B4-BE49-F238E27FC236}">
                  <a16:creationId xmlns:a16="http://schemas.microsoft.com/office/drawing/2014/main" id="{97C3DE33-E5E2-4A87-9CEA-3C1F41FB3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41" name="Line 97">
              <a:extLst>
                <a:ext uri="{FF2B5EF4-FFF2-40B4-BE49-F238E27FC236}">
                  <a16:creationId xmlns:a16="http://schemas.microsoft.com/office/drawing/2014/main" id="{FB08AD21-C490-4B22-97E4-F7FBC6189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2" name="Line 98">
              <a:extLst>
                <a:ext uri="{FF2B5EF4-FFF2-40B4-BE49-F238E27FC236}">
                  <a16:creationId xmlns:a16="http://schemas.microsoft.com/office/drawing/2014/main" id="{5A76CA4E-E95B-4A47-9AD6-BCCA4C7AB8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3" name="Line 99">
              <a:extLst>
                <a:ext uri="{FF2B5EF4-FFF2-40B4-BE49-F238E27FC236}">
                  <a16:creationId xmlns:a16="http://schemas.microsoft.com/office/drawing/2014/main" id="{7A14CB85-541A-47D9-BDF4-C4528B61E1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4" name="Line 100">
              <a:extLst>
                <a:ext uri="{FF2B5EF4-FFF2-40B4-BE49-F238E27FC236}">
                  <a16:creationId xmlns:a16="http://schemas.microsoft.com/office/drawing/2014/main" id="{3C431C8E-E304-4F14-B286-09136FB73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5" name="Line 101">
              <a:extLst>
                <a:ext uri="{FF2B5EF4-FFF2-40B4-BE49-F238E27FC236}">
                  <a16:creationId xmlns:a16="http://schemas.microsoft.com/office/drawing/2014/main" id="{7D6B487C-60F9-4795-B550-4D9D73C69F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4246" name="Group 102">
            <a:extLst>
              <a:ext uri="{FF2B5EF4-FFF2-40B4-BE49-F238E27FC236}">
                <a16:creationId xmlns:a16="http://schemas.microsoft.com/office/drawing/2014/main" id="{DD38FB51-3C50-4862-B31E-4540B93CC6A4}"/>
              </a:ext>
            </a:extLst>
          </p:cNvPr>
          <p:cNvGrpSpPr>
            <a:grpSpLocks/>
          </p:cNvGrpSpPr>
          <p:nvPr/>
        </p:nvGrpSpPr>
        <p:grpSpPr bwMode="auto">
          <a:xfrm>
            <a:off x="9769476" y="3357563"/>
            <a:ext cx="290513" cy="647700"/>
            <a:chOff x="3923" y="3022"/>
            <a:chExt cx="183" cy="408"/>
          </a:xfrm>
        </p:grpSpPr>
        <p:sp>
          <p:nvSpPr>
            <p:cNvPr id="134247" name="Oval 103">
              <a:extLst>
                <a:ext uri="{FF2B5EF4-FFF2-40B4-BE49-F238E27FC236}">
                  <a16:creationId xmlns:a16="http://schemas.microsoft.com/office/drawing/2014/main" id="{6B71DD79-03CD-4F5F-9345-012504511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3022"/>
              <a:ext cx="137" cy="13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248" name="Line 104">
              <a:extLst>
                <a:ext uri="{FF2B5EF4-FFF2-40B4-BE49-F238E27FC236}">
                  <a16:creationId xmlns:a16="http://schemas.microsoft.com/office/drawing/2014/main" id="{BB8B8B26-CAAC-4ED5-890A-2B2203A21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158"/>
              <a:ext cx="0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9" name="Line 105">
              <a:extLst>
                <a:ext uri="{FF2B5EF4-FFF2-40B4-BE49-F238E27FC236}">
                  <a16:creationId xmlns:a16="http://schemas.microsoft.com/office/drawing/2014/main" id="{E816319C-415D-4F80-8C14-BF7D452F9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94"/>
              <a:ext cx="91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0" name="Line 106">
              <a:extLst>
                <a:ext uri="{FF2B5EF4-FFF2-40B4-BE49-F238E27FC236}">
                  <a16:creationId xmlns:a16="http://schemas.microsoft.com/office/drawing/2014/main" id="{2FB495D5-94B1-46D7-8993-60DBECA1C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94"/>
              <a:ext cx="45" cy="13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1" name="Line 107">
              <a:extLst>
                <a:ext uri="{FF2B5EF4-FFF2-40B4-BE49-F238E27FC236}">
                  <a16:creationId xmlns:a16="http://schemas.microsoft.com/office/drawing/2014/main" id="{D3CAE3F1-00FC-4346-9E4E-AC3811D6A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4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2" name="Line 108">
              <a:extLst>
                <a:ext uri="{FF2B5EF4-FFF2-40B4-BE49-F238E27FC236}">
                  <a16:creationId xmlns:a16="http://schemas.microsoft.com/office/drawing/2014/main" id="{706BA721-FF35-4A43-9067-F45AFAA843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3" y="3203"/>
              <a:ext cx="91" cy="9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253" name="Line 109">
            <a:extLst>
              <a:ext uri="{FF2B5EF4-FFF2-40B4-BE49-F238E27FC236}">
                <a16:creationId xmlns:a16="http://schemas.microsoft.com/office/drawing/2014/main" id="{7FB96621-D55F-41E6-8A2E-7EB15B734E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5" y="1628775"/>
            <a:ext cx="1873250" cy="10810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254" name="Line 110">
            <a:extLst>
              <a:ext uri="{FF2B5EF4-FFF2-40B4-BE49-F238E27FC236}">
                <a16:creationId xmlns:a16="http://schemas.microsoft.com/office/drawing/2014/main" id="{77EE6C61-D647-48E1-8500-224C6B7736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539" y="5589588"/>
            <a:ext cx="504825" cy="215900"/>
          </a:xfrm>
          <a:prstGeom prst="line">
            <a:avLst/>
          </a:prstGeom>
          <a:noFill/>
          <a:ln w="76200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255" name="Text Box 111">
            <a:extLst>
              <a:ext uri="{FF2B5EF4-FFF2-40B4-BE49-F238E27FC236}">
                <a16:creationId xmlns:a16="http://schemas.microsoft.com/office/drawing/2014/main" id="{68846BDA-EF28-4A04-ABBB-C6FADEBAD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60350"/>
            <a:ext cx="4826000" cy="13350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/>
              <a:t>VZOREK</a:t>
            </a:r>
            <a:r>
              <a:rPr lang="cs-CZ" altLang="cs-CZ" sz="2400" dirty="0"/>
              <a:t>/ sample/ výběrový soubor</a:t>
            </a:r>
          </a:p>
          <a:p>
            <a:r>
              <a:rPr lang="cs-CZ" altLang="cs-CZ" sz="2400" dirty="0"/>
              <a:t>Výsledky analýz = STATISTIKY</a:t>
            </a:r>
          </a:p>
        </p:txBody>
      </p:sp>
      <p:sp>
        <p:nvSpPr>
          <p:cNvPr id="134256" name="Rectangle 112">
            <a:extLst>
              <a:ext uri="{FF2B5EF4-FFF2-40B4-BE49-F238E27FC236}">
                <a16:creationId xmlns:a16="http://schemas.microsoft.com/office/drawing/2014/main" id="{D0FC8ACE-C98B-4005-840F-3E572AB5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797426"/>
            <a:ext cx="4140200" cy="1700213"/>
          </a:xfrm>
          <a:prstGeom prst="rect">
            <a:avLst/>
          </a:prstGeom>
          <a:noFill/>
          <a:ln w="254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/>
              <a:t>POPULACE</a:t>
            </a:r>
            <a:r>
              <a:rPr lang="cs-CZ" altLang="cs-CZ" sz="2400" dirty="0"/>
              <a:t>/</a:t>
            </a:r>
            <a:r>
              <a:rPr lang="cs-CZ" altLang="cs-CZ" sz="2400" dirty="0" err="1"/>
              <a:t>population</a:t>
            </a:r>
            <a:endParaRPr lang="cs-CZ" altLang="cs-CZ" sz="2400" dirty="0"/>
          </a:p>
          <a:p>
            <a:r>
              <a:rPr lang="cs-CZ" altLang="cs-CZ" sz="2400" dirty="0"/>
              <a:t>základní soubor</a:t>
            </a:r>
          </a:p>
          <a:p>
            <a:r>
              <a:rPr lang="cs-CZ" altLang="cs-CZ" sz="2400" dirty="0"/>
              <a:t>Neznámé vlastnosti = PARAMETRY</a:t>
            </a:r>
          </a:p>
        </p:txBody>
      </p:sp>
      <p:sp>
        <p:nvSpPr>
          <p:cNvPr id="134257" name="Line 113">
            <a:extLst>
              <a:ext uri="{FF2B5EF4-FFF2-40B4-BE49-F238E27FC236}">
                <a16:creationId xmlns:a16="http://schemas.microsoft.com/office/drawing/2014/main" id="{39A70282-64BD-42E2-B5A5-AB66F547E5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4113" y="1628775"/>
            <a:ext cx="0" cy="3168650"/>
          </a:xfrm>
          <a:prstGeom prst="line">
            <a:avLst/>
          </a:prstGeom>
          <a:noFill/>
          <a:ln w="19050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258" name="Text Box 114">
            <a:extLst>
              <a:ext uri="{FF2B5EF4-FFF2-40B4-BE49-F238E27FC236}">
                <a16:creationId xmlns:a16="http://schemas.microsoft.com/office/drawing/2014/main" id="{9ABEC107-12FE-4E46-96BD-798E80EF24C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05826" y="3137408"/>
            <a:ext cx="12634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/>
              <a:t>VÝBĚR</a:t>
            </a:r>
          </a:p>
        </p:txBody>
      </p:sp>
      <p:sp>
        <p:nvSpPr>
          <p:cNvPr id="134259" name="Line 115">
            <a:extLst>
              <a:ext uri="{FF2B5EF4-FFF2-40B4-BE49-F238E27FC236}">
                <a16:creationId xmlns:a16="http://schemas.microsoft.com/office/drawing/2014/main" id="{F60D574C-44F6-4BD1-AFE3-20B0518CE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1628775"/>
            <a:ext cx="0" cy="3240088"/>
          </a:xfrm>
          <a:prstGeom prst="line">
            <a:avLst/>
          </a:prstGeom>
          <a:noFill/>
          <a:ln w="190500">
            <a:solidFill>
              <a:srgbClr val="96969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260" name="Text Box 116">
            <a:extLst>
              <a:ext uri="{FF2B5EF4-FFF2-40B4-BE49-F238E27FC236}">
                <a16:creationId xmlns:a16="http://schemas.microsoft.com/office/drawing/2014/main" id="{CE90A120-389B-4837-90B4-024453408D8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696614" y="2890552"/>
            <a:ext cx="20505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/>
              <a:t>INFERENCE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0B3A64E-15C5-46B3-9BB3-3C629C60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67" y="1259083"/>
            <a:ext cx="7561263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CÍLOVÁ POPULACE (též základní soubor, základní populace) – soubor jednotek pro něž předpokládáme platnost našich výsledků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VÝZKUMNÁ POPULACE – soubor jednotek teoreticky dostupných pro výběr</a:t>
            </a:r>
          </a:p>
          <a:p>
            <a:pPr eaLnBrk="1" hangingPunct="1"/>
            <a:r>
              <a:rPr lang="cs-CZ" altLang="cs-CZ" b="1" dirty="0"/>
              <a:t>(oba pojmy se v praxi často používají synonymicky)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VZOREK (sample, výběrový soubor) – soubor jednotek, které zkoumáme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OPORA VÝBĚRU – seznam jednotek, umožňující náhodný výběr (např. seznam žáků školy, seznam adres s byty)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VÝBĚR – proces redukce počtu zkoumaných jednotek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Jednotky: osoby, místa, texty, obrazy, časy, události, kontexty…</a:t>
            </a:r>
          </a:p>
          <a:p>
            <a:pPr eaLnBrk="1" hangingPunct="1"/>
            <a:endParaRPr lang="cs-CZ" altLang="cs-CZ" b="1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23CEBA2-2746-4D48-B82F-46EA3C9C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605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/>
              <a:t>ZÁKLADNÍ POJMY</a:t>
            </a:r>
          </a:p>
        </p:txBody>
      </p:sp>
      <p:pic>
        <p:nvPicPr>
          <p:cNvPr id="2" name="Picture 2" descr="Target Population differs from an Accessible Population | ELITE Institute">
            <a:extLst>
              <a:ext uri="{FF2B5EF4-FFF2-40B4-BE49-F238E27FC236}">
                <a16:creationId xmlns:a16="http://schemas.microsoft.com/office/drawing/2014/main" id="{BD274AE6-D58E-40D5-9250-28081CCD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7" y="881780"/>
            <a:ext cx="3898667" cy="22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D23CEBA2-2746-4D48-B82F-46EA3C9C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605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/>
              <a:t>TAKŽE NAPŘÍKLAD: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411B9139-D6F3-4DCB-B2F3-4A67A5A32E69}"/>
              </a:ext>
            </a:extLst>
          </p:cNvPr>
          <p:cNvSpPr/>
          <p:nvPr/>
        </p:nvSpPr>
        <p:spPr>
          <a:xfrm>
            <a:off x="328875" y="1324140"/>
            <a:ext cx="5271911" cy="5091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8AB8348-3FCC-405B-9DE6-87CCA16044DC}"/>
              </a:ext>
            </a:extLst>
          </p:cNvPr>
          <p:cNvSpPr txBox="1"/>
          <p:nvPr/>
        </p:nvSpPr>
        <p:spPr>
          <a:xfrm>
            <a:off x="5032555" y="1019774"/>
            <a:ext cx="4796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1"/>
                </a:solidFill>
              </a:rPr>
              <a:t>Populace:</a:t>
            </a:r>
          </a:p>
          <a:p>
            <a:r>
              <a:rPr lang="cs-CZ" b="1" dirty="0"/>
              <a:t>ŽÁCI PRVNÍCH ROČNÍKŮ ZÁKLADNÍCH ŠKOL V ČR</a:t>
            </a:r>
          </a:p>
          <a:p>
            <a:r>
              <a:rPr lang="cs-CZ" b="1" dirty="0"/>
              <a:t>Cca 80 000</a:t>
            </a:r>
            <a:endParaRPr lang="en-US" b="1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16CFC26B-B940-46C1-9819-E289A21BEA7A}"/>
              </a:ext>
            </a:extLst>
          </p:cNvPr>
          <p:cNvSpPr/>
          <p:nvPr/>
        </p:nvSpPr>
        <p:spPr>
          <a:xfrm>
            <a:off x="415961" y="1691547"/>
            <a:ext cx="4631899" cy="43564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203E2B5-6B24-4924-B6A9-23FA7B28E343}"/>
              </a:ext>
            </a:extLst>
          </p:cNvPr>
          <p:cNvSpPr txBox="1"/>
          <p:nvPr/>
        </p:nvSpPr>
        <p:spPr>
          <a:xfrm>
            <a:off x="5523870" y="2062804"/>
            <a:ext cx="6448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Dostupná populace:</a:t>
            </a:r>
          </a:p>
          <a:p>
            <a:r>
              <a:rPr lang="cs-CZ" b="1" dirty="0"/>
              <a:t>ČESKY HOVOŘÍCÍ ŽÁCI PRVNÍCH ROČNÍKŮ ZÁKLADNÍCH ŠKOL V ČR</a:t>
            </a:r>
          </a:p>
          <a:p>
            <a:r>
              <a:rPr lang="cs-CZ" b="1" dirty="0"/>
              <a:t>Cca 72 000</a:t>
            </a:r>
            <a:endParaRPr lang="en-US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D442BA-AEBC-4FF6-BE02-7301444AB7AE}"/>
              </a:ext>
            </a:extLst>
          </p:cNvPr>
          <p:cNvSpPr txBox="1"/>
          <p:nvPr/>
        </p:nvSpPr>
        <p:spPr>
          <a:xfrm>
            <a:off x="5946956" y="3105834"/>
            <a:ext cx="2453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Výběr</a:t>
            </a:r>
          </a:p>
          <a:p>
            <a:r>
              <a:rPr lang="cs-CZ" b="1" dirty="0"/>
              <a:t>NÁHODNÝ VÝBĚR ŽÁKŮ</a:t>
            </a:r>
          </a:p>
          <a:p>
            <a:r>
              <a:rPr lang="cs-CZ" b="1" dirty="0"/>
              <a:t>1500</a:t>
            </a:r>
            <a:endParaRPr lang="en-US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74B7A0-A782-4ECC-8830-0D6007304D9C}"/>
              </a:ext>
            </a:extLst>
          </p:cNvPr>
          <p:cNvSpPr txBox="1"/>
          <p:nvPr/>
        </p:nvSpPr>
        <p:spPr>
          <a:xfrm>
            <a:off x="5837022" y="4214871"/>
            <a:ext cx="3206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Vzorek pro výzkum</a:t>
            </a:r>
          </a:p>
          <a:p>
            <a:r>
              <a:rPr lang="cs-CZ" b="1" dirty="0"/>
              <a:t>ŽÁCI, KTEŘÍ VYPLNILI DOTAZNÍK</a:t>
            </a:r>
          </a:p>
          <a:p>
            <a:r>
              <a:rPr lang="cs-CZ" b="1" dirty="0"/>
              <a:t>900</a:t>
            </a:r>
            <a:endParaRPr lang="en-US" b="1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E83427D-76C4-4729-AC9C-BD31E9543765}"/>
              </a:ext>
            </a:extLst>
          </p:cNvPr>
          <p:cNvSpPr/>
          <p:nvPr/>
        </p:nvSpPr>
        <p:spPr>
          <a:xfrm>
            <a:off x="933061" y="3181739"/>
            <a:ext cx="2575249" cy="243529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4ED76019-9BA2-4F49-84D6-7B913DCA9E0F}"/>
              </a:ext>
            </a:extLst>
          </p:cNvPr>
          <p:cNvSpPr/>
          <p:nvPr/>
        </p:nvSpPr>
        <p:spPr>
          <a:xfrm>
            <a:off x="1125548" y="3752165"/>
            <a:ext cx="1772817" cy="166407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96F8143A-344E-48CC-B11A-7A208413AE28}"/>
              </a:ext>
            </a:extLst>
          </p:cNvPr>
          <p:cNvSpPr/>
          <p:nvPr/>
        </p:nvSpPr>
        <p:spPr>
          <a:xfrm>
            <a:off x="1179572" y="4002833"/>
            <a:ext cx="1479652" cy="141340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FA75A45-498B-47B3-91B9-01BB184FF062}"/>
              </a:ext>
            </a:extLst>
          </p:cNvPr>
          <p:cNvSpPr txBox="1"/>
          <p:nvPr/>
        </p:nvSpPr>
        <p:spPr>
          <a:xfrm>
            <a:off x="5523870" y="5257901"/>
            <a:ext cx="60975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2">
                    <a:lumMod val="50000"/>
                  </a:schemeClr>
                </a:solidFill>
              </a:rPr>
              <a:t>Validní data</a:t>
            </a:r>
          </a:p>
          <a:p>
            <a:r>
              <a:rPr lang="cs-CZ" b="1" dirty="0"/>
              <a:t>ŽÁCI, KTEŘÍ SMYSLUPLNĚ </a:t>
            </a:r>
          </a:p>
          <a:p>
            <a:r>
              <a:rPr lang="cs-CZ" b="1" dirty="0"/>
              <a:t>VYPLNILI DOTAZNÍK</a:t>
            </a:r>
          </a:p>
          <a:p>
            <a:r>
              <a:rPr lang="cs-CZ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237427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8" grpId="0"/>
      <p:bldP spid="10" grpId="0"/>
      <p:bldP spid="12" grpId="0" animBg="1"/>
      <p:bldP spid="14" grpId="0" animBg="1"/>
      <p:bldP spid="1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4A925E1-013A-42F1-AC9F-66126B2FD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2" y="1259082"/>
            <a:ext cx="570723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Liší se pro kvalitativní a kvantitativní výzkum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u="sng" dirty="0"/>
              <a:t>U kvalitativního výzkumu</a:t>
            </a:r>
            <a:r>
              <a:rPr lang="cs-CZ" altLang="cs-CZ" b="1" dirty="0"/>
              <a:t> je výběr veden logikou </a:t>
            </a:r>
            <a:r>
              <a:rPr lang="cs-CZ" altLang="cs-CZ" b="1" dirty="0" err="1"/>
              <a:t>reprezentativity</a:t>
            </a:r>
            <a:r>
              <a:rPr lang="cs-CZ" altLang="cs-CZ" b="1" dirty="0"/>
              <a:t> pro výzkumný problém 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Jednotky reprezentují jednotlivé dimenze problému</a:t>
            </a:r>
          </a:p>
          <a:p>
            <a:pPr eaLnBrk="1" hangingPunct="1"/>
            <a:r>
              <a:rPr lang="cs-CZ" altLang="cs-CZ" b="1" dirty="0"/>
              <a:t>Výběr vzorku je veden pravidlem teoretické saturace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Prakticky to znamená </a:t>
            </a:r>
            <a:r>
              <a:rPr lang="cs-CZ" altLang="cs-CZ" b="1" u="sng" dirty="0"/>
              <a:t>ne</a:t>
            </a:r>
            <a:r>
              <a:rPr lang="cs-CZ" altLang="cs-CZ" b="1" dirty="0"/>
              <a:t>náhodný výběr vedený snahou po rozmanitosti, odlišných úhlech pohledu, konfrontace různých typů expertního vědění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(expertem není tazatel, ale komunikační partner)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BBE372A-6098-4887-ADAE-F45488CCE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8393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/>
              <a:t>TYPY VÝBĚRŮ I</a:t>
            </a:r>
          </a:p>
        </p:txBody>
      </p:sp>
      <p:pic>
        <p:nvPicPr>
          <p:cNvPr id="26626" name="Picture 2" descr="Sampling Methods | Types and Techniques Explained">
            <a:extLst>
              <a:ext uri="{FF2B5EF4-FFF2-40B4-BE49-F238E27FC236}">
                <a16:creationId xmlns:a16="http://schemas.microsoft.com/office/drawing/2014/main" id="{4DCBBC17-04A9-42CA-8385-E00A44C8E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680" r="3702" b="4020"/>
          <a:stretch/>
        </p:blipFill>
        <p:spPr bwMode="auto">
          <a:xfrm>
            <a:off x="6755695" y="164650"/>
            <a:ext cx="5350933" cy="43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5DC23E1C-5904-4E54-9D80-745A67E83EC1}"/>
              </a:ext>
            </a:extLst>
          </p:cNvPr>
          <p:cNvSpPr/>
          <p:nvPr/>
        </p:nvSpPr>
        <p:spPr>
          <a:xfrm>
            <a:off x="6399390" y="3770489"/>
            <a:ext cx="881943" cy="1275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7E8C55-6098-426C-B288-1304E4A7EDCB}"/>
              </a:ext>
            </a:extLst>
          </p:cNvPr>
          <p:cNvSpPr txBox="1"/>
          <p:nvPr/>
        </p:nvSpPr>
        <p:spPr>
          <a:xfrm>
            <a:off x="6840361" y="31562"/>
            <a:ext cx="44786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https://www.scribbr.com/methodology/sampling-methods/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ample Types and Errors in Research">
            <a:extLst>
              <a:ext uri="{FF2B5EF4-FFF2-40B4-BE49-F238E27FC236}">
                <a16:creationId xmlns:a16="http://schemas.microsoft.com/office/drawing/2014/main" id="{4F86FF4C-747C-49AA-A942-92282A41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4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B1FA2F-8125-4DF2-B052-19A3FD0F0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6"/>
          <a:stretch/>
        </p:blipFill>
        <p:spPr>
          <a:xfrm>
            <a:off x="4189445" y="142118"/>
            <a:ext cx="8002555" cy="4543511"/>
          </a:xfrm>
          <a:prstGeom prst="rect">
            <a:avLst/>
          </a:prstGeom>
        </p:spPr>
      </p:pic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734E7F17-17F2-49F7-9BA9-1FA295340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302181"/>
              </p:ext>
            </p:extLst>
          </p:nvPr>
        </p:nvGraphicFramePr>
        <p:xfrm>
          <a:off x="1184819" y="361059"/>
          <a:ext cx="2754312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424981" imgH="5008802" progId="Photoshop.Image.8">
                  <p:embed/>
                </p:oleObj>
              </mc:Choice>
              <mc:Fallback>
                <p:oleObj name="Image" r:id="rId3" imgW="2424981" imgH="5008802" progId="Photoshop.Image.8">
                  <p:embed/>
                  <p:pic>
                    <p:nvPicPr>
                      <p:cNvPr id="14340" name="Object 4">
                        <a:extLst>
                          <a:ext uri="{FF2B5EF4-FFF2-40B4-BE49-F238E27FC236}">
                            <a16:creationId xmlns:a16="http://schemas.microsoft.com/office/drawing/2014/main" id="{AA699118-5E52-4DB3-ACFC-11DE11ADDB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819" y="361059"/>
                        <a:ext cx="2754312" cy="568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1A96DF6F-0FA1-474C-AC11-886F109C3260}"/>
              </a:ext>
            </a:extLst>
          </p:cNvPr>
          <p:cNvSpPr txBox="1"/>
          <p:nvPr/>
        </p:nvSpPr>
        <p:spPr>
          <a:xfrm>
            <a:off x="113778" y="837350"/>
            <a:ext cx="609755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800" b="1" dirty="0"/>
              <a:t>průřezové strategie</a:t>
            </a:r>
            <a:endParaRPr lang="cs-CZ" altLang="cs-CZ" sz="1600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1800" b="1" dirty="0" err="1"/>
              <a:t>kohortní</a:t>
            </a:r>
            <a:r>
              <a:rPr lang="cs-CZ" altLang="cs-CZ" sz="1800" b="1" dirty="0"/>
              <a:t> studie</a:t>
            </a:r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studie trendů</a:t>
            </a:r>
            <a:endParaRPr lang="cs-CZ" altLang="cs-CZ" sz="1600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1800" b="1" dirty="0"/>
              <a:t>panelové studie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+</a:t>
            </a:r>
          </a:p>
          <a:p>
            <a:pPr eaLnBrk="1" hangingPunct="1"/>
            <a:r>
              <a:rPr lang="cs-CZ" altLang="cs-CZ" sz="1800" b="1" dirty="0"/>
              <a:t>longitudinální výzkum</a:t>
            </a:r>
          </a:p>
        </p:txBody>
      </p:sp>
    </p:spTree>
    <p:extLst>
      <p:ext uri="{BB962C8B-B14F-4D97-AF65-F5344CB8AC3E}">
        <p14:creationId xmlns:p14="http://schemas.microsoft.com/office/powerpoint/2010/main" val="3371696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D4B4D1A-12F2-476A-9432-ECA4202AF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268413"/>
            <a:ext cx="756126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kvantitativním výzkumu má vzorek reprezentovat populaci</a:t>
            </a:r>
          </a:p>
          <a:p>
            <a:pPr eaLnBrk="1" hangingPunct="1"/>
            <a:r>
              <a:rPr lang="cs-CZ" altLang="cs-CZ"/>
              <a:t>existuje několik technik výběru: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b="1"/>
              <a:t>náhodný výběr (pravděpodobnostní)</a:t>
            </a:r>
          </a:p>
          <a:p>
            <a:pPr eaLnBrk="1" hangingPunct="1"/>
            <a:r>
              <a:rPr lang="cs-CZ" altLang="cs-CZ"/>
              <a:t>dále se rozlišuje:		- prostý náhodný</a:t>
            </a:r>
          </a:p>
          <a:p>
            <a:pPr eaLnBrk="1" hangingPunct="1"/>
            <a:r>
              <a:rPr lang="cs-CZ" altLang="cs-CZ"/>
              <a:t>			- systematický náhodný</a:t>
            </a:r>
          </a:p>
          <a:p>
            <a:pPr eaLnBrk="1" hangingPunct="1"/>
            <a:r>
              <a:rPr lang="cs-CZ" altLang="cs-CZ"/>
              <a:t>			- stratifikovaný náhodný</a:t>
            </a:r>
          </a:p>
          <a:p>
            <a:pPr eaLnBrk="1" hangingPunct="1"/>
            <a:r>
              <a:rPr lang="cs-CZ" altLang="cs-CZ" b="1"/>
              <a:t>kvótní výběr</a:t>
            </a:r>
          </a:p>
          <a:p>
            <a:pPr eaLnBrk="1" hangingPunct="1"/>
            <a:r>
              <a:rPr lang="cs-CZ" altLang="cs-CZ" b="1"/>
              <a:t>anketa (samovýběr)</a:t>
            </a:r>
          </a:p>
          <a:p>
            <a:pPr eaLnBrk="1" hangingPunct="1"/>
            <a:endParaRPr lang="cs-CZ" altLang="cs-CZ" b="1"/>
          </a:p>
          <a:p>
            <a:pPr eaLnBrk="1" hangingPunct="1"/>
            <a:r>
              <a:rPr lang="cs-CZ" altLang="cs-CZ" b="1"/>
              <a:t>Složitější typy výběrů </a:t>
            </a:r>
          </a:p>
          <a:p>
            <a:pPr eaLnBrk="1" hangingPunct="1"/>
            <a:r>
              <a:rPr lang="cs-CZ" altLang="cs-CZ" b="1"/>
              <a:t>– víceúrovňová struktura (reprezentativita v různých úrovních) </a:t>
            </a:r>
          </a:p>
          <a:p>
            <a:pPr eaLnBrk="1" hangingPunct="1"/>
            <a:r>
              <a:rPr lang="cs-CZ" altLang="cs-CZ" b="1"/>
              <a:t>Např. škola – třída - žák</a:t>
            </a:r>
          </a:p>
          <a:p>
            <a:pPr eaLnBrk="1" hangingPunct="1"/>
            <a:endParaRPr lang="cs-CZ" altLang="cs-CZ" b="1"/>
          </a:p>
          <a:p>
            <a:pPr eaLnBrk="1" hangingPunct="1"/>
            <a:r>
              <a:rPr lang="cs-CZ" altLang="cs-CZ" b="1"/>
              <a:t>–</a:t>
            </a:r>
            <a:r>
              <a:rPr lang="cs-CZ" altLang="cs-CZ" i="1"/>
              <a:t> </a:t>
            </a:r>
            <a:r>
              <a:rPr lang="cs-CZ" altLang="cs-CZ" b="1"/>
              <a:t>párované výběry </a:t>
            </a:r>
          </a:p>
          <a:p>
            <a:pPr eaLnBrk="1" hangingPunct="1"/>
            <a:r>
              <a:rPr lang="cs-CZ" altLang="cs-CZ" b="1"/>
              <a:t>Např. žák - rodič</a:t>
            </a:r>
          </a:p>
          <a:p>
            <a:pPr eaLnBrk="1" hangingPunct="1">
              <a:buFontTx/>
              <a:buChar char="-"/>
            </a:pPr>
            <a:endParaRPr lang="cs-CZ" altLang="cs-CZ" b="1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90FC597-3122-44CB-9F34-94C2F0375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/>
              <a:t>TYPY VÝBĚRŮ II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7DD9FD1-3F37-4D8B-837E-BCDFFAD6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1196975"/>
            <a:ext cx="7561263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každá jednotka základní populace musí mít stejnou pravděpodobnost dostat se do výběru</a:t>
            </a:r>
          </a:p>
          <a:p>
            <a:pPr eaLnBrk="1" hangingPunct="1"/>
            <a:r>
              <a:rPr lang="cs-CZ" altLang="cs-CZ" sz="2000"/>
              <a:t>pokud je tato podmínka dodržena, data reprezentují cílovou populaci s chybou, která je odhadnutelná a závislá na velikosti vzorku</a:t>
            </a:r>
          </a:p>
          <a:p>
            <a:pPr eaLnBrk="1" hangingPunct="1"/>
            <a:r>
              <a:rPr lang="cs-CZ" altLang="cs-CZ" sz="2800" b="1"/>
              <a:t>reprezentuje známé </a:t>
            </a:r>
            <a:r>
              <a:rPr lang="cs-CZ" altLang="cs-CZ" sz="2800" b="1" u="sng"/>
              <a:t>i neznámé</a:t>
            </a:r>
            <a:r>
              <a:rPr lang="cs-CZ" altLang="cs-CZ" sz="2800" b="1"/>
              <a:t> vlastnosti populace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je třeba opory výběru – seznam jednotek cílové populace z níž je vybírán vzorek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 i="1"/>
              <a:t>(např. seznam obyvatel ČR, seznam domácností)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D8D7639-E7EA-4FEF-9338-712A115EB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tx2"/>
                </a:solidFill>
              </a:rPr>
              <a:t>prostý náhodný výběr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, text&#10;&#10;Popis byl vytvořen automaticky">
            <a:extLst>
              <a:ext uri="{FF2B5EF4-FFF2-40B4-BE49-F238E27FC236}">
                <a16:creationId xmlns:a16="http://schemas.microsoft.com/office/drawing/2014/main" id="{0C091870-6341-41F8-87DF-6404728AB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92" y="1184988"/>
            <a:ext cx="4969337" cy="2948473"/>
          </a:xfrm>
          <a:prstGeom prst="rect">
            <a:avLst/>
          </a:prstGeom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08A75563-E1F9-4FE7-873D-1C945431A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stratifikovaný náhodný výběr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64D9194-15AD-48A8-9295-E8D9577B0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052513"/>
            <a:ext cx="8316912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000" b="1" dirty="0"/>
              <a:t>prostý náhodný výběr je organizačně velmi náročný, proto se náhodný výběr většinou provádí v několika krocích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i="1" dirty="0"/>
              <a:t>např.    		výběr z okresů v rámci ČR</a:t>
            </a:r>
          </a:p>
          <a:p>
            <a:pPr eaLnBrk="1" hangingPunct="1"/>
            <a:r>
              <a:rPr lang="cs-CZ" altLang="cs-CZ" sz="2000" i="1" dirty="0"/>
              <a:t>		výběr sídel v rámci okresů</a:t>
            </a:r>
          </a:p>
          <a:p>
            <a:pPr eaLnBrk="1" hangingPunct="1"/>
            <a:r>
              <a:rPr lang="cs-CZ" altLang="cs-CZ" sz="2000" i="1" dirty="0"/>
              <a:t>		výběr škol v rámci sídel</a:t>
            </a:r>
          </a:p>
          <a:p>
            <a:pPr eaLnBrk="1" hangingPunct="1"/>
            <a:r>
              <a:rPr lang="cs-CZ" altLang="cs-CZ" sz="2000" i="1" dirty="0"/>
              <a:t>		výběr žáků v rámci školy</a:t>
            </a:r>
          </a:p>
          <a:p>
            <a:pPr eaLnBrk="1" hangingPunct="1"/>
            <a:endParaRPr lang="cs-CZ" altLang="cs-CZ" sz="2000" i="1" dirty="0"/>
          </a:p>
          <a:p>
            <a:pPr eaLnBrk="1" hangingPunct="1"/>
            <a:r>
              <a:rPr lang="cs-CZ" altLang="cs-CZ" b="1" dirty="0"/>
              <a:t>stratifikovaný náhodný výběr je reprezentativní, je však třeba vhodně zvolit kroky, aby nedošlo ke zkreslení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pro agentury náhodný výběr = stratifikovaný</a:t>
            </a:r>
          </a:p>
          <a:p>
            <a:pPr eaLnBrk="1" hangingPunct="1">
              <a:spcBef>
                <a:spcPct val="5000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95713F8A-BC39-4B92-AC51-E751EC795B9C}"/>
              </a:ext>
            </a:extLst>
          </p:cNvPr>
          <p:cNvSpPr/>
          <p:nvPr/>
        </p:nvSpPr>
        <p:spPr>
          <a:xfrm>
            <a:off x="8378890" y="2360645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EEFDF08-6140-4A73-A596-6C1EAFBBD47D}"/>
              </a:ext>
            </a:extLst>
          </p:cNvPr>
          <p:cNvSpPr/>
          <p:nvPr/>
        </p:nvSpPr>
        <p:spPr>
          <a:xfrm>
            <a:off x="10462629" y="1922106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39F856B-8346-49AE-BD3F-9AE28CD37528}"/>
              </a:ext>
            </a:extLst>
          </p:cNvPr>
          <p:cNvSpPr/>
          <p:nvPr/>
        </p:nvSpPr>
        <p:spPr>
          <a:xfrm>
            <a:off x="11445453" y="2799184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435159EC-CEB4-44F2-B60E-0D0E7F0FD51F}"/>
              </a:ext>
            </a:extLst>
          </p:cNvPr>
          <p:cNvSpPr/>
          <p:nvPr/>
        </p:nvSpPr>
        <p:spPr>
          <a:xfrm>
            <a:off x="9181224" y="3315478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D2089F8D-7315-4647-B0E2-57BAFD3430DA}"/>
              </a:ext>
            </a:extLst>
          </p:cNvPr>
          <p:cNvSpPr/>
          <p:nvPr/>
        </p:nvSpPr>
        <p:spPr>
          <a:xfrm>
            <a:off x="9658512" y="1998307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1F5987B-AEC7-450B-84CE-09B0B8D8FDA3}"/>
              </a:ext>
            </a:extLst>
          </p:cNvPr>
          <p:cNvSpPr/>
          <p:nvPr/>
        </p:nvSpPr>
        <p:spPr>
          <a:xfrm>
            <a:off x="10637514" y="3237723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935C841-657F-4EF0-8A89-07EC7057A062}"/>
              </a:ext>
            </a:extLst>
          </p:cNvPr>
          <p:cNvSpPr/>
          <p:nvPr/>
        </p:nvSpPr>
        <p:spPr>
          <a:xfrm>
            <a:off x="10897443" y="3456992"/>
            <a:ext cx="541175" cy="4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135C4C14-B198-4F93-BF85-FA4050A35C93}"/>
              </a:ext>
            </a:extLst>
          </p:cNvPr>
          <p:cNvSpPr/>
          <p:nvPr/>
        </p:nvSpPr>
        <p:spPr>
          <a:xfrm>
            <a:off x="8528180" y="2579914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DA30C6E-5071-47A1-A783-C9EDFFDFF246}"/>
              </a:ext>
            </a:extLst>
          </p:cNvPr>
          <p:cNvSpPr/>
          <p:nvPr/>
        </p:nvSpPr>
        <p:spPr>
          <a:xfrm>
            <a:off x="8651033" y="2406375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A5EC9D6-AD6A-4338-9FD6-C4FFB5593717}"/>
              </a:ext>
            </a:extLst>
          </p:cNvPr>
          <p:cNvSpPr/>
          <p:nvPr/>
        </p:nvSpPr>
        <p:spPr>
          <a:xfrm>
            <a:off x="8721012" y="2646152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5BFB7944-BF27-409A-BF9F-25C2FB2060B5}"/>
              </a:ext>
            </a:extLst>
          </p:cNvPr>
          <p:cNvSpPr/>
          <p:nvPr/>
        </p:nvSpPr>
        <p:spPr>
          <a:xfrm>
            <a:off x="9246795" y="3375349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198E7539-DF80-4E56-8ECE-5A413AF27596}"/>
              </a:ext>
            </a:extLst>
          </p:cNvPr>
          <p:cNvSpPr/>
          <p:nvPr/>
        </p:nvSpPr>
        <p:spPr>
          <a:xfrm>
            <a:off x="9399195" y="3527749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CA47092F-F86B-41C4-956A-055C9F1EFDB0}"/>
              </a:ext>
            </a:extLst>
          </p:cNvPr>
          <p:cNvSpPr/>
          <p:nvPr/>
        </p:nvSpPr>
        <p:spPr>
          <a:xfrm>
            <a:off x="9491173" y="3370538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2230D10-29F4-48FB-B9D8-C96E6CC1245E}"/>
              </a:ext>
            </a:extLst>
          </p:cNvPr>
          <p:cNvSpPr/>
          <p:nvPr/>
        </p:nvSpPr>
        <p:spPr>
          <a:xfrm>
            <a:off x="9733058" y="2051810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E24F3F0-98A6-4226-AA31-9ADFD45892C3}"/>
              </a:ext>
            </a:extLst>
          </p:cNvPr>
          <p:cNvSpPr/>
          <p:nvPr/>
        </p:nvSpPr>
        <p:spPr>
          <a:xfrm>
            <a:off x="9907877" y="2159112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5227B26-A837-4316-8103-933FCF078E48}"/>
              </a:ext>
            </a:extLst>
          </p:cNvPr>
          <p:cNvSpPr/>
          <p:nvPr/>
        </p:nvSpPr>
        <p:spPr>
          <a:xfrm>
            <a:off x="9837897" y="2299073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52A6D66A-5DCC-4754-AA58-B3138C570433}"/>
              </a:ext>
            </a:extLst>
          </p:cNvPr>
          <p:cNvSpPr/>
          <p:nvPr/>
        </p:nvSpPr>
        <p:spPr>
          <a:xfrm>
            <a:off x="10567534" y="2006714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89E8400F-BAC1-4FFA-B055-DC27E224060A}"/>
              </a:ext>
            </a:extLst>
          </p:cNvPr>
          <p:cNvSpPr/>
          <p:nvPr/>
        </p:nvSpPr>
        <p:spPr>
          <a:xfrm>
            <a:off x="10838121" y="3264791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FD6DF7B7-A2A7-4906-BDB6-003278596EF8}"/>
              </a:ext>
            </a:extLst>
          </p:cNvPr>
          <p:cNvSpPr/>
          <p:nvPr/>
        </p:nvSpPr>
        <p:spPr>
          <a:xfrm>
            <a:off x="11178689" y="3671596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84DBB314-C8EF-4311-A314-355DEB8A90A9}"/>
              </a:ext>
            </a:extLst>
          </p:cNvPr>
          <p:cNvSpPr/>
          <p:nvPr/>
        </p:nvSpPr>
        <p:spPr>
          <a:xfrm>
            <a:off x="11716040" y="2906486"/>
            <a:ext cx="139959" cy="10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B27DC1BD-5F0C-4F8C-8ACA-5B2D7063549A}"/>
              </a:ext>
            </a:extLst>
          </p:cNvPr>
          <p:cNvSpPr/>
          <p:nvPr/>
        </p:nvSpPr>
        <p:spPr>
          <a:xfrm>
            <a:off x="8696986" y="2430552"/>
            <a:ext cx="48051" cy="58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65885C1D-F0EC-4384-9443-7EAE4301A66A}"/>
              </a:ext>
            </a:extLst>
          </p:cNvPr>
          <p:cNvSpPr/>
          <p:nvPr/>
        </p:nvSpPr>
        <p:spPr>
          <a:xfrm>
            <a:off x="8743989" y="2453417"/>
            <a:ext cx="48051" cy="58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D2E3BFE-C196-41CB-9058-462C0A535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kvótní výběr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637554B-996A-4372-989D-B2919B7E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25538"/>
            <a:ext cx="8316912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000" b="1" dirty="0"/>
              <a:t>stanovuje kvóty – vyjádření základních parametrů populace, které mají být ve výběru </a:t>
            </a:r>
            <a:r>
              <a:rPr lang="cs-CZ" altLang="cs-CZ" sz="2000" b="1" dirty="0" err="1"/>
              <a:t>dodržěny</a:t>
            </a:r>
            <a:endParaRPr lang="cs-CZ" altLang="cs-CZ" sz="2000" b="1" dirty="0"/>
          </a:p>
          <a:p>
            <a:pPr eaLnBrk="1" hangingPunct="1">
              <a:spcBef>
                <a:spcPct val="50000"/>
              </a:spcBef>
            </a:pPr>
            <a:endParaRPr lang="cs-CZ" altLang="cs-CZ" sz="2000" b="1" dirty="0"/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kvóty jsou stanoveny na základě sčítání lidu, podle pohybu obyvatelstva, či jiných vyčerpávajících šetření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b="1" dirty="0"/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obvykle je použito několik málo charakteristik: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b="1" dirty="0"/>
          </a:p>
          <a:p>
            <a:pPr eaLnBrk="1" hangingPunct="1">
              <a:spcBef>
                <a:spcPct val="50000"/>
              </a:spcBef>
            </a:pPr>
            <a:r>
              <a:rPr lang="cs-CZ" altLang="cs-CZ" sz="2000" i="1" dirty="0"/>
              <a:t>např. pohlaví, věk, vzdělání, velikost místa bydliště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i="1" dirty="0"/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z ortodoxního hlediska neplatí pro kvótní výběr pravděpodobnostní statistika (inferenční statistika) – o tom dále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FC17531-E0B2-469E-BC7E-F63D50697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tx2"/>
                </a:solidFill>
              </a:rPr>
              <a:t>srovnání výběrů</a:t>
            </a:r>
          </a:p>
        </p:txBody>
      </p:sp>
      <p:graphicFrame>
        <p:nvGraphicFramePr>
          <p:cNvPr id="32771" name="Group 3">
            <a:extLst>
              <a:ext uri="{FF2B5EF4-FFF2-40B4-BE49-F238E27FC236}">
                <a16:creationId xmlns:a16="http://schemas.microsoft.com/office/drawing/2014/main" id="{8D88BD99-ABEC-449B-B71F-969FB1DB640E}"/>
              </a:ext>
            </a:extLst>
          </p:cNvPr>
          <p:cNvGraphicFramePr>
            <a:graphicFrameLocks noGrp="1"/>
          </p:cNvGraphicFramePr>
          <p:nvPr/>
        </p:nvGraphicFramePr>
        <p:xfrm>
          <a:off x="2279650" y="1196975"/>
          <a:ext cx="7632700" cy="5221510"/>
        </p:xfrm>
        <a:graphic>
          <a:graphicData uri="http://schemas.openxmlformats.org/drawingml/2006/table">
            <a:tbl>
              <a:tblPr/>
              <a:tblGrid>
                <a:gridCol w="3817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Náhodný výběr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Kvótní výběr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27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Kontrolovatelná reprezentativita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Kontrola tazatelů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Rychlost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Pružnost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Láce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53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Náročnost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Nízká návratnost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Nutnost opory výběru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Nekontrolovatelné odchylky od reprezentativnosti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Obtížná kontrola tazatelů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Velký vliv tazatelů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A4143B-3A9B-493B-8C03-94CECC0FE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2"/>
          <a:stretch/>
        </p:blipFill>
        <p:spPr>
          <a:xfrm>
            <a:off x="230108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5771A5E-A6EA-0CF2-7FB0-06D5FFB92384}"/>
              </a:ext>
            </a:extLst>
          </p:cNvPr>
          <p:cNvSpPr txBox="1"/>
          <p:nvPr/>
        </p:nvSpPr>
        <p:spPr>
          <a:xfrm>
            <a:off x="538581" y="5500914"/>
            <a:ext cx="569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VÝZKUMNÉ „PANELY“ – PROFESIONÁLNÍ RESPONDENTI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</a:p>
          <a:p>
            <a:endParaRPr lang="cs-CZ" b="1" dirty="0">
              <a:sym typeface="Wingdings" panose="05000000000000000000" pitchFamily="2" charset="2"/>
            </a:endParaRPr>
          </a:p>
          <a:p>
            <a:r>
              <a:rPr lang="cs-CZ" b="1" dirty="0">
                <a:sym typeface="Wingdings" panose="05000000000000000000" pitchFamily="2" charset="2"/>
              </a:rPr>
              <a:t>NEPLÉST S PANELOVÝM ŠETŘENÍM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7318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03D656B-D869-47F3-96B1-9E76BECF2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Rozhodování o konstrukci vzorku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15F690C-8631-48F3-80CD-6FE79FEA3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341438"/>
            <a:ext cx="8316912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/>
              <a:t>Chci-li dosáhnout reprezentativity s danou mírou chyby, musím splnit dvě podmínky: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1) Pravděpodobnostní výběr (paradoxně pouze u náhodného výběru lze stanovit pravděpodobnost chyby, zatímco u systematických výběrů ne)</a:t>
            </a:r>
          </a:p>
          <a:p>
            <a:pPr eaLnBrk="1" hangingPunct="1">
              <a:buFontTx/>
              <a:buChar char="-"/>
            </a:pPr>
            <a:r>
              <a:rPr lang="cs-CZ" altLang="cs-CZ" sz="2000"/>
              <a:t>(o tom jsme mluvili výše – typy výběrů)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(tady je na místě rozhodování do jaké míry jsem schopen docílit pravděpodobnostního výběru, nebo do jaké míry se uchýlit ke kvótnímu)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2) Velikost výběrového souboru (při pravděpodobnostním výběru je dosažení dané míry přesnosti jen otázkou velikosti souboru)</a:t>
            </a:r>
          </a:p>
          <a:p>
            <a:pPr eaLnBrk="1" hangingPunct="1"/>
            <a:r>
              <a:rPr lang="cs-CZ" altLang="cs-CZ" sz="2000"/>
              <a:t>-(tím se nyní budeme zabývat)</a:t>
            </a:r>
          </a:p>
          <a:p>
            <a:pPr eaLnBrk="1" hangingPunct="1">
              <a:buFontTx/>
              <a:buChar char="-"/>
            </a:pPr>
            <a:endParaRPr lang="cs-CZ" altLang="cs-CZ" sz="2000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B5CFC38-3617-46DF-9263-65C3EDF9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Jak velký vzorek potřebuji?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E59E8FA-148F-4E2C-AC8C-5BAE342F5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014413"/>
            <a:ext cx="8316912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Kritéria rozhodování: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Zvolená přesnost </a:t>
            </a:r>
          </a:p>
          <a:p>
            <a:pPr eaLnBrk="1" hangingPunct="1"/>
            <a:r>
              <a:rPr lang="cs-CZ" altLang="cs-CZ" sz="2400" i="1"/>
              <a:t>	chyba 3 % = 1000 lidí, chyba 6 % = 300 lidí, atd.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Nutná třídění do podskupin</a:t>
            </a:r>
          </a:p>
          <a:p>
            <a:pPr eaLnBrk="1" hangingPunct="1"/>
            <a:r>
              <a:rPr lang="cs-CZ" altLang="cs-CZ" sz="2400" i="1"/>
              <a:t>	dvojrozměrná, třírozměrná, x-rozměrná třídění</a:t>
            </a:r>
          </a:p>
          <a:p>
            <a:pPr eaLnBrk="1" hangingPunct="1"/>
            <a:r>
              <a:rPr lang="cs-CZ" altLang="cs-CZ" sz="2400" i="1"/>
              <a:t>	typy použitých proměnných a počty kategorií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Non-response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Dostupnost a heterogenita cílové populace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Velikost cílové populace (hraje roli pouze u malých populací)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79F4CF3-D5E1-4681-B856-91E3D669A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výběrová chyba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E9382E0-8AAF-4220-A71F-55BC4F6D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473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20834287-A6C0-4025-8340-041C91B1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74714"/>
            <a:ext cx="7056438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D7FEB61B-831B-4BF9-AF08-214FFB8ED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6092826"/>
            <a:ext cx="2565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800" i="1">
                <a:cs typeface="Times New Roman" panose="02020603050405020304" pitchFamily="18" charset="0"/>
              </a:rPr>
              <a:t>zdroj: http://people-press.org/methodology/sampling/</a:t>
            </a:r>
            <a:endParaRPr lang="cs-CZ" alt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26AF872-7F95-40DC-AC62-FA6208EAE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Non-response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E1EC6D27-DAC7-4560-984F-59B3B243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96976"/>
            <a:ext cx="76136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Při plánování vzorku je třeba počítat s neochotou odpovídat </a:t>
            </a:r>
          </a:p>
          <a:p>
            <a:pPr eaLnBrk="1" hangingPunct="1"/>
            <a:r>
              <a:rPr lang="cs-CZ" altLang="cs-CZ" dirty="0"/>
              <a:t>2 aspekty problému: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b="1" dirty="0"/>
              <a:t>Navýšení velikosti o předpokládaný „odpad“</a:t>
            </a:r>
          </a:p>
          <a:p>
            <a:pPr eaLnBrk="1" hangingPunct="1">
              <a:buFontTx/>
              <a:buChar char="-"/>
            </a:pPr>
            <a:r>
              <a:rPr lang="cs-CZ" altLang="cs-CZ" sz="1400" dirty="0"/>
              <a:t>Např. on-line </a:t>
            </a:r>
            <a:r>
              <a:rPr lang="cs-CZ" altLang="cs-CZ" sz="1400" dirty="0" err="1"/>
              <a:t>survey</a:t>
            </a:r>
            <a:r>
              <a:rPr lang="cs-CZ" altLang="cs-CZ" sz="1400" dirty="0"/>
              <a:t> má návratnost mezi 20 – 40 %, potřebuji-li vzorek 100 lidí, obešlu 500</a:t>
            </a:r>
          </a:p>
          <a:p>
            <a:pPr eaLnBrk="1" hangingPunct="1">
              <a:buFontTx/>
              <a:buChar char="-"/>
            </a:pPr>
            <a:r>
              <a:rPr lang="cs-CZ" altLang="cs-CZ" sz="1400" dirty="0"/>
              <a:t>Např. longitudinální výzkum má úmrtnost 30 % ročně. Potřebuji.li 100 lidí za 5 let, </a:t>
            </a:r>
          </a:p>
          <a:p>
            <a:pPr eaLnBrk="1" hangingPunct="1"/>
            <a:r>
              <a:rPr lang="cs-CZ" altLang="cs-CZ" sz="1400" dirty="0"/>
              <a:t>musím začínat s vzorkem cca 370 lidí</a:t>
            </a:r>
          </a:p>
          <a:p>
            <a:pPr eaLnBrk="1" hangingPunct="1">
              <a:buFontTx/>
              <a:buChar char="-"/>
            </a:pPr>
            <a:endParaRPr lang="cs-CZ" altLang="cs-CZ" sz="1400" dirty="0"/>
          </a:p>
          <a:p>
            <a:pPr eaLnBrk="1" hangingPunct="1"/>
            <a:r>
              <a:rPr lang="cs-CZ" altLang="cs-CZ" b="1" dirty="0"/>
              <a:t>Sledování struktury odmítnutí</a:t>
            </a:r>
          </a:p>
          <a:p>
            <a:pPr eaLnBrk="1" hangingPunct="1"/>
            <a:r>
              <a:rPr lang="cs-CZ" altLang="cs-CZ" dirty="0"/>
              <a:t>Čím vyšší je míra odmítnutí, tím více se výběr blíží anketě</a:t>
            </a:r>
          </a:p>
          <a:p>
            <a:pPr eaLnBrk="1" hangingPunct="1"/>
            <a:r>
              <a:rPr lang="cs-CZ" altLang="cs-CZ" dirty="0"/>
              <a:t>Je-li odmítnutí rozloženo náhodně, není to takový problém jako když </a:t>
            </a:r>
          </a:p>
          <a:p>
            <a:pPr eaLnBrk="1" hangingPunct="1"/>
            <a:r>
              <a:rPr lang="cs-CZ" altLang="cs-CZ" dirty="0"/>
              <a:t>systematicky odmítají konkrétní skupiny -&gt; zkreslení výsledků</a:t>
            </a:r>
          </a:p>
          <a:p>
            <a:pPr eaLnBrk="1" hangingPunct="1"/>
            <a:endParaRPr lang="cs-CZ" altLang="cs-CZ" dirty="0"/>
          </a:p>
          <a:p>
            <a:pPr eaLnBrk="1" hangingPunct="1">
              <a:buFontTx/>
              <a:buChar char="-"/>
            </a:pPr>
            <a:r>
              <a:rPr lang="cs-CZ" altLang="cs-CZ" dirty="0"/>
              <a:t>Alespoň sledovat návratnost (mít přehled kolik jednotek jsme oslovili)</a:t>
            </a:r>
          </a:p>
          <a:p>
            <a:pPr eaLnBrk="1" hangingPunct="1">
              <a:buFontTx/>
              <a:buChar char="-"/>
            </a:pPr>
            <a:r>
              <a:rPr lang="cs-CZ" altLang="cs-CZ" dirty="0"/>
              <a:t>Screening před dotazováním – získáváme základní údaje i o těch, </a:t>
            </a:r>
          </a:p>
          <a:p>
            <a:pPr eaLnBrk="1" hangingPunct="1"/>
            <a:r>
              <a:rPr lang="cs-CZ" altLang="cs-CZ" dirty="0"/>
              <a:t>kteří nespolupracují (např. tazatel může zaznamenat pohlaví, odhad věku</a:t>
            </a:r>
          </a:p>
          <a:p>
            <a:pPr eaLnBrk="1" hangingPunct="1"/>
            <a:r>
              <a:rPr lang="cs-CZ" altLang="cs-CZ" dirty="0"/>
              <a:t>bydliště…)</a:t>
            </a:r>
          </a:p>
          <a:p>
            <a:pPr eaLnBrk="1" hangingPunct="1"/>
            <a:endParaRPr lang="cs-CZ" altLang="cs-CZ" sz="1400" dirty="0"/>
          </a:p>
          <a:p>
            <a:pPr eaLnBrk="1" hangingPunct="1"/>
            <a:r>
              <a:rPr lang="cs-CZ" altLang="cs-CZ" b="1" u="sng" dirty="0"/>
              <a:t>Vedle toho se samozřejmě snažíme zavést motivační prvky!!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42D658B-34E8-440B-90D9-06DAA632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Časová dimenze dat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2578821-621D-43A4-9022-C75F938AC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125539"/>
            <a:ext cx="8316912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průřezové strategie</a:t>
            </a:r>
            <a:endParaRPr lang="cs-CZ" altLang="cs-CZ" sz="2000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 err="1"/>
              <a:t>kohortní</a:t>
            </a:r>
            <a:r>
              <a:rPr lang="cs-CZ" altLang="cs-CZ" sz="2400" b="1" dirty="0"/>
              <a:t> studie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400" b="1" dirty="0"/>
              <a:t>studie trendů</a:t>
            </a:r>
            <a:endParaRPr lang="cs-CZ" altLang="cs-CZ" sz="2000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panelová studie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+</a:t>
            </a:r>
          </a:p>
          <a:p>
            <a:pPr eaLnBrk="1" hangingPunct="1"/>
            <a:r>
              <a:rPr lang="cs-CZ" altLang="cs-CZ" sz="2400" b="1" dirty="0"/>
              <a:t>longitudinální výzkum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AA699118-5E52-4DB3-ACFC-11DE11ADDB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5638" y="981076"/>
          <a:ext cx="2754312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424981" imgH="5008802" progId="Photoshop.Image.8">
                  <p:embed/>
                </p:oleObj>
              </mc:Choice>
              <mc:Fallback>
                <p:oleObj name="Image" r:id="rId2" imgW="2424981" imgH="5008802" progId="Photoshop.Image.8">
                  <p:embed/>
                  <p:pic>
                    <p:nvPicPr>
                      <p:cNvPr id="14340" name="Object 4">
                        <a:extLst>
                          <a:ext uri="{FF2B5EF4-FFF2-40B4-BE49-F238E27FC236}">
                            <a16:creationId xmlns:a16="http://schemas.microsoft.com/office/drawing/2014/main" id="{AA699118-5E52-4DB3-ACFC-11DE11ADDB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638" y="981076"/>
                        <a:ext cx="2754312" cy="568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4F5CD23-D060-49AF-86F3-4236BFA8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>
                <a:solidFill>
                  <a:schemeClr val="tx2"/>
                </a:solidFill>
              </a:rPr>
              <a:t>Důsledky pro analýzu</a:t>
            </a:r>
            <a:endParaRPr lang="cs-CZ" altLang="cs-CZ" sz="2400">
              <a:solidFill>
                <a:schemeClr val="tx2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B56F9BB-1698-4A98-BD72-8520FF015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341439"/>
            <a:ext cx="8316912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Pro koho je vzorek reprezentativní?</a:t>
            </a:r>
          </a:p>
          <a:p>
            <a:pPr eaLnBrk="1" hangingPunct="1"/>
            <a:r>
              <a:rPr lang="cs-CZ" altLang="cs-CZ" sz="2800"/>
              <a:t>Jedná se o vzorek, nebo vyčerpávající výběr?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-&gt; Aplikace inferenční statistiky</a:t>
            </a:r>
          </a:p>
          <a:p>
            <a:pPr eaLnBrk="1" hangingPunct="1"/>
            <a:endParaRPr lang="cs-CZ" altLang="cs-CZ" sz="2800" b="1"/>
          </a:p>
          <a:p>
            <a:pPr eaLnBrk="1" hangingPunct="1"/>
            <a:r>
              <a:rPr lang="cs-CZ" altLang="cs-CZ" sz="2800" b="1"/>
              <a:t>Inference:</a:t>
            </a:r>
            <a:r>
              <a:rPr lang="cs-CZ" altLang="cs-CZ" sz="2800"/>
              <a:t> usuzování ze vzorku na základní populaci</a:t>
            </a:r>
          </a:p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 b="1"/>
              <a:t>Statistická významnost:</a:t>
            </a:r>
            <a:r>
              <a:rPr lang="cs-CZ" altLang="cs-CZ" sz="2800"/>
              <a:t> pravděpodobnost, že statistiky vypočtené na vzorku platí také pro populaci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AFE405D-3A19-69B8-E0F8-3BF7026077D6}"/>
              </a:ext>
            </a:extLst>
          </p:cNvPr>
          <p:cNvSpPr txBox="1"/>
          <p:nvPr/>
        </p:nvSpPr>
        <p:spPr>
          <a:xfrm>
            <a:off x="739471" y="727544"/>
            <a:ext cx="662104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Takže například</a:t>
            </a:r>
          </a:p>
          <a:p>
            <a:r>
              <a:rPr lang="cs-CZ" b="1" dirty="0"/>
              <a:t>Potřebuji srovnat školní výkon dětí z rozvedených a intaktních rodin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Zvolená přesnost analýzy pro daný problém:</a:t>
            </a:r>
          </a:p>
          <a:p>
            <a:r>
              <a:rPr lang="cs-CZ" dirty="0"/>
              <a:t> +- 5 % (</a:t>
            </a:r>
            <a:r>
              <a:rPr lang="cs-CZ" u="sng" dirty="0"/>
              <a:t>cca 500 případů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b="1" dirty="0"/>
              <a:t>Počet skupin, jež potřebuji srovnávat:</a:t>
            </a:r>
          </a:p>
          <a:p>
            <a:r>
              <a:rPr lang="cs-CZ" dirty="0"/>
              <a:t>Děti z rozvedených a intaktních rodin (</a:t>
            </a:r>
            <a:r>
              <a:rPr lang="cs-CZ" u="sng" dirty="0"/>
              <a:t>500+500</a:t>
            </a:r>
            <a:r>
              <a:rPr lang="cs-CZ" dirty="0"/>
              <a:t>)</a:t>
            </a:r>
          </a:p>
          <a:p>
            <a:r>
              <a:rPr lang="cs-CZ" dirty="0"/>
              <a:t>+ Kontrolní proměnné – </a:t>
            </a:r>
            <a:r>
              <a:rPr lang="cs-CZ" dirty="0" err="1"/>
              <a:t>elaborace</a:t>
            </a:r>
            <a:r>
              <a:rPr lang="cs-CZ" dirty="0"/>
              <a:t>? </a:t>
            </a:r>
          </a:p>
          <a:p>
            <a:r>
              <a:rPr lang="cs-CZ" i="1" dirty="0"/>
              <a:t>Např. vzdělání rodin – alespoň třídění nižší/vyšší</a:t>
            </a:r>
          </a:p>
          <a:p>
            <a:r>
              <a:rPr lang="cs-CZ" dirty="0"/>
              <a:t>Nižší vzdělání rodičů – rozvedení (500)</a:t>
            </a:r>
          </a:p>
          <a:p>
            <a:r>
              <a:rPr lang="cs-CZ" dirty="0"/>
              <a:t>Nižší vzdělání rodičů – intaktní (500)</a:t>
            </a:r>
          </a:p>
          <a:p>
            <a:r>
              <a:rPr lang="cs-CZ" dirty="0"/>
              <a:t>Vyšší vzdělání rodičů – rozvedení (500)</a:t>
            </a:r>
          </a:p>
          <a:p>
            <a:r>
              <a:rPr lang="cs-CZ" dirty="0"/>
              <a:t>Vyšší vzdělání rodičů – intaktní (500)</a:t>
            </a:r>
          </a:p>
          <a:p>
            <a:r>
              <a:rPr lang="cs-CZ" u="sng" dirty="0"/>
              <a:t>Celkem 2000</a:t>
            </a:r>
          </a:p>
          <a:p>
            <a:endParaRPr lang="cs-CZ" dirty="0"/>
          </a:p>
          <a:p>
            <a:r>
              <a:rPr lang="cs-CZ" b="1" dirty="0"/>
              <a:t>Non-response/návratnost? (počítejme např. 50 %)</a:t>
            </a:r>
          </a:p>
          <a:p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Oslovit vzorek </a:t>
            </a:r>
            <a:r>
              <a:rPr lang="cs-CZ" u="sng" dirty="0"/>
              <a:t>4000 dětí</a:t>
            </a:r>
          </a:p>
          <a:p>
            <a:endParaRPr lang="cs-CZ" dirty="0"/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21272A-A65A-1895-02FD-F4CAAA95B94D}"/>
              </a:ext>
            </a:extLst>
          </p:cNvPr>
          <p:cNvCxnSpPr/>
          <p:nvPr/>
        </p:nvCxnSpPr>
        <p:spPr>
          <a:xfrm>
            <a:off x="286247" y="1371600"/>
            <a:ext cx="101895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>
            <a:extLst>
              <a:ext uri="{FF2B5EF4-FFF2-40B4-BE49-F238E27FC236}">
                <a16:creationId xmlns:a16="http://schemas.microsoft.com/office/drawing/2014/main" id="{7F64B0A9-67B7-65D8-F73C-4CA7FA11E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490018"/>
            <a:ext cx="3234677" cy="22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1B2879DA-912B-94E7-8B08-B5ABFB12E81C}"/>
                  </a:ext>
                </a:extLst>
              </p14:cNvPr>
              <p14:cNvContentPartPr/>
              <p14:nvPr/>
            </p14:nvContentPartPr>
            <p14:xfrm>
              <a:off x="8757814" y="3080286"/>
              <a:ext cx="189360" cy="26568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1B2879DA-912B-94E7-8B08-B5ABFB12E8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48814" y="3071646"/>
                <a:ext cx="2070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63E41815-0F27-A078-6D07-A1F6E0B9201C}"/>
                  </a:ext>
                </a:extLst>
              </p14:cNvPr>
              <p14:cNvContentPartPr/>
              <p14:nvPr/>
            </p14:nvContentPartPr>
            <p14:xfrm>
              <a:off x="8657374" y="2575566"/>
              <a:ext cx="903240" cy="47340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63E41815-0F27-A078-6D07-A1F6E0B920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48734" y="2566566"/>
                <a:ext cx="920880" cy="49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0244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28D685-BC2E-4D99-8BCB-B8342EFF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39" y="1141713"/>
            <a:ext cx="11185719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Dříve, než se začneme bavit o výběru vzorku z populace, připomeňme si, že každý výzkum provádí vlastně mnoho typů výběrů (redukce) z širšího spektra: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Komplexnost systému</a:t>
            </a:r>
          </a:p>
          <a:p>
            <a:pPr eaLnBrk="1" hangingPunct="1"/>
            <a:r>
              <a:rPr lang="cs-CZ" altLang="cs-CZ" b="1" dirty="0"/>
              <a:t>- počet sledovaných jevů a souvislostí mezi nimi</a:t>
            </a:r>
          </a:p>
          <a:p>
            <a:pPr eaLnBrk="1" hangingPunct="1"/>
            <a:r>
              <a:rPr lang="cs-CZ" altLang="cs-CZ" b="1" dirty="0"/>
              <a:t>liší se </a:t>
            </a:r>
            <a:r>
              <a:rPr lang="cs-CZ" altLang="cs-CZ" b="1" dirty="0" err="1"/>
              <a:t>kvali</a:t>
            </a:r>
            <a:r>
              <a:rPr lang="cs-CZ" altLang="cs-CZ" b="1" dirty="0"/>
              <a:t>/</a:t>
            </a:r>
            <a:r>
              <a:rPr lang="cs-CZ" altLang="cs-CZ" b="1" dirty="0" err="1"/>
              <a:t>kvanti</a:t>
            </a:r>
            <a:r>
              <a:rPr lang="cs-CZ" altLang="cs-CZ" b="1" dirty="0"/>
              <a:t> přístup – vždy však redukujeme (v </a:t>
            </a:r>
            <a:r>
              <a:rPr lang="cs-CZ" altLang="cs-CZ" b="1" dirty="0" err="1"/>
              <a:t>kvali</a:t>
            </a:r>
            <a:r>
              <a:rPr lang="cs-CZ" altLang="cs-CZ" b="1" dirty="0"/>
              <a:t>. méně)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1600D34-8B01-4EF5-9DFF-E2996B23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028"/>
            <a:ext cx="12191999" cy="638175"/>
          </a:xfrm>
          <a:prstGeom prst="rect">
            <a:avLst/>
          </a:prstGeom>
          <a:solidFill>
            <a:srgbClr val="222A35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bg1"/>
                </a:solidFill>
              </a:rPr>
              <a:t>Výběry a typy redukce</a:t>
            </a:r>
          </a:p>
        </p:txBody>
      </p:sp>
      <p:pic>
        <p:nvPicPr>
          <p:cNvPr id="1026" name="Picture 2" descr="Understanding the Causes of Social Anxiety Disorder">
            <a:extLst>
              <a:ext uri="{FF2B5EF4-FFF2-40B4-BE49-F238E27FC236}">
                <a16:creationId xmlns:a16="http://schemas.microsoft.com/office/drawing/2014/main" id="{2E627F03-571F-467D-A7AC-9991579F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602"/>
            <a:ext cx="4041422" cy="30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62ECB7-E43E-49D1-B8F2-C57D5B8D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33" y="3794601"/>
            <a:ext cx="3412276" cy="3022573"/>
          </a:xfrm>
          <a:prstGeom prst="rect">
            <a:avLst/>
          </a:prstGeom>
        </p:spPr>
      </p:pic>
      <p:pic>
        <p:nvPicPr>
          <p:cNvPr id="1028" name="Picture 4" descr="03 Causes of Anxiety - OSFC OCR SPORT U14&amp;18 W.HUSSAIN">
            <a:extLst>
              <a:ext uri="{FF2B5EF4-FFF2-40B4-BE49-F238E27FC236}">
                <a16:creationId xmlns:a16="http://schemas.microsoft.com/office/drawing/2014/main" id="{134DAFF0-70D2-4A5C-BFF6-CA3CD3A5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79" y="2524125"/>
            <a:ext cx="37909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0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Operationalization of variables">
            <a:extLst>
              <a:ext uri="{FF2B5EF4-FFF2-40B4-BE49-F238E27FC236}">
                <a16:creationId xmlns:a16="http://schemas.microsoft.com/office/drawing/2014/main" id="{705CD536-974E-4BEB-9C18-577F2A3E1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0" b="8213"/>
          <a:stretch/>
        </p:blipFill>
        <p:spPr bwMode="auto">
          <a:xfrm>
            <a:off x="68290" y="475380"/>
            <a:ext cx="6359883" cy="29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o Realize a Strategy, You First Need to Reduce Complexity">
            <a:extLst>
              <a:ext uri="{FF2B5EF4-FFF2-40B4-BE49-F238E27FC236}">
                <a16:creationId xmlns:a16="http://schemas.microsoft.com/office/drawing/2014/main" id="{375B9B62-D6BF-4620-A918-534BE9A2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73" y="514777"/>
            <a:ext cx="5549337" cy="29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3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28D685-BC2E-4D99-8BCB-B8342EFF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39" y="1141713"/>
            <a:ext cx="11185719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Dříve, než se začneme bavit o výběru vzorku z populace, připomeňme si, že každý výzkum provádí vlastně mnoho typů výběrů (redukce) z širšího spektra: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sz="2800" b="1" dirty="0">
                <a:solidFill>
                  <a:schemeClr val="accent1">
                    <a:lumMod val="75000"/>
                  </a:schemeClr>
                </a:solidFill>
              </a:rPr>
              <a:t>Rozsah zkoumaných jednotek</a:t>
            </a:r>
          </a:p>
          <a:p>
            <a:pPr marL="285750" indent="-285750" eaLnBrk="1" hangingPunct="1">
              <a:buFontTx/>
              <a:buChar char="-"/>
            </a:pPr>
            <a:r>
              <a:rPr lang="cs-CZ" altLang="cs-CZ" b="1" dirty="0"/>
              <a:t>Počet případů (jednotek), které jsme schopni zkoumat</a:t>
            </a:r>
          </a:p>
          <a:p>
            <a:pPr eaLnBrk="1" hangingPunct="1"/>
            <a:r>
              <a:rPr lang="cs-CZ" altLang="cs-CZ" b="1" dirty="0"/>
              <a:t>v kvalitativním výzkumu omezen intenzitou interakce (nejsme schopni analyzovat stovky rozhovorů)</a:t>
            </a:r>
          </a:p>
          <a:p>
            <a:pPr eaLnBrk="1" hangingPunct="1"/>
            <a:r>
              <a:rPr lang="cs-CZ" altLang="cs-CZ" b="1" dirty="0"/>
              <a:t>v kvantitativním výzkumu rozpočtem (technicky vzato jsme schopni analyzovat celé populace)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1600D34-8B01-4EF5-9DFF-E2996B23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028"/>
            <a:ext cx="12191999" cy="638175"/>
          </a:xfrm>
          <a:prstGeom prst="rect">
            <a:avLst/>
          </a:prstGeom>
          <a:solidFill>
            <a:srgbClr val="222A35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bg1"/>
                </a:solidFill>
              </a:rPr>
              <a:t>Výběry a typy redukce</a:t>
            </a:r>
          </a:p>
        </p:txBody>
      </p:sp>
      <p:pic>
        <p:nvPicPr>
          <p:cNvPr id="16386" name="Picture 2" descr="Difference Between Population and Sample (With Table)">
            <a:extLst>
              <a:ext uri="{FF2B5EF4-FFF2-40B4-BE49-F238E27FC236}">
                <a16:creationId xmlns:a16="http://schemas.microsoft.com/office/drawing/2014/main" id="{2EC5EB70-E623-4D01-BF15-1908499F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9" y="4450895"/>
            <a:ext cx="2452397" cy="19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ampling Terminology | Research Methods Knowledge Base">
            <a:extLst>
              <a:ext uri="{FF2B5EF4-FFF2-40B4-BE49-F238E27FC236}">
                <a16:creationId xmlns:a16="http://schemas.microsoft.com/office/drawing/2014/main" id="{6DF205E2-DAD0-4D6B-84C9-136828C3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004" y="4217076"/>
            <a:ext cx="3991647" cy="22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7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AD01714-4689-4202-900E-75202469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72134" cy="685800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E8D9FB0-A749-46C3-AA7D-57FA947D51A6}"/>
              </a:ext>
            </a:extLst>
          </p:cNvPr>
          <p:cNvSpPr/>
          <p:nvPr/>
        </p:nvSpPr>
        <p:spPr>
          <a:xfrm>
            <a:off x="1188720" y="1874520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33155F39-BB5F-4B54-9D21-E71E842ECAAB}"/>
              </a:ext>
            </a:extLst>
          </p:cNvPr>
          <p:cNvSpPr/>
          <p:nvPr/>
        </p:nvSpPr>
        <p:spPr>
          <a:xfrm>
            <a:off x="2575560" y="3067050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991A5977-C8B4-411A-A488-ACAA33E3E951}"/>
              </a:ext>
            </a:extLst>
          </p:cNvPr>
          <p:cNvSpPr/>
          <p:nvPr/>
        </p:nvSpPr>
        <p:spPr>
          <a:xfrm>
            <a:off x="7265670" y="297187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B0EC985E-C64D-476D-95F6-B1E286280ECB}"/>
              </a:ext>
            </a:extLst>
          </p:cNvPr>
          <p:cNvSpPr/>
          <p:nvPr/>
        </p:nvSpPr>
        <p:spPr>
          <a:xfrm>
            <a:off x="8115300" y="212986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13F4F0E2-B5E3-46B2-A20D-BEEFA5E266F4}"/>
              </a:ext>
            </a:extLst>
          </p:cNvPr>
          <p:cNvSpPr/>
          <p:nvPr/>
        </p:nvSpPr>
        <p:spPr>
          <a:xfrm>
            <a:off x="9513570" y="348622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8C2B9DE1-65A6-4AFB-854E-97EC07EEC35E}"/>
              </a:ext>
            </a:extLst>
          </p:cNvPr>
          <p:cNvSpPr/>
          <p:nvPr/>
        </p:nvSpPr>
        <p:spPr>
          <a:xfrm>
            <a:off x="10027920" y="123070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95A8B021-553C-4039-B315-E830D3B40EF7}"/>
              </a:ext>
            </a:extLst>
          </p:cNvPr>
          <p:cNvSpPr/>
          <p:nvPr/>
        </p:nvSpPr>
        <p:spPr>
          <a:xfrm>
            <a:off x="7871460" y="633229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7A5404F5-A53A-42BA-A624-E6A715DBD931}"/>
              </a:ext>
            </a:extLst>
          </p:cNvPr>
          <p:cNvSpPr/>
          <p:nvPr/>
        </p:nvSpPr>
        <p:spPr>
          <a:xfrm>
            <a:off x="3648814" y="3067049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8011834B-F023-4DD4-8D8E-4CC1BE66E40E}"/>
              </a:ext>
            </a:extLst>
          </p:cNvPr>
          <p:cNvSpPr/>
          <p:nvPr/>
        </p:nvSpPr>
        <p:spPr>
          <a:xfrm>
            <a:off x="6766560" y="538741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7B80F90B-A359-4ED3-9456-C4E9A37F71E4}"/>
              </a:ext>
            </a:extLst>
          </p:cNvPr>
          <p:cNvSpPr/>
          <p:nvPr/>
        </p:nvSpPr>
        <p:spPr>
          <a:xfrm>
            <a:off x="800100" y="3486226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96FF7CF9-ACF1-4F8A-A181-C132A273D198}"/>
              </a:ext>
            </a:extLst>
          </p:cNvPr>
          <p:cNvSpPr/>
          <p:nvPr/>
        </p:nvSpPr>
        <p:spPr>
          <a:xfrm>
            <a:off x="9201150" y="1779347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ál 35">
            <a:extLst>
              <a:ext uri="{FF2B5EF4-FFF2-40B4-BE49-F238E27FC236}">
                <a16:creationId xmlns:a16="http://schemas.microsoft.com/office/drawing/2014/main" id="{194A04A1-7221-4A96-A356-CB9498A39A99}"/>
              </a:ext>
            </a:extLst>
          </p:cNvPr>
          <p:cNvSpPr/>
          <p:nvPr/>
        </p:nvSpPr>
        <p:spPr>
          <a:xfrm>
            <a:off x="1252751" y="2876704"/>
            <a:ext cx="82343" cy="951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5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EA0B1D-637B-4D83-BE83-4613EF66B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2" b="9101"/>
          <a:stretch/>
        </p:blipFill>
        <p:spPr>
          <a:xfrm>
            <a:off x="212368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06574550-AE3E-4E21-B42C-3D716DE4D677}"/>
              </a:ext>
            </a:extLst>
          </p:cNvPr>
          <p:cNvSpPr/>
          <p:nvPr/>
        </p:nvSpPr>
        <p:spPr>
          <a:xfrm>
            <a:off x="1691375" y="508001"/>
            <a:ext cx="340626" cy="319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0F80388-A581-4960-9052-999681CB8B32}"/>
              </a:ext>
            </a:extLst>
          </p:cNvPr>
          <p:cNvSpPr/>
          <p:nvPr/>
        </p:nvSpPr>
        <p:spPr>
          <a:xfrm>
            <a:off x="3817718" y="2039258"/>
            <a:ext cx="340626" cy="319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612B496A-9BDF-4F5D-9C4E-57B65EBBF567}"/>
              </a:ext>
            </a:extLst>
          </p:cNvPr>
          <p:cNvSpPr/>
          <p:nvPr/>
        </p:nvSpPr>
        <p:spPr>
          <a:xfrm>
            <a:off x="1039964" y="3109686"/>
            <a:ext cx="340626" cy="319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C0E0F5D9-5E70-449F-9EC0-CE38F576FC25}"/>
              </a:ext>
            </a:extLst>
          </p:cNvPr>
          <p:cNvSpPr/>
          <p:nvPr/>
        </p:nvSpPr>
        <p:spPr>
          <a:xfrm>
            <a:off x="6058048" y="3741058"/>
            <a:ext cx="340626" cy="319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4445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28D685-BC2E-4D99-8BCB-B8342EFF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77" y="1225689"/>
            <a:ext cx="111857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Další typy redukce: prostor, etnicita, třída…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b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1600D34-8B01-4EF5-9DFF-E2996B233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028"/>
            <a:ext cx="12191999" cy="638175"/>
          </a:xfrm>
          <a:prstGeom prst="rect">
            <a:avLst/>
          </a:prstGeom>
          <a:solidFill>
            <a:srgbClr val="222A35"/>
          </a:solidFill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400" b="1" dirty="0">
                <a:solidFill>
                  <a:schemeClr val="bg1"/>
                </a:solidFill>
              </a:rPr>
              <a:t>Výběry a typy redukce</a:t>
            </a:r>
          </a:p>
        </p:txBody>
      </p:sp>
      <p:pic>
        <p:nvPicPr>
          <p:cNvPr id="17410" name="Picture 2" descr="7 Striking Maps that Visualize the Human Footprint">
            <a:extLst>
              <a:ext uri="{FF2B5EF4-FFF2-40B4-BE49-F238E27FC236}">
                <a16:creationId xmlns:a16="http://schemas.microsoft.com/office/drawing/2014/main" id="{D2698FE9-D385-454E-B104-9DA90427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64888"/>
            <a:ext cx="4217244" cy="22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332AE2A-1A05-4ED6-8CF4-DD51E747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0717"/>
            <a:ext cx="3949636" cy="19560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9D1E96-42C3-4CF5-A335-8DA67AB42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121" y="1876773"/>
            <a:ext cx="7097008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83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1405</Words>
  <Application>Microsoft Office PowerPoint</Application>
  <PresentationFormat>Widescreen</PresentationFormat>
  <Paragraphs>275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Motiv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Fučík</dc:creator>
  <cp:lastModifiedBy>Petr Fučík</cp:lastModifiedBy>
  <cp:revision>6</cp:revision>
  <dcterms:created xsi:type="dcterms:W3CDTF">2020-11-01T16:03:49Z</dcterms:created>
  <dcterms:modified xsi:type="dcterms:W3CDTF">2024-05-13T15:56:45Z</dcterms:modified>
</cp:coreProperties>
</file>