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Navrátil" initials="PN" lastIdx="1" clrIdx="0">
    <p:extLst>
      <p:ext uri="{19B8F6BF-5375-455C-9EA6-DF929625EA0E}">
        <p15:presenceInfo xmlns:p15="http://schemas.microsoft.com/office/powerpoint/2012/main" userId="7316be2d1310da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5E14F2-C32A-4125-9465-2940190EF21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1C605A-81B4-47F3-8B68-5E155EB062BC}">
      <dgm:prSet/>
      <dgm:spPr/>
      <dgm:t>
        <a:bodyPr/>
        <a:lstStyle/>
        <a:p>
          <a:r>
            <a:rPr lang="cs-CZ" dirty="0"/>
            <a:t>Badatel v kvalitativním výzkumu klade důraz na perspektivu zkoumaných, ale nesmí na ní ulpět</a:t>
          </a:r>
        </a:p>
      </dgm:t>
    </dgm:pt>
    <dgm:pt modelId="{E73FF11A-F290-4D17-A3B8-E6B4B1CB80BC}" type="parTrans" cxnId="{40F6A645-43CF-41E1-9BE1-4B85839FE3C8}">
      <dgm:prSet/>
      <dgm:spPr/>
      <dgm:t>
        <a:bodyPr/>
        <a:lstStyle/>
        <a:p>
          <a:endParaRPr lang="cs-CZ"/>
        </a:p>
      </dgm:t>
    </dgm:pt>
    <dgm:pt modelId="{13B8D576-ECEC-425B-AC98-5ACDDC44DDDB}" type="sibTrans" cxnId="{40F6A645-43CF-41E1-9BE1-4B85839FE3C8}">
      <dgm:prSet/>
      <dgm:spPr/>
      <dgm:t>
        <a:bodyPr/>
        <a:lstStyle/>
        <a:p>
          <a:endParaRPr lang="cs-CZ"/>
        </a:p>
      </dgm:t>
    </dgm:pt>
    <dgm:pt modelId="{3556C15A-DDDE-40A9-B711-E202A887F5B4}">
      <dgm:prSet/>
      <dgm:spPr/>
      <dgm:t>
        <a:bodyPr/>
        <a:lstStyle/>
        <a:p>
          <a:r>
            <a:rPr lang="cs-CZ" dirty="0"/>
            <a:t>Nestačí popsat, co jedinec dělá či co si myslí </a:t>
          </a:r>
        </a:p>
      </dgm:t>
    </dgm:pt>
    <dgm:pt modelId="{F95FF8C8-F88C-4FDC-B657-6F1BC8E91A6B}" type="parTrans" cxnId="{A60AEAA6-0792-4107-8441-D047C5AC76C9}">
      <dgm:prSet/>
      <dgm:spPr/>
      <dgm:t>
        <a:bodyPr/>
        <a:lstStyle/>
        <a:p>
          <a:endParaRPr lang="cs-CZ"/>
        </a:p>
      </dgm:t>
    </dgm:pt>
    <dgm:pt modelId="{083F6CCE-359A-436A-9182-9280E6C51EE9}" type="sibTrans" cxnId="{A60AEAA6-0792-4107-8441-D047C5AC76C9}">
      <dgm:prSet/>
      <dgm:spPr/>
      <dgm:t>
        <a:bodyPr/>
        <a:lstStyle/>
        <a:p>
          <a:endParaRPr lang="cs-CZ"/>
        </a:p>
      </dgm:t>
    </dgm:pt>
    <dgm:pt modelId="{B930D945-D455-4ED0-99D3-AD3668FB0C3C}">
      <dgm:prSet/>
      <dgm:spPr/>
      <dgm:t>
        <a:bodyPr/>
        <a:lstStyle/>
        <a:p>
          <a:r>
            <a:rPr lang="cs-CZ" dirty="0"/>
            <a:t>Je třeba se ptát: kde se bere pohled jedince na danou skutečnost/jev/událost? Co ho přimělo jednat a myslet určitým způsobem? </a:t>
          </a:r>
        </a:p>
      </dgm:t>
    </dgm:pt>
    <dgm:pt modelId="{CF3CC1BB-2400-40E3-9AAA-14EC70005AF2}" type="parTrans" cxnId="{3C2345D9-F223-4227-A40E-AE4BBB6A6AA7}">
      <dgm:prSet/>
      <dgm:spPr/>
      <dgm:t>
        <a:bodyPr/>
        <a:lstStyle/>
        <a:p>
          <a:endParaRPr lang="cs-CZ"/>
        </a:p>
      </dgm:t>
    </dgm:pt>
    <dgm:pt modelId="{EE14127B-067F-4F60-8B00-A711BF4394B6}" type="sibTrans" cxnId="{3C2345D9-F223-4227-A40E-AE4BBB6A6AA7}">
      <dgm:prSet/>
      <dgm:spPr/>
      <dgm:t>
        <a:bodyPr/>
        <a:lstStyle/>
        <a:p>
          <a:endParaRPr lang="cs-CZ"/>
        </a:p>
      </dgm:t>
    </dgm:pt>
    <dgm:pt modelId="{42B67087-8227-4C31-8681-ECDA5EA336F3}">
      <dgm:prSet/>
      <dgm:spPr/>
      <dgm:t>
        <a:bodyPr/>
        <a:lstStyle/>
        <a:p>
          <a:r>
            <a:rPr lang="cs-CZ" dirty="0"/>
            <a:t>Smyslem je odhalit významová schémata, sociální struktury, kulturní předpoklady, které způsobují daný způsob myšlení či jednání </a:t>
          </a:r>
        </a:p>
      </dgm:t>
    </dgm:pt>
    <dgm:pt modelId="{32811B84-E202-45D6-991D-5D4B67CE21FB}" type="parTrans" cxnId="{7E5615C6-FFFB-45E2-ABB2-3F399C309D45}">
      <dgm:prSet/>
      <dgm:spPr/>
      <dgm:t>
        <a:bodyPr/>
        <a:lstStyle/>
        <a:p>
          <a:endParaRPr lang="cs-CZ"/>
        </a:p>
      </dgm:t>
    </dgm:pt>
    <dgm:pt modelId="{6AB4DF23-5C8D-4B8F-9F53-5D6F39A474AC}" type="sibTrans" cxnId="{7E5615C6-FFFB-45E2-ABB2-3F399C309D45}">
      <dgm:prSet/>
      <dgm:spPr/>
      <dgm:t>
        <a:bodyPr/>
        <a:lstStyle/>
        <a:p>
          <a:endParaRPr lang="cs-CZ"/>
        </a:p>
      </dgm:t>
    </dgm:pt>
    <dgm:pt modelId="{4A5B13E9-C2CA-42E9-95B3-D15E89A4764F}">
      <dgm:prSet/>
      <dgm:spPr>
        <a:solidFill>
          <a:schemeClr val="bg2"/>
        </a:solidFill>
      </dgm:spPr>
      <dgm:t>
        <a:bodyPr/>
        <a:lstStyle/>
        <a:p>
          <a:r>
            <a:rPr lang="cs-CZ" dirty="0"/>
            <a:t>Výzkumník tedy není novinářem či reportérem, který položí otázky a sepíše odpovědi do článku</a:t>
          </a:r>
        </a:p>
      </dgm:t>
    </dgm:pt>
    <dgm:pt modelId="{D7E9A1AA-C093-40E8-8EC7-5199384090EF}" type="parTrans" cxnId="{D3463F07-0D3E-4C86-9CA4-4FFD59AE45B0}">
      <dgm:prSet/>
      <dgm:spPr/>
      <dgm:t>
        <a:bodyPr/>
        <a:lstStyle/>
        <a:p>
          <a:endParaRPr lang="cs-CZ"/>
        </a:p>
      </dgm:t>
    </dgm:pt>
    <dgm:pt modelId="{8311E22E-934D-46DF-AC49-6D7C61AC4D3C}" type="sibTrans" cxnId="{D3463F07-0D3E-4C86-9CA4-4FFD59AE45B0}">
      <dgm:prSet/>
      <dgm:spPr/>
      <dgm:t>
        <a:bodyPr/>
        <a:lstStyle/>
        <a:p>
          <a:endParaRPr lang="cs-CZ"/>
        </a:p>
      </dgm:t>
    </dgm:pt>
    <dgm:pt modelId="{5EFA11A0-3017-4852-8010-B947F11BBF8C}" type="pres">
      <dgm:prSet presAssocID="{805E14F2-C32A-4125-9465-2940190EF21D}" presName="linear" presStyleCnt="0">
        <dgm:presLayoutVars>
          <dgm:animLvl val="lvl"/>
          <dgm:resizeHandles val="exact"/>
        </dgm:presLayoutVars>
      </dgm:prSet>
      <dgm:spPr/>
    </dgm:pt>
    <dgm:pt modelId="{716C33EE-5125-4368-8C22-B6A1E38DE7EE}" type="pres">
      <dgm:prSet presAssocID="{421C605A-81B4-47F3-8B68-5E155EB062B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0709113-8769-44F1-B668-6924D4BFCE99}" type="pres">
      <dgm:prSet presAssocID="{13B8D576-ECEC-425B-AC98-5ACDDC44DDDB}" presName="spacer" presStyleCnt="0"/>
      <dgm:spPr/>
    </dgm:pt>
    <dgm:pt modelId="{01C8142B-1753-44A4-A8F3-5D6F92AAF167}" type="pres">
      <dgm:prSet presAssocID="{3556C15A-DDDE-40A9-B711-E202A887F5B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55E36C0-BE9B-4E18-8EB3-2069075B1A34}" type="pres">
      <dgm:prSet presAssocID="{083F6CCE-359A-436A-9182-9280E6C51EE9}" presName="spacer" presStyleCnt="0"/>
      <dgm:spPr/>
    </dgm:pt>
    <dgm:pt modelId="{C19C6B6D-44B9-43B2-AE2A-56ED6B6A651F}" type="pres">
      <dgm:prSet presAssocID="{B930D945-D455-4ED0-99D3-AD3668FB0C3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8A8423F-903E-4338-9E2A-D92CFBD6DC08}" type="pres">
      <dgm:prSet presAssocID="{EE14127B-067F-4F60-8B00-A711BF4394B6}" presName="spacer" presStyleCnt="0"/>
      <dgm:spPr/>
    </dgm:pt>
    <dgm:pt modelId="{3B36602F-4E7B-471F-9623-CAD7327BD6A3}" type="pres">
      <dgm:prSet presAssocID="{42B67087-8227-4C31-8681-ECDA5EA336F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9E61507-E391-4287-BC98-483B60E850A9}" type="pres">
      <dgm:prSet presAssocID="{6AB4DF23-5C8D-4B8F-9F53-5D6F39A474AC}" presName="spacer" presStyleCnt="0"/>
      <dgm:spPr/>
    </dgm:pt>
    <dgm:pt modelId="{792C4C69-CBF1-4604-B770-FC0E0F1C6CCE}" type="pres">
      <dgm:prSet presAssocID="{4A5B13E9-C2CA-42E9-95B3-D15E89A4764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3463F07-0D3E-4C86-9CA4-4FFD59AE45B0}" srcId="{805E14F2-C32A-4125-9465-2940190EF21D}" destId="{4A5B13E9-C2CA-42E9-95B3-D15E89A4764F}" srcOrd="4" destOrd="0" parTransId="{D7E9A1AA-C093-40E8-8EC7-5199384090EF}" sibTransId="{8311E22E-934D-46DF-AC49-6D7C61AC4D3C}"/>
    <dgm:cxn modelId="{56087A21-7816-48A8-A835-6AB1855B17FB}" type="presOf" srcId="{3556C15A-DDDE-40A9-B711-E202A887F5B4}" destId="{01C8142B-1753-44A4-A8F3-5D6F92AAF167}" srcOrd="0" destOrd="0" presId="urn:microsoft.com/office/officeart/2005/8/layout/vList2"/>
    <dgm:cxn modelId="{D5AF5231-5CDF-4422-B563-844FE121F4C9}" type="presOf" srcId="{4A5B13E9-C2CA-42E9-95B3-D15E89A4764F}" destId="{792C4C69-CBF1-4604-B770-FC0E0F1C6CCE}" srcOrd="0" destOrd="0" presId="urn:microsoft.com/office/officeart/2005/8/layout/vList2"/>
    <dgm:cxn modelId="{40F6A645-43CF-41E1-9BE1-4B85839FE3C8}" srcId="{805E14F2-C32A-4125-9465-2940190EF21D}" destId="{421C605A-81B4-47F3-8B68-5E155EB062BC}" srcOrd="0" destOrd="0" parTransId="{E73FF11A-F290-4D17-A3B8-E6B4B1CB80BC}" sibTransId="{13B8D576-ECEC-425B-AC98-5ACDDC44DDDB}"/>
    <dgm:cxn modelId="{BC9CC34C-3162-4ADB-A61B-ECA09AFFEAA7}" type="presOf" srcId="{42B67087-8227-4C31-8681-ECDA5EA336F3}" destId="{3B36602F-4E7B-471F-9623-CAD7327BD6A3}" srcOrd="0" destOrd="0" presId="urn:microsoft.com/office/officeart/2005/8/layout/vList2"/>
    <dgm:cxn modelId="{A60AEAA6-0792-4107-8441-D047C5AC76C9}" srcId="{805E14F2-C32A-4125-9465-2940190EF21D}" destId="{3556C15A-DDDE-40A9-B711-E202A887F5B4}" srcOrd="1" destOrd="0" parTransId="{F95FF8C8-F88C-4FDC-B657-6F1BC8E91A6B}" sibTransId="{083F6CCE-359A-436A-9182-9280E6C51EE9}"/>
    <dgm:cxn modelId="{612247B0-9023-44C0-94F1-9E4F5EB972DB}" type="presOf" srcId="{B930D945-D455-4ED0-99D3-AD3668FB0C3C}" destId="{C19C6B6D-44B9-43B2-AE2A-56ED6B6A651F}" srcOrd="0" destOrd="0" presId="urn:microsoft.com/office/officeart/2005/8/layout/vList2"/>
    <dgm:cxn modelId="{1348AAC2-DA49-403C-8C88-5383614C03D4}" type="presOf" srcId="{805E14F2-C32A-4125-9465-2940190EF21D}" destId="{5EFA11A0-3017-4852-8010-B947F11BBF8C}" srcOrd="0" destOrd="0" presId="urn:microsoft.com/office/officeart/2005/8/layout/vList2"/>
    <dgm:cxn modelId="{7E5615C6-FFFB-45E2-ABB2-3F399C309D45}" srcId="{805E14F2-C32A-4125-9465-2940190EF21D}" destId="{42B67087-8227-4C31-8681-ECDA5EA336F3}" srcOrd="3" destOrd="0" parTransId="{32811B84-E202-45D6-991D-5D4B67CE21FB}" sibTransId="{6AB4DF23-5C8D-4B8F-9F53-5D6F39A474AC}"/>
    <dgm:cxn modelId="{9DF669D3-7095-4658-8910-61B0BF292FBA}" type="presOf" srcId="{421C605A-81B4-47F3-8B68-5E155EB062BC}" destId="{716C33EE-5125-4368-8C22-B6A1E38DE7EE}" srcOrd="0" destOrd="0" presId="urn:microsoft.com/office/officeart/2005/8/layout/vList2"/>
    <dgm:cxn modelId="{3C2345D9-F223-4227-A40E-AE4BBB6A6AA7}" srcId="{805E14F2-C32A-4125-9465-2940190EF21D}" destId="{B930D945-D455-4ED0-99D3-AD3668FB0C3C}" srcOrd="2" destOrd="0" parTransId="{CF3CC1BB-2400-40E3-9AAA-14EC70005AF2}" sibTransId="{EE14127B-067F-4F60-8B00-A711BF4394B6}"/>
    <dgm:cxn modelId="{DFB90661-5AE8-425C-888E-266165FFD8D5}" type="presParOf" srcId="{5EFA11A0-3017-4852-8010-B947F11BBF8C}" destId="{716C33EE-5125-4368-8C22-B6A1E38DE7EE}" srcOrd="0" destOrd="0" presId="urn:microsoft.com/office/officeart/2005/8/layout/vList2"/>
    <dgm:cxn modelId="{D39D70F7-F1E6-44F0-BA23-184342D4413E}" type="presParOf" srcId="{5EFA11A0-3017-4852-8010-B947F11BBF8C}" destId="{E0709113-8769-44F1-B668-6924D4BFCE99}" srcOrd="1" destOrd="0" presId="urn:microsoft.com/office/officeart/2005/8/layout/vList2"/>
    <dgm:cxn modelId="{FE741322-AF43-40BC-92AF-09FBD46A32F2}" type="presParOf" srcId="{5EFA11A0-3017-4852-8010-B947F11BBF8C}" destId="{01C8142B-1753-44A4-A8F3-5D6F92AAF167}" srcOrd="2" destOrd="0" presId="urn:microsoft.com/office/officeart/2005/8/layout/vList2"/>
    <dgm:cxn modelId="{F81AF456-F47B-4FB1-9014-0CDAAD6B5A68}" type="presParOf" srcId="{5EFA11A0-3017-4852-8010-B947F11BBF8C}" destId="{255E36C0-BE9B-4E18-8EB3-2069075B1A34}" srcOrd="3" destOrd="0" presId="urn:microsoft.com/office/officeart/2005/8/layout/vList2"/>
    <dgm:cxn modelId="{8D23920D-A086-459A-A272-8AC70829CC60}" type="presParOf" srcId="{5EFA11A0-3017-4852-8010-B947F11BBF8C}" destId="{C19C6B6D-44B9-43B2-AE2A-56ED6B6A651F}" srcOrd="4" destOrd="0" presId="urn:microsoft.com/office/officeart/2005/8/layout/vList2"/>
    <dgm:cxn modelId="{2DABF36B-4788-48BD-8965-D66CE80A4FFC}" type="presParOf" srcId="{5EFA11A0-3017-4852-8010-B947F11BBF8C}" destId="{A8A8423F-903E-4338-9E2A-D92CFBD6DC08}" srcOrd="5" destOrd="0" presId="urn:microsoft.com/office/officeart/2005/8/layout/vList2"/>
    <dgm:cxn modelId="{9BB488C2-6C24-46D5-B64C-A0B23CE9C0BC}" type="presParOf" srcId="{5EFA11A0-3017-4852-8010-B947F11BBF8C}" destId="{3B36602F-4E7B-471F-9623-CAD7327BD6A3}" srcOrd="6" destOrd="0" presId="urn:microsoft.com/office/officeart/2005/8/layout/vList2"/>
    <dgm:cxn modelId="{7E65FA09-BDC3-4C14-906F-71A4AB21BEEA}" type="presParOf" srcId="{5EFA11A0-3017-4852-8010-B947F11BBF8C}" destId="{49E61507-E391-4287-BC98-483B60E850A9}" srcOrd="7" destOrd="0" presId="urn:microsoft.com/office/officeart/2005/8/layout/vList2"/>
    <dgm:cxn modelId="{DCE55AB2-F9C8-45A8-8E00-E08A6D162E03}" type="presParOf" srcId="{5EFA11A0-3017-4852-8010-B947F11BBF8C}" destId="{792C4C69-CBF1-4604-B770-FC0E0F1C6CC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6880DA-974C-44F8-8377-E3E3544CA56C}" type="doc">
      <dgm:prSet loTypeId="urn:microsoft.com/office/officeart/2005/8/layout/venn3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90AA750B-25CA-461E-A6C6-E4E5738D259F}">
      <dgm:prSet/>
      <dgm:spPr/>
      <dgm:t>
        <a:bodyPr/>
        <a:lstStyle/>
        <a:p>
          <a:r>
            <a:rPr lang="cs-CZ"/>
            <a:t>Výzkumník musí strávit velké množství času v terénu</a:t>
          </a:r>
        </a:p>
      </dgm:t>
    </dgm:pt>
    <dgm:pt modelId="{E4ACA6EF-5C38-4DD4-80EC-466C8D599875}" type="parTrans" cxnId="{6E7171D7-A7B3-425A-9A63-0524CEEDF485}">
      <dgm:prSet/>
      <dgm:spPr/>
      <dgm:t>
        <a:bodyPr/>
        <a:lstStyle/>
        <a:p>
          <a:endParaRPr lang="cs-CZ"/>
        </a:p>
      </dgm:t>
    </dgm:pt>
    <dgm:pt modelId="{C5964BAF-0057-4763-AAB6-DCD69039D79C}" type="sibTrans" cxnId="{6E7171D7-A7B3-425A-9A63-0524CEEDF485}">
      <dgm:prSet/>
      <dgm:spPr/>
      <dgm:t>
        <a:bodyPr/>
        <a:lstStyle/>
        <a:p>
          <a:endParaRPr lang="cs-CZ"/>
        </a:p>
      </dgm:t>
    </dgm:pt>
    <dgm:pt modelId="{E829E064-00E5-4E49-8D2E-F8818EBCE02B}">
      <dgm:prSet/>
      <dgm:spPr/>
      <dgm:t>
        <a:bodyPr/>
        <a:lstStyle/>
        <a:p>
          <a:r>
            <a:rPr lang="cs-CZ" dirty="0"/>
            <a:t>Musí věnovat ještě větší množství času analýze dat – pokud nepracujeme v týmu, je to „</a:t>
          </a:r>
          <a:r>
            <a:rPr lang="cs-CZ" dirty="0" err="1"/>
            <a:t>lonely</a:t>
          </a:r>
          <a:r>
            <a:rPr lang="cs-CZ" dirty="0"/>
            <a:t> business“</a:t>
          </a:r>
        </a:p>
      </dgm:t>
    </dgm:pt>
    <dgm:pt modelId="{A873F2C4-3B5C-4B84-BDD0-E0D3555C9E30}" type="parTrans" cxnId="{74D2C537-5E98-4B2D-AAAE-FD7D23F99097}">
      <dgm:prSet/>
      <dgm:spPr/>
      <dgm:t>
        <a:bodyPr/>
        <a:lstStyle/>
        <a:p>
          <a:endParaRPr lang="cs-CZ"/>
        </a:p>
      </dgm:t>
    </dgm:pt>
    <dgm:pt modelId="{853D89D3-99D1-4319-8C73-3C4822F92DAD}" type="sibTrans" cxnId="{74D2C537-5E98-4B2D-AAAE-FD7D23F99097}">
      <dgm:prSet/>
      <dgm:spPr/>
      <dgm:t>
        <a:bodyPr/>
        <a:lstStyle/>
        <a:p>
          <a:endParaRPr lang="cs-CZ"/>
        </a:p>
      </dgm:t>
    </dgm:pt>
    <dgm:pt modelId="{5A09DD77-F604-447D-A8EF-4150CD15C65D}">
      <dgm:prSet/>
      <dgm:spPr/>
      <dgm:t>
        <a:bodyPr/>
        <a:lstStyle/>
        <a:p>
          <a:r>
            <a:rPr lang="cs-CZ"/>
            <a:t>Musí napsat dlouhý článek/diplomku, protože jeho zjištění jsou podepřeny dlouhými citacemi z dat a často konfrontují různé perspektivy</a:t>
          </a:r>
        </a:p>
      </dgm:t>
    </dgm:pt>
    <dgm:pt modelId="{33699324-BEA5-455B-A73B-CD09C72DEC7C}" type="parTrans" cxnId="{69A3ADDF-4E18-47E5-8F4F-9D0ABEA4CD8B}">
      <dgm:prSet/>
      <dgm:spPr/>
      <dgm:t>
        <a:bodyPr/>
        <a:lstStyle/>
        <a:p>
          <a:endParaRPr lang="cs-CZ"/>
        </a:p>
      </dgm:t>
    </dgm:pt>
    <dgm:pt modelId="{BBA088B3-1A2C-45D1-8A28-50A1C5828435}" type="sibTrans" cxnId="{69A3ADDF-4E18-47E5-8F4F-9D0ABEA4CD8B}">
      <dgm:prSet/>
      <dgm:spPr/>
      <dgm:t>
        <a:bodyPr/>
        <a:lstStyle/>
        <a:p>
          <a:endParaRPr lang="cs-CZ"/>
        </a:p>
      </dgm:t>
    </dgm:pt>
    <dgm:pt modelId="{A5E6992A-1ED1-4C81-87D5-DEA8303545DF}">
      <dgm:prSet/>
      <dgm:spPr/>
      <dgm:t>
        <a:bodyPr/>
        <a:lstStyle/>
        <a:p>
          <a:r>
            <a:rPr lang="cs-CZ"/>
            <a:t>Musí být připraven následovat flexibilní plán výzkumu,  který se neustále mění a vyvíjí, protože kvalitativní výzkum nemá striktní pravidla</a:t>
          </a:r>
        </a:p>
      </dgm:t>
    </dgm:pt>
    <dgm:pt modelId="{CB0F25E8-69AD-4075-8E69-591F53E45899}" type="parTrans" cxnId="{65621019-17F7-46FB-9AA4-C0DD97393C7C}">
      <dgm:prSet/>
      <dgm:spPr/>
      <dgm:t>
        <a:bodyPr/>
        <a:lstStyle/>
        <a:p>
          <a:endParaRPr lang="cs-CZ"/>
        </a:p>
      </dgm:t>
    </dgm:pt>
    <dgm:pt modelId="{2B016953-A1AC-4797-963C-E8381EF23C34}" type="sibTrans" cxnId="{65621019-17F7-46FB-9AA4-C0DD97393C7C}">
      <dgm:prSet/>
      <dgm:spPr/>
      <dgm:t>
        <a:bodyPr/>
        <a:lstStyle/>
        <a:p>
          <a:endParaRPr lang="cs-CZ"/>
        </a:p>
      </dgm:t>
    </dgm:pt>
    <dgm:pt modelId="{B5B200E6-3275-49F5-BEA5-A19EAC33C4A6}" type="pres">
      <dgm:prSet presAssocID="{0E6880DA-974C-44F8-8377-E3E3544CA56C}" presName="Name0" presStyleCnt="0">
        <dgm:presLayoutVars>
          <dgm:dir/>
          <dgm:resizeHandles val="exact"/>
        </dgm:presLayoutVars>
      </dgm:prSet>
      <dgm:spPr/>
    </dgm:pt>
    <dgm:pt modelId="{F469F746-74D5-40A9-ADEF-F743ACAFE28F}" type="pres">
      <dgm:prSet presAssocID="{90AA750B-25CA-461E-A6C6-E4E5738D259F}" presName="Name5" presStyleLbl="vennNode1" presStyleIdx="0" presStyleCnt="4">
        <dgm:presLayoutVars>
          <dgm:bulletEnabled val="1"/>
        </dgm:presLayoutVars>
      </dgm:prSet>
      <dgm:spPr/>
    </dgm:pt>
    <dgm:pt modelId="{01FF2C50-25E2-47CA-899D-BEDAAA2B85A0}" type="pres">
      <dgm:prSet presAssocID="{C5964BAF-0057-4763-AAB6-DCD69039D79C}" presName="space" presStyleCnt="0"/>
      <dgm:spPr/>
    </dgm:pt>
    <dgm:pt modelId="{2EE49CB3-0F65-4913-8395-54D593E4AA91}" type="pres">
      <dgm:prSet presAssocID="{E829E064-00E5-4E49-8D2E-F8818EBCE02B}" presName="Name5" presStyleLbl="vennNode1" presStyleIdx="1" presStyleCnt="4">
        <dgm:presLayoutVars>
          <dgm:bulletEnabled val="1"/>
        </dgm:presLayoutVars>
      </dgm:prSet>
      <dgm:spPr/>
    </dgm:pt>
    <dgm:pt modelId="{803CF9F5-B247-475B-AF74-287FC3872A97}" type="pres">
      <dgm:prSet presAssocID="{853D89D3-99D1-4319-8C73-3C4822F92DAD}" presName="space" presStyleCnt="0"/>
      <dgm:spPr/>
    </dgm:pt>
    <dgm:pt modelId="{33824AF0-54ED-4E3D-B89D-FA34EC2FD9C1}" type="pres">
      <dgm:prSet presAssocID="{5A09DD77-F604-447D-A8EF-4150CD15C65D}" presName="Name5" presStyleLbl="vennNode1" presStyleIdx="2" presStyleCnt="4">
        <dgm:presLayoutVars>
          <dgm:bulletEnabled val="1"/>
        </dgm:presLayoutVars>
      </dgm:prSet>
      <dgm:spPr/>
    </dgm:pt>
    <dgm:pt modelId="{31DA9068-989B-42E8-90CA-D7349D008002}" type="pres">
      <dgm:prSet presAssocID="{BBA088B3-1A2C-45D1-8A28-50A1C5828435}" presName="space" presStyleCnt="0"/>
      <dgm:spPr/>
    </dgm:pt>
    <dgm:pt modelId="{431B0C14-0E88-495C-B685-AD896D188E2D}" type="pres">
      <dgm:prSet presAssocID="{A5E6992A-1ED1-4C81-87D5-DEA8303545DF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65621019-17F7-46FB-9AA4-C0DD97393C7C}" srcId="{0E6880DA-974C-44F8-8377-E3E3544CA56C}" destId="{A5E6992A-1ED1-4C81-87D5-DEA8303545DF}" srcOrd="3" destOrd="0" parTransId="{CB0F25E8-69AD-4075-8E69-591F53E45899}" sibTransId="{2B016953-A1AC-4797-963C-E8381EF23C34}"/>
    <dgm:cxn modelId="{5B9D7732-C680-4A38-A097-537D22A95094}" type="presOf" srcId="{0E6880DA-974C-44F8-8377-E3E3544CA56C}" destId="{B5B200E6-3275-49F5-BEA5-A19EAC33C4A6}" srcOrd="0" destOrd="0" presId="urn:microsoft.com/office/officeart/2005/8/layout/venn3"/>
    <dgm:cxn modelId="{ADE10D35-8EA0-4A0B-BE51-C47E385A77F4}" type="presOf" srcId="{A5E6992A-1ED1-4C81-87D5-DEA8303545DF}" destId="{431B0C14-0E88-495C-B685-AD896D188E2D}" srcOrd="0" destOrd="0" presId="urn:microsoft.com/office/officeart/2005/8/layout/venn3"/>
    <dgm:cxn modelId="{74D2C537-5E98-4B2D-AAAE-FD7D23F99097}" srcId="{0E6880DA-974C-44F8-8377-E3E3544CA56C}" destId="{E829E064-00E5-4E49-8D2E-F8818EBCE02B}" srcOrd="1" destOrd="0" parTransId="{A873F2C4-3B5C-4B84-BDD0-E0D3555C9E30}" sibTransId="{853D89D3-99D1-4319-8C73-3C4822F92DAD}"/>
    <dgm:cxn modelId="{C13D69A6-6001-4F66-AD58-F6522CC9B078}" type="presOf" srcId="{5A09DD77-F604-447D-A8EF-4150CD15C65D}" destId="{33824AF0-54ED-4E3D-B89D-FA34EC2FD9C1}" srcOrd="0" destOrd="0" presId="urn:microsoft.com/office/officeart/2005/8/layout/venn3"/>
    <dgm:cxn modelId="{29DDD7CB-15D3-4CE6-AC59-2F8AA11D4A20}" type="presOf" srcId="{90AA750B-25CA-461E-A6C6-E4E5738D259F}" destId="{F469F746-74D5-40A9-ADEF-F743ACAFE28F}" srcOrd="0" destOrd="0" presId="urn:microsoft.com/office/officeart/2005/8/layout/venn3"/>
    <dgm:cxn modelId="{6E7171D7-A7B3-425A-9A63-0524CEEDF485}" srcId="{0E6880DA-974C-44F8-8377-E3E3544CA56C}" destId="{90AA750B-25CA-461E-A6C6-E4E5738D259F}" srcOrd="0" destOrd="0" parTransId="{E4ACA6EF-5C38-4DD4-80EC-466C8D599875}" sibTransId="{C5964BAF-0057-4763-AAB6-DCD69039D79C}"/>
    <dgm:cxn modelId="{69A3ADDF-4E18-47E5-8F4F-9D0ABEA4CD8B}" srcId="{0E6880DA-974C-44F8-8377-E3E3544CA56C}" destId="{5A09DD77-F604-447D-A8EF-4150CD15C65D}" srcOrd="2" destOrd="0" parTransId="{33699324-BEA5-455B-A73B-CD09C72DEC7C}" sibTransId="{BBA088B3-1A2C-45D1-8A28-50A1C5828435}"/>
    <dgm:cxn modelId="{EE0288F5-DC15-485F-B946-9D03E41F179C}" type="presOf" srcId="{E829E064-00E5-4E49-8D2E-F8818EBCE02B}" destId="{2EE49CB3-0F65-4913-8395-54D593E4AA91}" srcOrd="0" destOrd="0" presId="urn:microsoft.com/office/officeart/2005/8/layout/venn3"/>
    <dgm:cxn modelId="{90A4CD4F-CE07-412D-BD89-9517817830EA}" type="presParOf" srcId="{B5B200E6-3275-49F5-BEA5-A19EAC33C4A6}" destId="{F469F746-74D5-40A9-ADEF-F743ACAFE28F}" srcOrd="0" destOrd="0" presId="urn:microsoft.com/office/officeart/2005/8/layout/venn3"/>
    <dgm:cxn modelId="{C04265C0-ADFE-4B79-B180-493389DA6264}" type="presParOf" srcId="{B5B200E6-3275-49F5-BEA5-A19EAC33C4A6}" destId="{01FF2C50-25E2-47CA-899D-BEDAAA2B85A0}" srcOrd="1" destOrd="0" presId="urn:microsoft.com/office/officeart/2005/8/layout/venn3"/>
    <dgm:cxn modelId="{DE1051EB-879B-4606-98A0-26B173005DF3}" type="presParOf" srcId="{B5B200E6-3275-49F5-BEA5-A19EAC33C4A6}" destId="{2EE49CB3-0F65-4913-8395-54D593E4AA91}" srcOrd="2" destOrd="0" presId="urn:microsoft.com/office/officeart/2005/8/layout/venn3"/>
    <dgm:cxn modelId="{338190FF-9413-4898-B4EF-05699E68290A}" type="presParOf" srcId="{B5B200E6-3275-49F5-BEA5-A19EAC33C4A6}" destId="{803CF9F5-B247-475B-AF74-287FC3872A97}" srcOrd="3" destOrd="0" presId="urn:microsoft.com/office/officeart/2005/8/layout/venn3"/>
    <dgm:cxn modelId="{67523366-E8F4-4126-8013-6541991B8BB5}" type="presParOf" srcId="{B5B200E6-3275-49F5-BEA5-A19EAC33C4A6}" destId="{33824AF0-54ED-4E3D-B89D-FA34EC2FD9C1}" srcOrd="4" destOrd="0" presId="urn:microsoft.com/office/officeart/2005/8/layout/venn3"/>
    <dgm:cxn modelId="{911D1268-6B0D-4010-A762-ACD3CE84206E}" type="presParOf" srcId="{B5B200E6-3275-49F5-BEA5-A19EAC33C4A6}" destId="{31DA9068-989B-42E8-90CA-D7349D008002}" srcOrd="5" destOrd="0" presId="urn:microsoft.com/office/officeart/2005/8/layout/venn3"/>
    <dgm:cxn modelId="{01CCF7CC-2F5C-49F7-89EF-F925558398CA}" type="presParOf" srcId="{B5B200E6-3275-49F5-BEA5-A19EAC33C4A6}" destId="{431B0C14-0E88-495C-B685-AD896D188E2D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08E297-1456-45A6-8344-444447D6432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018FE-D241-47B4-9F5F-B61CAA3BE33E}">
      <dgm:prSet/>
      <dgm:spPr/>
      <dgm:t>
        <a:bodyPr/>
        <a:lstStyle/>
        <a:p>
          <a:r>
            <a:rPr lang="cs-CZ" dirty="0"/>
            <a:t>Hypotézy </a:t>
          </a:r>
        </a:p>
      </dgm:t>
    </dgm:pt>
    <dgm:pt modelId="{AFDFE8A4-D624-4268-B050-9D0CFD12BD3B}" type="parTrans" cxnId="{1E1E5DA4-09BA-4A4D-A3CE-8C85D556289B}">
      <dgm:prSet/>
      <dgm:spPr/>
      <dgm:t>
        <a:bodyPr/>
        <a:lstStyle/>
        <a:p>
          <a:endParaRPr lang="cs-CZ"/>
        </a:p>
      </dgm:t>
    </dgm:pt>
    <dgm:pt modelId="{6CE65ACC-21F0-4C9C-9539-8EC4B0E73AE7}" type="sibTrans" cxnId="{1E1E5DA4-09BA-4A4D-A3CE-8C85D556289B}">
      <dgm:prSet/>
      <dgm:spPr/>
      <dgm:t>
        <a:bodyPr/>
        <a:lstStyle/>
        <a:p>
          <a:endParaRPr lang="cs-CZ"/>
        </a:p>
      </dgm:t>
    </dgm:pt>
    <dgm:pt modelId="{6C6C2C56-7658-4C3C-A33D-FE2A372ABE61}">
      <dgm:prSet/>
      <dgm:spPr/>
      <dgm:t>
        <a:bodyPr/>
        <a:lstStyle/>
        <a:p>
          <a:r>
            <a:rPr lang="cs-CZ"/>
            <a:t>Pozorování </a:t>
          </a:r>
        </a:p>
      </dgm:t>
    </dgm:pt>
    <dgm:pt modelId="{58DAE544-7F8D-4FF3-96EE-D1020A820805}" type="parTrans" cxnId="{63A7615A-4136-4FAA-8B88-DC2C35AFD002}">
      <dgm:prSet/>
      <dgm:spPr/>
      <dgm:t>
        <a:bodyPr/>
        <a:lstStyle/>
        <a:p>
          <a:endParaRPr lang="cs-CZ"/>
        </a:p>
      </dgm:t>
    </dgm:pt>
    <dgm:pt modelId="{A2E98BE6-2A8A-40F3-920E-088D6830DE7B}" type="sibTrans" cxnId="{63A7615A-4136-4FAA-8B88-DC2C35AFD002}">
      <dgm:prSet/>
      <dgm:spPr/>
      <dgm:t>
        <a:bodyPr/>
        <a:lstStyle/>
        <a:p>
          <a:endParaRPr lang="cs-CZ"/>
        </a:p>
      </dgm:t>
    </dgm:pt>
    <dgm:pt modelId="{B5B9EEAE-C29F-4587-BC1D-D1171063B404}">
      <dgm:prSet/>
      <dgm:spPr/>
      <dgm:t>
        <a:bodyPr/>
        <a:lstStyle/>
        <a:p>
          <a:r>
            <a:rPr lang="cs-CZ"/>
            <a:t>Přijaté/zamítnuté hypotézy</a:t>
          </a:r>
        </a:p>
      </dgm:t>
    </dgm:pt>
    <dgm:pt modelId="{44F57890-DA5C-42D4-9834-F37A7E15C599}" type="parTrans" cxnId="{5DC9CE4D-60D2-45EC-B76C-F2DDB3650AE6}">
      <dgm:prSet/>
      <dgm:spPr/>
      <dgm:t>
        <a:bodyPr/>
        <a:lstStyle/>
        <a:p>
          <a:endParaRPr lang="cs-CZ"/>
        </a:p>
      </dgm:t>
    </dgm:pt>
    <dgm:pt modelId="{1D7D04DA-EE47-4F09-9637-B54FA05E7EA3}" type="sibTrans" cxnId="{5DC9CE4D-60D2-45EC-B76C-F2DDB3650AE6}">
      <dgm:prSet/>
      <dgm:spPr/>
      <dgm:t>
        <a:bodyPr/>
        <a:lstStyle/>
        <a:p>
          <a:endParaRPr lang="cs-CZ"/>
        </a:p>
      </dgm:t>
    </dgm:pt>
    <dgm:pt modelId="{D942A058-5C49-4980-9F75-8705A659F0A3}" type="pres">
      <dgm:prSet presAssocID="{9B08E297-1456-45A6-8344-444447D6432E}" presName="Name0" presStyleCnt="0">
        <dgm:presLayoutVars>
          <dgm:dir/>
          <dgm:resizeHandles val="exact"/>
        </dgm:presLayoutVars>
      </dgm:prSet>
      <dgm:spPr/>
    </dgm:pt>
    <dgm:pt modelId="{92EAF504-81B6-4EC7-B83F-FD3BD7D423C9}" type="pres">
      <dgm:prSet presAssocID="{9B08E297-1456-45A6-8344-444447D6432E}" presName="arrow" presStyleLbl="bgShp" presStyleIdx="0" presStyleCnt="1"/>
      <dgm:spPr/>
    </dgm:pt>
    <dgm:pt modelId="{6DD1D4E5-D368-43AD-912D-1A3C8A9B34CA}" type="pres">
      <dgm:prSet presAssocID="{9B08E297-1456-45A6-8344-444447D6432E}" presName="points" presStyleCnt="0"/>
      <dgm:spPr/>
    </dgm:pt>
    <dgm:pt modelId="{AF8EA8B2-7165-4908-890C-510FD6911A58}" type="pres">
      <dgm:prSet presAssocID="{BF1018FE-D241-47B4-9F5F-B61CAA3BE33E}" presName="compositeA" presStyleCnt="0"/>
      <dgm:spPr/>
    </dgm:pt>
    <dgm:pt modelId="{507ED0B9-B330-455F-A809-E476448AAB85}" type="pres">
      <dgm:prSet presAssocID="{BF1018FE-D241-47B4-9F5F-B61CAA3BE33E}" presName="textA" presStyleLbl="revTx" presStyleIdx="0" presStyleCnt="3">
        <dgm:presLayoutVars>
          <dgm:bulletEnabled val="1"/>
        </dgm:presLayoutVars>
      </dgm:prSet>
      <dgm:spPr/>
    </dgm:pt>
    <dgm:pt modelId="{82B84700-9569-481B-ACA8-B5D5A6D2AFF9}" type="pres">
      <dgm:prSet presAssocID="{BF1018FE-D241-47B4-9F5F-B61CAA3BE33E}" presName="circleA" presStyleLbl="node1" presStyleIdx="0" presStyleCnt="3"/>
      <dgm:spPr/>
    </dgm:pt>
    <dgm:pt modelId="{212E63A9-161E-412F-BC69-CC8A9B7242AD}" type="pres">
      <dgm:prSet presAssocID="{BF1018FE-D241-47B4-9F5F-B61CAA3BE33E}" presName="spaceA" presStyleCnt="0"/>
      <dgm:spPr/>
    </dgm:pt>
    <dgm:pt modelId="{5A14C58D-DFFF-4D78-BC9C-369D31B97D06}" type="pres">
      <dgm:prSet presAssocID="{6CE65ACC-21F0-4C9C-9539-8EC4B0E73AE7}" presName="space" presStyleCnt="0"/>
      <dgm:spPr/>
    </dgm:pt>
    <dgm:pt modelId="{BBCDD3FF-60CC-4AC1-8C2A-4EAAAD519F29}" type="pres">
      <dgm:prSet presAssocID="{6C6C2C56-7658-4C3C-A33D-FE2A372ABE61}" presName="compositeB" presStyleCnt="0"/>
      <dgm:spPr/>
    </dgm:pt>
    <dgm:pt modelId="{E5C77B3E-A5F3-457E-86D7-5672E3DD0219}" type="pres">
      <dgm:prSet presAssocID="{6C6C2C56-7658-4C3C-A33D-FE2A372ABE61}" presName="textB" presStyleLbl="revTx" presStyleIdx="1" presStyleCnt="3">
        <dgm:presLayoutVars>
          <dgm:bulletEnabled val="1"/>
        </dgm:presLayoutVars>
      </dgm:prSet>
      <dgm:spPr/>
    </dgm:pt>
    <dgm:pt modelId="{535F1D8A-F35D-4984-9BB2-332473772DF8}" type="pres">
      <dgm:prSet presAssocID="{6C6C2C56-7658-4C3C-A33D-FE2A372ABE61}" presName="circleB" presStyleLbl="node1" presStyleIdx="1" presStyleCnt="3"/>
      <dgm:spPr/>
    </dgm:pt>
    <dgm:pt modelId="{6EA4C471-0CF1-422C-A644-2B56340C796E}" type="pres">
      <dgm:prSet presAssocID="{6C6C2C56-7658-4C3C-A33D-FE2A372ABE61}" presName="spaceB" presStyleCnt="0"/>
      <dgm:spPr/>
    </dgm:pt>
    <dgm:pt modelId="{BFED8FAA-3D24-4698-B8C1-E3F0D2809578}" type="pres">
      <dgm:prSet presAssocID="{A2E98BE6-2A8A-40F3-920E-088D6830DE7B}" presName="space" presStyleCnt="0"/>
      <dgm:spPr/>
    </dgm:pt>
    <dgm:pt modelId="{09731C2D-4783-45ED-9C79-57FA83BC4637}" type="pres">
      <dgm:prSet presAssocID="{B5B9EEAE-C29F-4587-BC1D-D1171063B404}" presName="compositeA" presStyleCnt="0"/>
      <dgm:spPr/>
    </dgm:pt>
    <dgm:pt modelId="{4EB02587-133F-4B3E-B535-B7667AC9694B}" type="pres">
      <dgm:prSet presAssocID="{B5B9EEAE-C29F-4587-BC1D-D1171063B404}" presName="textA" presStyleLbl="revTx" presStyleIdx="2" presStyleCnt="3">
        <dgm:presLayoutVars>
          <dgm:bulletEnabled val="1"/>
        </dgm:presLayoutVars>
      </dgm:prSet>
      <dgm:spPr/>
    </dgm:pt>
    <dgm:pt modelId="{39800D2C-974B-498B-A990-3674FF7766D0}" type="pres">
      <dgm:prSet presAssocID="{B5B9EEAE-C29F-4587-BC1D-D1171063B404}" presName="circleA" presStyleLbl="node1" presStyleIdx="2" presStyleCnt="3"/>
      <dgm:spPr/>
    </dgm:pt>
    <dgm:pt modelId="{537E890F-114B-427F-B0B4-7DD562DAA983}" type="pres">
      <dgm:prSet presAssocID="{B5B9EEAE-C29F-4587-BC1D-D1171063B404}" presName="spaceA" presStyleCnt="0"/>
      <dgm:spPr/>
    </dgm:pt>
  </dgm:ptLst>
  <dgm:cxnLst>
    <dgm:cxn modelId="{A3A1DF35-349C-480D-B166-7F50B2E50B41}" type="presOf" srcId="{6C6C2C56-7658-4C3C-A33D-FE2A372ABE61}" destId="{E5C77B3E-A5F3-457E-86D7-5672E3DD0219}" srcOrd="0" destOrd="0" presId="urn:microsoft.com/office/officeart/2005/8/layout/hProcess11"/>
    <dgm:cxn modelId="{5DC9CE4D-60D2-45EC-B76C-F2DDB3650AE6}" srcId="{9B08E297-1456-45A6-8344-444447D6432E}" destId="{B5B9EEAE-C29F-4587-BC1D-D1171063B404}" srcOrd="2" destOrd="0" parTransId="{44F57890-DA5C-42D4-9834-F37A7E15C599}" sibTransId="{1D7D04DA-EE47-4F09-9637-B54FA05E7EA3}"/>
    <dgm:cxn modelId="{A82F4A75-F473-467A-98A0-C1E8E3350F98}" type="presOf" srcId="{B5B9EEAE-C29F-4587-BC1D-D1171063B404}" destId="{4EB02587-133F-4B3E-B535-B7667AC9694B}" srcOrd="0" destOrd="0" presId="urn:microsoft.com/office/officeart/2005/8/layout/hProcess11"/>
    <dgm:cxn modelId="{63A7615A-4136-4FAA-8B88-DC2C35AFD002}" srcId="{9B08E297-1456-45A6-8344-444447D6432E}" destId="{6C6C2C56-7658-4C3C-A33D-FE2A372ABE61}" srcOrd="1" destOrd="0" parTransId="{58DAE544-7F8D-4FF3-96EE-D1020A820805}" sibTransId="{A2E98BE6-2A8A-40F3-920E-088D6830DE7B}"/>
    <dgm:cxn modelId="{1444ED98-A801-47D6-8A10-08E4EDFF395D}" type="presOf" srcId="{9B08E297-1456-45A6-8344-444447D6432E}" destId="{D942A058-5C49-4980-9F75-8705A659F0A3}" srcOrd="0" destOrd="0" presId="urn:microsoft.com/office/officeart/2005/8/layout/hProcess11"/>
    <dgm:cxn modelId="{1E1E5DA4-09BA-4A4D-A3CE-8C85D556289B}" srcId="{9B08E297-1456-45A6-8344-444447D6432E}" destId="{BF1018FE-D241-47B4-9F5F-B61CAA3BE33E}" srcOrd="0" destOrd="0" parTransId="{AFDFE8A4-D624-4268-B050-9D0CFD12BD3B}" sibTransId="{6CE65ACC-21F0-4C9C-9539-8EC4B0E73AE7}"/>
    <dgm:cxn modelId="{134637DC-3942-4A90-AA37-21C8F8C0187D}" type="presOf" srcId="{BF1018FE-D241-47B4-9F5F-B61CAA3BE33E}" destId="{507ED0B9-B330-455F-A809-E476448AAB85}" srcOrd="0" destOrd="0" presId="urn:microsoft.com/office/officeart/2005/8/layout/hProcess11"/>
    <dgm:cxn modelId="{41B933A4-D37F-451A-8D43-1A3FB5F7B857}" type="presParOf" srcId="{D942A058-5C49-4980-9F75-8705A659F0A3}" destId="{92EAF504-81B6-4EC7-B83F-FD3BD7D423C9}" srcOrd="0" destOrd="0" presId="urn:microsoft.com/office/officeart/2005/8/layout/hProcess11"/>
    <dgm:cxn modelId="{751297E1-BCC1-4CB9-9F06-C5DF21C26093}" type="presParOf" srcId="{D942A058-5C49-4980-9F75-8705A659F0A3}" destId="{6DD1D4E5-D368-43AD-912D-1A3C8A9B34CA}" srcOrd="1" destOrd="0" presId="urn:microsoft.com/office/officeart/2005/8/layout/hProcess11"/>
    <dgm:cxn modelId="{5B2A492D-E7B6-4CF3-9548-DE0781D1BBC3}" type="presParOf" srcId="{6DD1D4E5-D368-43AD-912D-1A3C8A9B34CA}" destId="{AF8EA8B2-7165-4908-890C-510FD6911A58}" srcOrd="0" destOrd="0" presId="urn:microsoft.com/office/officeart/2005/8/layout/hProcess11"/>
    <dgm:cxn modelId="{7146DB5C-2B33-40AA-8548-C0E73CA34ED9}" type="presParOf" srcId="{AF8EA8B2-7165-4908-890C-510FD6911A58}" destId="{507ED0B9-B330-455F-A809-E476448AAB85}" srcOrd="0" destOrd="0" presId="urn:microsoft.com/office/officeart/2005/8/layout/hProcess11"/>
    <dgm:cxn modelId="{1D6A09D4-E074-424F-B9B7-CC2792E4B736}" type="presParOf" srcId="{AF8EA8B2-7165-4908-890C-510FD6911A58}" destId="{82B84700-9569-481B-ACA8-B5D5A6D2AFF9}" srcOrd="1" destOrd="0" presId="urn:microsoft.com/office/officeart/2005/8/layout/hProcess11"/>
    <dgm:cxn modelId="{96A76ECD-44BA-43F4-BA31-DA2704425BA8}" type="presParOf" srcId="{AF8EA8B2-7165-4908-890C-510FD6911A58}" destId="{212E63A9-161E-412F-BC69-CC8A9B7242AD}" srcOrd="2" destOrd="0" presId="urn:microsoft.com/office/officeart/2005/8/layout/hProcess11"/>
    <dgm:cxn modelId="{458D5FBC-06E9-406B-99C3-F2E6BA7ED770}" type="presParOf" srcId="{6DD1D4E5-D368-43AD-912D-1A3C8A9B34CA}" destId="{5A14C58D-DFFF-4D78-BC9C-369D31B97D06}" srcOrd="1" destOrd="0" presId="urn:microsoft.com/office/officeart/2005/8/layout/hProcess11"/>
    <dgm:cxn modelId="{A8FAEA44-EC2B-42F3-A1B9-98E39FC87649}" type="presParOf" srcId="{6DD1D4E5-D368-43AD-912D-1A3C8A9B34CA}" destId="{BBCDD3FF-60CC-4AC1-8C2A-4EAAAD519F29}" srcOrd="2" destOrd="0" presId="urn:microsoft.com/office/officeart/2005/8/layout/hProcess11"/>
    <dgm:cxn modelId="{2E0F8654-E08E-484D-A361-92F28096E487}" type="presParOf" srcId="{BBCDD3FF-60CC-4AC1-8C2A-4EAAAD519F29}" destId="{E5C77B3E-A5F3-457E-86D7-5672E3DD0219}" srcOrd="0" destOrd="0" presId="urn:microsoft.com/office/officeart/2005/8/layout/hProcess11"/>
    <dgm:cxn modelId="{104AB884-DD9A-4355-B138-5E20CA5E0A8E}" type="presParOf" srcId="{BBCDD3FF-60CC-4AC1-8C2A-4EAAAD519F29}" destId="{535F1D8A-F35D-4984-9BB2-332473772DF8}" srcOrd="1" destOrd="0" presId="urn:microsoft.com/office/officeart/2005/8/layout/hProcess11"/>
    <dgm:cxn modelId="{857598B3-80B8-4147-95B1-C709E576FCD1}" type="presParOf" srcId="{BBCDD3FF-60CC-4AC1-8C2A-4EAAAD519F29}" destId="{6EA4C471-0CF1-422C-A644-2B56340C796E}" srcOrd="2" destOrd="0" presId="urn:microsoft.com/office/officeart/2005/8/layout/hProcess11"/>
    <dgm:cxn modelId="{664D1118-9C85-4C34-84C8-E04266FA0BAF}" type="presParOf" srcId="{6DD1D4E5-D368-43AD-912D-1A3C8A9B34CA}" destId="{BFED8FAA-3D24-4698-B8C1-E3F0D2809578}" srcOrd="3" destOrd="0" presId="urn:microsoft.com/office/officeart/2005/8/layout/hProcess11"/>
    <dgm:cxn modelId="{4AAB7A92-996B-47B7-8CA9-1B87A205660F}" type="presParOf" srcId="{6DD1D4E5-D368-43AD-912D-1A3C8A9B34CA}" destId="{09731C2D-4783-45ED-9C79-57FA83BC4637}" srcOrd="4" destOrd="0" presId="urn:microsoft.com/office/officeart/2005/8/layout/hProcess11"/>
    <dgm:cxn modelId="{AB4CDA1C-3333-4F33-9DBB-B18A3AF287BE}" type="presParOf" srcId="{09731C2D-4783-45ED-9C79-57FA83BC4637}" destId="{4EB02587-133F-4B3E-B535-B7667AC9694B}" srcOrd="0" destOrd="0" presId="urn:microsoft.com/office/officeart/2005/8/layout/hProcess11"/>
    <dgm:cxn modelId="{EF59164F-E70B-41E9-A378-0B9046D2D17C}" type="presParOf" srcId="{09731C2D-4783-45ED-9C79-57FA83BC4637}" destId="{39800D2C-974B-498B-A990-3674FF7766D0}" srcOrd="1" destOrd="0" presId="urn:microsoft.com/office/officeart/2005/8/layout/hProcess11"/>
    <dgm:cxn modelId="{0E676B50-F0FB-4D88-9F8C-78C8F6FE1F4B}" type="presParOf" srcId="{09731C2D-4783-45ED-9C79-57FA83BC4637}" destId="{537E890F-114B-427F-B0B4-7DD562DAA98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61771-C4CF-450E-9CF0-A19602F0421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A3F71AB-E9F0-428C-A2F0-5CD49F3D41DF}">
      <dgm:prSet/>
      <dgm:spPr/>
      <dgm:t>
        <a:bodyPr/>
        <a:lstStyle/>
        <a:p>
          <a:r>
            <a:rPr lang="cs-CZ"/>
            <a:t>Pozorování/ Problém </a:t>
          </a:r>
        </a:p>
      </dgm:t>
    </dgm:pt>
    <dgm:pt modelId="{9132E751-8D1C-4289-9ED1-7C33FD6E5486}" type="parTrans" cxnId="{3624982E-6E7D-4702-AC35-7B3B0BDABD4B}">
      <dgm:prSet/>
      <dgm:spPr/>
      <dgm:t>
        <a:bodyPr/>
        <a:lstStyle/>
        <a:p>
          <a:endParaRPr lang="cs-CZ"/>
        </a:p>
      </dgm:t>
    </dgm:pt>
    <dgm:pt modelId="{96FE8467-33D5-4369-9AE2-CA3FBD2BC390}" type="sibTrans" cxnId="{3624982E-6E7D-4702-AC35-7B3B0BDABD4B}">
      <dgm:prSet/>
      <dgm:spPr/>
      <dgm:t>
        <a:bodyPr/>
        <a:lstStyle/>
        <a:p>
          <a:endParaRPr lang="cs-CZ"/>
        </a:p>
      </dgm:t>
    </dgm:pt>
    <dgm:pt modelId="{A940D1AB-FE09-464E-8D17-C5C7F2BEF6A0}">
      <dgm:prSet/>
      <dgm:spPr/>
      <dgm:t>
        <a:bodyPr/>
        <a:lstStyle/>
        <a:p>
          <a:r>
            <a:rPr lang="cs-CZ"/>
            <a:t>Nalezené pravidelnosti </a:t>
          </a:r>
        </a:p>
      </dgm:t>
    </dgm:pt>
    <dgm:pt modelId="{37AF3109-3E4E-496C-AC39-D18CAEBF2FF9}" type="parTrans" cxnId="{B77B252A-0138-423C-8A26-3A552B567AEC}">
      <dgm:prSet/>
      <dgm:spPr/>
      <dgm:t>
        <a:bodyPr/>
        <a:lstStyle/>
        <a:p>
          <a:endParaRPr lang="cs-CZ"/>
        </a:p>
      </dgm:t>
    </dgm:pt>
    <dgm:pt modelId="{FD8F50AF-854D-4BCB-9546-0E7F9CDEC7CA}" type="sibTrans" cxnId="{B77B252A-0138-423C-8A26-3A552B567AEC}">
      <dgm:prSet/>
      <dgm:spPr/>
      <dgm:t>
        <a:bodyPr/>
        <a:lstStyle/>
        <a:p>
          <a:endParaRPr lang="cs-CZ"/>
        </a:p>
      </dgm:t>
    </dgm:pt>
    <dgm:pt modelId="{FD11A9C2-0244-4B56-9D01-C90540AE603E}">
      <dgm:prSet/>
      <dgm:spPr/>
      <dgm:t>
        <a:bodyPr/>
        <a:lstStyle/>
        <a:p>
          <a:r>
            <a:rPr lang="cs-CZ"/>
            <a:t>Předběžné závěry </a:t>
          </a:r>
        </a:p>
      </dgm:t>
    </dgm:pt>
    <dgm:pt modelId="{29A18D85-D233-4D15-AF3D-F612888B4F9B}" type="parTrans" cxnId="{F0436D49-CFC5-4CF4-A9A7-DC98DA3E3CD3}">
      <dgm:prSet/>
      <dgm:spPr/>
      <dgm:t>
        <a:bodyPr/>
        <a:lstStyle/>
        <a:p>
          <a:endParaRPr lang="cs-CZ"/>
        </a:p>
      </dgm:t>
    </dgm:pt>
    <dgm:pt modelId="{2B745740-D1CB-48AF-B10A-23B2775343FD}" type="sibTrans" cxnId="{F0436D49-CFC5-4CF4-A9A7-DC98DA3E3CD3}">
      <dgm:prSet/>
      <dgm:spPr/>
      <dgm:t>
        <a:bodyPr/>
        <a:lstStyle/>
        <a:p>
          <a:endParaRPr lang="cs-CZ"/>
        </a:p>
      </dgm:t>
    </dgm:pt>
    <dgm:pt modelId="{24709226-9930-4F31-B68B-F2EAA64F96A1}">
      <dgm:prSet/>
      <dgm:spPr/>
      <dgm:t>
        <a:bodyPr/>
        <a:lstStyle/>
        <a:p>
          <a:r>
            <a:rPr lang="cs-CZ"/>
            <a:t>TEORIE </a:t>
          </a:r>
        </a:p>
      </dgm:t>
    </dgm:pt>
    <dgm:pt modelId="{88FE55CC-2348-456D-A37A-C289AFE29F0B}" type="parTrans" cxnId="{593328F0-1EF4-4F17-A1B0-8334F20F4149}">
      <dgm:prSet/>
      <dgm:spPr/>
      <dgm:t>
        <a:bodyPr/>
        <a:lstStyle/>
        <a:p>
          <a:endParaRPr lang="cs-CZ"/>
        </a:p>
      </dgm:t>
    </dgm:pt>
    <dgm:pt modelId="{3199BA97-402D-4E73-B5CD-509220577874}" type="sibTrans" cxnId="{593328F0-1EF4-4F17-A1B0-8334F20F4149}">
      <dgm:prSet/>
      <dgm:spPr/>
      <dgm:t>
        <a:bodyPr/>
        <a:lstStyle/>
        <a:p>
          <a:endParaRPr lang="cs-CZ"/>
        </a:p>
      </dgm:t>
    </dgm:pt>
    <dgm:pt modelId="{EF0FEC32-5469-4E4B-BE71-63D4DCB295C8}" type="pres">
      <dgm:prSet presAssocID="{24E61771-C4CF-450E-9CF0-A19602F0421E}" presName="Name0" presStyleCnt="0">
        <dgm:presLayoutVars>
          <dgm:dir/>
          <dgm:resizeHandles val="exact"/>
        </dgm:presLayoutVars>
      </dgm:prSet>
      <dgm:spPr/>
    </dgm:pt>
    <dgm:pt modelId="{E365C9DE-34AC-4271-B684-A05AC8E664E0}" type="pres">
      <dgm:prSet presAssocID="{24E61771-C4CF-450E-9CF0-A19602F0421E}" presName="arrow" presStyleLbl="bgShp" presStyleIdx="0" presStyleCnt="1"/>
      <dgm:spPr/>
    </dgm:pt>
    <dgm:pt modelId="{47B7D022-20A9-4A29-9AFF-793322B14E18}" type="pres">
      <dgm:prSet presAssocID="{24E61771-C4CF-450E-9CF0-A19602F0421E}" presName="points" presStyleCnt="0"/>
      <dgm:spPr/>
    </dgm:pt>
    <dgm:pt modelId="{86F02172-7AFA-4E92-A1A0-0AB53E56E632}" type="pres">
      <dgm:prSet presAssocID="{CA3F71AB-E9F0-428C-A2F0-5CD49F3D41DF}" presName="compositeA" presStyleCnt="0"/>
      <dgm:spPr/>
    </dgm:pt>
    <dgm:pt modelId="{99D02F0E-FB30-4700-B2DC-EDC89E005B5D}" type="pres">
      <dgm:prSet presAssocID="{CA3F71AB-E9F0-428C-A2F0-5CD49F3D41DF}" presName="textA" presStyleLbl="revTx" presStyleIdx="0" presStyleCnt="4">
        <dgm:presLayoutVars>
          <dgm:bulletEnabled val="1"/>
        </dgm:presLayoutVars>
      </dgm:prSet>
      <dgm:spPr/>
    </dgm:pt>
    <dgm:pt modelId="{2FDF8A08-53CB-4BE3-B655-6D90098DF052}" type="pres">
      <dgm:prSet presAssocID="{CA3F71AB-E9F0-428C-A2F0-5CD49F3D41DF}" presName="circleA" presStyleLbl="node1" presStyleIdx="0" presStyleCnt="4"/>
      <dgm:spPr/>
    </dgm:pt>
    <dgm:pt modelId="{54A66F16-AEA9-480C-BF60-0790B1473381}" type="pres">
      <dgm:prSet presAssocID="{CA3F71AB-E9F0-428C-A2F0-5CD49F3D41DF}" presName="spaceA" presStyleCnt="0"/>
      <dgm:spPr/>
    </dgm:pt>
    <dgm:pt modelId="{17762D37-B40C-42CB-A976-E73B0EA5DD58}" type="pres">
      <dgm:prSet presAssocID="{96FE8467-33D5-4369-9AE2-CA3FBD2BC390}" presName="space" presStyleCnt="0"/>
      <dgm:spPr/>
    </dgm:pt>
    <dgm:pt modelId="{C7094F04-2F63-4EEC-BD7B-B4330408F32A}" type="pres">
      <dgm:prSet presAssocID="{A940D1AB-FE09-464E-8D17-C5C7F2BEF6A0}" presName="compositeB" presStyleCnt="0"/>
      <dgm:spPr/>
    </dgm:pt>
    <dgm:pt modelId="{978CDF80-4AFD-4895-B07B-F2C756404B66}" type="pres">
      <dgm:prSet presAssocID="{A940D1AB-FE09-464E-8D17-C5C7F2BEF6A0}" presName="textB" presStyleLbl="revTx" presStyleIdx="1" presStyleCnt="4">
        <dgm:presLayoutVars>
          <dgm:bulletEnabled val="1"/>
        </dgm:presLayoutVars>
      </dgm:prSet>
      <dgm:spPr/>
    </dgm:pt>
    <dgm:pt modelId="{3F402B40-2CA0-48F4-8B40-D935846D27BF}" type="pres">
      <dgm:prSet presAssocID="{A940D1AB-FE09-464E-8D17-C5C7F2BEF6A0}" presName="circleB" presStyleLbl="node1" presStyleIdx="1" presStyleCnt="4"/>
      <dgm:spPr/>
    </dgm:pt>
    <dgm:pt modelId="{97451C97-E0A2-4BD3-B4BB-EBD4BD211C89}" type="pres">
      <dgm:prSet presAssocID="{A940D1AB-FE09-464E-8D17-C5C7F2BEF6A0}" presName="spaceB" presStyleCnt="0"/>
      <dgm:spPr/>
    </dgm:pt>
    <dgm:pt modelId="{275880E5-171B-4D28-874C-2D08647EA80A}" type="pres">
      <dgm:prSet presAssocID="{FD8F50AF-854D-4BCB-9546-0E7F9CDEC7CA}" presName="space" presStyleCnt="0"/>
      <dgm:spPr/>
    </dgm:pt>
    <dgm:pt modelId="{D033009F-BDF9-453C-8EB4-16F7F9955472}" type="pres">
      <dgm:prSet presAssocID="{FD11A9C2-0244-4B56-9D01-C90540AE603E}" presName="compositeA" presStyleCnt="0"/>
      <dgm:spPr/>
    </dgm:pt>
    <dgm:pt modelId="{E2FCF719-5D4D-407C-946E-C9C950429474}" type="pres">
      <dgm:prSet presAssocID="{FD11A9C2-0244-4B56-9D01-C90540AE603E}" presName="textA" presStyleLbl="revTx" presStyleIdx="2" presStyleCnt="4">
        <dgm:presLayoutVars>
          <dgm:bulletEnabled val="1"/>
        </dgm:presLayoutVars>
      </dgm:prSet>
      <dgm:spPr/>
    </dgm:pt>
    <dgm:pt modelId="{9942A8D8-8A54-47A6-9109-BABD8B5A670C}" type="pres">
      <dgm:prSet presAssocID="{FD11A9C2-0244-4B56-9D01-C90540AE603E}" presName="circleA" presStyleLbl="node1" presStyleIdx="2" presStyleCnt="4"/>
      <dgm:spPr/>
    </dgm:pt>
    <dgm:pt modelId="{EB8CFF44-B2FF-4768-9C64-218A0F23D8BC}" type="pres">
      <dgm:prSet presAssocID="{FD11A9C2-0244-4B56-9D01-C90540AE603E}" presName="spaceA" presStyleCnt="0"/>
      <dgm:spPr/>
    </dgm:pt>
    <dgm:pt modelId="{3E04CA2F-589A-44CB-ACBD-7E0A3481746B}" type="pres">
      <dgm:prSet presAssocID="{2B745740-D1CB-48AF-B10A-23B2775343FD}" presName="space" presStyleCnt="0"/>
      <dgm:spPr/>
    </dgm:pt>
    <dgm:pt modelId="{744CAA10-49D2-4C44-A1BE-84715330714C}" type="pres">
      <dgm:prSet presAssocID="{24709226-9930-4F31-B68B-F2EAA64F96A1}" presName="compositeB" presStyleCnt="0"/>
      <dgm:spPr/>
    </dgm:pt>
    <dgm:pt modelId="{68D0E9D9-1DBC-41A6-A7D9-431F8F1B76AE}" type="pres">
      <dgm:prSet presAssocID="{24709226-9930-4F31-B68B-F2EAA64F96A1}" presName="textB" presStyleLbl="revTx" presStyleIdx="3" presStyleCnt="4">
        <dgm:presLayoutVars>
          <dgm:bulletEnabled val="1"/>
        </dgm:presLayoutVars>
      </dgm:prSet>
      <dgm:spPr/>
    </dgm:pt>
    <dgm:pt modelId="{994018FE-67BE-4189-BDEA-9B381B485956}" type="pres">
      <dgm:prSet presAssocID="{24709226-9930-4F31-B68B-F2EAA64F96A1}" presName="circleB" presStyleLbl="node1" presStyleIdx="3" presStyleCnt="4"/>
      <dgm:spPr/>
    </dgm:pt>
    <dgm:pt modelId="{0A18FEE3-DD89-46CA-AE31-66EB940114D4}" type="pres">
      <dgm:prSet presAssocID="{24709226-9930-4F31-B68B-F2EAA64F96A1}" presName="spaceB" presStyleCnt="0"/>
      <dgm:spPr/>
    </dgm:pt>
  </dgm:ptLst>
  <dgm:cxnLst>
    <dgm:cxn modelId="{B77B252A-0138-423C-8A26-3A552B567AEC}" srcId="{24E61771-C4CF-450E-9CF0-A19602F0421E}" destId="{A940D1AB-FE09-464E-8D17-C5C7F2BEF6A0}" srcOrd="1" destOrd="0" parTransId="{37AF3109-3E4E-496C-AC39-D18CAEBF2FF9}" sibTransId="{FD8F50AF-854D-4BCB-9546-0E7F9CDEC7CA}"/>
    <dgm:cxn modelId="{6D2C792C-EEF0-4090-A4C3-A167227273AF}" type="presOf" srcId="{FD11A9C2-0244-4B56-9D01-C90540AE603E}" destId="{E2FCF719-5D4D-407C-946E-C9C950429474}" srcOrd="0" destOrd="0" presId="urn:microsoft.com/office/officeart/2005/8/layout/hProcess11"/>
    <dgm:cxn modelId="{3624982E-6E7D-4702-AC35-7B3B0BDABD4B}" srcId="{24E61771-C4CF-450E-9CF0-A19602F0421E}" destId="{CA3F71AB-E9F0-428C-A2F0-5CD49F3D41DF}" srcOrd="0" destOrd="0" parTransId="{9132E751-8D1C-4289-9ED1-7C33FD6E5486}" sibTransId="{96FE8467-33D5-4369-9AE2-CA3FBD2BC390}"/>
    <dgm:cxn modelId="{F0436D49-CFC5-4CF4-A9A7-DC98DA3E3CD3}" srcId="{24E61771-C4CF-450E-9CF0-A19602F0421E}" destId="{FD11A9C2-0244-4B56-9D01-C90540AE603E}" srcOrd="2" destOrd="0" parTransId="{29A18D85-D233-4D15-AF3D-F612888B4F9B}" sibTransId="{2B745740-D1CB-48AF-B10A-23B2775343FD}"/>
    <dgm:cxn modelId="{AE926978-9193-4284-97BF-170BD0F96D16}" type="presOf" srcId="{24E61771-C4CF-450E-9CF0-A19602F0421E}" destId="{EF0FEC32-5469-4E4B-BE71-63D4DCB295C8}" srcOrd="0" destOrd="0" presId="urn:microsoft.com/office/officeart/2005/8/layout/hProcess11"/>
    <dgm:cxn modelId="{EBA59CAD-10F3-48DA-B580-04CE548DF19F}" type="presOf" srcId="{A940D1AB-FE09-464E-8D17-C5C7F2BEF6A0}" destId="{978CDF80-4AFD-4895-B07B-F2C756404B66}" srcOrd="0" destOrd="0" presId="urn:microsoft.com/office/officeart/2005/8/layout/hProcess11"/>
    <dgm:cxn modelId="{765776D7-D6A5-41AD-9957-835A0BE50FE0}" type="presOf" srcId="{CA3F71AB-E9F0-428C-A2F0-5CD49F3D41DF}" destId="{99D02F0E-FB30-4700-B2DC-EDC89E005B5D}" srcOrd="0" destOrd="0" presId="urn:microsoft.com/office/officeart/2005/8/layout/hProcess11"/>
    <dgm:cxn modelId="{0A085EE9-6FA9-4452-8160-CF889FB55B7E}" type="presOf" srcId="{24709226-9930-4F31-B68B-F2EAA64F96A1}" destId="{68D0E9D9-1DBC-41A6-A7D9-431F8F1B76AE}" srcOrd="0" destOrd="0" presId="urn:microsoft.com/office/officeart/2005/8/layout/hProcess11"/>
    <dgm:cxn modelId="{593328F0-1EF4-4F17-A1B0-8334F20F4149}" srcId="{24E61771-C4CF-450E-9CF0-A19602F0421E}" destId="{24709226-9930-4F31-B68B-F2EAA64F96A1}" srcOrd="3" destOrd="0" parTransId="{88FE55CC-2348-456D-A37A-C289AFE29F0B}" sibTransId="{3199BA97-402D-4E73-B5CD-509220577874}"/>
    <dgm:cxn modelId="{A7792556-0C9D-4002-80D0-8ED9D4E91BE8}" type="presParOf" srcId="{EF0FEC32-5469-4E4B-BE71-63D4DCB295C8}" destId="{E365C9DE-34AC-4271-B684-A05AC8E664E0}" srcOrd="0" destOrd="0" presId="urn:microsoft.com/office/officeart/2005/8/layout/hProcess11"/>
    <dgm:cxn modelId="{FF8E1FCD-1607-49F8-8AE2-C010CF3069B5}" type="presParOf" srcId="{EF0FEC32-5469-4E4B-BE71-63D4DCB295C8}" destId="{47B7D022-20A9-4A29-9AFF-793322B14E18}" srcOrd="1" destOrd="0" presId="urn:microsoft.com/office/officeart/2005/8/layout/hProcess11"/>
    <dgm:cxn modelId="{3BBD66A9-D3D2-4113-B237-4CCA656FA93B}" type="presParOf" srcId="{47B7D022-20A9-4A29-9AFF-793322B14E18}" destId="{86F02172-7AFA-4E92-A1A0-0AB53E56E632}" srcOrd="0" destOrd="0" presId="urn:microsoft.com/office/officeart/2005/8/layout/hProcess11"/>
    <dgm:cxn modelId="{A7DF9BF9-8E1F-46FC-8720-05D35EFFD934}" type="presParOf" srcId="{86F02172-7AFA-4E92-A1A0-0AB53E56E632}" destId="{99D02F0E-FB30-4700-B2DC-EDC89E005B5D}" srcOrd="0" destOrd="0" presId="urn:microsoft.com/office/officeart/2005/8/layout/hProcess11"/>
    <dgm:cxn modelId="{98B9CB2A-27B3-4298-BCA8-0538D2F68B3D}" type="presParOf" srcId="{86F02172-7AFA-4E92-A1A0-0AB53E56E632}" destId="{2FDF8A08-53CB-4BE3-B655-6D90098DF052}" srcOrd="1" destOrd="0" presId="urn:microsoft.com/office/officeart/2005/8/layout/hProcess11"/>
    <dgm:cxn modelId="{3DF4432D-31D1-436D-BFFF-C4DC72BD01D6}" type="presParOf" srcId="{86F02172-7AFA-4E92-A1A0-0AB53E56E632}" destId="{54A66F16-AEA9-480C-BF60-0790B1473381}" srcOrd="2" destOrd="0" presId="urn:microsoft.com/office/officeart/2005/8/layout/hProcess11"/>
    <dgm:cxn modelId="{7CF2FCF8-D6CA-43C3-BE15-32446BF3CAAD}" type="presParOf" srcId="{47B7D022-20A9-4A29-9AFF-793322B14E18}" destId="{17762D37-B40C-42CB-A976-E73B0EA5DD58}" srcOrd="1" destOrd="0" presId="urn:microsoft.com/office/officeart/2005/8/layout/hProcess11"/>
    <dgm:cxn modelId="{B85CBDA1-56BD-4715-9CFB-2F2AF3721619}" type="presParOf" srcId="{47B7D022-20A9-4A29-9AFF-793322B14E18}" destId="{C7094F04-2F63-4EEC-BD7B-B4330408F32A}" srcOrd="2" destOrd="0" presId="urn:microsoft.com/office/officeart/2005/8/layout/hProcess11"/>
    <dgm:cxn modelId="{8EC31276-703A-406B-8AF4-9450AC879E45}" type="presParOf" srcId="{C7094F04-2F63-4EEC-BD7B-B4330408F32A}" destId="{978CDF80-4AFD-4895-B07B-F2C756404B66}" srcOrd="0" destOrd="0" presId="urn:microsoft.com/office/officeart/2005/8/layout/hProcess11"/>
    <dgm:cxn modelId="{34360D68-F1EB-417B-870B-3FC3DB198887}" type="presParOf" srcId="{C7094F04-2F63-4EEC-BD7B-B4330408F32A}" destId="{3F402B40-2CA0-48F4-8B40-D935846D27BF}" srcOrd="1" destOrd="0" presId="urn:microsoft.com/office/officeart/2005/8/layout/hProcess11"/>
    <dgm:cxn modelId="{CE8ABCED-4D24-4DC6-864C-38A780680BE1}" type="presParOf" srcId="{C7094F04-2F63-4EEC-BD7B-B4330408F32A}" destId="{97451C97-E0A2-4BD3-B4BB-EBD4BD211C89}" srcOrd="2" destOrd="0" presId="urn:microsoft.com/office/officeart/2005/8/layout/hProcess11"/>
    <dgm:cxn modelId="{E12FFBF6-B18D-4FD2-9F43-6DE95C56440C}" type="presParOf" srcId="{47B7D022-20A9-4A29-9AFF-793322B14E18}" destId="{275880E5-171B-4D28-874C-2D08647EA80A}" srcOrd="3" destOrd="0" presId="urn:microsoft.com/office/officeart/2005/8/layout/hProcess11"/>
    <dgm:cxn modelId="{CB69FA2A-8701-482B-A7F3-B5FAE77B2170}" type="presParOf" srcId="{47B7D022-20A9-4A29-9AFF-793322B14E18}" destId="{D033009F-BDF9-453C-8EB4-16F7F9955472}" srcOrd="4" destOrd="0" presId="urn:microsoft.com/office/officeart/2005/8/layout/hProcess11"/>
    <dgm:cxn modelId="{24A29E56-38DB-4996-BFB7-8A623164CDB3}" type="presParOf" srcId="{D033009F-BDF9-453C-8EB4-16F7F9955472}" destId="{E2FCF719-5D4D-407C-946E-C9C950429474}" srcOrd="0" destOrd="0" presId="urn:microsoft.com/office/officeart/2005/8/layout/hProcess11"/>
    <dgm:cxn modelId="{0590DACB-D9BB-47C0-AE0D-4E4F3DBCD755}" type="presParOf" srcId="{D033009F-BDF9-453C-8EB4-16F7F9955472}" destId="{9942A8D8-8A54-47A6-9109-BABD8B5A670C}" srcOrd="1" destOrd="0" presId="urn:microsoft.com/office/officeart/2005/8/layout/hProcess11"/>
    <dgm:cxn modelId="{92B07F4E-ABEA-47D4-9272-9A4213F8B2B4}" type="presParOf" srcId="{D033009F-BDF9-453C-8EB4-16F7F9955472}" destId="{EB8CFF44-B2FF-4768-9C64-218A0F23D8BC}" srcOrd="2" destOrd="0" presId="urn:microsoft.com/office/officeart/2005/8/layout/hProcess11"/>
    <dgm:cxn modelId="{91CE5547-D662-41AE-B070-B6172C24B065}" type="presParOf" srcId="{47B7D022-20A9-4A29-9AFF-793322B14E18}" destId="{3E04CA2F-589A-44CB-ACBD-7E0A3481746B}" srcOrd="5" destOrd="0" presId="urn:microsoft.com/office/officeart/2005/8/layout/hProcess11"/>
    <dgm:cxn modelId="{2A9EB3DF-EBEF-4464-B764-CCC40D3D4946}" type="presParOf" srcId="{47B7D022-20A9-4A29-9AFF-793322B14E18}" destId="{744CAA10-49D2-4C44-A1BE-84715330714C}" srcOrd="6" destOrd="0" presId="urn:microsoft.com/office/officeart/2005/8/layout/hProcess11"/>
    <dgm:cxn modelId="{6C70DDFC-ED10-481F-B383-5C89AEFD236F}" type="presParOf" srcId="{744CAA10-49D2-4C44-A1BE-84715330714C}" destId="{68D0E9D9-1DBC-41A6-A7D9-431F8F1B76AE}" srcOrd="0" destOrd="0" presId="urn:microsoft.com/office/officeart/2005/8/layout/hProcess11"/>
    <dgm:cxn modelId="{BEA6F64A-5459-4BAB-8D2D-71D7374E9A7D}" type="presParOf" srcId="{744CAA10-49D2-4C44-A1BE-84715330714C}" destId="{994018FE-67BE-4189-BDEA-9B381B485956}" srcOrd="1" destOrd="0" presId="urn:microsoft.com/office/officeart/2005/8/layout/hProcess11"/>
    <dgm:cxn modelId="{3F62705A-F601-4082-BE4E-7E7631785427}" type="presParOf" srcId="{744CAA10-49D2-4C44-A1BE-84715330714C}" destId="{0A18FEE3-DD89-46CA-AE31-66EB940114D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10E17B-EE63-45AF-BB2E-CE70824CDF7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74DBA9-672B-4574-889E-761DEE41283A}">
      <dgm:prSet/>
      <dgm:spPr/>
      <dgm:t>
        <a:bodyPr/>
        <a:lstStyle/>
        <a:p>
          <a:r>
            <a:rPr lang="cs-CZ"/>
            <a:t>Biografie </a:t>
          </a:r>
        </a:p>
      </dgm:t>
    </dgm:pt>
    <dgm:pt modelId="{A922360B-17E7-43B7-A949-7710447E3D72}" type="parTrans" cxnId="{603B216B-50DE-4E47-B48F-E360FC02EBCE}">
      <dgm:prSet/>
      <dgm:spPr/>
      <dgm:t>
        <a:bodyPr/>
        <a:lstStyle/>
        <a:p>
          <a:endParaRPr lang="cs-CZ"/>
        </a:p>
      </dgm:t>
    </dgm:pt>
    <dgm:pt modelId="{34157CE9-1FA9-4C37-BB92-C90E4C08B3FA}" type="sibTrans" cxnId="{603B216B-50DE-4E47-B48F-E360FC02EBCE}">
      <dgm:prSet/>
      <dgm:spPr/>
      <dgm:t>
        <a:bodyPr/>
        <a:lstStyle/>
        <a:p>
          <a:endParaRPr lang="cs-CZ"/>
        </a:p>
      </dgm:t>
    </dgm:pt>
    <dgm:pt modelId="{52E1A529-663E-4C16-8FA8-C3B688379248}">
      <dgm:prSet/>
      <dgm:spPr/>
      <dgm:t>
        <a:bodyPr/>
        <a:lstStyle/>
        <a:p>
          <a:r>
            <a:rPr lang="cs-CZ"/>
            <a:t>Diskurzivní analýza </a:t>
          </a:r>
        </a:p>
      </dgm:t>
    </dgm:pt>
    <dgm:pt modelId="{2E141630-4EC7-4BA5-8089-85ADC182FC0E}" type="parTrans" cxnId="{495D3FAA-C30A-47F5-9966-8FF917568E28}">
      <dgm:prSet/>
      <dgm:spPr/>
      <dgm:t>
        <a:bodyPr/>
        <a:lstStyle/>
        <a:p>
          <a:endParaRPr lang="cs-CZ"/>
        </a:p>
      </dgm:t>
    </dgm:pt>
    <dgm:pt modelId="{0C609EFE-4BEA-4308-BD05-B02727D8BE9F}" type="sibTrans" cxnId="{495D3FAA-C30A-47F5-9966-8FF917568E28}">
      <dgm:prSet/>
      <dgm:spPr/>
      <dgm:t>
        <a:bodyPr/>
        <a:lstStyle/>
        <a:p>
          <a:endParaRPr lang="cs-CZ"/>
        </a:p>
      </dgm:t>
    </dgm:pt>
    <dgm:pt modelId="{83E012E7-1570-44E4-88F2-D7859E7B1FEC}">
      <dgm:prSet/>
      <dgm:spPr/>
      <dgm:t>
        <a:bodyPr/>
        <a:lstStyle/>
        <a:p>
          <a:r>
            <a:rPr lang="cs-CZ"/>
            <a:t>Etnografie </a:t>
          </a:r>
        </a:p>
      </dgm:t>
    </dgm:pt>
    <dgm:pt modelId="{AB210391-E51C-4AFE-AC53-90472AD2A28D}" type="parTrans" cxnId="{AE171EE3-E268-462E-91B1-D4F7020D48DC}">
      <dgm:prSet/>
      <dgm:spPr/>
      <dgm:t>
        <a:bodyPr/>
        <a:lstStyle/>
        <a:p>
          <a:endParaRPr lang="cs-CZ"/>
        </a:p>
      </dgm:t>
    </dgm:pt>
    <dgm:pt modelId="{06FD48AA-5620-4136-B578-CAABF593B896}" type="sibTrans" cxnId="{AE171EE3-E268-462E-91B1-D4F7020D48DC}">
      <dgm:prSet/>
      <dgm:spPr/>
      <dgm:t>
        <a:bodyPr/>
        <a:lstStyle/>
        <a:p>
          <a:endParaRPr lang="cs-CZ"/>
        </a:p>
      </dgm:t>
    </dgm:pt>
    <dgm:pt modelId="{42D89359-4B82-4007-803E-9ECBA09F9BA6}">
      <dgm:prSet/>
      <dgm:spPr/>
      <dgm:t>
        <a:bodyPr/>
        <a:lstStyle/>
        <a:p>
          <a:r>
            <a:rPr lang="cs-CZ"/>
            <a:t>Fenomenologie </a:t>
          </a:r>
        </a:p>
      </dgm:t>
    </dgm:pt>
    <dgm:pt modelId="{7CDB2DAD-DE4E-4364-9078-A320C418E02D}" type="parTrans" cxnId="{DDB6C628-44CD-4C15-A6E6-9E69A4DDA3E6}">
      <dgm:prSet/>
      <dgm:spPr/>
      <dgm:t>
        <a:bodyPr/>
        <a:lstStyle/>
        <a:p>
          <a:endParaRPr lang="cs-CZ"/>
        </a:p>
      </dgm:t>
    </dgm:pt>
    <dgm:pt modelId="{ED78F97D-8EBA-41A7-8541-D4AA0B60173F}" type="sibTrans" cxnId="{DDB6C628-44CD-4C15-A6E6-9E69A4DDA3E6}">
      <dgm:prSet/>
      <dgm:spPr/>
      <dgm:t>
        <a:bodyPr/>
        <a:lstStyle/>
        <a:p>
          <a:endParaRPr lang="cs-CZ"/>
        </a:p>
      </dgm:t>
    </dgm:pt>
    <dgm:pt modelId="{E008F194-F496-45EC-8C6E-CC7FB272F15D}">
      <dgm:prSet/>
      <dgm:spPr/>
      <dgm:t>
        <a:bodyPr/>
        <a:lstStyle/>
        <a:p>
          <a:r>
            <a:rPr lang="cs-CZ"/>
            <a:t>Případová studie </a:t>
          </a:r>
        </a:p>
      </dgm:t>
    </dgm:pt>
    <dgm:pt modelId="{FDF9D180-234E-4E2B-A215-8463E7B3A66E}" type="parTrans" cxnId="{22970DD7-0AC3-47B1-A654-9A4E81D6543B}">
      <dgm:prSet/>
      <dgm:spPr/>
      <dgm:t>
        <a:bodyPr/>
        <a:lstStyle/>
        <a:p>
          <a:endParaRPr lang="cs-CZ"/>
        </a:p>
      </dgm:t>
    </dgm:pt>
    <dgm:pt modelId="{B1104E2C-4D03-4534-AAF5-C453683B5E45}" type="sibTrans" cxnId="{22970DD7-0AC3-47B1-A654-9A4E81D6543B}">
      <dgm:prSet/>
      <dgm:spPr/>
      <dgm:t>
        <a:bodyPr/>
        <a:lstStyle/>
        <a:p>
          <a:endParaRPr lang="cs-CZ"/>
        </a:p>
      </dgm:t>
    </dgm:pt>
    <dgm:pt modelId="{488F87AB-32BC-444A-9E21-7FE7EB9E3FB2}">
      <dgm:prSet/>
      <dgm:spPr/>
      <dgm:t>
        <a:bodyPr/>
        <a:lstStyle/>
        <a:p>
          <a:r>
            <a:rPr lang="cs-CZ" dirty="0"/>
            <a:t>Zakotvená teorie</a:t>
          </a:r>
        </a:p>
      </dgm:t>
    </dgm:pt>
    <dgm:pt modelId="{E6A02D1E-BA06-4DC0-99ED-60C61F50941D}" type="parTrans" cxnId="{296A873C-8505-4FDA-9ED0-A9E21F68C251}">
      <dgm:prSet/>
      <dgm:spPr/>
      <dgm:t>
        <a:bodyPr/>
        <a:lstStyle/>
        <a:p>
          <a:endParaRPr lang="cs-CZ"/>
        </a:p>
      </dgm:t>
    </dgm:pt>
    <dgm:pt modelId="{58F4E591-F8B3-4C8C-9FA6-47DEBE8C746E}" type="sibTrans" cxnId="{296A873C-8505-4FDA-9ED0-A9E21F68C251}">
      <dgm:prSet/>
      <dgm:spPr/>
      <dgm:t>
        <a:bodyPr/>
        <a:lstStyle/>
        <a:p>
          <a:endParaRPr lang="cs-CZ"/>
        </a:p>
      </dgm:t>
    </dgm:pt>
    <dgm:pt modelId="{845E73D1-657F-4A6F-9E19-9D0F6FAF995D}" type="pres">
      <dgm:prSet presAssocID="{C610E17B-EE63-45AF-BB2E-CE70824CDF75}" presName="Name0" presStyleCnt="0">
        <dgm:presLayoutVars>
          <dgm:dir/>
          <dgm:animLvl val="lvl"/>
          <dgm:resizeHandles val="exact"/>
        </dgm:presLayoutVars>
      </dgm:prSet>
      <dgm:spPr/>
    </dgm:pt>
    <dgm:pt modelId="{227E823C-56F1-4027-B1B1-0A44D422E98B}" type="pres">
      <dgm:prSet presAssocID="{C274DBA9-672B-4574-889E-761DEE41283A}" presName="linNode" presStyleCnt="0"/>
      <dgm:spPr/>
    </dgm:pt>
    <dgm:pt modelId="{D6D85C1D-4070-46FC-ADD8-E74DC0717996}" type="pres">
      <dgm:prSet presAssocID="{C274DBA9-672B-4574-889E-761DEE41283A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1223D1EE-472C-4042-819D-C0C53CEC72FF}" type="pres">
      <dgm:prSet presAssocID="{34157CE9-1FA9-4C37-BB92-C90E4C08B3FA}" presName="sp" presStyleCnt="0"/>
      <dgm:spPr/>
    </dgm:pt>
    <dgm:pt modelId="{10EEF522-0B44-472F-BB44-25C21A48B0DD}" type="pres">
      <dgm:prSet presAssocID="{52E1A529-663E-4C16-8FA8-C3B688379248}" presName="linNode" presStyleCnt="0"/>
      <dgm:spPr/>
    </dgm:pt>
    <dgm:pt modelId="{BF1CF143-AE41-4080-A7BE-69E240126A04}" type="pres">
      <dgm:prSet presAssocID="{52E1A529-663E-4C16-8FA8-C3B688379248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238F6C1E-820C-4AF5-931D-14DC56FD325F}" type="pres">
      <dgm:prSet presAssocID="{0C609EFE-4BEA-4308-BD05-B02727D8BE9F}" presName="sp" presStyleCnt="0"/>
      <dgm:spPr/>
    </dgm:pt>
    <dgm:pt modelId="{1E012D20-446F-4FB6-A352-D5B2DED0C2FE}" type="pres">
      <dgm:prSet presAssocID="{83E012E7-1570-44E4-88F2-D7859E7B1FEC}" presName="linNode" presStyleCnt="0"/>
      <dgm:spPr/>
    </dgm:pt>
    <dgm:pt modelId="{17D4BB59-83C6-44DF-99E8-C86BD03459B9}" type="pres">
      <dgm:prSet presAssocID="{83E012E7-1570-44E4-88F2-D7859E7B1FEC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EFD5B0AD-F265-4964-9BF2-864A7BDF9A2F}" type="pres">
      <dgm:prSet presAssocID="{06FD48AA-5620-4136-B578-CAABF593B896}" presName="sp" presStyleCnt="0"/>
      <dgm:spPr/>
    </dgm:pt>
    <dgm:pt modelId="{35DEBF16-2961-46CB-B9C0-AE512EFD26C5}" type="pres">
      <dgm:prSet presAssocID="{42D89359-4B82-4007-803E-9ECBA09F9BA6}" presName="linNode" presStyleCnt="0"/>
      <dgm:spPr/>
    </dgm:pt>
    <dgm:pt modelId="{F10BDB4C-8021-486F-83DC-99E57BF57D4C}" type="pres">
      <dgm:prSet presAssocID="{42D89359-4B82-4007-803E-9ECBA09F9BA6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C4D85A9B-A7FB-4788-A639-E09F71055734}" type="pres">
      <dgm:prSet presAssocID="{ED78F97D-8EBA-41A7-8541-D4AA0B60173F}" presName="sp" presStyleCnt="0"/>
      <dgm:spPr/>
    </dgm:pt>
    <dgm:pt modelId="{FA137E07-710C-4672-BAB9-EB8370AF089D}" type="pres">
      <dgm:prSet presAssocID="{E008F194-F496-45EC-8C6E-CC7FB272F15D}" presName="linNode" presStyleCnt="0"/>
      <dgm:spPr/>
    </dgm:pt>
    <dgm:pt modelId="{38FB6AF9-0D01-4C5B-B688-699739F22139}" type="pres">
      <dgm:prSet presAssocID="{E008F194-F496-45EC-8C6E-CC7FB272F15D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8A0EC4B7-5419-4450-AC37-3ADADC37A740}" type="pres">
      <dgm:prSet presAssocID="{B1104E2C-4D03-4534-AAF5-C453683B5E45}" presName="sp" presStyleCnt="0"/>
      <dgm:spPr/>
    </dgm:pt>
    <dgm:pt modelId="{F0201305-364D-4932-844A-4F29FAD594E5}" type="pres">
      <dgm:prSet presAssocID="{488F87AB-32BC-444A-9E21-7FE7EB9E3FB2}" presName="linNode" presStyleCnt="0"/>
      <dgm:spPr/>
    </dgm:pt>
    <dgm:pt modelId="{D8ACDB9C-BB5D-4879-9525-77E51566A9F0}" type="pres">
      <dgm:prSet presAssocID="{488F87AB-32BC-444A-9E21-7FE7EB9E3FB2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29C5DF05-22E5-4200-BBFB-80DF10100B5C}" type="presOf" srcId="{488F87AB-32BC-444A-9E21-7FE7EB9E3FB2}" destId="{D8ACDB9C-BB5D-4879-9525-77E51566A9F0}" srcOrd="0" destOrd="0" presId="urn:microsoft.com/office/officeart/2005/8/layout/vList5"/>
    <dgm:cxn modelId="{7771CA0B-3110-4944-83B0-9E5117CD30D8}" type="presOf" srcId="{42D89359-4B82-4007-803E-9ECBA09F9BA6}" destId="{F10BDB4C-8021-486F-83DC-99E57BF57D4C}" srcOrd="0" destOrd="0" presId="urn:microsoft.com/office/officeart/2005/8/layout/vList5"/>
    <dgm:cxn modelId="{F6E4BB0F-557E-4D27-87F4-1EECB31A94AE}" type="presOf" srcId="{E008F194-F496-45EC-8C6E-CC7FB272F15D}" destId="{38FB6AF9-0D01-4C5B-B688-699739F22139}" srcOrd="0" destOrd="0" presId="urn:microsoft.com/office/officeart/2005/8/layout/vList5"/>
    <dgm:cxn modelId="{DDB6C628-44CD-4C15-A6E6-9E69A4DDA3E6}" srcId="{C610E17B-EE63-45AF-BB2E-CE70824CDF75}" destId="{42D89359-4B82-4007-803E-9ECBA09F9BA6}" srcOrd="3" destOrd="0" parTransId="{7CDB2DAD-DE4E-4364-9078-A320C418E02D}" sibTransId="{ED78F97D-8EBA-41A7-8541-D4AA0B60173F}"/>
    <dgm:cxn modelId="{C0D0452C-E6AD-47C6-8230-724B366133EA}" type="presOf" srcId="{C610E17B-EE63-45AF-BB2E-CE70824CDF75}" destId="{845E73D1-657F-4A6F-9E19-9D0F6FAF995D}" srcOrd="0" destOrd="0" presId="urn:microsoft.com/office/officeart/2005/8/layout/vList5"/>
    <dgm:cxn modelId="{296A873C-8505-4FDA-9ED0-A9E21F68C251}" srcId="{C610E17B-EE63-45AF-BB2E-CE70824CDF75}" destId="{488F87AB-32BC-444A-9E21-7FE7EB9E3FB2}" srcOrd="5" destOrd="0" parTransId="{E6A02D1E-BA06-4DC0-99ED-60C61F50941D}" sibTransId="{58F4E591-F8B3-4C8C-9FA6-47DEBE8C746E}"/>
    <dgm:cxn modelId="{6A049C64-3154-4C53-A511-445BD15829CB}" type="presOf" srcId="{52E1A529-663E-4C16-8FA8-C3B688379248}" destId="{BF1CF143-AE41-4080-A7BE-69E240126A04}" srcOrd="0" destOrd="0" presId="urn:microsoft.com/office/officeart/2005/8/layout/vList5"/>
    <dgm:cxn modelId="{603B216B-50DE-4E47-B48F-E360FC02EBCE}" srcId="{C610E17B-EE63-45AF-BB2E-CE70824CDF75}" destId="{C274DBA9-672B-4574-889E-761DEE41283A}" srcOrd="0" destOrd="0" parTransId="{A922360B-17E7-43B7-A949-7710447E3D72}" sibTransId="{34157CE9-1FA9-4C37-BB92-C90E4C08B3FA}"/>
    <dgm:cxn modelId="{8ECA257C-2BB8-47AD-9C45-EE5B651489C0}" type="presOf" srcId="{83E012E7-1570-44E4-88F2-D7859E7B1FEC}" destId="{17D4BB59-83C6-44DF-99E8-C86BD03459B9}" srcOrd="0" destOrd="0" presId="urn:microsoft.com/office/officeart/2005/8/layout/vList5"/>
    <dgm:cxn modelId="{495D3FAA-C30A-47F5-9966-8FF917568E28}" srcId="{C610E17B-EE63-45AF-BB2E-CE70824CDF75}" destId="{52E1A529-663E-4C16-8FA8-C3B688379248}" srcOrd="1" destOrd="0" parTransId="{2E141630-4EC7-4BA5-8089-85ADC182FC0E}" sibTransId="{0C609EFE-4BEA-4308-BD05-B02727D8BE9F}"/>
    <dgm:cxn modelId="{1D3A15BD-F8DD-44F5-B8AB-5F8A6FF1ED12}" type="presOf" srcId="{C274DBA9-672B-4574-889E-761DEE41283A}" destId="{D6D85C1D-4070-46FC-ADD8-E74DC0717996}" srcOrd="0" destOrd="0" presId="urn:microsoft.com/office/officeart/2005/8/layout/vList5"/>
    <dgm:cxn modelId="{22970DD7-0AC3-47B1-A654-9A4E81D6543B}" srcId="{C610E17B-EE63-45AF-BB2E-CE70824CDF75}" destId="{E008F194-F496-45EC-8C6E-CC7FB272F15D}" srcOrd="4" destOrd="0" parTransId="{FDF9D180-234E-4E2B-A215-8463E7B3A66E}" sibTransId="{B1104E2C-4D03-4534-AAF5-C453683B5E45}"/>
    <dgm:cxn modelId="{AE171EE3-E268-462E-91B1-D4F7020D48DC}" srcId="{C610E17B-EE63-45AF-BB2E-CE70824CDF75}" destId="{83E012E7-1570-44E4-88F2-D7859E7B1FEC}" srcOrd="2" destOrd="0" parTransId="{AB210391-E51C-4AFE-AC53-90472AD2A28D}" sibTransId="{06FD48AA-5620-4136-B578-CAABF593B896}"/>
    <dgm:cxn modelId="{B04F787F-8922-415E-AEAC-AF1D7D5B13A8}" type="presParOf" srcId="{845E73D1-657F-4A6F-9E19-9D0F6FAF995D}" destId="{227E823C-56F1-4027-B1B1-0A44D422E98B}" srcOrd="0" destOrd="0" presId="urn:microsoft.com/office/officeart/2005/8/layout/vList5"/>
    <dgm:cxn modelId="{BD79BE72-95F8-4C8C-85AB-446279C818AD}" type="presParOf" srcId="{227E823C-56F1-4027-B1B1-0A44D422E98B}" destId="{D6D85C1D-4070-46FC-ADD8-E74DC0717996}" srcOrd="0" destOrd="0" presId="urn:microsoft.com/office/officeart/2005/8/layout/vList5"/>
    <dgm:cxn modelId="{E0587C33-0E86-40A5-BC43-D8B162E0717E}" type="presParOf" srcId="{845E73D1-657F-4A6F-9E19-9D0F6FAF995D}" destId="{1223D1EE-472C-4042-819D-C0C53CEC72FF}" srcOrd="1" destOrd="0" presId="urn:microsoft.com/office/officeart/2005/8/layout/vList5"/>
    <dgm:cxn modelId="{42D373C5-014E-4BCE-BB2F-63A2DDB6B210}" type="presParOf" srcId="{845E73D1-657F-4A6F-9E19-9D0F6FAF995D}" destId="{10EEF522-0B44-472F-BB44-25C21A48B0DD}" srcOrd="2" destOrd="0" presId="urn:microsoft.com/office/officeart/2005/8/layout/vList5"/>
    <dgm:cxn modelId="{9B21F331-0FDF-4976-B9E2-E12176BB0BC5}" type="presParOf" srcId="{10EEF522-0B44-472F-BB44-25C21A48B0DD}" destId="{BF1CF143-AE41-4080-A7BE-69E240126A04}" srcOrd="0" destOrd="0" presId="urn:microsoft.com/office/officeart/2005/8/layout/vList5"/>
    <dgm:cxn modelId="{86598E9E-3D3F-43DA-8E00-077931981512}" type="presParOf" srcId="{845E73D1-657F-4A6F-9E19-9D0F6FAF995D}" destId="{238F6C1E-820C-4AF5-931D-14DC56FD325F}" srcOrd="3" destOrd="0" presId="urn:microsoft.com/office/officeart/2005/8/layout/vList5"/>
    <dgm:cxn modelId="{F8EE62C3-2D57-49FD-B5F0-12338801A518}" type="presParOf" srcId="{845E73D1-657F-4A6F-9E19-9D0F6FAF995D}" destId="{1E012D20-446F-4FB6-A352-D5B2DED0C2FE}" srcOrd="4" destOrd="0" presId="urn:microsoft.com/office/officeart/2005/8/layout/vList5"/>
    <dgm:cxn modelId="{45AAB969-1618-4A04-8B46-31BC62989B04}" type="presParOf" srcId="{1E012D20-446F-4FB6-A352-D5B2DED0C2FE}" destId="{17D4BB59-83C6-44DF-99E8-C86BD03459B9}" srcOrd="0" destOrd="0" presId="urn:microsoft.com/office/officeart/2005/8/layout/vList5"/>
    <dgm:cxn modelId="{866C5EC0-1EC3-44B6-9689-8ACCEEF8D797}" type="presParOf" srcId="{845E73D1-657F-4A6F-9E19-9D0F6FAF995D}" destId="{EFD5B0AD-F265-4964-9BF2-864A7BDF9A2F}" srcOrd="5" destOrd="0" presId="urn:microsoft.com/office/officeart/2005/8/layout/vList5"/>
    <dgm:cxn modelId="{61DDDA1A-BF26-4410-A25A-01FF104F36C6}" type="presParOf" srcId="{845E73D1-657F-4A6F-9E19-9D0F6FAF995D}" destId="{35DEBF16-2961-46CB-B9C0-AE512EFD26C5}" srcOrd="6" destOrd="0" presId="urn:microsoft.com/office/officeart/2005/8/layout/vList5"/>
    <dgm:cxn modelId="{946D1FA1-78B8-4171-A5D4-52929F1C5421}" type="presParOf" srcId="{35DEBF16-2961-46CB-B9C0-AE512EFD26C5}" destId="{F10BDB4C-8021-486F-83DC-99E57BF57D4C}" srcOrd="0" destOrd="0" presId="urn:microsoft.com/office/officeart/2005/8/layout/vList5"/>
    <dgm:cxn modelId="{E3D7E9D9-CDB5-4760-BEEC-F0CCB36D95CB}" type="presParOf" srcId="{845E73D1-657F-4A6F-9E19-9D0F6FAF995D}" destId="{C4D85A9B-A7FB-4788-A639-E09F71055734}" srcOrd="7" destOrd="0" presId="urn:microsoft.com/office/officeart/2005/8/layout/vList5"/>
    <dgm:cxn modelId="{CFE88764-F965-4F1A-A721-8C5F1F343436}" type="presParOf" srcId="{845E73D1-657F-4A6F-9E19-9D0F6FAF995D}" destId="{FA137E07-710C-4672-BAB9-EB8370AF089D}" srcOrd="8" destOrd="0" presId="urn:microsoft.com/office/officeart/2005/8/layout/vList5"/>
    <dgm:cxn modelId="{C324C2F5-43E7-4567-BEAA-26FD67A7677E}" type="presParOf" srcId="{FA137E07-710C-4672-BAB9-EB8370AF089D}" destId="{38FB6AF9-0D01-4C5B-B688-699739F22139}" srcOrd="0" destOrd="0" presId="urn:microsoft.com/office/officeart/2005/8/layout/vList5"/>
    <dgm:cxn modelId="{240C597C-48F9-47F5-8863-EEDF107574A6}" type="presParOf" srcId="{845E73D1-657F-4A6F-9E19-9D0F6FAF995D}" destId="{8A0EC4B7-5419-4450-AC37-3ADADC37A740}" srcOrd="9" destOrd="0" presId="urn:microsoft.com/office/officeart/2005/8/layout/vList5"/>
    <dgm:cxn modelId="{7BC64A4D-7EE5-4F7E-AE88-E71B7270BF24}" type="presParOf" srcId="{845E73D1-657F-4A6F-9E19-9D0F6FAF995D}" destId="{F0201305-364D-4932-844A-4F29FAD594E5}" srcOrd="10" destOrd="0" presId="urn:microsoft.com/office/officeart/2005/8/layout/vList5"/>
    <dgm:cxn modelId="{DA165E53-F9FD-4BD2-AFBD-D3775F87A062}" type="presParOf" srcId="{F0201305-364D-4932-844A-4F29FAD594E5}" destId="{D8ACDB9C-BB5D-4879-9525-77E51566A9F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C33EE-5125-4368-8C22-B6A1E38DE7EE}">
      <dsp:nvSpPr>
        <dsp:cNvPr id="0" name=""/>
        <dsp:cNvSpPr/>
      </dsp:nvSpPr>
      <dsp:spPr>
        <a:xfrm>
          <a:off x="0" y="15295"/>
          <a:ext cx="10058399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Badatel v kvalitativním výzkumu klade důraz na perspektivu zkoumaných, ale nesmí na ní ulpět</a:t>
          </a:r>
        </a:p>
      </dsp:txBody>
      <dsp:txXfrm>
        <a:off x="36845" y="52140"/>
        <a:ext cx="9984709" cy="681087"/>
      </dsp:txXfrm>
    </dsp:sp>
    <dsp:sp modelId="{01C8142B-1753-44A4-A8F3-5D6F92AAF167}">
      <dsp:nvSpPr>
        <dsp:cNvPr id="0" name=""/>
        <dsp:cNvSpPr/>
      </dsp:nvSpPr>
      <dsp:spPr>
        <a:xfrm>
          <a:off x="0" y="824793"/>
          <a:ext cx="10058399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Nestačí popsat, co jedinec dělá či co si myslí </a:t>
          </a:r>
        </a:p>
      </dsp:txBody>
      <dsp:txXfrm>
        <a:off x="36845" y="861638"/>
        <a:ext cx="9984709" cy="681087"/>
      </dsp:txXfrm>
    </dsp:sp>
    <dsp:sp modelId="{C19C6B6D-44B9-43B2-AE2A-56ED6B6A651F}">
      <dsp:nvSpPr>
        <dsp:cNvPr id="0" name=""/>
        <dsp:cNvSpPr/>
      </dsp:nvSpPr>
      <dsp:spPr>
        <a:xfrm>
          <a:off x="0" y="1634291"/>
          <a:ext cx="10058399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Je třeba se ptát: kde se bere pohled jedince na danou skutečnost/jev/událost? Co ho přimělo jednat a myslet určitým způsobem? </a:t>
          </a:r>
        </a:p>
      </dsp:txBody>
      <dsp:txXfrm>
        <a:off x="36845" y="1671136"/>
        <a:ext cx="9984709" cy="681087"/>
      </dsp:txXfrm>
    </dsp:sp>
    <dsp:sp modelId="{3B36602F-4E7B-471F-9623-CAD7327BD6A3}">
      <dsp:nvSpPr>
        <dsp:cNvPr id="0" name=""/>
        <dsp:cNvSpPr/>
      </dsp:nvSpPr>
      <dsp:spPr>
        <a:xfrm>
          <a:off x="0" y="2443788"/>
          <a:ext cx="10058399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Smyslem je odhalit významová schémata, sociální struktury, kulturní předpoklady, které způsobují daný způsob myšlení či jednání </a:t>
          </a:r>
        </a:p>
      </dsp:txBody>
      <dsp:txXfrm>
        <a:off x="36845" y="2480633"/>
        <a:ext cx="9984709" cy="681087"/>
      </dsp:txXfrm>
    </dsp:sp>
    <dsp:sp modelId="{792C4C69-CBF1-4604-B770-FC0E0F1C6CCE}">
      <dsp:nvSpPr>
        <dsp:cNvPr id="0" name=""/>
        <dsp:cNvSpPr/>
      </dsp:nvSpPr>
      <dsp:spPr>
        <a:xfrm>
          <a:off x="0" y="3253286"/>
          <a:ext cx="10058399" cy="754777"/>
        </a:xfrm>
        <a:prstGeom prst="roundRect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Výzkumník tedy není novinářem či reportérem, který položí otázky a sepíše odpovědi do článku</a:t>
          </a:r>
        </a:p>
      </dsp:txBody>
      <dsp:txXfrm>
        <a:off x="36845" y="3290131"/>
        <a:ext cx="9984709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9F746-74D5-40A9-ADEF-F743ACAFE28F}">
      <dsp:nvSpPr>
        <dsp:cNvPr id="0" name=""/>
        <dsp:cNvSpPr/>
      </dsp:nvSpPr>
      <dsp:spPr>
        <a:xfrm>
          <a:off x="2946" y="533370"/>
          <a:ext cx="2956619" cy="295661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2713" tIns="21590" rIns="162713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Výzkumník musí strávit velké množství času v terénu</a:t>
          </a:r>
        </a:p>
      </dsp:txBody>
      <dsp:txXfrm>
        <a:off x="435933" y="966357"/>
        <a:ext cx="2090645" cy="2090645"/>
      </dsp:txXfrm>
    </dsp:sp>
    <dsp:sp modelId="{2EE49CB3-0F65-4913-8395-54D593E4AA91}">
      <dsp:nvSpPr>
        <dsp:cNvPr id="0" name=""/>
        <dsp:cNvSpPr/>
      </dsp:nvSpPr>
      <dsp:spPr>
        <a:xfrm>
          <a:off x="2368242" y="533370"/>
          <a:ext cx="2956619" cy="295661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2713" tIns="21590" rIns="162713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Musí věnovat ještě větší množství času analýze dat – pokud nepracujeme v týmu, je to „</a:t>
          </a:r>
          <a:r>
            <a:rPr lang="cs-CZ" sz="1700" kern="1200" dirty="0" err="1"/>
            <a:t>lonely</a:t>
          </a:r>
          <a:r>
            <a:rPr lang="cs-CZ" sz="1700" kern="1200" dirty="0"/>
            <a:t> business“</a:t>
          </a:r>
        </a:p>
      </dsp:txBody>
      <dsp:txXfrm>
        <a:off x="2801229" y="966357"/>
        <a:ext cx="2090645" cy="2090645"/>
      </dsp:txXfrm>
    </dsp:sp>
    <dsp:sp modelId="{33824AF0-54ED-4E3D-B89D-FA34EC2FD9C1}">
      <dsp:nvSpPr>
        <dsp:cNvPr id="0" name=""/>
        <dsp:cNvSpPr/>
      </dsp:nvSpPr>
      <dsp:spPr>
        <a:xfrm>
          <a:off x="4733538" y="533370"/>
          <a:ext cx="2956619" cy="295661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2713" tIns="21590" rIns="162713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Musí napsat dlouhý článek/diplomku, protože jeho zjištění jsou podepřeny dlouhými citacemi z dat a často konfrontují různé perspektivy</a:t>
          </a:r>
        </a:p>
      </dsp:txBody>
      <dsp:txXfrm>
        <a:off x="5166525" y="966357"/>
        <a:ext cx="2090645" cy="2090645"/>
      </dsp:txXfrm>
    </dsp:sp>
    <dsp:sp modelId="{431B0C14-0E88-495C-B685-AD896D188E2D}">
      <dsp:nvSpPr>
        <dsp:cNvPr id="0" name=""/>
        <dsp:cNvSpPr/>
      </dsp:nvSpPr>
      <dsp:spPr>
        <a:xfrm>
          <a:off x="7098833" y="533370"/>
          <a:ext cx="2956619" cy="295661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2713" tIns="21590" rIns="162713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Musí být připraven následovat flexibilní plán výzkumu,  který se neustále mění a vyvíjí, protože kvalitativní výzkum nemá striktní pravidla</a:t>
          </a:r>
        </a:p>
      </dsp:txBody>
      <dsp:txXfrm>
        <a:off x="7531820" y="966357"/>
        <a:ext cx="2090645" cy="2090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AF504-81B6-4EC7-B83F-FD3BD7D423C9}">
      <dsp:nvSpPr>
        <dsp:cNvPr id="0" name=""/>
        <dsp:cNvSpPr/>
      </dsp:nvSpPr>
      <dsp:spPr>
        <a:xfrm>
          <a:off x="0" y="1013460"/>
          <a:ext cx="4938712" cy="135128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ED0B9-B330-455F-A809-E476448AAB85}">
      <dsp:nvSpPr>
        <dsp:cNvPr id="0" name=""/>
        <dsp:cNvSpPr/>
      </dsp:nvSpPr>
      <dsp:spPr>
        <a:xfrm>
          <a:off x="2170" y="0"/>
          <a:ext cx="1432419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Hypotézy </a:t>
          </a:r>
        </a:p>
      </dsp:txBody>
      <dsp:txXfrm>
        <a:off x="2170" y="0"/>
        <a:ext cx="1432419" cy="1351280"/>
      </dsp:txXfrm>
    </dsp:sp>
    <dsp:sp modelId="{82B84700-9569-481B-ACA8-B5D5A6D2AFF9}">
      <dsp:nvSpPr>
        <dsp:cNvPr id="0" name=""/>
        <dsp:cNvSpPr/>
      </dsp:nvSpPr>
      <dsp:spPr>
        <a:xfrm>
          <a:off x="549470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77B3E-A5F3-457E-86D7-5672E3DD0219}">
      <dsp:nvSpPr>
        <dsp:cNvPr id="0" name=""/>
        <dsp:cNvSpPr/>
      </dsp:nvSpPr>
      <dsp:spPr>
        <a:xfrm>
          <a:off x="1506210" y="2026920"/>
          <a:ext cx="1432419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Pozorování </a:t>
          </a:r>
        </a:p>
      </dsp:txBody>
      <dsp:txXfrm>
        <a:off x="1506210" y="2026920"/>
        <a:ext cx="1432419" cy="1351280"/>
      </dsp:txXfrm>
    </dsp:sp>
    <dsp:sp modelId="{535F1D8A-F35D-4984-9BB2-332473772DF8}">
      <dsp:nvSpPr>
        <dsp:cNvPr id="0" name=""/>
        <dsp:cNvSpPr/>
      </dsp:nvSpPr>
      <dsp:spPr>
        <a:xfrm>
          <a:off x="2053510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02587-133F-4B3E-B535-B7667AC9694B}">
      <dsp:nvSpPr>
        <dsp:cNvPr id="0" name=""/>
        <dsp:cNvSpPr/>
      </dsp:nvSpPr>
      <dsp:spPr>
        <a:xfrm>
          <a:off x="3010251" y="0"/>
          <a:ext cx="1432419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Přijaté/zamítnuté hypotézy</a:t>
          </a:r>
        </a:p>
      </dsp:txBody>
      <dsp:txXfrm>
        <a:off x="3010251" y="0"/>
        <a:ext cx="1432419" cy="1351280"/>
      </dsp:txXfrm>
    </dsp:sp>
    <dsp:sp modelId="{39800D2C-974B-498B-A990-3674FF7766D0}">
      <dsp:nvSpPr>
        <dsp:cNvPr id="0" name=""/>
        <dsp:cNvSpPr/>
      </dsp:nvSpPr>
      <dsp:spPr>
        <a:xfrm>
          <a:off x="3557550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5C9DE-34AC-4271-B684-A05AC8E664E0}">
      <dsp:nvSpPr>
        <dsp:cNvPr id="0" name=""/>
        <dsp:cNvSpPr/>
      </dsp:nvSpPr>
      <dsp:spPr>
        <a:xfrm>
          <a:off x="0" y="1013460"/>
          <a:ext cx="4937760" cy="135128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02F0E-FB30-4700-B2DC-EDC89E005B5D}">
      <dsp:nvSpPr>
        <dsp:cNvPr id="0" name=""/>
        <dsp:cNvSpPr/>
      </dsp:nvSpPr>
      <dsp:spPr>
        <a:xfrm>
          <a:off x="2224" y="0"/>
          <a:ext cx="1069767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Pozorování/ Problém </a:t>
          </a:r>
        </a:p>
      </dsp:txBody>
      <dsp:txXfrm>
        <a:off x="2224" y="0"/>
        <a:ext cx="1069767" cy="1351280"/>
      </dsp:txXfrm>
    </dsp:sp>
    <dsp:sp modelId="{2FDF8A08-53CB-4BE3-B655-6D90098DF052}">
      <dsp:nvSpPr>
        <dsp:cNvPr id="0" name=""/>
        <dsp:cNvSpPr/>
      </dsp:nvSpPr>
      <dsp:spPr>
        <a:xfrm>
          <a:off x="368197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CDF80-4AFD-4895-B07B-F2C756404B66}">
      <dsp:nvSpPr>
        <dsp:cNvPr id="0" name=""/>
        <dsp:cNvSpPr/>
      </dsp:nvSpPr>
      <dsp:spPr>
        <a:xfrm>
          <a:off x="1125480" y="2026920"/>
          <a:ext cx="1069767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Nalezené pravidelnosti </a:t>
          </a:r>
        </a:p>
      </dsp:txBody>
      <dsp:txXfrm>
        <a:off x="1125480" y="2026920"/>
        <a:ext cx="1069767" cy="1351280"/>
      </dsp:txXfrm>
    </dsp:sp>
    <dsp:sp modelId="{3F402B40-2CA0-48F4-8B40-D935846D27BF}">
      <dsp:nvSpPr>
        <dsp:cNvPr id="0" name=""/>
        <dsp:cNvSpPr/>
      </dsp:nvSpPr>
      <dsp:spPr>
        <a:xfrm>
          <a:off x="1491453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CF719-5D4D-407C-946E-C9C950429474}">
      <dsp:nvSpPr>
        <dsp:cNvPr id="0" name=""/>
        <dsp:cNvSpPr/>
      </dsp:nvSpPr>
      <dsp:spPr>
        <a:xfrm>
          <a:off x="2248736" y="0"/>
          <a:ext cx="1069767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Předběžné závěry </a:t>
          </a:r>
        </a:p>
      </dsp:txBody>
      <dsp:txXfrm>
        <a:off x="2248736" y="0"/>
        <a:ext cx="1069767" cy="1351280"/>
      </dsp:txXfrm>
    </dsp:sp>
    <dsp:sp modelId="{9942A8D8-8A54-47A6-9109-BABD8B5A670C}">
      <dsp:nvSpPr>
        <dsp:cNvPr id="0" name=""/>
        <dsp:cNvSpPr/>
      </dsp:nvSpPr>
      <dsp:spPr>
        <a:xfrm>
          <a:off x="2614710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0E9D9-1DBC-41A6-A7D9-431F8F1B76AE}">
      <dsp:nvSpPr>
        <dsp:cNvPr id="0" name=""/>
        <dsp:cNvSpPr/>
      </dsp:nvSpPr>
      <dsp:spPr>
        <a:xfrm>
          <a:off x="3371992" y="2026920"/>
          <a:ext cx="1069767" cy="1351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TEORIE </a:t>
          </a:r>
        </a:p>
      </dsp:txBody>
      <dsp:txXfrm>
        <a:off x="3371992" y="2026920"/>
        <a:ext cx="1069767" cy="1351280"/>
      </dsp:txXfrm>
    </dsp:sp>
    <dsp:sp modelId="{994018FE-67BE-4189-BDEA-9B381B485956}">
      <dsp:nvSpPr>
        <dsp:cNvPr id="0" name=""/>
        <dsp:cNvSpPr/>
      </dsp:nvSpPr>
      <dsp:spPr>
        <a:xfrm>
          <a:off x="3737966" y="1520190"/>
          <a:ext cx="337820" cy="337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85C1D-4070-46FC-ADD8-E74DC0717996}">
      <dsp:nvSpPr>
        <dsp:cNvPr id="0" name=""/>
        <dsp:cNvSpPr/>
      </dsp:nvSpPr>
      <dsp:spPr>
        <a:xfrm>
          <a:off x="1580387" y="927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Biografie </a:t>
          </a:r>
        </a:p>
      </dsp:txBody>
      <dsp:txXfrm>
        <a:off x="1606758" y="27298"/>
        <a:ext cx="1725194" cy="487473"/>
      </dsp:txXfrm>
    </dsp:sp>
    <dsp:sp modelId="{BF1CF143-AE41-4080-A7BE-69E240126A04}">
      <dsp:nvSpPr>
        <dsp:cNvPr id="0" name=""/>
        <dsp:cNvSpPr/>
      </dsp:nvSpPr>
      <dsp:spPr>
        <a:xfrm>
          <a:off x="1580387" y="568153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Diskurzivní analýza </a:t>
          </a:r>
        </a:p>
      </dsp:txBody>
      <dsp:txXfrm>
        <a:off x="1606758" y="594524"/>
        <a:ext cx="1725194" cy="487473"/>
      </dsp:txXfrm>
    </dsp:sp>
    <dsp:sp modelId="{17D4BB59-83C6-44DF-99E8-C86BD03459B9}">
      <dsp:nvSpPr>
        <dsp:cNvPr id="0" name=""/>
        <dsp:cNvSpPr/>
      </dsp:nvSpPr>
      <dsp:spPr>
        <a:xfrm>
          <a:off x="1580387" y="1135379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Etnografie </a:t>
          </a:r>
        </a:p>
      </dsp:txBody>
      <dsp:txXfrm>
        <a:off x="1606758" y="1161750"/>
        <a:ext cx="1725194" cy="487473"/>
      </dsp:txXfrm>
    </dsp:sp>
    <dsp:sp modelId="{F10BDB4C-8021-486F-83DC-99E57BF57D4C}">
      <dsp:nvSpPr>
        <dsp:cNvPr id="0" name=""/>
        <dsp:cNvSpPr/>
      </dsp:nvSpPr>
      <dsp:spPr>
        <a:xfrm>
          <a:off x="1580387" y="1702605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Fenomenologie </a:t>
          </a:r>
        </a:p>
      </dsp:txBody>
      <dsp:txXfrm>
        <a:off x="1606758" y="1728976"/>
        <a:ext cx="1725194" cy="487473"/>
      </dsp:txXfrm>
    </dsp:sp>
    <dsp:sp modelId="{38FB6AF9-0D01-4C5B-B688-699739F22139}">
      <dsp:nvSpPr>
        <dsp:cNvPr id="0" name=""/>
        <dsp:cNvSpPr/>
      </dsp:nvSpPr>
      <dsp:spPr>
        <a:xfrm>
          <a:off x="1580387" y="2269831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Případová studie </a:t>
          </a:r>
        </a:p>
      </dsp:txBody>
      <dsp:txXfrm>
        <a:off x="1606758" y="2296202"/>
        <a:ext cx="1725194" cy="487473"/>
      </dsp:txXfrm>
    </dsp:sp>
    <dsp:sp modelId="{D8ACDB9C-BB5D-4879-9525-77E51566A9F0}">
      <dsp:nvSpPr>
        <dsp:cNvPr id="0" name=""/>
        <dsp:cNvSpPr/>
      </dsp:nvSpPr>
      <dsp:spPr>
        <a:xfrm>
          <a:off x="1580387" y="2837057"/>
          <a:ext cx="1777936" cy="540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Zakotvená teorie</a:t>
          </a:r>
        </a:p>
      </dsp:txBody>
      <dsp:txXfrm>
        <a:off x="1606758" y="2863428"/>
        <a:ext cx="1725194" cy="48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89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5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6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6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6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4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8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4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6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2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85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C70DC-249A-4C9C-B348-B58D39560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Uvedení do kvalitativního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B2DCEE-17E3-4B2E-993C-BA3ECC547A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SPRn4484 Pokročilé kvalitativní metody pro SPR</a:t>
            </a:r>
            <a:endParaRPr lang="cs-CZ" dirty="0"/>
          </a:p>
          <a:p>
            <a:r>
              <a:rPr lang="cs-CZ" dirty="0"/>
              <a:t>SPRn8880</a:t>
            </a:r>
            <a:endParaRPr lang="it-I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00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0F27A-2DD4-4E36-A22C-4004D847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KVALITATIVNÍHO VÝZKUMU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37AD6CB-0BF0-4FF3-8C0C-332C61DDC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TÉMA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VÝZKUMNÝ PROBLÉM/CÍLE VÝZKUMU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VÝZKUMNÁ OTÁZKA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TVORBA KONCEPTUÁLNÍHO RÁMCE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VÝZKUMNÉHO DESIGNU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TECHNIKY SBĚRU DAT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STRATEGIE VÝBĚRU PŘÍPADŮ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SBĚR DAT V TERÉNU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ANALÝZA DAT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VÝZKUMNÁ ZPRÁVA/BAKALÁŘSKÁ PRÁCE/ODBORNÝ ČLÁNEK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C37A05E-D04F-4185-AFE6-2DF903F617F0}"/>
              </a:ext>
            </a:extLst>
          </p:cNvPr>
          <p:cNvSpPr txBox="1"/>
          <p:nvPr/>
        </p:nvSpPr>
        <p:spPr>
          <a:xfrm>
            <a:off x="7874441" y="2287753"/>
            <a:ext cx="322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CIRKULARITA POSTUPU:</a:t>
            </a:r>
          </a:p>
          <a:p>
            <a:endParaRPr lang="cs-CZ" dirty="0"/>
          </a:p>
          <a:p>
            <a:r>
              <a:rPr lang="cs-CZ" i="1" dirty="0"/>
              <a:t>Kvalitativní výzkum postupuje cirkulárně, tj. nemá pevný začátek a konec! Výzkumný plán je méně standardizovaný. Výzkumník se vrací k předchozím fázím, opakuje je a modifikuje.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18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6C460-F3D6-47DF-94FC-D8BDE8A8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výzkumu dle PUNCH (2008)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02752B-94EA-45DE-9482-A31EEF74A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 err="1"/>
              <a:t>Preempirická</a:t>
            </a:r>
            <a:r>
              <a:rPr lang="cs-CZ" b="1" dirty="0"/>
              <a:t> fáze</a:t>
            </a:r>
            <a:r>
              <a:rPr lang="cs-CZ" dirty="0"/>
              <a:t>: </a:t>
            </a:r>
          </a:p>
          <a:p>
            <a:r>
              <a:rPr lang="cs-CZ" dirty="0"/>
              <a:t>oblast </a:t>
            </a:r>
            <a:r>
              <a:rPr lang="cs-CZ" dirty="0" err="1"/>
              <a:t>výzkumu+literatura+kontext</a:t>
            </a:r>
            <a:r>
              <a:rPr lang="cs-CZ" dirty="0"/>
              <a:t> (</a:t>
            </a:r>
            <a:r>
              <a:rPr lang="cs-CZ" i="1" dirty="0" err="1"/>
              <a:t>spr</a:t>
            </a:r>
            <a:r>
              <a:rPr lang="cs-CZ" i="1" dirty="0"/>
              <a:t>: praktický problém</a:t>
            </a:r>
            <a:r>
              <a:rPr lang="cs-CZ" dirty="0"/>
              <a:t>) → téma → výzkumné otázky → jaká data potřebujeme k zodpovězení </a:t>
            </a:r>
          </a:p>
          <a:p>
            <a:endParaRPr lang="cs-CZ" dirty="0"/>
          </a:p>
          <a:p>
            <a:r>
              <a:rPr lang="cs-CZ" b="1" dirty="0"/>
              <a:t>Empirická fáze</a:t>
            </a:r>
            <a:r>
              <a:rPr lang="cs-CZ" dirty="0"/>
              <a:t>: </a:t>
            </a:r>
          </a:p>
          <a:p>
            <a:r>
              <a:rPr lang="cs-CZ" dirty="0"/>
              <a:t>design→ sběr dat → analýza dat → odpověď na otázky </a:t>
            </a:r>
          </a:p>
          <a:p>
            <a:endParaRPr lang="cs-CZ" dirty="0"/>
          </a:p>
          <a:p>
            <a:r>
              <a:rPr lang="cs-CZ" dirty="0"/>
              <a:t>Zdroj:  </a:t>
            </a:r>
            <a:r>
              <a:rPr lang="cs-CZ" dirty="0" err="1"/>
              <a:t>Punch</a:t>
            </a:r>
            <a:r>
              <a:rPr lang="cs-CZ" dirty="0"/>
              <a:t>, K. 2008. Úspěšný návrh výzkumu. Praha: Portál. </a:t>
            </a:r>
          </a:p>
        </p:txBody>
      </p:sp>
    </p:spTree>
    <p:extLst>
      <p:ext uri="{BB962C8B-B14F-4D97-AF65-F5344CB8AC3E}">
        <p14:creationId xmlns:p14="http://schemas.microsoft.com/office/powerpoint/2010/main" val="93702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1B6CB-27E9-4A10-9A09-088CED0B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Metodologické tradice kvalitativního výzkumu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31AB8A-769E-44B2-977D-3DA775CD92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Velké tradice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FD008E-ECF2-42DA-96B0-DB273F52AE0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2952487"/>
              </p:ext>
            </p:extLst>
          </p:nvPr>
        </p:nvGraphicFramePr>
        <p:xfrm>
          <a:off x="1096963" y="2582863"/>
          <a:ext cx="4938712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049595C-6048-4A61-A5A2-68F931B02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kurz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E14C550-023F-4AC0-A520-841E629CD2B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Fenomenologie (Jiří </a:t>
            </a:r>
            <a:r>
              <a:rPr lang="cs-CZ" dirty="0" err="1">
                <a:solidFill>
                  <a:srgbClr val="FF0000"/>
                </a:solidFill>
              </a:rPr>
              <a:t>Vander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Zakotvená teorie (Pavel Navrátil)</a:t>
            </a:r>
          </a:p>
          <a:p>
            <a:r>
              <a:rPr lang="cs-CZ" dirty="0"/>
              <a:t>Evaluace (Jiří </a:t>
            </a:r>
            <a:r>
              <a:rPr lang="cs-CZ" dirty="0" err="1"/>
              <a:t>Vander</a:t>
            </a:r>
            <a:r>
              <a:rPr lang="cs-CZ" dirty="0"/>
              <a:t>)</a:t>
            </a:r>
          </a:p>
          <a:p>
            <a:r>
              <a:rPr lang="cs-CZ" dirty="0">
                <a:solidFill>
                  <a:srgbClr val="00B050"/>
                </a:solidFill>
              </a:rPr>
              <a:t>Participativní přístupy (Olga Hubíková)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3518D74-FFD7-4746-A254-79047DB4B3AF}"/>
              </a:ext>
            </a:extLst>
          </p:cNvPr>
          <p:cNvCxnSpPr/>
          <p:nvPr/>
        </p:nvCxnSpPr>
        <p:spPr>
          <a:xfrm flipV="1">
            <a:off x="4548146" y="3275937"/>
            <a:ext cx="1608181" cy="2441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91693DB5-F0BD-4141-ADB6-BC4D3ADBF4A1}"/>
              </a:ext>
            </a:extLst>
          </p:cNvPr>
          <p:cNvCxnSpPr/>
          <p:nvPr/>
        </p:nvCxnSpPr>
        <p:spPr>
          <a:xfrm flipV="1">
            <a:off x="4548146" y="2775005"/>
            <a:ext cx="1608181" cy="1765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51514438-6993-4A58-B375-2BBE7FDB406C}"/>
              </a:ext>
            </a:extLst>
          </p:cNvPr>
          <p:cNvCxnSpPr/>
          <p:nvPr/>
        </p:nvCxnSpPr>
        <p:spPr>
          <a:xfrm flipV="1">
            <a:off x="4548146" y="3784821"/>
            <a:ext cx="1547854" cy="1240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23C5E7E1-7815-49A2-9E71-4627BB1B0C5E}"/>
              </a:ext>
            </a:extLst>
          </p:cNvPr>
          <p:cNvCxnSpPr/>
          <p:nvPr/>
        </p:nvCxnSpPr>
        <p:spPr>
          <a:xfrm>
            <a:off x="4548146" y="3429000"/>
            <a:ext cx="1547854" cy="689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44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67ADE-CC36-45BF-A324-E6FAE846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Zakotvená teorie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FCD4C-62C6-4726-86B4-481C33189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dirty="0"/>
              <a:t>„</a:t>
            </a:r>
            <a:r>
              <a:rPr lang="cs-CZ" i="1" dirty="0"/>
              <a:t>(...) teorie induktivně odvozená ze zkoumání jevu, který reprezentuje. To znamená, že je odhalena, vytvořena a prozatímně ověřena systematickým shromažďováním údajů o zkoumaném jevu a analýzou těchto údajů." </a:t>
            </a:r>
          </a:p>
          <a:p>
            <a:pPr algn="ctr"/>
            <a:r>
              <a:rPr lang="cs-CZ" i="1" dirty="0"/>
              <a:t>(</a:t>
            </a:r>
            <a:r>
              <a:rPr lang="cs-CZ" i="1" dirty="0" err="1"/>
              <a:t>Strauss</a:t>
            </a:r>
            <a:r>
              <a:rPr lang="cs-CZ" i="1" dirty="0"/>
              <a:t>, </a:t>
            </a:r>
            <a:r>
              <a:rPr lang="cs-CZ" i="1" dirty="0" err="1"/>
              <a:t>Corbin</a:t>
            </a:r>
            <a:r>
              <a:rPr lang="cs-CZ" i="1" dirty="0"/>
              <a:t>, 1999, s. 14) </a:t>
            </a:r>
          </a:p>
        </p:txBody>
      </p:sp>
    </p:spTree>
    <p:extLst>
      <p:ext uri="{BB962C8B-B14F-4D97-AF65-F5344CB8AC3E}">
        <p14:creationId xmlns:p14="http://schemas.microsoft.com/office/powerpoint/2010/main" val="1316096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18857-EB76-421F-8619-015160B2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zakotvené teorie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624A6-65D8-4FA6-B40B-7B7897DF8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do zkoumaného pole vstupují výzkumníci s maximální nepředpojatostí a bez předem definovaných kategorií (jde o radikálně induktivní přístup, který byl podroben kritice)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systematická a standardizovaná analýza dat (otevřené kódování, axiální kódování, selektivní kódování – viz blok k analýze dat)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metoda konstantního srovnávání: datové úryvky jsou porovnávány mezi sebou, dále jsou porovnávány s koncepty, jež jsou jim nadřazeny, a rovněž tyto nadřazené koncepty jsou neustále komparovány jeden s druhým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tvorba </a:t>
            </a:r>
            <a:r>
              <a:rPr lang="cs-CZ" dirty="0" err="1"/>
              <a:t>memo</a:t>
            </a:r>
            <a:r>
              <a:rPr lang="cs-CZ" dirty="0"/>
              <a:t>-poznámek – zárodků hypotéz a teoretických argumentů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výstupem je konceptuální schéma/paradigmatický model, který zahrnuje vztahy mezi klíčovými proměnnými včetně intervenujících faktorů; teorie určená k dalšímu testování </a:t>
            </a:r>
          </a:p>
        </p:txBody>
      </p:sp>
    </p:spTree>
    <p:extLst>
      <p:ext uri="{BB962C8B-B14F-4D97-AF65-F5344CB8AC3E}">
        <p14:creationId xmlns:p14="http://schemas.microsoft.com/office/powerpoint/2010/main" val="35990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FE7D03C-001D-4464-B9E1-BC2630141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pozornost!!!</a:t>
            </a:r>
          </a:p>
        </p:txBody>
      </p:sp>
    </p:spTree>
    <p:extLst>
      <p:ext uri="{BB962C8B-B14F-4D97-AF65-F5344CB8AC3E}">
        <p14:creationId xmlns:p14="http://schemas.microsoft.com/office/powerpoint/2010/main" val="175818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BE4A4-947B-493C-A641-3C6FD749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DF4180-5F33-428E-92B5-AE56294E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„Kvalitativní výzkum je podle mnohých emergencí vzorů z dat. To je ale samozřejmě blbost. My těm datům musíme výrazně pomoci – pátrat po smyslu, propojovat, dávat do souvislostí.“ </a:t>
            </a:r>
          </a:p>
          <a:p>
            <a:endParaRPr lang="cs-CZ" dirty="0"/>
          </a:p>
          <a:p>
            <a:r>
              <a:rPr lang="cs-CZ" dirty="0"/>
              <a:t>(docent Konopásek, kurz Kvalitativní analýza dat)</a:t>
            </a:r>
          </a:p>
        </p:txBody>
      </p:sp>
    </p:spTree>
    <p:extLst>
      <p:ext uri="{BB962C8B-B14F-4D97-AF65-F5344CB8AC3E}">
        <p14:creationId xmlns:p14="http://schemas.microsoft.com/office/powerpoint/2010/main" val="347762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6104D-F7AC-4734-AF74-B8886C50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kvalitativní výzkum?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01EA7B-7157-44C5-9453-D8E42C023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i="1" dirty="0"/>
          </a:p>
          <a:p>
            <a:pPr algn="ctr"/>
            <a:r>
              <a:rPr lang="cs-CZ" sz="2400" i="1" dirty="0"/>
              <a:t>„Kvalitativní přístup je proces zkoumání jevů a problémů v autentickém prostředí s cílem získat komplexní obraz těchto jevů založený na hlubokých datech a specifickém vztahu mezi badatelem a účastníkem výzkumu. Záměrem výzkumníka je za pomocí celé řady postupů a metod rozkrýt a reprezentovat to, jak lidé chápou, prožívají a vytvářejí sociální realitu. „</a:t>
            </a:r>
          </a:p>
          <a:p>
            <a:endParaRPr lang="cs-CZ" dirty="0"/>
          </a:p>
          <a:p>
            <a:pPr algn="ctr"/>
            <a:r>
              <a:rPr lang="cs-CZ" dirty="0"/>
              <a:t>(Švaříček, </a:t>
            </a:r>
            <a:r>
              <a:rPr lang="cs-CZ" dirty="0" err="1"/>
              <a:t>Šeďová</a:t>
            </a:r>
            <a:r>
              <a:rPr lang="cs-CZ" dirty="0"/>
              <a:t>, 2007:17)</a:t>
            </a:r>
          </a:p>
        </p:txBody>
      </p:sp>
    </p:spTree>
    <p:extLst>
      <p:ext uri="{BB962C8B-B14F-4D97-AF65-F5344CB8AC3E}">
        <p14:creationId xmlns:p14="http://schemas.microsoft.com/office/powerpoint/2010/main" val="371513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C5F1F-3B9F-484B-9E52-69ACCC67E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kvalitativního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D7EBB3-1E58-487C-BC58-748480C1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- přináší hlubší porozumění žitým zkušenostem jedince </a:t>
            </a:r>
          </a:p>
          <a:p>
            <a:r>
              <a:rPr lang="cs-CZ" sz="2400" dirty="0"/>
              <a:t>- zohledňuje definice situací a významy používané jedinci v jejich „přirozeném“ prostředí </a:t>
            </a:r>
          </a:p>
          <a:p>
            <a:r>
              <a:rPr lang="cs-CZ" sz="2400" dirty="0"/>
              <a:t>- zjišťuje, jak aktéři rozumějí sociálním situacím a které důvody je vedou k určitému jednání </a:t>
            </a:r>
          </a:p>
          <a:p>
            <a:r>
              <a:rPr lang="cs-CZ" sz="2400" dirty="0"/>
              <a:t>- zohledňuje vliv kontextu a prostředí na to, co si lidé myslí a jak jednají! </a:t>
            </a:r>
          </a:p>
          <a:p>
            <a:endParaRPr lang="cs-CZ" dirty="0"/>
          </a:p>
          <a:p>
            <a:r>
              <a:rPr lang="cs-CZ" dirty="0"/>
              <a:t>Zdroj:</a:t>
            </a:r>
          </a:p>
          <a:p>
            <a:r>
              <a:rPr lang="cs-CZ" dirty="0" err="1"/>
              <a:t>Marshall</a:t>
            </a:r>
            <a:r>
              <a:rPr lang="cs-CZ" dirty="0"/>
              <a:t>, C., </a:t>
            </a:r>
            <a:r>
              <a:rPr lang="cs-CZ" dirty="0" err="1"/>
              <a:t>Rossman</a:t>
            </a:r>
            <a:r>
              <a:rPr lang="cs-CZ" dirty="0"/>
              <a:t>, G. B. 1995. </a:t>
            </a:r>
            <a:r>
              <a:rPr lang="cs-CZ" dirty="0" err="1"/>
              <a:t>Designing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: </a:t>
            </a:r>
            <a:r>
              <a:rPr lang="cs-CZ" dirty="0" err="1"/>
              <a:t>Sage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95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F4D97AB-8D5B-4B46-8E88-7308B58F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 a SPR?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D8DBA57-CF7A-4A44-A684-1C8E0AB36B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Kvalitativní výzkum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66038EF-1DBD-4CA6-87E4-7F9DBAE09A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- přináší hlubší porozumění žitým zkušenostem jedince </a:t>
            </a:r>
          </a:p>
          <a:p>
            <a:r>
              <a:rPr lang="cs-CZ" dirty="0"/>
              <a:t>- zohledňuje definice situací a významy používané jedinci v jejich „přirozeném“ prostředí </a:t>
            </a:r>
          </a:p>
          <a:p>
            <a:r>
              <a:rPr lang="cs-CZ" dirty="0"/>
              <a:t>- zjišťuje, jak aktéři rozumějí sociálním situacím a které důvody je vedou k určitému jednání </a:t>
            </a:r>
          </a:p>
          <a:p>
            <a:r>
              <a:rPr lang="cs-CZ" dirty="0"/>
              <a:t>- zohledňuje vliv kontextu a prostředí na to, co si lidé myslí a jak jednají! </a:t>
            </a:r>
          </a:p>
          <a:p>
            <a:endParaRPr 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7295BD69-9177-4911-BB54-34B2A57DF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Sociální práce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D1DF9045-8926-4D31-B8B2-3C8DA9C7FA0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b="1" dirty="0"/>
              <a:t>pracujeme se zkušenostmi klientů</a:t>
            </a:r>
          </a:p>
          <a:p>
            <a:endParaRPr lang="cs-CZ" b="1" dirty="0"/>
          </a:p>
          <a:p>
            <a:r>
              <a:rPr lang="cs-CZ" b="1" dirty="0"/>
              <a:t>- vycházíme z toho, jak situaci vidí klient</a:t>
            </a:r>
          </a:p>
          <a:p>
            <a:endParaRPr lang="cs-CZ" b="1" dirty="0"/>
          </a:p>
          <a:p>
            <a:r>
              <a:rPr lang="cs-CZ" b="1" dirty="0"/>
              <a:t>- snažíme se klientům a jejich jednání porozumět</a:t>
            </a:r>
          </a:p>
          <a:p>
            <a:endParaRPr lang="cs-CZ" b="1" dirty="0"/>
          </a:p>
          <a:p>
            <a:r>
              <a:rPr lang="cs-CZ" b="1" dirty="0"/>
              <a:t>- snažíme so porozumět kontextům</a:t>
            </a:r>
          </a:p>
        </p:txBody>
      </p:sp>
    </p:spTree>
    <p:extLst>
      <p:ext uri="{BB962C8B-B14F-4D97-AF65-F5344CB8AC3E}">
        <p14:creationId xmlns:p14="http://schemas.microsoft.com/office/powerpoint/2010/main" val="350651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4914C-F071-4E8B-83E4-4D4D4792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</a:t>
            </a:r>
            <a:r>
              <a:rPr lang="pt-BR" dirty="0"/>
              <a:t>kvalitativní výzkum </a:t>
            </a:r>
            <a:r>
              <a:rPr lang="cs-CZ" dirty="0" err="1"/>
              <a:t>směřu</a:t>
            </a:r>
            <a:r>
              <a:rPr lang="pt-BR" dirty="0"/>
              <a:t>je a o čem </a:t>
            </a:r>
            <a:r>
              <a:rPr lang="cs-CZ" dirty="0"/>
              <a:t>opravdu </a:t>
            </a:r>
            <a:r>
              <a:rPr lang="pt-BR" dirty="0"/>
              <a:t>není 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50C4F44F-493D-44D3-A0AB-8FEF68DBAD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2746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763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D7518-1193-426D-9EE1-23F6D50A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kvalitativního výzkumu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4989A7F-37FF-40BD-8D6C-A00912CF77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738729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76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053C4-0B72-4E3E-A894-4EE3F15EB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ta kvantita?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A8B281-E5FD-4092-B2CF-63A3FF4D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deduktivní</a:t>
            </a:r>
            <a:r>
              <a:rPr lang="cs-CZ" dirty="0"/>
              <a:t> versus </a:t>
            </a:r>
            <a:r>
              <a:rPr lang="cs-CZ" b="1" dirty="0"/>
              <a:t>induktivní</a:t>
            </a:r>
            <a:r>
              <a:rPr lang="cs-CZ" dirty="0"/>
              <a:t> strategie výzkumu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lineární</a:t>
            </a:r>
            <a:r>
              <a:rPr lang="cs-CZ" dirty="0"/>
              <a:t> versus </a:t>
            </a:r>
            <a:r>
              <a:rPr lang="cs-CZ" b="1" dirty="0"/>
              <a:t>cirkulární</a:t>
            </a:r>
            <a:r>
              <a:rPr lang="cs-CZ" dirty="0"/>
              <a:t> plán výzkumu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náhodný</a:t>
            </a:r>
            <a:r>
              <a:rPr lang="cs-CZ" dirty="0"/>
              <a:t> versus </a:t>
            </a:r>
            <a:r>
              <a:rPr lang="cs-CZ" b="1" dirty="0"/>
              <a:t>záměrný</a:t>
            </a:r>
            <a:r>
              <a:rPr lang="cs-CZ" dirty="0"/>
              <a:t> výběr případů do zkoumaného vzorku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/>
              <a:t>zobecnitelnost</a:t>
            </a:r>
            <a:r>
              <a:rPr lang="cs-CZ" dirty="0"/>
              <a:t> zjištění versus platnost zjištění zejména pro </a:t>
            </a:r>
            <a:r>
              <a:rPr lang="cs-CZ" b="1" dirty="0"/>
              <a:t>daný případ</a:t>
            </a:r>
            <a:r>
              <a:rPr lang="cs-CZ" dirty="0"/>
              <a:t>/kontext (málo informací o mnoha jedincích versus mnoho informací o málo jedincích)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snaha eliminovat efekt tazatele</a:t>
            </a:r>
            <a:r>
              <a:rPr lang="cs-CZ" dirty="0"/>
              <a:t> versus </a:t>
            </a:r>
            <a:r>
              <a:rPr lang="cs-CZ" b="1" dirty="0"/>
              <a:t>subjektivita a biografie výzkumníka</a:t>
            </a:r>
            <a:r>
              <a:rPr lang="cs-CZ" dirty="0"/>
              <a:t> jako součást výzkumného procesu </a:t>
            </a:r>
          </a:p>
        </p:txBody>
      </p:sp>
    </p:spTree>
    <p:extLst>
      <p:ext uri="{BB962C8B-B14F-4D97-AF65-F5344CB8AC3E}">
        <p14:creationId xmlns:p14="http://schemas.microsoft.com/office/powerpoint/2010/main" val="241519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E21DDA-A3A9-4489-B65F-A761F861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err="1"/>
              <a:t>Deduktovní</a:t>
            </a:r>
            <a:r>
              <a:rPr lang="cs-CZ" cap="all" dirty="0"/>
              <a:t> VS induktivní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C5A1255E-1967-49F9-8EC4-356EF8F97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DEDUKTIVNÍ STRATEGIE TEORIE 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7F9EC5F-E0ED-44A5-AA69-50145DFFF08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0729272"/>
              </p:ext>
            </p:extLst>
          </p:nvPr>
        </p:nvGraphicFramePr>
        <p:xfrm>
          <a:off x="1096963" y="2582863"/>
          <a:ext cx="4938712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903CA772-46FA-4C9F-8F48-D07CA9FD0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INDUKTIVNÍ STRATEGIE </a:t>
            </a: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77382AFE-A5C5-4DC3-8A94-99D1E3EE4BD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99176430"/>
              </p:ext>
            </p:extLst>
          </p:nvPr>
        </p:nvGraphicFramePr>
        <p:xfrm>
          <a:off x="6217920" y="2582334"/>
          <a:ext cx="4937760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589049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894</Words>
  <Application>Microsoft Office PowerPoint</Application>
  <PresentationFormat>Širokoúhlá obrazovka</PresentationFormat>
  <Paragraphs>112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Retrospektiva</vt:lpstr>
      <vt:lpstr>Uvedení do kvalitativního výzkumu</vt:lpstr>
      <vt:lpstr>Kvalitativní výzkum</vt:lpstr>
      <vt:lpstr>Co je to kvalitativní výzkum?</vt:lpstr>
      <vt:lpstr>Vlastnosti kvalitativního výzkumu</vt:lpstr>
      <vt:lpstr>Kvalitativní výzkum a SPR?</vt:lpstr>
      <vt:lpstr>Kam kvalitativní výzkum směřuje a o čem opravdu není </vt:lpstr>
      <vt:lpstr>Problém kvalitativního výzkumu</vt:lpstr>
      <vt:lpstr>A co ta kvantita? </vt:lpstr>
      <vt:lpstr>Deduktovní VS induktivní</vt:lpstr>
      <vt:lpstr>PLÁN KVALITATIVNÍHO VÝZKUMU</vt:lpstr>
      <vt:lpstr>Model výzkumu dle PUNCH (2008)</vt:lpstr>
      <vt:lpstr>Metodologické tradice kvalitativního výzkumu</vt:lpstr>
      <vt:lpstr>Zakotvená teorie </vt:lpstr>
      <vt:lpstr>Specifika zakotvené teorie </vt:lpstr>
      <vt:lpstr>Děkuji za pozornost!!!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Uvedení do kvalitativního výzkumu</dc:title>
  <dc:creator>Pavel Navrátil</dc:creator>
  <cp:lastModifiedBy>Pavel Navrátil</cp:lastModifiedBy>
  <cp:revision>8</cp:revision>
  <dcterms:created xsi:type="dcterms:W3CDTF">2021-09-22T05:19:37Z</dcterms:created>
  <dcterms:modified xsi:type="dcterms:W3CDTF">2022-02-14T17:15:11Z</dcterms:modified>
</cp:coreProperties>
</file>