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57" r:id="rId5"/>
    <p:sldId id="27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0" r:id="rId14"/>
    <p:sldId id="289" r:id="rId15"/>
    <p:sldId id="290" r:id="rId16"/>
    <p:sldId id="258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59" r:id="rId30"/>
    <p:sldId id="271" r:id="rId31"/>
    <p:sldId id="260" r:id="rId32"/>
    <p:sldId id="272" r:id="rId33"/>
    <p:sldId id="261" r:id="rId34"/>
    <p:sldId id="262" r:id="rId35"/>
    <p:sldId id="263" r:id="rId36"/>
    <p:sldId id="264" r:id="rId37"/>
    <p:sldId id="265" r:id="rId38"/>
    <p:sldId id="266" r:id="rId39"/>
    <p:sldId id="273" r:id="rId40"/>
    <p:sldId id="267" r:id="rId41"/>
    <p:sldId id="274" r:id="rId42"/>
    <p:sldId id="268" r:id="rId43"/>
    <p:sldId id="269" r:id="rId44"/>
    <p:sldId id="279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FA921-D4B2-4EC9-77A0-5FDBD328C82F}" v="679" dt="2023-09-08T09:28:36.153"/>
    <p1510:client id="{E85658CD-4978-88DB-EDB7-5ED833470709}" v="22" dt="2023-09-08T08:33:58.777"/>
    <p1510:client id="{FDF7DECA-02DD-CE34-C474-9A1D2AAA832F}" v="3137" dt="2023-09-08T12:26:5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Navrátil" userId="S::17824@muni.cz::70787c0b-4799-4c9b-9689-308d2fa75a21" providerId="AD" clId="Web-{FDF7DECA-02DD-CE34-C474-9A1D2AAA832F}"/>
    <pc:docChg chg="addSld modSld sldOrd addMainMaster delMainMaster">
      <pc:chgData name="Pavel Navrátil" userId="S::17824@muni.cz::70787c0b-4799-4c9b-9689-308d2fa75a21" providerId="AD" clId="Web-{FDF7DECA-02DD-CE34-C474-9A1D2AAA832F}" dt="2023-09-08T12:27:24.880" v="3103"/>
      <pc:docMkLst>
        <pc:docMk/>
      </pc:docMkLst>
      <pc:sldChg chg="addSp delSp modSp mod setBg modClrScheme chgLayout">
        <pc:chgData name="Pavel Navrátil" userId="S::17824@muni.cz::70787c0b-4799-4c9b-9689-308d2fa75a21" providerId="AD" clId="Web-{FDF7DECA-02DD-CE34-C474-9A1D2AAA832F}" dt="2023-09-08T11:56:06.844" v="2733" actId="20577"/>
        <pc:sldMkLst>
          <pc:docMk/>
          <pc:sldMk cId="1764028529" sldId="256"/>
        </pc:sldMkLst>
        <pc:spChg chg="mod ord">
          <ac:chgData name="Pavel Navrátil" userId="S::17824@muni.cz::70787c0b-4799-4c9b-9689-308d2fa75a21" providerId="AD" clId="Web-{FDF7DECA-02DD-CE34-C474-9A1D2AAA832F}" dt="2023-09-08T11:55:58.438" v="2729"/>
          <ac:spMkLst>
            <pc:docMk/>
            <pc:sldMk cId="1764028529" sldId="256"/>
            <ac:spMk id="2" creationId="{00000000-0000-0000-0000-000000000000}"/>
          </ac:spMkLst>
        </pc:spChg>
        <pc:spChg chg="del mod">
          <ac:chgData name="Pavel Navrátil" userId="S::17824@muni.cz::70787c0b-4799-4c9b-9689-308d2fa75a21" providerId="AD" clId="Web-{FDF7DECA-02DD-CE34-C474-9A1D2AAA832F}" dt="2023-09-08T11:50:45.632" v="2666"/>
          <ac:spMkLst>
            <pc:docMk/>
            <pc:sldMk cId="1764028529" sldId="256"/>
            <ac:spMk id="3" creationId="{00000000-0000-0000-0000-000000000000}"/>
          </ac:spMkLst>
        </pc:spChg>
        <pc:spChg chg="add del mod">
          <ac:chgData name="Pavel Navrátil" userId="S::17824@muni.cz::70787c0b-4799-4c9b-9689-308d2fa75a21" providerId="AD" clId="Web-{FDF7DECA-02DD-CE34-C474-9A1D2AAA832F}" dt="2023-09-08T11:50:50.460" v="2667"/>
          <ac:spMkLst>
            <pc:docMk/>
            <pc:sldMk cId="1764028529" sldId="256"/>
            <ac:spMk id="5" creationId="{ABA7B7A6-8091-547B-FB63-46A403807DF3}"/>
          </ac:spMkLst>
        </pc:spChg>
        <pc:spChg chg="add del mod">
          <ac:chgData name="Pavel Navrátil" userId="S::17824@muni.cz::70787c0b-4799-4c9b-9689-308d2fa75a21" providerId="AD" clId="Web-{FDF7DECA-02DD-CE34-C474-9A1D2AAA832F}" dt="2023-09-08T11:54:03.856" v="2720"/>
          <ac:spMkLst>
            <pc:docMk/>
            <pc:sldMk cId="1764028529" sldId="256"/>
            <ac:spMk id="8" creationId="{B251BBD5-8F07-8F2D-76EF-F57E17E07640}"/>
          </ac:spMkLst>
        </pc:spChg>
        <pc:spChg chg="add mod">
          <ac:chgData name="Pavel Navrátil" userId="S::17824@muni.cz::70787c0b-4799-4c9b-9689-308d2fa75a21" providerId="AD" clId="Web-{FDF7DECA-02DD-CE34-C474-9A1D2AAA832F}" dt="2023-09-08T11:56:06.844" v="2733" actId="20577"/>
          <ac:spMkLst>
            <pc:docMk/>
            <pc:sldMk cId="1764028529" sldId="256"/>
            <ac:spMk id="10" creationId="{395F9CEF-8C92-B7C3-4005-82469780AC01}"/>
          </ac:spMkLst>
        </pc:spChg>
        <pc:spChg chg="add del mod">
          <ac:chgData name="Pavel Navrátil" userId="S::17824@muni.cz::70787c0b-4799-4c9b-9689-308d2fa75a21" providerId="AD" clId="Web-{FDF7DECA-02DD-CE34-C474-9A1D2AAA832F}" dt="2023-09-08T11:51:48.118" v="2673"/>
          <ac:spMkLst>
            <pc:docMk/>
            <pc:sldMk cId="1764028529" sldId="256"/>
            <ac:spMk id="11" creationId="{1B314D59-50CD-4F6E-9CDE-E0C153C52FCF}"/>
          </ac:spMkLst>
        </pc:spChg>
        <pc:spChg chg="add">
          <ac:chgData name="Pavel Navrátil" userId="S::17824@muni.cz::70787c0b-4799-4c9b-9689-308d2fa75a21" providerId="AD" clId="Web-{FDF7DECA-02DD-CE34-C474-9A1D2AAA832F}" dt="2023-09-08T11:55:58.438" v="2729"/>
          <ac:spMkLst>
            <pc:docMk/>
            <pc:sldMk cId="1764028529" sldId="256"/>
            <ac:spMk id="13" creationId="{F13C74B1-5B17-4795-BED0-7140497B445A}"/>
          </ac:spMkLst>
        </pc:spChg>
        <pc:spChg chg="add">
          <ac:chgData name="Pavel Navrátil" userId="S::17824@muni.cz::70787c0b-4799-4c9b-9689-308d2fa75a21" providerId="AD" clId="Web-{FDF7DECA-02DD-CE34-C474-9A1D2AAA832F}" dt="2023-09-08T11:55:58.438" v="2729"/>
          <ac:spMkLst>
            <pc:docMk/>
            <pc:sldMk cId="1764028529" sldId="256"/>
            <ac:spMk id="15" creationId="{D4974D33-8DC5-464E-8C6D-BE58F0669C17}"/>
          </ac:spMkLst>
        </pc:spChg>
        <pc:spChg chg="add del mod">
          <ac:chgData name="Pavel Navrátil" userId="S::17824@muni.cz::70787c0b-4799-4c9b-9689-308d2fa75a21" providerId="AD" clId="Web-{FDF7DECA-02DD-CE34-C474-9A1D2AAA832F}" dt="2023-09-08T11:51:30.071" v="2671"/>
          <ac:spMkLst>
            <pc:docMk/>
            <pc:sldMk cId="1764028529" sldId="256"/>
            <ac:spMk id="1031" creationId="{110BB16C-4E00-0DE0-95AF-1FB70F6E18DE}"/>
          </ac:spMkLst>
        </pc:spChg>
        <pc:picChg chg="add mod ord">
          <ac:chgData name="Pavel Navrátil" userId="S::17824@muni.cz::70787c0b-4799-4c9b-9689-308d2fa75a21" providerId="AD" clId="Web-{FDF7DECA-02DD-CE34-C474-9A1D2AAA832F}" dt="2023-09-08T11:55:58.438" v="2729"/>
          <ac:picMkLst>
            <pc:docMk/>
            <pc:sldMk cId="1764028529" sldId="256"/>
            <ac:picMk id="6" creationId="{C117B66D-21E2-BD96-3EC6-D750134B265E}"/>
          </ac:picMkLst>
        </pc:picChg>
        <pc:picChg chg="del mod">
          <ac:chgData name="Pavel Navrátil" userId="S::17824@muni.cz::70787c0b-4799-4c9b-9689-308d2fa75a21" providerId="AD" clId="Web-{FDF7DECA-02DD-CE34-C474-9A1D2AAA832F}" dt="2023-09-08T11:51:06.414" v="2670"/>
          <ac:picMkLst>
            <pc:docMk/>
            <pc:sldMk cId="1764028529" sldId="256"/>
            <ac:picMk id="1026" creationId="{00000000-0000-0000-0000-000000000000}"/>
          </ac:picMkLst>
        </pc:picChg>
      </pc:sldChg>
      <pc:sldChg chg="addSp delSp modSp mod setBg modClrScheme chgLayout">
        <pc:chgData name="Pavel Navrátil" userId="S::17824@muni.cz::70787c0b-4799-4c9b-9689-308d2fa75a21" providerId="AD" clId="Web-{FDF7DECA-02DD-CE34-C474-9A1D2AAA832F}" dt="2023-09-08T11:56:59.970" v="2736"/>
        <pc:sldMkLst>
          <pc:docMk/>
          <pc:sldMk cId="2602956564" sldId="257"/>
        </pc:sldMkLst>
        <pc:spChg chg="mod or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2" creationId="{00000000-0000-0000-0000-000000000000}"/>
          </ac:spMkLst>
        </pc:spChg>
        <pc:spChg chg="del mod or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3" creationId="{00000000-0000-0000-0000-000000000000}"/>
          </ac:spMkLst>
        </pc:spChg>
        <pc:spChg chg="ad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9" creationId="{BACC6370-2D7E-4714-9D71-7542949D7D5D}"/>
          </ac:spMkLst>
        </pc:spChg>
        <pc:spChg chg="ad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11" creationId="{256B2C21-A230-48C0-8DF1-C46611373C44}"/>
          </ac:spMkLst>
        </pc:spChg>
        <pc:spChg chg="ad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13" creationId="{3847E18C-932D-4C95-AABA-FEC7C9499AD7}"/>
          </ac:spMkLst>
        </pc:spChg>
        <pc:spChg chg="ad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15" creationId="{3150CB11-0C61-439E-910F-5787759E72A0}"/>
          </ac:spMkLst>
        </pc:spChg>
        <pc:spChg chg="ad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17" creationId="{43F8A58B-5155-44CE-A5FF-7647B47D0A7A}"/>
          </ac:spMkLst>
        </pc:spChg>
        <pc:spChg chg="add">
          <ac:chgData name="Pavel Navrátil" userId="S::17824@muni.cz::70787c0b-4799-4c9b-9689-308d2fa75a21" providerId="AD" clId="Web-{FDF7DECA-02DD-CE34-C474-9A1D2AAA832F}" dt="2023-09-08T11:56:59.970" v="2736"/>
          <ac:spMkLst>
            <pc:docMk/>
            <pc:sldMk cId="2602956564" sldId="257"/>
            <ac:spMk id="19" creationId="{443F2ACA-E6D6-4028-82DD-F03C262D5DE6}"/>
          </ac:spMkLst>
        </pc:spChg>
        <pc:graphicFrameChg chg="add">
          <ac:chgData name="Pavel Navrátil" userId="S::17824@muni.cz::70787c0b-4799-4c9b-9689-308d2fa75a21" providerId="AD" clId="Web-{FDF7DECA-02DD-CE34-C474-9A1D2AAA832F}" dt="2023-09-08T11:56:59.970" v="2736"/>
          <ac:graphicFrameMkLst>
            <pc:docMk/>
            <pc:sldMk cId="2602956564" sldId="257"/>
            <ac:graphicFrameMk id="5" creationId="{1894E2B6-84BC-5FA4-7C73-A6A277F7544F}"/>
          </ac:graphicFrameMkLst>
        </pc:graphicFrame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780895908" sldId="258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780895908" sldId="258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780895908" sldId="258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790183265" sldId="259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790183265" sldId="259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790183265" sldId="259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176743194" sldId="260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176743194" sldId="260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176743194" sldId="260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866457378" sldId="261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866457378" sldId="261"/>
            <ac:spMk id="2" creationId="{00000000-0000-0000-0000-000000000000}"/>
          </ac:spMkLst>
        </pc:spChg>
        <pc:graphicFrameChg chg="mod ord">
          <ac:chgData name="Pavel Navrátil" userId="S::17824@muni.cz::70787c0b-4799-4c9b-9689-308d2fa75a21" providerId="AD" clId="Web-{FDF7DECA-02DD-CE34-C474-9A1D2AAA832F}" dt="2023-09-08T11:55:45.296" v="2728"/>
          <ac:graphicFrameMkLst>
            <pc:docMk/>
            <pc:sldMk cId="1866457378" sldId="261"/>
            <ac:graphicFrameMk id="4" creationId="{00000000-0000-0000-0000-000000000000}"/>
          </ac:graphicFrameMkLst>
        </pc:graphicFrame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3317312234" sldId="262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317312234" sldId="262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317312234" sldId="262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3624780282" sldId="263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624780282" sldId="263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624780282" sldId="263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2591222579" sldId="264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2591222579" sldId="264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2591222579" sldId="264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6559852" sldId="265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6559852" sldId="265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6559852" sldId="265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4164907697" sldId="266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4164907697" sldId="266"/>
            <ac:spMk id="2" creationId="{00000000-0000-0000-0000-000000000000}"/>
          </ac:spMkLst>
        </pc:spChg>
        <pc:graphicFrameChg chg="mod ord modGraphic">
          <ac:chgData name="Pavel Navrátil" userId="S::17824@muni.cz::70787c0b-4799-4c9b-9689-308d2fa75a21" providerId="AD" clId="Web-{FDF7DECA-02DD-CE34-C474-9A1D2AAA832F}" dt="2023-09-08T11:55:45.296" v="2728"/>
          <ac:graphicFrameMkLst>
            <pc:docMk/>
            <pc:sldMk cId="4164907697" sldId="266"/>
            <ac:graphicFrameMk id="4" creationId="{00000000-0000-0000-0000-000000000000}"/>
          </ac:graphicFrameMkLst>
        </pc:graphicFrame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794967079" sldId="267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794967079" sldId="267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794967079" sldId="267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4020950958" sldId="268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4020950958" sldId="268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4020950958" sldId="268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793473811" sldId="269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793473811" sldId="269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793473811" sldId="269"/>
            <ac:spMk id="3" creationId="{00000000-0000-0000-0000-000000000000}"/>
          </ac:spMkLst>
        </pc:spChg>
      </pc:sldChg>
      <pc:sldChg chg="addSp modSp mod ord setBg modClrScheme chgLayout">
        <pc:chgData name="Pavel Navrátil" userId="S::17824@muni.cz::70787c0b-4799-4c9b-9689-308d2fa75a21" providerId="AD" clId="Web-{FDF7DECA-02DD-CE34-C474-9A1D2AAA832F}" dt="2023-09-08T12:03:07.824" v="2795"/>
        <pc:sldMkLst>
          <pc:docMk/>
          <pc:sldMk cId="2018558082" sldId="270"/>
        </pc:sldMkLst>
        <pc:spChg chg="mod ord">
          <ac:chgData name="Pavel Navrátil" userId="S::17824@muni.cz::70787c0b-4799-4c9b-9689-308d2fa75a21" providerId="AD" clId="Web-{FDF7DECA-02DD-CE34-C474-9A1D2AAA832F}" dt="2023-09-08T12:03:07.824" v="2795"/>
          <ac:spMkLst>
            <pc:docMk/>
            <pc:sldMk cId="2018558082" sldId="270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2:03:07.824" v="2795"/>
          <ac:spMkLst>
            <pc:docMk/>
            <pc:sldMk cId="2018558082" sldId="270"/>
            <ac:spMk id="3" creationId="{00000000-0000-0000-0000-000000000000}"/>
          </ac:spMkLst>
        </pc:spChg>
        <pc:spChg chg="add">
          <ac:chgData name="Pavel Navrátil" userId="S::17824@muni.cz::70787c0b-4799-4c9b-9689-308d2fa75a21" providerId="AD" clId="Web-{FDF7DECA-02DD-CE34-C474-9A1D2AAA832F}" dt="2023-09-08T12:03:07.824" v="2795"/>
          <ac:spMkLst>
            <pc:docMk/>
            <pc:sldMk cId="2018558082" sldId="270"/>
            <ac:spMk id="9" creationId="{04C21BAE-6866-4C7A-A7EC-C1B2E572D5BE}"/>
          </ac:spMkLst>
        </pc:spChg>
        <pc:spChg chg="add">
          <ac:chgData name="Pavel Navrátil" userId="S::17824@muni.cz::70787c0b-4799-4c9b-9689-308d2fa75a21" providerId="AD" clId="Web-{FDF7DECA-02DD-CE34-C474-9A1D2AAA832F}" dt="2023-09-08T12:03:07.824" v="2795"/>
          <ac:spMkLst>
            <pc:docMk/>
            <pc:sldMk cId="2018558082" sldId="270"/>
            <ac:spMk id="11" creationId="{7E7D0C94-08B4-48AE-8813-CC4D60294F42}"/>
          </ac:spMkLst>
        </pc:spChg>
        <pc:spChg chg="add">
          <ac:chgData name="Pavel Navrátil" userId="S::17824@muni.cz::70787c0b-4799-4c9b-9689-308d2fa75a21" providerId="AD" clId="Web-{FDF7DECA-02DD-CE34-C474-9A1D2AAA832F}" dt="2023-09-08T12:03:07.824" v="2795"/>
          <ac:spMkLst>
            <pc:docMk/>
            <pc:sldMk cId="2018558082" sldId="270"/>
            <ac:spMk id="13" creationId="{F0C518C2-0AA4-470C-87B9-9CBF428FBA25}"/>
          </ac:spMkLst>
        </pc:spChg>
        <pc:picChg chg="add">
          <ac:chgData name="Pavel Navrátil" userId="S::17824@muni.cz::70787c0b-4799-4c9b-9689-308d2fa75a21" providerId="AD" clId="Web-{FDF7DECA-02DD-CE34-C474-9A1D2AAA832F}" dt="2023-09-08T12:03:07.824" v="2795"/>
          <ac:picMkLst>
            <pc:docMk/>
            <pc:sldMk cId="2018558082" sldId="270"/>
            <ac:picMk id="5" creationId="{0760971D-6EB4-02BB-413F-CEA147DAD08A}"/>
          </ac:picMkLst>
        </pc:pic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804826296" sldId="271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804826296" sldId="271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804826296" sldId="271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937929767" sldId="272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937929767" sldId="272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937929767" sldId="272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1932557792" sldId="273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932557792" sldId="273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1932557792" sldId="273"/>
            <ac:spMk id="3" creationId="{00000000-0000-0000-0000-000000000000}"/>
          </ac:spMkLst>
        </pc:sp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861811441" sldId="274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861811441" sldId="274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861811441" sldId="274"/>
            <ac:spMk id="3" creationId="{00000000-0000-0000-0000-000000000000}"/>
          </ac:spMkLst>
        </pc:spChg>
      </pc:sldChg>
      <pc:sldChg chg="addSp delSp modSp mod setBg modClrScheme chgLayout">
        <pc:chgData name="Pavel Navrátil" userId="S::17824@muni.cz::70787c0b-4799-4c9b-9689-308d2fa75a21" providerId="AD" clId="Web-{FDF7DECA-02DD-CE34-C474-9A1D2AAA832F}" dt="2023-09-08T11:57:18.252" v="2737"/>
        <pc:sldMkLst>
          <pc:docMk/>
          <pc:sldMk cId="1751105269" sldId="278"/>
        </pc:sldMkLst>
        <pc:spChg chg="mod or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2" creationId="{00000000-0000-0000-0000-000000000000}"/>
          </ac:spMkLst>
        </pc:spChg>
        <pc:spChg chg="del mod or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3" creationId="{00000000-0000-0000-0000-000000000000}"/>
          </ac:spMkLst>
        </pc:spChg>
        <pc:spChg chg="ad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9" creationId="{BACC6370-2D7E-4714-9D71-7542949D7D5D}"/>
          </ac:spMkLst>
        </pc:spChg>
        <pc:spChg chg="ad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11" creationId="{256B2C21-A230-48C0-8DF1-C46611373C44}"/>
          </ac:spMkLst>
        </pc:spChg>
        <pc:spChg chg="ad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13" creationId="{3847E18C-932D-4C95-AABA-FEC7C9499AD7}"/>
          </ac:spMkLst>
        </pc:spChg>
        <pc:spChg chg="ad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15" creationId="{3150CB11-0C61-439E-910F-5787759E72A0}"/>
          </ac:spMkLst>
        </pc:spChg>
        <pc:spChg chg="ad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17" creationId="{43F8A58B-5155-44CE-A5FF-7647B47D0A7A}"/>
          </ac:spMkLst>
        </pc:spChg>
        <pc:spChg chg="add">
          <ac:chgData name="Pavel Navrátil" userId="S::17824@muni.cz::70787c0b-4799-4c9b-9689-308d2fa75a21" providerId="AD" clId="Web-{FDF7DECA-02DD-CE34-C474-9A1D2AAA832F}" dt="2023-09-08T11:57:18.252" v="2737"/>
          <ac:spMkLst>
            <pc:docMk/>
            <pc:sldMk cId="1751105269" sldId="278"/>
            <ac:spMk id="19" creationId="{443F2ACA-E6D6-4028-82DD-F03C262D5DE6}"/>
          </ac:spMkLst>
        </pc:spChg>
        <pc:graphicFrameChg chg="add">
          <ac:chgData name="Pavel Navrátil" userId="S::17824@muni.cz::70787c0b-4799-4c9b-9689-308d2fa75a21" providerId="AD" clId="Web-{FDF7DECA-02DD-CE34-C474-9A1D2AAA832F}" dt="2023-09-08T11:57:18.252" v="2737"/>
          <ac:graphicFrameMkLst>
            <pc:docMk/>
            <pc:sldMk cId="1751105269" sldId="278"/>
            <ac:graphicFrameMk id="5" creationId="{DD43DC0C-8A3D-6622-06BB-C9F552B104FA}"/>
          </ac:graphicFrameMkLst>
        </pc:graphicFrameChg>
      </pc:sldChg>
      <pc:sldChg chg="modSp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3489664494" sldId="279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489664494" sldId="279"/>
            <ac:spMk id="2" creationId="{00000000-0000-0000-0000-00000000000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489664494" sldId="279"/>
            <ac:spMk id="3" creationId="{00000000-0000-0000-0000-000000000000}"/>
          </ac:spMkLst>
        </pc:spChg>
      </pc:sldChg>
      <pc:sldChg chg="addSp delSp modSp mod setBg modClrScheme chgLayout">
        <pc:chgData name="Pavel Navrátil" userId="S::17824@muni.cz::70787c0b-4799-4c9b-9689-308d2fa75a21" providerId="AD" clId="Web-{FDF7DECA-02DD-CE34-C474-9A1D2AAA832F}" dt="2023-09-08T11:56:18.516" v="2734"/>
        <pc:sldMkLst>
          <pc:docMk/>
          <pc:sldMk cId="103345252" sldId="280"/>
        </pc:sldMkLst>
        <pc:spChg chg="mod or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2" creationId="{C95F2269-E30F-9F90-4E86-6D5AD71461F4}"/>
          </ac:spMkLst>
        </pc:spChg>
        <pc:spChg chg="mod or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3" creationId="{0D3C800C-30FA-4573-D7F7-00C72FE63A44}"/>
          </ac:spMkLst>
        </pc:spChg>
        <pc:spChg chg="ad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8" creationId="{09588DA8-065E-4F6F-8EFD-43104AB2E0CF}"/>
          </ac:spMkLst>
        </pc:spChg>
        <pc:spChg chg="ad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10" creationId="{C4285719-470E-454C-AF62-8323075F1F5B}"/>
          </ac:spMkLst>
        </pc:spChg>
        <pc:spChg chg="ad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12" creationId="{CD9FE4EF-C4D8-49A0-B2FF-81D8DB7D8A24}"/>
          </ac:spMkLst>
        </pc:spChg>
        <pc:spChg chg="ad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14" creationId="{4300840D-0A0B-4512-BACA-B439D5B9C57C}"/>
          </ac:spMkLst>
        </pc:spChg>
        <pc:spChg chg="ad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16" creationId="{D2B78728-A580-49A7-84F9-6EF6F583ADE0}"/>
          </ac:spMkLst>
        </pc:spChg>
        <pc:spChg chg="ad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18" creationId="{38FAA1A1-D861-433F-88FA-1E9D6FD31D11}"/>
          </ac:spMkLst>
        </pc:spChg>
        <pc:spChg chg="add">
          <ac:chgData name="Pavel Navrátil" userId="S::17824@muni.cz::70787c0b-4799-4c9b-9689-308d2fa75a21" providerId="AD" clId="Web-{FDF7DECA-02DD-CE34-C474-9A1D2AAA832F}" dt="2023-09-08T11:56:18.516" v="2734"/>
          <ac:spMkLst>
            <pc:docMk/>
            <pc:sldMk cId="103345252" sldId="280"/>
            <ac:spMk id="20" creationId="{8D71EDA1-87BF-4D5D-AB79-F346FD19278A}"/>
          </ac:spMkLst>
        </pc:spChg>
        <pc:picChg chg="add del mod ord">
          <ac:chgData name="Pavel Navrátil" userId="S::17824@muni.cz::70787c0b-4799-4c9b-9689-308d2fa75a21" providerId="AD" clId="Web-{FDF7DECA-02DD-CE34-C474-9A1D2AAA832F}" dt="2023-09-08T11:55:25.655" v="2726"/>
          <ac:picMkLst>
            <pc:docMk/>
            <pc:sldMk cId="103345252" sldId="280"/>
            <ac:picMk id="4" creationId="{41B662A4-B79F-8BFF-327D-45C766E0E1CA}"/>
          </ac:picMkLst>
        </pc:picChg>
      </pc:sldChg>
      <pc:sldChg chg="addSp delSp modSp mod setBg modClrScheme chgLayout">
        <pc:chgData name="Pavel Navrátil" userId="S::17824@muni.cz::70787c0b-4799-4c9b-9689-308d2fa75a21" providerId="AD" clId="Web-{FDF7DECA-02DD-CE34-C474-9A1D2AAA832F}" dt="2023-09-08T11:56:40.923" v="2735"/>
        <pc:sldMkLst>
          <pc:docMk/>
          <pc:sldMk cId="2995549360" sldId="281"/>
        </pc:sldMkLst>
        <pc:spChg chg="mod ord">
          <ac:chgData name="Pavel Navrátil" userId="S::17824@muni.cz::70787c0b-4799-4c9b-9689-308d2fa75a21" providerId="AD" clId="Web-{FDF7DECA-02DD-CE34-C474-9A1D2AAA832F}" dt="2023-09-08T11:56:40.923" v="2735"/>
          <ac:spMkLst>
            <pc:docMk/>
            <pc:sldMk cId="2995549360" sldId="281"/>
            <ac:spMk id="2" creationId="{392D1D9A-CB13-6F36-AC6D-8A84BB62CE79}"/>
          </ac:spMkLst>
        </pc:spChg>
        <pc:spChg chg="del mod ord">
          <ac:chgData name="Pavel Navrátil" userId="S::17824@muni.cz::70787c0b-4799-4c9b-9689-308d2fa75a21" providerId="AD" clId="Web-{FDF7DECA-02DD-CE34-C474-9A1D2AAA832F}" dt="2023-09-08T11:56:40.923" v="2735"/>
          <ac:spMkLst>
            <pc:docMk/>
            <pc:sldMk cId="2995549360" sldId="281"/>
            <ac:spMk id="3" creationId="{038A337E-738B-214C-7A4C-87C3CA11D229}"/>
          </ac:spMkLst>
        </pc:spChg>
        <pc:spChg chg="add">
          <ac:chgData name="Pavel Navrátil" userId="S::17824@muni.cz::70787c0b-4799-4c9b-9689-308d2fa75a21" providerId="AD" clId="Web-{FDF7DECA-02DD-CE34-C474-9A1D2AAA832F}" dt="2023-09-08T11:56:40.923" v="2735"/>
          <ac:spMkLst>
            <pc:docMk/>
            <pc:sldMk cId="2995549360" sldId="281"/>
            <ac:spMk id="9" creationId="{2659FDB4-FCBE-4A89-B46D-43D4FA54464D}"/>
          </ac:spMkLst>
        </pc:spChg>
        <pc:graphicFrameChg chg="add">
          <ac:chgData name="Pavel Navrátil" userId="S::17824@muni.cz::70787c0b-4799-4c9b-9689-308d2fa75a21" providerId="AD" clId="Web-{FDF7DECA-02DD-CE34-C474-9A1D2AAA832F}" dt="2023-09-08T11:56:40.923" v="2735"/>
          <ac:graphicFrameMkLst>
            <pc:docMk/>
            <pc:sldMk cId="2995549360" sldId="281"/>
            <ac:graphicFrameMk id="5" creationId="{32FE4500-395F-2750-1273-84E793F54E3C}"/>
          </ac:graphicFrameMkLst>
        </pc:graphicFrameChg>
        <pc:cxnChg chg="add">
          <ac:chgData name="Pavel Navrátil" userId="S::17824@muni.cz::70787c0b-4799-4c9b-9689-308d2fa75a21" providerId="AD" clId="Web-{FDF7DECA-02DD-CE34-C474-9A1D2AAA832F}" dt="2023-09-08T11:56:40.923" v="2735"/>
          <ac:cxnSpMkLst>
            <pc:docMk/>
            <pc:sldMk cId="2995549360" sldId="281"/>
            <ac:cxnSpMk id="11" creationId="{C8F51B3F-8331-4E4A-AE96-D47B1006EEAD}"/>
          </ac:cxnSpMkLst>
        </pc:cxnChg>
      </pc:sldChg>
      <pc:sldChg chg="addSp delSp modSp mod setBg modClrScheme chgLayout">
        <pc:chgData name="Pavel Navrátil" userId="S::17824@muni.cz::70787c0b-4799-4c9b-9689-308d2fa75a21" providerId="AD" clId="Web-{FDF7DECA-02DD-CE34-C474-9A1D2AAA832F}" dt="2023-09-08T12:27:24.880" v="3103"/>
        <pc:sldMkLst>
          <pc:docMk/>
          <pc:sldMk cId="2020419924" sldId="282"/>
        </pc:sldMkLst>
        <pc:spChg chg="mod ord">
          <ac:chgData name="Pavel Navrátil" userId="S::17824@muni.cz::70787c0b-4799-4c9b-9689-308d2fa75a21" providerId="AD" clId="Web-{FDF7DECA-02DD-CE34-C474-9A1D2AAA832F}" dt="2023-09-08T12:27:24.880" v="3103"/>
          <ac:spMkLst>
            <pc:docMk/>
            <pc:sldMk cId="2020419924" sldId="282"/>
            <ac:spMk id="2" creationId="{11FEEE73-97F2-1302-2D1C-24B92C673E41}"/>
          </ac:spMkLst>
        </pc:spChg>
        <pc:spChg chg="add del mod ord">
          <ac:chgData name="Pavel Navrátil" userId="S::17824@muni.cz::70787c0b-4799-4c9b-9689-308d2fa75a21" providerId="AD" clId="Web-{FDF7DECA-02DD-CE34-C474-9A1D2AAA832F}" dt="2023-09-08T11:57:47.300" v="2742"/>
          <ac:spMkLst>
            <pc:docMk/>
            <pc:sldMk cId="2020419924" sldId="282"/>
            <ac:spMk id="3" creationId="{0D1548CF-0E4F-FDC6-9FD0-D56329D263AA}"/>
          </ac:spMkLst>
        </pc:spChg>
        <pc:spChg chg="add del">
          <ac:chgData name="Pavel Navrátil" userId="S::17824@muni.cz::70787c0b-4799-4c9b-9689-308d2fa75a21" providerId="AD" clId="Web-{FDF7DECA-02DD-CE34-C474-9A1D2AAA832F}" dt="2023-09-08T11:57:40.878" v="2739"/>
          <ac:spMkLst>
            <pc:docMk/>
            <pc:sldMk cId="2020419924" sldId="282"/>
            <ac:spMk id="9" creationId="{BACC6370-2D7E-4714-9D71-7542949D7D5D}"/>
          </ac:spMkLst>
        </pc:spChg>
        <pc:spChg chg="add del">
          <ac:chgData name="Pavel Navrátil" userId="S::17824@muni.cz::70787c0b-4799-4c9b-9689-308d2fa75a21" providerId="AD" clId="Web-{FDF7DECA-02DD-CE34-C474-9A1D2AAA832F}" dt="2023-09-08T11:57:40.878" v="2739"/>
          <ac:spMkLst>
            <pc:docMk/>
            <pc:sldMk cId="2020419924" sldId="282"/>
            <ac:spMk id="11" creationId="{256B2C21-A230-48C0-8DF1-C46611373C44}"/>
          </ac:spMkLst>
        </pc:spChg>
        <pc:spChg chg="add del">
          <ac:chgData name="Pavel Navrátil" userId="S::17824@muni.cz::70787c0b-4799-4c9b-9689-308d2fa75a21" providerId="AD" clId="Web-{FDF7DECA-02DD-CE34-C474-9A1D2AAA832F}" dt="2023-09-08T11:57:40.878" v="2739"/>
          <ac:spMkLst>
            <pc:docMk/>
            <pc:sldMk cId="2020419924" sldId="282"/>
            <ac:spMk id="13" creationId="{3847E18C-932D-4C95-AABA-FEC7C9499AD7}"/>
          </ac:spMkLst>
        </pc:spChg>
        <pc:spChg chg="add del">
          <ac:chgData name="Pavel Navrátil" userId="S::17824@muni.cz::70787c0b-4799-4c9b-9689-308d2fa75a21" providerId="AD" clId="Web-{FDF7DECA-02DD-CE34-C474-9A1D2AAA832F}" dt="2023-09-08T11:57:40.878" v="2739"/>
          <ac:spMkLst>
            <pc:docMk/>
            <pc:sldMk cId="2020419924" sldId="282"/>
            <ac:spMk id="15" creationId="{3150CB11-0C61-439E-910F-5787759E72A0}"/>
          </ac:spMkLst>
        </pc:spChg>
        <pc:spChg chg="add del">
          <ac:chgData name="Pavel Navrátil" userId="S::17824@muni.cz::70787c0b-4799-4c9b-9689-308d2fa75a21" providerId="AD" clId="Web-{FDF7DECA-02DD-CE34-C474-9A1D2AAA832F}" dt="2023-09-08T11:57:40.878" v="2739"/>
          <ac:spMkLst>
            <pc:docMk/>
            <pc:sldMk cId="2020419924" sldId="282"/>
            <ac:spMk id="17" creationId="{43F8A58B-5155-44CE-A5FF-7647B47D0A7A}"/>
          </ac:spMkLst>
        </pc:spChg>
        <pc:spChg chg="add del">
          <ac:chgData name="Pavel Navrátil" userId="S::17824@muni.cz::70787c0b-4799-4c9b-9689-308d2fa75a21" providerId="AD" clId="Web-{FDF7DECA-02DD-CE34-C474-9A1D2AAA832F}" dt="2023-09-08T11:57:40.878" v="2739"/>
          <ac:spMkLst>
            <pc:docMk/>
            <pc:sldMk cId="2020419924" sldId="282"/>
            <ac:spMk id="19" creationId="{443F2ACA-E6D6-4028-82DD-F03C262D5DE6}"/>
          </ac:spMkLst>
        </pc:spChg>
        <pc:spChg chg="add del">
          <ac:chgData name="Pavel Navrátil" userId="S::17824@muni.cz::70787c0b-4799-4c9b-9689-308d2fa75a21" providerId="AD" clId="Web-{FDF7DECA-02DD-CE34-C474-9A1D2AAA832F}" dt="2023-09-08T11:57:47.269" v="2741"/>
          <ac:spMkLst>
            <pc:docMk/>
            <pc:sldMk cId="2020419924" sldId="282"/>
            <ac:spMk id="21" creationId="{F944E337-3E5D-4A1F-A5A1-2057F25B8A7B}"/>
          </ac:spMkLst>
        </pc:spChg>
        <pc:spChg chg="add del">
          <ac:chgData name="Pavel Navrátil" userId="S::17824@muni.cz::70787c0b-4799-4c9b-9689-308d2fa75a21" providerId="AD" clId="Web-{FDF7DECA-02DD-CE34-C474-9A1D2AAA832F}" dt="2023-09-08T11:57:47.269" v="2741"/>
          <ac:spMkLst>
            <pc:docMk/>
            <pc:sldMk cId="2020419924" sldId="282"/>
            <ac:spMk id="22" creationId="{4DA50D69-7CF7-4844-B844-A2B821C77F24}"/>
          </ac:spMkLst>
        </pc:spChg>
        <pc:spChg chg="add del">
          <ac:chgData name="Pavel Navrátil" userId="S::17824@muni.cz::70787c0b-4799-4c9b-9689-308d2fa75a21" providerId="AD" clId="Web-{FDF7DECA-02DD-CE34-C474-9A1D2AAA832F}" dt="2023-09-08T11:57:47.269" v="2741"/>
          <ac:spMkLst>
            <pc:docMk/>
            <pc:sldMk cId="2020419924" sldId="282"/>
            <ac:spMk id="24" creationId="{0D1548CF-0E4F-FDC6-9FD0-D56329D263AA}"/>
          </ac:spMkLst>
        </pc:spChg>
        <pc:spChg chg="add del">
          <ac:chgData name="Pavel Navrátil" userId="S::17824@muni.cz::70787c0b-4799-4c9b-9689-308d2fa75a21" providerId="AD" clId="Web-{FDF7DECA-02DD-CE34-C474-9A1D2AAA832F}" dt="2023-09-08T12:27:24.880" v="3103"/>
          <ac:spMkLst>
            <pc:docMk/>
            <pc:sldMk cId="2020419924" sldId="282"/>
            <ac:spMk id="26" creationId="{C0763A76-9F1C-4FC5-82B7-DD475DA461B2}"/>
          </ac:spMkLst>
        </pc:spChg>
        <pc:spChg chg="add del">
          <ac:chgData name="Pavel Navrátil" userId="S::17824@muni.cz::70787c0b-4799-4c9b-9689-308d2fa75a21" providerId="AD" clId="Web-{FDF7DECA-02DD-CE34-C474-9A1D2AAA832F}" dt="2023-09-08T12:27:24.880" v="3103"/>
          <ac:spMkLst>
            <pc:docMk/>
            <pc:sldMk cId="2020419924" sldId="282"/>
            <ac:spMk id="27" creationId="{E81BF4F6-F2CF-4984-9D14-D6966D92F99F}"/>
          </ac:spMkLst>
        </pc:spChg>
        <pc:spChg chg="add mod ord">
          <ac:chgData name="Pavel Navrátil" userId="S::17824@muni.cz::70787c0b-4799-4c9b-9689-308d2fa75a21" providerId="AD" clId="Web-{FDF7DECA-02DD-CE34-C474-9A1D2AAA832F}" dt="2023-09-08T12:27:24.880" v="3103"/>
          <ac:spMkLst>
            <pc:docMk/>
            <pc:sldMk cId="2020419924" sldId="282"/>
            <ac:spMk id="28" creationId="{0D1548CF-0E4F-FDC6-9FD0-D56329D263AA}"/>
          </ac:spMkLst>
        </pc:spChg>
        <pc:grpChg chg="add">
          <ac:chgData name="Pavel Navrátil" userId="S::17824@muni.cz::70787c0b-4799-4c9b-9689-308d2fa75a21" providerId="AD" clId="Web-{FDF7DECA-02DD-CE34-C474-9A1D2AAA832F}" dt="2023-09-08T12:27:24.880" v="3103"/>
          <ac:grpSpMkLst>
            <pc:docMk/>
            <pc:sldMk cId="2020419924" sldId="282"/>
            <ac:grpSpMk id="34" creationId="{A825BD3A-E149-3C61-449F-23D1B09562D9}"/>
          </ac:grpSpMkLst>
        </pc:grpChg>
        <pc:graphicFrameChg chg="add del">
          <ac:chgData name="Pavel Navrátil" userId="S::17824@muni.cz::70787c0b-4799-4c9b-9689-308d2fa75a21" providerId="AD" clId="Web-{FDF7DECA-02DD-CE34-C474-9A1D2AAA832F}" dt="2023-09-08T11:57:40.878" v="2739"/>
          <ac:graphicFrameMkLst>
            <pc:docMk/>
            <pc:sldMk cId="2020419924" sldId="282"/>
            <ac:graphicFrameMk id="5" creationId="{6835F9B1-FC30-33B0-0830-72B1761A8866}"/>
          </ac:graphicFrameMkLst>
        </pc:graphicFrameChg>
        <pc:picChg chg="add del">
          <ac:chgData name="Pavel Navrátil" userId="S::17824@muni.cz::70787c0b-4799-4c9b-9689-308d2fa75a21" providerId="AD" clId="Web-{FDF7DECA-02DD-CE34-C474-9A1D2AAA832F}" dt="2023-09-08T11:57:47.269" v="2741"/>
          <ac:picMkLst>
            <pc:docMk/>
            <pc:sldMk cId="2020419924" sldId="282"/>
            <ac:picMk id="23" creationId="{A7A35E7E-3ED1-343F-6E6D-F0198B1D3358}"/>
          </ac:picMkLst>
        </pc:picChg>
        <pc:picChg chg="add mod">
          <ac:chgData name="Pavel Navrátil" userId="S::17824@muni.cz::70787c0b-4799-4c9b-9689-308d2fa75a21" providerId="AD" clId="Web-{FDF7DECA-02DD-CE34-C474-9A1D2AAA832F}" dt="2023-09-08T12:27:24.880" v="3103"/>
          <ac:picMkLst>
            <pc:docMk/>
            <pc:sldMk cId="2020419924" sldId="282"/>
            <ac:picMk id="29" creationId="{3B115496-4567-604C-4EF0-D64F0D6F1539}"/>
          </ac:picMkLst>
        </pc:picChg>
      </pc:sldChg>
      <pc:sldChg chg="addSp delSp modSp mod setBg modClrScheme chgLayout">
        <pc:chgData name="Pavel Navrátil" userId="S::17824@muni.cz::70787c0b-4799-4c9b-9689-308d2fa75a21" providerId="AD" clId="Web-{FDF7DECA-02DD-CE34-C474-9A1D2AAA832F}" dt="2023-09-08T12:00:25.710" v="2767"/>
        <pc:sldMkLst>
          <pc:docMk/>
          <pc:sldMk cId="3139807506" sldId="283"/>
        </pc:sldMkLst>
        <pc:spChg chg="mod or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2" creationId="{18441D48-59E8-6526-B019-A309F60DD47C}"/>
          </ac:spMkLst>
        </pc:spChg>
        <pc:spChg chg="mod or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3" creationId="{1CB02469-E6A9-1AAF-97C4-8A126C287CEA}"/>
          </ac:spMkLst>
        </pc:spChg>
        <pc:spChg chg="add del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9" creationId="{E81BF4F6-F2CF-4984-9D14-D6966D92F99F}"/>
          </ac:spMkLst>
        </pc:spChg>
        <pc:spChg chg="add del">
          <ac:chgData name="Pavel Navrátil" userId="S::17824@muni.cz::70787c0b-4799-4c9b-9689-308d2fa75a21" providerId="AD" clId="Web-{FDF7DECA-02DD-CE34-C474-9A1D2AAA832F}" dt="2023-09-08T11:59:30.146" v="2754"/>
          <ac:spMkLst>
            <pc:docMk/>
            <pc:sldMk cId="3139807506" sldId="283"/>
            <ac:spMk id="16" creationId="{59B296B9-C5A5-4E4F-9B60-C907B5F1466C}"/>
          </ac:spMkLst>
        </pc:spChg>
        <pc:spChg chg="add del">
          <ac:chgData name="Pavel Navrátil" userId="S::17824@muni.cz::70787c0b-4799-4c9b-9689-308d2fa75a21" providerId="AD" clId="Web-{FDF7DECA-02DD-CE34-C474-9A1D2AAA832F}" dt="2023-09-08T11:59:30.146" v="2754"/>
          <ac:spMkLst>
            <pc:docMk/>
            <pc:sldMk cId="3139807506" sldId="283"/>
            <ac:spMk id="18" creationId="{D0300FD3-5AF1-6305-15FA-9078072672E2}"/>
          </ac:spMkLst>
        </pc:spChg>
        <pc:spChg chg="add del">
          <ac:chgData name="Pavel Navrátil" userId="S::17824@muni.cz::70787c0b-4799-4c9b-9689-308d2fa75a21" providerId="AD" clId="Web-{FDF7DECA-02DD-CE34-C474-9A1D2AAA832F}" dt="2023-09-08T11:59:30.146" v="2754"/>
          <ac:spMkLst>
            <pc:docMk/>
            <pc:sldMk cId="3139807506" sldId="283"/>
            <ac:spMk id="19" creationId="{9F7D5CDA-D291-4307-BF55-1381FED29634}"/>
          </ac:spMkLst>
        </pc:spChg>
        <pc:spChg chg="add del">
          <ac:chgData name="Pavel Navrátil" userId="S::17824@muni.cz::70787c0b-4799-4c9b-9689-308d2fa75a21" providerId="AD" clId="Web-{FDF7DECA-02DD-CE34-C474-9A1D2AAA832F}" dt="2023-09-08T11:59:48.053" v="2758"/>
          <ac:spMkLst>
            <pc:docMk/>
            <pc:sldMk cId="3139807506" sldId="283"/>
            <ac:spMk id="20" creationId="{D2B78728-A580-49A7-84F9-6EF6F583ADE0}"/>
          </ac:spMkLst>
        </pc:spChg>
        <pc:spChg chg="add del">
          <ac:chgData name="Pavel Navrátil" userId="S::17824@muni.cz::70787c0b-4799-4c9b-9689-308d2fa75a21" providerId="AD" clId="Web-{FDF7DECA-02DD-CE34-C474-9A1D2AAA832F}" dt="2023-09-08T11:59:38.678" v="2756"/>
          <ac:spMkLst>
            <pc:docMk/>
            <pc:sldMk cId="3139807506" sldId="283"/>
            <ac:spMk id="21" creationId="{C0763A76-9F1C-4FC5-82B7-DD475DA461B2}"/>
          </ac:spMkLst>
        </pc:spChg>
        <pc:spChg chg="add del">
          <ac:chgData name="Pavel Navrátil" userId="S::17824@muni.cz::70787c0b-4799-4c9b-9689-308d2fa75a21" providerId="AD" clId="Web-{FDF7DECA-02DD-CE34-C474-9A1D2AAA832F}" dt="2023-09-08T11:59:38.678" v="2756"/>
          <ac:spMkLst>
            <pc:docMk/>
            <pc:sldMk cId="3139807506" sldId="283"/>
            <ac:spMk id="22" creationId="{E81BF4F6-F2CF-4984-9D14-D6966D92F99F}"/>
          </ac:spMkLst>
        </pc:spChg>
        <pc:spChg chg="add del">
          <ac:chgData name="Pavel Navrátil" userId="S::17824@muni.cz::70787c0b-4799-4c9b-9689-308d2fa75a21" providerId="AD" clId="Web-{FDF7DECA-02DD-CE34-C474-9A1D2AAA832F}" dt="2023-09-08T11:59:48.053" v="2758"/>
          <ac:spMkLst>
            <pc:docMk/>
            <pc:sldMk cId="3139807506" sldId="283"/>
            <ac:spMk id="24" creationId="{8D71EDA1-87BF-4D5D-AB79-F346FD19278A}"/>
          </ac:spMkLst>
        </pc:spChg>
        <pc:spChg chg="add del">
          <ac:chgData name="Pavel Navrátil" userId="S::17824@muni.cz::70787c0b-4799-4c9b-9689-308d2fa75a21" providerId="AD" clId="Web-{FDF7DECA-02DD-CE34-C474-9A1D2AAA832F}" dt="2023-09-08T11:59:48.053" v="2758"/>
          <ac:spMkLst>
            <pc:docMk/>
            <pc:sldMk cId="3139807506" sldId="283"/>
            <ac:spMk id="25" creationId="{C4285719-470E-454C-AF62-8323075F1F5B}"/>
          </ac:spMkLst>
        </pc:spChg>
        <pc:spChg chg="add del">
          <ac:chgData name="Pavel Navrátil" userId="S::17824@muni.cz::70787c0b-4799-4c9b-9689-308d2fa75a21" providerId="AD" clId="Web-{FDF7DECA-02DD-CE34-C474-9A1D2AAA832F}" dt="2023-09-08T11:59:48.053" v="2758"/>
          <ac:spMkLst>
            <pc:docMk/>
            <pc:sldMk cId="3139807506" sldId="283"/>
            <ac:spMk id="26" creationId="{CD9FE4EF-C4D8-49A0-B2FF-81D8DB7D8A24}"/>
          </ac:spMkLst>
        </pc:spChg>
        <pc:spChg chg="add del">
          <ac:chgData name="Pavel Navrátil" userId="S::17824@muni.cz::70787c0b-4799-4c9b-9689-308d2fa75a21" providerId="AD" clId="Web-{FDF7DECA-02DD-CE34-C474-9A1D2AAA832F}" dt="2023-09-08T11:59:48.053" v="2758"/>
          <ac:spMkLst>
            <pc:docMk/>
            <pc:sldMk cId="3139807506" sldId="283"/>
            <ac:spMk id="27" creationId="{4300840D-0A0B-4512-BACA-B439D5B9C57C}"/>
          </ac:spMkLst>
        </pc:spChg>
        <pc:spChg chg="add del">
          <ac:chgData name="Pavel Navrátil" userId="S::17824@muni.cz::70787c0b-4799-4c9b-9689-308d2fa75a21" providerId="AD" clId="Web-{FDF7DECA-02DD-CE34-C474-9A1D2AAA832F}" dt="2023-09-08T11:59:48.053" v="2758"/>
          <ac:spMkLst>
            <pc:docMk/>
            <pc:sldMk cId="3139807506" sldId="283"/>
            <ac:spMk id="28" creationId="{38FAA1A1-D861-433F-88FA-1E9D6FD31D11}"/>
          </ac:spMkLst>
        </pc:spChg>
        <pc:spChg chg="add del">
          <ac:chgData name="Pavel Navrátil" userId="S::17824@muni.cz::70787c0b-4799-4c9b-9689-308d2fa75a21" providerId="AD" clId="Web-{FDF7DECA-02DD-CE34-C474-9A1D2AAA832F}" dt="2023-09-08T11:59:56.178" v="2760"/>
          <ac:spMkLst>
            <pc:docMk/>
            <pc:sldMk cId="3139807506" sldId="283"/>
            <ac:spMk id="30" creationId="{A2679492-7988-4050-9056-542444452411}"/>
          </ac:spMkLst>
        </pc:spChg>
        <pc:spChg chg="add del">
          <ac:chgData name="Pavel Navrátil" userId="S::17824@muni.cz::70787c0b-4799-4c9b-9689-308d2fa75a21" providerId="AD" clId="Web-{FDF7DECA-02DD-CE34-C474-9A1D2AAA832F}" dt="2023-09-08T11:59:56.178" v="2760"/>
          <ac:spMkLst>
            <pc:docMk/>
            <pc:sldMk cId="3139807506" sldId="283"/>
            <ac:spMk id="31" creationId="{B091B163-7D61-4891-ABCF-5C13D9C418D0}"/>
          </ac:spMkLst>
        </pc:spChg>
        <pc:spChg chg="add del">
          <ac:chgData name="Pavel Navrátil" userId="S::17824@muni.cz::70787c0b-4799-4c9b-9689-308d2fa75a21" providerId="AD" clId="Web-{FDF7DECA-02DD-CE34-C474-9A1D2AAA832F}" dt="2023-09-08T12:00:10.569" v="2762"/>
          <ac:spMkLst>
            <pc:docMk/>
            <pc:sldMk cId="3139807506" sldId="283"/>
            <ac:spMk id="34" creationId="{9F7D5CDA-D291-4307-BF55-1381FED29634}"/>
          </ac:spMkLst>
        </pc:spChg>
        <pc:spChg chg="add del">
          <ac:chgData name="Pavel Navrátil" userId="S::17824@muni.cz::70787c0b-4799-4c9b-9689-308d2fa75a21" providerId="AD" clId="Web-{FDF7DECA-02DD-CE34-C474-9A1D2AAA832F}" dt="2023-09-08T12:00:10.569" v="2762"/>
          <ac:spMkLst>
            <pc:docMk/>
            <pc:sldMk cId="3139807506" sldId="283"/>
            <ac:spMk id="35" creationId="{59B296B9-C5A5-4E4F-9B60-C907B5F1466C}"/>
          </ac:spMkLst>
        </pc:spChg>
        <pc:spChg chg="add del">
          <ac:chgData name="Pavel Navrátil" userId="S::17824@muni.cz::70787c0b-4799-4c9b-9689-308d2fa75a21" providerId="AD" clId="Web-{FDF7DECA-02DD-CE34-C474-9A1D2AAA832F}" dt="2023-09-08T12:00:10.569" v="2762"/>
          <ac:spMkLst>
            <pc:docMk/>
            <pc:sldMk cId="3139807506" sldId="283"/>
            <ac:spMk id="36" creationId="{D0300FD3-5AF1-6305-15FA-9078072672E2}"/>
          </ac:spMkLst>
        </pc:spChg>
        <pc:spChg chg="add del">
          <ac:chgData name="Pavel Navrátil" userId="S::17824@muni.cz::70787c0b-4799-4c9b-9689-308d2fa75a21" providerId="AD" clId="Web-{FDF7DECA-02DD-CE34-C474-9A1D2AAA832F}" dt="2023-09-08T12:00:23.023" v="2764"/>
          <ac:spMkLst>
            <pc:docMk/>
            <pc:sldMk cId="3139807506" sldId="283"/>
            <ac:spMk id="38" creationId="{D4420C61-30B9-D26F-6720-C32154CA34BF}"/>
          </ac:spMkLst>
        </pc:spChg>
        <pc:spChg chg="add del">
          <ac:chgData name="Pavel Navrátil" userId="S::17824@muni.cz::70787c0b-4799-4c9b-9689-308d2fa75a21" providerId="AD" clId="Web-{FDF7DECA-02DD-CE34-C474-9A1D2AAA832F}" dt="2023-09-08T12:00:23.023" v="2764"/>
          <ac:spMkLst>
            <pc:docMk/>
            <pc:sldMk cId="3139807506" sldId="283"/>
            <ac:spMk id="39" creationId="{38505720-2558-A390-8612-99A55D48F42A}"/>
          </ac:spMkLst>
        </pc:spChg>
        <pc:spChg chg="add del">
          <ac:chgData name="Pavel Navrátil" userId="S::17824@muni.cz::70787c0b-4799-4c9b-9689-308d2fa75a21" providerId="AD" clId="Web-{FDF7DECA-02DD-CE34-C474-9A1D2AAA832F}" dt="2023-09-08T12:00:23.023" v="2764"/>
          <ac:spMkLst>
            <pc:docMk/>
            <pc:sldMk cId="3139807506" sldId="283"/>
            <ac:spMk id="40" creationId="{F720743B-9C97-37DF-D56A-D2A9E750BD12}"/>
          </ac:spMkLst>
        </pc:spChg>
        <pc:spChg chg="add del">
          <ac:chgData name="Pavel Navrátil" userId="S::17824@muni.cz::70787c0b-4799-4c9b-9689-308d2fa75a21" providerId="AD" clId="Web-{FDF7DECA-02DD-CE34-C474-9A1D2AAA832F}" dt="2023-09-08T12:00:23.023" v="2764"/>
          <ac:spMkLst>
            <pc:docMk/>
            <pc:sldMk cId="3139807506" sldId="283"/>
            <ac:spMk id="41" creationId="{39C3539A-A126-556F-3B61-690C785C75D3}"/>
          </ac:spMkLst>
        </pc:spChg>
        <pc:spChg chg="add del">
          <ac:chgData name="Pavel Navrátil" userId="S::17824@muni.cz::70787c0b-4799-4c9b-9689-308d2fa75a21" providerId="AD" clId="Web-{FDF7DECA-02DD-CE34-C474-9A1D2AAA832F}" dt="2023-09-08T12:00:23.023" v="2764"/>
          <ac:spMkLst>
            <pc:docMk/>
            <pc:sldMk cId="3139807506" sldId="283"/>
            <ac:spMk id="42" creationId="{E5089FB1-F28D-0DD0-436F-D094F3C82331}"/>
          </ac:spMkLst>
        </pc:spChg>
        <pc:spChg chg="add del">
          <ac:chgData name="Pavel Navrátil" userId="S::17824@muni.cz::70787c0b-4799-4c9b-9689-308d2fa75a21" providerId="AD" clId="Web-{FDF7DECA-02DD-CE34-C474-9A1D2AAA832F}" dt="2023-09-08T12:00:25.695" v="2766"/>
          <ac:spMkLst>
            <pc:docMk/>
            <pc:sldMk cId="3139807506" sldId="283"/>
            <ac:spMk id="44" creationId="{85ED3100-3941-4F9A-9FAB-4A7A9B4A0014}"/>
          </ac:spMkLst>
        </pc:spChg>
        <pc:spChg chg="add del">
          <ac:chgData name="Pavel Navrátil" userId="S::17824@muni.cz::70787c0b-4799-4c9b-9689-308d2fa75a21" providerId="AD" clId="Web-{FDF7DECA-02DD-CE34-C474-9A1D2AAA832F}" dt="2023-09-08T12:00:25.695" v="2766"/>
          <ac:spMkLst>
            <pc:docMk/>
            <pc:sldMk cId="3139807506" sldId="283"/>
            <ac:spMk id="45" creationId="{8CBEFB3C-8BDC-4A1B-94A5-A6A24CBB6A56}"/>
          </ac:spMkLst>
        </pc:spChg>
        <pc:spChg chg="ad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51" creationId="{2E17E911-875F-4DE5-8699-99D9F1805A5D}"/>
          </ac:spMkLst>
        </pc:spChg>
        <pc:spChg chg="ad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52" creationId="{CD9FE4EF-C4D8-49A0-B2FF-81D8DB7D8A24}"/>
          </ac:spMkLst>
        </pc:spChg>
        <pc:spChg chg="ad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53" creationId="{4300840D-0A0B-4512-BACA-B439D5B9C57C}"/>
          </ac:spMkLst>
        </pc:spChg>
        <pc:spChg chg="ad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54" creationId="{D2B78728-A580-49A7-84F9-6EF6F583ADE0}"/>
          </ac:spMkLst>
        </pc:spChg>
        <pc:spChg chg="ad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55" creationId="{38FAA1A1-D861-433F-88FA-1E9D6FD31D11}"/>
          </ac:spMkLst>
        </pc:spChg>
        <pc:spChg chg="add">
          <ac:chgData name="Pavel Navrátil" userId="S::17824@muni.cz::70787c0b-4799-4c9b-9689-308d2fa75a21" providerId="AD" clId="Web-{FDF7DECA-02DD-CE34-C474-9A1D2AAA832F}" dt="2023-09-08T12:00:25.710" v="2767"/>
          <ac:spMkLst>
            <pc:docMk/>
            <pc:sldMk cId="3139807506" sldId="283"/>
            <ac:spMk id="56" creationId="{8D71EDA1-87BF-4D5D-AB79-F346FD19278A}"/>
          </ac:spMkLst>
        </pc:spChg>
        <pc:grpChg chg="add del">
          <ac:chgData name="Pavel Navrátil" userId="S::17824@muni.cz::70787c0b-4799-4c9b-9689-308d2fa75a21" providerId="AD" clId="Web-{FDF7DECA-02DD-CE34-C474-9A1D2AAA832F}" dt="2023-09-08T11:59:27.693" v="2752"/>
          <ac:grpSpMkLst>
            <pc:docMk/>
            <pc:sldMk cId="3139807506" sldId="283"/>
            <ac:grpSpMk id="14" creationId="{8CE57D37-C2D0-066B-1AE3-6F4244344F27}"/>
          </ac:grpSpMkLst>
        </pc:grpChg>
        <pc:grpChg chg="add del">
          <ac:chgData name="Pavel Navrátil" userId="S::17824@muni.cz::70787c0b-4799-4c9b-9689-308d2fa75a21" providerId="AD" clId="Web-{FDF7DECA-02DD-CE34-C474-9A1D2AAA832F}" dt="2023-09-08T12:00:25.695" v="2766"/>
          <ac:grpSpMkLst>
            <pc:docMk/>
            <pc:sldMk cId="3139807506" sldId="283"/>
            <ac:grpSpMk id="46" creationId="{7A9648D6-B41B-42D0-A817-AE2607B0B5B8}"/>
          </ac:grpSpMkLst>
        </pc:grpChg>
        <pc:picChg chg="add mod ord">
          <ac:chgData name="Pavel Navrátil" userId="S::17824@muni.cz::70787c0b-4799-4c9b-9689-308d2fa75a21" providerId="AD" clId="Web-{FDF7DECA-02DD-CE34-C474-9A1D2AAA832F}" dt="2023-09-08T12:00:25.710" v="2767"/>
          <ac:picMkLst>
            <pc:docMk/>
            <pc:sldMk cId="3139807506" sldId="283"/>
            <ac:picMk id="5" creationId="{F53FB69F-4703-9BDD-C183-938BADE6D29F}"/>
          </ac:picMkLst>
        </pc:picChg>
        <pc:cxnChg chg="add del">
          <ac:chgData name="Pavel Navrátil" userId="S::17824@muni.cz::70787c0b-4799-4c9b-9689-308d2fa75a21" providerId="AD" clId="Web-{FDF7DECA-02DD-CE34-C474-9A1D2AAA832F}" dt="2023-09-08T12:00:25.695" v="2766"/>
          <ac:cxnSpMkLst>
            <pc:docMk/>
            <pc:sldMk cId="3139807506" sldId="283"/>
            <ac:cxnSpMk id="23" creationId="{C49DA8F6-BCC1-4447-B54C-57856834B94B}"/>
          </ac:cxnSpMkLst>
        </pc:cxnChg>
        <pc:cxnChg chg="add del">
          <ac:chgData name="Pavel Navrátil" userId="S::17824@muni.cz::70787c0b-4799-4c9b-9689-308d2fa75a21" providerId="AD" clId="Web-{FDF7DECA-02DD-CE34-C474-9A1D2AAA832F}" dt="2023-09-08T11:59:56.178" v="2760"/>
          <ac:cxnSpMkLst>
            <pc:docMk/>
            <pc:sldMk cId="3139807506" sldId="283"/>
            <ac:cxnSpMk id="32" creationId="{C49DA8F6-BCC1-4447-B54C-57856834B94B}"/>
          </ac:cxnSpMkLst>
        </pc:cxnChg>
      </pc:sldChg>
      <pc:sldChg chg="addSp modSp new mod setBg modClrScheme chgLayout">
        <pc:chgData name="Pavel Navrátil" userId="S::17824@muni.cz::70787c0b-4799-4c9b-9689-308d2fa75a21" providerId="AD" clId="Web-{FDF7DECA-02DD-CE34-C474-9A1D2AAA832F}" dt="2023-09-08T12:01:10.555" v="2768"/>
        <pc:sldMkLst>
          <pc:docMk/>
          <pc:sldMk cId="1211441884" sldId="284"/>
        </pc:sldMkLst>
        <pc:spChg chg="mod or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2" creationId="{9331F075-DCCC-DA59-4E8B-8660904A3184}"/>
          </ac:spMkLst>
        </pc:spChg>
        <pc:spChg chg="mod or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3" creationId="{A19B192D-1932-E2DC-5C79-7B8E274E8247}"/>
          </ac:spMkLst>
        </pc:spChg>
        <pc:spChg chg="ad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9" creationId="{2E17E911-875F-4DE5-8699-99D9F1805A5D}"/>
          </ac:spMkLst>
        </pc:spChg>
        <pc:spChg chg="ad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11" creationId="{CD9FE4EF-C4D8-49A0-B2FF-81D8DB7D8A24}"/>
          </ac:spMkLst>
        </pc:spChg>
        <pc:spChg chg="ad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13" creationId="{4300840D-0A0B-4512-BACA-B439D5B9C57C}"/>
          </ac:spMkLst>
        </pc:spChg>
        <pc:spChg chg="ad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15" creationId="{D2B78728-A580-49A7-84F9-6EF6F583ADE0}"/>
          </ac:spMkLst>
        </pc:spChg>
        <pc:spChg chg="ad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17" creationId="{38FAA1A1-D861-433F-88FA-1E9D6FD31D11}"/>
          </ac:spMkLst>
        </pc:spChg>
        <pc:spChg chg="add">
          <ac:chgData name="Pavel Navrátil" userId="S::17824@muni.cz::70787c0b-4799-4c9b-9689-308d2fa75a21" providerId="AD" clId="Web-{FDF7DECA-02DD-CE34-C474-9A1D2AAA832F}" dt="2023-09-08T12:01:10.555" v="2768"/>
          <ac:spMkLst>
            <pc:docMk/>
            <pc:sldMk cId="1211441884" sldId="284"/>
            <ac:spMk id="19" creationId="{8D71EDA1-87BF-4D5D-AB79-F346FD19278A}"/>
          </ac:spMkLst>
        </pc:spChg>
        <pc:picChg chg="add">
          <ac:chgData name="Pavel Navrátil" userId="S::17824@muni.cz::70787c0b-4799-4c9b-9689-308d2fa75a21" providerId="AD" clId="Web-{FDF7DECA-02DD-CE34-C474-9A1D2AAA832F}" dt="2023-09-08T12:01:10.555" v="2768"/>
          <ac:picMkLst>
            <pc:docMk/>
            <pc:sldMk cId="1211441884" sldId="284"/>
            <ac:picMk id="5" creationId="{B9B80C6D-8B29-7F9F-E51D-E27149827AC2}"/>
          </ac:picMkLst>
        </pc:picChg>
      </pc:sldChg>
      <pc:sldChg chg="addSp delSp modSp new mod setBg modClrScheme chgLayout">
        <pc:chgData name="Pavel Navrátil" userId="S::17824@muni.cz::70787c0b-4799-4c9b-9689-308d2fa75a21" providerId="AD" clId="Web-{FDF7DECA-02DD-CE34-C474-9A1D2AAA832F}" dt="2023-09-08T12:02:13.979" v="2790"/>
        <pc:sldMkLst>
          <pc:docMk/>
          <pc:sldMk cId="1111599174" sldId="285"/>
        </pc:sldMkLst>
        <pc:spChg chg="mod ord">
          <ac:chgData name="Pavel Navrátil" userId="S::17824@muni.cz::70787c0b-4799-4c9b-9689-308d2fa75a21" providerId="AD" clId="Web-{FDF7DECA-02DD-CE34-C474-9A1D2AAA832F}" dt="2023-09-08T12:02:13.979" v="2790"/>
          <ac:spMkLst>
            <pc:docMk/>
            <pc:sldMk cId="1111599174" sldId="285"/>
            <ac:spMk id="2" creationId="{B540E8D2-D34D-0BBD-DD4F-6D40C18182A9}"/>
          </ac:spMkLst>
        </pc:spChg>
        <pc:spChg chg="del">
          <ac:chgData name="Pavel Navrátil" userId="S::17824@muni.cz::70787c0b-4799-4c9b-9689-308d2fa75a21" providerId="AD" clId="Web-{FDF7DECA-02DD-CE34-C474-9A1D2AAA832F}" dt="2023-09-08T09:54:36.469" v="230"/>
          <ac:spMkLst>
            <pc:docMk/>
            <pc:sldMk cId="1111599174" sldId="285"/>
            <ac:spMk id="3" creationId="{D284C31E-F9B3-62D5-B57D-647EE3ACF9F7}"/>
          </ac:spMkLst>
        </pc:spChg>
        <pc:spChg chg="add del">
          <ac:chgData name="Pavel Navrátil" userId="S::17824@muni.cz::70787c0b-4799-4c9b-9689-308d2fa75a21" providerId="AD" clId="Web-{FDF7DECA-02DD-CE34-C474-9A1D2AAA832F}" dt="2023-09-08T12:02:13.854" v="2789"/>
          <ac:spMkLst>
            <pc:docMk/>
            <pc:sldMk cId="1111599174" sldId="285"/>
            <ac:spMk id="10" creationId="{AA857166-A416-4C5E-8AA9-5D5D1E13D151}"/>
          </ac:spMkLst>
        </pc:spChg>
        <pc:spChg chg="add del">
          <ac:chgData name="Pavel Navrátil" userId="S::17824@muni.cz::70787c0b-4799-4c9b-9689-308d2fa75a21" providerId="AD" clId="Web-{FDF7DECA-02DD-CE34-C474-9A1D2AAA832F}" dt="2023-09-08T12:02:13.854" v="2789"/>
          <ac:spMkLst>
            <pc:docMk/>
            <pc:sldMk cId="1111599174" sldId="285"/>
            <ac:spMk id="12" creationId="{13A48C6C-3CC4-4EE5-A773-EC1EB7F59CD4}"/>
          </ac:spMkLst>
        </pc:spChg>
        <pc:spChg chg="add del">
          <ac:chgData name="Pavel Navrátil" userId="S::17824@muni.cz::70787c0b-4799-4c9b-9689-308d2fa75a21" providerId="AD" clId="Web-{FDF7DECA-02DD-CE34-C474-9A1D2AAA832F}" dt="2023-09-08T12:02:13.854" v="2789"/>
          <ac:spMkLst>
            <pc:docMk/>
            <pc:sldMk cId="1111599174" sldId="285"/>
            <ac:spMk id="14" creationId="{F489C2E0-4895-4B72-85EA-7EE9FAFFDC7E}"/>
          </ac:spMkLst>
        </pc:spChg>
        <pc:spChg chg="add">
          <ac:chgData name="Pavel Navrátil" userId="S::17824@muni.cz::70787c0b-4799-4c9b-9689-308d2fa75a21" providerId="AD" clId="Web-{FDF7DECA-02DD-CE34-C474-9A1D2AAA832F}" dt="2023-09-08T12:02:13.979" v="2790"/>
          <ac:spMkLst>
            <pc:docMk/>
            <pc:sldMk cId="1111599174" sldId="285"/>
            <ac:spMk id="16" creationId="{063BBA22-50EA-4C4D-BE05-F1CE4E63AA56}"/>
          </ac:spMkLst>
        </pc:spChg>
        <pc:spChg chg="add">
          <ac:chgData name="Pavel Navrátil" userId="S::17824@muni.cz::70787c0b-4799-4c9b-9689-308d2fa75a21" providerId="AD" clId="Web-{FDF7DECA-02DD-CE34-C474-9A1D2AAA832F}" dt="2023-09-08T12:02:13.979" v="2790"/>
          <ac:spMkLst>
            <pc:docMk/>
            <pc:sldMk cId="1111599174" sldId="285"/>
            <ac:spMk id="17" creationId="{BACC6370-2D7E-4714-9D71-7542949D7D5D}"/>
          </ac:spMkLst>
        </pc:spChg>
        <pc:spChg chg="add">
          <ac:chgData name="Pavel Navrátil" userId="S::17824@muni.cz::70787c0b-4799-4c9b-9689-308d2fa75a21" providerId="AD" clId="Web-{FDF7DECA-02DD-CE34-C474-9A1D2AAA832F}" dt="2023-09-08T12:02:13.979" v="2790"/>
          <ac:spMkLst>
            <pc:docMk/>
            <pc:sldMk cId="1111599174" sldId="285"/>
            <ac:spMk id="18" creationId="{F68B3F68-107C-434F-AA38-110D5EA91B85}"/>
          </ac:spMkLst>
        </pc:spChg>
        <pc:spChg chg="add">
          <ac:chgData name="Pavel Navrátil" userId="S::17824@muni.cz::70787c0b-4799-4c9b-9689-308d2fa75a21" providerId="AD" clId="Web-{FDF7DECA-02DD-CE34-C474-9A1D2AAA832F}" dt="2023-09-08T12:02:13.979" v="2790"/>
          <ac:spMkLst>
            <pc:docMk/>
            <pc:sldMk cId="1111599174" sldId="285"/>
            <ac:spMk id="19" creationId="{AAD0DBB9-1A4B-4391-81D4-CB19F9AB918A}"/>
          </ac:spMkLst>
        </pc:spChg>
        <pc:graphicFrameChg chg="add mod ord modGraphic">
          <ac:chgData name="Pavel Navrátil" userId="S::17824@muni.cz::70787c0b-4799-4c9b-9689-308d2fa75a21" providerId="AD" clId="Web-{FDF7DECA-02DD-CE34-C474-9A1D2AAA832F}" dt="2023-09-08T12:02:13.979" v="2790"/>
          <ac:graphicFrameMkLst>
            <pc:docMk/>
            <pc:sldMk cId="1111599174" sldId="285"/>
            <ac:graphicFrameMk id="5" creationId="{EC701D86-2071-A07A-985D-CBF43F1409ED}"/>
          </ac:graphicFrameMkLst>
        </pc:graphicFrameChg>
      </pc:sldChg>
      <pc:sldChg chg="addSp modSp new mod setBg modClrScheme chgLayout">
        <pc:chgData name="Pavel Navrátil" userId="S::17824@muni.cz::70787c0b-4799-4c9b-9689-308d2fa75a21" providerId="AD" clId="Web-{FDF7DECA-02DD-CE34-C474-9A1D2AAA832F}" dt="2023-09-08T12:02:25.464" v="2791"/>
        <pc:sldMkLst>
          <pc:docMk/>
          <pc:sldMk cId="4268486933" sldId="286"/>
        </pc:sldMkLst>
        <pc:spChg chg="mod ord">
          <ac:chgData name="Pavel Navrátil" userId="S::17824@muni.cz::70787c0b-4799-4c9b-9689-308d2fa75a21" providerId="AD" clId="Web-{FDF7DECA-02DD-CE34-C474-9A1D2AAA832F}" dt="2023-09-08T12:02:25.464" v="2791"/>
          <ac:spMkLst>
            <pc:docMk/>
            <pc:sldMk cId="4268486933" sldId="286"/>
            <ac:spMk id="2" creationId="{75C4A768-46F5-1A5E-07F0-6DF015E27E43}"/>
          </ac:spMkLst>
        </pc:spChg>
        <pc:spChg chg="mod ord">
          <ac:chgData name="Pavel Navrátil" userId="S::17824@muni.cz::70787c0b-4799-4c9b-9689-308d2fa75a21" providerId="AD" clId="Web-{FDF7DECA-02DD-CE34-C474-9A1D2AAA832F}" dt="2023-09-08T12:02:25.464" v="2791"/>
          <ac:spMkLst>
            <pc:docMk/>
            <pc:sldMk cId="4268486933" sldId="286"/>
            <ac:spMk id="3" creationId="{89D577F9-FF05-2811-EE74-1063F679DC41}"/>
          </ac:spMkLst>
        </pc:spChg>
        <pc:spChg chg="add">
          <ac:chgData name="Pavel Navrátil" userId="S::17824@muni.cz::70787c0b-4799-4c9b-9689-308d2fa75a21" providerId="AD" clId="Web-{FDF7DECA-02DD-CE34-C474-9A1D2AAA832F}" dt="2023-09-08T12:02:25.464" v="2791"/>
          <ac:spMkLst>
            <pc:docMk/>
            <pc:sldMk cId="4268486933" sldId="286"/>
            <ac:spMk id="9" creationId="{B66D7F65-E9B6-4775-8355-D095CC73C1C8}"/>
          </ac:spMkLst>
        </pc:spChg>
        <pc:spChg chg="add">
          <ac:chgData name="Pavel Navrátil" userId="S::17824@muni.cz::70787c0b-4799-4c9b-9689-308d2fa75a21" providerId="AD" clId="Web-{FDF7DECA-02DD-CE34-C474-9A1D2AAA832F}" dt="2023-09-08T12:02:25.464" v="2791"/>
          <ac:spMkLst>
            <pc:docMk/>
            <pc:sldMk cId="4268486933" sldId="286"/>
            <ac:spMk id="11" creationId="{61707E60-CEC9-4661-AA82-69242EB4BDC3}"/>
          </ac:spMkLst>
        </pc:spChg>
        <pc:spChg chg="add">
          <ac:chgData name="Pavel Navrátil" userId="S::17824@muni.cz::70787c0b-4799-4c9b-9689-308d2fa75a21" providerId="AD" clId="Web-{FDF7DECA-02DD-CE34-C474-9A1D2AAA832F}" dt="2023-09-08T12:02:25.464" v="2791"/>
          <ac:spMkLst>
            <pc:docMk/>
            <pc:sldMk cId="4268486933" sldId="286"/>
            <ac:spMk id="13" creationId="{8F035CD8-AE30-4146-96F2-036B0CE5E4F3}"/>
          </ac:spMkLst>
        </pc:spChg>
        <pc:picChg chg="add">
          <ac:chgData name="Pavel Navrátil" userId="S::17824@muni.cz::70787c0b-4799-4c9b-9689-308d2fa75a21" providerId="AD" clId="Web-{FDF7DECA-02DD-CE34-C474-9A1D2AAA832F}" dt="2023-09-08T12:02:25.464" v="2791"/>
          <ac:picMkLst>
            <pc:docMk/>
            <pc:sldMk cId="4268486933" sldId="286"/>
            <ac:picMk id="5" creationId="{A673165B-8768-7AD8-EDCF-84830B51835E}"/>
          </ac:picMkLst>
        </pc:picChg>
      </pc:sldChg>
      <pc:sldChg chg="addSp delSp modSp new mod modClrScheme chgLayout">
        <pc:chgData name="Pavel Navrátil" userId="S::17824@muni.cz::70787c0b-4799-4c9b-9689-308d2fa75a21" providerId="AD" clId="Web-{FDF7DECA-02DD-CE34-C474-9A1D2AAA832F}" dt="2023-09-08T12:02:50.683" v="2794"/>
        <pc:sldMkLst>
          <pc:docMk/>
          <pc:sldMk cId="2914391499" sldId="287"/>
        </pc:sldMkLst>
        <pc:spChg chg="mod ord">
          <ac:chgData name="Pavel Navrátil" userId="S::17824@muni.cz::70787c0b-4799-4c9b-9689-308d2fa75a21" providerId="AD" clId="Web-{FDF7DECA-02DD-CE34-C474-9A1D2AAA832F}" dt="2023-09-08T12:02:50.433" v="2793" actId="20577"/>
          <ac:spMkLst>
            <pc:docMk/>
            <pc:sldMk cId="2914391499" sldId="287"/>
            <ac:spMk id="2" creationId="{AF7084B3-C132-40B0-F942-007B50A0C34F}"/>
          </ac:spMkLst>
        </pc:spChg>
        <pc:spChg chg="del mod ord">
          <ac:chgData name="Pavel Navrátil" userId="S::17824@muni.cz::70787c0b-4799-4c9b-9689-308d2fa75a21" providerId="AD" clId="Web-{FDF7DECA-02DD-CE34-C474-9A1D2AAA832F}" dt="2023-09-08T12:02:50.683" v="2794"/>
          <ac:spMkLst>
            <pc:docMk/>
            <pc:sldMk cId="2914391499" sldId="287"/>
            <ac:spMk id="3" creationId="{869E3764-152B-F20C-F34F-2D08B18FB2A6}"/>
          </ac:spMkLst>
        </pc:spChg>
        <pc:graphicFrameChg chg="add">
          <ac:chgData name="Pavel Navrátil" userId="S::17824@muni.cz::70787c0b-4799-4c9b-9689-308d2fa75a21" providerId="AD" clId="Web-{FDF7DECA-02DD-CE34-C474-9A1D2AAA832F}" dt="2023-09-08T12:02:50.683" v="2794"/>
          <ac:graphicFrameMkLst>
            <pc:docMk/>
            <pc:sldMk cId="2914391499" sldId="287"/>
            <ac:graphicFrameMk id="5" creationId="{A790EC2A-3E64-C1A0-C54D-378A763C9B07}"/>
          </ac:graphicFrameMkLst>
        </pc:graphicFrameChg>
      </pc:sldChg>
      <pc:sldChg chg="addSp delSp modSp new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3507989113" sldId="288"/>
        </pc:sldMkLst>
        <pc:spChg chg="del">
          <ac:chgData name="Pavel Navrátil" userId="S::17824@muni.cz::70787c0b-4799-4c9b-9689-308d2fa75a21" providerId="AD" clId="Web-{FDF7DECA-02DD-CE34-C474-9A1D2AAA832F}" dt="2023-09-08T10:28:28.057" v="1345"/>
          <ac:spMkLst>
            <pc:docMk/>
            <pc:sldMk cId="3507989113" sldId="288"/>
            <ac:spMk id="2" creationId="{1F69F353-9BB7-CB7E-C18A-6F7A684DC11B}"/>
          </ac:spMkLst>
        </pc:spChg>
        <pc:spChg chg="del mod">
          <ac:chgData name="Pavel Navrátil" userId="S::17824@muni.cz::70787c0b-4799-4c9b-9689-308d2fa75a21" providerId="AD" clId="Web-{FDF7DECA-02DD-CE34-C474-9A1D2AAA832F}" dt="2023-09-08T10:26:41.897" v="962"/>
          <ac:spMkLst>
            <pc:docMk/>
            <pc:sldMk cId="3507989113" sldId="288"/>
            <ac:spMk id="3" creationId="{3AB22F3F-8860-50F7-11C0-9B2DE0DCDBCA}"/>
          </ac:spMkLst>
        </pc:spChg>
        <pc:spChg chg="add del mod">
          <ac:chgData name="Pavel Navrátil" userId="S::17824@muni.cz::70787c0b-4799-4c9b-9689-308d2fa75a21" providerId="AD" clId="Web-{FDF7DECA-02DD-CE34-C474-9A1D2AAA832F}" dt="2023-09-08T10:26:02.756" v="955"/>
          <ac:spMkLst>
            <pc:docMk/>
            <pc:sldMk cId="3507989113" sldId="288"/>
            <ac:spMk id="4" creationId="{BF8CCB8E-B5F4-D0DA-7E1F-C1503C567A13}"/>
          </ac:spMkLst>
        </pc:spChg>
        <pc:spChg chg="add del mod">
          <ac:chgData name="Pavel Navrátil" userId="S::17824@muni.cz::70787c0b-4799-4c9b-9689-308d2fa75a21" providerId="AD" clId="Web-{FDF7DECA-02DD-CE34-C474-9A1D2AAA832F}" dt="2023-09-08T10:26:49.757" v="967"/>
          <ac:spMkLst>
            <pc:docMk/>
            <pc:sldMk cId="3507989113" sldId="288"/>
            <ac:spMk id="7" creationId="{C8D5BBAF-408F-345E-74D7-C5CB386EA9BC}"/>
          </ac:spMkLst>
        </pc:spChg>
        <pc:spChg chg="add del mod">
          <ac:chgData name="Pavel Navrátil" userId="S::17824@muni.cz::70787c0b-4799-4c9b-9689-308d2fa75a21" providerId="AD" clId="Web-{FDF7DECA-02DD-CE34-C474-9A1D2AAA832F}" dt="2023-09-08T10:27:17.680" v="970"/>
          <ac:spMkLst>
            <pc:docMk/>
            <pc:sldMk cId="3507989113" sldId="288"/>
            <ac:spMk id="9" creationId="{15A11D83-C5BD-265F-A1D2-F0663E5499D5}"/>
          </ac:spMkLst>
        </pc:spChg>
        <pc:spChg chg="add mod">
          <ac:chgData name="Pavel Navrátil" userId="S::17824@muni.cz::70787c0b-4799-4c9b-9689-308d2fa75a21" providerId="AD" clId="Web-{FDF7DECA-02DD-CE34-C474-9A1D2AAA832F}" dt="2023-09-08T10:42:25.143" v="1758" actId="14100"/>
          <ac:spMkLst>
            <pc:docMk/>
            <pc:sldMk cId="3507989113" sldId="288"/>
            <ac:spMk id="10" creationId="{D698BA52-5E4E-EAFD-C188-11EC5398E241}"/>
          </ac:spMkLst>
        </pc:spChg>
        <pc:graphicFrameChg chg="add del mod ord modGraphic">
          <ac:chgData name="Pavel Navrátil" userId="S::17824@muni.cz::70787c0b-4799-4c9b-9689-308d2fa75a21" providerId="AD" clId="Web-{FDF7DECA-02DD-CE34-C474-9A1D2AAA832F}" dt="2023-09-08T11:55:45.296" v="2728"/>
          <ac:graphicFrameMkLst>
            <pc:docMk/>
            <pc:sldMk cId="3507989113" sldId="288"/>
            <ac:graphicFrameMk id="6" creationId="{CED0E1A2-9643-680F-342F-8088521EB9B0}"/>
          </ac:graphicFrameMkLst>
        </pc:graphicFrameChg>
      </pc:sldChg>
      <pc:sldChg chg="addSp delSp modSp new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2572860234" sldId="289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2572860234" sldId="289"/>
            <ac:spMk id="2" creationId="{2D05B160-F5FE-79D1-6284-BA8850B15C2B}"/>
          </ac:spMkLst>
        </pc:spChg>
        <pc:spChg chg="del">
          <ac:chgData name="Pavel Navrátil" userId="S::17824@muni.cz::70787c0b-4799-4c9b-9689-308d2fa75a21" providerId="AD" clId="Web-{FDF7DECA-02DD-CE34-C474-9A1D2AAA832F}" dt="2023-09-08T10:39:39.279" v="1457"/>
          <ac:spMkLst>
            <pc:docMk/>
            <pc:sldMk cId="2572860234" sldId="289"/>
            <ac:spMk id="3" creationId="{ADA469F6-39CD-8C91-9571-4F903F85B5CA}"/>
          </ac:spMkLst>
        </pc:spChg>
        <pc:spChg chg="add mod">
          <ac:chgData name="Pavel Navrátil" userId="S::17824@muni.cz::70787c0b-4799-4c9b-9689-308d2fa75a21" providerId="AD" clId="Web-{FDF7DECA-02DD-CE34-C474-9A1D2AAA832F}" dt="2023-09-08T10:40:08.607" v="1468"/>
          <ac:spMkLst>
            <pc:docMk/>
            <pc:sldMk cId="2572860234" sldId="289"/>
            <ac:spMk id="6" creationId="{2C41BD72-83E1-598F-5E5E-0FCCDB8BA337}"/>
          </ac:spMkLst>
        </pc:spChg>
        <pc:graphicFrameChg chg="add mod modGraphic">
          <ac:chgData name="Pavel Navrátil" userId="S::17824@muni.cz::70787c0b-4799-4c9b-9689-308d2fa75a21" providerId="AD" clId="Web-{FDF7DECA-02DD-CE34-C474-9A1D2AAA832F}" dt="2023-09-08T10:43:33.019" v="1820"/>
          <ac:graphicFrameMkLst>
            <pc:docMk/>
            <pc:sldMk cId="2572860234" sldId="289"/>
            <ac:graphicFrameMk id="5" creationId="{D36FB897-E4A7-2170-7C7F-161A17BFF628}"/>
          </ac:graphicFrameMkLst>
        </pc:graphicFrameChg>
      </pc:sldChg>
      <pc:sldChg chg="addSp delSp modSp new mod setBg modClrScheme addAnim delAnim chgLayout">
        <pc:chgData name="Pavel Navrátil" userId="S::17824@muni.cz::70787c0b-4799-4c9b-9689-308d2fa75a21" providerId="AD" clId="Web-{FDF7DECA-02DD-CE34-C474-9A1D2AAA832F}" dt="2023-09-08T12:03:24.450" v="2800"/>
        <pc:sldMkLst>
          <pc:docMk/>
          <pc:sldMk cId="1574168892" sldId="290"/>
        </pc:sldMkLst>
        <pc:spChg chg="mod ord">
          <ac:chgData name="Pavel Navrátil" userId="S::17824@muni.cz::70787c0b-4799-4c9b-9689-308d2fa75a21" providerId="AD" clId="Web-{FDF7DECA-02DD-CE34-C474-9A1D2AAA832F}" dt="2023-09-08T12:03:24.450" v="2800"/>
          <ac:spMkLst>
            <pc:docMk/>
            <pc:sldMk cId="1574168892" sldId="290"/>
            <ac:spMk id="2" creationId="{3A5CB176-9B65-3C54-EE53-EF093123BB91}"/>
          </ac:spMkLst>
        </pc:spChg>
        <pc:spChg chg="mod ord">
          <ac:chgData name="Pavel Navrátil" userId="S::17824@muni.cz::70787c0b-4799-4c9b-9689-308d2fa75a21" providerId="AD" clId="Web-{FDF7DECA-02DD-CE34-C474-9A1D2AAA832F}" dt="2023-09-08T12:03:24.450" v="2800"/>
          <ac:spMkLst>
            <pc:docMk/>
            <pc:sldMk cId="1574168892" sldId="290"/>
            <ac:spMk id="3" creationId="{DC9C00AB-A319-FAE4-8DDD-4BD8A1C1186C}"/>
          </ac:spMkLst>
        </pc:spChg>
        <pc:spChg chg="add del">
          <ac:chgData name="Pavel Navrátil" userId="S::17824@muni.cz::70787c0b-4799-4c9b-9689-308d2fa75a21" providerId="AD" clId="Web-{FDF7DECA-02DD-CE34-C474-9A1D2AAA832F}" dt="2023-09-08T12:03:24.419" v="2799"/>
          <ac:spMkLst>
            <pc:docMk/>
            <pc:sldMk cId="1574168892" sldId="290"/>
            <ac:spMk id="9" creationId="{04C21BAE-6866-4C7A-A7EC-C1B2E572D5BE}"/>
          </ac:spMkLst>
        </pc:spChg>
        <pc:spChg chg="add del">
          <ac:chgData name="Pavel Navrátil" userId="S::17824@muni.cz::70787c0b-4799-4c9b-9689-308d2fa75a21" providerId="AD" clId="Web-{FDF7DECA-02DD-CE34-C474-9A1D2AAA832F}" dt="2023-09-08T12:03:24.419" v="2799"/>
          <ac:spMkLst>
            <pc:docMk/>
            <pc:sldMk cId="1574168892" sldId="290"/>
            <ac:spMk id="11" creationId="{7E7D0C94-08B4-48AE-8813-CC4D60294F42}"/>
          </ac:spMkLst>
        </pc:spChg>
        <pc:spChg chg="add del">
          <ac:chgData name="Pavel Navrátil" userId="S::17824@muni.cz::70787c0b-4799-4c9b-9689-308d2fa75a21" providerId="AD" clId="Web-{FDF7DECA-02DD-CE34-C474-9A1D2AAA832F}" dt="2023-09-08T12:03:24.419" v="2799"/>
          <ac:spMkLst>
            <pc:docMk/>
            <pc:sldMk cId="1574168892" sldId="290"/>
            <ac:spMk id="13" creationId="{F0C518C2-0AA4-470C-87B9-9CBF428FBA25}"/>
          </ac:spMkLst>
        </pc:spChg>
        <pc:spChg chg="add">
          <ac:chgData name="Pavel Navrátil" userId="S::17824@muni.cz::70787c0b-4799-4c9b-9689-308d2fa75a21" providerId="AD" clId="Web-{FDF7DECA-02DD-CE34-C474-9A1D2AAA832F}" dt="2023-09-08T12:03:24.450" v="2800"/>
          <ac:spMkLst>
            <pc:docMk/>
            <pc:sldMk cId="1574168892" sldId="290"/>
            <ac:spMk id="17" creationId="{53306540-870A-7346-8CFF-A1B08DE50CF9}"/>
          </ac:spMkLst>
        </pc:spChg>
        <pc:grpChg chg="add">
          <ac:chgData name="Pavel Navrátil" userId="S::17824@muni.cz::70787c0b-4799-4c9b-9689-308d2fa75a21" providerId="AD" clId="Web-{FDF7DECA-02DD-CE34-C474-9A1D2AAA832F}" dt="2023-09-08T12:03:24.450" v="2800"/>
          <ac:grpSpMkLst>
            <pc:docMk/>
            <pc:sldMk cId="1574168892" sldId="290"/>
            <ac:grpSpMk id="18" creationId="{A6A79260-DC16-1E89-E412-78DBD431A19B}"/>
          </ac:grpSpMkLst>
        </pc:grpChg>
        <pc:picChg chg="add del">
          <ac:chgData name="Pavel Navrátil" userId="S::17824@muni.cz::70787c0b-4799-4c9b-9689-308d2fa75a21" providerId="AD" clId="Web-{FDF7DECA-02DD-CE34-C474-9A1D2AAA832F}" dt="2023-09-08T12:03:24.419" v="2799"/>
          <ac:picMkLst>
            <pc:docMk/>
            <pc:sldMk cId="1574168892" sldId="290"/>
            <ac:picMk id="5" creationId="{CA01DCE3-8E14-B8AC-A6DC-43905BE36347}"/>
          </ac:picMkLst>
        </pc:picChg>
        <pc:picChg chg="add">
          <ac:chgData name="Pavel Navrátil" userId="S::17824@muni.cz::70787c0b-4799-4c9b-9689-308d2fa75a21" providerId="AD" clId="Web-{FDF7DECA-02DD-CE34-C474-9A1D2AAA832F}" dt="2023-09-08T12:03:24.450" v="2800"/>
          <ac:picMkLst>
            <pc:docMk/>
            <pc:sldMk cId="1574168892" sldId="290"/>
            <ac:picMk id="16" creationId="{5CBD8172-0BCC-8932-5838-C1CA90B929C0}"/>
          </ac:picMkLst>
        </pc:picChg>
      </pc:sldChg>
      <pc:sldChg chg="addSp delSp modSp new mod setBg modClrScheme chgLayout">
        <pc:chgData name="Pavel Navrátil" userId="S::17824@muni.cz::70787c0b-4799-4c9b-9689-308d2fa75a21" providerId="AD" clId="Web-{FDF7DECA-02DD-CE34-C474-9A1D2AAA832F}" dt="2023-09-08T12:03:44.700" v="2803"/>
        <pc:sldMkLst>
          <pc:docMk/>
          <pc:sldMk cId="1495895100" sldId="291"/>
        </pc:sldMkLst>
        <pc:spChg chg="mod or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2" creationId="{CE834156-5F3F-24D5-FD8C-FA7BF9182A39}"/>
          </ac:spMkLst>
        </pc:spChg>
        <pc:spChg chg="mod or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3" creationId="{26EFACFA-86E4-4453-B41A-48B08A964D29}"/>
          </ac:spMkLst>
        </pc:spChg>
        <pc:spChg chg="add del">
          <ac:chgData name="Pavel Navrátil" userId="S::17824@muni.cz::70787c0b-4799-4c9b-9689-308d2fa75a21" providerId="AD" clId="Web-{FDF7DECA-02DD-CE34-C474-9A1D2AAA832F}" dt="2023-09-08T12:03:44.669" v="2802"/>
          <ac:spMkLst>
            <pc:docMk/>
            <pc:sldMk cId="1495895100" sldId="291"/>
            <ac:spMk id="9" creationId="{9F7D5CDA-D291-4307-BF55-1381FED29634}"/>
          </ac:spMkLst>
        </pc:spChg>
        <pc:spChg chg="ad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11" creationId="{CD9FE4EF-C4D8-49A0-B2FF-81D8DB7D8A24}"/>
          </ac:spMkLst>
        </pc:spChg>
        <pc:spChg chg="ad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12" creationId="{2E17E911-875F-4DE5-8699-99D9F1805A5D}"/>
          </ac:spMkLst>
        </pc:spChg>
        <pc:spChg chg="ad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13" creationId="{4300840D-0A0B-4512-BACA-B439D5B9C57C}"/>
          </ac:spMkLst>
        </pc:spChg>
        <pc:spChg chg="ad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15" creationId="{D2B78728-A580-49A7-84F9-6EF6F583ADE0}"/>
          </ac:spMkLst>
        </pc:spChg>
        <pc:spChg chg="ad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17" creationId="{38FAA1A1-D861-433F-88FA-1E9D6FD31D11}"/>
          </ac:spMkLst>
        </pc:spChg>
        <pc:spChg chg="add">
          <ac:chgData name="Pavel Navrátil" userId="S::17824@muni.cz::70787c0b-4799-4c9b-9689-308d2fa75a21" providerId="AD" clId="Web-{FDF7DECA-02DD-CE34-C474-9A1D2AAA832F}" dt="2023-09-08T12:03:44.700" v="2803"/>
          <ac:spMkLst>
            <pc:docMk/>
            <pc:sldMk cId="1495895100" sldId="291"/>
            <ac:spMk id="19" creationId="{8D71EDA1-87BF-4D5D-AB79-F346FD19278A}"/>
          </ac:spMkLst>
        </pc:spChg>
        <pc:picChg chg="add del">
          <ac:chgData name="Pavel Navrátil" userId="S::17824@muni.cz::70787c0b-4799-4c9b-9689-308d2fa75a21" providerId="AD" clId="Web-{FDF7DECA-02DD-CE34-C474-9A1D2AAA832F}" dt="2023-09-08T12:03:44.669" v="2802"/>
          <ac:picMkLst>
            <pc:docMk/>
            <pc:sldMk cId="1495895100" sldId="291"/>
            <ac:picMk id="5" creationId="{535F074C-6E37-E561-FEF7-A0F3DD4B0249}"/>
          </ac:picMkLst>
        </pc:picChg>
        <pc:picChg chg="add">
          <ac:chgData name="Pavel Navrátil" userId="S::17824@muni.cz::70787c0b-4799-4c9b-9689-308d2fa75a21" providerId="AD" clId="Web-{FDF7DECA-02DD-CE34-C474-9A1D2AAA832F}" dt="2023-09-08T12:03:44.700" v="2803"/>
          <ac:picMkLst>
            <pc:docMk/>
            <pc:sldMk cId="1495895100" sldId="291"/>
            <ac:picMk id="14" creationId="{F186810C-9E24-8B84-FFB1-277060AB57C3}"/>
          </ac:picMkLst>
        </pc:picChg>
      </pc:sldChg>
      <pc:sldChg chg="addSp delSp modSp new mod setBg modClrScheme chgLayout">
        <pc:chgData name="Pavel Navrátil" userId="S::17824@muni.cz::70787c0b-4799-4c9b-9689-308d2fa75a21" providerId="AD" clId="Web-{FDF7DECA-02DD-CE34-C474-9A1D2AAA832F}" dt="2023-09-08T12:04:21.826" v="2810"/>
        <pc:sldMkLst>
          <pc:docMk/>
          <pc:sldMk cId="1174376958" sldId="292"/>
        </pc:sldMkLst>
        <pc:spChg chg="mod or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2" creationId="{70C34BE7-BED5-E7D8-A21C-2763E965E3C3}"/>
          </ac:spMkLst>
        </pc:spChg>
        <pc:spChg chg="mod or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3" creationId="{AD3E352F-12A1-CDDA-EBB9-BA45AA9074D3}"/>
          </ac:spMkLst>
        </pc:spChg>
        <pc:spChg chg="add del">
          <ac:chgData name="Pavel Navrátil" userId="S::17824@muni.cz::70787c0b-4799-4c9b-9689-308d2fa75a21" providerId="AD" clId="Web-{FDF7DECA-02DD-CE34-C474-9A1D2AAA832F}" dt="2023-09-08T12:04:04.092" v="2805"/>
          <ac:spMkLst>
            <pc:docMk/>
            <pc:sldMk cId="1174376958" sldId="292"/>
            <ac:spMk id="9" creationId="{9F7D5CDA-D291-4307-BF55-1381FED29634}"/>
          </ac:spMkLst>
        </pc:spChg>
        <pc:spChg chg="add del">
          <ac:chgData name="Pavel Navrátil" userId="S::17824@muni.cz::70787c0b-4799-4c9b-9689-308d2fa75a21" providerId="AD" clId="Web-{FDF7DECA-02DD-CE34-C474-9A1D2AAA832F}" dt="2023-09-08T12:04:18.733" v="2807"/>
          <ac:spMkLst>
            <pc:docMk/>
            <pc:sldMk cId="1174376958" sldId="292"/>
            <ac:spMk id="11" creationId="{907741FC-B544-4A6E-B831-6789D042333D}"/>
          </ac:spMkLst>
        </pc:spChg>
        <pc:spChg chg="add del">
          <ac:chgData name="Pavel Navrátil" userId="S::17824@muni.cz::70787c0b-4799-4c9b-9689-308d2fa75a21" providerId="AD" clId="Web-{FDF7DECA-02DD-CE34-C474-9A1D2AAA832F}" dt="2023-09-08T12:04:18.733" v="2807"/>
          <ac:spMkLst>
            <pc:docMk/>
            <pc:sldMk cId="1174376958" sldId="292"/>
            <ac:spMk id="12" creationId="{3AFE8227-C443-417B-BA91-520EB1EF4559}"/>
          </ac:spMkLst>
        </pc:spChg>
        <pc:spChg chg="add del">
          <ac:chgData name="Pavel Navrátil" userId="S::17824@muni.cz::70787c0b-4799-4c9b-9689-308d2fa75a21" providerId="AD" clId="Web-{FDF7DECA-02DD-CE34-C474-9A1D2AAA832F}" dt="2023-09-08T12:04:18.733" v="2807"/>
          <ac:spMkLst>
            <pc:docMk/>
            <pc:sldMk cId="1174376958" sldId="292"/>
            <ac:spMk id="13" creationId="{3F0BE7ED-7814-4273-B18A-F26CC0380380}"/>
          </ac:spMkLst>
        </pc:spChg>
        <pc:spChg chg="ad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15" creationId="{D2B78728-A580-49A7-84F9-6EF6F583ADE0}"/>
          </ac:spMkLst>
        </pc:spChg>
        <pc:spChg chg="add del">
          <ac:chgData name="Pavel Navrátil" userId="S::17824@muni.cz::70787c0b-4799-4c9b-9689-308d2fa75a21" providerId="AD" clId="Web-{FDF7DECA-02DD-CE34-C474-9A1D2AAA832F}" dt="2023-09-08T12:04:21.795" v="2809"/>
          <ac:spMkLst>
            <pc:docMk/>
            <pc:sldMk cId="1174376958" sldId="292"/>
            <ac:spMk id="16" creationId="{9F7D5CDA-D291-4307-BF55-1381FED29634}"/>
          </ac:spMkLst>
        </pc:spChg>
        <pc:spChg chg="ad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19" creationId="{8D71EDA1-87BF-4D5D-AB79-F346FD19278A}"/>
          </ac:spMkLst>
        </pc:spChg>
        <pc:spChg chg="ad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20" creationId="{2E17E911-875F-4DE5-8699-99D9F1805A5D}"/>
          </ac:spMkLst>
        </pc:spChg>
        <pc:spChg chg="ad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21" creationId="{CD9FE4EF-C4D8-49A0-B2FF-81D8DB7D8A24}"/>
          </ac:spMkLst>
        </pc:spChg>
        <pc:spChg chg="ad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22" creationId="{4300840D-0A0B-4512-BACA-B439D5B9C57C}"/>
          </ac:spMkLst>
        </pc:spChg>
        <pc:spChg chg="add">
          <ac:chgData name="Pavel Navrátil" userId="S::17824@muni.cz::70787c0b-4799-4c9b-9689-308d2fa75a21" providerId="AD" clId="Web-{FDF7DECA-02DD-CE34-C474-9A1D2AAA832F}" dt="2023-09-08T12:04:21.826" v="2810"/>
          <ac:spMkLst>
            <pc:docMk/>
            <pc:sldMk cId="1174376958" sldId="292"/>
            <ac:spMk id="23" creationId="{38FAA1A1-D861-433F-88FA-1E9D6FD31D11}"/>
          </ac:spMkLst>
        </pc:spChg>
        <pc:picChg chg="add del">
          <ac:chgData name="Pavel Navrátil" userId="S::17824@muni.cz::70787c0b-4799-4c9b-9689-308d2fa75a21" providerId="AD" clId="Web-{FDF7DECA-02DD-CE34-C474-9A1D2AAA832F}" dt="2023-09-08T12:04:04.092" v="2805"/>
          <ac:picMkLst>
            <pc:docMk/>
            <pc:sldMk cId="1174376958" sldId="292"/>
            <ac:picMk id="5" creationId="{0FA3766F-80B1-D7B4-AC0F-E4688B14CAE9}"/>
          </ac:picMkLst>
        </pc:picChg>
        <pc:picChg chg="add del">
          <ac:chgData name="Pavel Navrátil" userId="S::17824@muni.cz::70787c0b-4799-4c9b-9689-308d2fa75a21" providerId="AD" clId="Web-{FDF7DECA-02DD-CE34-C474-9A1D2AAA832F}" dt="2023-09-08T12:04:18.733" v="2807"/>
          <ac:picMkLst>
            <pc:docMk/>
            <pc:sldMk cId="1174376958" sldId="292"/>
            <ac:picMk id="14" creationId="{91B10084-5275-9908-48BB-47C9658D74B2}"/>
          </ac:picMkLst>
        </pc:picChg>
        <pc:picChg chg="add del">
          <ac:chgData name="Pavel Navrátil" userId="S::17824@muni.cz::70787c0b-4799-4c9b-9689-308d2fa75a21" providerId="AD" clId="Web-{FDF7DECA-02DD-CE34-C474-9A1D2AAA832F}" dt="2023-09-08T12:04:21.795" v="2809"/>
          <ac:picMkLst>
            <pc:docMk/>
            <pc:sldMk cId="1174376958" sldId="292"/>
            <ac:picMk id="17" creationId="{0FA3766F-80B1-D7B4-AC0F-E4688B14CAE9}"/>
          </ac:picMkLst>
        </pc:picChg>
        <pc:picChg chg="add">
          <ac:chgData name="Pavel Navrátil" userId="S::17824@muni.cz::70787c0b-4799-4c9b-9689-308d2fa75a21" providerId="AD" clId="Web-{FDF7DECA-02DD-CE34-C474-9A1D2AAA832F}" dt="2023-09-08T12:04:21.826" v="2810"/>
          <ac:picMkLst>
            <pc:docMk/>
            <pc:sldMk cId="1174376958" sldId="292"/>
            <ac:picMk id="24" creationId="{ABFBEA19-2021-4B4B-CEFC-3335E144EFAD}"/>
          </ac:picMkLst>
        </pc:picChg>
      </pc:sldChg>
      <pc:sldChg chg="addSp delSp modSp new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4160029558" sldId="293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4160029558" sldId="293"/>
            <ac:spMk id="2" creationId="{C35AFD0F-A205-88BD-9D0F-C77E884C7BAE}"/>
          </ac:spMkLst>
        </pc:spChg>
        <pc:spChg chg="del">
          <ac:chgData name="Pavel Navrátil" userId="S::17824@muni.cz::70787c0b-4799-4c9b-9689-308d2fa75a21" providerId="AD" clId="Web-{FDF7DECA-02DD-CE34-C474-9A1D2AAA832F}" dt="2023-09-08T10:57:40.778" v="2052"/>
          <ac:spMkLst>
            <pc:docMk/>
            <pc:sldMk cId="4160029558" sldId="293"/>
            <ac:spMk id="3" creationId="{575636C7-8A99-8062-8BB6-7EA922FD588C}"/>
          </ac:spMkLst>
        </pc:spChg>
        <pc:spChg chg="add del mod">
          <ac:chgData name="Pavel Navrátil" userId="S::17824@muni.cz::70787c0b-4799-4c9b-9689-308d2fa75a21" providerId="AD" clId="Web-{FDF7DECA-02DD-CE34-C474-9A1D2AAA832F}" dt="2023-09-08T10:58:56.889" v="2061"/>
          <ac:spMkLst>
            <pc:docMk/>
            <pc:sldMk cId="4160029558" sldId="293"/>
            <ac:spMk id="9" creationId="{85583566-A214-8040-108B-DACFE8CAA891}"/>
          </ac:spMkLst>
        </pc:spChg>
        <pc:spChg chg="add del mod">
          <ac:chgData name="Pavel Navrátil" userId="S::17824@muni.cz::70787c0b-4799-4c9b-9689-308d2fa75a21" providerId="AD" clId="Web-{FDF7DECA-02DD-CE34-C474-9A1D2AAA832F}" dt="2023-09-08T10:58:56.889" v="2061"/>
          <ac:spMkLst>
            <pc:docMk/>
            <pc:sldMk cId="4160029558" sldId="293"/>
            <ac:spMk id="11" creationId="{154758B9-03E0-950B-F2A7-9D83F597AA64}"/>
          </ac:spMkLst>
        </pc:spChg>
        <pc:spChg chg="add del mod">
          <ac:chgData name="Pavel Navrátil" userId="S::17824@muni.cz::70787c0b-4799-4c9b-9689-308d2fa75a21" providerId="AD" clId="Web-{FDF7DECA-02DD-CE34-C474-9A1D2AAA832F}" dt="2023-09-08T10:58:56.889" v="2061"/>
          <ac:spMkLst>
            <pc:docMk/>
            <pc:sldMk cId="4160029558" sldId="293"/>
            <ac:spMk id="13" creationId="{94195154-A12C-B5FA-9A38-ACB2A8AEB076}"/>
          </ac:spMkLst>
        </pc:spChg>
        <pc:picChg chg="add mod ord">
          <ac:chgData name="Pavel Navrátil" userId="S::17824@muni.cz::70787c0b-4799-4c9b-9689-308d2fa75a21" providerId="AD" clId="Web-{FDF7DECA-02DD-CE34-C474-9A1D2AAA832F}" dt="2023-09-08T11:55:45.296" v="2728"/>
          <ac:picMkLst>
            <pc:docMk/>
            <pc:sldMk cId="4160029558" sldId="293"/>
            <ac:picMk id="4" creationId="{F455C1B9-F5BD-0B73-EC29-F98CE3092B18}"/>
          </ac:picMkLst>
        </pc:picChg>
      </pc:sldChg>
      <pc:sldChg chg="addSp delSp modSp new mod setBg modClrScheme setClrOvrMap chgLayout">
        <pc:chgData name="Pavel Navrátil" userId="S::17824@muni.cz::70787c0b-4799-4c9b-9689-308d2fa75a21" providerId="AD" clId="Web-{FDF7DECA-02DD-CE34-C474-9A1D2AAA832F}" dt="2023-09-08T12:06:09.298" v="2832"/>
        <pc:sldMkLst>
          <pc:docMk/>
          <pc:sldMk cId="360169335" sldId="294"/>
        </pc:sldMkLst>
        <pc:spChg chg="mod ord">
          <ac:chgData name="Pavel Navrátil" userId="S::17824@muni.cz::70787c0b-4799-4c9b-9689-308d2fa75a21" providerId="AD" clId="Web-{FDF7DECA-02DD-CE34-C474-9A1D2AAA832F}" dt="2023-09-08T12:06:09.298" v="2832"/>
          <ac:spMkLst>
            <pc:docMk/>
            <pc:sldMk cId="360169335" sldId="294"/>
            <ac:spMk id="2" creationId="{455C7CA2-1060-8A50-CF3B-DCC72BF30D7C}"/>
          </ac:spMkLst>
        </pc:spChg>
        <pc:spChg chg="mod ord">
          <ac:chgData name="Pavel Navrátil" userId="S::17824@muni.cz::70787c0b-4799-4c9b-9689-308d2fa75a21" providerId="AD" clId="Web-{FDF7DECA-02DD-CE34-C474-9A1D2AAA832F}" dt="2023-09-08T12:06:09.298" v="2832"/>
          <ac:spMkLst>
            <pc:docMk/>
            <pc:sldMk cId="360169335" sldId="294"/>
            <ac:spMk id="3" creationId="{E8CFEF0B-9352-E9E3-90E8-82035188D567}"/>
          </ac:spMkLst>
        </pc:spChg>
        <pc:spChg chg="add mod ord">
          <ac:chgData name="Pavel Navrátil" userId="S::17824@muni.cz::70787c0b-4799-4c9b-9689-308d2fa75a21" providerId="AD" clId="Web-{FDF7DECA-02DD-CE34-C474-9A1D2AAA832F}" dt="2023-09-08T12:06:09.298" v="2832"/>
          <ac:spMkLst>
            <pc:docMk/>
            <pc:sldMk cId="360169335" sldId="294"/>
            <ac:spMk id="4" creationId="{84CDAEB9-7225-B9D7-2A2F-97F1FFF0C6C2}"/>
          </ac:spMkLst>
        </pc:spChg>
        <pc:spChg chg="add del">
          <ac:chgData name="Pavel Navrátil" userId="S::17824@muni.cz::70787c0b-4799-4c9b-9689-308d2fa75a21" providerId="AD" clId="Web-{FDF7DECA-02DD-CE34-C474-9A1D2AAA832F}" dt="2023-09-08T12:06:09.298" v="2832"/>
          <ac:spMkLst>
            <pc:docMk/>
            <pc:sldMk cId="360169335" sldId="294"/>
            <ac:spMk id="9" creationId="{4C608BEB-860E-4094-8511-78603564A75E}"/>
          </ac:spMkLst>
        </pc:spChg>
        <pc:spChg chg="add">
          <ac:chgData name="Pavel Navrátil" userId="S::17824@muni.cz::70787c0b-4799-4c9b-9689-308d2fa75a21" providerId="AD" clId="Web-{FDF7DECA-02DD-CE34-C474-9A1D2AAA832F}" dt="2023-09-08T12:06:09.298" v="2832"/>
          <ac:spMkLst>
            <pc:docMk/>
            <pc:sldMk cId="360169335" sldId="294"/>
            <ac:spMk id="16" creationId="{FEF085B8-A2C0-4A6F-B663-CCC56F3CD373}"/>
          </ac:spMkLst>
        </pc:spChg>
        <pc:spChg chg="add">
          <ac:chgData name="Pavel Navrátil" userId="S::17824@muni.cz::70787c0b-4799-4c9b-9689-308d2fa75a21" providerId="AD" clId="Web-{FDF7DECA-02DD-CE34-C474-9A1D2AAA832F}" dt="2023-09-08T12:06:09.298" v="2832"/>
          <ac:spMkLst>
            <pc:docMk/>
            <pc:sldMk cId="360169335" sldId="294"/>
            <ac:spMk id="18" creationId="{2658F6D6-96E0-421A-96D6-3DF404008543}"/>
          </ac:spMkLst>
        </pc:spChg>
        <pc:spChg chg="add">
          <ac:chgData name="Pavel Navrátil" userId="S::17824@muni.cz::70787c0b-4799-4c9b-9689-308d2fa75a21" providerId="AD" clId="Web-{FDF7DECA-02DD-CE34-C474-9A1D2AAA832F}" dt="2023-09-08T12:06:09.298" v="2832"/>
          <ac:spMkLst>
            <pc:docMk/>
            <pc:sldMk cId="360169335" sldId="294"/>
            <ac:spMk id="20" creationId="{3CF62545-93A0-4FD5-9B48-48DCA794CBA1}"/>
          </ac:spMkLst>
        </pc:spChg>
        <pc:cxnChg chg="add del">
          <ac:chgData name="Pavel Navrátil" userId="S::17824@muni.cz::70787c0b-4799-4c9b-9689-308d2fa75a21" providerId="AD" clId="Web-{FDF7DECA-02DD-CE34-C474-9A1D2AAA832F}" dt="2023-09-08T12:06:09.298" v="2832"/>
          <ac:cxnSpMkLst>
            <pc:docMk/>
            <pc:sldMk cId="360169335" sldId="294"/>
            <ac:cxnSpMk id="11" creationId="{1F16A8D4-FE87-4604-88B2-394B5D1EB437}"/>
          </ac:cxnSpMkLst>
        </pc:cxnChg>
      </pc:sldChg>
      <pc:sldChg chg="addSp delSp modSp new mod setBg modClrScheme delDesignElem chgLayout">
        <pc:chgData name="Pavel Navrátil" userId="S::17824@muni.cz::70787c0b-4799-4c9b-9689-308d2fa75a21" providerId="AD" clId="Web-{FDF7DECA-02DD-CE34-C474-9A1D2AAA832F}" dt="2023-09-08T12:16:26.472" v="2955" actId="20577"/>
        <pc:sldMkLst>
          <pc:docMk/>
          <pc:sldMk cId="2454409740" sldId="295"/>
        </pc:sldMkLst>
        <pc:spChg chg="mod ord">
          <ac:chgData name="Pavel Navrátil" userId="S::17824@muni.cz::70787c0b-4799-4c9b-9689-308d2fa75a21" providerId="AD" clId="Web-{FDF7DECA-02DD-CE34-C474-9A1D2AAA832F}" dt="2023-09-08T12:12:54.153" v="2919"/>
          <ac:spMkLst>
            <pc:docMk/>
            <pc:sldMk cId="2454409740" sldId="295"/>
            <ac:spMk id="2" creationId="{44048B4F-0A89-9B8E-F2D2-B82A41FDF992}"/>
          </ac:spMkLst>
        </pc:spChg>
        <pc:spChg chg="mod ord">
          <ac:chgData name="Pavel Navrátil" userId="S::17824@muni.cz::70787c0b-4799-4c9b-9689-308d2fa75a21" providerId="AD" clId="Web-{FDF7DECA-02DD-CE34-C474-9A1D2AAA832F}" dt="2023-09-08T12:15:08.688" v="2934" actId="20577"/>
          <ac:spMkLst>
            <pc:docMk/>
            <pc:sldMk cId="2454409740" sldId="295"/>
            <ac:spMk id="3" creationId="{95CB0A71-ADE4-300A-69B8-0054823FBCBC}"/>
          </ac:spMkLst>
        </pc:spChg>
        <pc:spChg chg="add mod ord">
          <ac:chgData name="Pavel Navrátil" userId="S::17824@muni.cz::70787c0b-4799-4c9b-9689-308d2fa75a21" providerId="AD" clId="Web-{FDF7DECA-02DD-CE34-C474-9A1D2AAA832F}" dt="2023-09-08T12:12:47.919" v="2917" actId="20577"/>
          <ac:spMkLst>
            <pc:docMk/>
            <pc:sldMk cId="2454409740" sldId="295"/>
            <ac:spMk id="4" creationId="{993F1999-4414-8F85-8E8F-B71592231CA9}"/>
          </ac:spMkLst>
        </pc:spChg>
        <pc:spChg chg="add mod ord">
          <ac:chgData name="Pavel Navrátil" userId="S::17824@muni.cz::70787c0b-4799-4c9b-9689-308d2fa75a21" providerId="AD" clId="Web-{FDF7DECA-02DD-CE34-C474-9A1D2AAA832F}" dt="2023-09-08T12:13:29.326" v="2921" actId="20577"/>
          <ac:spMkLst>
            <pc:docMk/>
            <pc:sldMk cId="2454409740" sldId="295"/>
            <ac:spMk id="6" creationId="{FCF462F4-4933-A6AD-328D-3E4C2C321DC3}"/>
          </ac:spMkLst>
        </pc:spChg>
        <pc:spChg chg="add mod ord">
          <ac:chgData name="Pavel Navrátil" userId="S::17824@muni.cz::70787c0b-4799-4c9b-9689-308d2fa75a21" providerId="AD" clId="Web-{FDF7DECA-02DD-CE34-C474-9A1D2AAA832F}" dt="2023-09-08T12:13:31.842" v="2923" actId="20577"/>
          <ac:spMkLst>
            <pc:docMk/>
            <pc:sldMk cId="2454409740" sldId="295"/>
            <ac:spMk id="7" creationId="{B33E57FB-F0ED-71E8-E5A4-CB231FA79567}"/>
          </ac:spMkLst>
        </pc:spChg>
        <pc:spChg chg="add del">
          <ac:chgData name="Pavel Navrátil" userId="S::17824@muni.cz::70787c0b-4799-4c9b-9689-308d2fa75a21" providerId="AD" clId="Web-{FDF7DECA-02DD-CE34-C474-9A1D2AAA832F}" dt="2023-09-08T12:06:54.643" v="2841"/>
          <ac:spMkLst>
            <pc:docMk/>
            <pc:sldMk cId="2454409740" sldId="295"/>
            <ac:spMk id="8" creationId="{DEE2AD96-B495-4E06-9291-B71706F728CB}"/>
          </ac:spMkLst>
        </pc:spChg>
        <pc:spChg chg="add del">
          <ac:chgData name="Pavel Navrátil" userId="S::17824@muni.cz::70787c0b-4799-4c9b-9689-308d2fa75a21" providerId="AD" clId="Web-{FDF7DECA-02DD-CE34-C474-9A1D2AAA832F}" dt="2023-09-08T12:06:57.346" v="2843"/>
          <ac:spMkLst>
            <pc:docMk/>
            <pc:sldMk cId="2454409740" sldId="295"/>
            <ac:spMk id="9" creationId="{04C21BAE-6866-4C7A-A7EC-C1B2E572D5BE}"/>
          </ac:spMkLst>
        </pc:spChg>
        <pc:spChg chg="add del">
          <ac:chgData name="Pavel Navrátil" userId="S::17824@muni.cz::70787c0b-4799-4c9b-9689-308d2fa75a21" providerId="AD" clId="Web-{FDF7DECA-02DD-CE34-C474-9A1D2AAA832F}" dt="2023-09-08T12:06:54.643" v="2841"/>
          <ac:spMkLst>
            <pc:docMk/>
            <pc:sldMk cId="2454409740" sldId="295"/>
            <ac:spMk id="10" creationId="{53CF6D67-C5A8-4ADD-9E8E-1E38CA1D3166}"/>
          </ac:spMkLst>
        </pc:spChg>
        <pc:spChg chg="add del">
          <ac:chgData name="Pavel Navrátil" userId="S::17824@muni.cz::70787c0b-4799-4c9b-9689-308d2fa75a21" providerId="AD" clId="Web-{FDF7DECA-02DD-CE34-C474-9A1D2AAA832F}" dt="2023-09-08T12:06:57.346" v="2843"/>
          <ac:spMkLst>
            <pc:docMk/>
            <pc:sldMk cId="2454409740" sldId="295"/>
            <ac:spMk id="11" creationId="{7E7D0C94-08B4-48AE-8813-CC4D60294F42}"/>
          </ac:spMkLst>
        </pc:spChg>
        <pc:spChg chg="add del">
          <ac:chgData name="Pavel Navrátil" userId="S::17824@muni.cz::70787c0b-4799-4c9b-9689-308d2fa75a21" providerId="AD" clId="Web-{FDF7DECA-02DD-CE34-C474-9A1D2AAA832F}" dt="2023-09-08T12:06:54.643" v="2841"/>
          <ac:spMkLst>
            <pc:docMk/>
            <pc:sldMk cId="2454409740" sldId="295"/>
            <ac:spMk id="12" creationId="{86909FA0-B515-4681-B7A8-FA281D133B94}"/>
          </ac:spMkLst>
        </pc:spChg>
        <pc:spChg chg="add del">
          <ac:chgData name="Pavel Navrátil" userId="S::17824@muni.cz::70787c0b-4799-4c9b-9689-308d2fa75a21" providerId="AD" clId="Web-{FDF7DECA-02DD-CE34-C474-9A1D2AAA832F}" dt="2023-09-08T12:06:57.346" v="2843"/>
          <ac:spMkLst>
            <pc:docMk/>
            <pc:sldMk cId="2454409740" sldId="295"/>
            <ac:spMk id="13" creationId="{F0C518C2-0AA4-470C-87B9-9CBF428FBA25}"/>
          </ac:spMkLst>
        </pc:spChg>
        <pc:spChg chg="add del">
          <ac:chgData name="Pavel Navrátil" userId="S::17824@muni.cz::70787c0b-4799-4c9b-9689-308d2fa75a21" providerId="AD" clId="Web-{FDF7DECA-02DD-CE34-C474-9A1D2AAA832F}" dt="2023-09-08T12:06:54.643" v="2841"/>
          <ac:spMkLst>
            <pc:docMk/>
            <pc:sldMk cId="2454409740" sldId="295"/>
            <ac:spMk id="14" creationId="{21C9FE86-FCC3-4A31-AA1C-C882262B7FE7}"/>
          </ac:spMkLst>
        </pc:spChg>
        <pc:spChg chg="add del">
          <ac:chgData name="Pavel Navrátil" userId="S::17824@muni.cz::70787c0b-4799-4c9b-9689-308d2fa75a21" providerId="AD" clId="Web-{FDF7DECA-02DD-CE34-C474-9A1D2AAA832F}" dt="2023-09-08T12:06:59.831" v="2845"/>
          <ac:spMkLst>
            <pc:docMk/>
            <pc:sldMk cId="2454409740" sldId="295"/>
            <ac:spMk id="15" creationId="{3ECBE1F1-D69B-4AFA-ABD5-8E41720EF6DE}"/>
          </ac:spMkLst>
        </pc:spChg>
        <pc:spChg chg="add del">
          <ac:chgData name="Pavel Navrátil" userId="S::17824@muni.cz::70787c0b-4799-4c9b-9689-308d2fa75a21" providerId="AD" clId="Web-{FDF7DECA-02DD-CE34-C474-9A1D2AAA832F}" dt="2023-09-08T12:06:54.643" v="2841"/>
          <ac:spMkLst>
            <pc:docMk/>
            <pc:sldMk cId="2454409740" sldId="295"/>
            <ac:spMk id="16" creationId="{7D96243B-ECED-4B71-8E06-AE9A285EAD20}"/>
          </ac:spMkLst>
        </pc:spChg>
        <pc:spChg chg="add del">
          <ac:chgData name="Pavel Navrátil" userId="S::17824@muni.cz::70787c0b-4799-4c9b-9689-308d2fa75a21" providerId="AD" clId="Web-{FDF7DECA-02DD-CE34-C474-9A1D2AAA832F}" dt="2023-09-08T12:06:54.643" v="2841"/>
          <ac:spMkLst>
            <pc:docMk/>
            <pc:sldMk cId="2454409740" sldId="295"/>
            <ac:spMk id="18" creationId="{A09989E4-EFDC-4A90-A633-E0525FB4139E}"/>
          </ac:spMkLst>
        </pc:spChg>
        <pc:spChg chg="add del">
          <ac:chgData name="Pavel Navrátil" userId="S::17824@muni.cz::70787c0b-4799-4c9b-9689-308d2fa75a21" providerId="AD" clId="Web-{FDF7DECA-02DD-CE34-C474-9A1D2AAA832F}" dt="2023-09-08T12:06:59.831" v="2845"/>
          <ac:spMkLst>
            <pc:docMk/>
            <pc:sldMk cId="2454409740" sldId="295"/>
            <ac:spMk id="19" creationId="{603A6265-E10C-4B85-9C20-E75FCAF9CC63}"/>
          </ac:spMkLst>
        </pc:spChg>
        <pc:spChg chg="add mod">
          <ac:chgData name="Pavel Navrátil" userId="S::17824@muni.cz::70787c0b-4799-4c9b-9689-308d2fa75a21" providerId="AD" clId="Web-{FDF7DECA-02DD-CE34-C474-9A1D2AAA832F}" dt="2023-09-08T12:15:59.580" v="2945"/>
          <ac:spMkLst>
            <pc:docMk/>
            <pc:sldMk cId="2454409740" sldId="295"/>
            <ac:spMk id="20" creationId="{0ED2D7E0-4E24-8731-4EC5-79A5910DD315}"/>
          </ac:spMkLst>
        </pc:spChg>
        <pc:spChg chg="add mod">
          <ac:chgData name="Pavel Navrátil" userId="S::17824@muni.cz::70787c0b-4799-4c9b-9689-308d2fa75a21" providerId="AD" clId="Web-{FDF7DECA-02DD-CE34-C474-9A1D2AAA832F}" dt="2023-09-08T12:16:26.472" v="2955" actId="20577"/>
          <ac:spMkLst>
            <pc:docMk/>
            <pc:sldMk cId="2454409740" sldId="295"/>
            <ac:spMk id="28" creationId="{498D0611-26C0-089B-3BE2-6D856323FCC5}"/>
          </ac:spMkLst>
        </pc:spChg>
        <pc:spChg chg="add del">
          <ac:chgData name="Pavel Navrátil" userId="S::17824@muni.cz::70787c0b-4799-4c9b-9689-308d2fa75a21" providerId="AD" clId="Web-{FDF7DECA-02DD-CE34-C474-9A1D2AAA832F}" dt="2023-09-08T12:09:28.960" v="2876"/>
          <ac:spMkLst>
            <pc:docMk/>
            <pc:sldMk cId="2454409740" sldId="295"/>
            <ac:spMk id="29" creationId="{EEBFA4C8-C301-60A7-C96E-E85360F5DFB4}"/>
          </ac:spMkLst>
        </pc:spChg>
        <pc:grpChg chg="add del">
          <ac:chgData name="Pavel Navrátil" userId="S::17824@muni.cz::70787c0b-4799-4c9b-9689-308d2fa75a21" providerId="AD" clId="Web-{FDF7DECA-02DD-CE34-C474-9A1D2AAA832F}" dt="2023-09-08T12:07:02.581" v="2847"/>
          <ac:grpSpMkLst>
            <pc:docMk/>
            <pc:sldMk cId="2454409740" sldId="295"/>
            <ac:grpSpMk id="21" creationId="{2E167C94-65A0-AC79-EB91-F48BF2899BB8}"/>
          </ac:grpSpMkLst>
        </pc:grpChg>
        <pc:picChg chg="add del">
          <ac:chgData name="Pavel Navrátil" userId="S::17824@muni.cz::70787c0b-4799-4c9b-9689-308d2fa75a21" providerId="AD" clId="Web-{FDF7DECA-02DD-CE34-C474-9A1D2AAA832F}" dt="2023-09-08T12:06:57.346" v="2843"/>
          <ac:picMkLst>
            <pc:docMk/>
            <pc:sldMk cId="2454409740" sldId="295"/>
            <ac:picMk id="5" creationId="{1D942B1B-C6E9-4C46-05B0-056846F60685}"/>
          </ac:picMkLst>
        </pc:picChg>
        <pc:picChg chg="add del">
          <ac:chgData name="Pavel Navrátil" userId="S::17824@muni.cz::70787c0b-4799-4c9b-9689-308d2fa75a21" providerId="AD" clId="Web-{FDF7DECA-02DD-CE34-C474-9A1D2AAA832F}" dt="2023-09-08T12:06:59.831" v="2845"/>
          <ac:picMkLst>
            <pc:docMk/>
            <pc:sldMk cId="2454409740" sldId="295"/>
            <ac:picMk id="17" creationId="{E3026C85-88A3-8A70-8740-CFD876301072}"/>
          </ac:picMkLst>
        </pc:picChg>
      </pc:sldChg>
      <pc:sldChg chg="addSp delSp modSp new mod setBg modClrScheme chgLayout">
        <pc:chgData name="Pavel Navrátil" userId="S::17824@muni.cz::70787c0b-4799-4c9b-9689-308d2fa75a21" providerId="AD" clId="Web-{FDF7DECA-02DD-CE34-C474-9A1D2AAA832F}" dt="2023-09-08T12:20:04.946" v="3007"/>
        <pc:sldMkLst>
          <pc:docMk/>
          <pc:sldMk cId="2511835811" sldId="296"/>
        </pc:sldMkLst>
        <pc:spChg chg="mod ord">
          <ac:chgData name="Pavel Navrátil" userId="S::17824@muni.cz::70787c0b-4799-4c9b-9689-308d2fa75a21" providerId="AD" clId="Web-{FDF7DECA-02DD-CE34-C474-9A1D2AAA832F}" dt="2023-09-08T12:20:04.946" v="3007"/>
          <ac:spMkLst>
            <pc:docMk/>
            <pc:sldMk cId="2511835811" sldId="296"/>
            <ac:spMk id="2" creationId="{9744B337-1FF0-47B1-BEC1-ECC6201F843B}"/>
          </ac:spMkLst>
        </pc:spChg>
        <pc:spChg chg="mod ord">
          <ac:chgData name="Pavel Navrátil" userId="S::17824@muni.cz::70787c0b-4799-4c9b-9689-308d2fa75a21" providerId="AD" clId="Web-{FDF7DECA-02DD-CE34-C474-9A1D2AAA832F}" dt="2023-09-08T12:20:04.946" v="3007"/>
          <ac:spMkLst>
            <pc:docMk/>
            <pc:sldMk cId="2511835811" sldId="296"/>
            <ac:spMk id="3" creationId="{91D0D9CC-F3D8-74EC-EAE8-3B91C81B662C}"/>
          </ac:spMkLst>
        </pc:spChg>
        <pc:spChg chg="add del">
          <ac:chgData name="Pavel Navrátil" userId="S::17824@muni.cz::70787c0b-4799-4c9b-9689-308d2fa75a21" providerId="AD" clId="Web-{FDF7DECA-02DD-CE34-C474-9A1D2AAA832F}" dt="2023-09-08T12:17:00.019" v="2957"/>
          <ac:spMkLst>
            <pc:docMk/>
            <pc:sldMk cId="2511835811" sldId="296"/>
            <ac:spMk id="8" creationId="{EEBFA4C8-C301-60A7-C96E-E85360F5DFB4}"/>
          </ac:spMkLst>
        </pc:spChg>
        <pc:spChg chg="add del">
          <ac:chgData name="Pavel Navrátil" userId="S::17824@muni.cz::70787c0b-4799-4c9b-9689-308d2fa75a21" providerId="AD" clId="Web-{FDF7DECA-02DD-CE34-C474-9A1D2AAA832F}" dt="2023-09-08T12:19:21.508" v="2997"/>
          <ac:spMkLst>
            <pc:docMk/>
            <pc:sldMk cId="2511835811" sldId="296"/>
            <ac:spMk id="16" creationId="{19E9BDDB-EF4A-B813-8CFD-D3946F3392E2}"/>
          </ac:spMkLst>
        </pc:spChg>
        <pc:spChg chg="add del">
          <ac:chgData name="Pavel Navrátil" userId="S::17824@muni.cz::70787c0b-4799-4c9b-9689-308d2fa75a21" providerId="AD" clId="Web-{FDF7DECA-02DD-CE34-C474-9A1D2AAA832F}" dt="2023-09-08T12:19:02.320" v="2990"/>
          <ac:spMkLst>
            <pc:docMk/>
            <pc:sldMk cId="2511835811" sldId="296"/>
            <ac:spMk id="21" creationId="{DEE2AD96-B495-4E06-9291-B71706F728CB}"/>
          </ac:spMkLst>
        </pc:spChg>
        <pc:spChg chg="add del">
          <ac:chgData name="Pavel Navrátil" userId="S::17824@muni.cz::70787c0b-4799-4c9b-9689-308d2fa75a21" providerId="AD" clId="Web-{FDF7DECA-02DD-CE34-C474-9A1D2AAA832F}" dt="2023-09-08T12:19:10.289" v="2994"/>
          <ac:spMkLst>
            <pc:docMk/>
            <pc:sldMk cId="2511835811" sldId="296"/>
            <ac:spMk id="22" creationId="{B65C0385-5E30-4D2E-AF9F-4639659D34E9}"/>
          </ac:spMkLst>
        </pc:spChg>
        <pc:spChg chg="add del">
          <ac:chgData name="Pavel Navrátil" userId="S::17824@muni.cz::70787c0b-4799-4c9b-9689-308d2fa75a21" providerId="AD" clId="Web-{FDF7DECA-02DD-CE34-C474-9A1D2AAA832F}" dt="2023-09-08T12:19:02.320" v="2990"/>
          <ac:spMkLst>
            <pc:docMk/>
            <pc:sldMk cId="2511835811" sldId="296"/>
            <ac:spMk id="23" creationId="{53CF6D67-C5A8-4ADD-9E8E-1E38CA1D3166}"/>
          </ac:spMkLst>
        </pc:spChg>
        <pc:spChg chg="add del">
          <ac:chgData name="Pavel Navrátil" userId="S::17824@muni.cz::70787c0b-4799-4c9b-9689-308d2fa75a21" providerId="AD" clId="Web-{FDF7DECA-02DD-CE34-C474-9A1D2AAA832F}" dt="2023-09-08T12:19:10.289" v="2994"/>
          <ac:spMkLst>
            <pc:docMk/>
            <pc:sldMk cId="2511835811" sldId="296"/>
            <ac:spMk id="24" creationId="{E335820B-3A29-42C5-AA8D-10ECA43CD985}"/>
          </ac:spMkLst>
        </pc:spChg>
        <pc:spChg chg="add del">
          <ac:chgData name="Pavel Navrátil" userId="S::17824@muni.cz::70787c0b-4799-4c9b-9689-308d2fa75a21" providerId="AD" clId="Web-{FDF7DECA-02DD-CE34-C474-9A1D2AAA832F}" dt="2023-09-08T12:19:02.320" v="2990"/>
          <ac:spMkLst>
            <pc:docMk/>
            <pc:sldMk cId="2511835811" sldId="296"/>
            <ac:spMk id="25" creationId="{86909FA0-B515-4681-B7A8-FA281D133B94}"/>
          </ac:spMkLst>
        </pc:spChg>
        <pc:spChg chg="add del">
          <ac:chgData name="Pavel Navrátil" userId="S::17824@muni.cz::70787c0b-4799-4c9b-9689-308d2fa75a21" providerId="AD" clId="Web-{FDF7DECA-02DD-CE34-C474-9A1D2AAA832F}" dt="2023-09-08T12:19:02.320" v="2990"/>
          <ac:spMkLst>
            <pc:docMk/>
            <pc:sldMk cId="2511835811" sldId="296"/>
            <ac:spMk id="27" creationId="{21C9FE86-FCC3-4A31-AA1C-C882262B7FE7}"/>
          </ac:spMkLst>
        </pc:spChg>
        <pc:spChg chg="add del">
          <ac:chgData name="Pavel Navrátil" userId="S::17824@muni.cz::70787c0b-4799-4c9b-9689-308d2fa75a21" providerId="AD" clId="Web-{FDF7DECA-02DD-CE34-C474-9A1D2AAA832F}" dt="2023-09-08T12:19:02.320" v="2990"/>
          <ac:spMkLst>
            <pc:docMk/>
            <pc:sldMk cId="2511835811" sldId="296"/>
            <ac:spMk id="29" creationId="{7D96243B-ECED-4B71-8E06-AE9A285EAD20}"/>
          </ac:spMkLst>
        </pc:spChg>
        <pc:spChg chg="add del">
          <ac:chgData name="Pavel Navrátil" userId="S::17824@muni.cz::70787c0b-4799-4c9b-9689-308d2fa75a21" providerId="AD" clId="Web-{FDF7DECA-02DD-CE34-C474-9A1D2AAA832F}" dt="2023-09-08T12:19:02.320" v="2990"/>
          <ac:spMkLst>
            <pc:docMk/>
            <pc:sldMk cId="2511835811" sldId="296"/>
            <ac:spMk id="31" creationId="{A09989E4-EFDC-4A90-A633-E0525FB4139E}"/>
          </ac:spMkLst>
        </pc:spChg>
        <pc:spChg chg="add del">
          <ac:chgData name="Pavel Navrátil" userId="S::17824@muni.cz::70787c0b-4799-4c9b-9689-308d2fa75a21" providerId="AD" clId="Web-{FDF7DECA-02DD-CE34-C474-9A1D2AAA832F}" dt="2023-09-08T12:19:04.851" v="2992"/>
          <ac:spMkLst>
            <pc:docMk/>
            <pc:sldMk cId="2511835811" sldId="296"/>
            <ac:spMk id="37" creationId="{19E9BDDB-EF4A-B813-8CFD-D3946F3392E2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41" creationId="{25FFB43D-5CEC-9CC9-B64D-9C4637ADA91D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43" creationId="{85E44533-DC25-01EC-5CEB-2D6F553D443A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45" creationId="{725F7866-9FAA-E545-86CF-324E77AD7DED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47" creationId="{64155E8E-9398-DA45-A74E-8343E37B62F0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49" creationId="{91519499-65B5-1C6E-5EC8-2592449DE3D7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51" creationId="{20D3652F-475D-0381-EC5A-8C30E2B2470B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53" creationId="{88199B69-BD9B-B271-43F9-EEA697BB2982}"/>
          </ac:spMkLst>
        </pc:spChg>
        <pc:spChg chg="add del">
          <ac:chgData name="Pavel Navrátil" userId="S::17824@muni.cz::70787c0b-4799-4c9b-9689-308d2fa75a21" providerId="AD" clId="Web-{FDF7DECA-02DD-CE34-C474-9A1D2AAA832F}" dt="2023-09-08T12:19:59.884" v="3005"/>
          <ac:spMkLst>
            <pc:docMk/>
            <pc:sldMk cId="2511835811" sldId="296"/>
            <ac:spMk id="59" creationId="{D41C1BCA-CB83-11AD-4A24-A904F671CE06}"/>
          </ac:spMkLst>
        </pc:spChg>
        <pc:grpChg chg="add del">
          <ac:chgData name="Pavel Navrátil" userId="S::17824@muni.cz::70787c0b-4799-4c9b-9689-308d2fa75a21" providerId="AD" clId="Web-{FDF7DECA-02DD-CE34-C474-9A1D2AAA832F}" dt="2023-09-08T12:19:21.508" v="2997"/>
          <ac:grpSpMkLst>
            <pc:docMk/>
            <pc:sldMk cId="2511835811" sldId="296"/>
            <ac:grpSpMk id="11" creationId="{F2C6548C-3B6A-8257-11A5-C6BC870A7A27}"/>
          </ac:grpSpMkLst>
        </pc:grpChg>
        <pc:grpChg chg="add del">
          <ac:chgData name="Pavel Navrátil" userId="S::17824@muni.cz::70787c0b-4799-4c9b-9689-308d2fa75a21" providerId="AD" clId="Web-{FDF7DECA-02DD-CE34-C474-9A1D2AAA832F}" dt="2023-09-08T12:19:21.508" v="2997"/>
          <ac:grpSpMkLst>
            <pc:docMk/>
            <pc:sldMk cId="2511835811" sldId="296"/>
            <ac:grpSpMk id="12" creationId="{24C0A946-12C3-A520-F0B5-923DC75A8006}"/>
          </ac:grpSpMkLst>
        </pc:grpChg>
        <pc:grpChg chg="add del">
          <ac:chgData name="Pavel Navrátil" userId="S::17824@muni.cz::70787c0b-4799-4c9b-9689-308d2fa75a21" providerId="AD" clId="Web-{FDF7DECA-02DD-CE34-C474-9A1D2AAA832F}" dt="2023-09-08T12:19:21.508" v="2996"/>
          <ac:grpSpMkLst>
            <pc:docMk/>
            <pc:sldMk cId="2511835811" sldId="296"/>
            <ac:grpSpMk id="26" creationId="{CEFDED2C-4F29-042E-6C91-27466B43F5FF}"/>
          </ac:grpSpMkLst>
        </pc:grpChg>
        <pc:grpChg chg="add del">
          <ac:chgData name="Pavel Navrátil" userId="S::17824@muni.cz::70787c0b-4799-4c9b-9689-308d2fa75a21" providerId="AD" clId="Web-{FDF7DECA-02DD-CE34-C474-9A1D2AAA832F}" dt="2023-09-08T12:19:04.851" v="2992"/>
          <ac:grpSpMkLst>
            <pc:docMk/>
            <pc:sldMk cId="2511835811" sldId="296"/>
            <ac:grpSpMk id="33" creationId="{F2C6548C-3B6A-8257-11A5-C6BC870A7A27}"/>
          </ac:grpSpMkLst>
        </pc:grpChg>
        <pc:grpChg chg="add del">
          <ac:chgData name="Pavel Navrátil" userId="S::17824@muni.cz::70787c0b-4799-4c9b-9689-308d2fa75a21" providerId="AD" clId="Web-{FDF7DECA-02DD-CE34-C474-9A1D2AAA832F}" dt="2023-09-08T12:19:04.851" v="2992"/>
          <ac:grpSpMkLst>
            <pc:docMk/>
            <pc:sldMk cId="2511835811" sldId="296"/>
            <ac:grpSpMk id="35" creationId="{24C0A946-12C3-A520-F0B5-923DC75A8006}"/>
          </ac:grpSpMkLst>
        </pc:grpChg>
        <pc:grpChg chg="add del">
          <ac:chgData name="Pavel Navrátil" userId="S::17824@muni.cz::70787c0b-4799-4c9b-9689-308d2fa75a21" providerId="AD" clId="Web-{FDF7DECA-02DD-CE34-C474-9A1D2AAA832F}" dt="2023-09-08T12:19:59.884" v="3005"/>
          <ac:grpSpMkLst>
            <pc:docMk/>
            <pc:sldMk cId="2511835811" sldId="296"/>
            <ac:grpSpMk id="55" creationId="{2187B9EB-B3A9-FADF-CB67-FC51A46B5078}"/>
          </ac:grpSpMkLst>
        </pc:grpChg>
        <pc:grpChg chg="add del">
          <ac:chgData name="Pavel Navrátil" userId="S::17824@muni.cz::70787c0b-4799-4c9b-9689-308d2fa75a21" providerId="AD" clId="Web-{FDF7DECA-02DD-CE34-C474-9A1D2AAA832F}" dt="2023-09-08T12:20:04.946" v="3007"/>
          <ac:grpSpMkLst>
            <pc:docMk/>
            <pc:sldMk cId="2511835811" sldId="296"/>
            <ac:grpSpMk id="61" creationId="{CEFDED2C-4F29-042E-6C91-27466B43F5FF}"/>
          </ac:grpSpMkLst>
        </pc:grpChg>
        <pc:picChg chg="add del">
          <ac:chgData name="Pavel Navrátil" userId="S::17824@muni.cz::70787c0b-4799-4c9b-9689-308d2fa75a21" providerId="AD" clId="Web-{FDF7DECA-02DD-CE34-C474-9A1D2AAA832F}" dt="2023-09-08T12:19:10.289" v="2994"/>
          <ac:picMkLst>
            <pc:docMk/>
            <pc:sldMk cId="2511835811" sldId="296"/>
            <ac:picMk id="18" creationId="{4215E527-69E4-7A04-DF37-AAB310867A3C}"/>
          </ac:picMkLst>
        </pc:picChg>
        <pc:cxnChg chg="add del">
          <ac:chgData name="Pavel Navrátil" userId="S::17824@muni.cz::70787c0b-4799-4c9b-9689-308d2fa75a21" providerId="AD" clId="Web-{FDF7DECA-02DD-CE34-C474-9A1D2AAA832F}" dt="2023-09-08T12:20:04.946" v="3007"/>
          <ac:cxnSpMkLst>
            <pc:docMk/>
            <pc:sldMk cId="2511835811" sldId="296"/>
            <ac:cxnSpMk id="36" creationId="{00CD8E7C-C23B-A3B9-B18A-838AED877A40}"/>
          </ac:cxnSpMkLst>
        </pc:cxnChg>
      </pc:sldChg>
      <pc:sldChg chg="modSp new mod modClrScheme chgLayout">
        <pc:chgData name="Pavel Navrátil" userId="S::17824@muni.cz::70787c0b-4799-4c9b-9689-308d2fa75a21" providerId="AD" clId="Web-{FDF7DECA-02DD-CE34-C474-9A1D2AAA832F}" dt="2023-09-08T11:55:45.296" v="2728"/>
        <pc:sldMkLst>
          <pc:docMk/>
          <pc:sldMk cId="3146123258" sldId="297"/>
        </pc:sldMkLst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146123258" sldId="297"/>
            <ac:spMk id="2" creationId="{9AD2AD82-F7A2-E505-DDB8-4873158B26A0}"/>
          </ac:spMkLst>
        </pc:spChg>
        <pc:spChg chg="mod ord">
          <ac:chgData name="Pavel Navrátil" userId="S::17824@muni.cz::70787c0b-4799-4c9b-9689-308d2fa75a21" providerId="AD" clId="Web-{FDF7DECA-02DD-CE34-C474-9A1D2AAA832F}" dt="2023-09-08T11:55:45.296" v="2728"/>
          <ac:spMkLst>
            <pc:docMk/>
            <pc:sldMk cId="3146123258" sldId="297"/>
            <ac:spMk id="3" creationId="{71EF43D7-F64F-7DCE-A27F-F8D0F995B2B2}"/>
          </ac:spMkLst>
        </pc:spChg>
      </pc:sldChg>
      <pc:sldChg chg="addSp modSp new mod setBg modClrScheme chgLayout">
        <pc:chgData name="Pavel Navrátil" userId="S::17824@muni.cz::70787c0b-4799-4c9b-9689-308d2fa75a21" providerId="AD" clId="Web-{FDF7DECA-02DD-CE34-C474-9A1D2AAA832F}" dt="2023-09-08T12:21:00.088" v="3017"/>
        <pc:sldMkLst>
          <pc:docMk/>
          <pc:sldMk cId="3266885953" sldId="298"/>
        </pc:sldMkLst>
        <pc:spChg chg="mod ord">
          <ac:chgData name="Pavel Navrátil" userId="S::17824@muni.cz::70787c0b-4799-4c9b-9689-308d2fa75a21" providerId="AD" clId="Web-{FDF7DECA-02DD-CE34-C474-9A1D2AAA832F}" dt="2023-09-08T12:20:35.510" v="3008"/>
          <ac:spMkLst>
            <pc:docMk/>
            <pc:sldMk cId="3266885953" sldId="298"/>
            <ac:spMk id="2" creationId="{AF619BCF-ED07-5E90-F992-77422DF678C8}"/>
          </ac:spMkLst>
        </pc:spChg>
        <pc:spChg chg="mod ord">
          <ac:chgData name="Pavel Navrátil" userId="S::17824@muni.cz::70787c0b-4799-4c9b-9689-308d2fa75a21" providerId="AD" clId="Web-{FDF7DECA-02DD-CE34-C474-9A1D2AAA832F}" dt="2023-09-08T12:21:00.088" v="3017"/>
          <ac:spMkLst>
            <pc:docMk/>
            <pc:sldMk cId="3266885953" sldId="298"/>
            <ac:spMk id="3" creationId="{EA8D64D5-D9D7-1894-BA20-DBA48D081DCB}"/>
          </ac:spMkLst>
        </pc:spChg>
        <pc:spChg chg="add">
          <ac:chgData name="Pavel Navrátil" userId="S::17824@muni.cz::70787c0b-4799-4c9b-9689-308d2fa75a21" providerId="AD" clId="Web-{FDF7DECA-02DD-CE34-C474-9A1D2AAA832F}" dt="2023-09-08T12:20:35.510" v="3008"/>
          <ac:spMkLst>
            <pc:docMk/>
            <pc:sldMk cId="3266885953" sldId="298"/>
            <ac:spMk id="9" creationId="{F944E337-3E5D-4A1F-A5A1-2057F25B8A7B}"/>
          </ac:spMkLst>
        </pc:spChg>
        <pc:spChg chg="add">
          <ac:chgData name="Pavel Navrátil" userId="S::17824@muni.cz::70787c0b-4799-4c9b-9689-308d2fa75a21" providerId="AD" clId="Web-{FDF7DECA-02DD-CE34-C474-9A1D2AAA832F}" dt="2023-09-08T12:20:35.510" v="3008"/>
          <ac:spMkLst>
            <pc:docMk/>
            <pc:sldMk cId="3266885953" sldId="298"/>
            <ac:spMk id="11" creationId="{4DA50D69-7CF7-4844-B844-A2B821C77F24}"/>
          </ac:spMkLst>
        </pc:spChg>
        <pc:picChg chg="add">
          <ac:chgData name="Pavel Navrátil" userId="S::17824@muni.cz::70787c0b-4799-4c9b-9689-308d2fa75a21" providerId="AD" clId="Web-{FDF7DECA-02DD-CE34-C474-9A1D2AAA832F}" dt="2023-09-08T12:20:35.510" v="3008"/>
          <ac:picMkLst>
            <pc:docMk/>
            <pc:sldMk cId="3266885953" sldId="298"/>
            <ac:picMk id="5" creationId="{6A4D31F3-7D3D-413E-4BC5-08F820FD38FF}"/>
          </ac:picMkLst>
        </pc:picChg>
      </pc:sldChg>
      <pc:sldChg chg="addSp modSp new mod ord setBg modClrScheme chgLayout">
        <pc:chgData name="Pavel Navrátil" userId="S::17824@muni.cz::70787c0b-4799-4c9b-9689-308d2fa75a21" providerId="AD" clId="Web-{FDF7DECA-02DD-CE34-C474-9A1D2AAA832F}" dt="2023-09-08T12:21:21.277" v="3019"/>
        <pc:sldMkLst>
          <pc:docMk/>
          <pc:sldMk cId="1916038756" sldId="299"/>
        </pc:sldMkLst>
        <pc:spChg chg="mod ord">
          <ac:chgData name="Pavel Navrátil" userId="S::17824@muni.cz::70787c0b-4799-4c9b-9689-308d2fa75a21" providerId="AD" clId="Web-{FDF7DECA-02DD-CE34-C474-9A1D2AAA832F}" dt="2023-09-08T12:21:21.277" v="3019"/>
          <ac:spMkLst>
            <pc:docMk/>
            <pc:sldMk cId="1916038756" sldId="299"/>
            <ac:spMk id="2" creationId="{3766C612-39F3-6966-63ED-B87D18996CA3}"/>
          </ac:spMkLst>
        </pc:spChg>
        <pc:spChg chg="mod ord">
          <ac:chgData name="Pavel Navrátil" userId="S::17824@muni.cz::70787c0b-4799-4c9b-9689-308d2fa75a21" providerId="AD" clId="Web-{FDF7DECA-02DD-CE34-C474-9A1D2AAA832F}" dt="2023-09-08T12:21:21.277" v="3019"/>
          <ac:spMkLst>
            <pc:docMk/>
            <pc:sldMk cId="1916038756" sldId="299"/>
            <ac:spMk id="3" creationId="{01D4E5CE-C997-5431-001C-0AE86032E697}"/>
          </ac:spMkLst>
        </pc:spChg>
        <pc:spChg chg="add">
          <ac:chgData name="Pavel Navrátil" userId="S::17824@muni.cz::70787c0b-4799-4c9b-9689-308d2fa75a21" providerId="AD" clId="Web-{FDF7DECA-02DD-CE34-C474-9A1D2AAA832F}" dt="2023-09-08T12:21:21.277" v="3019"/>
          <ac:spMkLst>
            <pc:docMk/>
            <pc:sldMk cId="1916038756" sldId="299"/>
            <ac:spMk id="9" creationId="{AE3A741D-C19B-960A-5803-1C5887147820}"/>
          </ac:spMkLst>
        </pc:spChg>
        <pc:spChg chg="add">
          <ac:chgData name="Pavel Navrátil" userId="S::17824@muni.cz::70787c0b-4799-4c9b-9689-308d2fa75a21" providerId="AD" clId="Web-{FDF7DECA-02DD-CE34-C474-9A1D2AAA832F}" dt="2023-09-08T12:21:21.277" v="3019"/>
          <ac:spMkLst>
            <pc:docMk/>
            <pc:sldMk cId="1916038756" sldId="299"/>
            <ac:spMk id="11" creationId="{DC39DE25-0E4E-0AA7-0932-1D78C2372786}"/>
          </ac:spMkLst>
        </pc:spChg>
        <pc:spChg chg="add">
          <ac:chgData name="Pavel Navrátil" userId="S::17824@muni.cz::70787c0b-4799-4c9b-9689-308d2fa75a21" providerId="AD" clId="Web-{FDF7DECA-02DD-CE34-C474-9A1D2AAA832F}" dt="2023-09-08T12:21:21.277" v="3019"/>
          <ac:spMkLst>
            <pc:docMk/>
            <pc:sldMk cId="1916038756" sldId="299"/>
            <ac:spMk id="13" creationId="{8D6EA299-0840-6DEA-E670-C49AEBC87E89}"/>
          </ac:spMkLst>
        </pc:spChg>
        <pc:picChg chg="add">
          <ac:chgData name="Pavel Navrátil" userId="S::17824@muni.cz::70787c0b-4799-4c9b-9689-308d2fa75a21" providerId="AD" clId="Web-{FDF7DECA-02DD-CE34-C474-9A1D2AAA832F}" dt="2023-09-08T12:21:21.277" v="3019"/>
          <ac:picMkLst>
            <pc:docMk/>
            <pc:sldMk cId="1916038756" sldId="299"/>
            <ac:picMk id="5" creationId="{84E4745E-2FFB-1494-E9C8-E7BCBCC10649}"/>
          </ac:picMkLst>
        </pc:picChg>
      </pc:sldChg>
      <pc:sldChg chg="addSp delSp modSp new mod ord setBg modClrScheme chgLayout">
        <pc:chgData name="Pavel Navrátil" userId="S::17824@muni.cz::70787c0b-4799-4c9b-9689-308d2fa75a21" providerId="AD" clId="Web-{FDF7DECA-02DD-CE34-C474-9A1D2AAA832F}" dt="2023-09-08T12:25:13.392" v="3072" actId="14100"/>
        <pc:sldMkLst>
          <pc:docMk/>
          <pc:sldMk cId="933187393" sldId="300"/>
        </pc:sldMkLst>
        <pc:spChg chg="mod ord">
          <ac:chgData name="Pavel Navrátil" userId="S::17824@muni.cz::70787c0b-4799-4c9b-9689-308d2fa75a21" providerId="AD" clId="Web-{FDF7DECA-02DD-CE34-C474-9A1D2AAA832F}" dt="2023-09-08T12:24:30.438" v="3061"/>
          <ac:spMkLst>
            <pc:docMk/>
            <pc:sldMk cId="933187393" sldId="300"/>
            <ac:spMk id="2" creationId="{C5703F3A-55CD-EDFF-1DE5-8048B9BB5A6C}"/>
          </ac:spMkLst>
        </pc:spChg>
        <pc:spChg chg="add del mod ord">
          <ac:chgData name="Pavel Navrátil" userId="S::17824@muni.cz::70787c0b-4799-4c9b-9689-308d2fa75a21" providerId="AD" clId="Web-{FDF7DECA-02DD-CE34-C474-9A1D2AAA832F}" dt="2023-09-08T12:25:13.392" v="3072" actId="14100"/>
          <ac:spMkLst>
            <pc:docMk/>
            <pc:sldMk cId="933187393" sldId="300"/>
            <ac:spMk id="3" creationId="{BA755BE9-02F8-838E-CA99-4D60E99AEB6E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8" creationId="{25FFB43D-5CEC-9CC9-B64D-9C4637ADA91D}"/>
          </ac:spMkLst>
        </pc:spChg>
        <pc:spChg chg="add del">
          <ac:chgData name="Pavel Navrátil" userId="S::17824@muni.cz::70787c0b-4799-4c9b-9689-308d2fa75a21" providerId="AD" clId="Web-{FDF7DECA-02DD-CE34-C474-9A1D2AAA832F}" dt="2023-09-08T12:24:27.141" v="3058"/>
          <ac:spMkLst>
            <pc:docMk/>
            <pc:sldMk cId="933187393" sldId="300"/>
            <ac:spMk id="9" creationId="{3ECBE1F1-D69B-4AFA-ABD5-8E41720EF6DE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10" creationId="{85E44533-DC25-01EC-5CEB-2D6F553D443A}"/>
          </ac:spMkLst>
        </pc:spChg>
        <pc:spChg chg="add del">
          <ac:chgData name="Pavel Navrátil" userId="S::17824@muni.cz::70787c0b-4799-4c9b-9689-308d2fa75a21" providerId="AD" clId="Web-{FDF7DECA-02DD-CE34-C474-9A1D2AAA832F}" dt="2023-09-08T12:24:27.141" v="3058"/>
          <ac:spMkLst>
            <pc:docMk/>
            <pc:sldMk cId="933187393" sldId="300"/>
            <ac:spMk id="11" creationId="{603A6265-E10C-4B85-9C20-E75FCAF9CC63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12" creationId="{725F7866-9FAA-E545-86CF-324E77AD7DED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14" creationId="{64155E8E-9398-DA45-A74E-8343E37B62F0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16" creationId="{91519499-65B5-1C6E-5EC8-2592449DE3D7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18" creationId="{20D3652F-475D-0381-EC5A-8C30E2B2470B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20" creationId="{88199B69-BD9B-B271-43F9-EEA697BB2982}"/>
          </ac:spMkLst>
        </pc:spChg>
        <pc:spChg chg="add del">
          <ac:chgData name="Pavel Navrátil" userId="S::17824@muni.cz::70787c0b-4799-4c9b-9689-308d2fa75a21" providerId="AD" clId="Web-{FDF7DECA-02DD-CE34-C474-9A1D2AAA832F}" dt="2023-09-08T12:24:30.297" v="3060"/>
          <ac:spMkLst>
            <pc:docMk/>
            <pc:sldMk cId="933187393" sldId="300"/>
            <ac:spMk id="26" creationId="{D41C1BCA-CB83-11AD-4A24-A904F671CE06}"/>
          </ac:spMkLst>
        </pc:spChg>
        <pc:spChg chg="add">
          <ac:chgData name="Pavel Navrátil" userId="S::17824@muni.cz::70787c0b-4799-4c9b-9689-308d2fa75a21" providerId="AD" clId="Web-{FDF7DECA-02DD-CE34-C474-9A1D2AAA832F}" dt="2023-09-08T12:24:30.438" v="3061"/>
          <ac:spMkLst>
            <pc:docMk/>
            <pc:sldMk cId="933187393" sldId="300"/>
            <ac:spMk id="28" creationId="{84697CDA-BDB7-4883-B48B-1D4EDB2F0E93}"/>
          </ac:spMkLst>
        </pc:spChg>
        <pc:spChg chg="add">
          <ac:chgData name="Pavel Navrátil" userId="S::17824@muni.cz::70787c0b-4799-4c9b-9689-308d2fa75a21" providerId="AD" clId="Web-{FDF7DECA-02DD-CE34-C474-9A1D2AAA832F}" dt="2023-09-08T12:24:30.438" v="3061"/>
          <ac:spMkLst>
            <pc:docMk/>
            <pc:sldMk cId="933187393" sldId="300"/>
            <ac:spMk id="29" creationId="{11026190-6B62-46DB-B5FF-9E0FF9BDCDC6}"/>
          </ac:spMkLst>
        </pc:spChg>
        <pc:spChg chg="add">
          <ac:chgData name="Pavel Navrátil" userId="S::17824@muni.cz::70787c0b-4799-4c9b-9689-308d2fa75a21" providerId="AD" clId="Web-{FDF7DECA-02DD-CE34-C474-9A1D2AAA832F}" dt="2023-09-08T12:24:30.438" v="3061"/>
          <ac:spMkLst>
            <pc:docMk/>
            <pc:sldMk cId="933187393" sldId="300"/>
            <ac:spMk id="30" creationId="{66DA0389-D66E-4727-8EFB-E60E6C412FC8}"/>
          </ac:spMkLst>
        </pc:spChg>
        <pc:spChg chg="add">
          <ac:chgData name="Pavel Navrátil" userId="S::17824@muni.cz::70787c0b-4799-4c9b-9689-308d2fa75a21" providerId="AD" clId="Web-{FDF7DECA-02DD-CE34-C474-9A1D2AAA832F}" dt="2023-09-08T12:24:30.438" v="3061"/>
          <ac:spMkLst>
            <pc:docMk/>
            <pc:sldMk cId="933187393" sldId="300"/>
            <ac:spMk id="31" creationId="{B24A3A03-2C4E-45B5-B388-FAD638CDF0A1}"/>
          </ac:spMkLst>
        </pc:spChg>
        <pc:grpChg chg="add del">
          <ac:chgData name="Pavel Navrátil" userId="S::17824@muni.cz::70787c0b-4799-4c9b-9689-308d2fa75a21" providerId="AD" clId="Web-{FDF7DECA-02DD-CE34-C474-9A1D2AAA832F}" dt="2023-09-08T12:24:30.297" v="3060"/>
          <ac:grpSpMkLst>
            <pc:docMk/>
            <pc:sldMk cId="933187393" sldId="300"/>
            <ac:grpSpMk id="22" creationId="{2187B9EB-B3A9-FADF-CB67-FC51A46B5078}"/>
          </ac:grpSpMkLst>
        </pc:grpChg>
        <pc:graphicFrameChg chg="add del">
          <ac:chgData name="Pavel Navrátil" userId="S::17824@muni.cz::70787c0b-4799-4c9b-9689-308d2fa75a21" providerId="AD" clId="Web-{FDF7DECA-02DD-CE34-C474-9A1D2AAA832F}" dt="2023-09-08T12:21:46.090" v="3022"/>
          <ac:graphicFrameMkLst>
            <pc:docMk/>
            <pc:sldMk cId="933187393" sldId="300"/>
            <ac:graphicFrameMk id="5" creationId="{5E322952-8B4C-945C-9C67-9AFB63ED5E02}"/>
          </ac:graphicFrameMkLst>
        </pc:graphicFrameChg>
        <pc:picChg chg="add del">
          <ac:chgData name="Pavel Navrátil" userId="S::17824@muni.cz::70787c0b-4799-4c9b-9689-308d2fa75a21" providerId="AD" clId="Web-{FDF7DECA-02DD-CE34-C474-9A1D2AAA832F}" dt="2023-09-08T12:24:27.141" v="3058"/>
          <ac:picMkLst>
            <pc:docMk/>
            <pc:sldMk cId="933187393" sldId="300"/>
            <ac:picMk id="6" creationId="{7DEDB158-036D-5CE0-B8C3-BA1EA9835205}"/>
          </ac:picMkLst>
        </pc:picChg>
      </pc:sldChg>
      <pc:sldChg chg="addSp delSp modSp new mod ord setBg modClrScheme chgLayout">
        <pc:chgData name="Pavel Navrátil" userId="S::17824@muni.cz::70787c0b-4799-4c9b-9689-308d2fa75a21" providerId="AD" clId="Web-{FDF7DECA-02DD-CE34-C474-9A1D2AAA832F}" dt="2023-09-08T12:26:52.176" v="3102"/>
        <pc:sldMkLst>
          <pc:docMk/>
          <pc:sldMk cId="2523598229" sldId="301"/>
        </pc:sldMkLst>
        <pc:spChg chg="mod ord">
          <ac:chgData name="Pavel Navrátil" userId="S::17824@muni.cz::70787c0b-4799-4c9b-9689-308d2fa75a21" providerId="AD" clId="Web-{FDF7DECA-02DD-CE34-C474-9A1D2AAA832F}" dt="2023-09-08T12:26:38.754" v="3093"/>
          <ac:spMkLst>
            <pc:docMk/>
            <pc:sldMk cId="2523598229" sldId="301"/>
            <ac:spMk id="2" creationId="{BAF3C2D4-F3E7-791B-B5B9-201F83FA43EE}"/>
          </ac:spMkLst>
        </pc:spChg>
        <pc:spChg chg="mod ord">
          <ac:chgData name="Pavel Navrátil" userId="S::17824@muni.cz::70787c0b-4799-4c9b-9689-308d2fa75a21" providerId="AD" clId="Web-{FDF7DECA-02DD-CE34-C474-9A1D2AAA832F}" dt="2023-09-08T12:26:50.567" v="3101" actId="20577"/>
          <ac:spMkLst>
            <pc:docMk/>
            <pc:sldMk cId="2523598229" sldId="301"/>
            <ac:spMk id="3" creationId="{0DB46F2B-6314-038F-33A7-54557AA7DA6B}"/>
          </ac:spMkLst>
        </pc:spChg>
        <pc:spChg chg="add del">
          <ac:chgData name="Pavel Navrátil" userId="S::17824@muni.cz::70787c0b-4799-4c9b-9689-308d2fa75a21" providerId="AD" clId="Web-{FDF7DECA-02DD-CE34-C474-9A1D2AAA832F}" dt="2023-09-08T12:26:16.769" v="3086"/>
          <ac:spMkLst>
            <pc:docMk/>
            <pc:sldMk cId="2523598229" sldId="301"/>
            <ac:spMk id="9" creationId="{9F7D5CDA-D291-4307-BF55-1381FED29634}"/>
          </ac:spMkLst>
        </pc:spChg>
        <pc:spChg chg="add del">
          <ac:chgData name="Pavel Navrátil" userId="S::17824@muni.cz::70787c0b-4799-4c9b-9689-308d2fa75a21" providerId="AD" clId="Web-{FDF7DECA-02DD-CE34-C474-9A1D2AAA832F}" dt="2023-09-08T12:26:24.207" v="3088"/>
          <ac:spMkLst>
            <pc:docMk/>
            <pc:sldMk cId="2523598229" sldId="301"/>
            <ac:spMk id="11" creationId="{E81BF4F6-F2CF-4984-9D14-D6966D92F99F}"/>
          </ac:spMkLst>
        </pc:spChg>
        <pc:spChg chg="add del">
          <ac:chgData name="Pavel Navrátil" userId="S::17824@muni.cz::70787c0b-4799-4c9b-9689-308d2fa75a21" providerId="AD" clId="Web-{FDF7DECA-02DD-CE34-C474-9A1D2AAA832F}" dt="2023-09-08T12:26:24.207" v="3088"/>
          <ac:spMkLst>
            <pc:docMk/>
            <pc:sldMk cId="2523598229" sldId="301"/>
            <ac:spMk id="12" creationId="{C0763A76-9F1C-4FC5-82B7-DD475DA461B2}"/>
          </ac:spMkLst>
        </pc:spChg>
        <pc:spChg chg="add del">
          <ac:chgData name="Pavel Navrátil" userId="S::17824@muni.cz::70787c0b-4799-4c9b-9689-308d2fa75a21" providerId="AD" clId="Web-{FDF7DECA-02DD-CE34-C474-9A1D2AAA832F}" dt="2023-09-08T12:26:38.754" v="3093"/>
          <ac:spMkLst>
            <pc:docMk/>
            <pc:sldMk cId="2523598229" sldId="301"/>
            <ac:spMk id="15" creationId="{9F7D5CDA-D291-4307-BF55-1381FED29634}"/>
          </ac:spMkLst>
        </pc:spChg>
        <pc:spChg chg="add">
          <ac:chgData name="Pavel Navrátil" userId="S::17824@muni.cz::70787c0b-4799-4c9b-9689-308d2fa75a21" providerId="AD" clId="Web-{FDF7DECA-02DD-CE34-C474-9A1D2AAA832F}" dt="2023-09-08T12:26:38.754" v="3093"/>
          <ac:spMkLst>
            <pc:docMk/>
            <pc:sldMk cId="2523598229" sldId="301"/>
            <ac:spMk id="21" creationId="{D009D6D5-DAC2-4A8B-A17A-E206B9012D09}"/>
          </ac:spMkLst>
        </pc:spChg>
        <pc:picChg chg="add del">
          <ac:chgData name="Pavel Navrátil" userId="S::17824@muni.cz::70787c0b-4799-4c9b-9689-308d2fa75a21" providerId="AD" clId="Web-{FDF7DECA-02DD-CE34-C474-9A1D2AAA832F}" dt="2023-09-08T12:26:16.769" v="3086"/>
          <ac:picMkLst>
            <pc:docMk/>
            <pc:sldMk cId="2523598229" sldId="301"/>
            <ac:picMk id="5" creationId="{72C21BBD-D1B1-B910-47AA-1312F3DC1A8D}"/>
          </ac:picMkLst>
        </pc:picChg>
        <pc:picChg chg="add del">
          <ac:chgData name="Pavel Navrátil" userId="S::17824@muni.cz::70787c0b-4799-4c9b-9689-308d2fa75a21" providerId="AD" clId="Web-{FDF7DECA-02DD-CE34-C474-9A1D2AAA832F}" dt="2023-09-08T12:26:24.207" v="3088"/>
          <ac:picMkLst>
            <pc:docMk/>
            <pc:sldMk cId="2523598229" sldId="301"/>
            <ac:picMk id="13" creationId="{7AB9242B-FF99-9AB2-57C1-8CDA730DD330}"/>
          </ac:picMkLst>
        </pc:picChg>
        <pc:picChg chg="add mod">
          <ac:chgData name="Pavel Navrátil" userId="S::17824@muni.cz::70787c0b-4799-4c9b-9689-308d2fa75a21" providerId="AD" clId="Web-{FDF7DECA-02DD-CE34-C474-9A1D2AAA832F}" dt="2023-09-08T12:26:38.754" v="3093"/>
          <ac:picMkLst>
            <pc:docMk/>
            <pc:sldMk cId="2523598229" sldId="301"/>
            <ac:picMk id="16" creationId="{72C21BBD-D1B1-B910-47AA-1312F3DC1A8D}"/>
          </ac:picMkLst>
        </pc:picChg>
      </pc:sldChg>
      <pc:sldChg chg="addSp modSp new mod ord setBg modClrScheme chgLayout">
        <pc:chgData name="Pavel Navrátil" userId="S::17824@muni.cz::70787c0b-4799-4c9b-9689-308d2fa75a21" providerId="AD" clId="Web-{FDF7DECA-02DD-CE34-C474-9A1D2AAA832F}" dt="2023-09-08T12:25:38.049" v="3081" actId="20577"/>
        <pc:sldMkLst>
          <pc:docMk/>
          <pc:sldMk cId="3163583132" sldId="302"/>
        </pc:sldMkLst>
        <pc:spChg chg="mod ord">
          <ac:chgData name="Pavel Navrátil" userId="S::17824@muni.cz::70787c0b-4799-4c9b-9689-308d2fa75a21" providerId="AD" clId="Web-{FDF7DECA-02DD-CE34-C474-9A1D2AAA832F}" dt="2023-09-08T12:25:38.049" v="3081" actId="20577"/>
          <ac:spMkLst>
            <pc:docMk/>
            <pc:sldMk cId="3163583132" sldId="302"/>
            <ac:spMk id="2" creationId="{2A0C4D6A-29A7-F6BE-2979-1CFB54617891}"/>
          </ac:spMkLst>
        </pc:spChg>
        <pc:spChg chg="mod ord">
          <ac:chgData name="Pavel Navrátil" userId="S::17824@muni.cz::70787c0b-4799-4c9b-9689-308d2fa75a21" providerId="AD" clId="Web-{FDF7DECA-02DD-CE34-C474-9A1D2AAA832F}" dt="2023-09-08T12:25:29.862" v="3075"/>
          <ac:spMkLst>
            <pc:docMk/>
            <pc:sldMk cId="3163583132" sldId="302"/>
            <ac:spMk id="3" creationId="{35B0EA37-284E-133F-B0BC-CCB8205CE622}"/>
          </ac:spMkLst>
        </pc:spChg>
        <pc:spChg chg="add">
          <ac:chgData name="Pavel Navrátil" userId="S::17824@muni.cz::70787c0b-4799-4c9b-9689-308d2fa75a21" providerId="AD" clId="Web-{FDF7DECA-02DD-CE34-C474-9A1D2AAA832F}" dt="2023-09-08T12:25:29.862" v="3075"/>
          <ac:spMkLst>
            <pc:docMk/>
            <pc:sldMk cId="3163583132" sldId="302"/>
            <ac:spMk id="9" creationId="{C0763A76-9F1C-4FC5-82B7-DD475DA461B2}"/>
          </ac:spMkLst>
        </pc:spChg>
        <pc:spChg chg="add">
          <ac:chgData name="Pavel Navrátil" userId="S::17824@muni.cz::70787c0b-4799-4c9b-9689-308d2fa75a21" providerId="AD" clId="Web-{FDF7DECA-02DD-CE34-C474-9A1D2AAA832F}" dt="2023-09-08T12:25:29.862" v="3075"/>
          <ac:spMkLst>
            <pc:docMk/>
            <pc:sldMk cId="3163583132" sldId="302"/>
            <ac:spMk id="11" creationId="{E81BF4F6-F2CF-4984-9D14-D6966D92F99F}"/>
          </ac:spMkLst>
        </pc:spChg>
        <pc:picChg chg="add">
          <ac:chgData name="Pavel Navrátil" userId="S::17824@muni.cz::70787c0b-4799-4c9b-9689-308d2fa75a21" providerId="AD" clId="Web-{FDF7DECA-02DD-CE34-C474-9A1D2AAA832F}" dt="2023-09-08T12:25:29.862" v="3075"/>
          <ac:picMkLst>
            <pc:docMk/>
            <pc:sldMk cId="3163583132" sldId="302"/>
            <ac:picMk id="5" creationId="{1FE5E2C3-54F2-0023-FF74-108376E7A124}"/>
          </ac:picMkLst>
        </pc:picChg>
      </pc:sldChg>
      <pc:sldMasterChg chg="del delSldLayout">
        <pc:chgData name="Pavel Navrátil" userId="S::17824@muni.cz::70787c0b-4799-4c9b-9689-308d2fa75a21" providerId="AD" clId="Web-{FDF7DECA-02DD-CE34-C474-9A1D2AAA832F}" dt="2023-09-08T11:55:45.296" v="2728"/>
        <pc:sldMasterMkLst>
          <pc:docMk/>
          <pc:sldMasterMk cId="0" sldId="2147483660"/>
        </pc:sldMasterMkLst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add addSldLayout modSldLayout">
        <pc:chgData name="Pavel Navrátil" userId="S::17824@muni.cz::70787c0b-4799-4c9b-9689-308d2fa75a21" providerId="AD" clId="Web-{FDF7DECA-02DD-CE34-C474-9A1D2AAA832F}" dt="2023-09-08T11:55:45.296" v="2728"/>
        <pc:sldMasterMkLst>
          <pc:docMk/>
          <pc:sldMasterMk cId="3020364294" sldId="2147483672"/>
        </pc:sldMasterMkLst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3597574104" sldId="2147483673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1041585433" sldId="2147483674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331634409" sldId="2147483675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15563455" sldId="2147483676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3129229520" sldId="2147483677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2037593396" sldId="2147483678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1301561570" sldId="2147483679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1875571750" sldId="2147483680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1431309292" sldId="2147483681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2308986437" sldId="2147483682"/>
          </pc:sldLayoutMkLst>
        </pc:sldLayoutChg>
        <pc:sldLayoutChg chg="add mod replId">
          <pc:chgData name="Pavel Navrátil" userId="S::17824@muni.cz::70787c0b-4799-4c9b-9689-308d2fa75a21" providerId="AD" clId="Web-{FDF7DECA-02DD-CE34-C474-9A1D2AAA832F}" dt="2023-09-08T11:55:45.296" v="2728"/>
          <pc:sldLayoutMkLst>
            <pc:docMk/>
            <pc:sldMasterMk cId="3020364294" sldId="2147483672"/>
            <pc:sldLayoutMk cId="2846738469" sldId="2147483683"/>
          </pc:sldLayoutMkLst>
        </pc:sldLayoutChg>
      </pc:sldMasterChg>
    </pc:docChg>
  </pc:docChgLst>
  <pc:docChgLst>
    <pc:chgData name="Pavel Navrátil" userId="S::17824@muni.cz::70787c0b-4799-4c9b-9689-308d2fa75a21" providerId="AD" clId="Web-{E85658CD-4978-88DB-EDB7-5ED833470709}"/>
    <pc:docChg chg="modSld">
      <pc:chgData name="Pavel Navrátil" userId="S::17824@muni.cz::70787c0b-4799-4c9b-9689-308d2fa75a21" providerId="AD" clId="Web-{E85658CD-4978-88DB-EDB7-5ED833470709}" dt="2023-09-08T08:33:58.417" v="18" actId="20577"/>
      <pc:docMkLst>
        <pc:docMk/>
      </pc:docMkLst>
      <pc:sldChg chg="modSp">
        <pc:chgData name="Pavel Navrátil" userId="S::17824@muni.cz::70787c0b-4799-4c9b-9689-308d2fa75a21" providerId="AD" clId="Web-{E85658CD-4978-88DB-EDB7-5ED833470709}" dt="2023-09-08T08:33:58.417" v="18" actId="20577"/>
        <pc:sldMkLst>
          <pc:docMk/>
          <pc:sldMk cId="1764028529" sldId="256"/>
        </pc:sldMkLst>
        <pc:spChg chg="mod">
          <ac:chgData name="Pavel Navrátil" userId="S::17824@muni.cz::70787c0b-4799-4c9b-9689-308d2fa75a21" providerId="AD" clId="Web-{E85658CD-4978-88DB-EDB7-5ED833470709}" dt="2023-09-08T08:33:52.667" v="15" actId="20577"/>
          <ac:spMkLst>
            <pc:docMk/>
            <pc:sldMk cId="1764028529" sldId="256"/>
            <ac:spMk id="2" creationId="{00000000-0000-0000-0000-000000000000}"/>
          </ac:spMkLst>
        </pc:spChg>
        <pc:spChg chg="mod">
          <ac:chgData name="Pavel Navrátil" userId="S::17824@muni.cz::70787c0b-4799-4c9b-9689-308d2fa75a21" providerId="AD" clId="Web-{E85658CD-4978-88DB-EDB7-5ED833470709}" dt="2023-09-08T08:33:58.417" v="18" actId="20577"/>
          <ac:spMkLst>
            <pc:docMk/>
            <pc:sldMk cId="1764028529" sldId="256"/>
            <ac:spMk id="3" creationId="{00000000-0000-0000-0000-000000000000}"/>
          </ac:spMkLst>
        </pc:spChg>
      </pc:sldChg>
    </pc:docChg>
  </pc:docChgLst>
  <pc:docChgLst>
    <pc:chgData name="Pavel Navrátil" userId="S::17824@muni.cz::70787c0b-4799-4c9b-9689-308d2fa75a21" providerId="AD" clId="Web-{430FA921-D4B2-4EC9-77A0-5FDBD328C82F}"/>
    <pc:docChg chg="addSld delSld modSld sldOrd">
      <pc:chgData name="Pavel Navrátil" userId="S::17824@muni.cz::70787c0b-4799-4c9b-9689-308d2fa75a21" providerId="AD" clId="Web-{430FA921-D4B2-4EC9-77A0-5FDBD328C82F}" dt="2023-09-08T09:28:36.153" v="675"/>
      <pc:docMkLst>
        <pc:docMk/>
      </pc:docMkLst>
      <pc:sldChg chg="modSp">
        <pc:chgData name="Pavel Navrátil" userId="S::17824@muni.cz::70787c0b-4799-4c9b-9689-308d2fa75a21" providerId="AD" clId="Web-{430FA921-D4B2-4EC9-77A0-5FDBD328C82F}" dt="2023-09-08T08:35:39.213" v="8" actId="20577"/>
        <pc:sldMkLst>
          <pc:docMk/>
          <pc:sldMk cId="1764028529" sldId="256"/>
        </pc:sldMkLst>
        <pc:spChg chg="mod">
          <ac:chgData name="Pavel Navrátil" userId="S::17824@muni.cz::70787c0b-4799-4c9b-9689-308d2fa75a21" providerId="AD" clId="Web-{430FA921-D4B2-4EC9-77A0-5FDBD328C82F}" dt="2023-09-08T08:35:39.213" v="8" actId="20577"/>
          <ac:spMkLst>
            <pc:docMk/>
            <pc:sldMk cId="1764028529" sldId="256"/>
            <ac:spMk id="2" creationId="{00000000-0000-0000-0000-000000000000}"/>
          </ac:spMkLst>
        </pc:spChg>
      </pc:sldChg>
      <pc:sldChg chg="del">
        <pc:chgData name="Pavel Navrátil" userId="S::17824@muni.cz::70787c0b-4799-4c9b-9689-308d2fa75a21" providerId="AD" clId="Web-{430FA921-D4B2-4EC9-77A0-5FDBD328C82F}" dt="2023-09-08T08:49:25.844" v="313"/>
        <pc:sldMkLst>
          <pc:docMk/>
          <pc:sldMk cId="444377765" sldId="275"/>
        </pc:sldMkLst>
      </pc:sldChg>
      <pc:sldChg chg="del">
        <pc:chgData name="Pavel Navrátil" userId="S::17824@muni.cz::70787c0b-4799-4c9b-9689-308d2fa75a21" providerId="AD" clId="Web-{430FA921-D4B2-4EC9-77A0-5FDBD328C82F}" dt="2023-09-08T08:49:26.984" v="314"/>
        <pc:sldMkLst>
          <pc:docMk/>
          <pc:sldMk cId="864109958" sldId="276"/>
        </pc:sldMkLst>
      </pc:sldChg>
      <pc:sldChg chg="del">
        <pc:chgData name="Pavel Navrátil" userId="S::17824@muni.cz::70787c0b-4799-4c9b-9689-308d2fa75a21" providerId="AD" clId="Web-{430FA921-D4B2-4EC9-77A0-5FDBD328C82F}" dt="2023-09-08T08:49:32.094" v="315"/>
        <pc:sldMkLst>
          <pc:docMk/>
          <pc:sldMk cId="2252390500" sldId="277"/>
        </pc:sldMkLst>
      </pc:sldChg>
      <pc:sldChg chg="modSp">
        <pc:chgData name="Pavel Navrátil" userId="S::17824@muni.cz::70787c0b-4799-4c9b-9689-308d2fa75a21" providerId="AD" clId="Web-{430FA921-D4B2-4EC9-77A0-5FDBD328C82F}" dt="2023-09-08T08:45:53.818" v="312" actId="20577"/>
        <pc:sldMkLst>
          <pc:docMk/>
          <pc:sldMk cId="1751105269" sldId="278"/>
        </pc:sldMkLst>
        <pc:spChg chg="mod">
          <ac:chgData name="Pavel Navrátil" userId="S::17824@muni.cz::70787c0b-4799-4c9b-9689-308d2fa75a21" providerId="AD" clId="Web-{430FA921-D4B2-4EC9-77A0-5FDBD328C82F}" dt="2023-09-08T08:45:53.818" v="312" actId="20577"/>
          <ac:spMkLst>
            <pc:docMk/>
            <pc:sldMk cId="1751105269" sldId="278"/>
            <ac:spMk id="3" creationId="{00000000-0000-0000-0000-000000000000}"/>
          </ac:spMkLst>
        </pc:spChg>
      </pc:sldChg>
      <pc:sldChg chg="modSp new">
        <pc:chgData name="Pavel Navrátil" userId="S::17824@muni.cz::70787c0b-4799-4c9b-9689-308d2fa75a21" providerId="AD" clId="Web-{430FA921-D4B2-4EC9-77A0-5FDBD328C82F}" dt="2023-09-08T08:39:25.066" v="225" actId="20577"/>
        <pc:sldMkLst>
          <pc:docMk/>
          <pc:sldMk cId="103345252" sldId="280"/>
        </pc:sldMkLst>
        <pc:spChg chg="mod">
          <ac:chgData name="Pavel Navrátil" userId="S::17824@muni.cz::70787c0b-4799-4c9b-9689-308d2fa75a21" providerId="AD" clId="Web-{430FA921-D4B2-4EC9-77A0-5FDBD328C82F}" dt="2023-09-08T08:36:25.183" v="12" actId="20577"/>
          <ac:spMkLst>
            <pc:docMk/>
            <pc:sldMk cId="103345252" sldId="280"/>
            <ac:spMk id="2" creationId="{C95F2269-E30F-9F90-4E86-6D5AD71461F4}"/>
          </ac:spMkLst>
        </pc:spChg>
        <pc:spChg chg="mod">
          <ac:chgData name="Pavel Navrátil" userId="S::17824@muni.cz::70787c0b-4799-4c9b-9689-308d2fa75a21" providerId="AD" clId="Web-{430FA921-D4B2-4EC9-77A0-5FDBD328C82F}" dt="2023-09-08T08:39:25.066" v="225" actId="20577"/>
          <ac:spMkLst>
            <pc:docMk/>
            <pc:sldMk cId="103345252" sldId="280"/>
            <ac:spMk id="3" creationId="{0D3C800C-30FA-4573-D7F7-00C72FE63A44}"/>
          </ac:spMkLst>
        </pc:spChg>
      </pc:sldChg>
      <pc:sldChg chg="modSp new">
        <pc:chgData name="Pavel Navrátil" userId="S::17824@muni.cz::70787c0b-4799-4c9b-9689-308d2fa75a21" providerId="AD" clId="Web-{430FA921-D4B2-4EC9-77A0-5FDBD328C82F}" dt="2023-09-08T08:41:28.275" v="284" actId="20577"/>
        <pc:sldMkLst>
          <pc:docMk/>
          <pc:sldMk cId="2995549360" sldId="281"/>
        </pc:sldMkLst>
        <pc:spChg chg="mod">
          <ac:chgData name="Pavel Navrátil" userId="S::17824@muni.cz::70787c0b-4799-4c9b-9689-308d2fa75a21" providerId="AD" clId="Web-{430FA921-D4B2-4EC9-77A0-5FDBD328C82F}" dt="2023-09-08T08:39:30.020" v="228" actId="20577"/>
          <ac:spMkLst>
            <pc:docMk/>
            <pc:sldMk cId="2995549360" sldId="281"/>
            <ac:spMk id="2" creationId="{392D1D9A-CB13-6F36-AC6D-8A84BB62CE79}"/>
          </ac:spMkLst>
        </pc:spChg>
        <pc:spChg chg="mod">
          <ac:chgData name="Pavel Navrátil" userId="S::17824@muni.cz::70787c0b-4799-4c9b-9689-308d2fa75a21" providerId="AD" clId="Web-{430FA921-D4B2-4EC9-77A0-5FDBD328C82F}" dt="2023-09-08T08:41:28.275" v="284" actId="20577"/>
          <ac:spMkLst>
            <pc:docMk/>
            <pc:sldMk cId="2995549360" sldId="281"/>
            <ac:spMk id="3" creationId="{038A337E-738B-214C-7A4C-87C3CA11D229}"/>
          </ac:spMkLst>
        </pc:spChg>
      </pc:sldChg>
      <pc:sldChg chg="modSp new">
        <pc:chgData name="Pavel Navrátil" userId="S::17824@muni.cz::70787c0b-4799-4c9b-9689-308d2fa75a21" providerId="AD" clId="Web-{430FA921-D4B2-4EC9-77A0-5FDBD328C82F}" dt="2023-09-08T09:23:06.951" v="658" actId="20577"/>
        <pc:sldMkLst>
          <pc:docMk/>
          <pc:sldMk cId="2020419924" sldId="282"/>
        </pc:sldMkLst>
        <pc:spChg chg="mod">
          <ac:chgData name="Pavel Navrátil" userId="S::17824@muni.cz::70787c0b-4799-4c9b-9689-308d2fa75a21" providerId="AD" clId="Web-{430FA921-D4B2-4EC9-77A0-5FDBD328C82F}" dt="2023-09-08T08:55:49.205" v="326" actId="20577"/>
          <ac:spMkLst>
            <pc:docMk/>
            <pc:sldMk cId="2020419924" sldId="282"/>
            <ac:spMk id="2" creationId="{11FEEE73-97F2-1302-2D1C-24B92C673E41}"/>
          </ac:spMkLst>
        </pc:spChg>
        <pc:spChg chg="mod">
          <ac:chgData name="Pavel Navrátil" userId="S::17824@muni.cz::70787c0b-4799-4c9b-9689-308d2fa75a21" providerId="AD" clId="Web-{430FA921-D4B2-4EC9-77A0-5FDBD328C82F}" dt="2023-09-08T09:23:06.951" v="658" actId="20577"/>
          <ac:spMkLst>
            <pc:docMk/>
            <pc:sldMk cId="2020419924" sldId="282"/>
            <ac:spMk id="3" creationId="{0D1548CF-0E4F-FDC6-9FD0-D56329D263AA}"/>
          </ac:spMkLst>
        </pc:spChg>
      </pc:sldChg>
      <pc:sldChg chg="modSp new ord">
        <pc:chgData name="Pavel Navrátil" userId="S::17824@muni.cz::70787c0b-4799-4c9b-9689-308d2fa75a21" providerId="AD" clId="Web-{430FA921-D4B2-4EC9-77A0-5FDBD328C82F}" dt="2023-09-08T09:28:36.153" v="675"/>
        <pc:sldMkLst>
          <pc:docMk/>
          <pc:sldMk cId="3139807506" sldId="283"/>
        </pc:sldMkLst>
        <pc:spChg chg="mod">
          <ac:chgData name="Pavel Navrátil" userId="S::17824@muni.cz::70787c0b-4799-4c9b-9689-308d2fa75a21" providerId="AD" clId="Web-{430FA921-D4B2-4EC9-77A0-5FDBD328C82F}" dt="2023-09-08T09:23:51.765" v="667" actId="20577"/>
          <ac:spMkLst>
            <pc:docMk/>
            <pc:sldMk cId="3139807506" sldId="283"/>
            <ac:spMk id="2" creationId="{18441D48-59E8-6526-B019-A309F60DD47C}"/>
          </ac:spMkLst>
        </pc:spChg>
        <pc:spChg chg="mod">
          <ac:chgData name="Pavel Navrátil" userId="S::17824@muni.cz::70787c0b-4799-4c9b-9689-308d2fa75a21" providerId="AD" clId="Web-{430FA921-D4B2-4EC9-77A0-5FDBD328C82F}" dt="2023-09-08T09:28:31.059" v="674" actId="20577"/>
          <ac:spMkLst>
            <pc:docMk/>
            <pc:sldMk cId="3139807506" sldId="283"/>
            <ac:spMk id="3" creationId="{1CB02469-E6A9-1AAF-97C4-8A126C287CE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FF127-1650-4334-B7C4-64F65ABC05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4879EB5-4AA5-49DB-81FA-C5EC4B4840B3}">
      <dgm:prSet/>
      <dgm:spPr/>
      <dgm:t>
        <a:bodyPr/>
        <a:lstStyle/>
        <a:p>
          <a:r>
            <a:rPr lang="cs-CZ"/>
            <a:t>Aspekty reflektivní praxe</a:t>
          </a:r>
          <a:endParaRPr lang="en-US"/>
        </a:p>
      </dgm:t>
    </dgm:pt>
    <dgm:pt modelId="{635899BE-DF86-4BB6-A6EF-F21CFC912B5D}" type="parTrans" cxnId="{E8A164B9-D291-4567-901A-F42AAF0146E9}">
      <dgm:prSet/>
      <dgm:spPr/>
      <dgm:t>
        <a:bodyPr/>
        <a:lstStyle/>
        <a:p>
          <a:endParaRPr lang="en-US"/>
        </a:p>
      </dgm:t>
    </dgm:pt>
    <dgm:pt modelId="{BE24F2ED-48F5-46F7-9887-FB687123826F}" type="sibTrans" cxnId="{E8A164B9-D291-4567-901A-F42AAF0146E9}">
      <dgm:prSet/>
      <dgm:spPr/>
      <dgm:t>
        <a:bodyPr/>
        <a:lstStyle/>
        <a:p>
          <a:endParaRPr lang="en-US"/>
        </a:p>
      </dgm:t>
    </dgm:pt>
    <dgm:pt modelId="{49499F6B-043A-48A7-B2CA-299506542EB7}">
      <dgm:prSet/>
      <dgm:spPr/>
      <dgm:t>
        <a:bodyPr/>
        <a:lstStyle/>
        <a:p>
          <a:r>
            <a:rPr lang="cs-CZ"/>
            <a:t>Efektivní způsoby učení</a:t>
          </a:r>
          <a:endParaRPr lang="en-US"/>
        </a:p>
      </dgm:t>
    </dgm:pt>
    <dgm:pt modelId="{81DD08B6-5A71-417C-96BD-BA66A91573E4}" type="parTrans" cxnId="{3894EC9A-D70C-4DC9-B423-536183E2D4C8}">
      <dgm:prSet/>
      <dgm:spPr/>
      <dgm:t>
        <a:bodyPr/>
        <a:lstStyle/>
        <a:p>
          <a:endParaRPr lang="en-US"/>
        </a:p>
      </dgm:t>
    </dgm:pt>
    <dgm:pt modelId="{455ED741-9118-4A92-89E8-93A609281598}" type="sibTrans" cxnId="{3894EC9A-D70C-4DC9-B423-536183E2D4C8}">
      <dgm:prSet/>
      <dgm:spPr/>
      <dgm:t>
        <a:bodyPr/>
        <a:lstStyle/>
        <a:p>
          <a:endParaRPr lang="en-US"/>
        </a:p>
      </dgm:t>
    </dgm:pt>
    <dgm:pt modelId="{C69BD19A-8442-442A-B9AF-80CDE06E6A35}">
      <dgm:prSet/>
      <dgm:spPr/>
      <dgm:t>
        <a:bodyPr/>
        <a:lstStyle/>
        <a:p>
          <a:r>
            <a:rPr lang="cs-CZ"/>
            <a:t>SWOT/B a SWAIN</a:t>
          </a:r>
          <a:endParaRPr lang="en-US"/>
        </a:p>
      </dgm:t>
    </dgm:pt>
    <dgm:pt modelId="{8ABCEEFA-AAE4-429E-A1AD-5BF07E68FE90}" type="parTrans" cxnId="{08A2D143-7E86-4B21-A001-0D7D7125978D}">
      <dgm:prSet/>
      <dgm:spPr/>
      <dgm:t>
        <a:bodyPr/>
        <a:lstStyle/>
        <a:p>
          <a:endParaRPr lang="en-US"/>
        </a:p>
      </dgm:t>
    </dgm:pt>
    <dgm:pt modelId="{F49DDE1B-6823-4827-9F62-E4070D8B5AB6}" type="sibTrans" cxnId="{08A2D143-7E86-4B21-A001-0D7D7125978D}">
      <dgm:prSet/>
      <dgm:spPr/>
      <dgm:t>
        <a:bodyPr/>
        <a:lstStyle/>
        <a:p>
          <a:endParaRPr lang="en-US"/>
        </a:p>
      </dgm:t>
    </dgm:pt>
    <dgm:pt modelId="{C55239FD-D9E5-4C01-AC2D-19818D2518E2}">
      <dgm:prSet/>
      <dgm:spPr/>
      <dgm:t>
        <a:bodyPr/>
        <a:lstStyle/>
        <a:p>
          <a:r>
            <a:rPr lang="cs-CZ"/>
            <a:t>Teorie motivace</a:t>
          </a:r>
          <a:endParaRPr lang="en-US"/>
        </a:p>
      </dgm:t>
    </dgm:pt>
    <dgm:pt modelId="{F01AD998-BCB3-462D-A9EF-98FC752D4291}" type="parTrans" cxnId="{FF730EA2-3BF6-46FA-8806-5EE683A5F481}">
      <dgm:prSet/>
      <dgm:spPr/>
      <dgm:t>
        <a:bodyPr/>
        <a:lstStyle/>
        <a:p>
          <a:endParaRPr lang="en-US"/>
        </a:p>
      </dgm:t>
    </dgm:pt>
    <dgm:pt modelId="{DC4033B6-014E-4ABD-BC22-B4170FEB7CAE}" type="sibTrans" cxnId="{FF730EA2-3BF6-46FA-8806-5EE683A5F481}">
      <dgm:prSet/>
      <dgm:spPr/>
      <dgm:t>
        <a:bodyPr/>
        <a:lstStyle/>
        <a:p>
          <a:endParaRPr lang="en-US"/>
        </a:p>
      </dgm:t>
    </dgm:pt>
    <dgm:pt modelId="{709557F1-D0B5-408A-95DA-DADCFD15AC6B}">
      <dgm:prSet/>
      <dgm:spPr/>
      <dgm:t>
        <a:bodyPr/>
        <a:lstStyle/>
        <a:p>
          <a:r>
            <a:rPr lang="cs-CZ"/>
            <a:t>Transakční analýza a "drivers"</a:t>
          </a:r>
          <a:endParaRPr lang="en-US"/>
        </a:p>
      </dgm:t>
    </dgm:pt>
    <dgm:pt modelId="{1FE9AD82-C236-4F77-B1ED-8E23811AB700}" type="parTrans" cxnId="{CCD52352-0E7B-46F1-836A-AD16DFF5F758}">
      <dgm:prSet/>
      <dgm:spPr/>
      <dgm:t>
        <a:bodyPr/>
        <a:lstStyle/>
        <a:p>
          <a:endParaRPr lang="en-US"/>
        </a:p>
      </dgm:t>
    </dgm:pt>
    <dgm:pt modelId="{69B96CD8-42C4-4261-B0EA-EAEABBA3315F}" type="sibTrans" cxnId="{CCD52352-0E7B-46F1-836A-AD16DFF5F758}">
      <dgm:prSet/>
      <dgm:spPr/>
      <dgm:t>
        <a:bodyPr/>
        <a:lstStyle/>
        <a:p>
          <a:endParaRPr lang="en-US"/>
        </a:p>
      </dgm:t>
    </dgm:pt>
    <dgm:pt modelId="{099CD556-E305-49AC-BBD1-C3F1D6017C19}">
      <dgm:prSet/>
      <dgm:spPr/>
      <dgm:t>
        <a:bodyPr/>
        <a:lstStyle/>
        <a:p>
          <a:r>
            <a:rPr lang="cs-CZ"/>
            <a:t>Osobnost (Velká pětka - Big Five)</a:t>
          </a:r>
          <a:endParaRPr lang="en-US"/>
        </a:p>
      </dgm:t>
    </dgm:pt>
    <dgm:pt modelId="{10DC80CB-F9B6-48FA-B30A-3F57A50A159C}" type="parTrans" cxnId="{2046DBB3-F34D-4425-AC6C-24CFFF86FF5E}">
      <dgm:prSet/>
      <dgm:spPr/>
      <dgm:t>
        <a:bodyPr/>
        <a:lstStyle/>
        <a:p>
          <a:endParaRPr lang="en-US"/>
        </a:p>
      </dgm:t>
    </dgm:pt>
    <dgm:pt modelId="{3BC9743A-640B-4EDF-B149-7A190F5C5848}" type="sibTrans" cxnId="{2046DBB3-F34D-4425-AC6C-24CFFF86FF5E}">
      <dgm:prSet/>
      <dgm:spPr/>
      <dgm:t>
        <a:bodyPr/>
        <a:lstStyle/>
        <a:p>
          <a:endParaRPr lang="en-US"/>
        </a:p>
      </dgm:t>
    </dgm:pt>
    <dgm:pt modelId="{48CD5E61-6E82-415F-80BA-6486F68FBD2D}" type="pres">
      <dgm:prSet presAssocID="{6E6FF127-1650-4334-B7C4-64F65ABC0543}" presName="root" presStyleCnt="0">
        <dgm:presLayoutVars>
          <dgm:dir/>
          <dgm:resizeHandles val="exact"/>
        </dgm:presLayoutVars>
      </dgm:prSet>
      <dgm:spPr/>
    </dgm:pt>
    <dgm:pt modelId="{33A71B77-AC6C-4B34-832E-A74C3D174020}" type="pres">
      <dgm:prSet presAssocID="{84879EB5-4AA5-49DB-81FA-C5EC4B4840B3}" presName="compNode" presStyleCnt="0"/>
      <dgm:spPr/>
    </dgm:pt>
    <dgm:pt modelId="{1A858422-0A19-4028-A82A-E0F74BCFA757}" type="pres">
      <dgm:prSet presAssocID="{84879EB5-4AA5-49DB-81FA-C5EC4B4840B3}" presName="bgRect" presStyleLbl="bgShp" presStyleIdx="0" presStyleCnt="6"/>
      <dgm:spPr/>
    </dgm:pt>
    <dgm:pt modelId="{8CBEBA08-303B-4E28-99CF-717A8086B009}" type="pres">
      <dgm:prSet presAssocID="{84879EB5-4AA5-49DB-81FA-C5EC4B4840B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85E8509A-BB17-45F2-AF81-32CA087B8258}" type="pres">
      <dgm:prSet presAssocID="{84879EB5-4AA5-49DB-81FA-C5EC4B4840B3}" presName="spaceRect" presStyleCnt="0"/>
      <dgm:spPr/>
    </dgm:pt>
    <dgm:pt modelId="{CC882446-2AC2-4594-9E30-BA2FDCFF60A1}" type="pres">
      <dgm:prSet presAssocID="{84879EB5-4AA5-49DB-81FA-C5EC4B4840B3}" presName="parTx" presStyleLbl="revTx" presStyleIdx="0" presStyleCnt="6">
        <dgm:presLayoutVars>
          <dgm:chMax val="0"/>
          <dgm:chPref val="0"/>
        </dgm:presLayoutVars>
      </dgm:prSet>
      <dgm:spPr/>
    </dgm:pt>
    <dgm:pt modelId="{7E7E1D3A-7EA8-4140-BC11-F92E8EDC673C}" type="pres">
      <dgm:prSet presAssocID="{BE24F2ED-48F5-46F7-9887-FB687123826F}" presName="sibTrans" presStyleCnt="0"/>
      <dgm:spPr/>
    </dgm:pt>
    <dgm:pt modelId="{F7D5CD55-9A75-4D6B-8B6F-996646804AA1}" type="pres">
      <dgm:prSet presAssocID="{49499F6B-043A-48A7-B2CA-299506542EB7}" presName="compNode" presStyleCnt="0"/>
      <dgm:spPr/>
    </dgm:pt>
    <dgm:pt modelId="{35BE3B10-3AA3-48D6-8C18-2F2AC2332C2C}" type="pres">
      <dgm:prSet presAssocID="{49499F6B-043A-48A7-B2CA-299506542EB7}" presName="bgRect" presStyleLbl="bgShp" presStyleIdx="1" presStyleCnt="6"/>
      <dgm:spPr/>
    </dgm:pt>
    <dgm:pt modelId="{D8F9F9F4-4025-443D-841E-B60DF41C5111}" type="pres">
      <dgm:prSet presAssocID="{49499F6B-043A-48A7-B2CA-299506542EB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F805B129-6FC2-436A-BB9E-F87B65546EE8}" type="pres">
      <dgm:prSet presAssocID="{49499F6B-043A-48A7-B2CA-299506542EB7}" presName="spaceRect" presStyleCnt="0"/>
      <dgm:spPr/>
    </dgm:pt>
    <dgm:pt modelId="{E38F44C3-FE8B-48AC-BA04-0715C49E30B1}" type="pres">
      <dgm:prSet presAssocID="{49499F6B-043A-48A7-B2CA-299506542EB7}" presName="parTx" presStyleLbl="revTx" presStyleIdx="1" presStyleCnt="6">
        <dgm:presLayoutVars>
          <dgm:chMax val="0"/>
          <dgm:chPref val="0"/>
        </dgm:presLayoutVars>
      </dgm:prSet>
      <dgm:spPr/>
    </dgm:pt>
    <dgm:pt modelId="{75E3F13D-836D-46EB-967D-C62497707870}" type="pres">
      <dgm:prSet presAssocID="{455ED741-9118-4A92-89E8-93A609281598}" presName="sibTrans" presStyleCnt="0"/>
      <dgm:spPr/>
    </dgm:pt>
    <dgm:pt modelId="{F39A790E-F084-405D-9968-2D5AC76DB200}" type="pres">
      <dgm:prSet presAssocID="{C69BD19A-8442-442A-B9AF-80CDE06E6A35}" presName="compNode" presStyleCnt="0"/>
      <dgm:spPr/>
    </dgm:pt>
    <dgm:pt modelId="{37AD37A1-F17F-4F16-95D1-6133618C7A32}" type="pres">
      <dgm:prSet presAssocID="{C69BD19A-8442-442A-B9AF-80CDE06E6A35}" presName="bgRect" presStyleLbl="bgShp" presStyleIdx="2" presStyleCnt="6"/>
      <dgm:spPr/>
    </dgm:pt>
    <dgm:pt modelId="{8E83BEFA-A80E-4399-B3F5-13C5D24EA4E1}" type="pres">
      <dgm:prSet presAssocID="{C69BD19A-8442-442A-B9AF-80CDE06E6A3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D38AB111-EB3E-411D-BA76-5EA9CBAC9B56}" type="pres">
      <dgm:prSet presAssocID="{C69BD19A-8442-442A-B9AF-80CDE06E6A35}" presName="spaceRect" presStyleCnt="0"/>
      <dgm:spPr/>
    </dgm:pt>
    <dgm:pt modelId="{BFE9AB96-8E78-4E99-AD25-45B8914DA05B}" type="pres">
      <dgm:prSet presAssocID="{C69BD19A-8442-442A-B9AF-80CDE06E6A35}" presName="parTx" presStyleLbl="revTx" presStyleIdx="2" presStyleCnt="6">
        <dgm:presLayoutVars>
          <dgm:chMax val="0"/>
          <dgm:chPref val="0"/>
        </dgm:presLayoutVars>
      </dgm:prSet>
      <dgm:spPr/>
    </dgm:pt>
    <dgm:pt modelId="{7CAF066A-8B6A-45E5-9230-81FE4BAC138B}" type="pres">
      <dgm:prSet presAssocID="{F49DDE1B-6823-4827-9F62-E4070D8B5AB6}" presName="sibTrans" presStyleCnt="0"/>
      <dgm:spPr/>
    </dgm:pt>
    <dgm:pt modelId="{55404F63-BC7F-4763-AE03-3C7303B8BABC}" type="pres">
      <dgm:prSet presAssocID="{C55239FD-D9E5-4C01-AC2D-19818D2518E2}" presName="compNode" presStyleCnt="0"/>
      <dgm:spPr/>
    </dgm:pt>
    <dgm:pt modelId="{547A4F34-ACCA-4186-BCF5-817AD77A7D23}" type="pres">
      <dgm:prSet presAssocID="{C55239FD-D9E5-4C01-AC2D-19818D2518E2}" presName="bgRect" presStyleLbl="bgShp" presStyleIdx="3" presStyleCnt="6"/>
      <dgm:spPr/>
    </dgm:pt>
    <dgm:pt modelId="{4362A910-8B27-460B-A54D-5D97D29BBED8}" type="pres">
      <dgm:prSet presAssocID="{C55239FD-D9E5-4C01-AC2D-19818D2518E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46184ED-5675-4711-99D4-74E67EAFB9DB}" type="pres">
      <dgm:prSet presAssocID="{C55239FD-D9E5-4C01-AC2D-19818D2518E2}" presName="spaceRect" presStyleCnt="0"/>
      <dgm:spPr/>
    </dgm:pt>
    <dgm:pt modelId="{B1BA2DB1-F23C-40AE-B501-F189990871F8}" type="pres">
      <dgm:prSet presAssocID="{C55239FD-D9E5-4C01-AC2D-19818D2518E2}" presName="parTx" presStyleLbl="revTx" presStyleIdx="3" presStyleCnt="6">
        <dgm:presLayoutVars>
          <dgm:chMax val="0"/>
          <dgm:chPref val="0"/>
        </dgm:presLayoutVars>
      </dgm:prSet>
      <dgm:spPr/>
    </dgm:pt>
    <dgm:pt modelId="{242FA9FC-1E68-41C7-9698-3649C6830457}" type="pres">
      <dgm:prSet presAssocID="{DC4033B6-014E-4ABD-BC22-B4170FEB7CAE}" presName="sibTrans" presStyleCnt="0"/>
      <dgm:spPr/>
    </dgm:pt>
    <dgm:pt modelId="{93D62CFC-39DE-48FD-89F6-AB3B36C4CE9B}" type="pres">
      <dgm:prSet presAssocID="{709557F1-D0B5-408A-95DA-DADCFD15AC6B}" presName="compNode" presStyleCnt="0"/>
      <dgm:spPr/>
    </dgm:pt>
    <dgm:pt modelId="{F2A32F95-44F2-486A-B255-A9BB3637262A}" type="pres">
      <dgm:prSet presAssocID="{709557F1-D0B5-408A-95DA-DADCFD15AC6B}" presName="bgRect" presStyleLbl="bgShp" presStyleIdx="4" presStyleCnt="6"/>
      <dgm:spPr/>
    </dgm:pt>
    <dgm:pt modelId="{11D16751-6BA8-4E93-A941-656EC58DE0D8}" type="pres">
      <dgm:prSet presAssocID="{709557F1-D0B5-408A-95DA-DADCFD15AC6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3D654BFB-F847-4FB2-B491-D48D128A0D92}" type="pres">
      <dgm:prSet presAssocID="{709557F1-D0B5-408A-95DA-DADCFD15AC6B}" presName="spaceRect" presStyleCnt="0"/>
      <dgm:spPr/>
    </dgm:pt>
    <dgm:pt modelId="{DDAA6B30-8E8D-4085-850E-8AE0AA570EF4}" type="pres">
      <dgm:prSet presAssocID="{709557F1-D0B5-408A-95DA-DADCFD15AC6B}" presName="parTx" presStyleLbl="revTx" presStyleIdx="4" presStyleCnt="6">
        <dgm:presLayoutVars>
          <dgm:chMax val="0"/>
          <dgm:chPref val="0"/>
        </dgm:presLayoutVars>
      </dgm:prSet>
      <dgm:spPr/>
    </dgm:pt>
    <dgm:pt modelId="{5E7FE210-CF06-4F47-945D-31A78E0D2C20}" type="pres">
      <dgm:prSet presAssocID="{69B96CD8-42C4-4261-B0EA-EAEABBA3315F}" presName="sibTrans" presStyleCnt="0"/>
      <dgm:spPr/>
    </dgm:pt>
    <dgm:pt modelId="{CC79E296-8897-47D7-B473-433ACEC05CA6}" type="pres">
      <dgm:prSet presAssocID="{099CD556-E305-49AC-BBD1-C3F1D6017C19}" presName="compNode" presStyleCnt="0"/>
      <dgm:spPr/>
    </dgm:pt>
    <dgm:pt modelId="{B47612E3-2E37-4366-8076-5A02094622DF}" type="pres">
      <dgm:prSet presAssocID="{099CD556-E305-49AC-BBD1-C3F1D6017C19}" presName="bgRect" presStyleLbl="bgShp" presStyleIdx="5" presStyleCnt="6"/>
      <dgm:spPr/>
    </dgm:pt>
    <dgm:pt modelId="{B2F3788C-7F42-42E8-AFB6-9452F0B4F682}" type="pres">
      <dgm:prSet presAssocID="{099CD556-E305-49AC-BBD1-C3F1D6017C1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536EB010-F111-41A2-8C46-98612AAE628F}" type="pres">
      <dgm:prSet presAssocID="{099CD556-E305-49AC-BBD1-C3F1D6017C19}" presName="spaceRect" presStyleCnt="0"/>
      <dgm:spPr/>
    </dgm:pt>
    <dgm:pt modelId="{0B0398F5-3203-4441-857C-16C89D03BB72}" type="pres">
      <dgm:prSet presAssocID="{099CD556-E305-49AC-BBD1-C3F1D6017C1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59D3E13-F71B-4806-8A8A-B1D34A83458C}" type="presOf" srcId="{C69BD19A-8442-442A-B9AF-80CDE06E6A35}" destId="{BFE9AB96-8E78-4E99-AD25-45B8914DA05B}" srcOrd="0" destOrd="0" presId="urn:microsoft.com/office/officeart/2018/2/layout/IconVerticalSolidList"/>
    <dgm:cxn modelId="{08A2D143-7E86-4B21-A001-0D7D7125978D}" srcId="{6E6FF127-1650-4334-B7C4-64F65ABC0543}" destId="{C69BD19A-8442-442A-B9AF-80CDE06E6A35}" srcOrd="2" destOrd="0" parTransId="{8ABCEEFA-AAE4-429E-A1AD-5BF07E68FE90}" sibTransId="{F49DDE1B-6823-4827-9F62-E4070D8B5AB6}"/>
    <dgm:cxn modelId="{6C958071-5ED9-499F-92E8-F16668629B1E}" type="presOf" srcId="{709557F1-D0B5-408A-95DA-DADCFD15AC6B}" destId="{DDAA6B30-8E8D-4085-850E-8AE0AA570EF4}" srcOrd="0" destOrd="0" presId="urn:microsoft.com/office/officeart/2018/2/layout/IconVerticalSolidList"/>
    <dgm:cxn modelId="{CCD52352-0E7B-46F1-836A-AD16DFF5F758}" srcId="{6E6FF127-1650-4334-B7C4-64F65ABC0543}" destId="{709557F1-D0B5-408A-95DA-DADCFD15AC6B}" srcOrd="4" destOrd="0" parTransId="{1FE9AD82-C236-4F77-B1ED-8E23811AB700}" sibTransId="{69B96CD8-42C4-4261-B0EA-EAEABBA3315F}"/>
    <dgm:cxn modelId="{C8F7BA91-C01D-4E6F-B7F1-4D17B92E755B}" type="presOf" srcId="{84879EB5-4AA5-49DB-81FA-C5EC4B4840B3}" destId="{CC882446-2AC2-4594-9E30-BA2FDCFF60A1}" srcOrd="0" destOrd="0" presId="urn:microsoft.com/office/officeart/2018/2/layout/IconVerticalSolidList"/>
    <dgm:cxn modelId="{3894EC9A-D70C-4DC9-B423-536183E2D4C8}" srcId="{6E6FF127-1650-4334-B7C4-64F65ABC0543}" destId="{49499F6B-043A-48A7-B2CA-299506542EB7}" srcOrd="1" destOrd="0" parTransId="{81DD08B6-5A71-417C-96BD-BA66A91573E4}" sibTransId="{455ED741-9118-4A92-89E8-93A609281598}"/>
    <dgm:cxn modelId="{FF730EA2-3BF6-46FA-8806-5EE683A5F481}" srcId="{6E6FF127-1650-4334-B7C4-64F65ABC0543}" destId="{C55239FD-D9E5-4C01-AC2D-19818D2518E2}" srcOrd="3" destOrd="0" parTransId="{F01AD998-BCB3-462D-A9EF-98FC752D4291}" sibTransId="{DC4033B6-014E-4ABD-BC22-B4170FEB7CAE}"/>
    <dgm:cxn modelId="{6A4526AC-8EBF-43D7-B849-6C06352051C3}" type="presOf" srcId="{C55239FD-D9E5-4C01-AC2D-19818D2518E2}" destId="{B1BA2DB1-F23C-40AE-B501-F189990871F8}" srcOrd="0" destOrd="0" presId="urn:microsoft.com/office/officeart/2018/2/layout/IconVerticalSolidList"/>
    <dgm:cxn modelId="{A7526CAE-F416-4436-A9AE-57598B974BF4}" type="presOf" srcId="{49499F6B-043A-48A7-B2CA-299506542EB7}" destId="{E38F44C3-FE8B-48AC-BA04-0715C49E30B1}" srcOrd="0" destOrd="0" presId="urn:microsoft.com/office/officeart/2018/2/layout/IconVerticalSolidList"/>
    <dgm:cxn modelId="{2046DBB3-F34D-4425-AC6C-24CFFF86FF5E}" srcId="{6E6FF127-1650-4334-B7C4-64F65ABC0543}" destId="{099CD556-E305-49AC-BBD1-C3F1D6017C19}" srcOrd="5" destOrd="0" parTransId="{10DC80CB-F9B6-48FA-B30A-3F57A50A159C}" sibTransId="{3BC9743A-640B-4EDF-B149-7A190F5C5848}"/>
    <dgm:cxn modelId="{E8A164B9-D291-4567-901A-F42AAF0146E9}" srcId="{6E6FF127-1650-4334-B7C4-64F65ABC0543}" destId="{84879EB5-4AA5-49DB-81FA-C5EC4B4840B3}" srcOrd="0" destOrd="0" parTransId="{635899BE-DF86-4BB6-A6EF-F21CFC912B5D}" sibTransId="{BE24F2ED-48F5-46F7-9887-FB687123826F}"/>
    <dgm:cxn modelId="{0EA686C7-5D7E-4DCB-BC83-23978E5C66F7}" type="presOf" srcId="{099CD556-E305-49AC-BBD1-C3F1D6017C19}" destId="{0B0398F5-3203-4441-857C-16C89D03BB72}" srcOrd="0" destOrd="0" presId="urn:microsoft.com/office/officeart/2018/2/layout/IconVerticalSolidList"/>
    <dgm:cxn modelId="{A8B7C3FB-7F2D-4CC0-BDFE-378CA7052AFD}" type="presOf" srcId="{6E6FF127-1650-4334-B7C4-64F65ABC0543}" destId="{48CD5E61-6E82-415F-80BA-6486F68FBD2D}" srcOrd="0" destOrd="0" presId="urn:microsoft.com/office/officeart/2018/2/layout/IconVerticalSolidList"/>
    <dgm:cxn modelId="{7C5781C8-801C-4924-991E-180D96EFDC40}" type="presParOf" srcId="{48CD5E61-6E82-415F-80BA-6486F68FBD2D}" destId="{33A71B77-AC6C-4B34-832E-A74C3D174020}" srcOrd="0" destOrd="0" presId="urn:microsoft.com/office/officeart/2018/2/layout/IconVerticalSolidList"/>
    <dgm:cxn modelId="{25602459-319C-4A33-AB40-6B338B296847}" type="presParOf" srcId="{33A71B77-AC6C-4B34-832E-A74C3D174020}" destId="{1A858422-0A19-4028-A82A-E0F74BCFA757}" srcOrd="0" destOrd="0" presId="urn:microsoft.com/office/officeart/2018/2/layout/IconVerticalSolidList"/>
    <dgm:cxn modelId="{D3E41113-FE05-4C7B-B8D5-423B69D150F5}" type="presParOf" srcId="{33A71B77-AC6C-4B34-832E-A74C3D174020}" destId="{8CBEBA08-303B-4E28-99CF-717A8086B009}" srcOrd="1" destOrd="0" presId="urn:microsoft.com/office/officeart/2018/2/layout/IconVerticalSolidList"/>
    <dgm:cxn modelId="{49342C43-9887-4A7A-AC0A-FA6B2C6E9019}" type="presParOf" srcId="{33A71B77-AC6C-4B34-832E-A74C3D174020}" destId="{85E8509A-BB17-45F2-AF81-32CA087B8258}" srcOrd="2" destOrd="0" presId="urn:microsoft.com/office/officeart/2018/2/layout/IconVerticalSolidList"/>
    <dgm:cxn modelId="{4227E254-3C31-4D9E-AA7A-06C6586D118B}" type="presParOf" srcId="{33A71B77-AC6C-4B34-832E-A74C3D174020}" destId="{CC882446-2AC2-4594-9E30-BA2FDCFF60A1}" srcOrd="3" destOrd="0" presId="urn:microsoft.com/office/officeart/2018/2/layout/IconVerticalSolidList"/>
    <dgm:cxn modelId="{6E8FCB62-805B-4AE8-ACBD-575925EAE7B2}" type="presParOf" srcId="{48CD5E61-6E82-415F-80BA-6486F68FBD2D}" destId="{7E7E1D3A-7EA8-4140-BC11-F92E8EDC673C}" srcOrd="1" destOrd="0" presId="urn:microsoft.com/office/officeart/2018/2/layout/IconVerticalSolidList"/>
    <dgm:cxn modelId="{64D68222-CFB8-49B4-93C3-D9D725D51777}" type="presParOf" srcId="{48CD5E61-6E82-415F-80BA-6486F68FBD2D}" destId="{F7D5CD55-9A75-4D6B-8B6F-996646804AA1}" srcOrd="2" destOrd="0" presId="urn:microsoft.com/office/officeart/2018/2/layout/IconVerticalSolidList"/>
    <dgm:cxn modelId="{3FAEE6F4-CC3E-4EAA-86B0-5DE5BDBAFA9A}" type="presParOf" srcId="{F7D5CD55-9A75-4D6B-8B6F-996646804AA1}" destId="{35BE3B10-3AA3-48D6-8C18-2F2AC2332C2C}" srcOrd="0" destOrd="0" presId="urn:microsoft.com/office/officeart/2018/2/layout/IconVerticalSolidList"/>
    <dgm:cxn modelId="{45A34FCF-5B6F-4D8A-B4DB-9F4B4DE2D44E}" type="presParOf" srcId="{F7D5CD55-9A75-4D6B-8B6F-996646804AA1}" destId="{D8F9F9F4-4025-443D-841E-B60DF41C5111}" srcOrd="1" destOrd="0" presId="urn:microsoft.com/office/officeart/2018/2/layout/IconVerticalSolidList"/>
    <dgm:cxn modelId="{16933F5F-E81B-4DC0-A299-418CBF7FBDD9}" type="presParOf" srcId="{F7D5CD55-9A75-4D6B-8B6F-996646804AA1}" destId="{F805B129-6FC2-436A-BB9E-F87B65546EE8}" srcOrd="2" destOrd="0" presId="urn:microsoft.com/office/officeart/2018/2/layout/IconVerticalSolidList"/>
    <dgm:cxn modelId="{5D7246A5-7002-49BB-8EC7-BC14F2F1024D}" type="presParOf" srcId="{F7D5CD55-9A75-4D6B-8B6F-996646804AA1}" destId="{E38F44C3-FE8B-48AC-BA04-0715C49E30B1}" srcOrd="3" destOrd="0" presId="urn:microsoft.com/office/officeart/2018/2/layout/IconVerticalSolidList"/>
    <dgm:cxn modelId="{A0D38B39-5725-4BBD-8C36-8107F71FC8B9}" type="presParOf" srcId="{48CD5E61-6E82-415F-80BA-6486F68FBD2D}" destId="{75E3F13D-836D-46EB-967D-C62497707870}" srcOrd="3" destOrd="0" presId="urn:microsoft.com/office/officeart/2018/2/layout/IconVerticalSolidList"/>
    <dgm:cxn modelId="{932F6F04-66C2-40D7-8381-280DB0659736}" type="presParOf" srcId="{48CD5E61-6E82-415F-80BA-6486F68FBD2D}" destId="{F39A790E-F084-405D-9968-2D5AC76DB200}" srcOrd="4" destOrd="0" presId="urn:microsoft.com/office/officeart/2018/2/layout/IconVerticalSolidList"/>
    <dgm:cxn modelId="{11018205-58F7-466D-B294-A0351DB920E8}" type="presParOf" srcId="{F39A790E-F084-405D-9968-2D5AC76DB200}" destId="{37AD37A1-F17F-4F16-95D1-6133618C7A32}" srcOrd="0" destOrd="0" presId="urn:microsoft.com/office/officeart/2018/2/layout/IconVerticalSolidList"/>
    <dgm:cxn modelId="{81F4D1BE-BE5E-4890-A53E-C3D60DAF697E}" type="presParOf" srcId="{F39A790E-F084-405D-9968-2D5AC76DB200}" destId="{8E83BEFA-A80E-4399-B3F5-13C5D24EA4E1}" srcOrd="1" destOrd="0" presId="urn:microsoft.com/office/officeart/2018/2/layout/IconVerticalSolidList"/>
    <dgm:cxn modelId="{41C37321-103E-4BD6-B9F7-3474781EBE50}" type="presParOf" srcId="{F39A790E-F084-405D-9968-2D5AC76DB200}" destId="{D38AB111-EB3E-411D-BA76-5EA9CBAC9B56}" srcOrd="2" destOrd="0" presId="urn:microsoft.com/office/officeart/2018/2/layout/IconVerticalSolidList"/>
    <dgm:cxn modelId="{24214514-16B7-474B-926A-4D7CF3C736DC}" type="presParOf" srcId="{F39A790E-F084-405D-9968-2D5AC76DB200}" destId="{BFE9AB96-8E78-4E99-AD25-45B8914DA05B}" srcOrd="3" destOrd="0" presId="urn:microsoft.com/office/officeart/2018/2/layout/IconVerticalSolidList"/>
    <dgm:cxn modelId="{0F04CD9D-E952-4114-BF23-5661186DF2E3}" type="presParOf" srcId="{48CD5E61-6E82-415F-80BA-6486F68FBD2D}" destId="{7CAF066A-8B6A-45E5-9230-81FE4BAC138B}" srcOrd="5" destOrd="0" presId="urn:microsoft.com/office/officeart/2018/2/layout/IconVerticalSolidList"/>
    <dgm:cxn modelId="{08927260-6D46-49A2-BE41-A8349008E695}" type="presParOf" srcId="{48CD5E61-6E82-415F-80BA-6486F68FBD2D}" destId="{55404F63-BC7F-4763-AE03-3C7303B8BABC}" srcOrd="6" destOrd="0" presId="urn:microsoft.com/office/officeart/2018/2/layout/IconVerticalSolidList"/>
    <dgm:cxn modelId="{AE8EA652-0FB2-43D1-B50F-5F39742F2E19}" type="presParOf" srcId="{55404F63-BC7F-4763-AE03-3C7303B8BABC}" destId="{547A4F34-ACCA-4186-BCF5-817AD77A7D23}" srcOrd="0" destOrd="0" presId="urn:microsoft.com/office/officeart/2018/2/layout/IconVerticalSolidList"/>
    <dgm:cxn modelId="{D7C5C616-6D4D-4171-8207-0F67208B5824}" type="presParOf" srcId="{55404F63-BC7F-4763-AE03-3C7303B8BABC}" destId="{4362A910-8B27-460B-A54D-5D97D29BBED8}" srcOrd="1" destOrd="0" presId="urn:microsoft.com/office/officeart/2018/2/layout/IconVerticalSolidList"/>
    <dgm:cxn modelId="{5EE59738-41FD-4B14-A546-71AF04A93C60}" type="presParOf" srcId="{55404F63-BC7F-4763-AE03-3C7303B8BABC}" destId="{D46184ED-5675-4711-99D4-74E67EAFB9DB}" srcOrd="2" destOrd="0" presId="urn:microsoft.com/office/officeart/2018/2/layout/IconVerticalSolidList"/>
    <dgm:cxn modelId="{6DE62C65-C7C9-4DE7-9CB6-6F717CC9976E}" type="presParOf" srcId="{55404F63-BC7F-4763-AE03-3C7303B8BABC}" destId="{B1BA2DB1-F23C-40AE-B501-F189990871F8}" srcOrd="3" destOrd="0" presId="urn:microsoft.com/office/officeart/2018/2/layout/IconVerticalSolidList"/>
    <dgm:cxn modelId="{460BD4BB-E2CB-4DDB-BB98-51AE46D00675}" type="presParOf" srcId="{48CD5E61-6E82-415F-80BA-6486F68FBD2D}" destId="{242FA9FC-1E68-41C7-9698-3649C6830457}" srcOrd="7" destOrd="0" presId="urn:microsoft.com/office/officeart/2018/2/layout/IconVerticalSolidList"/>
    <dgm:cxn modelId="{767A5C17-EC5E-4C46-9088-A27725DF9FFD}" type="presParOf" srcId="{48CD5E61-6E82-415F-80BA-6486F68FBD2D}" destId="{93D62CFC-39DE-48FD-89F6-AB3B36C4CE9B}" srcOrd="8" destOrd="0" presId="urn:microsoft.com/office/officeart/2018/2/layout/IconVerticalSolidList"/>
    <dgm:cxn modelId="{67381113-D3E9-4B44-BFF9-2D31842FA211}" type="presParOf" srcId="{93D62CFC-39DE-48FD-89F6-AB3B36C4CE9B}" destId="{F2A32F95-44F2-486A-B255-A9BB3637262A}" srcOrd="0" destOrd="0" presId="urn:microsoft.com/office/officeart/2018/2/layout/IconVerticalSolidList"/>
    <dgm:cxn modelId="{E2C65AE3-7545-4F7F-BAB6-E84F9886685A}" type="presParOf" srcId="{93D62CFC-39DE-48FD-89F6-AB3B36C4CE9B}" destId="{11D16751-6BA8-4E93-A941-656EC58DE0D8}" srcOrd="1" destOrd="0" presId="urn:microsoft.com/office/officeart/2018/2/layout/IconVerticalSolidList"/>
    <dgm:cxn modelId="{7F8DDCE2-F27F-4ECD-B5F9-B0FF8AF0AB31}" type="presParOf" srcId="{93D62CFC-39DE-48FD-89F6-AB3B36C4CE9B}" destId="{3D654BFB-F847-4FB2-B491-D48D128A0D92}" srcOrd="2" destOrd="0" presId="urn:microsoft.com/office/officeart/2018/2/layout/IconVerticalSolidList"/>
    <dgm:cxn modelId="{BB9CB5EA-5381-41D5-9A70-8B577EA3EE70}" type="presParOf" srcId="{93D62CFC-39DE-48FD-89F6-AB3B36C4CE9B}" destId="{DDAA6B30-8E8D-4085-850E-8AE0AA570EF4}" srcOrd="3" destOrd="0" presId="urn:microsoft.com/office/officeart/2018/2/layout/IconVerticalSolidList"/>
    <dgm:cxn modelId="{3E647CB3-2E80-400E-9D47-81D4A6D53415}" type="presParOf" srcId="{48CD5E61-6E82-415F-80BA-6486F68FBD2D}" destId="{5E7FE210-CF06-4F47-945D-31A78E0D2C20}" srcOrd="9" destOrd="0" presId="urn:microsoft.com/office/officeart/2018/2/layout/IconVerticalSolidList"/>
    <dgm:cxn modelId="{A991B8B4-9ACE-4727-BEFC-852C5457338B}" type="presParOf" srcId="{48CD5E61-6E82-415F-80BA-6486F68FBD2D}" destId="{CC79E296-8897-47D7-B473-433ACEC05CA6}" srcOrd="10" destOrd="0" presId="urn:microsoft.com/office/officeart/2018/2/layout/IconVerticalSolidList"/>
    <dgm:cxn modelId="{0011FE32-BB08-41C5-A062-1BC0E0362CD8}" type="presParOf" srcId="{CC79E296-8897-47D7-B473-433ACEC05CA6}" destId="{B47612E3-2E37-4366-8076-5A02094622DF}" srcOrd="0" destOrd="0" presId="urn:microsoft.com/office/officeart/2018/2/layout/IconVerticalSolidList"/>
    <dgm:cxn modelId="{57C2A996-6108-422D-8F5B-1085E8A832A9}" type="presParOf" srcId="{CC79E296-8897-47D7-B473-433ACEC05CA6}" destId="{B2F3788C-7F42-42E8-AFB6-9452F0B4F682}" srcOrd="1" destOrd="0" presId="urn:microsoft.com/office/officeart/2018/2/layout/IconVerticalSolidList"/>
    <dgm:cxn modelId="{BB3C8161-19CB-498E-A68F-C21248537E15}" type="presParOf" srcId="{CC79E296-8897-47D7-B473-433ACEC05CA6}" destId="{536EB010-F111-41A2-8C46-98612AAE628F}" srcOrd="2" destOrd="0" presId="urn:microsoft.com/office/officeart/2018/2/layout/IconVerticalSolidList"/>
    <dgm:cxn modelId="{670BAD92-D0C3-4754-8F27-2238AAB31AC8}" type="presParOf" srcId="{CC79E296-8897-47D7-B473-433ACEC05CA6}" destId="{0B0398F5-3203-4441-857C-16C89D03BB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7EB6C-7189-4578-8583-6D6258F843F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D740ED-9BBC-4663-9B82-E5195FF2CBF9}">
      <dgm:prSet/>
      <dgm:spPr/>
      <dgm:t>
        <a:bodyPr/>
        <a:lstStyle/>
        <a:p>
          <a:r>
            <a:rPr lang="cs-CZ"/>
            <a:t>V doslovném významu je </a:t>
          </a:r>
          <a:r>
            <a:rPr lang="cs-CZ" b="1"/>
            <a:t>reflexe</a:t>
          </a:r>
          <a:r>
            <a:rPr lang="cs-CZ"/>
            <a:t> zrcadlením, odrážením.  V sociální psychologii se tento termín objevil v souvislosti se zkoumáním toho, jak se lidé navzájem vnímají a jak si myslí, že jsou reprezentováni v mysli druhého. </a:t>
          </a:r>
          <a:endParaRPr lang="en-US"/>
        </a:p>
      </dgm:t>
    </dgm:pt>
    <dgm:pt modelId="{9403EEFE-2483-4048-86A6-D65DA32B2421}" type="parTrans" cxnId="{10D76F81-CEDB-4AA4-ACD2-6FF75C9AF147}">
      <dgm:prSet/>
      <dgm:spPr/>
      <dgm:t>
        <a:bodyPr/>
        <a:lstStyle/>
        <a:p>
          <a:endParaRPr lang="en-US"/>
        </a:p>
      </dgm:t>
    </dgm:pt>
    <dgm:pt modelId="{43F3A6C3-9773-45AD-B5F3-6BFE746D642D}" type="sibTrans" cxnId="{10D76F81-CEDB-4AA4-ACD2-6FF75C9AF147}">
      <dgm:prSet/>
      <dgm:spPr/>
      <dgm:t>
        <a:bodyPr/>
        <a:lstStyle/>
        <a:p>
          <a:endParaRPr lang="en-US"/>
        </a:p>
      </dgm:t>
    </dgm:pt>
    <dgm:pt modelId="{C5546B9B-77CD-432E-A8A0-CB317C121E61}">
      <dgm:prSet/>
      <dgm:spPr/>
      <dgm:t>
        <a:bodyPr/>
        <a:lstStyle/>
        <a:p>
          <a:r>
            <a:rPr lang="cs-CZ"/>
            <a:t>Zdá se, že v sociální práci jsou pojmy reflexe, reflektování apod. využívány zejména v kontextu narůstajícího vědomí nejistoty a nejednoznačnosti postmoderního člověka vrženého do světa mnoha příležitostí a rizik (Bauman, 1995; Giddens, 2003) a z nich vyplývajících „rozostřených“ profesních souřadnic, které dříve normativně ohraničovaly praxi sociálních pracovníků (Musil, 2004; Musil a Šrajer, 2008; Navrátil, 2005)</a:t>
          </a:r>
          <a:endParaRPr lang="en-US"/>
        </a:p>
      </dgm:t>
    </dgm:pt>
    <dgm:pt modelId="{7517EF09-0C25-4758-816E-DD02F972B1FA}" type="parTrans" cxnId="{D9E6AF4A-8E15-48E2-BDAD-ED6AD6126355}">
      <dgm:prSet/>
      <dgm:spPr/>
      <dgm:t>
        <a:bodyPr/>
        <a:lstStyle/>
        <a:p>
          <a:endParaRPr lang="en-US"/>
        </a:p>
      </dgm:t>
    </dgm:pt>
    <dgm:pt modelId="{7522E88C-BA2B-4B9C-A4B3-C60328090F15}" type="sibTrans" cxnId="{D9E6AF4A-8E15-48E2-BDAD-ED6AD6126355}">
      <dgm:prSet/>
      <dgm:spPr/>
      <dgm:t>
        <a:bodyPr/>
        <a:lstStyle/>
        <a:p>
          <a:endParaRPr lang="en-US"/>
        </a:p>
      </dgm:t>
    </dgm:pt>
    <dgm:pt modelId="{7339D20B-244A-4949-AB47-A26AF9A42D8D}" type="pres">
      <dgm:prSet presAssocID="{2797EB6C-7189-4578-8583-6D6258F843FE}" presName="Name0" presStyleCnt="0">
        <dgm:presLayoutVars>
          <dgm:dir/>
          <dgm:animLvl val="lvl"/>
          <dgm:resizeHandles val="exact"/>
        </dgm:presLayoutVars>
      </dgm:prSet>
      <dgm:spPr/>
    </dgm:pt>
    <dgm:pt modelId="{DAE98A07-32B8-44D7-AA9F-63767C8FC781}" type="pres">
      <dgm:prSet presAssocID="{C5546B9B-77CD-432E-A8A0-CB317C121E61}" presName="boxAndChildren" presStyleCnt="0"/>
      <dgm:spPr/>
    </dgm:pt>
    <dgm:pt modelId="{67A4D10E-8EEC-4B71-A9BE-E5D3AD5B8586}" type="pres">
      <dgm:prSet presAssocID="{C5546B9B-77CD-432E-A8A0-CB317C121E61}" presName="parentTextBox" presStyleLbl="node1" presStyleIdx="0" presStyleCnt="2"/>
      <dgm:spPr/>
    </dgm:pt>
    <dgm:pt modelId="{AADB2C92-B3E3-4D7E-9ECB-EF30FDB6D844}" type="pres">
      <dgm:prSet presAssocID="{43F3A6C3-9773-45AD-B5F3-6BFE746D642D}" presName="sp" presStyleCnt="0"/>
      <dgm:spPr/>
    </dgm:pt>
    <dgm:pt modelId="{5BB9804A-03C7-41BF-A59C-F6F7A9D750D1}" type="pres">
      <dgm:prSet presAssocID="{4DD740ED-9BBC-4663-9B82-E5195FF2CBF9}" presName="arrowAndChildren" presStyleCnt="0"/>
      <dgm:spPr/>
    </dgm:pt>
    <dgm:pt modelId="{E750A552-C5AD-4BC1-8211-0731BD802A8B}" type="pres">
      <dgm:prSet presAssocID="{4DD740ED-9BBC-4663-9B82-E5195FF2CBF9}" presName="parentTextArrow" presStyleLbl="node1" presStyleIdx="1" presStyleCnt="2"/>
      <dgm:spPr/>
    </dgm:pt>
  </dgm:ptLst>
  <dgm:cxnLst>
    <dgm:cxn modelId="{ADB3D430-7531-4DAA-978E-A2F145A3F7F6}" type="presOf" srcId="{4DD740ED-9BBC-4663-9B82-E5195FF2CBF9}" destId="{E750A552-C5AD-4BC1-8211-0731BD802A8B}" srcOrd="0" destOrd="0" presId="urn:microsoft.com/office/officeart/2005/8/layout/process4"/>
    <dgm:cxn modelId="{D9E6AF4A-8E15-48E2-BDAD-ED6AD6126355}" srcId="{2797EB6C-7189-4578-8583-6D6258F843FE}" destId="{C5546B9B-77CD-432E-A8A0-CB317C121E61}" srcOrd="1" destOrd="0" parTransId="{7517EF09-0C25-4758-816E-DD02F972B1FA}" sibTransId="{7522E88C-BA2B-4B9C-A4B3-C60328090F15}"/>
    <dgm:cxn modelId="{01699676-68BF-4A49-B9E1-C0A8830B8DD2}" type="presOf" srcId="{2797EB6C-7189-4578-8583-6D6258F843FE}" destId="{7339D20B-244A-4949-AB47-A26AF9A42D8D}" srcOrd="0" destOrd="0" presId="urn:microsoft.com/office/officeart/2005/8/layout/process4"/>
    <dgm:cxn modelId="{10D76F81-CEDB-4AA4-ACD2-6FF75C9AF147}" srcId="{2797EB6C-7189-4578-8583-6D6258F843FE}" destId="{4DD740ED-9BBC-4663-9B82-E5195FF2CBF9}" srcOrd="0" destOrd="0" parTransId="{9403EEFE-2483-4048-86A6-D65DA32B2421}" sibTransId="{43F3A6C3-9773-45AD-B5F3-6BFE746D642D}"/>
    <dgm:cxn modelId="{01B94AFA-2BF6-4B56-AA09-21E3D63BCF92}" type="presOf" srcId="{C5546B9B-77CD-432E-A8A0-CB317C121E61}" destId="{67A4D10E-8EEC-4B71-A9BE-E5D3AD5B8586}" srcOrd="0" destOrd="0" presId="urn:microsoft.com/office/officeart/2005/8/layout/process4"/>
    <dgm:cxn modelId="{A53AD7D6-8215-49B9-BF34-EEFBB38D7D59}" type="presParOf" srcId="{7339D20B-244A-4949-AB47-A26AF9A42D8D}" destId="{DAE98A07-32B8-44D7-AA9F-63767C8FC781}" srcOrd="0" destOrd="0" presId="urn:microsoft.com/office/officeart/2005/8/layout/process4"/>
    <dgm:cxn modelId="{3CA722BB-D9B9-45D0-A8AD-A592F66A78C0}" type="presParOf" srcId="{DAE98A07-32B8-44D7-AA9F-63767C8FC781}" destId="{67A4D10E-8EEC-4B71-A9BE-E5D3AD5B8586}" srcOrd="0" destOrd="0" presId="urn:microsoft.com/office/officeart/2005/8/layout/process4"/>
    <dgm:cxn modelId="{A32F345C-A448-4F17-8BE0-0C4562F51A09}" type="presParOf" srcId="{7339D20B-244A-4949-AB47-A26AF9A42D8D}" destId="{AADB2C92-B3E3-4D7E-9ECB-EF30FDB6D844}" srcOrd="1" destOrd="0" presId="urn:microsoft.com/office/officeart/2005/8/layout/process4"/>
    <dgm:cxn modelId="{1F7D0D71-4474-4A9A-B1B1-CC0F67095DD9}" type="presParOf" srcId="{7339D20B-244A-4949-AB47-A26AF9A42D8D}" destId="{5BB9804A-03C7-41BF-A59C-F6F7A9D750D1}" srcOrd="2" destOrd="0" presId="urn:microsoft.com/office/officeart/2005/8/layout/process4"/>
    <dgm:cxn modelId="{37157625-B6D5-4B4C-9C91-9BB25347F4BE}" type="presParOf" srcId="{5BB9804A-03C7-41BF-A59C-F6F7A9D750D1}" destId="{E750A552-C5AD-4BC1-8211-0731BD802A8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4A55B-4A7A-47AD-8E2E-A2721EDC4F57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1ECEF6-3F7F-48D1-9D62-736E1D36DD89}">
      <dgm:prSet/>
      <dgm:spPr/>
      <dgm:t>
        <a:bodyPr/>
        <a:lstStyle/>
        <a:p>
          <a:r>
            <a:rPr lang="cs-CZ"/>
            <a:t>Každý, kdo pracuje s lidmi - ať už sociální pracovník, psycholog, učitel, vedoucí, lékař, právník - by měl čas od času provádět sebereflexi, aby si ujasňoval, co si o lidech mysli, jak je vidí a proč je vidí právě tak, jakými cestami je poznává a zda je vůbec umí poznávat. </a:t>
          </a:r>
          <a:endParaRPr lang="en-US"/>
        </a:p>
      </dgm:t>
    </dgm:pt>
    <dgm:pt modelId="{9141AFFB-2D22-45B9-897F-540F9B28C257}" type="parTrans" cxnId="{35B40B8E-CE14-44BA-9E8D-DF134EA34A49}">
      <dgm:prSet/>
      <dgm:spPr/>
      <dgm:t>
        <a:bodyPr/>
        <a:lstStyle/>
        <a:p>
          <a:endParaRPr lang="en-US"/>
        </a:p>
      </dgm:t>
    </dgm:pt>
    <dgm:pt modelId="{02C27830-2FED-4963-AE0D-6064688A247A}" type="sibTrans" cxnId="{35B40B8E-CE14-44BA-9E8D-DF134EA34A49}">
      <dgm:prSet/>
      <dgm:spPr/>
      <dgm:t>
        <a:bodyPr/>
        <a:lstStyle/>
        <a:p>
          <a:endParaRPr lang="en-US"/>
        </a:p>
      </dgm:t>
    </dgm:pt>
    <dgm:pt modelId="{3C848A92-4806-427B-A5D0-DE8D59A484E5}">
      <dgm:prSet/>
      <dgm:spPr/>
      <dgm:t>
        <a:bodyPr/>
        <a:lstStyle/>
        <a:p>
          <a:r>
            <a:rPr lang="cs-CZ"/>
            <a:t>Tím se dostáváme nejen k poznání své </a:t>
          </a:r>
          <a:r>
            <a:rPr lang="cs-CZ" b="1"/>
            <a:t>„soukromé teorie člověka“</a:t>
          </a:r>
          <a:r>
            <a:rPr lang="cs-CZ"/>
            <a:t> </a:t>
          </a:r>
          <a:endParaRPr lang="en-US"/>
        </a:p>
      </dgm:t>
    </dgm:pt>
    <dgm:pt modelId="{D5D9646D-4207-45D0-BECF-3CE13BA78C28}" type="parTrans" cxnId="{C7F4C0BC-A18C-453C-BE8D-916E04847B26}">
      <dgm:prSet/>
      <dgm:spPr/>
      <dgm:t>
        <a:bodyPr/>
        <a:lstStyle/>
        <a:p>
          <a:endParaRPr lang="en-US"/>
        </a:p>
      </dgm:t>
    </dgm:pt>
    <dgm:pt modelId="{3B97EE56-A162-4ED6-9A43-E313ED1C6A53}" type="sibTrans" cxnId="{C7F4C0BC-A18C-453C-BE8D-916E04847B26}">
      <dgm:prSet/>
      <dgm:spPr/>
      <dgm:t>
        <a:bodyPr/>
        <a:lstStyle/>
        <a:p>
          <a:endParaRPr lang="en-US"/>
        </a:p>
      </dgm:t>
    </dgm:pt>
    <dgm:pt modelId="{FE09945B-9B9F-4960-8D00-CF8649A0627B}">
      <dgm:prSet/>
      <dgm:spPr/>
      <dgm:t>
        <a:bodyPr/>
        <a:lstStyle/>
        <a:p>
          <a:r>
            <a:rPr lang="cs-CZ"/>
            <a:t>(zobecnělých názorů typu: "na lidi je třeba si dávat pozor"; "lidé jsou zlí"; "lidé jsou dobří, ale okolnosti je kazí, a proto je třeba jim pomáhat"; "lidé jsou různí" atd.), ale k poznání způsobů, jimiž o lidech uvažujeme ("prvnímu dojmu se nedá věřit"; "první dojem nikdy nezklame" atd.). </a:t>
          </a:r>
          <a:endParaRPr lang="en-US"/>
        </a:p>
      </dgm:t>
    </dgm:pt>
    <dgm:pt modelId="{7D412F28-7535-465B-ABF4-30D841D597D9}" type="parTrans" cxnId="{364BD8D0-C4A9-4B3E-931D-F57318C6BFFC}">
      <dgm:prSet/>
      <dgm:spPr/>
      <dgm:t>
        <a:bodyPr/>
        <a:lstStyle/>
        <a:p>
          <a:endParaRPr lang="en-US"/>
        </a:p>
      </dgm:t>
    </dgm:pt>
    <dgm:pt modelId="{24D07FE6-A1C1-4EAB-9F50-4C61A602121D}" type="sibTrans" cxnId="{364BD8D0-C4A9-4B3E-931D-F57318C6BFFC}">
      <dgm:prSet/>
      <dgm:spPr/>
      <dgm:t>
        <a:bodyPr/>
        <a:lstStyle/>
        <a:p>
          <a:endParaRPr lang="en-US"/>
        </a:p>
      </dgm:t>
    </dgm:pt>
    <dgm:pt modelId="{5E37C62E-A8CF-476F-BEDE-C773CF2C6403}">
      <dgm:prSet/>
      <dgm:spPr/>
      <dgm:t>
        <a:bodyPr/>
        <a:lstStyle/>
        <a:p>
          <a:r>
            <a:rPr lang="cs-CZ"/>
            <a:t>Sebereflexí bychom se však měli dopátrávat i poznatků o sobě, o svých </a:t>
          </a:r>
          <a:r>
            <a:rPr lang="cs-CZ" b="1"/>
            <a:t>racionalizacích</a:t>
          </a:r>
          <a:r>
            <a:rPr lang="cs-CZ"/>
            <a:t> a </a:t>
          </a:r>
          <a:r>
            <a:rPr lang="cs-CZ" b="1"/>
            <a:t>projekcích</a:t>
          </a:r>
          <a:r>
            <a:rPr lang="cs-CZ"/>
            <a:t>, </a:t>
          </a:r>
          <a:r>
            <a:rPr lang="cs-CZ" b="1"/>
            <a:t>přenosech</a:t>
          </a:r>
          <a:r>
            <a:rPr lang="cs-CZ"/>
            <a:t> a </a:t>
          </a:r>
          <a:r>
            <a:rPr lang="cs-CZ" b="1"/>
            <a:t>obranách</a:t>
          </a:r>
          <a:r>
            <a:rPr lang="cs-CZ"/>
            <a:t>, </a:t>
          </a:r>
          <a:r>
            <a:rPr lang="cs-CZ" b="1"/>
            <a:t>sebeprezentacích</a:t>
          </a:r>
          <a:r>
            <a:rPr lang="cs-CZ"/>
            <a:t> a </a:t>
          </a:r>
          <a:r>
            <a:rPr lang="cs-CZ" b="1"/>
            <a:t>stereotypech</a:t>
          </a:r>
          <a:r>
            <a:rPr lang="cs-CZ"/>
            <a:t> či iluzích, které si vytváříme o sobě samých ve vztahu k druhým. </a:t>
          </a:r>
          <a:endParaRPr lang="en-US"/>
        </a:p>
      </dgm:t>
    </dgm:pt>
    <dgm:pt modelId="{2541131F-B3C6-4BCF-99D7-6167ADABBBBF}" type="parTrans" cxnId="{C42310E7-A1F6-4211-B0B8-A65DD06301AA}">
      <dgm:prSet/>
      <dgm:spPr/>
      <dgm:t>
        <a:bodyPr/>
        <a:lstStyle/>
        <a:p>
          <a:endParaRPr lang="en-US"/>
        </a:p>
      </dgm:t>
    </dgm:pt>
    <dgm:pt modelId="{492C02E7-6E5C-4743-A9D7-2CA60E143FD0}" type="sibTrans" cxnId="{C42310E7-A1F6-4211-B0B8-A65DD06301AA}">
      <dgm:prSet/>
      <dgm:spPr/>
      <dgm:t>
        <a:bodyPr/>
        <a:lstStyle/>
        <a:p>
          <a:endParaRPr lang="en-US"/>
        </a:p>
      </dgm:t>
    </dgm:pt>
    <dgm:pt modelId="{C641DCA9-35C1-4BB2-B469-D9794F75022F}" type="pres">
      <dgm:prSet presAssocID="{D8E4A55B-4A7A-47AD-8E2E-A2721EDC4F57}" presName="Name0" presStyleCnt="0">
        <dgm:presLayoutVars>
          <dgm:dir/>
          <dgm:animLvl val="lvl"/>
          <dgm:resizeHandles val="exact"/>
        </dgm:presLayoutVars>
      </dgm:prSet>
      <dgm:spPr/>
    </dgm:pt>
    <dgm:pt modelId="{BF0D497C-979F-4FB0-97E9-3434543CB667}" type="pres">
      <dgm:prSet presAssocID="{5E37C62E-A8CF-476F-BEDE-C773CF2C6403}" presName="boxAndChildren" presStyleCnt="0"/>
      <dgm:spPr/>
    </dgm:pt>
    <dgm:pt modelId="{EB42E95D-C6D6-4BB9-99B4-B2B41A463F66}" type="pres">
      <dgm:prSet presAssocID="{5E37C62E-A8CF-476F-BEDE-C773CF2C6403}" presName="parentTextBox" presStyleLbl="node1" presStyleIdx="0" presStyleCnt="3"/>
      <dgm:spPr/>
    </dgm:pt>
    <dgm:pt modelId="{885921B1-277F-4E81-8DD0-02531D48A3FF}" type="pres">
      <dgm:prSet presAssocID="{3B97EE56-A162-4ED6-9A43-E313ED1C6A53}" presName="sp" presStyleCnt="0"/>
      <dgm:spPr/>
    </dgm:pt>
    <dgm:pt modelId="{C3920233-7303-46E9-A60C-AF8D803C62B3}" type="pres">
      <dgm:prSet presAssocID="{3C848A92-4806-427B-A5D0-DE8D59A484E5}" presName="arrowAndChildren" presStyleCnt="0"/>
      <dgm:spPr/>
    </dgm:pt>
    <dgm:pt modelId="{9E10BCFE-07E6-43D3-9917-674C071E8B21}" type="pres">
      <dgm:prSet presAssocID="{3C848A92-4806-427B-A5D0-DE8D59A484E5}" presName="parentTextArrow" presStyleLbl="node1" presStyleIdx="0" presStyleCnt="3"/>
      <dgm:spPr/>
    </dgm:pt>
    <dgm:pt modelId="{552CF828-C4DD-4F92-985F-2BCFA92CC2CF}" type="pres">
      <dgm:prSet presAssocID="{3C848A92-4806-427B-A5D0-DE8D59A484E5}" presName="arrow" presStyleLbl="node1" presStyleIdx="1" presStyleCnt="3"/>
      <dgm:spPr/>
    </dgm:pt>
    <dgm:pt modelId="{9125FFD8-0270-40BD-9168-EF9C17ABE5B0}" type="pres">
      <dgm:prSet presAssocID="{3C848A92-4806-427B-A5D0-DE8D59A484E5}" presName="descendantArrow" presStyleCnt="0"/>
      <dgm:spPr/>
    </dgm:pt>
    <dgm:pt modelId="{FF7359E5-E4B2-424D-81E9-9F03F5FB3A09}" type="pres">
      <dgm:prSet presAssocID="{FE09945B-9B9F-4960-8D00-CF8649A0627B}" presName="childTextArrow" presStyleLbl="fgAccFollowNode1" presStyleIdx="0" presStyleCnt="1">
        <dgm:presLayoutVars>
          <dgm:bulletEnabled val="1"/>
        </dgm:presLayoutVars>
      </dgm:prSet>
      <dgm:spPr/>
    </dgm:pt>
    <dgm:pt modelId="{23E71644-27B6-4E9F-B38E-23B3831059A7}" type="pres">
      <dgm:prSet presAssocID="{02C27830-2FED-4963-AE0D-6064688A247A}" presName="sp" presStyleCnt="0"/>
      <dgm:spPr/>
    </dgm:pt>
    <dgm:pt modelId="{3B596669-57C7-4C9F-8E8A-8A6284A8D229}" type="pres">
      <dgm:prSet presAssocID="{1A1ECEF6-3F7F-48D1-9D62-736E1D36DD89}" presName="arrowAndChildren" presStyleCnt="0"/>
      <dgm:spPr/>
    </dgm:pt>
    <dgm:pt modelId="{30FE0E38-C79F-45DB-9BAD-1B89997C956E}" type="pres">
      <dgm:prSet presAssocID="{1A1ECEF6-3F7F-48D1-9D62-736E1D36DD89}" presName="parentTextArrow" presStyleLbl="node1" presStyleIdx="2" presStyleCnt="3"/>
      <dgm:spPr/>
    </dgm:pt>
  </dgm:ptLst>
  <dgm:cxnLst>
    <dgm:cxn modelId="{3338BD16-6157-415D-91DF-1EAAAC82B84A}" type="presOf" srcId="{1A1ECEF6-3F7F-48D1-9D62-736E1D36DD89}" destId="{30FE0E38-C79F-45DB-9BAD-1B89997C956E}" srcOrd="0" destOrd="0" presId="urn:microsoft.com/office/officeart/2005/8/layout/process4"/>
    <dgm:cxn modelId="{C0AFCF78-51F5-497C-A4EF-206946AC86FC}" type="presOf" srcId="{3C848A92-4806-427B-A5D0-DE8D59A484E5}" destId="{9E10BCFE-07E6-43D3-9917-674C071E8B21}" srcOrd="0" destOrd="0" presId="urn:microsoft.com/office/officeart/2005/8/layout/process4"/>
    <dgm:cxn modelId="{35B40B8E-CE14-44BA-9E8D-DF134EA34A49}" srcId="{D8E4A55B-4A7A-47AD-8E2E-A2721EDC4F57}" destId="{1A1ECEF6-3F7F-48D1-9D62-736E1D36DD89}" srcOrd="0" destOrd="0" parTransId="{9141AFFB-2D22-45B9-897F-540F9B28C257}" sibTransId="{02C27830-2FED-4963-AE0D-6064688A247A}"/>
    <dgm:cxn modelId="{044C15A1-485E-4789-9F2E-CA5A1A144413}" type="presOf" srcId="{5E37C62E-A8CF-476F-BEDE-C773CF2C6403}" destId="{EB42E95D-C6D6-4BB9-99B4-B2B41A463F66}" srcOrd="0" destOrd="0" presId="urn:microsoft.com/office/officeart/2005/8/layout/process4"/>
    <dgm:cxn modelId="{C4CF0CA7-7C78-4CEB-A164-AB3AC0E47057}" type="presOf" srcId="{FE09945B-9B9F-4960-8D00-CF8649A0627B}" destId="{FF7359E5-E4B2-424D-81E9-9F03F5FB3A09}" srcOrd="0" destOrd="0" presId="urn:microsoft.com/office/officeart/2005/8/layout/process4"/>
    <dgm:cxn modelId="{C7F4C0BC-A18C-453C-BE8D-916E04847B26}" srcId="{D8E4A55B-4A7A-47AD-8E2E-A2721EDC4F57}" destId="{3C848A92-4806-427B-A5D0-DE8D59A484E5}" srcOrd="1" destOrd="0" parTransId="{D5D9646D-4207-45D0-BECF-3CE13BA78C28}" sibTransId="{3B97EE56-A162-4ED6-9A43-E313ED1C6A53}"/>
    <dgm:cxn modelId="{5331FABC-FB53-40D5-993D-B2015F9B95D7}" type="presOf" srcId="{3C848A92-4806-427B-A5D0-DE8D59A484E5}" destId="{552CF828-C4DD-4F92-985F-2BCFA92CC2CF}" srcOrd="1" destOrd="0" presId="urn:microsoft.com/office/officeart/2005/8/layout/process4"/>
    <dgm:cxn modelId="{364BD8D0-C4A9-4B3E-931D-F57318C6BFFC}" srcId="{3C848A92-4806-427B-A5D0-DE8D59A484E5}" destId="{FE09945B-9B9F-4960-8D00-CF8649A0627B}" srcOrd="0" destOrd="0" parTransId="{7D412F28-7535-465B-ABF4-30D841D597D9}" sibTransId="{24D07FE6-A1C1-4EAB-9F50-4C61A602121D}"/>
    <dgm:cxn modelId="{0741F8E4-663C-4CCC-A450-2F23D6431574}" type="presOf" srcId="{D8E4A55B-4A7A-47AD-8E2E-A2721EDC4F57}" destId="{C641DCA9-35C1-4BB2-B469-D9794F75022F}" srcOrd="0" destOrd="0" presId="urn:microsoft.com/office/officeart/2005/8/layout/process4"/>
    <dgm:cxn modelId="{C42310E7-A1F6-4211-B0B8-A65DD06301AA}" srcId="{D8E4A55B-4A7A-47AD-8E2E-A2721EDC4F57}" destId="{5E37C62E-A8CF-476F-BEDE-C773CF2C6403}" srcOrd="2" destOrd="0" parTransId="{2541131F-B3C6-4BCF-99D7-6167ADABBBBF}" sibTransId="{492C02E7-6E5C-4743-A9D7-2CA60E143FD0}"/>
    <dgm:cxn modelId="{0AADE878-9D21-408C-B9AE-975E3EAB9715}" type="presParOf" srcId="{C641DCA9-35C1-4BB2-B469-D9794F75022F}" destId="{BF0D497C-979F-4FB0-97E9-3434543CB667}" srcOrd="0" destOrd="0" presId="urn:microsoft.com/office/officeart/2005/8/layout/process4"/>
    <dgm:cxn modelId="{380EFE00-AE98-42B4-A3A5-F3FC7690C4F7}" type="presParOf" srcId="{BF0D497C-979F-4FB0-97E9-3434543CB667}" destId="{EB42E95D-C6D6-4BB9-99B4-B2B41A463F66}" srcOrd="0" destOrd="0" presId="urn:microsoft.com/office/officeart/2005/8/layout/process4"/>
    <dgm:cxn modelId="{9ED3EC86-A389-4B74-A5DE-43C3F904B0B0}" type="presParOf" srcId="{C641DCA9-35C1-4BB2-B469-D9794F75022F}" destId="{885921B1-277F-4E81-8DD0-02531D48A3FF}" srcOrd="1" destOrd="0" presId="urn:microsoft.com/office/officeart/2005/8/layout/process4"/>
    <dgm:cxn modelId="{43CCAF86-5A30-4647-9316-9F3F882F3C20}" type="presParOf" srcId="{C641DCA9-35C1-4BB2-B469-D9794F75022F}" destId="{C3920233-7303-46E9-A60C-AF8D803C62B3}" srcOrd="2" destOrd="0" presId="urn:microsoft.com/office/officeart/2005/8/layout/process4"/>
    <dgm:cxn modelId="{D45E84A5-1963-4499-9683-193AE584DE2F}" type="presParOf" srcId="{C3920233-7303-46E9-A60C-AF8D803C62B3}" destId="{9E10BCFE-07E6-43D3-9917-674C071E8B21}" srcOrd="0" destOrd="0" presId="urn:microsoft.com/office/officeart/2005/8/layout/process4"/>
    <dgm:cxn modelId="{D19FF7B1-9577-466F-9E6F-CC8F5F6A250B}" type="presParOf" srcId="{C3920233-7303-46E9-A60C-AF8D803C62B3}" destId="{552CF828-C4DD-4F92-985F-2BCFA92CC2CF}" srcOrd="1" destOrd="0" presId="urn:microsoft.com/office/officeart/2005/8/layout/process4"/>
    <dgm:cxn modelId="{1DA47271-331D-4BD8-A0CE-11F2E0088BE3}" type="presParOf" srcId="{C3920233-7303-46E9-A60C-AF8D803C62B3}" destId="{9125FFD8-0270-40BD-9168-EF9C17ABE5B0}" srcOrd="2" destOrd="0" presId="urn:microsoft.com/office/officeart/2005/8/layout/process4"/>
    <dgm:cxn modelId="{605217C7-EDAD-4829-B6EE-8888F4205F8D}" type="presParOf" srcId="{9125FFD8-0270-40BD-9168-EF9C17ABE5B0}" destId="{FF7359E5-E4B2-424D-81E9-9F03F5FB3A09}" srcOrd="0" destOrd="0" presId="urn:microsoft.com/office/officeart/2005/8/layout/process4"/>
    <dgm:cxn modelId="{4117A3DC-F8E4-49CD-8615-4547A1BB4D56}" type="presParOf" srcId="{C641DCA9-35C1-4BB2-B469-D9794F75022F}" destId="{23E71644-27B6-4E9F-B38E-23B3831059A7}" srcOrd="3" destOrd="0" presId="urn:microsoft.com/office/officeart/2005/8/layout/process4"/>
    <dgm:cxn modelId="{9B33266E-54D4-4AE6-AE91-8475A8A980C5}" type="presParOf" srcId="{C641DCA9-35C1-4BB2-B469-D9794F75022F}" destId="{3B596669-57C7-4C9F-8E8A-8A6284A8D229}" srcOrd="4" destOrd="0" presId="urn:microsoft.com/office/officeart/2005/8/layout/process4"/>
    <dgm:cxn modelId="{72947CB4-6954-4F91-8ECD-CA318D0D1C97}" type="presParOf" srcId="{3B596669-57C7-4C9F-8E8A-8A6284A8D229}" destId="{30FE0E38-C79F-45DB-9BAD-1B89997C95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7450C7-3069-44B2-82AF-AA4F22C6A8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812489-3F47-4B7E-AC31-7F18F38BED62}">
      <dgm:prSet/>
      <dgm:spPr/>
      <dgm:t>
        <a:bodyPr/>
        <a:lstStyle/>
        <a:p>
          <a:r>
            <a:rPr lang="cs-CZ"/>
            <a:t>Nechat druhé reagovat dříve …</a:t>
          </a:r>
          <a:endParaRPr lang="en-US"/>
        </a:p>
      </dgm:t>
    </dgm:pt>
    <dgm:pt modelId="{888DCF46-7ABB-4327-B98D-7ACAD1B65505}" type="parTrans" cxnId="{26E3DE32-B1B9-4FE1-8D33-266E0D8E90D3}">
      <dgm:prSet/>
      <dgm:spPr/>
      <dgm:t>
        <a:bodyPr/>
        <a:lstStyle/>
        <a:p>
          <a:endParaRPr lang="en-US"/>
        </a:p>
      </dgm:t>
    </dgm:pt>
    <dgm:pt modelId="{112253B9-1795-4F2B-858B-908BF46CE6B8}" type="sibTrans" cxnId="{26E3DE32-B1B9-4FE1-8D33-266E0D8E90D3}">
      <dgm:prSet/>
      <dgm:spPr/>
      <dgm:t>
        <a:bodyPr/>
        <a:lstStyle/>
        <a:p>
          <a:endParaRPr lang="en-US"/>
        </a:p>
      </dgm:t>
    </dgm:pt>
    <dgm:pt modelId="{A7D54EC1-8213-45F6-ADF4-C7495C236D45}">
      <dgm:prSet/>
      <dgm:spPr/>
      <dgm:t>
        <a:bodyPr/>
        <a:lstStyle/>
        <a:p>
          <a:r>
            <a:rPr lang="cs-CZ"/>
            <a:t>Pozorovat, jak rozdílně lidé na schůzkách reagují …</a:t>
          </a:r>
          <a:endParaRPr lang="en-US"/>
        </a:p>
      </dgm:t>
    </dgm:pt>
    <dgm:pt modelId="{C7AB15BB-975D-4831-BA3D-EAAC014EC865}" type="parTrans" cxnId="{82AFA165-965F-4340-B862-D41FDCAAD8D2}">
      <dgm:prSet/>
      <dgm:spPr/>
      <dgm:t>
        <a:bodyPr/>
        <a:lstStyle/>
        <a:p>
          <a:endParaRPr lang="en-US"/>
        </a:p>
      </dgm:t>
    </dgm:pt>
    <dgm:pt modelId="{C332C517-6E1D-47DE-94C2-0B732C1C36CE}" type="sibTrans" cxnId="{82AFA165-965F-4340-B862-D41FDCAAD8D2}">
      <dgm:prSet/>
      <dgm:spPr/>
      <dgm:t>
        <a:bodyPr/>
        <a:lstStyle/>
        <a:p>
          <a:endParaRPr lang="en-US"/>
        </a:p>
      </dgm:t>
    </dgm:pt>
    <dgm:pt modelId="{1CE13BF1-8AFB-43E9-ADED-E653AA1D65CC}">
      <dgm:prSet/>
      <dgm:spPr/>
      <dgm:t>
        <a:bodyPr/>
        <a:lstStyle/>
        <a:p>
          <a:r>
            <a:rPr lang="cs-CZ"/>
            <a:t>Praktikovat dovednost aktivního naslouchání …</a:t>
          </a:r>
          <a:endParaRPr lang="en-US"/>
        </a:p>
      </dgm:t>
    </dgm:pt>
    <dgm:pt modelId="{307F57F1-426A-4CC5-9A57-C39B70C72D67}" type="parTrans" cxnId="{10856265-EED9-4398-B84E-85E3B641D0E8}">
      <dgm:prSet/>
      <dgm:spPr/>
      <dgm:t>
        <a:bodyPr/>
        <a:lstStyle/>
        <a:p>
          <a:endParaRPr lang="en-US"/>
        </a:p>
      </dgm:t>
    </dgm:pt>
    <dgm:pt modelId="{82AC751D-75E8-4719-8E63-8B05EFAF5CA4}" type="sibTrans" cxnId="{10856265-EED9-4398-B84E-85E3B641D0E8}">
      <dgm:prSet/>
      <dgm:spPr/>
      <dgm:t>
        <a:bodyPr/>
        <a:lstStyle/>
        <a:p>
          <a:endParaRPr lang="en-US"/>
        </a:p>
      </dgm:t>
    </dgm:pt>
    <dgm:pt modelId="{5AB70424-A2D1-4992-813A-E89B8C924F08}">
      <dgm:prSet/>
      <dgm:spPr/>
      <dgm:t>
        <a:bodyPr/>
        <a:lstStyle/>
        <a:p>
          <a:r>
            <a:rPr lang="cs-CZ"/>
            <a:t>Snažit se vidět situaci z různých úhlů …</a:t>
          </a:r>
          <a:endParaRPr lang="en-US"/>
        </a:p>
      </dgm:t>
    </dgm:pt>
    <dgm:pt modelId="{AA4A1AC7-BAF8-4820-B36B-89112DEE108F}" type="parTrans" cxnId="{9A1F0C59-329B-4B7E-BCD0-57F2D3FE6473}">
      <dgm:prSet/>
      <dgm:spPr/>
      <dgm:t>
        <a:bodyPr/>
        <a:lstStyle/>
        <a:p>
          <a:endParaRPr lang="en-US"/>
        </a:p>
      </dgm:t>
    </dgm:pt>
    <dgm:pt modelId="{13118C43-2085-47CF-AD75-AFE47FB612F2}" type="sibTrans" cxnId="{9A1F0C59-329B-4B7E-BCD0-57F2D3FE6473}">
      <dgm:prSet/>
      <dgm:spPr/>
      <dgm:t>
        <a:bodyPr/>
        <a:lstStyle/>
        <a:p>
          <a:endParaRPr lang="en-US"/>
        </a:p>
      </dgm:t>
    </dgm:pt>
    <dgm:pt modelId="{FBD132D4-959A-4D68-83B4-35872D3DF89E}">
      <dgm:prSet/>
      <dgm:spPr/>
      <dgm:t>
        <a:bodyPr/>
        <a:lstStyle/>
        <a:p>
          <a:r>
            <a:rPr lang="cs-CZ"/>
            <a:t>Vést si denní zápisky …</a:t>
          </a:r>
          <a:endParaRPr lang="en-US"/>
        </a:p>
      </dgm:t>
    </dgm:pt>
    <dgm:pt modelId="{18E0FBCA-71EA-45EC-B7DE-F88077891EE3}" type="parTrans" cxnId="{E5C85B69-61EE-4BD3-A512-2447E2AA27AD}">
      <dgm:prSet/>
      <dgm:spPr/>
      <dgm:t>
        <a:bodyPr/>
        <a:lstStyle/>
        <a:p>
          <a:endParaRPr lang="en-US"/>
        </a:p>
      </dgm:t>
    </dgm:pt>
    <dgm:pt modelId="{416A2C91-CEB3-45EF-BC92-EDA5B03CB25D}" type="sibTrans" cxnId="{E5C85B69-61EE-4BD3-A512-2447E2AA27AD}">
      <dgm:prSet/>
      <dgm:spPr/>
      <dgm:t>
        <a:bodyPr/>
        <a:lstStyle/>
        <a:p>
          <a:endParaRPr lang="en-US"/>
        </a:p>
      </dgm:t>
    </dgm:pt>
    <dgm:pt modelId="{0154CCF9-4529-46E9-B583-6F811BB4FDFB}">
      <dgm:prSet/>
      <dgm:spPr/>
      <dgm:t>
        <a:bodyPr/>
        <a:lstStyle/>
        <a:p>
          <a:r>
            <a:rPr lang="cs-CZ"/>
            <a:t>Mít reflektivního kamaráda ke sdílení …</a:t>
          </a:r>
          <a:endParaRPr lang="en-US"/>
        </a:p>
      </dgm:t>
    </dgm:pt>
    <dgm:pt modelId="{0472E7C1-DAE5-43E2-B7E7-75D709F9137B}" type="parTrans" cxnId="{AF37983B-9F1F-439E-B42F-EFCD5EF63BA2}">
      <dgm:prSet/>
      <dgm:spPr/>
      <dgm:t>
        <a:bodyPr/>
        <a:lstStyle/>
        <a:p>
          <a:endParaRPr lang="en-US"/>
        </a:p>
      </dgm:t>
    </dgm:pt>
    <dgm:pt modelId="{FE38880E-1A56-4621-90EB-4C2854418C80}" type="sibTrans" cxnId="{AF37983B-9F1F-439E-B42F-EFCD5EF63BA2}">
      <dgm:prSet/>
      <dgm:spPr/>
      <dgm:t>
        <a:bodyPr/>
        <a:lstStyle/>
        <a:p>
          <a:endParaRPr lang="en-US"/>
        </a:p>
      </dgm:t>
    </dgm:pt>
    <dgm:pt modelId="{3E26A03B-AA01-42F3-894B-D937E4069F2A}">
      <dgm:prSet/>
      <dgm:spPr/>
      <dgm:t>
        <a:bodyPr/>
        <a:lstStyle/>
        <a:p>
          <a:r>
            <a:rPr lang="cs-CZ"/>
            <a:t>Další náměty? </a:t>
          </a:r>
          <a:endParaRPr lang="en-US"/>
        </a:p>
      </dgm:t>
    </dgm:pt>
    <dgm:pt modelId="{3CF29163-EF7F-4B5C-BC11-397FB7089FB9}" type="parTrans" cxnId="{CD298D9B-7A3F-42B7-8033-ED45789A4328}">
      <dgm:prSet/>
      <dgm:spPr/>
      <dgm:t>
        <a:bodyPr/>
        <a:lstStyle/>
        <a:p>
          <a:endParaRPr lang="en-US"/>
        </a:p>
      </dgm:t>
    </dgm:pt>
    <dgm:pt modelId="{0D295008-D9B6-4B26-AC1A-6D9D19D9A544}" type="sibTrans" cxnId="{CD298D9B-7A3F-42B7-8033-ED45789A4328}">
      <dgm:prSet/>
      <dgm:spPr/>
      <dgm:t>
        <a:bodyPr/>
        <a:lstStyle/>
        <a:p>
          <a:endParaRPr lang="en-US"/>
        </a:p>
      </dgm:t>
    </dgm:pt>
    <dgm:pt modelId="{A66E5F9C-352B-463F-9A00-8D7508EED39D}" type="pres">
      <dgm:prSet presAssocID="{637450C7-3069-44B2-82AF-AA4F22C6A886}" presName="linear" presStyleCnt="0">
        <dgm:presLayoutVars>
          <dgm:animLvl val="lvl"/>
          <dgm:resizeHandles val="exact"/>
        </dgm:presLayoutVars>
      </dgm:prSet>
      <dgm:spPr/>
    </dgm:pt>
    <dgm:pt modelId="{880F1C09-E0AA-42F4-9312-837558F88146}" type="pres">
      <dgm:prSet presAssocID="{45812489-3F47-4B7E-AC31-7F18F38BED6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DD25C82-786D-460F-8CFD-A52E7DEF3709}" type="pres">
      <dgm:prSet presAssocID="{112253B9-1795-4F2B-858B-908BF46CE6B8}" presName="spacer" presStyleCnt="0"/>
      <dgm:spPr/>
    </dgm:pt>
    <dgm:pt modelId="{13326D40-E609-4717-B1CB-5FA7B921A5D6}" type="pres">
      <dgm:prSet presAssocID="{A7D54EC1-8213-45F6-ADF4-C7495C236D4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997C5BF-7539-4422-A9BA-940371892FC2}" type="pres">
      <dgm:prSet presAssocID="{C332C517-6E1D-47DE-94C2-0B732C1C36CE}" presName="spacer" presStyleCnt="0"/>
      <dgm:spPr/>
    </dgm:pt>
    <dgm:pt modelId="{F9499620-D738-4A41-A92F-390A5CE04A15}" type="pres">
      <dgm:prSet presAssocID="{1CE13BF1-8AFB-43E9-ADED-E653AA1D65C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EFD1BB2-E7D7-48E8-890A-5A215E599F07}" type="pres">
      <dgm:prSet presAssocID="{82AC751D-75E8-4719-8E63-8B05EFAF5CA4}" presName="spacer" presStyleCnt="0"/>
      <dgm:spPr/>
    </dgm:pt>
    <dgm:pt modelId="{82C72AC5-2D62-4755-BEE6-DBEB9C3A8752}" type="pres">
      <dgm:prSet presAssocID="{5AB70424-A2D1-4992-813A-E89B8C924F0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DA6ECD4-593D-47DB-8806-D63EA5155BD0}" type="pres">
      <dgm:prSet presAssocID="{13118C43-2085-47CF-AD75-AFE47FB612F2}" presName="spacer" presStyleCnt="0"/>
      <dgm:spPr/>
    </dgm:pt>
    <dgm:pt modelId="{0A6D24CD-4EBA-483F-86B1-8855510D9B47}" type="pres">
      <dgm:prSet presAssocID="{FBD132D4-959A-4D68-83B4-35872D3DF89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0DAAD29-4954-42D5-9F69-2382A548B318}" type="pres">
      <dgm:prSet presAssocID="{416A2C91-CEB3-45EF-BC92-EDA5B03CB25D}" presName="spacer" presStyleCnt="0"/>
      <dgm:spPr/>
    </dgm:pt>
    <dgm:pt modelId="{1ED5296F-15C7-46C0-A10E-41E0F84C5B0D}" type="pres">
      <dgm:prSet presAssocID="{0154CCF9-4529-46E9-B583-6F811BB4FDF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A2B7ACD-9601-4D08-AFAE-FDBCD372F2B0}" type="pres">
      <dgm:prSet presAssocID="{FE38880E-1A56-4621-90EB-4C2854418C80}" presName="spacer" presStyleCnt="0"/>
      <dgm:spPr/>
    </dgm:pt>
    <dgm:pt modelId="{6F35ADCF-345D-478A-A193-E0D9DA3B2A88}" type="pres">
      <dgm:prSet presAssocID="{3E26A03B-AA01-42F3-894B-D937E4069F2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735B21A-069F-4489-8F61-40755F0391BC}" type="presOf" srcId="{FBD132D4-959A-4D68-83B4-35872D3DF89E}" destId="{0A6D24CD-4EBA-483F-86B1-8855510D9B47}" srcOrd="0" destOrd="0" presId="urn:microsoft.com/office/officeart/2005/8/layout/vList2"/>
    <dgm:cxn modelId="{82CF2B32-F3EC-4026-B0D6-5ED9BED2D565}" type="presOf" srcId="{0154CCF9-4529-46E9-B583-6F811BB4FDFB}" destId="{1ED5296F-15C7-46C0-A10E-41E0F84C5B0D}" srcOrd="0" destOrd="0" presId="urn:microsoft.com/office/officeart/2005/8/layout/vList2"/>
    <dgm:cxn modelId="{26E3DE32-B1B9-4FE1-8D33-266E0D8E90D3}" srcId="{637450C7-3069-44B2-82AF-AA4F22C6A886}" destId="{45812489-3F47-4B7E-AC31-7F18F38BED62}" srcOrd="0" destOrd="0" parTransId="{888DCF46-7ABB-4327-B98D-7ACAD1B65505}" sibTransId="{112253B9-1795-4F2B-858B-908BF46CE6B8}"/>
    <dgm:cxn modelId="{AF37983B-9F1F-439E-B42F-EFCD5EF63BA2}" srcId="{637450C7-3069-44B2-82AF-AA4F22C6A886}" destId="{0154CCF9-4529-46E9-B583-6F811BB4FDFB}" srcOrd="5" destOrd="0" parTransId="{0472E7C1-DAE5-43E2-B7E7-75D709F9137B}" sibTransId="{FE38880E-1A56-4621-90EB-4C2854418C80}"/>
    <dgm:cxn modelId="{10856265-EED9-4398-B84E-85E3B641D0E8}" srcId="{637450C7-3069-44B2-82AF-AA4F22C6A886}" destId="{1CE13BF1-8AFB-43E9-ADED-E653AA1D65CC}" srcOrd="2" destOrd="0" parTransId="{307F57F1-426A-4CC5-9A57-C39B70C72D67}" sibTransId="{82AC751D-75E8-4719-8E63-8B05EFAF5CA4}"/>
    <dgm:cxn modelId="{82AFA165-965F-4340-B862-D41FDCAAD8D2}" srcId="{637450C7-3069-44B2-82AF-AA4F22C6A886}" destId="{A7D54EC1-8213-45F6-ADF4-C7495C236D45}" srcOrd="1" destOrd="0" parTransId="{C7AB15BB-975D-4831-BA3D-EAAC014EC865}" sibTransId="{C332C517-6E1D-47DE-94C2-0B732C1C36CE}"/>
    <dgm:cxn modelId="{E5C85B69-61EE-4BD3-A512-2447E2AA27AD}" srcId="{637450C7-3069-44B2-82AF-AA4F22C6A886}" destId="{FBD132D4-959A-4D68-83B4-35872D3DF89E}" srcOrd="4" destOrd="0" parTransId="{18E0FBCA-71EA-45EC-B7DE-F88077891EE3}" sibTransId="{416A2C91-CEB3-45EF-BC92-EDA5B03CB25D}"/>
    <dgm:cxn modelId="{4EA1B14D-BAD5-4DF2-882D-5AF674479B15}" type="presOf" srcId="{45812489-3F47-4B7E-AC31-7F18F38BED62}" destId="{880F1C09-E0AA-42F4-9312-837558F88146}" srcOrd="0" destOrd="0" presId="urn:microsoft.com/office/officeart/2005/8/layout/vList2"/>
    <dgm:cxn modelId="{38ED5777-99CC-464E-8F4E-461BCDACB6EC}" type="presOf" srcId="{A7D54EC1-8213-45F6-ADF4-C7495C236D45}" destId="{13326D40-E609-4717-B1CB-5FA7B921A5D6}" srcOrd="0" destOrd="0" presId="urn:microsoft.com/office/officeart/2005/8/layout/vList2"/>
    <dgm:cxn modelId="{9A1F0C59-329B-4B7E-BCD0-57F2D3FE6473}" srcId="{637450C7-3069-44B2-82AF-AA4F22C6A886}" destId="{5AB70424-A2D1-4992-813A-E89B8C924F08}" srcOrd="3" destOrd="0" parTransId="{AA4A1AC7-BAF8-4820-B36B-89112DEE108F}" sibTransId="{13118C43-2085-47CF-AD75-AFE47FB612F2}"/>
    <dgm:cxn modelId="{CD298D9B-7A3F-42B7-8033-ED45789A4328}" srcId="{637450C7-3069-44B2-82AF-AA4F22C6A886}" destId="{3E26A03B-AA01-42F3-894B-D937E4069F2A}" srcOrd="6" destOrd="0" parTransId="{3CF29163-EF7F-4B5C-BC11-397FB7089FB9}" sibTransId="{0D295008-D9B6-4B26-AC1A-6D9D19D9A544}"/>
    <dgm:cxn modelId="{26A8A3A1-7C8E-467B-A194-93B3EEACD99A}" type="presOf" srcId="{1CE13BF1-8AFB-43E9-ADED-E653AA1D65CC}" destId="{F9499620-D738-4A41-A92F-390A5CE04A15}" srcOrd="0" destOrd="0" presId="urn:microsoft.com/office/officeart/2005/8/layout/vList2"/>
    <dgm:cxn modelId="{57D639B6-312A-4E6E-AF3A-A9A878811DF2}" type="presOf" srcId="{5AB70424-A2D1-4992-813A-E89B8C924F08}" destId="{82C72AC5-2D62-4755-BEE6-DBEB9C3A8752}" srcOrd="0" destOrd="0" presId="urn:microsoft.com/office/officeart/2005/8/layout/vList2"/>
    <dgm:cxn modelId="{995934C6-C279-4F6C-A752-A2FE672D1BA0}" type="presOf" srcId="{637450C7-3069-44B2-82AF-AA4F22C6A886}" destId="{A66E5F9C-352B-463F-9A00-8D7508EED39D}" srcOrd="0" destOrd="0" presId="urn:microsoft.com/office/officeart/2005/8/layout/vList2"/>
    <dgm:cxn modelId="{B25F4CCF-C60B-4F56-BA6D-1257FFED33DE}" type="presOf" srcId="{3E26A03B-AA01-42F3-894B-D937E4069F2A}" destId="{6F35ADCF-345D-478A-A193-E0D9DA3B2A88}" srcOrd="0" destOrd="0" presId="urn:microsoft.com/office/officeart/2005/8/layout/vList2"/>
    <dgm:cxn modelId="{F124A5F2-5D42-4A02-9891-6E22D0E1B88D}" type="presParOf" srcId="{A66E5F9C-352B-463F-9A00-8D7508EED39D}" destId="{880F1C09-E0AA-42F4-9312-837558F88146}" srcOrd="0" destOrd="0" presId="urn:microsoft.com/office/officeart/2005/8/layout/vList2"/>
    <dgm:cxn modelId="{C925C217-2AF6-420D-B135-2CB0FDE78A99}" type="presParOf" srcId="{A66E5F9C-352B-463F-9A00-8D7508EED39D}" destId="{BDD25C82-786D-460F-8CFD-A52E7DEF3709}" srcOrd="1" destOrd="0" presId="urn:microsoft.com/office/officeart/2005/8/layout/vList2"/>
    <dgm:cxn modelId="{15DB5B84-5350-423F-ADB6-68119255BEAF}" type="presParOf" srcId="{A66E5F9C-352B-463F-9A00-8D7508EED39D}" destId="{13326D40-E609-4717-B1CB-5FA7B921A5D6}" srcOrd="2" destOrd="0" presId="urn:microsoft.com/office/officeart/2005/8/layout/vList2"/>
    <dgm:cxn modelId="{209EAFCB-C3F4-4399-A8C3-DC8676730019}" type="presParOf" srcId="{A66E5F9C-352B-463F-9A00-8D7508EED39D}" destId="{2997C5BF-7539-4422-A9BA-940371892FC2}" srcOrd="3" destOrd="0" presId="urn:microsoft.com/office/officeart/2005/8/layout/vList2"/>
    <dgm:cxn modelId="{4FD29736-1AE6-4647-85E9-79E7B84F89F8}" type="presParOf" srcId="{A66E5F9C-352B-463F-9A00-8D7508EED39D}" destId="{F9499620-D738-4A41-A92F-390A5CE04A15}" srcOrd="4" destOrd="0" presId="urn:microsoft.com/office/officeart/2005/8/layout/vList2"/>
    <dgm:cxn modelId="{B6079B15-478B-4F8C-AA23-74C34CA2AF51}" type="presParOf" srcId="{A66E5F9C-352B-463F-9A00-8D7508EED39D}" destId="{FEFD1BB2-E7D7-48E8-890A-5A215E599F07}" srcOrd="5" destOrd="0" presId="urn:microsoft.com/office/officeart/2005/8/layout/vList2"/>
    <dgm:cxn modelId="{B6FE8B11-0A3D-470C-99CD-5F09F6F94083}" type="presParOf" srcId="{A66E5F9C-352B-463F-9A00-8D7508EED39D}" destId="{82C72AC5-2D62-4755-BEE6-DBEB9C3A8752}" srcOrd="6" destOrd="0" presId="urn:microsoft.com/office/officeart/2005/8/layout/vList2"/>
    <dgm:cxn modelId="{72233B43-2086-4C51-8DA3-5823A05E9884}" type="presParOf" srcId="{A66E5F9C-352B-463F-9A00-8D7508EED39D}" destId="{ADA6ECD4-593D-47DB-8806-D63EA5155BD0}" srcOrd="7" destOrd="0" presId="urn:microsoft.com/office/officeart/2005/8/layout/vList2"/>
    <dgm:cxn modelId="{DEC1845C-7FAC-4FC3-9760-5D01C9907B3A}" type="presParOf" srcId="{A66E5F9C-352B-463F-9A00-8D7508EED39D}" destId="{0A6D24CD-4EBA-483F-86B1-8855510D9B47}" srcOrd="8" destOrd="0" presId="urn:microsoft.com/office/officeart/2005/8/layout/vList2"/>
    <dgm:cxn modelId="{855B01C5-57F6-4FD8-9192-F1B32280C4F7}" type="presParOf" srcId="{A66E5F9C-352B-463F-9A00-8D7508EED39D}" destId="{60DAAD29-4954-42D5-9F69-2382A548B318}" srcOrd="9" destOrd="0" presId="urn:microsoft.com/office/officeart/2005/8/layout/vList2"/>
    <dgm:cxn modelId="{F09E4987-8E61-42A7-93C4-9B0138C9FC81}" type="presParOf" srcId="{A66E5F9C-352B-463F-9A00-8D7508EED39D}" destId="{1ED5296F-15C7-46C0-A10E-41E0F84C5B0D}" srcOrd="10" destOrd="0" presId="urn:microsoft.com/office/officeart/2005/8/layout/vList2"/>
    <dgm:cxn modelId="{673D859F-92D3-41D1-8787-1D6E7B929FA0}" type="presParOf" srcId="{A66E5F9C-352B-463F-9A00-8D7508EED39D}" destId="{2A2B7ACD-9601-4D08-AFAE-FDBCD372F2B0}" srcOrd="11" destOrd="0" presId="urn:microsoft.com/office/officeart/2005/8/layout/vList2"/>
    <dgm:cxn modelId="{85F8E936-A998-42B4-AD4E-277F56523DB4}" type="presParOf" srcId="{A66E5F9C-352B-463F-9A00-8D7508EED39D}" destId="{6F35ADCF-345D-478A-A193-E0D9DA3B2A8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58422-0A19-4028-A82A-E0F74BCFA757}">
      <dsp:nvSpPr>
        <dsp:cNvPr id="0" name=""/>
        <dsp:cNvSpPr/>
      </dsp:nvSpPr>
      <dsp:spPr>
        <a:xfrm>
          <a:off x="0" y="1808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EBA08-303B-4E28-99CF-717A8086B009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82446-2AC2-4594-9E30-BA2FDCFF60A1}">
      <dsp:nvSpPr>
        <dsp:cNvPr id="0" name=""/>
        <dsp:cNvSpPr/>
      </dsp:nvSpPr>
      <dsp:spPr>
        <a:xfrm>
          <a:off x="889864" y="1808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Aspekty reflektivní praxe</a:t>
          </a:r>
          <a:endParaRPr lang="en-US" sz="1900" kern="1200"/>
        </a:p>
      </dsp:txBody>
      <dsp:txXfrm>
        <a:off x="889864" y="1808"/>
        <a:ext cx="3794084" cy="770445"/>
      </dsp:txXfrm>
    </dsp:sp>
    <dsp:sp modelId="{35BE3B10-3AA3-48D6-8C18-2F2AC2332C2C}">
      <dsp:nvSpPr>
        <dsp:cNvPr id="0" name=""/>
        <dsp:cNvSpPr/>
      </dsp:nvSpPr>
      <dsp:spPr>
        <a:xfrm>
          <a:off x="0" y="964865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9F9F4-4025-443D-841E-B60DF41C5111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F44C3-FE8B-48AC-BA04-0715C49E30B1}">
      <dsp:nvSpPr>
        <dsp:cNvPr id="0" name=""/>
        <dsp:cNvSpPr/>
      </dsp:nvSpPr>
      <dsp:spPr>
        <a:xfrm>
          <a:off x="889864" y="964865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Efektivní způsoby učení</a:t>
          </a:r>
          <a:endParaRPr lang="en-US" sz="1900" kern="1200"/>
        </a:p>
      </dsp:txBody>
      <dsp:txXfrm>
        <a:off x="889864" y="964865"/>
        <a:ext cx="3794084" cy="770445"/>
      </dsp:txXfrm>
    </dsp:sp>
    <dsp:sp modelId="{37AD37A1-F17F-4F16-95D1-6133618C7A32}">
      <dsp:nvSpPr>
        <dsp:cNvPr id="0" name=""/>
        <dsp:cNvSpPr/>
      </dsp:nvSpPr>
      <dsp:spPr>
        <a:xfrm>
          <a:off x="0" y="1927922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3BEFA-A80E-4399-B3F5-13C5D24EA4E1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9AB96-8E78-4E99-AD25-45B8914DA05B}">
      <dsp:nvSpPr>
        <dsp:cNvPr id="0" name=""/>
        <dsp:cNvSpPr/>
      </dsp:nvSpPr>
      <dsp:spPr>
        <a:xfrm>
          <a:off x="889864" y="1927922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SWOT/B a SWAIN</a:t>
          </a:r>
          <a:endParaRPr lang="en-US" sz="1900" kern="1200"/>
        </a:p>
      </dsp:txBody>
      <dsp:txXfrm>
        <a:off x="889864" y="1927922"/>
        <a:ext cx="3794084" cy="770445"/>
      </dsp:txXfrm>
    </dsp:sp>
    <dsp:sp modelId="{547A4F34-ACCA-4186-BCF5-817AD77A7D23}">
      <dsp:nvSpPr>
        <dsp:cNvPr id="0" name=""/>
        <dsp:cNvSpPr/>
      </dsp:nvSpPr>
      <dsp:spPr>
        <a:xfrm>
          <a:off x="0" y="2890979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2A910-8B27-460B-A54D-5D97D29BBED8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A2DB1-F23C-40AE-B501-F189990871F8}">
      <dsp:nvSpPr>
        <dsp:cNvPr id="0" name=""/>
        <dsp:cNvSpPr/>
      </dsp:nvSpPr>
      <dsp:spPr>
        <a:xfrm>
          <a:off x="889864" y="2890979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Teorie motivace</a:t>
          </a:r>
          <a:endParaRPr lang="en-US" sz="1900" kern="1200"/>
        </a:p>
      </dsp:txBody>
      <dsp:txXfrm>
        <a:off x="889864" y="2890979"/>
        <a:ext cx="3794084" cy="770445"/>
      </dsp:txXfrm>
    </dsp:sp>
    <dsp:sp modelId="{F2A32F95-44F2-486A-B255-A9BB3637262A}">
      <dsp:nvSpPr>
        <dsp:cNvPr id="0" name=""/>
        <dsp:cNvSpPr/>
      </dsp:nvSpPr>
      <dsp:spPr>
        <a:xfrm>
          <a:off x="0" y="3854036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16751-6BA8-4E93-A941-656EC58DE0D8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A6B30-8E8D-4085-850E-8AE0AA570EF4}">
      <dsp:nvSpPr>
        <dsp:cNvPr id="0" name=""/>
        <dsp:cNvSpPr/>
      </dsp:nvSpPr>
      <dsp:spPr>
        <a:xfrm>
          <a:off x="889864" y="3854036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Transakční analýza a "drivers"</a:t>
          </a:r>
          <a:endParaRPr lang="en-US" sz="1900" kern="1200"/>
        </a:p>
      </dsp:txBody>
      <dsp:txXfrm>
        <a:off x="889864" y="3854036"/>
        <a:ext cx="3794084" cy="770445"/>
      </dsp:txXfrm>
    </dsp:sp>
    <dsp:sp modelId="{B47612E3-2E37-4366-8076-5A02094622DF}">
      <dsp:nvSpPr>
        <dsp:cNvPr id="0" name=""/>
        <dsp:cNvSpPr/>
      </dsp:nvSpPr>
      <dsp:spPr>
        <a:xfrm>
          <a:off x="0" y="4817093"/>
          <a:ext cx="4683949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3788C-7F42-42E8-AFB6-9452F0B4F682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398F5-3203-4441-857C-16C89D03BB72}">
      <dsp:nvSpPr>
        <dsp:cNvPr id="0" name=""/>
        <dsp:cNvSpPr/>
      </dsp:nvSpPr>
      <dsp:spPr>
        <a:xfrm>
          <a:off x="889864" y="4817093"/>
          <a:ext cx="379408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Osobnost (Velká pětka - Big Five)</a:t>
          </a:r>
          <a:endParaRPr lang="en-US" sz="1900" kern="1200"/>
        </a:p>
      </dsp:txBody>
      <dsp:txXfrm>
        <a:off x="889864" y="4817093"/>
        <a:ext cx="3794084" cy="770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4D10E-8EEC-4B71-A9BE-E5D3AD5B8586}">
      <dsp:nvSpPr>
        <dsp:cNvPr id="0" name=""/>
        <dsp:cNvSpPr/>
      </dsp:nvSpPr>
      <dsp:spPr>
        <a:xfrm>
          <a:off x="0" y="3291729"/>
          <a:ext cx="5000124" cy="21597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Zdá se, že v sociální práci jsou pojmy reflexe, reflektování apod. využívány zejména v kontextu narůstajícího vědomí nejistoty a nejednoznačnosti postmoderního člověka vrženého do světa mnoha příležitostí a rizik (Bauman, 1995; Giddens, 2003) a z nich vyplývajících „rozostřených“ profesních souřadnic, které dříve normativně ohraničovaly praxi sociálních pracovníků (Musil, 2004; Musil a Šrajer, 2008; Navrátil, 2005)</a:t>
          </a:r>
          <a:endParaRPr lang="en-US" sz="1600" kern="1200"/>
        </a:p>
      </dsp:txBody>
      <dsp:txXfrm>
        <a:off x="0" y="3291729"/>
        <a:ext cx="5000124" cy="2159731"/>
      </dsp:txXfrm>
    </dsp:sp>
    <dsp:sp modelId="{E750A552-C5AD-4BC1-8211-0731BD802A8B}">
      <dsp:nvSpPr>
        <dsp:cNvPr id="0" name=""/>
        <dsp:cNvSpPr/>
      </dsp:nvSpPr>
      <dsp:spPr>
        <a:xfrm rot="10800000">
          <a:off x="0" y="2459"/>
          <a:ext cx="5000124" cy="3321666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 doslovném významu je </a:t>
          </a:r>
          <a:r>
            <a:rPr lang="cs-CZ" sz="1600" b="1" kern="1200"/>
            <a:t>reflexe</a:t>
          </a:r>
          <a:r>
            <a:rPr lang="cs-CZ" sz="1600" kern="1200"/>
            <a:t> zrcadlením, odrážením.  V sociální psychologii se tento termín objevil v souvislosti se zkoumáním toho, jak se lidé navzájem vnímají a jak si myslí, že jsou reprezentováni v mysli druhého. </a:t>
          </a:r>
          <a:endParaRPr lang="en-US" sz="1600" kern="1200"/>
        </a:p>
      </dsp:txBody>
      <dsp:txXfrm rot="10800000">
        <a:off x="0" y="2459"/>
        <a:ext cx="5000124" cy="2158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2E95D-C6D6-4BB9-99B4-B2B41A463F66}">
      <dsp:nvSpPr>
        <dsp:cNvPr id="0" name=""/>
        <dsp:cNvSpPr/>
      </dsp:nvSpPr>
      <dsp:spPr>
        <a:xfrm>
          <a:off x="0" y="4105454"/>
          <a:ext cx="5000124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Sebereflexí bychom se však měli dopátrávat i poznatků o sobě, o svých </a:t>
          </a:r>
          <a:r>
            <a:rPr lang="cs-CZ" sz="1600" b="1" kern="1200"/>
            <a:t>racionalizacích</a:t>
          </a:r>
          <a:r>
            <a:rPr lang="cs-CZ" sz="1600" kern="1200"/>
            <a:t> a </a:t>
          </a:r>
          <a:r>
            <a:rPr lang="cs-CZ" sz="1600" b="1" kern="1200"/>
            <a:t>projekcích</a:t>
          </a:r>
          <a:r>
            <a:rPr lang="cs-CZ" sz="1600" kern="1200"/>
            <a:t>, </a:t>
          </a:r>
          <a:r>
            <a:rPr lang="cs-CZ" sz="1600" b="1" kern="1200"/>
            <a:t>přenosech</a:t>
          </a:r>
          <a:r>
            <a:rPr lang="cs-CZ" sz="1600" kern="1200"/>
            <a:t> a </a:t>
          </a:r>
          <a:r>
            <a:rPr lang="cs-CZ" sz="1600" b="1" kern="1200"/>
            <a:t>obranách</a:t>
          </a:r>
          <a:r>
            <a:rPr lang="cs-CZ" sz="1600" kern="1200"/>
            <a:t>, </a:t>
          </a:r>
          <a:r>
            <a:rPr lang="cs-CZ" sz="1600" b="1" kern="1200"/>
            <a:t>sebeprezentacích</a:t>
          </a:r>
          <a:r>
            <a:rPr lang="cs-CZ" sz="1600" kern="1200"/>
            <a:t> a </a:t>
          </a:r>
          <a:r>
            <a:rPr lang="cs-CZ" sz="1600" b="1" kern="1200"/>
            <a:t>stereotypech</a:t>
          </a:r>
          <a:r>
            <a:rPr lang="cs-CZ" sz="1600" kern="1200"/>
            <a:t> či iluzích, které si vytváříme o sobě samých ve vztahu k druhým. </a:t>
          </a:r>
          <a:endParaRPr lang="en-US" sz="1600" kern="1200"/>
        </a:p>
      </dsp:txBody>
      <dsp:txXfrm>
        <a:off x="0" y="4105454"/>
        <a:ext cx="5000124" cy="1347501"/>
      </dsp:txXfrm>
    </dsp:sp>
    <dsp:sp modelId="{552CF828-C4DD-4F92-985F-2BCFA92CC2CF}">
      <dsp:nvSpPr>
        <dsp:cNvPr id="0" name=""/>
        <dsp:cNvSpPr/>
      </dsp:nvSpPr>
      <dsp:spPr>
        <a:xfrm rot="10800000">
          <a:off x="0" y="2053209"/>
          <a:ext cx="5000124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Tím se dostáváme nejen k poznání své </a:t>
          </a:r>
          <a:r>
            <a:rPr lang="cs-CZ" sz="1600" b="1" kern="1200"/>
            <a:t>„soukromé teorie člověka“</a:t>
          </a:r>
          <a:r>
            <a:rPr lang="cs-CZ" sz="1600" kern="1200"/>
            <a:t> </a:t>
          </a:r>
          <a:endParaRPr lang="en-US" sz="1600" kern="1200"/>
        </a:p>
      </dsp:txBody>
      <dsp:txXfrm rot="-10800000">
        <a:off x="0" y="2053209"/>
        <a:ext cx="5000124" cy="727432"/>
      </dsp:txXfrm>
    </dsp:sp>
    <dsp:sp modelId="{FF7359E5-E4B2-424D-81E9-9F03F5FB3A09}">
      <dsp:nvSpPr>
        <dsp:cNvPr id="0" name=""/>
        <dsp:cNvSpPr/>
      </dsp:nvSpPr>
      <dsp:spPr>
        <a:xfrm>
          <a:off x="0" y="2780641"/>
          <a:ext cx="5000124" cy="619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(zobecnělých názorů typu: "na lidi je třeba si dávat pozor"; "lidé jsou zlí"; "lidé jsou dobří, ale okolnosti je kazí, a proto je třeba jim pomáhat"; "lidé jsou různí" atd.), ale k poznání způsobů, jimiž o lidech uvažujeme ("prvnímu dojmu se nedá věřit"; "první dojem nikdy nezklame" atd.). </a:t>
          </a:r>
          <a:endParaRPr lang="en-US" sz="1000" kern="1200"/>
        </a:p>
      </dsp:txBody>
      <dsp:txXfrm>
        <a:off x="0" y="2780641"/>
        <a:ext cx="5000124" cy="619664"/>
      </dsp:txXfrm>
    </dsp:sp>
    <dsp:sp modelId="{30FE0E38-C79F-45DB-9BAD-1B89997C956E}">
      <dsp:nvSpPr>
        <dsp:cNvPr id="0" name=""/>
        <dsp:cNvSpPr/>
      </dsp:nvSpPr>
      <dsp:spPr>
        <a:xfrm rot="10800000">
          <a:off x="0" y="964"/>
          <a:ext cx="5000124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Každý, kdo pracuje s lidmi - ať už sociální pracovník, psycholog, učitel, vedoucí, lékař, právník - by měl čas od času provádět sebereflexi, aby si ujasňoval, co si o lidech mysli, jak je vidí a proč je vidí právě tak, jakými cestami je poznává a zda je vůbec umí poznávat. </a:t>
          </a:r>
          <a:endParaRPr lang="en-US" sz="1600" kern="1200"/>
        </a:p>
      </dsp:txBody>
      <dsp:txXfrm rot="10800000">
        <a:off x="0" y="964"/>
        <a:ext cx="5000124" cy="1346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1C09-E0AA-42F4-9312-837558F88146}">
      <dsp:nvSpPr>
        <dsp:cNvPr id="0" name=""/>
        <dsp:cNvSpPr/>
      </dsp:nvSpPr>
      <dsp:spPr>
        <a:xfrm>
          <a:off x="0" y="46156"/>
          <a:ext cx="78867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Nechat druhé reagovat dříve …</a:t>
          </a:r>
          <a:endParaRPr lang="en-US" sz="2300" kern="1200"/>
        </a:p>
      </dsp:txBody>
      <dsp:txXfrm>
        <a:off x="26930" y="73086"/>
        <a:ext cx="7832840" cy="497795"/>
      </dsp:txXfrm>
    </dsp:sp>
    <dsp:sp modelId="{13326D40-E609-4717-B1CB-5FA7B921A5D6}">
      <dsp:nvSpPr>
        <dsp:cNvPr id="0" name=""/>
        <dsp:cNvSpPr/>
      </dsp:nvSpPr>
      <dsp:spPr>
        <a:xfrm>
          <a:off x="0" y="664051"/>
          <a:ext cx="78867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Pozorovat, jak rozdílně lidé na schůzkách reagují …</a:t>
          </a:r>
          <a:endParaRPr lang="en-US" sz="2300" kern="1200"/>
        </a:p>
      </dsp:txBody>
      <dsp:txXfrm>
        <a:off x="26930" y="690981"/>
        <a:ext cx="7832840" cy="497795"/>
      </dsp:txXfrm>
    </dsp:sp>
    <dsp:sp modelId="{F9499620-D738-4A41-A92F-390A5CE04A15}">
      <dsp:nvSpPr>
        <dsp:cNvPr id="0" name=""/>
        <dsp:cNvSpPr/>
      </dsp:nvSpPr>
      <dsp:spPr>
        <a:xfrm>
          <a:off x="0" y="1281946"/>
          <a:ext cx="78867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Praktikovat dovednost aktivního naslouchání …</a:t>
          </a:r>
          <a:endParaRPr lang="en-US" sz="2300" kern="1200"/>
        </a:p>
      </dsp:txBody>
      <dsp:txXfrm>
        <a:off x="26930" y="1308876"/>
        <a:ext cx="7832840" cy="497795"/>
      </dsp:txXfrm>
    </dsp:sp>
    <dsp:sp modelId="{82C72AC5-2D62-4755-BEE6-DBEB9C3A8752}">
      <dsp:nvSpPr>
        <dsp:cNvPr id="0" name=""/>
        <dsp:cNvSpPr/>
      </dsp:nvSpPr>
      <dsp:spPr>
        <a:xfrm>
          <a:off x="0" y="1899841"/>
          <a:ext cx="78867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Snažit se vidět situaci z různých úhlů …</a:t>
          </a:r>
          <a:endParaRPr lang="en-US" sz="2300" kern="1200"/>
        </a:p>
      </dsp:txBody>
      <dsp:txXfrm>
        <a:off x="26930" y="1926771"/>
        <a:ext cx="7832840" cy="497795"/>
      </dsp:txXfrm>
    </dsp:sp>
    <dsp:sp modelId="{0A6D24CD-4EBA-483F-86B1-8855510D9B47}">
      <dsp:nvSpPr>
        <dsp:cNvPr id="0" name=""/>
        <dsp:cNvSpPr/>
      </dsp:nvSpPr>
      <dsp:spPr>
        <a:xfrm>
          <a:off x="0" y="2517736"/>
          <a:ext cx="78867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Vést si denní zápisky …</a:t>
          </a:r>
          <a:endParaRPr lang="en-US" sz="2300" kern="1200"/>
        </a:p>
      </dsp:txBody>
      <dsp:txXfrm>
        <a:off x="26930" y="2544666"/>
        <a:ext cx="7832840" cy="497795"/>
      </dsp:txXfrm>
    </dsp:sp>
    <dsp:sp modelId="{1ED5296F-15C7-46C0-A10E-41E0F84C5B0D}">
      <dsp:nvSpPr>
        <dsp:cNvPr id="0" name=""/>
        <dsp:cNvSpPr/>
      </dsp:nvSpPr>
      <dsp:spPr>
        <a:xfrm>
          <a:off x="0" y="3135631"/>
          <a:ext cx="78867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Mít reflektivního kamaráda ke sdílení …</a:t>
          </a:r>
          <a:endParaRPr lang="en-US" sz="2300" kern="1200"/>
        </a:p>
      </dsp:txBody>
      <dsp:txXfrm>
        <a:off x="26930" y="3162561"/>
        <a:ext cx="7832840" cy="497795"/>
      </dsp:txXfrm>
    </dsp:sp>
    <dsp:sp modelId="{6F35ADCF-345D-478A-A193-E0D9DA3B2A88}">
      <dsp:nvSpPr>
        <dsp:cNvPr id="0" name=""/>
        <dsp:cNvSpPr/>
      </dsp:nvSpPr>
      <dsp:spPr>
        <a:xfrm>
          <a:off x="0" y="3753526"/>
          <a:ext cx="78867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Další náměty? </a:t>
          </a:r>
          <a:endParaRPr lang="en-US" sz="2300" kern="1200"/>
        </a:p>
      </dsp:txBody>
      <dsp:txXfrm>
        <a:off x="26930" y="3780456"/>
        <a:ext cx="78328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7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cs-CZ" sz="4300"/>
              <a:t>Rozvoj sebepoznání 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5F9CEF-8C92-B7C3-4005-82469780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err="1">
                <a:cs typeface="Calibri"/>
              </a:rPr>
              <a:t>Lekce</a:t>
            </a:r>
            <a:r>
              <a:rPr lang="en-US" sz="1900">
                <a:cs typeface="Calibri"/>
              </a:rPr>
              <a:t> 2</a:t>
            </a:r>
            <a:endParaRPr lang="en-US" sz="1900"/>
          </a:p>
        </p:txBody>
      </p:sp>
      <p:pic>
        <p:nvPicPr>
          <p:cNvPr id="6" name="Zástupný obsah 5" descr="C:\Users\Navratil\AppData\Local\Microsoft\Windows\Temporary Internet Files\Content.IE5\UAV7JIFM\MP900399722[1].jpg">
            <a:extLst>
              <a:ext uri="{FF2B5EF4-FFF2-40B4-BE49-F238E27FC236}">
                <a16:creationId xmlns:a16="http://schemas.microsoft.com/office/drawing/2014/main" id="{C117B66D-21E2-BD96-3EC6-D750134B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7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6402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C4A768-46F5-1A5E-07F0-6DF015E2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1"/>
            <a:ext cx="4629946" cy="1655483"/>
          </a:xfrm>
        </p:spPr>
        <p:txBody>
          <a:bodyPr anchor="b">
            <a:normAutofit/>
          </a:bodyPr>
          <a:lstStyle/>
          <a:p>
            <a:r>
              <a:rPr lang="cs-CZ" sz="3500">
                <a:ea typeface="Verdana"/>
              </a:rPr>
              <a:t>Cvičení</a:t>
            </a:r>
            <a:endParaRPr lang="cs-CZ" sz="3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577F9-FF05-2811-EE74-1063F679D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7" y="2408518"/>
            <a:ext cx="4629947" cy="3535083"/>
          </a:xfrm>
        </p:spPr>
        <p:txBody>
          <a:bodyPr>
            <a:normAutofit/>
          </a:bodyPr>
          <a:lstStyle/>
          <a:p>
            <a:r>
              <a:rPr lang="cs-CZ" sz="1700">
                <a:ea typeface="Verdana"/>
              </a:rPr>
              <a:t>Stručně si napište, které uvedené silné a slabé stránky vystihují Vaši situaci. </a:t>
            </a:r>
          </a:p>
          <a:p>
            <a:r>
              <a:rPr lang="cs-CZ" sz="1700">
                <a:ea typeface="Verdana"/>
              </a:rPr>
              <a:t>Můžete doplnit další silné i slabé stránky, které nejsou uvedeny?</a:t>
            </a:r>
          </a:p>
        </p:txBody>
      </p:sp>
      <p:pic>
        <p:nvPicPr>
          <p:cNvPr id="5" name="Picture 4" descr="Vykřičník na žlutém pozadí">
            <a:extLst>
              <a:ext uri="{FF2B5EF4-FFF2-40B4-BE49-F238E27FC236}">
                <a16:creationId xmlns:a16="http://schemas.microsoft.com/office/drawing/2014/main" id="{A673165B-8768-7AD8-EDCF-84830B518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1" r="25604" b="5"/>
          <a:stretch/>
        </p:blipFill>
        <p:spPr>
          <a:xfrm>
            <a:off x="6086475" y="-12515"/>
            <a:ext cx="3057525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084B3-C132-40B0-F942-007B50A0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Verdana"/>
              </a:rPr>
              <a:t>Náměty na prohloubení stylu REFLEKTOR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790EC2A-3E64-C1A0-C54D-378A763C9B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9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ED0E1A2-9643-680F-342F-8088521EB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73609"/>
              </p:ext>
            </p:extLst>
          </p:nvPr>
        </p:nvGraphicFramePr>
        <p:xfrm>
          <a:off x="1889535" y="8435"/>
          <a:ext cx="7249011" cy="687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933">
                  <a:extLst>
                    <a:ext uri="{9D8B030D-6E8A-4147-A177-3AD203B41FA5}">
                      <a16:colId xmlns:a16="http://schemas.microsoft.com/office/drawing/2014/main" val="2205268071"/>
                    </a:ext>
                  </a:extLst>
                </a:gridCol>
                <a:gridCol w="6015078">
                  <a:extLst>
                    <a:ext uri="{9D8B030D-6E8A-4147-A177-3AD203B41FA5}">
                      <a16:colId xmlns:a16="http://schemas.microsoft.com/office/drawing/2014/main" val="2716908935"/>
                    </a:ext>
                  </a:extLst>
                </a:gridCol>
              </a:tblGrid>
              <a:tr h="264582">
                <a:tc>
                  <a:txBody>
                    <a:bodyPr/>
                    <a:lstStyle/>
                    <a:p>
                      <a:pPr fontAlgn="b"/>
                      <a:r>
                        <a:rPr lang="cs-CZ" sz="900">
                          <a:effectLst/>
                        </a:rPr>
                        <a:t>Kategorie</a:t>
                      </a:r>
                      <a:endParaRPr lang="cs-CZ" sz="900" b="1"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cs-CZ" sz="900">
                          <a:effectLst/>
                        </a:rPr>
                        <a:t>Otázky</a:t>
                      </a:r>
                      <a:endParaRPr lang="cs-CZ" sz="900" b="1"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56507038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r>
                        <a:rPr lang="cs-CZ" sz="900" b="1" err="1">
                          <a:effectLst/>
                        </a:rPr>
                        <a:t>Sílné</a:t>
                      </a:r>
                      <a:r>
                        <a:rPr lang="cs-CZ" sz="900" b="1">
                          <a:effectLst/>
                        </a:rPr>
                        <a:t> stránky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1. V jakých oblastech se cítím nejsilnější?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33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2. Jaké jsou mé klíčové dovednosti?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529025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3. Které mé vlastnosti mě odlišují od ostatních?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516831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4. Co mě činí jedinečným v mé profesi nebo v mých osobních vztazích?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5803040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5. Kdy a v jakých situacích se cítím nejsebevědomější?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446013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r>
                        <a:rPr lang="cs-CZ" sz="900" b="1">
                          <a:effectLst/>
                        </a:rPr>
                        <a:t>Slabiny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1. Co považuji za své největší slabiny?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044144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2. V jakých situacích se často cítím nesvůj?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4336019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3. Jaké dovednosti bych měl zlepšit?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24580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4. Jaké chyby jsem v minulosti udělal kvůli těmto slabostem?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914861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5. Jaké negativní zvyky bych měl překonat?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612527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r>
                        <a:rPr lang="cs-CZ" sz="900" b="1">
                          <a:effectLst/>
                        </a:rPr>
                        <a:t>Příležitosti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1. Jaké příležitosti mám pro osobní růst a rozvoj?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480093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2. Které trendy nebo změny v mém okolí mohou přinést příležitosti pro mě?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095203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3. Jaký typ lidí nebo zdrojů mohu vyhledat, abych maximalizoval tyto příležitosti?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05130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4. Jaké nové dovednosti mohu získat, abych využil tyto příležitosti?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787061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5. Jak mohu využít své silné stránky k využití těchto příležitostí?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574123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r>
                        <a:rPr lang="cs-CZ" sz="900" b="1">
                          <a:effectLst/>
                        </a:rPr>
                        <a:t>Hrozby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1. Co může ohrozit můj osobní nebo profesní růst?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907803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2. Jaké vnější faktory by mohly negativně ovlivnit mé plány nebo cíle?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0067937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3. Jaké osobní slabiny mohou vést k potenciálním hrozbám v budoucnosti?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2107527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4. S jakými překážkami jsem se v minulosti setkal a co bych mohl udělat jinak?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750609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5. Jak mohu předcházet těmto hrozbám?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546306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r>
                        <a:rPr lang="cs-CZ" sz="900" b="1">
                          <a:effectLst/>
                        </a:rPr>
                        <a:t>Bariéry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1. Jaké vnitřní překážky mě brání v dosažení mých cílů?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26124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2. Existují vnější překážky nebo omezení, která mě omezují?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981948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3. Jaké myšlenkové vzory nebo přesvědčení mě mohou zadržovat?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107411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4. Jsou v mé blízkosti nějaké osoby nebo situace, které mě brzdí?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2369241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fontAlgn="base"/>
                      <a:endParaRPr lang="cs-CZ" sz="9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900">
                          <a:effectLst/>
                        </a:rPr>
                        <a:t>5. Jak mohu překonat tyto bariéry a dosáhnout svých cílů?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51405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D698BA52-5E4E-EAFD-C188-11EC5398E241}"/>
              </a:ext>
            </a:extLst>
          </p:cNvPr>
          <p:cNvSpPr txBox="1"/>
          <p:nvPr/>
        </p:nvSpPr>
        <p:spPr>
          <a:xfrm>
            <a:off x="3711" y="9953"/>
            <a:ext cx="16150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Verdana"/>
              </a:rPr>
              <a:t>SWOT/ B – rozvoj sebepoznání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98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t v šachové partii">
            <a:extLst>
              <a:ext uri="{FF2B5EF4-FFF2-40B4-BE49-F238E27FC236}">
                <a16:creationId xmlns:a16="http://schemas.microsoft.com/office/drawing/2014/main" id="{0760971D-6EB4-02BB-413F-CEA147DAD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" r="4" b="4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4" y="609600"/>
            <a:ext cx="4029076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356" y="1071350"/>
            <a:ext cx="3581372" cy="1339382"/>
          </a:xfrm>
        </p:spPr>
        <p:txBody>
          <a:bodyPr>
            <a:normAutofit/>
          </a:bodyPr>
          <a:lstStyle/>
          <a:p>
            <a:pPr algn="ctr"/>
            <a:r>
              <a:rPr lang="cs-CZ" sz="3100"/>
              <a:t>Cvičení</a:t>
            </a:r>
            <a:endParaRPr lang="en-US" sz="31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499" y="399531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1989" y="2547257"/>
            <a:ext cx="3343834" cy="3109740"/>
          </a:xfrm>
        </p:spPr>
        <p:txBody>
          <a:bodyPr anchor="ctr">
            <a:normAutofit/>
          </a:bodyPr>
          <a:lstStyle/>
          <a:p>
            <a:r>
              <a:rPr lang="cs-CZ" sz="1600"/>
              <a:t>Vzpomeňte si na situaci z praxe/života, kdy jste se cítili nejistí či bezradní a na situaci, kdy jste se cítili sebevědomě. </a:t>
            </a:r>
          </a:p>
          <a:p>
            <a:r>
              <a:rPr lang="cs-CZ" sz="1600"/>
              <a:t>Svoje situace popište kolegovi, kolegyni. </a:t>
            </a:r>
            <a:endParaRPr lang="cs-CZ" sz="1600">
              <a:ea typeface="Verdana"/>
            </a:endParaRPr>
          </a:p>
          <a:p>
            <a:r>
              <a:rPr lang="cs-CZ" sz="1600"/>
              <a:t>Pobavte se o tom, co bylo příčinou této nejistoty a pocitu jistoty.</a:t>
            </a:r>
            <a:endParaRPr lang="cs-CZ" sz="1600">
              <a:ea typeface="Verdana"/>
            </a:endParaRPr>
          </a:p>
          <a:p>
            <a:r>
              <a:rPr lang="cs-CZ" sz="1600"/>
              <a:t>Co tyto zkušenosti mohou znamenat z hlediska sebepoznání?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1855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5B160-F5FE-79D1-6284-BA8850B1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09" y="43067"/>
            <a:ext cx="1852974" cy="1143796"/>
          </a:xfrm>
        </p:spPr>
        <p:txBody>
          <a:bodyPr/>
          <a:lstStyle/>
          <a:p>
            <a:r>
              <a:rPr lang="cs-CZ" sz="1800">
                <a:ea typeface="Verdana"/>
              </a:rPr>
              <a:t>SWAIN analýza:</a:t>
            </a:r>
            <a:br>
              <a:rPr lang="cs-CZ" sz="1800">
                <a:ea typeface="Verdana"/>
              </a:rPr>
            </a:br>
            <a:r>
              <a:rPr lang="cs-CZ" sz="1800">
                <a:ea typeface="Verdana"/>
              </a:rPr>
              <a:t>sebepoznání</a:t>
            </a:r>
            <a:br>
              <a:rPr lang="cs-CZ" sz="1800">
                <a:ea typeface="Verdana"/>
              </a:rPr>
            </a:br>
            <a:endParaRPr lang="cs-CZ" sz="180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36FB897-E4A7-2170-7C7F-161A17BFF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9438"/>
              </p:ext>
            </p:extLst>
          </p:nvPr>
        </p:nvGraphicFramePr>
        <p:xfrm>
          <a:off x="1585859" y="0"/>
          <a:ext cx="7558420" cy="684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569">
                  <a:extLst>
                    <a:ext uri="{9D8B030D-6E8A-4147-A177-3AD203B41FA5}">
                      <a16:colId xmlns:a16="http://schemas.microsoft.com/office/drawing/2014/main" val="1725405072"/>
                    </a:ext>
                  </a:extLst>
                </a:gridCol>
                <a:gridCol w="5858851">
                  <a:extLst>
                    <a:ext uri="{9D8B030D-6E8A-4147-A177-3AD203B41FA5}">
                      <a16:colId xmlns:a16="http://schemas.microsoft.com/office/drawing/2014/main" val="2356837151"/>
                    </a:ext>
                  </a:extLst>
                </a:gridCol>
              </a:tblGrid>
              <a:tr h="256980">
                <a:tc>
                  <a:txBody>
                    <a:bodyPr/>
                    <a:lstStyle/>
                    <a:p>
                      <a:pPr fontAlgn="b"/>
                      <a:r>
                        <a:rPr lang="cs-CZ" sz="1050">
                          <a:effectLst/>
                        </a:rPr>
                        <a:t>Kategorie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cs-CZ" sz="1050">
                          <a:effectLst/>
                        </a:rPr>
                        <a:t>Otázky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32762803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r>
                        <a:rPr lang="cs-CZ" sz="1050" err="1">
                          <a:effectLst/>
                        </a:rPr>
                        <a:t>Sílné</a:t>
                      </a:r>
                      <a:r>
                        <a:rPr lang="cs-CZ" sz="1050">
                          <a:effectLst/>
                        </a:rPr>
                        <a:t> stránky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1. V jakých oblastech se cítím nejsilnější?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5426770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2. Jaké jsou mé klíčové dovednosti?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891987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3. Které mé vlastnosti mě odlišují od ostatních?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097789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4. V čem mě ostatní často chválí?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6423766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5. Kdy a v jakých situacích se cítím nejsebevědomější?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366408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Slabiny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1. V jakých oblastech mám největší potíže?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474247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2. Které dovednosti bych měl zlepšit?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785295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3. V jakých situacích se často cítím nesvůj?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741875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4. Jaké zvyky bych měl překonat?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097981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5. Co považuji za svou největší osobní výzvu?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652815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Ambice/ aspirace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1. Jaké jsou mé střednědobé a dlouhodobé cíle?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076211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2. Co mě motivuje k dosažení těchto cílů?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321610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3. Jaká vize nebo sny mě pohání vpřed?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616863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4. V jakých oblastech chci dosáhnout výjimečných výsledků?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054706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5. Jaké kroky jsem připraven udělat, abych dosáhl svých ambicí?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52037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Zájmy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1. Jaké aktivity mě nejvíce baví?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314920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2. Jak trávím svůj volný čas?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405563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3. Které koníčky nebo záliby mě obohacují?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5010886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4. Jaké téma či obor bych rád v budoucnu prozkoumal více?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584436"/>
                  </a:ext>
                </a:extLst>
              </a:tr>
              <a:tr h="420513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5. Existují zájmy, které by mohly pomoci v mém osobním nebo profesním růstu?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122874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1. Co potřebuji k dosažení svých cílů a ambicí?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177097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2. Jaké zdroje, nástroje nebo podporu potřebuji?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895588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3. Co mi chybí k plnému využití mých schopností?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946994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4. Jaké situace nebo prostředí nejlépe vyhovují mým potřebám?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5133911"/>
                  </a:ext>
                </a:extLst>
              </a:tr>
              <a:tr h="256980">
                <a:tc>
                  <a:txBody>
                    <a:bodyPr/>
                    <a:lstStyle/>
                    <a:p>
                      <a:pPr fontAlgn="base"/>
                      <a:endParaRPr lang="cs-CZ" sz="105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1050">
                          <a:effectLst/>
                        </a:rPr>
                        <a:t>5. Co mohu udělat pro naplnění svých aktuálních potřeb?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811315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C41BD72-83E1-598F-5E5E-0FCCDB8BA337}"/>
              </a:ext>
            </a:extLst>
          </p:cNvPr>
          <p:cNvSpPr txBox="1"/>
          <p:nvPr/>
        </p:nvSpPr>
        <p:spPr>
          <a:xfrm>
            <a:off x="3200400" y="3200400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7286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Parašutisté tvořící formaci nad mraky">
            <a:extLst>
              <a:ext uri="{FF2B5EF4-FFF2-40B4-BE49-F238E27FC236}">
                <a16:creationId xmlns:a16="http://schemas.microsoft.com/office/drawing/2014/main" id="{5CBD8172-0BCC-8932-5838-C1CA90B92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5" r="614" b="5"/>
          <a:stretch/>
        </p:blipFill>
        <p:spPr>
          <a:xfrm>
            <a:off x="20" y="-11728"/>
            <a:ext cx="9143980" cy="6869728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27563" y="49183"/>
            <a:ext cx="4488873" cy="9144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5CB176-9B65-3C54-EE53-EF093123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83" y="3735248"/>
            <a:ext cx="6531181" cy="19140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C00AB-A319-FAE4-8DDD-4BD8A1C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83" y="5656912"/>
            <a:ext cx="6531181" cy="7756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</a:rPr>
              <a:t>Jaké cíle, sny mě naplňují energií a optimismem? 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A6A79260-DC16-1E89-E412-78DBD431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3168" y="4514"/>
            <a:ext cx="1880100" cy="1683387"/>
            <a:chOff x="9534627" y="4514"/>
            <a:chExt cx="2884678" cy="193714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D6409-0F5D-2C86-7C2D-CD581A70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6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6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6" y="30810"/>
                    <a:pt x="386071" y="95930"/>
                  </a:cubicBezTo>
                  <a:cubicBezTo>
                    <a:pt x="259506" y="161051"/>
                    <a:pt x="165229" y="266255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27FEF39C-B200-AB91-50E5-AA69C0462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7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7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7" y="30809"/>
                    <a:pt x="386071" y="95930"/>
                  </a:cubicBezTo>
                  <a:cubicBezTo>
                    <a:pt x="259506" y="161051"/>
                    <a:pt x="165229" y="266254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F57CAB-3859-C6CD-2A74-2FE32FF2C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061467">
              <a:off x="10003253" y="-464112"/>
              <a:ext cx="1000157" cy="1937410"/>
            </a:xfrm>
            <a:custGeom>
              <a:avLst/>
              <a:gdLst>
                <a:gd name="connsiteX0" fmla="*/ 1000157 w 1000157"/>
                <a:gd name="connsiteY0" fmla="*/ 1102232 h 1937410"/>
                <a:gd name="connsiteX1" fmla="*/ 890809 w 1000157"/>
                <a:gd name="connsiteY1" fmla="*/ 1420244 h 1937410"/>
                <a:gd name="connsiteX2" fmla="*/ 830886 w 1000157"/>
                <a:gd name="connsiteY2" fmla="*/ 1430049 h 1937410"/>
                <a:gd name="connsiteX3" fmla="*/ 625381 w 1000157"/>
                <a:gd name="connsiteY3" fmla="*/ 1421725 h 1937410"/>
                <a:gd name="connsiteX4" fmla="*/ 394115 w 1000157"/>
                <a:gd name="connsiteY4" fmla="*/ 1353020 h 1937410"/>
                <a:gd name="connsiteX5" fmla="*/ 227806 w 1000157"/>
                <a:gd name="connsiteY5" fmla="*/ 1262595 h 1937410"/>
                <a:gd name="connsiteX6" fmla="*/ 222077 w 1000157"/>
                <a:gd name="connsiteY6" fmla="*/ 1293937 h 1937410"/>
                <a:gd name="connsiteX7" fmla="*/ 257021 w 1000157"/>
                <a:gd name="connsiteY7" fmla="*/ 1521425 h 1937410"/>
                <a:gd name="connsiteX8" fmla="*/ 329718 w 1000157"/>
                <a:gd name="connsiteY8" fmla="*/ 1788932 h 1937410"/>
                <a:gd name="connsiteX9" fmla="*/ 358171 w 1000157"/>
                <a:gd name="connsiteY9" fmla="*/ 1866810 h 1937410"/>
                <a:gd name="connsiteX10" fmla="*/ 162274 w 1000157"/>
                <a:gd name="connsiteY10" fmla="*/ 1937410 h 1937410"/>
                <a:gd name="connsiteX11" fmla="*/ 40999 w 1000157"/>
                <a:gd name="connsiteY11" fmla="*/ 1530780 h 1937410"/>
                <a:gd name="connsiteX12" fmla="*/ 130 w 1000157"/>
                <a:gd name="connsiteY12" fmla="*/ 1094879 h 1937410"/>
                <a:gd name="connsiteX13" fmla="*/ 77747 w 1000157"/>
                <a:gd name="connsiteY13" fmla="*/ 588060 h 1937410"/>
                <a:gd name="connsiteX14" fmla="*/ 199588 w 1000157"/>
                <a:gd name="connsiteY14" fmla="*/ 280523 h 1937410"/>
                <a:gd name="connsiteX15" fmla="*/ 306776 w 1000157"/>
                <a:gd name="connsiteY15" fmla="*/ 111727 h 1937410"/>
                <a:gd name="connsiteX16" fmla="*/ 416130 w 1000157"/>
                <a:gd name="connsiteY16" fmla="*/ 0 h 1937410"/>
                <a:gd name="connsiteX17" fmla="*/ 493343 w 1000157"/>
                <a:gd name="connsiteY17" fmla="*/ 215052 h 1937410"/>
                <a:gd name="connsiteX18" fmla="*/ 488736 w 1000157"/>
                <a:gd name="connsiteY18" fmla="*/ 439153 h 1937410"/>
                <a:gd name="connsiteX19" fmla="*/ 374038 w 1000157"/>
                <a:gd name="connsiteY19" fmla="*/ 651386 h 1937410"/>
                <a:gd name="connsiteX20" fmla="*/ 375640 w 1000157"/>
                <a:gd name="connsiteY20" fmla="*/ 679923 h 1937410"/>
                <a:gd name="connsiteX21" fmla="*/ 646830 w 1000157"/>
                <a:gd name="connsiteY21" fmla="*/ 526786 h 1937410"/>
                <a:gd name="connsiteX22" fmla="*/ 965722 w 1000157"/>
                <a:gd name="connsiteY22" fmla="*/ 454195 h 1937410"/>
                <a:gd name="connsiteX23" fmla="*/ 973884 w 1000157"/>
                <a:gd name="connsiteY23" fmla="*/ 458787 h 1937410"/>
                <a:gd name="connsiteX24" fmla="*/ 933346 w 1000157"/>
                <a:gd name="connsiteY24" fmla="*/ 595705 h 1937410"/>
                <a:gd name="connsiteX25" fmla="*/ 790087 w 1000157"/>
                <a:gd name="connsiteY25" fmla="*/ 785667 h 1937410"/>
                <a:gd name="connsiteX26" fmla="*/ 608178 w 1000157"/>
                <a:gd name="connsiteY26" fmla="*/ 939447 h 1937410"/>
                <a:gd name="connsiteX27" fmla="*/ 386518 w 1000157"/>
                <a:gd name="connsiteY27" fmla="*/ 1057102 h 1937410"/>
                <a:gd name="connsiteX28" fmla="*/ 496842 w 1000157"/>
                <a:gd name="connsiteY28" fmla="*/ 1070816 h 1937410"/>
                <a:gd name="connsiteX29" fmla="*/ 845020 w 1000157"/>
                <a:gd name="connsiteY29" fmla="*/ 1072001 h 1937410"/>
                <a:gd name="connsiteX30" fmla="*/ 985924 w 1000157"/>
                <a:gd name="connsiteY30" fmla="*/ 1097986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57" h="1937410">
                  <a:moveTo>
                    <a:pt x="1000157" y="1102232"/>
                  </a:moveTo>
                  <a:lnTo>
                    <a:pt x="890809" y="1420244"/>
                  </a:lnTo>
                  <a:lnTo>
                    <a:pt x="830886" y="1430049"/>
                  </a:lnTo>
                  <a:cubicBezTo>
                    <a:pt x="753449" y="1439654"/>
                    <a:pt x="698175" y="1434563"/>
                    <a:pt x="625381" y="1421725"/>
                  </a:cubicBezTo>
                  <a:cubicBezTo>
                    <a:pt x="552586" y="1408887"/>
                    <a:pt x="460377" y="1379541"/>
                    <a:pt x="394115" y="1353020"/>
                  </a:cubicBezTo>
                  <a:cubicBezTo>
                    <a:pt x="327853" y="1326498"/>
                    <a:pt x="238957" y="1270351"/>
                    <a:pt x="227806" y="1262595"/>
                  </a:cubicBezTo>
                  <a:cubicBezTo>
                    <a:pt x="216655" y="1254837"/>
                    <a:pt x="217208" y="1250799"/>
                    <a:pt x="222077" y="1293937"/>
                  </a:cubicBezTo>
                  <a:cubicBezTo>
                    <a:pt x="226946" y="1337076"/>
                    <a:pt x="239081" y="1438925"/>
                    <a:pt x="257021" y="1521425"/>
                  </a:cubicBezTo>
                  <a:cubicBezTo>
                    <a:pt x="274961" y="1603924"/>
                    <a:pt x="302922" y="1709752"/>
                    <a:pt x="329718" y="1788932"/>
                  </a:cubicBezTo>
                  <a:lnTo>
                    <a:pt x="358171" y="1866810"/>
                  </a:lnTo>
                  <a:cubicBezTo>
                    <a:pt x="306835" y="1903850"/>
                    <a:pt x="211687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8"/>
                    <a:pt x="130" y="1094879"/>
                  </a:cubicBezTo>
                  <a:cubicBezTo>
                    <a:pt x="1852" y="940150"/>
                    <a:pt x="44504" y="723786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7"/>
                    <a:pt x="306776" y="111727"/>
                  </a:cubicBezTo>
                  <a:cubicBezTo>
                    <a:pt x="340133" y="70559"/>
                    <a:pt x="385416" y="11405"/>
                    <a:pt x="416130" y="0"/>
                  </a:cubicBezTo>
                  <a:cubicBezTo>
                    <a:pt x="459534" y="74707"/>
                    <a:pt x="477949" y="136046"/>
                    <a:pt x="493343" y="215052"/>
                  </a:cubicBezTo>
                  <a:cubicBezTo>
                    <a:pt x="505787" y="309500"/>
                    <a:pt x="505983" y="354742"/>
                    <a:pt x="488736" y="439153"/>
                  </a:cubicBezTo>
                  <a:cubicBezTo>
                    <a:pt x="471153" y="525202"/>
                    <a:pt x="392887" y="611257"/>
                    <a:pt x="374038" y="651386"/>
                  </a:cubicBezTo>
                  <a:cubicBezTo>
                    <a:pt x="355188" y="691514"/>
                    <a:pt x="330175" y="700690"/>
                    <a:pt x="375640" y="679923"/>
                  </a:cubicBezTo>
                  <a:cubicBezTo>
                    <a:pt x="421105" y="659158"/>
                    <a:pt x="548483" y="564408"/>
                    <a:pt x="646830" y="526786"/>
                  </a:cubicBezTo>
                  <a:cubicBezTo>
                    <a:pt x="745176" y="489165"/>
                    <a:pt x="936630" y="451491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8"/>
                    <a:pt x="958960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6"/>
                    <a:pt x="392691" y="1049620"/>
                    <a:pt x="386518" y="1057102"/>
                  </a:cubicBezTo>
                  <a:cubicBezTo>
                    <a:pt x="380344" y="1064584"/>
                    <a:pt x="420424" y="1068334"/>
                    <a:pt x="496842" y="1070816"/>
                  </a:cubicBezTo>
                  <a:cubicBezTo>
                    <a:pt x="573259" y="1073299"/>
                    <a:pt x="743805" y="1061595"/>
                    <a:pt x="845020" y="1072001"/>
                  </a:cubicBezTo>
                  <a:cubicBezTo>
                    <a:pt x="895627" y="1077203"/>
                    <a:pt x="942667" y="1086821"/>
                    <a:pt x="985924" y="10979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647B7B6-B12B-DDFA-E170-0805D756F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10058270" y="1322265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416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Typy reflexivity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Schönova kniha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reflective</a:t>
            </a:r>
            <a:r>
              <a:rPr lang="cs-CZ"/>
              <a:t> </a:t>
            </a:r>
            <a:r>
              <a:rPr lang="cs-CZ" err="1"/>
              <a:t>practitioner</a:t>
            </a:r>
            <a:r>
              <a:rPr lang="cs-CZ"/>
              <a:t> (Schön, 1983): </a:t>
            </a:r>
          </a:p>
          <a:p>
            <a:r>
              <a:rPr lang="cs-CZ" i="1"/>
              <a:t>reflexe-po-jednání</a:t>
            </a:r>
            <a:r>
              <a:rPr lang="cs-CZ"/>
              <a:t> (</a:t>
            </a:r>
            <a:r>
              <a:rPr lang="cs-CZ" err="1"/>
              <a:t>reflection</a:t>
            </a:r>
            <a:r>
              <a:rPr lang="cs-CZ"/>
              <a:t>-on-</a:t>
            </a:r>
            <a:r>
              <a:rPr lang="cs-CZ" err="1"/>
              <a:t>action</a:t>
            </a:r>
            <a:r>
              <a:rPr lang="cs-CZ"/>
              <a:t>) a</a:t>
            </a:r>
            <a:r>
              <a:rPr lang="cs-CZ" i="1"/>
              <a:t> </a:t>
            </a:r>
          </a:p>
          <a:p>
            <a:r>
              <a:rPr lang="cs-CZ" i="1"/>
              <a:t>reflexe-při-jednání</a:t>
            </a:r>
            <a:r>
              <a:rPr lang="cs-CZ"/>
              <a:t> (</a:t>
            </a:r>
            <a:r>
              <a:rPr lang="cs-CZ" err="1"/>
              <a:t>reflection</a:t>
            </a:r>
            <a:r>
              <a:rPr lang="cs-CZ"/>
              <a:t>-in-</a:t>
            </a:r>
            <a:r>
              <a:rPr lang="cs-CZ" err="1"/>
              <a:t>action</a:t>
            </a:r>
            <a:r>
              <a:rPr lang="cs-CZ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9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834156-5F3F-24D5-FD8C-FA7BF918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3500">
                <a:solidFill>
                  <a:srgbClr val="FFFFFF"/>
                </a:solidFill>
                <a:ea typeface="Verdana"/>
              </a:rPr>
              <a:t>Motivace</a:t>
            </a:r>
            <a:endParaRPr lang="cs-CZ" sz="35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FACFA-86E4-4453-B41A-48B08A96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r>
              <a:rPr lang="cs-CZ" sz="1700">
                <a:ea typeface="Verdana"/>
              </a:rPr>
              <a:t>Důležitou stránkou sebepoznání je to, co nás motivuje. </a:t>
            </a:r>
          </a:p>
          <a:p>
            <a:r>
              <a:rPr lang="cs-CZ" sz="1700">
                <a:ea typeface="Verdana"/>
              </a:rPr>
              <a:t>Řada teorií motivace: </a:t>
            </a:r>
          </a:p>
          <a:p>
            <a:pPr lvl="1"/>
            <a:r>
              <a:rPr lang="cs-CZ" sz="1700">
                <a:ea typeface="Verdana"/>
              </a:rPr>
              <a:t>Obsahové (Maslow, McGregor, Herzberg)</a:t>
            </a:r>
          </a:p>
          <a:p>
            <a:pPr lvl="1"/>
            <a:r>
              <a:rPr lang="cs-CZ" sz="1700">
                <a:ea typeface="Verdana"/>
              </a:rPr>
              <a:t>Procesní  (Vroom, Lock a Latham, Adams)</a:t>
            </a:r>
            <a:endParaRPr lang="cs-CZ" sz="1700"/>
          </a:p>
          <a:p>
            <a:endParaRPr lang="cs-CZ" sz="1700">
              <a:ea typeface="Verdana"/>
            </a:endParaRPr>
          </a:p>
        </p:txBody>
      </p:sp>
      <p:pic>
        <p:nvPicPr>
          <p:cNvPr id="14" name="Picture 4" descr="Žluté papírové letadélko letící opačným směrem než několik šedých papírových letadélek">
            <a:extLst>
              <a:ext uri="{FF2B5EF4-FFF2-40B4-BE49-F238E27FC236}">
                <a16:creationId xmlns:a16="http://schemas.microsoft.com/office/drawing/2014/main" id="{F186810C-9E24-8B84-FFB1-277060AB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7" r="46315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C34BE7-BED5-E7D8-A21C-2763E965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3500">
                <a:solidFill>
                  <a:srgbClr val="FFFFFF"/>
                </a:solidFill>
                <a:ea typeface="Verdana"/>
              </a:rPr>
              <a:t>Teorie potřeb dle Maslowa (1954)</a:t>
            </a:r>
            <a:endParaRPr lang="cs-CZ" sz="35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E352F-12A1-CDDA-EBB9-BA45AA90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900">
                <a:ea typeface="+mn-lt"/>
                <a:cs typeface="+mn-lt"/>
              </a:rPr>
              <a:t>Abraham Maslow vytvořil hierarchii potřeb, která je často znázorňována ve formě pyramidy. Od spodní, základní úrovně k vyšším úrovním obsahuje tato pyramida pět hlavních kategorií potřeb:</a:t>
            </a:r>
            <a:endParaRPr lang="cs-CZ" sz="900">
              <a:ea typeface="Verdana"/>
            </a:endParaRPr>
          </a:p>
          <a:p>
            <a:r>
              <a:rPr lang="cs-CZ" sz="900" b="1">
                <a:ea typeface="+mn-lt"/>
                <a:cs typeface="+mn-lt"/>
              </a:rPr>
              <a:t>Fyziologické potřeby</a:t>
            </a:r>
            <a:r>
              <a:rPr lang="cs-CZ" sz="900">
                <a:ea typeface="+mn-lt"/>
                <a:cs typeface="+mn-lt"/>
              </a:rPr>
              <a:t>: Základní biologické potřeby nezbytné pro přežití, jako je potrava, voda, teplo, spánek a dýchání.</a:t>
            </a:r>
            <a:endParaRPr lang="cs-CZ" sz="900"/>
          </a:p>
          <a:p>
            <a:r>
              <a:rPr lang="cs-CZ" sz="900" b="1">
                <a:ea typeface="+mn-lt"/>
                <a:cs typeface="+mn-lt"/>
              </a:rPr>
              <a:t>Potřeby bezpečí</a:t>
            </a:r>
            <a:r>
              <a:rPr lang="cs-CZ" sz="900">
                <a:ea typeface="+mn-lt"/>
                <a:cs typeface="+mn-lt"/>
              </a:rPr>
              <a:t>: Po naplnění základních fyziologických potřeb se jedinci zaměřují na své bezpečí, což zahrnuje fyzické bezpečí, stabilní životní prostředí, ochranu před nemocemi a jinými hrozbami.</a:t>
            </a:r>
            <a:endParaRPr lang="cs-CZ" sz="900"/>
          </a:p>
          <a:p>
            <a:r>
              <a:rPr lang="cs-CZ" sz="900" b="1">
                <a:ea typeface="+mn-lt"/>
                <a:cs typeface="+mn-lt"/>
              </a:rPr>
              <a:t>Sociální potřeby</a:t>
            </a:r>
            <a:r>
              <a:rPr lang="cs-CZ" sz="900">
                <a:ea typeface="+mn-lt"/>
                <a:cs typeface="+mn-lt"/>
              </a:rPr>
              <a:t>: Tyto potřeby zahrnují pocit sounáležitosti, lásku, přátelství.</a:t>
            </a:r>
            <a:endParaRPr lang="cs-CZ" sz="900">
              <a:ea typeface="Verdana"/>
            </a:endParaRPr>
          </a:p>
          <a:p>
            <a:r>
              <a:rPr lang="cs-CZ" sz="900" b="1">
                <a:ea typeface="+mn-lt"/>
                <a:cs typeface="+mn-lt"/>
              </a:rPr>
              <a:t>Potřeba uznání a úcty</a:t>
            </a:r>
            <a:r>
              <a:rPr lang="cs-CZ" sz="900">
                <a:ea typeface="+mn-lt"/>
                <a:cs typeface="+mn-lt"/>
              </a:rPr>
              <a:t>: Jakmile jsou nalněny sociální potřeby, jedinci hledají uznání a respekt od ostatních. To může zahrnovat potřebu dosáhnout úspěchu, získat uznání a mít postavení.</a:t>
            </a:r>
            <a:endParaRPr lang="cs-CZ" sz="900"/>
          </a:p>
          <a:p>
            <a:r>
              <a:rPr lang="cs-CZ" sz="900" b="1">
                <a:ea typeface="+mn-lt"/>
                <a:cs typeface="+mn-lt"/>
              </a:rPr>
              <a:t>Potřeby seberealizace</a:t>
            </a:r>
            <a:r>
              <a:rPr lang="cs-CZ" sz="900">
                <a:ea typeface="+mn-lt"/>
                <a:cs typeface="+mn-lt"/>
              </a:rPr>
              <a:t>: Na nejvyšším stupni pyramidy je potřeba seberealizace. To zahrnuje naplnění vlastního potenciálu, osobní růst a sebepoznání.</a:t>
            </a:r>
            <a:endParaRPr lang="cs-CZ" sz="900"/>
          </a:p>
          <a:p>
            <a:pPr marL="0" indent="0">
              <a:buNone/>
            </a:pPr>
            <a:r>
              <a:rPr lang="cs-CZ" sz="900">
                <a:ea typeface="+mn-lt"/>
                <a:cs typeface="+mn-lt"/>
              </a:rPr>
              <a:t>Později Maslow rozšířil svou hierarchii, aby zahrnoval další potřebu - potřeba sebepřekonání.</a:t>
            </a:r>
            <a:endParaRPr lang="cs-CZ" sz="900">
              <a:ea typeface="Verdana"/>
            </a:endParaRPr>
          </a:p>
        </p:txBody>
      </p:sp>
      <p:pic>
        <p:nvPicPr>
          <p:cNvPr id="24" name="Picture 4" descr="Rostlina rašící puklinou v betonu">
            <a:extLst>
              <a:ext uri="{FF2B5EF4-FFF2-40B4-BE49-F238E27FC236}">
                <a16:creationId xmlns:a16="http://schemas.microsoft.com/office/drawing/2014/main" id="{ABFBEA19-2021-4B4B-CEFC-3335E144E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3" r="44219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AFD0F-A205-88BD-9D0F-C77E884C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/>
              <a:t>Teorie potřeb dle </a:t>
            </a:r>
            <a:r>
              <a:rPr lang="cs-CZ" err="1"/>
              <a:t>Maslowa</a:t>
            </a:r>
            <a:r>
              <a:rPr lang="cs-CZ"/>
              <a:t> (1954)</a:t>
            </a:r>
          </a:p>
        </p:txBody>
      </p:sp>
      <p:pic>
        <p:nvPicPr>
          <p:cNvPr id="4" name="Zástupný obsah 3" descr="Obsah obrázku text, řada/pruh, trojúhelník, Písmo&#10;&#10;Popis se vygeneroval automaticky.">
            <a:extLst>
              <a:ext uri="{FF2B5EF4-FFF2-40B4-BE49-F238E27FC236}">
                <a16:creationId xmlns:a16="http://schemas.microsoft.com/office/drawing/2014/main" id="{F455C1B9-F5BD-0B73-EC29-F98CE3092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458" y="1825625"/>
            <a:ext cx="4729083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416002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5F2269-E30F-9F90-4E86-6D5AD714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3500">
                <a:solidFill>
                  <a:srgbClr val="FFFFFF"/>
                </a:solidFill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3C800C-30FA-4573-D7F7-00C72FE6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cs-CZ" sz="1700"/>
              <a:t>Reflektivní praxe předpokládá, že jsme schopni zkoumat sebe sama, abychom lépe a přesněji rozuměli tomu co a jak vidíme. </a:t>
            </a:r>
          </a:p>
          <a:p>
            <a:r>
              <a:rPr lang="cs-CZ" sz="1700"/>
              <a:t>Prohloubení sebepoznání je tedy zásadní prvek reflektivní praxe. </a:t>
            </a:r>
          </a:p>
          <a:p>
            <a:r>
              <a:rPr lang="cs-CZ" sz="1700"/>
              <a:t>V této lekci se budeme věnovat </a:t>
            </a:r>
            <a:r>
              <a:rPr lang="cs-CZ" sz="1700" i="1"/>
              <a:t>konceptu metaforického zrcadla a jeho aplikaci v reflektivní praxi</a:t>
            </a:r>
            <a:r>
              <a:rPr lang="cs-CZ" sz="1700"/>
              <a:t>. </a:t>
            </a:r>
          </a:p>
          <a:p>
            <a:pPr marL="0" indent="0">
              <a:buNone/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0334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5C7CA2-1060-8A50-CF3B-DCC72BF3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>
                <a:ea typeface="Verdana"/>
              </a:rPr>
              <a:t>McGregorova teorie X a 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FEF0B-9352-E9E3-90E8-82035188D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0833"/>
            <a:ext cx="3822700" cy="41661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1400">
                <a:ea typeface="+mn-lt"/>
                <a:cs typeface="+mn-lt"/>
              </a:rPr>
              <a:t>Teorie X: lidé jsou motivováni svými základními potřebami  (tělesné potřeby, bezpečí)</a:t>
            </a:r>
          </a:p>
          <a:p>
            <a:pPr marL="0" indent="0">
              <a:buNone/>
            </a:pPr>
            <a:r>
              <a:rPr lang="cs-CZ" sz="1400">
                <a:ea typeface="+mn-lt"/>
                <a:cs typeface="+mn-lt"/>
              </a:rPr>
              <a:t>Zástupci tohoto přístupu věří, že: </a:t>
            </a:r>
            <a:endParaRPr lang="cs-CZ" sz="1400">
              <a:ea typeface="Verdana"/>
            </a:endParaRPr>
          </a:p>
          <a:p>
            <a:pPr marL="0" indent="0">
              <a:buNone/>
            </a:pPr>
            <a:r>
              <a:rPr lang="cs-CZ" sz="1400">
                <a:ea typeface="+mn-lt"/>
                <a:cs typeface="+mn-lt"/>
              </a:rPr>
              <a:t>1. Průměrný člověk má averzi k práci a vyhýbá se jí pokud může. </a:t>
            </a:r>
          </a:p>
          <a:p>
            <a:pPr marL="0" indent="0">
              <a:buNone/>
            </a:pPr>
            <a:r>
              <a:rPr lang="cs-CZ" sz="1400">
                <a:ea typeface="+mn-lt"/>
                <a:cs typeface="+mn-lt"/>
              </a:rPr>
              <a:t>2. Většina lidí musí být kontrolována a nucena k práci, aby dosáhla organizačních cílů. </a:t>
            </a:r>
          </a:p>
          <a:p>
            <a:pPr marL="0" indent="0">
              <a:buNone/>
            </a:pPr>
            <a:r>
              <a:rPr lang="cs-CZ" sz="1400">
                <a:ea typeface="+mn-lt"/>
                <a:cs typeface="+mn-lt"/>
              </a:rPr>
              <a:t>3. Průměrný člověk upřednostňuje být řízen než mít odpovědnost, je inherentně lenivý, nemá ambice a chce především bezpečnost. </a:t>
            </a:r>
          </a:p>
          <a:p>
            <a:pPr marL="0" indent="0">
              <a:buNone/>
            </a:pPr>
            <a:r>
              <a:rPr lang="cs-CZ" sz="1400">
                <a:ea typeface="+mn-lt"/>
                <a:cs typeface="+mn-lt"/>
              </a:rPr>
              <a:t>4. Lidé jsou primárně motivováni penězi a strachem z trestu. </a:t>
            </a:r>
          </a:p>
          <a:p>
            <a:pPr marL="0" indent="0">
              <a:buNone/>
            </a:pPr>
            <a:r>
              <a:rPr lang="cs-CZ" sz="1400">
                <a:ea typeface="+mn-lt"/>
                <a:cs typeface="+mn-lt"/>
              </a:rPr>
              <a:t>Vedoucí pracovníci, kteří věří v Teorii X, často uplatňují autoritativní styl vedení, kde kontrola a trest hrají klíčovou roli. </a:t>
            </a:r>
          </a:p>
          <a:p>
            <a:pPr marL="0" indent="0">
              <a:buNone/>
            </a:pPr>
            <a:endParaRPr lang="cs-CZ" sz="1400">
              <a:ea typeface="Verdan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CDAEB9-7225-B9D7-2A2F-97F1FFF0C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649" y="2010833"/>
            <a:ext cx="3822700" cy="416613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s-CZ" sz="1300">
                <a:cs typeface="Calibri"/>
              </a:rPr>
              <a:t>Teorie Y : lidé jsou motivováni vyššími potřebami (sounáležitost, úcta a sebenaplnění)</a:t>
            </a:r>
            <a:endParaRPr lang="en-US" sz="1300">
              <a:cs typeface="Calibri"/>
            </a:endParaRPr>
          </a:p>
          <a:p>
            <a:pPr marL="0" indent="0">
              <a:buNone/>
            </a:pPr>
            <a:r>
              <a:rPr lang="cs-CZ" sz="1300">
                <a:cs typeface="Calibri"/>
              </a:rPr>
              <a:t>Zástupci tohoto přístupu věří, že: </a:t>
            </a:r>
          </a:p>
          <a:p>
            <a:pPr marL="0" indent="0">
              <a:buNone/>
            </a:pPr>
            <a:r>
              <a:rPr lang="cs-CZ" sz="1300">
                <a:cs typeface="Calibri"/>
              </a:rPr>
              <a:t>1. Fyzická a duševní práce jsou stejně přirozené jako hra nebo odpočinek. Lidé budou automaticky chtít pracovat v odpovídajících podmínkách. </a:t>
            </a:r>
            <a:endParaRPr lang="en-US" sz="1300">
              <a:cs typeface="Calibri"/>
            </a:endParaRPr>
          </a:p>
          <a:p>
            <a:pPr marL="0" indent="0">
              <a:buNone/>
            </a:pPr>
            <a:r>
              <a:rPr lang="cs-CZ" sz="1300">
                <a:cs typeface="Calibri"/>
              </a:rPr>
              <a:t>2. Sebeřízení a sebekontrola jsou základní pro dosažení organizačních cílů. </a:t>
            </a:r>
            <a:endParaRPr lang="en-US" sz="1300">
              <a:cs typeface="Calibri"/>
            </a:endParaRPr>
          </a:p>
          <a:p>
            <a:pPr marL="0" indent="0">
              <a:buNone/>
            </a:pPr>
            <a:r>
              <a:rPr lang="cs-CZ" sz="1300">
                <a:cs typeface="Calibri"/>
              </a:rPr>
              <a:t>3. Průměrný člověk nejenže přijme odpovědnost, ale také ji hledá. </a:t>
            </a:r>
          </a:p>
          <a:p>
            <a:pPr marL="0" indent="0">
              <a:buNone/>
            </a:pPr>
            <a:r>
              <a:rPr lang="cs-CZ" sz="1300">
                <a:cs typeface="Calibri"/>
              </a:rPr>
              <a:t>4. Schopnost kreativity a inovace je široce rozšířená a nelze ji omezit jen na několik vybraných jednotlivců. </a:t>
            </a:r>
          </a:p>
          <a:p>
            <a:pPr marL="0" indent="0">
              <a:buNone/>
            </a:pPr>
            <a:r>
              <a:rPr lang="cs-CZ" sz="1300">
                <a:cs typeface="Calibri"/>
              </a:rPr>
              <a:t>5. Lidé jsou motivováni potřebou dosáhnout a vytvářet nové věci a sebereflexí. </a:t>
            </a:r>
          </a:p>
          <a:p>
            <a:pPr marL="0" indent="0">
              <a:buNone/>
            </a:pPr>
            <a:r>
              <a:rPr lang="cs-CZ" sz="1300">
                <a:cs typeface="Calibri"/>
              </a:rPr>
              <a:t>Vedoucí pracovníci, kteří věří v Teorii Y, obvykle uplatňují participativní styl vedení, kde důvěra, respekt a povzbuzení ke kreativitě hrají klíčovou roli. </a:t>
            </a:r>
          </a:p>
        </p:txBody>
      </p:sp>
    </p:spTree>
    <p:extLst>
      <p:ext uri="{BB962C8B-B14F-4D97-AF65-F5344CB8AC3E}">
        <p14:creationId xmlns:p14="http://schemas.microsoft.com/office/powerpoint/2010/main" val="36016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48B4F-0A89-9B8E-F2D2-B82A41FD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500" err="1">
                <a:ea typeface="Verdana"/>
              </a:rPr>
              <a:t>Herzbergova</a:t>
            </a:r>
            <a:r>
              <a:rPr lang="cs-CZ" sz="3500">
                <a:ea typeface="Verdana"/>
              </a:rPr>
              <a:t> teorie dvou faktorů</a:t>
            </a:r>
            <a:endParaRPr lang="cs-CZ" sz="35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CF462F4-4933-A6AD-328D-3E4C2C321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>
                <a:cs typeface="Calibri"/>
              </a:rPr>
              <a:t>Motivační faktory (faktory spokojenosti)</a:t>
            </a:r>
            <a:r>
              <a:rPr lang="cs-CZ" sz="1400" b="0">
                <a:cs typeface="Calibri"/>
              </a:rPr>
              <a:t>: </a:t>
            </a:r>
            <a:endParaRPr lang="cs-CZ" sz="14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B0A71-ADE4-300A-69B8-0054823FBC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buAutoNum type="arabicPeriod"/>
            </a:pPr>
            <a:r>
              <a:rPr lang="cs-CZ" sz="1100">
                <a:ea typeface="+mn-lt"/>
                <a:cs typeface="+mn-lt"/>
              </a:rPr>
              <a:t>Tyto faktory, když jsou přítomny, zvyšují spokojenost a motivaci zaměstnanců. Nepřítomnost těchto faktorů však nevede nutně k nespokojenosti. Mezi tyto faktory patří:</a:t>
            </a:r>
            <a:endParaRPr lang="en-US" sz="11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cs-CZ" sz="1100">
                <a:ea typeface="+mn-lt"/>
                <a:cs typeface="+mn-lt"/>
              </a:rPr>
              <a:t>Uznání za odvedenou práci</a:t>
            </a:r>
            <a:endParaRPr lang="en-US" sz="11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cs-CZ" sz="1100">
                <a:ea typeface="+mn-lt"/>
                <a:cs typeface="+mn-lt"/>
              </a:rPr>
              <a:t>Práce sama o sobě (obsah práce)</a:t>
            </a:r>
            <a:endParaRPr lang="en-US" sz="11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cs-CZ" sz="1100">
                <a:ea typeface="+mn-lt"/>
                <a:cs typeface="+mn-lt"/>
              </a:rPr>
              <a:t>Postup a růst v kariéře</a:t>
            </a:r>
            <a:endParaRPr lang="en-US" sz="11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cs-CZ" sz="1100">
                <a:ea typeface="+mn-lt"/>
                <a:cs typeface="+mn-lt"/>
              </a:rPr>
              <a:t>Zodpovědnost</a:t>
            </a:r>
            <a:endParaRPr lang="en-US" sz="11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cs-CZ" sz="1100">
                <a:ea typeface="+mn-lt"/>
                <a:cs typeface="+mn-lt"/>
              </a:rPr>
              <a:t>Možnost osobního rozvoje a seberealizace</a:t>
            </a:r>
            <a:endParaRPr lang="en-US" sz="1100">
              <a:ea typeface="+mn-lt"/>
              <a:cs typeface="+mn-lt"/>
            </a:endParaRPr>
          </a:p>
          <a:p>
            <a:pPr marL="0" indent="0">
              <a:buNone/>
            </a:pPr>
            <a:endParaRPr lang="en-US" sz="1050" b="1">
              <a:ea typeface="+mn-lt"/>
              <a:cs typeface="+mn-lt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33E57FB-F0ED-71E8-E5A4-CB231FA79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1400">
                <a:cs typeface="Calibri"/>
              </a:rPr>
              <a:t>Hygienické faktory (faktory nespokojenosti)</a:t>
            </a:r>
            <a:r>
              <a:rPr lang="cs-CZ" sz="1400" b="0">
                <a:cs typeface="Calibri"/>
              </a:rPr>
              <a:t>: </a:t>
            </a:r>
            <a:endParaRPr lang="cs-CZ" sz="1400">
              <a:cs typeface="Calibri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3F1999-4414-8F85-8E8F-B71592231C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endParaRPr lang="cs-CZ" sz="1100">
              <a:cs typeface="Calibri"/>
            </a:endParaRPr>
          </a:p>
          <a:p>
            <a:pPr>
              <a:buAutoNum type="arabicPeriod"/>
            </a:pPr>
            <a:r>
              <a:rPr lang="cs-CZ" sz="1100">
                <a:cs typeface="Calibri"/>
              </a:rPr>
              <a:t>Tyto faktory, když nejsou správně zvládnuty, mohou vést k nespokojenosti na pracovišti. Pokud jsou však správně zvládnuty, neznamená to automaticky větší spokojenost, ale spíše absence nespokojenosti. Mezi tyto faktory patří:</a:t>
            </a:r>
            <a:endParaRPr lang="cs-CZ">
              <a:cs typeface="Calibri" panose="020F0502020204030204"/>
            </a:endParaRPr>
          </a:p>
          <a:p>
            <a:pPr>
              <a:buAutoNum type="arabicPeriod"/>
            </a:pPr>
            <a:r>
              <a:rPr lang="cs-CZ" sz="1100">
                <a:cs typeface="Calibri"/>
              </a:rPr>
              <a:t>Plat a výhody</a:t>
            </a:r>
          </a:p>
          <a:p>
            <a:pPr>
              <a:buAutoNum type="arabicPeriod"/>
            </a:pPr>
            <a:r>
              <a:rPr lang="cs-CZ" sz="1100">
                <a:cs typeface="Calibri"/>
              </a:rPr>
              <a:t>Podmínky pracovního prostředí</a:t>
            </a:r>
          </a:p>
          <a:p>
            <a:pPr>
              <a:buAutoNum type="arabicPeriod"/>
            </a:pPr>
            <a:r>
              <a:rPr lang="cs-CZ" sz="1100">
                <a:cs typeface="Calibri"/>
              </a:rPr>
              <a:t>Vztahy s kolegy</a:t>
            </a:r>
          </a:p>
          <a:p>
            <a:pPr>
              <a:buAutoNum type="arabicPeriod"/>
            </a:pPr>
            <a:r>
              <a:rPr lang="cs-CZ" sz="1100">
                <a:cs typeface="Calibri"/>
              </a:rPr>
              <a:t>Vedení a dozor</a:t>
            </a:r>
          </a:p>
          <a:p>
            <a:pPr>
              <a:buAutoNum type="arabicPeriod"/>
            </a:pPr>
            <a:r>
              <a:rPr lang="cs-CZ" sz="1100">
                <a:cs typeface="Calibri"/>
              </a:rPr>
              <a:t>Politika a administrativa firmy</a:t>
            </a:r>
          </a:p>
          <a:p>
            <a:pPr>
              <a:buAutoNum type="arabicPeriod"/>
            </a:pPr>
            <a:r>
              <a:rPr lang="cs-CZ" sz="1100">
                <a:cs typeface="Calibri"/>
              </a:rPr>
              <a:t>Osobní život a pracovní doba</a:t>
            </a:r>
            <a:endParaRPr lang="en-US" sz="1100">
              <a:cs typeface="Calibri"/>
            </a:endParaRPr>
          </a:p>
          <a:p>
            <a:pPr lvl="1"/>
            <a:endParaRPr lang="cs-CZ" sz="1100">
              <a:cs typeface="Calibri"/>
            </a:endParaRPr>
          </a:p>
          <a:p>
            <a:endParaRPr lang="cs-CZ">
              <a:cs typeface="Calibri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ED2D7E0-4E24-8731-4EC5-79A5910DD315}"/>
              </a:ext>
            </a:extLst>
          </p:cNvPr>
          <p:cNvSpPr txBox="1"/>
          <p:nvPr/>
        </p:nvSpPr>
        <p:spPr>
          <a:xfrm>
            <a:off x="632915" y="5708176"/>
            <a:ext cx="85093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/>
              <a:t>Shrnutí: Zatímco motivační faktory jsou spojeny s povahou samotné práce, hygienické faktory se týkají podmínek, za kterých je práce prováděna. Herzberg argumentoval, že pro skutečnou motivaci a zvýšení pracovní spokojenosti je třeba se zaměřit na motivační faktory, zatímco hygienické faktory mohou předejít nespokojenosti, ale samy o sobě významně nezvyšují motivaci. ​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98D0611-26C0-089B-3BE2-6D856323FCC5}"/>
              </a:ext>
            </a:extLst>
          </p:cNvPr>
          <p:cNvSpPr txBox="1"/>
          <p:nvPr/>
        </p:nvSpPr>
        <p:spPr>
          <a:xfrm>
            <a:off x="632915" y="1528549"/>
            <a:ext cx="78781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200">
                <a:cs typeface="Arial"/>
              </a:rPr>
              <a:t>Frederick </a:t>
            </a:r>
            <a:r>
              <a:rPr lang="cs-CZ" sz="1200" err="1">
                <a:cs typeface="Arial"/>
              </a:rPr>
              <a:t>Herzberg</a:t>
            </a:r>
            <a:r>
              <a:rPr lang="cs-CZ" sz="1200">
                <a:cs typeface="Arial"/>
              </a:rPr>
              <a:t> (1959) ve svých studiích zkoumal, jaké faktory na pracovišti vedou k pracovní spokojenosti a jaké k nespokojenosti. Jeho výzkum vedl k identifikaci dvou</a:t>
            </a:r>
            <a:r>
              <a:rPr lang="cs-CZ" sz="1050">
                <a:cs typeface="Arial"/>
              </a:rPr>
              <a:t> </a:t>
            </a:r>
            <a:r>
              <a:rPr lang="cs-CZ" sz="1200">
                <a:cs typeface="Arial"/>
              </a:rPr>
              <a:t>skupin faktorů:​</a:t>
            </a:r>
            <a:endParaRPr lang="cs-CZ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40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4B337-1FF0-47B1-BEC1-ECC6201F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38265"/>
            <a:ext cx="2292469" cy="2909296"/>
          </a:xfrm>
        </p:spPr>
        <p:txBody>
          <a:bodyPr anchor="t">
            <a:normAutofit/>
          </a:bodyPr>
          <a:lstStyle/>
          <a:p>
            <a:r>
              <a:rPr lang="cs-CZ" sz="2800" err="1">
                <a:ea typeface="Verdana"/>
              </a:rPr>
              <a:t>Vroomova</a:t>
            </a:r>
            <a:r>
              <a:rPr lang="cs-CZ" sz="2800">
                <a:ea typeface="Verdana"/>
              </a:rPr>
              <a:t> teorie očekávání</a:t>
            </a:r>
            <a:endParaRPr lang="cs-CZ" sz="2800"/>
          </a:p>
        </p:txBody>
      </p:sp>
      <p:cxnSp>
        <p:nvCxnSpPr>
          <p:cNvPr id="36" name="Straight Connector 20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0D9CC-F3D8-74EC-EAE8-3B91C81B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66" y="753376"/>
            <a:ext cx="4995772" cy="5434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1100">
                <a:ea typeface="+mn-lt"/>
                <a:cs typeface="+mn-lt"/>
              </a:rPr>
              <a:t>Victor </a:t>
            </a:r>
            <a:r>
              <a:rPr lang="cs-CZ" sz="1100" err="1">
                <a:ea typeface="+mn-lt"/>
                <a:cs typeface="+mn-lt"/>
              </a:rPr>
              <a:t>Vroom</a:t>
            </a:r>
            <a:r>
              <a:rPr lang="cs-CZ" sz="1100">
                <a:ea typeface="+mn-lt"/>
                <a:cs typeface="+mn-lt"/>
              </a:rPr>
              <a:t> představil teorii motivace, známou jako Teorie očekávání (nebo </a:t>
            </a:r>
            <a:r>
              <a:rPr lang="cs-CZ" sz="1100" err="1">
                <a:ea typeface="+mn-lt"/>
                <a:cs typeface="+mn-lt"/>
              </a:rPr>
              <a:t>Expectancy</a:t>
            </a:r>
            <a:r>
              <a:rPr lang="cs-CZ" sz="1100">
                <a:ea typeface="+mn-lt"/>
                <a:cs typeface="+mn-lt"/>
              </a:rPr>
              <a:t> </a:t>
            </a:r>
            <a:r>
              <a:rPr lang="cs-CZ" sz="1100" err="1">
                <a:ea typeface="+mn-lt"/>
                <a:cs typeface="+mn-lt"/>
              </a:rPr>
              <a:t>Theory</a:t>
            </a:r>
            <a:r>
              <a:rPr lang="cs-CZ" sz="1100">
                <a:ea typeface="+mn-lt"/>
                <a:cs typeface="+mn-lt"/>
              </a:rPr>
              <a:t>). Tato teorie zkoumá, jakým způsobem jednotlivci rozhodují o různých chováních v závislosti na jejich očekávání, zda jejich úsilí povede k požadovaným výsledkům a odměnám. </a:t>
            </a:r>
            <a:endParaRPr lang="cs-CZ" sz="1100"/>
          </a:p>
          <a:p>
            <a:r>
              <a:rPr lang="cs-CZ" sz="1100">
                <a:ea typeface="+mn-lt"/>
                <a:cs typeface="+mn-lt"/>
              </a:rPr>
              <a:t>Teorie očekávání se skládá ze tří klíčových komponent:</a:t>
            </a:r>
          </a:p>
          <a:p>
            <a:endParaRPr lang="cs-CZ" sz="1100">
              <a:ea typeface="+mn-lt"/>
              <a:cs typeface="+mn-lt"/>
            </a:endParaRPr>
          </a:p>
          <a:p>
            <a:pPr lvl="1"/>
            <a:r>
              <a:rPr lang="cs-CZ" sz="1100" u="sng">
                <a:ea typeface="+mn-lt"/>
                <a:cs typeface="+mn-lt"/>
              </a:rPr>
              <a:t>Očekávání</a:t>
            </a:r>
            <a:r>
              <a:rPr lang="cs-CZ" sz="1100">
                <a:ea typeface="+mn-lt"/>
                <a:cs typeface="+mn-lt"/>
              </a:rPr>
              <a:t> (</a:t>
            </a:r>
            <a:r>
              <a:rPr lang="cs-CZ" sz="1100" err="1">
                <a:ea typeface="+mn-lt"/>
                <a:cs typeface="+mn-lt"/>
              </a:rPr>
              <a:t>Expectancy</a:t>
            </a:r>
            <a:r>
              <a:rPr lang="cs-CZ" sz="1100">
                <a:ea typeface="+mn-lt"/>
                <a:cs typeface="+mn-lt"/>
              </a:rPr>
              <a:t>): Jedná se o víru jednotlivce, že jeho úsilí povede k dosažení požadovaného výkonu. Jinými slovy, je to odhad pravděpodobnosti, že úsilí povede k úspěchu. Například, "Pokud se opravdu snažím, budu schopen dokončit tento projekt včas?" </a:t>
            </a:r>
          </a:p>
          <a:p>
            <a:pPr lvl="1"/>
            <a:r>
              <a:rPr lang="cs-CZ" sz="1100" u="sng" err="1">
                <a:ea typeface="+mn-lt"/>
                <a:cs typeface="+mn-lt"/>
              </a:rPr>
              <a:t>Instrumentalita</a:t>
            </a:r>
            <a:r>
              <a:rPr lang="cs-CZ" sz="1100">
                <a:ea typeface="+mn-lt"/>
                <a:cs typeface="+mn-lt"/>
              </a:rPr>
              <a:t> (</a:t>
            </a:r>
            <a:r>
              <a:rPr lang="cs-CZ" sz="1100" err="1">
                <a:ea typeface="+mn-lt"/>
                <a:cs typeface="+mn-lt"/>
              </a:rPr>
              <a:t>Instrumentality</a:t>
            </a:r>
            <a:r>
              <a:rPr lang="cs-CZ" sz="1100">
                <a:ea typeface="+mn-lt"/>
                <a:cs typeface="+mn-lt"/>
              </a:rPr>
              <a:t>): To je vnímání vztahu mezi výkonem a výsledkem. Jedná se o víru, že pokud dosáhnu určitého výkonu, obdržím požadovanou odměnu nebo výsledek. Například, "Pokud tento projekt dokončím včas, dostanu bonus?" </a:t>
            </a:r>
          </a:p>
          <a:p>
            <a:pPr lvl="1"/>
            <a:r>
              <a:rPr lang="cs-CZ" sz="1100" u="sng">
                <a:ea typeface="+mn-lt"/>
                <a:cs typeface="+mn-lt"/>
              </a:rPr>
              <a:t>Valence</a:t>
            </a:r>
            <a:r>
              <a:rPr lang="cs-CZ" sz="1100">
                <a:ea typeface="+mn-lt"/>
                <a:cs typeface="+mn-lt"/>
              </a:rPr>
              <a:t> (Valence): Hodnota nebo význam, který jednotlivec přikládá odměně. Je to subjektivní vnímání atraktivnosti odměny pro jednotlivce. Například, "Jak moc si cením toho bonusu nebo jiné odměny?" </a:t>
            </a:r>
          </a:p>
          <a:p>
            <a:pPr lvl="1"/>
            <a:endParaRPr lang="cs-CZ" sz="1100">
              <a:ea typeface="+mn-lt"/>
              <a:cs typeface="+mn-lt"/>
            </a:endParaRPr>
          </a:p>
          <a:p>
            <a:r>
              <a:rPr lang="cs-CZ" sz="1100">
                <a:ea typeface="+mn-lt"/>
                <a:cs typeface="+mn-lt"/>
              </a:rPr>
              <a:t>Podle </a:t>
            </a:r>
            <a:r>
              <a:rPr lang="cs-CZ" sz="1100" err="1">
                <a:ea typeface="+mn-lt"/>
                <a:cs typeface="+mn-lt"/>
              </a:rPr>
              <a:t>Vroomovy</a:t>
            </a:r>
            <a:r>
              <a:rPr lang="cs-CZ" sz="1100">
                <a:ea typeface="+mn-lt"/>
                <a:cs typeface="+mn-lt"/>
              </a:rPr>
              <a:t> teorie je motivace výsledkem těchto tří komponent. Jinými slovy: </a:t>
            </a:r>
          </a:p>
          <a:p>
            <a:pPr lvl="1"/>
            <a:r>
              <a:rPr lang="cs-CZ" sz="1100">
                <a:ea typeface="+mn-lt"/>
                <a:cs typeface="+mn-lt"/>
              </a:rPr>
              <a:t>Motivace = Očekávání x </a:t>
            </a:r>
            <a:r>
              <a:rPr lang="cs-CZ" sz="1100" err="1">
                <a:ea typeface="+mn-lt"/>
                <a:cs typeface="+mn-lt"/>
              </a:rPr>
              <a:t>Instrumentalita</a:t>
            </a:r>
            <a:r>
              <a:rPr lang="cs-CZ" sz="1100">
                <a:ea typeface="+mn-lt"/>
                <a:cs typeface="+mn-lt"/>
              </a:rPr>
              <a:t> x Valence. </a:t>
            </a:r>
          </a:p>
          <a:p>
            <a:r>
              <a:rPr lang="cs-CZ" sz="1100">
                <a:ea typeface="+mn-lt"/>
                <a:cs typeface="+mn-lt"/>
              </a:rPr>
              <a:t>Pokud jedna z těchto složek je nulová (nebo velmi nízká), motivace bude také nulová (nebo velmi nízká). </a:t>
            </a:r>
          </a:p>
          <a:p>
            <a:r>
              <a:rPr lang="cs-CZ" sz="1100">
                <a:ea typeface="+mn-lt"/>
                <a:cs typeface="+mn-lt"/>
              </a:rPr>
              <a:t>Příklad: </a:t>
            </a:r>
            <a:r>
              <a:rPr lang="cs-CZ" sz="1100" i="1">
                <a:ea typeface="+mn-lt"/>
                <a:cs typeface="+mn-lt"/>
              </a:rPr>
              <a:t>Pokud pracovník věří, že sebelepší výkon nebude oceněn (nízká </a:t>
            </a:r>
            <a:r>
              <a:rPr lang="cs-CZ" sz="1100" i="1" err="1">
                <a:ea typeface="+mn-lt"/>
                <a:cs typeface="+mn-lt"/>
              </a:rPr>
              <a:t>instrumentalita</a:t>
            </a:r>
            <a:r>
              <a:rPr lang="cs-CZ" sz="1100" i="1">
                <a:ea typeface="+mn-lt"/>
                <a:cs typeface="+mn-lt"/>
              </a:rPr>
              <a:t>) nebo pokud nevidí hodnotu v odměně (nízká valence), nebude motivován k vynikajícímu výkonu, i když věří, že jeho úsilí může vést k vysokému výkonu (vysoké očekávání). Tato teorie nabízí důležité poznatky pro manažery a vedoucí pracovníky o tom, jak efektivně motivovat své týmy tím, že zohlední jejich očekávání, odměny a hodnoty.</a:t>
            </a:r>
            <a:endParaRPr lang="cs-CZ" sz="1100" i="1"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835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2AD82-F7A2-E505-DDB8-4873158B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Verdana"/>
              </a:rPr>
              <a:t>Teorie cílů od Edwina A. Locka a Garyho P. </a:t>
            </a:r>
            <a:r>
              <a:rPr lang="cs-CZ" err="1">
                <a:ea typeface="Verdana"/>
              </a:rPr>
              <a:t>Lathama</a:t>
            </a:r>
            <a:endParaRPr lang="cs-CZ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F43D7-F64F-7DCE-A27F-F8D0F995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>
                <a:ea typeface="+mn-lt"/>
                <a:cs typeface="+mn-lt"/>
              </a:rPr>
              <a:t>Teorie stanovování cílů od Edwina A. Locka a Garyho P. </a:t>
            </a:r>
            <a:r>
              <a:rPr lang="cs-CZ" err="1">
                <a:ea typeface="+mn-lt"/>
                <a:cs typeface="+mn-lt"/>
              </a:rPr>
              <a:t>Lathama</a:t>
            </a:r>
            <a:r>
              <a:rPr lang="cs-CZ">
                <a:ea typeface="+mn-lt"/>
                <a:cs typeface="+mn-lt"/>
              </a:rPr>
              <a:t> je populární a široce uznávaná teorie motivace, která se zaměřuje na to, jak cíle ovlivňují výkon a motivaci jednotlivců. </a:t>
            </a:r>
          </a:p>
          <a:p>
            <a:r>
              <a:rPr lang="cs-CZ">
                <a:ea typeface="+mn-lt"/>
                <a:cs typeface="+mn-lt"/>
              </a:rPr>
              <a:t>Locke a </a:t>
            </a:r>
            <a:r>
              <a:rPr lang="cs-CZ" err="1">
                <a:ea typeface="+mn-lt"/>
                <a:cs typeface="+mn-lt"/>
              </a:rPr>
              <a:t>Latham</a:t>
            </a:r>
            <a:r>
              <a:rPr lang="cs-CZ">
                <a:ea typeface="+mn-lt"/>
                <a:cs typeface="+mn-lt"/>
              </a:rPr>
              <a:t> zjistili, že stanovení konkrétních a náročných cílů může významně zlepšit výkon v mnoha situacích. </a:t>
            </a:r>
          </a:p>
          <a:p>
            <a:r>
              <a:rPr lang="cs-CZ">
                <a:ea typeface="+mn-lt"/>
                <a:cs typeface="+mn-lt"/>
              </a:rPr>
              <a:t>Zde jsou klíčové principy teorie stanovování cílů: </a:t>
            </a:r>
          </a:p>
          <a:p>
            <a:pPr lvl="1"/>
            <a:r>
              <a:rPr lang="cs-CZ">
                <a:ea typeface="+mn-lt"/>
                <a:cs typeface="+mn-lt"/>
              </a:rPr>
              <a:t>Jasnost cíle: Konkrétní a jasně definované cíle vede k lepšímu výkonu než obecné nebo vágní cíle. Čím konkrétnější je cíl, tím lépe jednotlivec rozumí, co se od něj očekává, a může své úsilí přizpůsobit k dosažení tohoto cíle. </a:t>
            </a:r>
          </a:p>
          <a:p>
            <a:pPr lvl="1"/>
            <a:r>
              <a:rPr lang="cs-CZ">
                <a:ea typeface="+mn-lt"/>
                <a:cs typeface="+mn-lt"/>
              </a:rPr>
              <a:t>Náročnost cíle: Náročné cíle zvyšují výkon více než snadné cíle. Avšak je důležité, aby byly cíle realistické a dosažitelné, protože příliš obtížné cíle mohou působit demotivujícím dojmem. </a:t>
            </a:r>
          </a:p>
          <a:p>
            <a:pPr lvl="1"/>
            <a:r>
              <a:rPr lang="cs-CZ">
                <a:ea typeface="+mn-lt"/>
                <a:cs typeface="+mn-lt"/>
              </a:rPr>
              <a:t>Zpětná vazba: Informace o tom, jak se jednotlivec vypořádává s dosahováním svých cílů, je klíčová. Zpětná vazba umožňuje jednotlivci upravit své úsilí, strategie nebo taktiky, aby dosáhl stanovených cílů. </a:t>
            </a:r>
          </a:p>
          <a:p>
            <a:pPr lvl="1"/>
            <a:r>
              <a:rPr lang="cs-CZ">
                <a:ea typeface="+mn-lt"/>
                <a:cs typeface="+mn-lt"/>
              </a:rPr>
              <a:t>Závazek: Aby cíle skutečně ovlivnily výkon, musí být jednotlivci zavázáni k jejich dosažení. Závazek je silnější, pokud si jednotlivec sám stanoví cíl, ale i cíle stanovené ostatními mohou být efektivní, pokud existuje dostatečný důvod k jejich dosažení. </a:t>
            </a:r>
          </a:p>
          <a:p>
            <a:pPr lvl="1"/>
            <a:r>
              <a:rPr lang="cs-CZ">
                <a:ea typeface="+mn-lt"/>
                <a:cs typeface="+mn-lt"/>
              </a:rPr>
              <a:t>Komplexnost úkolů: Pro složité úkoly může být vhodné poskytnout více času a případně nastavit několik </a:t>
            </a:r>
            <a:r>
              <a:rPr lang="cs-CZ" err="1">
                <a:ea typeface="+mn-lt"/>
                <a:cs typeface="+mn-lt"/>
              </a:rPr>
              <a:t>meziměřítek</a:t>
            </a:r>
            <a:r>
              <a:rPr lang="cs-CZ">
                <a:ea typeface="+mn-lt"/>
                <a:cs typeface="+mn-lt"/>
              </a:rPr>
              <a:t> na cestě k dosažení hlavního cíle, aby byla zachována motivace a zaměření. Locke a </a:t>
            </a:r>
            <a:r>
              <a:rPr lang="cs-CZ" err="1">
                <a:ea typeface="+mn-lt"/>
                <a:cs typeface="+mn-lt"/>
              </a:rPr>
              <a:t>Latham</a:t>
            </a:r>
            <a:r>
              <a:rPr lang="cs-CZ">
                <a:ea typeface="+mn-lt"/>
                <a:cs typeface="+mn-lt"/>
              </a:rPr>
              <a:t> také zdůraznili, že náročnost cíle a odhodlanost cíle naplnit musí jít ruku v ruce. Náročné cíle bez závazku (odhodlání) nebudou pravděpodobně dosaženy. </a:t>
            </a:r>
          </a:p>
          <a:p>
            <a:pPr marL="342900" lvl="1" indent="-342900"/>
            <a:r>
              <a:rPr lang="cs-CZ" sz="1800">
                <a:ea typeface="+mn-lt"/>
                <a:cs typeface="+mn-lt"/>
              </a:rPr>
              <a:t>Teorie stanovování cílů je často používána v organizacích k zvýšení produktivity, vedení zaměstnanců a osobnímu rozvoji. Je základem pro mnoho technik řízení výkonnosti a plánování osobního rozvoje.</a:t>
            </a:r>
          </a:p>
        </p:txBody>
      </p:sp>
    </p:spTree>
    <p:extLst>
      <p:ext uri="{BB962C8B-B14F-4D97-AF65-F5344CB8AC3E}">
        <p14:creationId xmlns:p14="http://schemas.microsoft.com/office/powerpoint/2010/main" val="3146123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619BCF-ED07-5E90-F992-77422DF6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r>
              <a:rPr lang="cs-CZ">
                <a:ea typeface="Verdana"/>
              </a:rPr>
              <a:t>Teorie Daniela Pinka</a:t>
            </a:r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D31F3-7D3D-413E-4BC5-08F820FD3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9" r="44017" b="6250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8D64D5-D9D7-1894-BA20-DBA48D081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269" y="1894884"/>
            <a:ext cx="5640789" cy="47110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200">
                <a:ea typeface="+mn-lt"/>
                <a:cs typeface="+mn-lt"/>
              </a:rPr>
              <a:t>Daniel Pink je autorem knihy "Drive: </a:t>
            </a:r>
            <a:r>
              <a:rPr lang="cs-CZ" sz="1200" err="1">
                <a:ea typeface="+mn-lt"/>
                <a:cs typeface="+mn-lt"/>
              </a:rPr>
              <a:t>The</a:t>
            </a:r>
            <a:r>
              <a:rPr lang="cs-CZ" sz="1200">
                <a:ea typeface="+mn-lt"/>
                <a:cs typeface="+mn-lt"/>
              </a:rPr>
              <a:t> </a:t>
            </a:r>
            <a:r>
              <a:rPr lang="cs-CZ" sz="1200" err="1">
                <a:ea typeface="+mn-lt"/>
                <a:cs typeface="+mn-lt"/>
              </a:rPr>
              <a:t>Surprising</a:t>
            </a:r>
            <a:r>
              <a:rPr lang="cs-CZ" sz="1200">
                <a:ea typeface="+mn-lt"/>
                <a:cs typeface="+mn-lt"/>
              </a:rPr>
              <a:t> </a:t>
            </a:r>
            <a:r>
              <a:rPr lang="cs-CZ" sz="1200" err="1">
                <a:ea typeface="+mn-lt"/>
                <a:cs typeface="+mn-lt"/>
              </a:rPr>
              <a:t>Truth</a:t>
            </a:r>
            <a:r>
              <a:rPr lang="cs-CZ" sz="1200">
                <a:ea typeface="+mn-lt"/>
                <a:cs typeface="+mn-lt"/>
              </a:rPr>
              <a:t> </a:t>
            </a:r>
            <a:r>
              <a:rPr lang="cs-CZ" sz="1200" err="1">
                <a:ea typeface="+mn-lt"/>
                <a:cs typeface="+mn-lt"/>
              </a:rPr>
              <a:t>About</a:t>
            </a:r>
            <a:r>
              <a:rPr lang="cs-CZ" sz="1200">
                <a:ea typeface="+mn-lt"/>
                <a:cs typeface="+mn-lt"/>
              </a:rPr>
              <a:t> </a:t>
            </a:r>
            <a:r>
              <a:rPr lang="cs-CZ" sz="1200" err="1">
                <a:ea typeface="+mn-lt"/>
                <a:cs typeface="+mn-lt"/>
              </a:rPr>
              <a:t>What</a:t>
            </a:r>
            <a:r>
              <a:rPr lang="cs-CZ" sz="1200">
                <a:ea typeface="+mn-lt"/>
                <a:cs typeface="+mn-lt"/>
              </a:rPr>
              <a:t> </a:t>
            </a:r>
            <a:r>
              <a:rPr lang="cs-CZ" sz="1200" err="1">
                <a:ea typeface="+mn-lt"/>
                <a:cs typeface="+mn-lt"/>
              </a:rPr>
              <a:t>Motivates</a:t>
            </a:r>
            <a:r>
              <a:rPr lang="cs-CZ" sz="1200">
                <a:ea typeface="+mn-lt"/>
                <a:cs typeface="+mn-lt"/>
              </a:rPr>
              <a:t> </a:t>
            </a:r>
            <a:r>
              <a:rPr lang="cs-CZ" sz="1200" err="1">
                <a:ea typeface="+mn-lt"/>
                <a:cs typeface="+mn-lt"/>
              </a:rPr>
              <a:t>Us</a:t>
            </a:r>
            <a:r>
              <a:rPr lang="cs-CZ" sz="1200">
                <a:ea typeface="+mn-lt"/>
                <a:cs typeface="+mn-lt"/>
              </a:rPr>
              <a:t>" (česky "Pohon: Překvapivá pravda o tom, co nás motivuje"), ve které argumentuje, že tradiční metody motivace (často založené na odměnách a trestech) nejsou v dnešním světě znalostní ekonomiky nejefektivnější. Pink zkoumá, co lidi skutečně motivuje, a tvrdí, že máme potřebu většího množství autonomie, mastery (mistrovství) a smyslu.</a:t>
            </a:r>
            <a:endParaRPr lang="cs-CZ" sz="1200">
              <a:ea typeface="Verdana"/>
              <a:cs typeface="Calibri"/>
            </a:endParaRPr>
          </a:p>
          <a:p>
            <a:r>
              <a:rPr lang="cs-CZ" sz="1200">
                <a:ea typeface="+mn-lt"/>
                <a:cs typeface="+mn-lt"/>
              </a:rPr>
              <a:t>Podle Pinka jsou klíčové prvky motivace:</a:t>
            </a:r>
            <a:endParaRPr lang="cs-CZ" sz="1200">
              <a:cs typeface="Calibri"/>
            </a:endParaRPr>
          </a:p>
          <a:p>
            <a:pPr lvl="1"/>
            <a:r>
              <a:rPr lang="cs-CZ" sz="1200" b="1">
                <a:ea typeface="+mn-lt"/>
                <a:cs typeface="+mn-lt"/>
              </a:rPr>
              <a:t>Autonomie</a:t>
            </a:r>
            <a:r>
              <a:rPr lang="cs-CZ" sz="1200">
                <a:ea typeface="+mn-lt"/>
                <a:cs typeface="+mn-lt"/>
              </a:rPr>
              <a:t>: Schopnost řídit se vlastní cestou a mít kontrolu nad svým pracovním životem. Autonomie umožňuje lidem mít větší kontrolu nad tím, co dělají, kdy to dělají, s kým to dělají a jak to dělají.</a:t>
            </a:r>
            <a:endParaRPr lang="cs-CZ" sz="1200">
              <a:ea typeface="Verdana"/>
              <a:cs typeface="Calibri"/>
            </a:endParaRPr>
          </a:p>
          <a:p>
            <a:pPr lvl="1"/>
            <a:r>
              <a:rPr lang="cs-CZ" sz="1200" b="1">
                <a:ea typeface="+mn-lt"/>
                <a:cs typeface="+mn-lt"/>
              </a:rPr>
              <a:t>Mistrovství (Mastery)</a:t>
            </a:r>
            <a:r>
              <a:rPr lang="cs-CZ" sz="1200">
                <a:ea typeface="+mn-lt"/>
                <a:cs typeface="+mn-lt"/>
              </a:rPr>
              <a:t>: Přání stát se v něčem skutečně dobrým a neustále se zlepšovat. Je to touha zvyšovat svou kompetenci a získávat nové dovednosti.</a:t>
            </a:r>
            <a:endParaRPr lang="cs-CZ" sz="1200">
              <a:ea typeface="Verdana"/>
              <a:cs typeface="Calibri"/>
            </a:endParaRPr>
          </a:p>
          <a:p>
            <a:pPr lvl="1"/>
            <a:r>
              <a:rPr lang="cs-CZ" sz="1200" b="1">
                <a:ea typeface="+mn-lt"/>
                <a:cs typeface="+mn-lt"/>
              </a:rPr>
              <a:t>Smysl (</a:t>
            </a:r>
            <a:r>
              <a:rPr lang="cs-CZ" sz="1200" b="1" err="1">
                <a:ea typeface="+mn-lt"/>
                <a:cs typeface="+mn-lt"/>
              </a:rPr>
              <a:t>Purpose</a:t>
            </a:r>
            <a:r>
              <a:rPr lang="cs-CZ" sz="1200" b="1">
                <a:ea typeface="+mn-lt"/>
                <a:cs typeface="+mn-lt"/>
              </a:rPr>
              <a:t>)</a:t>
            </a:r>
            <a:r>
              <a:rPr lang="cs-CZ" sz="1200">
                <a:ea typeface="+mn-lt"/>
                <a:cs typeface="+mn-lt"/>
              </a:rPr>
              <a:t>: Cítit, že vaše práce má skutečný význam a smysl, že přispívá k něčemu většímu než jste vy sami.</a:t>
            </a:r>
            <a:endParaRPr lang="cs-CZ" sz="1200">
              <a:ea typeface="Verdana"/>
              <a:cs typeface="Calibri"/>
            </a:endParaRPr>
          </a:p>
          <a:p>
            <a:r>
              <a:rPr lang="cs-CZ" sz="1200">
                <a:ea typeface="+mn-lt"/>
                <a:cs typeface="+mn-lt"/>
              </a:rPr>
              <a:t>Pink argumentuje, že když organizace a vedoucí pracovníci nabízejí zaměstnancům více autonomie, umožní jim pracovat na zlepšení svých dovedností a přispívají k vyššímu cíli, zaměstnanci jsou nejen více motivováni, ale také spokojenější a produktivnější.</a:t>
            </a:r>
            <a:endParaRPr lang="cs-CZ" sz="1200">
              <a:cs typeface="Calibri"/>
            </a:endParaRPr>
          </a:p>
          <a:p>
            <a:r>
              <a:rPr lang="cs-CZ" sz="1200">
                <a:ea typeface="+mn-lt"/>
                <a:cs typeface="+mn-lt"/>
              </a:rPr>
              <a:t>Jeho teorie se odlišuje od tradičních modelů motivace, které se často spoléhají na vnější odměny (jako jsou peníze nebo povýšení) nebo tresty k dosažení požadovaných výsledků. Pink tvrdí, že tato vnější motivace může být v krátkodobém horizontu účinná, ale v dlouhodobém měřítku může snížit vnitřní motivaci a snížit kvalitu výkonu.</a:t>
            </a:r>
            <a:endParaRPr lang="cs-CZ" sz="1200">
              <a:cs typeface="Calibri"/>
            </a:endParaRPr>
          </a:p>
          <a:p>
            <a:r>
              <a:rPr lang="cs-CZ" sz="1200">
                <a:ea typeface="+mn-lt"/>
                <a:cs typeface="+mn-lt"/>
              </a:rPr>
              <a:t>"Drive" byl široce diskutován a citován v oblasti řízení a personalistiky a nabízí nový pohled na to, jak motivovat moderní pracovní sílu, zvláště v sektorech, které vyžadují tvořivost a inovace.</a:t>
            </a:r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88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6C612-39F3-6966-63ED-B87D1899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83" y="741391"/>
            <a:ext cx="2526926" cy="1616203"/>
          </a:xfrm>
        </p:spPr>
        <p:txBody>
          <a:bodyPr anchor="b">
            <a:normAutofit/>
          </a:bodyPr>
          <a:lstStyle/>
          <a:p>
            <a:r>
              <a:rPr lang="cs-CZ" sz="2800">
                <a:ea typeface="Verdana"/>
              </a:rPr>
              <a:t>Cvičení</a:t>
            </a:r>
            <a:endParaRPr lang="cs-CZ" sz="2800"/>
          </a:p>
        </p:txBody>
      </p:sp>
      <p:pic>
        <p:nvPicPr>
          <p:cNvPr id="5" name="Picture 4" descr="Bílé kameny naskládané na sebe">
            <a:extLst>
              <a:ext uri="{FF2B5EF4-FFF2-40B4-BE49-F238E27FC236}">
                <a16:creationId xmlns:a16="http://schemas.microsoft.com/office/drawing/2014/main" id="{84E4745E-2FFB-1494-E9C8-E7BCBCC10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34" r="-3" b="-3"/>
          <a:stretch/>
        </p:blipFill>
        <p:spPr>
          <a:xfrm>
            <a:off x="20" y="10"/>
            <a:ext cx="5542677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55894" y="3271199"/>
            <a:ext cx="1630908" cy="5542697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2296081" y="2296080"/>
            <a:ext cx="6854280" cy="226211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346242" y="4425055"/>
            <a:ext cx="2196454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4E5CE-C997-5431-001C-0AE86032E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83" y="2533476"/>
            <a:ext cx="2526926" cy="3447832"/>
          </a:xfrm>
        </p:spPr>
        <p:txBody>
          <a:bodyPr anchor="t">
            <a:normAutofit/>
          </a:bodyPr>
          <a:lstStyle/>
          <a:p>
            <a:r>
              <a:rPr lang="cs-CZ" sz="1700">
                <a:ea typeface="Verdana"/>
              </a:rPr>
              <a:t>S ohledem na prezentované teorie si promyslete, co je zdrojem motivace v pracovním prostředí ro Vás. </a:t>
            </a: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91603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11026190-6B62-46DB-B5FF-9E0FF9BDC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id="{66DA0389-D66E-4727-8EFB-E60E6C412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8519" y="870265"/>
            <a:ext cx="7246962" cy="1603018"/>
          </a:xfrm>
          <a:custGeom>
            <a:avLst/>
            <a:gdLst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4055448 w 9662615"/>
              <a:gd name="connsiteY72" fmla="*/ 1528913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86537 w 9662615"/>
              <a:gd name="connsiteY72" fmla="*/ 1523612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652930 w 9662615"/>
              <a:gd name="connsiteY68" fmla="*/ 1539961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155638 w 9662615"/>
              <a:gd name="connsiteY47" fmla="*/ 1521938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5995105 w 9662615"/>
              <a:gd name="connsiteY36" fmla="*/ 1435236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435155 w 9662615"/>
              <a:gd name="connsiteY22" fmla="*/ 1397159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577675 w 9662615"/>
              <a:gd name="connsiteY20" fmla="*/ 1370461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505921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10961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743791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64453 w 9662615"/>
              <a:gd name="connsiteY74" fmla="*/ 1521660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67911 w 9662615"/>
              <a:gd name="connsiteY81" fmla="*/ 1526618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59871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30328 w 9662615"/>
              <a:gd name="connsiteY92" fmla="*/ 1499441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082104 w 9662615"/>
              <a:gd name="connsiteY49" fmla="*/ 1547781 h 1583140"/>
              <a:gd name="connsiteX50" fmla="*/ 5059484 w 9662615"/>
              <a:gd name="connsiteY50" fmla="*/ 1546802 h 1583140"/>
              <a:gd name="connsiteX51" fmla="*/ 5050958 w 9662615"/>
              <a:gd name="connsiteY51" fmla="*/ 1545776 h 1583140"/>
              <a:gd name="connsiteX52" fmla="*/ 5038524 w 9662615"/>
              <a:gd name="connsiteY52" fmla="*/ 1545675 h 1583140"/>
              <a:gd name="connsiteX53" fmla="*/ 5038223 w 9662615"/>
              <a:gd name="connsiteY53" fmla="*/ 1545881 h 1583140"/>
              <a:gd name="connsiteX54" fmla="*/ 5026564 w 9662615"/>
              <a:gd name="connsiteY54" fmla="*/ 1545376 h 1583140"/>
              <a:gd name="connsiteX55" fmla="*/ 4969433 w 9662615"/>
              <a:gd name="connsiteY55" fmla="*/ 1540263 h 1583140"/>
              <a:gd name="connsiteX56" fmla="*/ 4894799 w 9662615"/>
              <a:gd name="connsiteY56" fmla="*/ 1559476 h 1583140"/>
              <a:gd name="connsiteX57" fmla="*/ 4863775 w 9662615"/>
              <a:gd name="connsiteY57" fmla="*/ 1562633 h 1583140"/>
              <a:gd name="connsiteX58" fmla="*/ 4847242 w 9662615"/>
              <a:gd name="connsiteY58" fmla="*/ 1565435 h 1583140"/>
              <a:gd name="connsiteX59" fmla="*/ 4846237 w 9662615"/>
              <a:gd name="connsiteY59" fmla="*/ 1566331 h 1583140"/>
              <a:gd name="connsiteX60" fmla="*/ 4791466 w 9662615"/>
              <a:gd name="connsiteY60" fmla="*/ 1561324 h 1583140"/>
              <a:gd name="connsiteX61" fmla="*/ 4784247 w 9662615"/>
              <a:gd name="connsiteY61" fmla="*/ 1562342 h 1583140"/>
              <a:gd name="connsiteX62" fmla="*/ 4748477 w 9662615"/>
              <a:gd name="connsiteY62" fmla="*/ 1556925 h 1583140"/>
              <a:gd name="connsiteX63" fmla="*/ 4730033 w 9662615"/>
              <a:gd name="connsiteY63" fmla="*/ 1555274 h 1583140"/>
              <a:gd name="connsiteX64" fmla="*/ 4724747 w 9662615"/>
              <a:gd name="connsiteY64" fmla="*/ 1552439 h 1583140"/>
              <a:gd name="connsiteX65" fmla="*/ 4697562 w 9662615"/>
              <a:gd name="connsiteY65" fmla="*/ 1551206 h 1583140"/>
              <a:gd name="connsiteX66" fmla="*/ 4694469 w 9662615"/>
              <a:gd name="connsiteY66" fmla="*/ 1551958 h 1583140"/>
              <a:gd name="connsiteX67" fmla="*/ 4671940 w 9662615"/>
              <a:gd name="connsiteY67" fmla="*/ 1547617 h 1583140"/>
              <a:gd name="connsiteX68" fmla="*/ 4589320 w 9662615"/>
              <a:gd name="connsiteY68" fmla="*/ 1534660 h 1583140"/>
              <a:gd name="connsiteX69" fmla="*/ 4422155 w 9662615"/>
              <a:gd name="connsiteY69" fmla="*/ 1542059 h 1583140"/>
              <a:gd name="connsiteX70" fmla="*/ 4221826 w 9662615"/>
              <a:gd name="connsiteY70" fmla="*/ 1508923 h 1583140"/>
              <a:gd name="connsiteX71" fmla="*/ 4096601 w 9662615"/>
              <a:gd name="connsiteY71" fmla="*/ 1521563 h 1583140"/>
              <a:gd name="connsiteX72" fmla="*/ 3970635 w 9662615"/>
              <a:gd name="connsiteY72" fmla="*/ 1544815 h 1583140"/>
              <a:gd name="connsiteX73" fmla="*/ 3833906 w 9662615"/>
              <a:gd name="connsiteY73" fmla="*/ 1516637 h 1583140"/>
              <a:gd name="connsiteX74" fmla="*/ 3696258 w 9662615"/>
              <a:gd name="connsiteY74" fmla="*/ 1537563 h 1583140"/>
              <a:gd name="connsiteX75" fmla="*/ 3594070 w 9662615"/>
              <a:gd name="connsiteY75" fmla="*/ 1509422 h 1583140"/>
              <a:gd name="connsiteX76" fmla="*/ 3565233 w 9662615"/>
              <a:gd name="connsiteY76" fmla="*/ 1515122 h 1583140"/>
              <a:gd name="connsiteX77" fmla="*/ 3560267 w 9662615"/>
              <a:gd name="connsiteY77" fmla="*/ 1516288 h 1583140"/>
              <a:gd name="connsiteX78" fmla="*/ 3540258 w 9662615"/>
              <a:gd name="connsiteY78" fmla="*/ 1516976 h 1583140"/>
              <a:gd name="connsiteX79" fmla="*/ 3534780 w 9662615"/>
              <a:gd name="connsiteY79" fmla="*/ 1522141 h 1583140"/>
              <a:gd name="connsiteX80" fmla="*/ 3504783 w 9662615"/>
              <a:gd name="connsiteY80" fmla="*/ 1526739 h 1583140"/>
              <a:gd name="connsiteX81" fmla="*/ 3430805 w 9662615"/>
              <a:gd name="connsiteY81" fmla="*/ 1542521 h 1583140"/>
              <a:gd name="connsiteX82" fmla="*/ 3292707 w 9662615"/>
              <a:gd name="connsiteY82" fmla="*/ 1520490 h 1583140"/>
              <a:gd name="connsiteX83" fmla="*/ 3187872 w 9662615"/>
              <a:gd name="connsiteY83" fmla="*/ 1519991 h 1583140"/>
              <a:gd name="connsiteX84" fmla="*/ 3148026 w 9662615"/>
              <a:gd name="connsiteY84" fmla="*/ 1524777 h 1583140"/>
              <a:gd name="connsiteX85" fmla="*/ 3092394 w 9662615"/>
              <a:gd name="connsiteY85" fmla="*/ 1528115 h 1583140"/>
              <a:gd name="connsiteX86" fmla="*/ 2994200 w 9662615"/>
              <a:gd name="connsiteY86" fmla="*/ 1537857 h 1583140"/>
              <a:gd name="connsiteX87" fmla="*/ 2862301 w 9662615"/>
              <a:gd name="connsiteY87" fmla="*/ 1544250 h 1583140"/>
              <a:gd name="connsiteX88" fmla="*/ 2766335 w 9662615"/>
              <a:gd name="connsiteY88" fmla="*/ 1527662 h 1583140"/>
              <a:gd name="connsiteX89" fmla="*/ 2757836 w 9662615"/>
              <a:gd name="connsiteY89" fmla="*/ 1531371 h 1583140"/>
              <a:gd name="connsiteX90" fmla="*/ 2691555 w 9662615"/>
              <a:gd name="connsiteY90" fmla="*/ 1530283 h 1583140"/>
              <a:gd name="connsiteX91" fmla="*/ 2491676 w 9662615"/>
              <a:gd name="connsiteY91" fmla="*/ 1500859 h 1583140"/>
              <a:gd name="connsiteX92" fmla="*/ 2378036 w 9662615"/>
              <a:gd name="connsiteY92" fmla="*/ 1520645 h 1583140"/>
              <a:gd name="connsiteX93" fmla="*/ 2284269 w 9662615"/>
              <a:gd name="connsiteY93" fmla="*/ 1503068 h 1583140"/>
              <a:gd name="connsiteX94" fmla="*/ 2207104 w 9662615"/>
              <a:gd name="connsiteY94" fmla="*/ 1508888 h 1583140"/>
              <a:gd name="connsiteX95" fmla="*/ 2149226 w 9662615"/>
              <a:gd name="connsiteY95" fmla="*/ 1523409 h 1583140"/>
              <a:gd name="connsiteX96" fmla="*/ 2084783 w 9662615"/>
              <a:gd name="connsiteY96" fmla="*/ 1524245 h 1583140"/>
              <a:gd name="connsiteX97" fmla="*/ 2070075 w 9662615"/>
              <a:gd name="connsiteY97" fmla="*/ 1511285 h 1583140"/>
              <a:gd name="connsiteX98" fmla="*/ 2001057 w 9662615"/>
              <a:gd name="connsiteY98" fmla="*/ 1516449 h 1583140"/>
              <a:gd name="connsiteX99" fmla="*/ 1896330 w 9662615"/>
              <a:gd name="connsiteY99" fmla="*/ 1525725 h 1583140"/>
              <a:gd name="connsiteX100" fmla="*/ 1835994 w 9662615"/>
              <a:gd name="connsiteY100" fmla="*/ 1527678 h 1583140"/>
              <a:gd name="connsiteX101" fmla="*/ 1671119 w 9662615"/>
              <a:gd name="connsiteY101" fmla="*/ 1536701 h 1583140"/>
              <a:gd name="connsiteX102" fmla="*/ 1601337 w 9662615"/>
              <a:gd name="connsiteY102" fmla="*/ 1548552 h 1583140"/>
              <a:gd name="connsiteX103" fmla="*/ 1407755 w 9662615"/>
              <a:gd name="connsiteY103" fmla="*/ 1571444 h 1583140"/>
              <a:gd name="connsiteX104" fmla="*/ 1271994 w 9662615"/>
              <a:gd name="connsiteY104" fmla="*/ 1579471 h 1583140"/>
              <a:gd name="connsiteX105" fmla="*/ 1249226 w 9662615"/>
              <a:gd name="connsiteY105" fmla="*/ 1583140 h 1583140"/>
              <a:gd name="connsiteX106" fmla="*/ 1217719 w 9662615"/>
              <a:gd name="connsiteY106" fmla="*/ 1580863 h 1583140"/>
              <a:gd name="connsiteX107" fmla="*/ 1091432 w 9662615"/>
              <a:gd name="connsiteY107" fmla="*/ 1571003 h 1583140"/>
              <a:gd name="connsiteX108" fmla="*/ 992039 w 9662615"/>
              <a:gd name="connsiteY108" fmla="*/ 1556662 h 1583140"/>
              <a:gd name="connsiteX109" fmla="*/ 868264 w 9662615"/>
              <a:gd name="connsiteY109" fmla="*/ 1566392 h 1583140"/>
              <a:gd name="connsiteX110" fmla="*/ 792765 w 9662615"/>
              <a:gd name="connsiteY110" fmla="*/ 1563102 h 1583140"/>
              <a:gd name="connsiteX111" fmla="*/ 669055 w 9662615"/>
              <a:gd name="connsiteY111" fmla="*/ 1543638 h 1583140"/>
              <a:gd name="connsiteX112" fmla="*/ 506152 w 9662615"/>
              <a:gd name="connsiteY112" fmla="*/ 1549124 h 1583140"/>
              <a:gd name="connsiteX113" fmla="*/ 472797 w 9662615"/>
              <a:gd name="connsiteY113" fmla="*/ 1568904 h 1583140"/>
              <a:gd name="connsiteX114" fmla="*/ 427864 w 9662615"/>
              <a:gd name="connsiteY114" fmla="*/ 1580848 h 1583140"/>
              <a:gd name="connsiteX115" fmla="*/ 408381 w 9662615"/>
              <a:gd name="connsiteY115" fmla="*/ 1552940 h 1583140"/>
              <a:gd name="connsiteX116" fmla="*/ 267163 w 9662615"/>
              <a:gd name="connsiteY116" fmla="*/ 1531913 h 1583140"/>
              <a:gd name="connsiteX117" fmla="*/ 196644 w 9662615"/>
              <a:gd name="connsiteY117" fmla="*/ 1524565 h 1583140"/>
              <a:gd name="connsiteX118" fmla="*/ 86819 w 9662615"/>
              <a:gd name="connsiteY118" fmla="*/ 1519517 h 1583140"/>
              <a:gd name="connsiteX119" fmla="*/ 53369 w 9662615"/>
              <a:gd name="connsiteY119" fmla="*/ 1516853 h 1583140"/>
              <a:gd name="connsiteX120" fmla="*/ 2359 w 9662615"/>
              <a:gd name="connsiteY120" fmla="*/ 1515247 h 1583140"/>
              <a:gd name="connsiteX121" fmla="*/ 0 w 9662615"/>
              <a:gd name="connsiteY121" fmla="*/ 1514932 h 1583140"/>
              <a:gd name="connsiteX122" fmla="*/ 0 w 9662615"/>
              <a:gd name="connsiteY122" fmla="*/ 0 h 1583140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89320 w 9662615"/>
              <a:gd name="connsiteY68" fmla="*/ 1534660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71940 w 9662615"/>
              <a:gd name="connsiteY67" fmla="*/ 1547617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94469 w 9662615"/>
              <a:gd name="connsiteY66" fmla="*/ 1551958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894799 w 9662615"/>
              <a:gd name="connsiteY56" fmla="*/ 1559476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87534"/>
              <a:gd name="connsiteX1" fmla="*/ 9662615 w 9662615"/>
              <a:gd name="connsiteY1" fmla="*/ 0 h 1587534"/>
              <a:gd name="connsiteX2" fmla="*/ 9662615 w 9662615"/>
              <a:gd name="connsiteY2" fmla="*/ 1280346 h 1587534"/>
              <a:gd name="connsiteX3" fmla="*/ 9658420 w 9662615"/>
              <a:gd name="connsiteY3" fmla="*/ 1280106 h 1587534"/>
              <a:gd name="connsiteX4" fmla="*/ 9469546 w 9662615"/>
              <a:gd name="connsiteY4" fmla="*/ 1289837 h 1587534"/>
              <a:gd name="connsiteX5" fmla="*/ 9385895 w 9662615"/>
              <a:gd name="connsiteY5" fmla="*/ 1269203 h 1587534"/>
              <a:gd name="connsiteX6" fmla="*/ 9144767 w 9662615"/>
              <a:gd name="connsiteY6" fmla="*/ 1264120 h 1587534"/>
              <a:gd name="connsiteX7" fmla="*/ 8837252 w 9662615"/>
              <a:gd name="connsiteY7" fmla="*/ 1350515 h 1587534"/>
              <a:gd name="connsiteX8" fmla="*/ 8705466 w 9662615"/>
              <a:gd name="connsiteY8" fmla="*/ 1342419 h 1587534"/>
              <a:gd name="connsiteX9" fmla="*/ 8652221 w 9662615"/>
              <a:gd name="connsiteY9" fmla="*/ 1326906 h 1587534"/>
              <a:gd name="connsiteX10" fmla="*/ 8632312 w 9662615"/>
              <a:gd name="connsiteY10" fmla="*/ 1326025 h 1587534"/>
              <a:gd name="connsiteX11" fmla="*/ 8591582 w 9662615"/>
              <a:gd name="connsiteY11" fmla="*/ 1341666 h 1587534"/>
              <a:gd name="connsiteX12" fmla="*/ 8537336 w 9662615"/>
              <a:gd name="connsiteY12" fmla="*/ 1341684 h 1587534"/>
              <a:gd name="connsiteX13" fmla="*/ 8472508 w 9662615"/>
              <a:gd name="connsiteY13" fmla="*/ 1363109 h 1587534"/>
              <a:gd name="connsiteX14" fmla="*/ 8258477 w 9662615"/>
              <a:gd name="connsiteY14" fmla="*/ 1370666 h 1587534"/>
              <a:gd name="connsiteX15" fmla="*/ 8197961 w 9662615"/>
              <a:gd name="connsiteY15" fmla="*/ 1392804 h 1587534"/>
              <a:gd name="connsiteX16" fmla="*/ 8171196 w 9662615"/>
              <a:gd name="connsiteY16" fmla="*/ 1397216 h 1587534"/>
              <a:gd name="connsiteX17" fmla="*/ 8127667 w 9662615"/>
              <a:gd name="connsiteY17" fmla="*/ 1418254 h 1587534"/>
              <a:gd name="connsiteX18" fmla="*/ 7974579 w 9662615"/>
              <a:gd name="connsiteY18" fmla="*/ 1383439 h 1587534"/>
              <a:gd name="connsiteX19" fmla="*/ 7768351 w 9662615"/>
              <a:gd name="connsiteY19" fmla="*/ 1395051 h 1587534"/>
              <a:gd name="connsiteX20" fmla="*/ 7635985 w 9662615"/>
              <a:gd name="connsiteY20" fmla="*/ 1386363 h 1587534"/>
              <a:gd name="connsiteX21" fmla="*/ 7466069 w 9662615"/>
              <a:gd name="connsiteY21" fmla="*/ 1377654 h 1587534"/>
              <a:gd name="connsiteX22" fmla="*/ 7355642 w 9662615"/>
              <a:gd name="connsiteY22" fmla="*/ 1407761 h 1587534"/>
              <a:gd name="connsiteX23" fmla="*/ 7151610 w 9662615"/>
              <a:gd name="connsiteY23" fmla="*/ 1397856 h 1587534"/>
              <a:gd name="connsiteX24" fmla="*/ 7082147 w 9662615"/>
              <a:gd name="connsiteY24" fmla="*/ 1406113 h 1587534"/>
              <a:gd name="connsiteX25" fmla="*/ 7014958 w 9662615"/>
              <a:gd name="connsiteY25" fmla="*/ 1396883 h 1587534"/>
              <a:gd name="connsiteX26" fmla="*/ 6907567 w 9662615"/>
              <a:gd name="connsiteY26" fmla="*/ 1419149 h 1587534"/>
              <a:gd name="connsiteX27" fmla="*/ 6748428 w 9662615"/>
              <a:gd name="connsiteY27" fmla="*/ 1420308 h 1587534"/>
              <a:gd name="connsiteX28" fmla="*/ 6654257 w 9662615"/>
              <a:gd name="connsiteY28" fmla="*/ 1424143 h 1587534"/>
              <a:gd name="connsiteX29" fmla="*/ 6620123 w 9662615"/>
              <a:gd name="connsiteY29" fmla="*/ 1430535 h 1587534"/>
              <a:gd name="connsiteX30" fmla="*/ 6571355 w 9662615"/>
              <a:gd name="connsiteY30" fmla="*/ 1436144 h 1587534"/>
              <a:gd name="connsiteX31" fmla="*/ 6486557 w 9662615"/>
              <a:gd name="connsiteY31" fmla="*/ 1449861 h 1587534"/>
              <a:gd name="connsiteX32" fmla="*/ 6370419 w 9662615"/>
              <a:gd name="connsiteY32" fmla="*/ 1461649 h 1587534"/>
              <a:gd name="connsiteX33" fmla="*/ 6278839 w 9662615"/>
              <a:gd name="connsiteY33" fmla="*/ 1449160 h 1587534"/>
              <a:gd name="connsiteX34" fmla="*/ 6272455 w 9662615"/>
              <a:gd name="connsiteY34" fmla="*/ 1453191 h 1587534"/>
              <a:gd name="connsiteX35" fmla="*/ 6212659 w 9662615"/>
              <a:gd name="connsiteY35" fmla="*/ 1454850 h 1587534"/>
              <a:gd name="connsiteX36" fmla="*/ 6069317 w 9662615"/>
              <a:gd name="connsiteY36" fmla="*/ 1445838 h 1587534"/>
              <a:gd name="connsiteX37" fmla="*/ 5878477 w 9662615"/>
              <a:gd name="connsiteY37" fmla="*/ 1439180 h 1587534"/>
              <a:gd name="connsiteX38" fmla="*/ 5838387 w 9662615"/>
              <a:gd name="connsiteY38" fmla="*/ 1444679 h 1587534"/>
              <a:gd name="connsiteX39" fmla="*/ 5771136 w 9662615"/>
              <a:gd name="connsiteY39" fmla="*/ 1453639 h 1587534"/>
              <a:gd name="connsiteX40" fmla="*/ 5724081 w 9662615"/>
              <a:gd name="connsiteY40" fmla="*/ 1470431 h 1587534"/>
              <a:gd name="connsiteX41" fmla="*/ 5666577 w 9662615"/>
              <a:gd name="connsiteY41" fmla="*/ 1473921 h 1587534"/>
              <a:gd name="connsiteX42" fmla="*/ 5649068 w 9662615"/>
              <a:gd name="connsiteY42" fmla="*/ 1461676 h 1587534"/>
              <a:gd name="connsiteX43" fmla="*/ 5588902 w 9662615"/>
              <a:gd name="connsiteY43" fmla="*/ 1469647 h 1587534"/>
              <a:gd name="connsiteX44" fmla="*/ 5498090 w 9662615"/>
              <a:gd name="connsiteY44" fmla="*/ 1483173 h 1587534"/>
              <a:gd name="connsiteX45" fmla="*/ 5444641 w 9662615"/>
              <a:gd name="connsiteY45" fmla="*/ 1487602 h 1587534"/>
              <a:gd name="connsiteX46" fmla="*/ 5299812 w 9662615"/>
              <a:gd name="connsiteY46" fmla="*/ 1503362 h 1587534"/>
              <a:gd name="connsiteX47" fmla="*/ 5213947 w 9662615"/>
              <a:gd name="connsiteY47" fmla="*/ 1516637 h 1587534"/>
              <a:gd name="connsiteX48" fmla="*/ 5090342 w 9662615"/>
              <a:gd name="connsiteY48" fmla="*/ 1546680 h 1587534"/>
              <a:gd name="connsiteX49" fmla="*/ 5082104 w 9662615"/>
              <a:gd name="connsiteY49" fmla="*/ 1547781 h 1587534"/>
              <a:gd name="connsiteX50" fmla="*/ 5059484 w 9662615"/>
              <a:gd name="connsiteY50" fmla="*/ 1546802 h 1587534"/>
              <a:gd name="connsiteX51" fmla="*/ 5050958 w 9662615"/>
              <a:gd name="connsiteY51" fmla="*/ 1545776 h 1587534"/>
              <a:gd name="connsiteX52" fmla="*/ 5038524 w 9662615"/>
              <a:gd name="connsiteY52" fmla="*/ 1545675 h 1587534"/>
              <a:gd name="connsiteX53" fmla="*/ 5038223 w 9662615"/>
              <a:gd name="connsiteY53" fmla="*/ 1545881 h 1587534"/>
              <a:gd name="connsiteX54" fmla="*/ 5026564 w 9662615"/>
              <a:gd name="connsiteY54" fmla="*/ 1545376 h 1587534"/>
              <a:gd name="connsiteX55" fmla="*/ 4969433 w 9662615"/>
              <a:gd name="connsiteY55" fmla="*/ 1540263 h 1587534"/>
              <a:gd name="connsiteX56" fmla="*/ 4921303 w 9662615"/>
              <a:gd name="connsiteY56" fmla="*/ 1575379 h 1587534"/>
              <a:gd name="connsiteX57" fmla="*/ 4863775 w 9662615"/>
              <a:gd name="connsiteY57" fmla="*/ 1562633 h 1587534"/>
              <a:gd name="connsiteX58" fmla="*/ 4847242 w 9662615"/>
              <a:gd name="connsiteY58" fmla="*/ 1565435 h 1587534"/>
              <a:gd name="connsiteX59" fmla="*/ 4830335 w 9662615"/>
              <a:gd name="connsiteY59" fmla="*/ 1587534 h 1587534"/>
              <a:gd name="connsiteX60" fmla="*/ 4791466 w 9662615"/>
              <a:gd name="connsiteY60" fmla="*/ 1561324 h 1587534"/>
              <a:gd name="connsiteX61" fmla="*/ 4784247 w 9662615"/>
              <a:gd name="connsiteY61" fmla="*/ 1562342 h 1587534"/>
              <a:gd name="connsiteX62" fmla="*/ 4748477 w 9662615"/>
              <a:gd name="connsiteY62" fmla="*/ 1556925 h 1587534"/>
              <a:gd name="connsiteX63" fmla="*/ 4730033 w 9662615"/>
              <a:gd name="connsiteY63" fmla="*/ 1555274 h 1587534"/>
              <a:gd name="connsiteX64" fmla="*/ 4724747 w 9662615"/>
              <a:gd name="connsiteY64" fmla="*/ 1552439 h 1587534"/>
              <a:gd name="connsiteX65" fmla="*/ 4697562 w 9662615"/>
              <a:gd name="connsiteY65" fmla="*/ 1551206 h 1587534"/>
              <a:gd name="connsiteX66" fmla="*/ 4662664 w 9662615"/>
              <a:gd name="connsiteY66" fmla="*/ 1573162 h 1587534"/>
              <a:gd name="connsiteX67" fmla="*/ 4603028 w 9662615"/>
              <a:gd name="connsiteY67" fmla="*/ 1568821 h 1587534"/>
              <a:gd name="connsiteX68" fmla="*/ 4541612 w 9662615"/>
              <a:gd name="connsiteY68" fmla="*/ 1545262 h 1587534"/>
              <a:gd name="connsiteX69" fmla="*/ 4422155 w 9662615"/>
              <a:gd name="connsiteY69" fmla="*/ 1542059 h 1587534"/>
              <a:gd name="connsiteX70" fmla="*/ 4221826 w 9662615"/>
              <a:gd name="connsiteY70" fmla="*/ 1508923 h 1587534"/>
              <a:gd name="connsiteX71" fmla="*/ 4096601 w 9662615"/>
              <a:gd name="connsiteY71" fmla="*/ 1521563 h 1587534"/>
              <a:gd name="connsiteX72" fmla="*/ 3970635 w 9662615"/>
              <a:gd name="connsiteY72" fmla="*/ 1544815 h 1587534"/>
              <a:gd name="connsiteX73" fmla="*/ 3833906 w 9662615"/>
              <a:gd name="connsiteY73" fmla="*/ 1516637 h 1587534"/>
              <a:gd name="connsiteX74" fmla="*/ 3696258 w 9662615"/>
              <a:gd name="connsiteY74" fmla="*/ 1537563 h 1587534"/>
              <a:gd name="connsiteX75" fmla="*/ 3594070 w 9662615"/>
              <a:gd name="connsiteY75" fmla="*/ 1509422 h 1587534"/>
              <a:gd name="connsiteX76" fmla="*/ 3565233 w 9662615"/>
              <a:gd name="connsiteY76" fmla="*/ 1515122 h 1587534"/>
              <a:gd name="connsiteX77" fmla="*/ 3560267 w 9662615"/>
              <a:gd name="connsiteY77" fmla="*/ 1516288 h 1587534"/>
              <a:gd name="connsiteX78" fmla="*/ 3540258 w 9662615"/>
              <a:gd name="connsiteY78" fmla="*/ 1516976 h 1587534"/>
              <a:gd name="connsiteX79" fmla="*/ 3534780 w 9662615"/>
              <a:gd name="connsiteY79" fmla="*/ 1522141 h 1587534"/>
              <a:gd name="connsiteX80" fmla="*/ 3504783 w 9662615"/>
              <a:gd name="connsiteY80" fmla="*/ 1526739 h 1587534"/>
              <a:gd name="connsiteX81" fmla="*/ 3430805 w 9662615"/>
              <a:gd name="connsiteY81" fmla="*/ 1542521 h 1587534"/>
              <a:gd name="connsiteX82" fmla="*/ 3292707 w 9662615"/>
              <a:gd name="connsiteY82" fmla="*/ 1520490 h 1587534"/>
              <a:gd name="connsiteX83" fmla="*/ 3187872 w 9662615"/>
              <a:gd name="connsiteY83" fmla="*/ 1519991 h 1587534"/>
              <a:gd name="connsiteX84" fmla="*/ 3148026 w 9662615"/>
              <a:gd name="connsiteY84" fmla="*/ 1524777 h 1587534"/>
              <a:gd name="connsiteX85" fmla="*/ 3092394 w 9662615"/>
              <a:gd name="connsiteY85" fmla="*/ 1528115 h 1587534"/>
              <a:gd name="connsiteX86" fmla="*/ 2994200 w 9662615"/>
              <a:gd name="connsiteY86" fmla="*/ 1537857 h 1587534"/>
              <a:gd name="connsiteX87" fmla="*/ 2862301 w 9662615"/>
              <a:gd name="connsiteY87" fmla="*/ 1544250 h 1587534"/>
              <a:gd name="connsiteX88" fmla="*/ 2766335 w 9662615"/>
              <a:gd name="connsiteY88" fmla="*/ 1527662 h 1587534"/>
              <a:gd name="connsiteX89" fmla="*/ 2757836 w 9662615"/>
              <a:gd name="connsiteY89" fmla="*/ 1531371 h 1587534"/>
              <a:gd name="connsiteX90" fmla="*/ 2691555 w 9662615"/>
              <a:gd name="connsiteY90" fmla="*/ 1530283 h 1587534"/>
              <a:gd name="connsiteX91" fmla="*/ 2491676 w 9662615"/>
              <a:gd name="connsiteY91" fmla="*/ 1500859 h 1587534"/>
              <a:gd name="connsiteX92" fmla="*/ 2378036 w 9662615"/>
              <a:gd name="connsiteY92" fmla="*/ 1520645 h 1587534"/>
              <a:gd name="connsiteX93" fmla="*/ 2284269 w 9662615"/>
              <a:gd name="connsiteY93" fmla="*/ 1503068 h 1587534"/>
              <a:gd name="connsiteX94" fmla="*/ 2207104 w 9662615"/>
              <a:gd name="connsiteY94" fmla="*/ 1508888 h 1587534"/>
              <a:gd name="connsiteX95" fmla="*/ 2149226 w 9662615"/>
              <a:gd name="connsiteY95" fmla="*/ 1523409 h 1587534"/>
              <a:gd name="connsiteX96" fmla="*/ 2084783 w 9662615"/>
              <a:gd name="connsiteY96" fmla="*/ 1524245 h 1587534"/>
              <a:gd name="connsiteX97" fmla="*/ 2070075 w 9662615"/>
              <a:gd name="connsiteY97" fmla="*/ 1511285 h 1587534"/>
              <a:gd name="connsiteX98" fmla="*/ 2001057 w 9662615"/>
              <a:gd name="connsiteY98" fmla="*/ 1516449 h 1587534"/>
              <a:gd name="connsiteX99" fmla="*/ 1896330 w 9662615"/>
              <a:gd name="connsiteY99" fmla="*/ 1525725 h 1587534"/>
              <a:gd name="connsiteX100" fmla="*/ 1835994 w 9662615"/>
              <a:gd name="connsiteY100" fmla="*/ 1527678 h 1587534"/>
              <a:gd name="connsiteX101" fmla="*/ 1671119 w 9662615"/>
              <a:gd name="connsiteY101" fmla="*/ 1536701 h 1587534"/>
              <a:gd name="connsiteX102" fmla="*/ 1601337 w 9662615"/>
              <a:gd name="connsiteY102" fmla="*/ 1548552 h 1587534"/>
              <a:gd name="connsiteX103" fmla="*/ 1407755 w 9662615"/>
              <a:gd name="connsiteY103" fmla="*/ 1571444 h 1587534"/>
              <a:gd name="connsiteX104" fmla="*/ 1271994 w 9662615"/>
              <a:gd name="connsiteY104" fmla="*/ 1579471 h 1587534"/>
              <a:gd name="connsiteX105" fmla="*/ 1249226 w 9662615"/>
              <a:gd name="connsiteY105" fmla="*/ 1583140 h 1587534"/>
              <a:gd name="connsiteX106" fmla="*/ 1217719 w 9662615"/>
              <a:gd name="connsiteY106" fmla="*/ 1580863 h 1587534"/>
              <a:gd name="connsiteX107" fmla="*/ 1091432 w 9662615"/>
              <a:gd name="connsiteY107" fmla="*/ 1571003 h 1587534"/>
              <a:gd name="connsiteX108" fmla="*/ 992039 w 9662615"/>
              <a:gd name="connsiteY108" fmla="*/ 1556662 h 1587534"/>
              <a:gd name="connsiteX109" fmla="*/ 868264 w 9662615"/>
              <a:gd name="connsiteY109" fmla="*/ 1566392 h 1587534"/>
              <a:gd name="connsiteX110" fmla="*/ 792765 w 9662615"/>
              <a:gd name="connsiteY110" fmla="*/ 1563102 h 1587534"/>
              <a:gd name="connsiteX111" fmla="*/ 669055 w 9662615"/>
              <a:gd name="connsiteY111" fmla="*/ 1543638 h 1587534"/>
              <a:gd name="connsiteX112" fmla="*/ 506152 w 9662615"/>
              <a:gd name="connsiteY112" fmla="*/ 1549124 h 1587534"/>
              <a:gd name="connsiteX113" fmla="*/ 472797 w 9662615"/>
              <a:gd name="connsiteY113" fmla="*/ 1568904 h 1587534"/>
              <a:gd name="connsiteX114" fmla="*/ 427864 w 9662615"/>
              <a:gd name="connsiteY114" fmla="*/ 1580848 h 1587534"/>
              <a:gd name="connsiteX115" fmla="*/ 408381 w 9662615"/>
              <a:gd name="connsiteY115" fmla="*/ 1552940 h 1587534"/>
              <a:gd name="connsiteX116" fmla="*/ 267163 w 9662615"/>
              <a:gd name="connsiteY116" fmla="*/ 1531913 h 1587534"/>
              <a:gd name="connsiteX117" fmla="*/ 196644 w 9662615"/>
              <a:gd name="connsiteY117" fmla="*/ 1524565 h 1587534"/>
              <a:gd name="connsiteX118" fmla="*/ 86819 w 9662615"/>
              <a:gd name="connsiteY118" fmla="*/ 1519517 h 1587534"/>
              <a:gd name="connsiteX119" fmla="*/ 53369 w 9662615"/>
              <a:gd name="connsiteY119" fmla="*/ 1516853 h 1587534"/>
              <a:gd name="connsiteX120" fmla="*/ 2359 w 9662615"/>
              <a:gd name="connsiteY120" fmla="*/ 1515247 h 1587534"/>
              <a:gd name="connsiteX121" fmla="*/ 0 w 9662615"/>
              <a:gd name="connsiteY121" fmla="*/ 1514932 h 1587534"/>
              <a:gd name="connsiteX122" fmla="*/ 0 w 9662615"/>
              <a:gd name="connsiteY122" fmla="*/ 0 h 1587534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082104 w 9662615"/>
              <a:gd name="connsiteY49" fmla="*/ 1547781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38223 w 9662615"/>
              <a:gd name="connsiteY53" fmla="*/ 1545881 h 1598136"/>
              <a:gd name="connsiteX54" fmla="*/ 5026564 w 9662615"/>
              <a:gd name="connsiteY54" fmla="*/ 1545376 h 1598136"/>
              <a:gd name="connsiteX55" fmla="*/ 4969433 w 9662615"/>
              <a:gd name="connsiteY55" fmla="*/ 1540263 h 1598136"/>
              <a:gd name="connsiteX56" fmla="*/ 4921303 w 9662615"/>
              <a:gd name="connsiteY56" fmla="*/ 1575379 h 1598136"/>
              <a:gd name="connsiteX57" fmla="*/ 4863775 w 9662615"/>
              <a:gd name="connsiteY57" fmla="*/ 1562633 h 1598136"/>
              <a:gd name="connsiteX58" fmla="*/ 4847242 w 9662615"/>
              <a:gd name="connsiteY58" fmla="*/ 1565435 h 1598136"/>
              <a:gd name="connsiteX59" fmla="*/ 4856839 w 9662615"/>
              <a:gd name="connsiteY59" fmla="*/ 1598136 h 1598136"/>
              <a:gd name="connsiteX60" fmla="*/ 4791466 w 9662615"/>
              <a:gd name="connsiteY60" fmla="*/ 1561324 h 1598136"/>
              <a:gd name="connsiteX61" fmla="*/ 4784247 w 9662615"/>
              <a:gd name="connsiteY61" fmla="*/ 1562342 h 1598136"/>
              <a:gd name="connsiteX62" fmla="*/ 4748477 w 9662615"/>
              <a:gd name="connsiteY62" fmla="*/ 1556925 h 1598136"/>
              <a:gd name="connsiteX63" fmla="*/ 4730033 w 9662615"/>
              <a:gd name="connsiteY63" fmla="*/ 1555274 h 1598136"/>
              <a:gd name="connsiteX64" fmla="*/ 4724747 w 9662615"/>
              <a:gd name="connsiteY64" fmla="*/ 1552439 h 1598136"/>
              <a:gd name="connsiteX65" fmla="*/ 4697562 w 9662615"/>
              <a:gd name="connsiteY65" fmla="*/ 1551206 h 1598136"/>
              <a:gd name="connsiteX66" fmla="*/ 4662664 w 9662615"/>
              <a:gd name="connsiteY66" fmla="*/ 1573162 h 1598136"/>
              <a:gd name="connsiteX67" fmla="*/ 4603028 w 9662615"/>
              <a:gd name="connsiteY67" fmla="*/ 1568821 h 1598136"/>
              <a:gd name="connsiteX68" fmla="*/ 4541612 w 9662615"/>
              <a:gd name="connsiteY68" fmla="*/ 1545262 h 1598136"/>
              <a:gd name="connsiteX69" fmla="*/ 4422155 w 9662615"/>
              <a:gd name="connsiteY69" fmla="*/ 1542059 h 1598136"/>
              <a:gd name="connsiteX70" fmla="*/ 4221826 w 9662615"/>
              <a:gd name="connsiteY70" fmla="*/ 1508923 h 1598136"/>
              <a:gd name="connsiteX71" fmla="*/ 4096601 w 9662615"/>
              <a:gd name="connsiteY71" fmla="*/ 1521563 h 1598136"/>
              <a:gd name="connsiteX72" fmla="*/ 3970635 w 9662615"/>
              <a:gd name="connsiteY72" fmla="*/ 1544815 h 1598136"/>
              <a:gd name="connsiteX73" fmla="*/ 3833906 w 9662615"/>
              <a:gd name="connsiteY73" fmla="*/ 1516637 h 1598136"/>
              <a:gd name="connsiteX74" fmla="*/ 3696258 w 9662615"/>
              <a:gd name="connsiteY74" fmla="*/ 1537563 h 1598136"/>
              <a:gd name="connsiteX75" fmla="*/ 3594070 w 9662615"/>
              <a:gd name="connsiteY75" fmla="*/ 1509422 h 1598136"/>
              <a:gd name="connsiteX76" fmla="*/ 3565233 w 9662615"/>
              <a:gd name="connsiteY76" fmla="*/ 1515122 h 1598136"/>
              <a:gd name="connsiteX77" fmla="*/ 3560267 w 9662615"/>
              <a:gd name="connsiteY77" fmla="*/ 1516288 h 1598136"/>
              <a:gd name="connsiteX78" fmla="*/ 3540258 w 9662615"/>
              <a:gd name="connsiteY78" fmla="*/ 1516976 h 1598136"/>
              <a:gd name="connsiteX79" fmla="*/ 3534780 w 9662615"/>
              <a:gd name="connsiteY79" fmla="*/ 1522141 h 1598136"/>
              <a:gd name="connsiteX80" fmla="*/ 3504783 w 9662615"/>
              <a:gd name="connsiteY80" fmla="*/ 1526739 h 1598136"/>
              <a:gd name="connsiteX81" fmla="*/ 3430805 w 9662615"/>
              <a:gd name="connsiteY81" fmla="*/ 1542521 h 1598136"/>
              <a:gd name="connsiteX82" fmla="*/ 3292707 w 9662615"/>
              <a:gd name="connsiteY82" fmla="*/ 1520490 h 1598136"/>
              <a:gd name="connsiteX83" fmla="*/ 3187872 w 9662615"/>
              <a:gd name="connsiteY83" fmla="*/ 1519991 h 1598136"/>
              <a:gd name="connsiteX84" fmla="*/ 3148026 w 9662615"/>
              <a:gd name="connsiteY84" fmla="*/ 1524777 h 1598136"/>
              <a:gd name="connsiteX85" fmla="*/ 3092394 w 9662615"/>
              <a:gd name="connsiteY85" fmla="*/ 1528115 h 1598136"/>
              <a:gd name="connsiteX86" fmla="*/ 2994200 w 9662615"/>
              <a:gd name="connsiteY86" fmla="*/ 1537857 h 1598136"/>
              <a:gd name="connsiteX87" fmla="*/ 2862301 w 9662615"/>
              <a:gd name="connsiteY87" fmla="*/ 1544250 h 1598136"/>
              <a:gd name="connsiteX88" fmla="*/ 2766335 w 9662615"/>
              <a:gd name="connsiteY88" fmla="*/ 1527662 h 1598136"/>
              <a:gd name="connsiteX89" fmla="*/ 2757836 w 9662615"/>
              <a:gd name="connsiteY89" fmla="*/ 1531371 h 1598136"/>
              <a:gd name="connsiteX90" fmla="*/ 2691555 w 9662615"/>
              <a:gd name="connsiteY90" fmla="*/ 1530283 h 1598136"/>
              <a:gd name="connsiteX91" fmla="*/ 2491676 w 9662615"/>
              <a:gd name="connsiteY91" fmla="*/ 1500859 h 1598136"/>
              <a:gd name="connsiteX92" fmla="*/ 2378036 w 9662615"/>
              <a:gd name="connsiteY92" fmla="*/ 1520645 h 1598136"/>
              <a:gd name="connsiteX93" fmla="*/ 2284269 w 9662615"/>
              <a:gd name="connsiteY93" fmla="*/ 1503068 h 1598136"/>
              <a:gd name="connsiteX94" fmla="*/ 2207104 w 9662615"/>
              <a:gd name="connsiteY94" fmla="*/ 1508888 h 1598136"/>
              <a:gd name="connsiteX95" fmla="*/ 2149226 w 9662615"/>
              <a:gd name="connsiteY95" fmla="*/ 1523409 h 1598136"/>
              <a:gd name="connsiteX96" fmla="*/ 2084783 w 9662615"/>
              <a:gd name="connsiteY96" fmla="*/ 1524245 h 1598136"/>
              <a:gd name="connsiteX97" fmla="*/ 2070075 w 9662615"/>
              <a:gd name="connsiteY97" fmla="*/ 1511285 h 1598136"/>
              <a:gd name="connsiteX98" fmla="*/ 2001057 w 9662615"/>
              <a:gd name="connsiteY98" fmla="*/ 1516449 h 1598136"/>
              <a:gd name="connsiteX99" fmla="*/ 1896330 w 9662615"/>
              <a:gd name="connsiteY99" fmla="*/ 1525725 h 1598136"/>
              <a:gd name="connsiteX100" fmla="*/ 1835994 w 9662615"/>
              <a:gd name="connsiteY100" fmla="*/ 1527678 h 1598136"/>
              <a:gd name="connsiteX101" fmla="*/ 1671119 w 9662615"/>
              <a:gd name="connsiteY101" fmla="*/ 1536701 h 1598136"/>
              <a:gd name="connsiteX102" fmla="*/ 1601337 w 9662615"/>
              <a:gd name="connsiteY102" fmla="*/ 1548552 h 1598136"/>
              <a:gd name="connsiteX103" fmla="*/ 1407755 w 9662615"/>
              <a:gd name="connsiteY103" fmla="*/ 1571444 h 1598136"/>
              <a:gd name="connsiteX104" fmla="*/ 1271994 w 9662615"/>
              <a:gd name="connsiteY104" fmla="*/ 1579471 h 1598136"/>
              <a:gd name="connsiteX105" fmla="*/ 1249226 w 9662615"/>
              <a:gd name="connsiteY105" fmla="*/ 1583140 h 1598136"/>
              <a:gd name="connsiteX106" fmla="*/ 1217719 w 9662615"/>
              <a:gd name="connsiteY106" fmla="*/ 1580863 h 1598136"/>
              <a:gd name="connsiteX107" fmla="*/ 1091432 w 9662615"/>
              <a:gd name="connsiteY107" fmla="*/ 1571003 h 1598136"/>
              <a:gd name="connsiteX108" fmla="*/ 992039 w 9662615"/>
              <a:gd name="connsiteY108" fmla="*/ 1556662 h 1598136"/>
              <a:gd name="connsiteX109" fmla="*/ 868264 w 9662615"/>
              <a:gd name="connsiteY109" fmla="*/ 1566392 h 1598136"/>
              <a:gd name="connsiteX110" fmla="*/ 792765 w 9662615"/>
              <a:gd name="connsiteY110" fmla="*/ 1563102 h 1598136"/>
              <a:gd name="connsiteX111" fmla="*/ 669055 w 9662615"/>
              <a:gd name="connsiteY111" fmla="*/ 1543638 h 1598136"/>
              <a:gd name="connsiteX112" fmla="*/ 506152 w 9662615"/>
              <a:gd name="connsiteY112" fmla="*/ 1549124 h 1598136"/>
              <a:gd name="connsiteX113" fmla="*/ 472797 w 9662615"/>
              <a:gd name="connsiteY113" fmla="*/ 1568904 h 1598136"/>
              <a:gd name="connsiteX114" fmla="*/ 427864 w 9662615"/>
              <a:gd name="connsiteY114" fmla="*/ 1580848 h 1598136"/>
              <a:gd name="connsiteX115" fmla="*/ 408381 w 9662615"/>
              <a:gd name="connsiteY115" fmla="*/ 1552940 h 1598136"/>
              <a:gd name="connsiteX116" fmla="*/ 267163 w 9662615"/>
              <a:gd name="connsiteY116" fmla="*/ 1531913 h 1598136"/>
              <a:gd name="connsiteX117" fmla="*/ 196644 w 9662615"/>
              <a:gd name="connsiteY117" fmla="*/ 1524565 h 1598136"/>
              <a:gd name="connsiteX118" fmla="*/ 86819 w 9662615"/>
              <a:gd name="connsiteY118" fmla="*/ 1519517 h 1598136"/>
              <a:gd name="connsiteX119" fmla="*/ 53369 w 9662615"/>
              <a:gd name="connsiteY119" fmla="*/ 1516853 h 1598136"/>
              <a:gd name="connsiteX120" fmla="*/ 2359 w 9662615"/>
              <a:gd name="connsiteY120" fmla="*/ 1515247 h 1598136"/>
              <a:gd name="connsiteX121" fmla="*/ 0 w 9662615"/>
              <a:gd name="connsiteY121" fmla="*/ 1514932 h 1598136"/>
              <a:gd name="connsiteX122" fmla="*/ 0 w 9662615"/>
              <a:gd name="connsiteY122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50958 w 9662615"/>
              <a:gd name="connsiteY51" fmla="*/ 1545776 h 1598136"/>
              <a:gd name="connsiteX52" fmla="*/ 5038524 w 9662615"/>
              <a:gd name="connsiteY52" fmla="*/ 1545675 h 1598136"/>
              <a:gd name="connsiteX53" fmla="*/ 5026564 w 9662615"/>
              <a:gd name="connsiteY53" fmla="*/ 1545376 h 1598136"/>
              <a:gd name="connsiteX54" fmla="*/ 4969433 w 9662615"/>
              <a:gd name="connsiteY54" fmla="*/ 1540263 h 1598136"/>
              <a:gd name="connsiteX55" fmla="*/ 4921303 w 9662615"/>
              <a:gd name="connsiteY55" fmla="*/ 1575379 h 1598136"/>
              <a:gd name="connsiteX56" fmla="*/ 4863775 w 9662615"/>
              <a:gd name="connsiteY56" fmla="*/ 1562633 h 1598136"/>
              <a:gd name="connsiteX57" fmla="*/ 4847242 w 9662615"/>
              <a:gd name="connsiteY57" fmla="*/ 1565435 h 1598136"/>
              <a:gd name="connsiteX58" fmla="*/ 4856839 w 9662615"/>
              <a:gd name="connsiteY58" fmla="*/ 1598136 h 1598136"/>
              <a:gd name="connsiteX59" fmla="*/ 4791466 w 9662615"/>
              <a:gd name="connsiteY59" fmla="*/ 1561324 h 1598136"/>
              <a:gd name="connsiteX60" fmla="*/ 4784247 w 9662615"/>
              <a:gd name="connsiteY60" fmla="*/ 1562342 h 1598136"/>
              <a:gd name="connsiteX61" fmla="*/ 4748477 w 9662615"/>
              <a:gd name="connsiteY61" fmla="*/ 1556925 h 1598136"/>
              <a:gd name="connsiteX62" fmla="*/ 4730033 w 9662615"/>
              <a:gd name="connsiteY62" fmla="*/ 1555274 h 1598136"/>
              <a:gd name="connsiteX63" fmla="*/ 4724747 w 9662615"/>
              <a:gd name="connsiteY63" fmla="*/ 1552439 h 1598136"/>
              <a:gd name="connsiteX64" fmla="*/ 4697562 w 9662615"/>
              <a:gd name="connsiteY64" fmla="*/ 1551206 h 1598136"/>
              <a:gd name="connsiteX65" fmla="*/ 4662664 w 9662615"/>
              <a:gd name="connsiteY65" fmla="*/ 1573162 h 1598136"/>
              <a:gd name="connsiteX66" fmla="*/ 4603028 w 9662615"/>
              <a:gd name="connsiteY66" fmla="*/ 1568821 h 1598136"/>
              <a:gd name="connsiteX67" fmla="*/ 4541612 w 9662615"/>
              <a:gd name="connsiteY67" fmla="*/ 1545262 h 1598136"/>
              <a:gd name="connsiteX68" fmla="*/ 4422155 w 9662615"/>
              <a:gd name="connsiteY68" fmla="*/ 1542059 h 1598136"/>
              <a:gd name="connsiteX69" fmla="*/ 4221826 w 9662615"/>
              <a:gd name="connsiteY69" fmla="*/ 1508923 h 1598136"/>
              <a:gd name="connsiteX70" fmla="*/ 4096601 w 9662615"/>
              <a:gd name="connsiteY70" fmla="*/ 1521563 h 1598136"/>
              <a:gd name="connsiteX71" fmla="*/ 3970635 w 9662615"/>
              <a:gd name="connsiteY71" fmla="*/ 1544815 h 1598136"/>
              <a:gd name="connsiteX72" fmla="*/ 3833906 w 9662615"/>
              <a:gd name="connsiteY72" fmla="*/ 1516637 h 1598136"/>
              <a:gd name="connsiteX73" fmla="*/ 3696258 w 9662615"/>
              <a:gd name="connsiteY73" fmla="*/ 1537563 h 1598136"/>
              <a:gd name="connsiteX74" fmla="*/ 3594070 w 9662615"/>
              <a:gd name="connsiteY74" fmla="*/ 1509422 h 1598136"/>
              <a:gd name="connsiteX75" fmla="*/ 3565233 w 9662615"/>
              <a:gd name="connsiteY75" fmla="*/ 1515122 h 1598136"/>
              <a:gd name="connsiteX76" fmla="*/ 3560267 w 9662615"/>
              <a:gd name="connsiteY76" fmla="*/ 1516288 h 1598136"/>
              <a:gd name="connsiteX77" fmla="*/ 3540258 w 9662615"/>
              <a:gd name="connsiteY77" fmla="*/ 1516976 h 1598136"/>
              <a:gd name="connsiteX78" fmla="*/ 3534780 w 9662615"/>
              <a:gd name="connsiteY78" fmla="*/ 1522141 h 1598136"/>
              <a:gd name="connsiteX79" fmla="*/ 3504783 w 9662615"/>
              <a:gd name="connsiteY79" fmla="*/ 1526739 h 1598136"/>
              <a:gd name="connsiteX80" fmla="*/ 3430805 w 9662615"/>
              <a:gd name="connsiteY80" fmla="*/ 1542521 h 1598136"/>
              <a:gd name="connsiteX81" fmla="*/ 3292707 w 9662615"/>
              <a:gd name="connsiteY81" fmla="*/ 1520490 h 1598136"/>
              <a:gd name="connsiteX82" fmla="*/ 3187872 w 9662615"/>
              <a:gd name="connsiteY82" fmla="*/ 1519991 h 1598136"/>
              <a:gd name="connsiteX83" fmla="*/ 3148026 w 9662615"/>
              <a:gd name="connsiteY83" fmla="*/ 1524777 h 1598136"/>
              <a:gd name="connsiteX84" fmla="*/ 3092394 w 9662615"/>
              <a:gd name="connsiteY84" fmla="*/ 1528115 h 1598136"/>
              <a:gd name="connsiteX85" fmla="*/ 2994200 w 9662615"/>
              <a:gd name="connsiteY85" fmla="*/ 1537857 h 1598136"/>
              <a:gd name="connsiteX86" fmla="*/ 2862301 w 9662615"/>
              <a:gd name="connsiteY86" fmla="*/ 1544250 h 1598136"/>
              <a:gd name="connsiteX87" fmla="*/ 2766335 w 9662615"/>
              <a:gd name="connsiteY87" fmla="*/ 1527662 h 1598136"/>
              <a:gd name="connsiteX88" fmla="*/ 2757836 w 9662615"/>
              <a:gd name="connsiteY88" fmla="*/ 1531371 h 1598136"/>
              <a:gd name="connsiteX89" fmla="*/ 2691555 w 9662615"/>
              <a:gd name="connsiteY89" fmla="*/ 1530283 h 1598136"/>
              <a:gd name="connsiteX90" fmla="*/ 2491676 w 9662615"/>
              <a:gd name="connsiteY90" fmla="*/ 1500859 h 1598136"/>
              <a:gd name="connsiteX91" fmla="*/ 2378036 w 9662615"/>
              <a:gd name="connsiteY91" fmla="*/ 1520645 h 1598136"/>
              <a:gd name="connsiteX92" fmla="*/ 2284269 w 9662615"/>
              <a:gd name="connsiteY92" fmla="*/ 1503068 h 1598136"/>
              <a:gd name="connsiteX93" fmla="*/ 2207104 w 9662615"/>
              <a:gd name="connsiteY93" fmla="*/ 1508888 h 1598136"/>
              <a:gd name="connsiteX94" fmla="*/ 2149226 w 9662615"/>
              <a:gd name="connsiteY94" fmla="*/ 1523409 h 1598136"/>
              <a:gd name="connsiteX95" fmla="*/ 2084783 w 9662615"/>
              <a:gd name="connsiteY95" fmla="*/ 1524245 h 1598136"/>
              <a:gd name="connsiteX96" fmla="*/ 2070075 w 9662615"/>
              <a:gd name="connsiteY96" fmla="*/ 1511285 h 1598136"/>
              <a:gd name="connsiteX97" fmla="*/ 2001057 w 9662615"/>
              <a:gd name="connsiteY97" fmla="*/ 1516449 h 1598136"/>
              <a:gd name="connsiteX98" fmla="*/ 1896330 w 9662615"/>
              <a:gd name="connsiteY98" fmla="*/ 1525725 h 1598136"/>
              <a:gd name="connsiteX99" fmla="*/ 1835994 w 9662615"/>
              <a:gd name="connsiteY99" fmla="*/ 1527678 h 1598136"/>
              <a:gd name="connsiteX100" fmla="*/ 1671119 w 9662615"/>
              <a:gd name="connsiteY100" fmla="*/ 1536701 h 1598136"/>
              <a:gd name="connsiteX101" fmla="*/ 1601337 w 9662615"/>
              <a:gd name="connsiteY101" fmla="*/ 1548552 h 1598136"/>
              <a:gd name="connsiteX102" fmla="*/ 1407755 w 9662615"/>
              <a:gd name="connsiteY102" fmla="*/ 1571444 h 1598136"/>
              <a:gd name="connsiteX103" fmla="*/ 1271994 w 9662615"/>
              <a:gd name="connsiteY103" fmla="*/ 1579471 h 1598136"/>
              <a:gd name="connsiteX104" fmla="*/ 1249226 w 9662615"/>
              <a:gd name="connsiteY104" fmla="*/ 1583140 h 1598136"/>
              <a:gd name="connsiteX105" fmla="*/ 1217719 w 9662615"/>
              <a:gd name="connsiteY105" fmla="*/ 1580863 h 1598136"/>
              <a:gd name="connsiteX106" fmla="*/ 1091432 w 9662615"/>
              <a:gd name="connsiteY106" fmla="*/ 1571003 h 1598136"/>
              <a:gd name="connsiteX107" fmla="*/ 992039 w 9662615"/>
              <a:gd name="connsiteY107" fmla="*/ 1556662 h 1598136"/>
              <a:gd name="connsiteX108" fmla="*/ 868264 w 9662615"/>
              <a:gd name="connsiteY108" fmla="*/ 1566392 h 1598136"/>
              <a:gd name="connsiteX109" fmla="*/ 792765 w 9662615"/>
              <a:gd name="connsiteY109" fmla="*/ 1563102 h 1598136"/>
              <a:gd name="connsiteX110" fmla="*/ 669055 w 9662615"/>
              <a:gd name="connsiteY110" fmla="*/ 1543638 h 1598136"/>
              <a:gd name="connsiteX111" fmla="*/ 506152 w 9662615"/>
              <a:gd name="connsiteY111" fmla="*/ 1549124 h 1598136"/>
              <a:gd name="connsiteX112" fmla="*/ 472797 w 9662615"/>
              <a:gd name="connsiteY112" fmla="*/ 1568904 h 1598136"/>
              <a:gd name="connsiteX113" fmla="*/ 427864 w 9662615"/>
              <a:gd name="connsiteY113" fmla="*/ 1580848 h 1598136"/>
              <a:gd name="connsiteX114" fmla="*/ 408381 w 9662615"/>
              <a:gd name="connsiteY114" fmla="*/ 1552940 h 1598136"/>
              <a:gd name="connsiteX115" fmla="*/ 267163 w 9662615"/>
              <a:gd name="connsiteY115" fmla="*/ 1531913 h 1598136"/>
              <a:gd name="connsiteX116" fmla="*/ 196644 w 9662615"/>
              <a:gd name="connsiteY116" fmla="*/ 1524565 h 1598136"/>
              <a:gd name="connsiteX117" fmla="*/ 86819 w 9662615"/>
              <a:gd name="connsiteY117" fmla="*/ 1519517 h 1598136"/>
              <a:gd name="connsiteX118" fmla="*/ 53369 w 9662615"/>
              <a:gd name="connsiteY118" fmla="*/ 1516853 h 1598136"/>
              <a:gd name="connsiteX119" fmla="*/ 2359 w 9662615"/>
              <a:gd name="connsiteY119" fmla="*/ 1515247 h 1598136"/>
              <a:gd name="connsiteX120" fmla="*/ 0 w 9662615"/>
              <a:gd name="connsiteY120" fmla="*/ 1514932 h 1598136"/>
              <a:gd name="connsiteX121" fmla="*/ 0 w 9662615"/>
              <a:gd name="connsiteY121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40263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8136"/>
              <a:gd name="connsiteX1" fmla="*/ 9662615 w 9662615"/>
              <a:gd name="connsiteY1" fmla="*/ 0 h 1598136"/>
              <a:gd name="connsiteX2" fmla="*/ 9662615 w 9662615"/>
              <a:gd name="connsiteY2" fmla="*/ 1280346 h 1598136"/>
              <a:gd name="connsiteX3" fmla="*/ 9658420 w 9662615"/>
              <a:gd name="connsiteY3" fmla="*/ 1280106 h 1598136"/>
              <a:gd name="connsiteX4" fmla="*/ 9469546 w 9662615"/>
              <a:gd name="connsiteY4" fmla="*/ 1289837 h 1598136"/>
              <a:gd name="connsiteX5" fmla="*/ 9385895 w 9662615"/>
              <a:gd name="connsiteY5" fmla="*/ 1269203 h 1598136"/>
              <a:gd name="connsiteX6" fmla="*/ 9144767 w 9662615"/>
              <a:gd name="connsiteY6" fmla="*/ 1264120 h 1598136"/>
              <a:gd name="connsiteX7" fmla="*/ 8837252 w 9662615"/>
              <a:gd name="connsiteY7" fmla="*/ 1350515 h 1598136"/>
              <a:gd name="connsiteX8" fmla="*/ 8705466 w 9662615"/>
              <a:gd name="connsiteY8" fmla="*/ 1342419 h 1598136"/>
              <a:gd name="connsiteX9" fmla="*/ 8652221 w 9662615"/>
              <a:gd name="connsiteY9" fmla="*/ 1326906 h 1598136"/>
              <a:gd name="connsiteX10" fmla="*/ 8632312 w 9662615"/>
              <a:gd name="connsiteY10" fmla="*/ 1326025 h 1598136"/>
              <a:gd name="connsiteX11" fmla="*/ 8591582 w 9662615"/>
              <a:gd name="connsiteY11" fmla="*/ 1341666 h 1598136"/>
              <a:gd name="connsiteX12" fmla="*/ 8537336 w 9662615"/>
              <a:gd name="connsiteY12" fmla="*/ 1341684 h 1598136"/>
              <a:gd name="connsiteX13" fmla="*/ 8472508 w 9662615"/>
              <a:gd name="connsiteY13" fmla="*/ 1363109 h 1598136"/>
              <a:gd name="connsiteX14" fmla="*/ 8258477 w 9662615"/>
              <a:gd name="connsiteY14" fmla="*/ 1370666 h 1598136"/>
              <a:gd name="connsiteX15" fmla="*/ 8197961 w 9662615"/>
              <a:gd name="connsiteY15" fmla="*/ 1392804 h 1598136"/>
              <a:gd name="connsiteX16" fmla="*/ 8171196 w 9662615"/>
              <a:gd name="connsiteY16" fmla="*/ 1397216 h 1598136"/>
              <a:gd name="connsiteX17" fmla="*/ 8127667 w 9662615"/>
              <a:gd name="connsiteY17" fmla="*/ 1418254 h 1598136"/>
              <a:gd name="connsiteX18" fmla="*/ 7974579 w 9662615"/>
              <a:gd name="connsiteY18" fmla="*/ 1383439 h 1598136"/>
              <a:gd name="connsiteX19" fmla="*/ 7768351 w 9662615"/>
              <a:gd name="connsiteY19" fmla="*/ 1395051 h 1598136"/>
              <a:gd name="connsiteX20" fmla="*/ 7635985 w 9662615"/>
              <a:gd name="connsiteY20" fmla="*/ 1386363 h 1598136"/>
              <a:gd name="connsiteX21" fmla="*/ 7466069 w 9662615"/>
              <a:gd name="connsiteY21" fmla="*/ 1377654 h 1598136"/>
              <a:gd name="connsiteX22" fmla="*/ 7355642 w 9662615"/>
              <a:gd name="connsiteY22" fmla="*/ 1407761 h 1598136"/>
              <a:gd name="connsiteX23" fmla="*/ 7151610 w 9662615"/>
              <a:gd name="connsiteY23" fmla="*/ 1397856 h 1598136"/>
              <a:gd name="connsiteX24" fmla="*/ 7082147 w 9662615"/>
              <a:gd name="connsiteY24" fmla="*/ 1406113 h 1598136"/>
              <a:gd name="connsiteX25" fmla="*/ 7014958 w 9662615"/>
              <a:gd name="connsiteY25" fmla="*/ 1396883 h 1598136"/>
              <a:gd name="connsiteX26" fmla="*/ 6907567 w 9662615"/>
              <a:gd name="connsiteY26" fmla="*/ 1419149 h 1598136"/>
              <a:gd name="connsiteX27" fmla="*/ 6748428 w 9662615"/>
              <a:gd name="connsiteY27" fmla="*/ 1420308 h 1598136"/>
              <a:gd name="connsiteX28" fmla="*/ 6654257 w 9662615"/>
              <a:gd name="connsiteY28" fmla="*/ 1424143 h 1598136"/>
              <a:gd name="connsiteX29" fmla="*/ 6620123 w 9662615"/>
              <a:gd name="connsiteY29" fmla="*/ 1430535 h 1598136"/>
              <a:gd name="connsiteX30" fmla="*/ 6571355 w 9662615"/>
              <a:gd name="connsiteY30" fmla="*/ 1436144 h 1598136"/>
              <a:gd name="connsiteX31" fmla="*/ 6486557 w 9662615"/>
              <a:gd name="connsiteY31" fmla="*/ 1449861 h 1598136"/>
              <a:gd name="connsiteX32" fmla="*/ 6370419 w 9662615"/>
              <a:gd name="connsiteY32" fmla="*/ 1461649 h 1598136"/>
              <a:gd name="connsiteX33" fmla="*/ 6278839 w 9662615"/>
              <a:gd name="connsiteY33" fmla="*/ 1449160 h 1598136"/>
              <a:gd name="connsiteX34" fmla="*/ 6272455 w 9662615"/>
              <a:gd name="connsiteY34" fmla="*/ 1453191 h 1598136"/>
              <a:gd name="connsiteX35" fmla="*/ 6212659 w 9662615"/>
              <a:gd name="connsiteY35" fmla="*/ 1454850 h 1598136"/>
              <a:gd name="connsiteX36" fmla="*/ 6069317 w 9662615"/>
              <a:gd name="connsiteY36" fmla="*/ 1445838 h 1598136"/>
              <a:gd name="connsiteX37" fmla="*/ 5878477 w 9662615"/>
              <a:gd name="connsiteY37" fmla="*/ 1439180 h 1598136"/>
              <a:gd name="connsiteX38" fmla="*/ 5838387 w 9662615"/>
              <a:gd name="connsiteY38" fmla="*/ 1444679 h 1598136"/>
              <a:gd name="connsiteX39" fmla="*/ 5771136 w 9662615"/>
              <a:gd name="connsiteY39" fmla="*/ 1453639 h 1598136"/>
              <a:gd name="connsiteX40" fmla="*/ 5724081 w 9662615"/>
              <a:gd name="connsiteY40" fmla="*/ 1470431 h 1598136"/>
              <a:gd name="connsiteX41" fmla="*/ 5666577 w 9662615"/>
              <a:gd name="connsiteY41" fmla="*/ 1473921 h 1598136"/>
              <a:gd name="connsiteX42" fmla="*/ 5649068 w 9662615"/>
              <a:gd name="connsiteY42" fmla="*/ 1461676 h 1598136"/>
              <a:gd name="connsiteX43" fmla="*/ 5588902 w 9662615"/>
              <a:gd name="connsiteY43" fmla="*/ 1469647 h 1598136"/>
              <a:gd name="connsiteX44" fmla="*/ 5498090 w 9662615"/>
              <a:gd name="connsiteY44" fmla="*/ 1483173 h 1598136"/>
              <a:gd name="connsiteX45" fmla="*/ 5444641 w 9662615"/>
              <a:gd name="connsiteY45" fmla="*/ 1487602 h 1598136"/>
              <a:gd name="connsiteX46" fmla="*/ 5299812 w 9662615"/>
              <a:gd name="connsiteY46" fmla="*/ 1503362 h 1598136"/>
              <a:gd name="connsiteX47" fmla="*/ 5213947 w 9662615"/>
              <a:gd name="connsiteY47" fmla="*/ 1516637 h 1598136"/>
              <a:gd name="connsiteX48" fmla="*/ 5090342 w 9662615"/>
              <a:gd name="connsiteY48" fmla="*/ 1546680 h 1598136"/>
              <a:gd name="connsiteX49" fmla="*/ 5129812 w 9662615"/>
              <a:gd name="connsiteY49" fmla="*/ 1521277 h 1598136"/>
              <a:gd name="connsiteX50" fmla="*/ 5059484 w 9662615"/>
              <a:gd name="connsiteY50" fmla="*/ 1546802 h 1598136"/>
              <a:gd name="connsiteX51" fmla="*/ 5038524 w 9662615"/>
              <a:gd name="connsiteY51" fmla="*/ 1545675 h 1598136"/>
              <a:gd name="connsiteX52" fmla="*/ 5026564 w 9662615"/>
              <a:gd name="connsiteY52" fmla="*/ 1545376 h 1598136"/>
              <a:gd name="connsiteX53" fmla="*/ 4969433 w 9662615"/>
              <a:gd name="connsiteY53" fmla="*/ 1550865 h 1598136"/>
              <a:gd name="connsiteX54" fmla="*/ 4921303 w 9662615"/>
              <a:gd name="connsiteY54" fmla="*/ 1575379 h 1598136"/>
              <a:gd name="connsiteX55" fmla="*/ 4863775 w 9662615"/>
              <a:gd name="connsiteY55" fmla="*/ 1562633 h 1598136"/>
              <a:gd name="connsiteX56" fmla="*/ 4847242 w 9662615"/>
              <a:gd name="connsiteY56" fmla="*/ 1565435 h 1598136"/>
              <a:gd name="connsiteX57" fmla="*/ 4856839 w 9662615"/>
              <a:gd name="connsiteY57" fmla="*/ 1598136 h 1598136"/>
              <a:gd name="connsiteX58" fmla="*/ 4791466 w 9662615"/>
              <a:gd name="connsiteY58" fmla="*/ 1561324 h 1598136"/>
              <a:gd name="connsiteX59" fmla="*/ 4784247 w 9662615"/>
              <a:gd name="connsiteY59" fmla="*/ 1562342 h 1598136"/>
              <a:gd name="connsiteX60" fmla="*/ 4748477 w 9662615"/>
              <a:gd name="connsiteY60" fmla="*/ 1556925 h 1598136"/>
              <a:gd name="connsiteX61" fmla="*/ 4730033 w 9662615"/>
              <a:gd name="connsiteY61" fmla="*/ 1555274 h 1598136"/>
              <a:gd name="connsiteX62" fmla="*/ 4724747 w 9662615"/>
              <a:gd name="connsiteY62" fmla="*/ 1552439 h 1598136"/>
              <a:gd name="connsiteX63" fmla="*/ 4697562 w 9662615"/>
              <a:gd name="connsiteY63" fmla="*/ 1551206 h 1598136"/>
              <a:gd name="connsiteX64" fmla="*/ 4662664 w 9662615"/>
              <a:gd name="connsiteY64" fmla="*/ 1573162 h 1598136"/>
              <a:gd name="connsiteX65" fmla="*/ 4603028 w 9662615"/>
              <a:gd name="connsiteY65" fmla="*/ 1568821 h 1598136"/>
              <a:gd name="connsiteX66" fmla="*/ 4541612 w 9662615"/>
              <a:gd name="connsiteY66" fmla="*/ 1545262 h 1598136"/>
              <a:gd name="connsiteX67" fmla="*/ 4422155 w 9662615"/>
              <a:gd name="connsiteY67" fmla="*/ 1542059 h 1598136"/>
              <a:gd name="connsiteX68" fmla="*/ 4221826 w 9662615"/>
              <a:gd name="connsiteY68" fmla="*/ 1508923 h 1598136"/>
              <a:gd name="connsiteX69" fmla="*/ 4096601 w 9662615"/>
              <a:gd name="connsiteY69" fmla="*/ 1521563 h 1598136"/>
              <a:gd name="connsiteX70" fmla="*/ 3970635 w 9662615"/>
              <a:gd name="connsiteY70" fmla="*/ 1544815 h 1598136"/>
              <a:gd name="connsiteX71" fmla="*/ 3833906 w 9662615"/>
              <a:gd name="connsiteY71" fmla="*/ 1516637 h 1598136"/>
              <a:gd name="connsiteX72" fmla="*/ 3696258 w 9662615"/>
              <a:gd name="connsiteY72" fmla="*/ 1537563 h 1598136"/>
              <a:gd name="connsiteX73" fmla="*/ 3594070 w 9662615"/>
              <a:gd name="connsiteY73" fmla="*/ 1509422 h 1598136"/>
              <a:gd name="connsiteX74" fmla="*/ 3565233 w 9662615"/>
              <a:gd name="connsiteY74" fmla="*/ 1515122 h 1598136"/>
              <a:gd name="connsiteX75" fmla="*/ 3560267 w 9662615"/>
              <a:gd name="connsiteY75" fmla="*/ 1516288 h 1598136"/>
              <a:gd name="connsiteX76" fmla="*/ 3540258 w 9662615"/>
              <a:gd name="connsiteY76" fmla="*/ 1516976 h 1598136"/>
              <a:gd name="connsiteX77" fmla="*/ 3534780 w 9662615"/>
              <a:gd name="connsiteY77" fmla="*/ 1522141 h 1598136"/>
              <a:gd name="connsiteX78" fmla="*/ 3504783 w 9662615"/>
              <a:gd name="connsiteY78" fmla="*/ 1526739 h 1598136"/>
              <a:gd name="connsiteX79" fmla="*/ 3430805 w 9662615"/>
              <a:gd name="connsiteY79" fmla="*/ 1542521 h 1598136"/>
              <a:gd name="connsiteX80" fmla="*/ 3292707 w 9662615"/>
              <a:gd name="connsiteY80" fmla="*/ 1520490 h 1598136"/>
              <a:gd name="connsiteX81" fmla="*/ 3187872 w 9662615"/>
              <a:gd name="connsiteY81" fmla="*/ 1519991 h 1598136"/>
              <a:gd name="connsiteX82" fmla="*/ 3148026 w 9662615"/>
              <a:gd name="connsiteY82" fmla="*/ 1524777 h 1598136"/>
              <a:gd name="connsiteX83" fmla="*/ 3092394 w 9662615"/>
              <a:gd name="connsiteY83" fmla="*/ 1528115 h 1598136"/>
              <a:gd name="connsiteX84" fmla="*/ 2994200 w 9662615"/>
              <a:gd name="connsiteY84" fmla="*/ 1537857 h 1598136"/>
              <a:gd name="connsiteX85" fmla="*/ 2862301 w 9662615"/>
              <a:gd name="connsiteY85" fmla="*/ 1544250 h 1598136"/>
              <a:gd name="connsiteX86" fmla="*/ 2766335 w 9662615"/>
              <a:gd name="connsiteY86" fmla="*/ 1527662 h 1598136"/>
              <a:gd name="connsiteX87" fmla="*/ 2757836 w 9662615"/>
              <a:gd name="connsiteY87" fmla="*/ 1531371 h 1598136"/>
              <a:gd name="connsiteX88" fmla="*/ 2691555 w 9662615"/>
              <a:gd name="connsiteY88" fmla="*/ 1530283 h 1598136"/>
              <a:gd name="connsiteX89" fmla="*/ 2491676 w 9662615"/>
              <a:gd name="connsiteY89" fmla="*/ 1500859 h 1598136"/>
              <a:gd name="connsiteX90" fmla="*/ 2378036 w 9662615"/>
              <a:gd name="connsiteY90" fmla="*/ 1520645 h 1598136"/>
              <a:gd name="connsiteX91" fmla="*/ 2284269 w 9662615"/>
              <a:gd name="connsiteY91" fmla="*/ 1503068 h 1598136"/>
              <a:gd name="connsiteX92" fmla="*/ 2207104 w 9662615"/>
              <a:gd name="connsiteY92" fmla="*/ 1508888 h 1598136"/>
              <a:gd name="connsiteX93" fmla="*/ 2149226 w 9662615"/>
              <a:gd name="connsiteY93" fmla="*/ 1523409 h 1598136"/>
              <a:gd name="connsiteX94" fmla="*/ 2084783 w 9662615"/>
              <a:gd name="connsiteY94" fmla="*/ 1524245 h 1598136"/>
              <a:gd name="connsiteX95" fmla="*/ 2070075 w 9662615"/>
              <a:gd name="connsiteY95" fmla="*/ 1511285 h 1598136"/>
              <a:gd name="connsiteX96" fmla="*/ 2001057 w 9662615"/>
              <a:gd name="connsiteY96" fmla="*/ 1516449 h 1598136"/>
              <a:gd name="connsiteX97" fmla="*/ 1896330 w 9662615"/>
              <a:gd name="connsiteY97" fmla="*/ 1525725 h 1598136"/>
              <a:gd name="connsiteX98" fmla="*/ 1835994 w 9662615"/>
              <a:gd name="connsiteY98" fmla="*/ 1527678 h 1598136"/>
              <a:gd name="connsiteX99" fmla="*/ 1671119 w 9662615"/>
              <a:gd name="connsiteY99" fmla="*/ 1536701 h 1598136"/>
              <a:gd name="connsiteX100" fmla="*/ 1601337 w 9662615"/>
              <a:gd name="connsiteY100" fmla="*/ 1548552 h 1598136"/>
              <a:gd name="connsiteX101" fmla="*/ 1407755 w 9662615"/>
              <a:gd name="connsiteY101" fmla="*/ 1571444 h 1598136"/>
              <a:gd name="connsiteX102" fmla="*/ 1271994 w 9662615"/>
              <a:gd name="connsiteY102" fmla="*/ 1579471 h 1598136"/>
              <a:gd name="connsiteX103" fmla="*/ 1249226 w 9662615"/>
              <a:gd name="connsiteY103" fmla="*/ 1583140 h 1598136"/>
              <a:gd name="connsiteX104" fmla="*/ 1217719 w 9662615"/>
              <a:gd name="connsiteY104" fmla="*/ 1580863 h 1598136"/>
              <a:gd name="connsiteX105" fmla="*/ 1091432 w 9662615"/>
              <a:gd name="connsiteY105" fmla="*/ 1571003 h 1598136"/>
              <a:gd name="connsiteX106" fmla="*/ 992039 w 9662615"/>
              <a:gd name="connsiteY106" fmla="*/ 1556662 h 1598136"/>
              <a:gd name="connsiteX107" fmla="*/ 868264 w 9662615"/>
              <a:gd name="connsiteY107" fmla="*/ 1566392 h 1598136"/>
              <a:gd name="connsiteX108" fmla="*/ 792765 w 9662615"/>
              <a:gd name="connsiteY108" fmla="*/ 1563102 h 1598136"/>
              <a:gd name="connsiteX109" fmla="*/ 669055 w 9662615"/>
              <a:gd name="connsiteY109" fmla="*/ 1543638 h 1598136"/>
              <a:gd name="connsiteX110" fmla="*/ 506152 w 9662615"/>
              <a:gd name="connsiteY110" fmla="*/ 1549124 h 1598136"/>
              <a:gd name="connsiteX111" fmla="*/ 472797 w 9662615"/>
              <a:gd name="connsiteY111" fmla="*/ 1568904 h 1598136"/>
              <a:gd name="connsiteX112" fmla="*/ 427864 w 9662615"/>
              <a:gd name="connsiteY112" fmla="*/ 1580848 h 1598136"/>
              <a:gd name="connsiteX113" fmla="*/ 408381 w 9662615"/>
              <a:gd name="connsiteY113" fmla="*/ 1552940 h 1598136"/>
              <a:gd name="connsiteX114" fmla="*/ 267163 w 9662615"/>
              <a:gd name="connsiteY114" fmla="*/ 1531913 h 1598136"/>
              <a:gd name="connsiteX115" fmla="*/ 196644 w 9662615"/>
              <a:gd name="connsiteY115" fmla="*/ 1524565 h 1598136"/>
              <a:gd name="connsiteX116" fmla="*/ 86819 w 9662615"/>
              <a:gd name="connsiteY116" fmla="*/ 1519517 h 1598136"/>
              <a:gd name="connsiteX117" fmla="*/ 53369 w 9662615"/>
              <a:gd name="connsiteY117" fmla="*/ 1516853 h 1598136"/>
              <a:gd name="connsiteX118" fmla="*/ 2359 w 9662615"/>
              <a:gd name="connsiteY118" fmla="*/ 1515247 h 1598136"/>
              <a:gd name="connsiteX119" fmla="*/ 0 w 9662615"/>
              <a:gd name="connsiteY119" fmla="*/ 1514932 h 1598136"/>
              <a:gd name="connsiteX120" fmla="*/ 0 w 9662615"/>
              <a:gd name="connsiteY120" fmla="*/ 0 h 1598136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724747 w 9662615"/>
              <a:gd name="connsiteY62" fmla="*/ 1552439 h 1592835"/>
              <a:gd name="connsiteX63" fmla="*/ 4697562 w 9662615"/>
              <a:gd name="connsiteY63" fmla="*/ 1551206 h 1592835"/>
              <a:gd name="connsiteX64" fmla="*/ 4662664 w 9662615"/>
              <a:gd name="connsiteY64" fmla="*/ 1573162 h 1592835"/>
              <a:gd name="connsiteX65" fmla="*/ 4603028 w 9662615"/>
              <a:gd name="connsiteY65" fmla="*/ 1568821 h 1592835"/>
              <a:gd name="connsiteX66" fmla="*/ 4541612 w 9662615"/>
              <a:gd name="connsiteY66" fmla="*/ 1545262 h 1592835"/>
              <a:gd name="connsiteX67" fmla="*/ 4422155 w 9662615"/>
              <a:gd name="connsiteY67" fmla="*/ 1542059 h 1592835"/>
              <a:gd name="connsiteX68" fmla="*/ 4221826 w 9662615"/>
              <a:gd name="connsiteY68" fmla="*/ 1508923 h 1592835"/>
              <a:gd name="connsiteX69" fmla="*/ 4096601 w 9662615"/>
              <a:gd name="connsiteY69" fmla="*/ 1521563 h 1592835"/>
              <a:gd name="connsiteX70" fmla="*/ 3970635 w 9662615"/>
              <a:gd name="connsiteY70" fmla="*/ 1544815 h 1592835"/>
              <a:gd name="connsiteX71" fmla="*/ 3833906 w 9662615"/>
              <a:gd name="connsiteY71" fmla="*/ 1516637 h 1592835"/>
              <a:gd name="connsiteX72" fmla="*/ 3696258 w 9662615"/>
              <a:gd name="connsiteY72" fmla="*/ 1537563 h 1592835"/>
              <a:gd name="connsiteX73" fmla="*/ 3594070 w 9662615"/>
              <a:gd name="connsiteY73" fmla="*/ 1509422 h 1592835"/>
              <a:gd name="connsiteX74" fmla="*/ 3565233 w 9662615"/>
              <a:gd name="connsiteY74" fmla="*/ 1515122 h 1592835"/>
              <a:gd name="connsiteX75" fmla="*/ 3560267 w 9662615"/>
              <a:gd name="connsiteY75" fmla="*/ 1516288 h 1592835"/>
              <a:gd name="connsiteX76" fmla="*/ 3540258 w 9662615"/>
              <a:gd name="connsiteY76" fmla="*/ 1516976 h 1592835"/>
              <a:gd name="connsiteX77" fmla="*/ 3534780 w 9662615"/>
              <a:gd name="connsiteY77" fmla="*/ 1522141 h 1592835"/>
              <a:gd name="connsiteX78" fmla="*/ 3504783 w 9662615"/>
              <a:gd name="connsiteY78" fmla="*/ 1526739 h 1592835"/>
              <a:gd name="connsiteX79" fmla="*/ 3430805 w 9662615"/>
              <a:gd name="connsiteY79" fmla="*/ 1542521 h 1592835"/>
              <a:gd name="connsiteX80" fmla="*/ 3292707 w 9662615"/>
              <a:gd name="connsiteY80" fmla="*/ 1520490 h 1592835"/>
              <a:gd name="connsiteX81" fmla="*/ 3187872 w 9662615"/>
              <a:gd name="connsiteY81" fmla="*/ 1519991 h 1592835"/>
              <a:gd name="connsiteX82" fmla="*/ 3148026 w 9662615"/>
              <a:gd name="connsiteY82" fmla="*/ 1524777 h 1592835"/>
              <a:gd name="connsiteX83" fmla="*/ 3092394 w 9662615"/>
              <a:gd name="connsiteY83" fmla="*/ 1528115 h 1592835"/>
              <a:gd name="connsiteX84" fmla="*/ 2994200 w 9662615"/>
              <a:gd name="connsiteY84" fmla="*/ 1537857 h 1592835"/>
              <a:gd name="connsiteX85" fmla="*/ 2862301 w 9662615"/>
              <a:gd name="connsiteY85" fmla="*/ 1544250 h 1592835"/>
              <a:gd name="connsiteX86" fmla="*/ 2766335 w 9662615"/>
              <a:gd name="connsiteY86" fmla="*/ 1527662 h 1592835"/>
              <a:gd name="connsiteX87" fmla="*/ 2757836 w 9662615"/>
              <a:gd name="connsiteY87" fmla="*/ 1531371 h 1592835"/>
              <a:gd name="connsiteX88" fmla="*/ 2691555 w 9662615"/>
              <a:gd name="connsiteY88" fmla="*/ 1530283 h 1592835"/>
              <a:gd name="connsiteX89" fmla="*/ 2491676 w 9662615"/>
              <a:gd name="connsiteY89" fmla="*/ 1500859 h 1592835"/>
              <a:gd name="connsiteX90" fmla="*/ 2378036 w 9662615"/>
              <a:gd name="connsiteY90" fmla="*/ 1520645 h 1592835"/>
              <a:gd name="connsiteX91" fmla="*/ 2284269 w 9662615"/>
              <a:gd name="connsiteY91" fmla="*/ 1503068 h 1592835"/>
              <a:gd name="connsiteX92" fmla="*/ 2207104 w 9662615"/>
              <a:gd name="connsiteY92" fmla="*/ 1508888 h 1592835"/>
              <a:gd name="connsiteX93" fmla="*/ 2149226 w 9662615"/>
              <a:gd name="connsiteY93" fmla="*/ 1523409 h 1592835"/>
              <a:gd name="connsiteX94" fmla="*/ 2084783 w 9662615"/>
              <a:gd name="connsiteY94" fmla="*/ 1524245 h 1592835"/>
              <a:gd name="connsiteX95" fmla="*/ 2070075 w 9662615"/>
              <a:gd name="connsiteY95" fmla="*/ 1511285 h 1592835"/>
              <a:gd name="connsiteX96" fmla="*/ 2001057 w 9662615"/>
              <a:gd name="connsiteY96" fmla="*/ 1516449 h 1592835"/>
              <a:gd name="connsiteX97" fmla="*/ 1896330 w 9662615"/>
              <a:gd name="connsiteY97" fmla="*/ 1525725 h 1592835"/>
              <a:gd name="connsiteX98" fmla="*/ 1835994 w 9662615"/>
              <a:gd name="connsiteY98" fmla="*/ 1527678 h 1592835"/>
              <a:gd name="connsiteX99" fmla="*/ 1671119 w 9662615"/>
              <a:gd name="connsiteY99" fmla="*/ 1536701 h 1592835"/>
              <a:gd name="connsiteX100" fmla="*/ 1601337 w 9662615"/>
              <a:gd name="connsiteY100" fmla="*/ 1548552 h 1592835"/>
              <a:gd name="connsiteX101" fmla="*/ 1407755 w 9662615"/>
              <a:gd name="connsiteY101" fmla="*/ 1571444 h 1592835"/>
              <a:gd name="connsiteX102" fmla="*/ 1271994 w 9662615"/>
              <a:gd name="connsiteY102" fmla="*/ 1579471 h 1592835"/>
              <a:gd name="connsiteX103" fmla="*/ 1249226 w 9662615"/>
              <a:gd name="connsiteY103" fmla="*/ 1583140 h 1592835"/>
              <a:gd name="connsiteX104" fmla="*/ 1217719 w 9662615"/>
              <a:gd name="connsiteY104" fmla="*/ 1580863 h 1592835"/>
              <a:gd name="connsiteX105" fmla="*/ 1091432 w 9662615"/>
              <a:gd name="connsiteY105" fmla="*/ 1571003 h 1592835"/>
              <a:gd name="connsiteX106" fmla="*/ 992039 w 9662615"/>
              <a:gd name="connsiteY106" fmla="*/ 1556662 h 1592835"/>
              <a:gd name="connsiteX107" fmla="*/ 868264 w 9662615"/>
              <a:gd name="connsiteY107" fmla="*/ 1566392 h 1592835"/>
              <a:gd name="connsiteX108" fmla="*/ 792765 w 9662615"/>
              <a:gd name="connsiteY108" fmla="*/ 1563102 h 1592835"/>
              <a:gd name="connsiteX109" fmla="*/ 669055 w 9662615"/>
              <a:gd name="connsiteY109" fmla="*/ 1543638 h 1592835"/>
              <a:gd name="connsiteX110" fmla="*/ 506152 w 9662615"/>
              <a:gd name="connsiteY110" fmla="*/ 1549124 h 1592835"/>
              <a:gd name="connsiteX111" fmla="*/ 472797 w 9662615"/>
              <a:gd name="connsiteY111" fmla="*/ 1568904 h 1592835"/>
              <a:gd name="connsiteX112" fmla="*/ 427864 w 9662615"/>
              <a:gd name="connsiteY112" fmla="*/ 1580848 h 1592835"/>
              <a:gd name="connsiteX113" fmla="*/ 408381 w 9662615"/>
              <a:gd name="connsiteY113" fmla="*/ 1552940 h 1592835"/>
              <a:gd name="connsiteX114" fmla="*/ 267163 w 9662615"/>
              <a:gd name="connsiteY114" fmla="*/ 1531913 h 1592835"/>
              <a:gd name="connsiteX115" fmla="*/ 196644 w 9662615"/>
              <a:gd name="connsiteY115" fmla="*/ 1524565 h 1592835"/>
              <a:gd name="connsiteX116" fmla="*/ 86819 w 9662615"/>
              <a:gd name="connsiteY116" fmla="*/ 1519517 h 1592835"/>
              <a:gd name="connsiteX117" fmla="*/ 53369 w 9662615"/>
              <a:gd name="connsiteY117" fmla="*/ 1516853 h 1592835"/>
              <a:gd name="connsiteX118" fmla="*/ 2359 w 9662615"/>
              <a:gd name="connsiteY118" fmla="*/ 1515247 h 1592835"/>
              <a:gd name="connsiteX119" fmla="*/ 0 w 9662615"/>
              <a:gd name="connsiteY119" fmla="*/ 1514932 h 1592835"/>
              <a:gd name="connsiteX120" fmla="*/ 0 w 9662615"/>
              <a:gd name="connsiteY120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48477 w 9662615"/>
              <a:gd name="connsiteY60" fmla="*/ 1556925 h 1592835"/>
              <a:gd name="connsiteX61" fmla="*/ 4730033 w 9662615"/>
              <a:gd name="connsiteY61" fmla="*/ 1555274 h 1592835"/>
              <a:gd name="connsiteX62" fmla="*/ 4697562 w 9662615"/>
              <a:gd name="connsiteY62" fmla="*/ 1551206 h 1592835"/>
              <a:gd name="connsiteX63" fmla="*/ 4662664 w 9662615"/>
              <a:gd name="connsiteY63" fmla="*/ 1573162 h 1592835"/>
              <a:gd name="connsiteX64" fmla="*/ 4603028 w 9662615"/>
              <a:gd name="connsiteY64" fmla="*/ 1568821 h 1592835"/>
              <a:gd name="connsiteX65" fmla="*/ 4541612 w 9662615"/>
              <a:gd name="connsiteY65" fmla="*/ 1545262 h 1592835"/>
              <a:gd name="connsiteX66" fmla="*/ 4422155 w 9662615"/>
              <a:gd name="connsiteY66" fmla="*/ 1542059 h 1592835"/>
              <a:gd name="connsiteX67" fmla="*/ 4221826 w 9662615"/>
              <a:gd name="connsiteY67" fmla="*/ 1508923 h 1592835"/>
              <a:gd name="connsiteX68" fmla="*/ 4096601 w 9662615"/>
              <a:gd name="connsiteY68" fmla="*/ 1521563 h 1592835"/>
              <a:gd name="connsiteX69" fmla="*/ 3970635 w 9662615"/>
              <a:gd name="connsiteY69" fmla="*/ 1544815 h 1592835"/>
              <a:gd name="connsiteX70" fmla="*/ 3833906 w 9662615"/>
              <a:gd name="connsiteY70" fmla="*/ 1516637 h 1592835"/>
              <a:gd name="connsiteX71" fmla="*/ 3696258 w 9662615"/>
              <a:gd name="connsiteY71" fmla="*/ 1537563 h 1592835"/>
              <a:gd name="connsiteX72" fmla="*/ 3594070 w 9662615"/>
              <a:gd name="connsiteY72" fmla="*/ 1509422 h 1592835"/>
              <a:gd name="connsiteX73" fmla="*/ 3565233 w 9662615"/>
              <a:gd name="connsiteY73" fmla="*/ 1515122 h 1592835"/>
              <a:gd name="connsiteX74" fmla="*/ 3560267 w 9662615"/>
              <a:gd name="connsiteY74" fmla="*/ 1516288 h 1592835"/>
              <a:gd name="connsiteX75" fmla="*/ 3540258 w 9662615"/>
              <a:gd name="connsiteY75" fmla="*/ 1516976 h 1592835"/>
              <a:gd name="connsiteX76" fmla="*/ 3534780 w 9662615"/>
              <a:gd name="connsiteY76" fmla="*/ 1522141 h 1592835"/>
              <a:gd name="connsiteX77" fmla="*/ 3504783 w 9662615"/>
              <a:gd name="connsiteY77" fmla="*/ 1526739 h 1592835"/>
              <a:gd name="connsiteX78" fmla="*/ 3430805 w 9662615"/>
              <a:gd name="connsiteY78" fmla="*/ 1542521 h 1592835"/>
              <a:gd name="connsiteX79" fmla="*/ 3292707 w 9662615"/>
              <a:gd name="connsiteY79" fmla="*/ 1520490 h 1592835"/>
              <a:gd name="connsiteX80" fmla="*/ 3187872 w 9662615"/>
              <a:gd name="connsiteY80" fmla="*/ 1519991 h 1592835"/>
              <a:gd name="connsiteX81" fmla="*/ 3148026 w 9662615"/>
              <a:gd name="connsiteY81" fmla="*/ 1524777 h 1592835"/>
              <a:gd name="connsiteX82" fmla="*/ 3092394 w 9662615"/>
              <a:gd name="connsiteY82" fmla="*/ 1528115 h 1592835"/>
              <a:gd name="connsiteX83" fmla="*/ 2994200 w 9662615"/>
              <a:gd name="connsiteY83" fmla="*/ 1537857 h 1592835"/>
              <a:gd name="connsiteX84" fmla="*/ 2862301 w 9662615"/>
              <a:gd name="connsiteY84" fmla="*/ 1544250 h 1592835"/>
              <a:gd name="connsiteX85" fmla="*/ 2766335 w 9662615"/>
              <a:gd name="connsiteY85" fmla="*/ 1527662 h 1592835"/>
              <a:gd name="connsiteX86" fmla="*/ 2757836 w 9662615"/>
              <a:gd name="connsiteY86" fmla="*/ 1531371 h 1592835"/>
              <a:gd name="connsiteX87" fmla="*/ 2691555 w 9662615"/>
              <a:gd name="connsiteY87" fmla="*/ 1530283 h 1592835"/>
              <a:gd name="connsiteX88" fmla="*/ 2491676 w 9662615"/>
              <a:gd name="connsiteY88" fmla="*/ 1500859 h 1592835"/>
              <a:gd name="connsiteX89" fmla="*/ 2378036 w 9662615"/>
              <a:gd name="connsiteY89" fmla="*/ 1520645 h 1592835"/>
              <a:gd name="connsiteX90" fmla="*/ 2284269 w 9662615"/>
              <a:gd name="connsiteY90" fmla="*/ 1503068 h 1592835"/>
              <a:gd name="connsiteX91" fmla="*/ 2207104 w 9662615"/>
              <a:gd name="connsiteY91" fmla="*/ 1508888 h 1592835"/>
              <a:gd name="connsiteX92" fmla="*/ 2149226 w 9662615"/>
              <a:gd name="connsiteY92" fmla="*/ 1523409 h 1592835"/>
              <a:gd name="connsiteX93" fmla="*/ 2084783 w 9662615"/>
              <a:gd name="connsiteY93" fmla="*/ 1524245 h 1592835"/>
              <a:gd name="connsiteX94" fmla="*/ 2070075 w 9662615"/>
              <a:gd name="connsiteY94" fmla="*/ 1511285 h 1592835"/>
              <a:gd name="connsiteX95" fmla="*/ 2001057 w 9662615"/>
              <a:gd name="connsiteY95" fmla="*/ 1516449 h 1592835"/>
              <a:gd name="connsiteX96" fmla="*/ 1896330 w 9662615"/>
              <a:gd name="connsiteY96" fmla="*/ 1525725 h 1592835"/>
              <a:gd name="connsiteX97" fmla="*/ 1835994 w 9662615"/>
              <a:gd name="connsiteY97" fmla="*/ 1527678 h 1592835"/>
              <a:gd name="connsiteX98" fmla="*/ 1671119 w 9662615"/>
              <a:gd name="connsiteY98" fmla="*/ 1536701 h 1592835"/>
              <a:gd name="connsiteX99" fmla="*/ 1601337 w 9662615"/>
              <a:gd name="connsiteY99" fmla="*/ 1548552 h 1592835"/>
              <a:gd name="connsiteX100" fmla="*/ 1407755 w 9662615"/>
              <a:gd name="connsiteY100" fmla="*/ 1571444 h 1592835"/>
              <a:gd name="connsiteX101" fmla="*/ 1271994 w 9662615"/>
              <a:gd name="connsiteY101" fmla="*/ 1579471 h 1592835"/>
              <a:gd name="connsiteX102" fmla="*/ 1249226 w 9662615"/>
              <a:gd name="connsiteY102" fmla="*/ 1583140 h 1592835"/>
              <a:gd name="connsiteX103" fmla="*/ 1217719 w 9662615"/>
              <a:gd name="connsiteY103" fmla="*/ 1580863 h 1592835"/>
              <a:gd name="connsiteX104" fmla="*/ 1091432 w 9662615"/>
              <a:gd name="connsiteY104" fmla="*/ 1571003 h 1592835"/>
              <a:gd name="connsiteX105" fmla="*/ 992039 w 9662615"/>
              <a:gd name="connsiteY105" fmla="*/ 1556662 h 1592835"/>
              <a:gd name="connsiteX106" fmla="*/ 868264 w 9662615"/>
              <a:gd name="connsiteY106" fmla="*/ 1566392 h 1592835"/>
              <a:gd name="connsiteX107" fmla="*/ 792765 w 9662615"/>
              <a:gd name="connsiteY107" fmla="*/ 1563102 h 1592835"/>
              <a:gd name="connsiteX108" fmla="*/ 669055 w 9662615"/>
              <a:gd name="connsiteY108" fmla="*/ 1543638 h 1592835"/>
              <a:gd name="connsiteX109" fmla="*/ 506152 w 9662615"/>
              <a:gd name="connsiteY109" fmla="*/ 1549124 h 1592835"/>
              <a:gd name="connsiteX110" fmla="*/ 472797 w 9662615"/>
              <a:gd name="connsiteY110" fmla="*/ 1568904 h 1592835"/>
              <a:gd name="connsiteX111" fmla="*/ 427864 w 9662615"/>
              <a:gd name="connsiteY111" fmla="*/ 1580848 h 1592835"/>
              <a:gd name="connsiteX112" fmla="*/ 408381 w 9662615"/>
              <a:gd name="connsiteY112" fmla="*/ 1552940 h 1592835"/>
              <a:gd name="connsiteX113" fmla="*/ 267163 w 9662615"/>
              <a:gd name="connsiteY113" fmla="*/ 1531913 h 1592835"/>
              <a:gd name="connsiteX114" fmla="*/ 196644 w 9662615"/>
              <a:gd name="connsiteY114" fmla="*/ 1524565 h 1592835"/>
              <a:gd name="connsiteX115" fmla="*/ 86819 w 9662615"/>
              <a:gd name="connsiteY115" fmla="*/ 1519517 h 1592835"/>
              <a:gd name="connsiteX116" fmla="*/ 53369 w 9662615"/>
              <a:gd name="connsiteY116" fmla="*/ 1516853 h 1592835"/>
              <a:gd name="connsiteX117" fmla="*/ 2359 w 9662615"/>
              <a:gd name="connsiteY117" fmla="*/ 1515247 h 1592835"/>
              <a:gd name="connsiteX118" fmla="*/ 0 w 9662615"/>
              <a:gd name="connsiteY118" fmla="*/ 1514932 h 1592835"/>
              <a:gd name="connsiteX119" fmla="*/ 0 w 9662615"/>
              <a:gd name="connsiteY119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0033 w 9662615"/>
              <a:gd name="connsiteY60" fmla="*/ 1555274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592835"/>
              <a:gd name="connsiteX1" fmla="*/ 9662615 w 9662615"/>
              <a:gd name="connsiteY1" fmla="*/ 0 h 1592835"/>
              <a:gd name="connsiteX2" fmla="*/ 9662615 w 9662615"/>
              <a:gd name="connsiteY2" fmla="*/ 1280346 h 1592835"/>
              <a:gd name="connsiteX3" fmla="*/ 9658420 w 9662615"/>
              <a:gd name="connsiteY3" fmla="*/ 1280106 h 1592835"/>
              <a:gd name="connsiteX4" fmla="*/ 9469546 w 9662615"/>
              <a:gd name="connsiteY4" fmla="*/ 1289837 h 1592835"/>
              <a:gd name="connsiteX5" fmla="*/ 9385895 w 9662615"/>
              <a:gd name="connsiteY5" fmla="*/ 1269203 h 1592835"/>
              <a:gd name="connsiteX6" fmla="*/ 9144767 w 9662615"/>
              <a:gd name="connsiteY6" fmla="*/ 1264120 h 1592835"/>
              <a:gd name="connsiteX7" fmla="*/ 8837252 w 9662615"/>
              <a:gd name="connsiteY7" fmla="*/ 1350515 h 1592835"/>
              <a:gd name="connsiteX8" fmla="*/ 8705466 w 9662615"/>
              <a:gd name="connsiteY8" fmla="*/ 1342419 h 1592835"/>
              <a:gd name="connsiteX9" fmla="*/ 8652221 w 9662615"/>
              <a:gd name="connsiteY9" fmla="*/ 1326906 h 1592835"/>
              <a:gd name="connsiteX10" fmla="*/ 8632312 w 9662615"/>
              <a:gd name="connsiteY10" fmla="*/ 1326025 h 1592835"/>
              <a:gd name="connsiteX11" fmla="*/ 8591582 w 9662615"/>
              <a:gd name="connsiteY11" fmla="*/ 1341666 h 1592835"/>
              <a:gd name="connsiteX12" fmla="*/ 8537336 w 9662615"/>
              <a:gd name="connsiteY12" fmla="*/ 1341684 h 1592835"/>
              <a:gd name="connsiteX13" fmla="*/ 8472508 w 9662615"/>
              <a:gd name="connsiteY13" fmla="*/ 1363109 h 1592835"/>
              <a:gd name="connsiteX14" fmla="*/ 8258477 w 9662615"/>
              <a:gd name="connsiteY14" fmla="*/ 1370666 h 1592835"/>
              <a:gd name="connsiteX15" fmla="*/ 8197961 w 9662615"/>
              <a:gd name="connsiteY15" fmla="*/ 1392804 h 1592835"/>
              <a:gd name="connsiteX16" fmla="*/ 8171196 w 9662615"/>
              <a:gd name="connsiteY16" fmla="*/ 1397216 h 1592835"/>
              <a:gd name="connsiteX17" fmla="*/ 8127667 w 9662615"/>
              <a:gd name="connsiteY17" fmla="*/ 1418254 h 1592835"/>
              <a:gd name="connsiteX18" fmla="*/ 7974579 w 9662615"/>
              <a:gd name="connsiteY18" fmla="*/ 1383439 h 1592835"/>
              <a:gd name="connsiteX19" fmla="*/ 7768351 w 9662615"/>
              <a:gd name="connsiteY19" fmla="*/ 1395051 h 1592835"/>
              <a:gd name="connsiteX20" fmla="*/ 7635985 w 9662615"/>
              <a:gd name="connsiteY20" fmla="*/ 1386363 h 1592835"/>
              <a:gd name="connsiteX21" fmla="*/ 7466069 w 9662615"/>
              <a:gd name="connsiteY21" fmla="*/ 1377654 h 1592835"/>
              <a:gd name="connsiteX22" fmla="*/ 7355642 w 9662615"/>
              <a:gd name="connsiteY22" fmla="*/ 1407761 h 1592835"/>
              <a:gd name="connsiteX23" fmla="*/ 7151610 w 9662615"/>
              <a:gd name="connsiteY23" fmla="*/ 1397856 h 1592835"/>
              <a:gd name="connsiteX24" fmla="*/ 7082147 w 9662615"/>
              <a:gd name="connsiteY24" fmla="*/ 1406113 h 1592835"/>
              <a:gd name="connsiteX25" fmla="*/ 7014958 w 9662615"/>
              <a:gd name="connsiteY25" fmla="*/ 1396883 h 1592835"/>
              <a:gd name="connsiteX26" fmla="*/ 6907567 w 9662615"/>
              <a:gd name="connsiteY26" fmla="*/ 1419149 h 1592835"/>
              <a:gd name="connsiteX27" fmla="*/ 6748428 w 9662615"/>
              <a:gd name="connsiteY27" fmla="*/ 1420308 h 1592835"/>
              <a:gd name="connsiteX28" fmla="*/ 6654257 w 9662615"/>
              <a:gd name="connsiteY28" fmla="*/ 1424143 h 1592835"/>
              <a:gd name="connsiteX29" fmla="*/ 6620123 w 9662615"/>
              <a:gd name="connsiteY29" fmla="*/ 1430535 h 1592835"/>
              <a:gd name="connsiteX30" fmla="*/ 6571355 w 9662615"/>
              <a:gd name="connsiteY30" fmla="*/ 1436144 h 1592835"/>
              <a:gd name="connsiteX31" fmla="*/ 6486557 w 9662615"/>
              <a:gd name="connsiteY31" fmla="*/ 1449861 h 1592835"/>
              <a:gd name="connsiteX32" fmla="*/ 6370419 w 9662615"/>
              <a:gd name="connsiteY32" fmla="*/ 1461649 h 1592835"/>
              <a:gd name="connsiteX33" fmla="*/ 6278839 w 9662615"/>
              <a:gd name="connsiteY33" fmla="*/ 1449160 h 1592835"/>
              <a:gd name="connsiteX34" fmla="*/ 6272455 w 9662615"/>
              <a:gd name="connsiteY34" fmla="*/ 1453191 h 1592835"/>
              <a:gd name="connsiteX35" fmla="*/ 6212659 w 9662615"/>
              <a:gd name="connsiteY35" fmla="*/ 1454850 h 1592835"/>
              <a:gd name="connsiteX36" fmla="*/ 6069317 w 9662615"/>
              <a:gd name="connsiteY36" fmla="*/ 1445838 h 1592835"/>
              <a:gd name="connsiteX37" fmla="*/ 5878477 w 9662615"/>
              <a:gd name="connsiteY37" fmla="*/ 1439180 h 1592835"/>
              <a:gd name="connsiteX38" fmla="*/ 5838387 w 9662615"/>
              <a:gd name="connsiteY38" fmla="*/ 1444679 h 1592835"/>
              <a:gd name="connsiteX39" fmla="*/ 5771136 w 9662615"/>
              <a:gd name="connsiteY39" fmla="*/ 1453639 h 1592835"/>
              <a:gd name="connsiteX40" fmla="*/ 5724081 w 9662615"/>
              <a:gd name="connsiteY40" fmla="*/ 1470431 h 1592835"/>
              <a:gd name="connsiteX41" fmla="*/ 5666577 w 9662615"/>
              <a:gd name="connsiteY41" fmla="*/ 1473921 h 1592835"/>
              <a:gd name="connsiteX42" fmla="*/ 5649068 w 9662615"/>
              <a:gd name="connsiteY42" fmla="*/ 1461676 h 1592835"/>
              <a:gd name="connsiteX43" fmla="*/ 5588902 w 9662615"/>
              <a:gd name="connsiteY43" fmla="*/ 1469647 h 1592835"/>
              <a:gd name="connsiteX44" fmla="*/ 5498090 w 9662615"/>
              <a:gd name="connsiteY44" fmla="*/ 1483173 h 1592835"/>
              <a:gd name="connsiteX45" fmla="*/ 5444641 w 9662615"/>
              <a:gd name="connsiteY45" fmla="*/ 1487602 h 1592835"/>
              <a:gd name="connsiteX46" fmla="*/ 5299812 w 9662615"/>
              <a:gd name="connsiteY46" fmla="*/ 1503362 h 1592835"/>
              <a:gd name="connsiteX47" fmla="*/ 5213947 w 9662615"/>
              <a:gd name="connsiteY47" fmla="*/ 1516637 h 1592835"/>
              <a:gd name="connsiteX48" fmla="*/ 5090342 w 9662615"/>
              <a:gd name="connsiteY48" fmla="*/ 1546680 h 1592835"/>
              <a:gd name="connsiteX49" fmla="*/ 5129812 w 9662615"/>
              <a:gd name="connsiteY49" fmla="*/ 1521277 h 1592835"/>
              <a:gd name="connsiteX50" fmla="*/ 5059484 w 9662615"/>
              <a:gd name="connsiteY50" fmla="*/ 1546802 h 1592835"/>
              <a:gd name="connsiteX51" fmla="*/ 5038524 w 9662615"/>
              <a:gd name="connsiteY51" fmla="*/ 1545675 h 1592835"/>
              <a:gd name="connsiteX52" fmla="*/ 5026564 w 9662615"/>
              <a:gd name="connsiteY52" fmla="*/ 1545376 h 1592835"/>
              <a:gd name="connsiteX53" fmla="*/ 4969433 w 9662615"/>
              <a:gd name="connsiteY53" fmla="*/ 1550865 h 1592835"/>
              <a:gd name="connsiteX54" fmla="*/ 4921303 w 9662615"/>
              <a:gd name="connsiteY54" fmla="*/ 1575379 h 1592835"/>
              <a:gd name="connsiteX55" fmla="*/ 4863775 w 9662615"/>
              <a:gd name="connsiteY55" fmla="*/ 1562633 h 1592835"/>
              <a:gd name="connsiteX56" fmla="*/ 4847242 w 9662615"/>
              <a:gd name="connsiteY56" fmla="*/ 1565435 h 1592835"/>
              <a:gd name="connsiteX57" fmla="*/ 4856839 w 9662615"/>
              <a:gd name="connsiteY57" fmla="*/ 1592835 h 1592835"/>
              <a:gd name="connsiteX58" fmla="*/ 4791466 w 9662615"/>
              <a:gd name="connsiteY58" fmla="*/ 1561324 h 1592835"/>
              <a:gd name="connsiteX59" fmla="*/ 4784247 w 9662615"/>
              <a:gd name="connsiteY59" fmla="*/ 1562342 h 1592835"/>
              <a:gd name="connsiteX60" fmla="*/ 4735334 w 9662615"/>
              <a:gd name="connsiteY60" fmla="*/ 1581778 h 1592835"/>
              <a:gd name="connsiteX61" fmla="*/ 4697562 w 9662615"/>
              <a:gd name="connsiteY61" fmla="*/ 1551206 h 1592835"/>
              <a:gd name="connsiteX62" fmla="*/ 4662664 w 9662615"/>
              <a:gd name="connsiteY62" fmla="*/ 1573162 h 1592835"/>
              <a:gd name="connsiteX63" fmla="*/ 4603028 w 9662615"/>
              <a:gd name="connsiteY63" fmla="*/ 1568821 h 1592835"/>
              <a:gd name="connsiteX64" fmla="*/ 4541612 w 9662615"/>
              <a:gd name="connsiteY64" fmla="*/ 1545262 h 1592835"/>
              <a:gd name="connsiteX65" fmla="*/ 4422155 w 9662615"/>
              <a:gd name="connsiteY65" fmla="*/ 1542059 h 1592835"/>
              <a:gd name="connsiteX66" fmla="*/ 4221826 w 9662615"/>
              <a:gd name="connsiteY66" fmla="*/ 1508923 h 1592835"/>
              <a:gd name="connsiteX67" fmla="*/ 4096601 w 9662615"/>
              <a:gd name="connsiteY67" fmla="*/ 1521563 h 1592835"/>
              <a:gd name="connsiteX68" fmla="*/ 3970635 w 9662615"/>
              <a:gd name="connsiteY68" fmla="*/ 1544815 h 1592835"/>
              <a:gd name="connsiteX69" fmla="*/ 3833906 w 9662615"/>
              <a:gd name="connsiteY69" fmla="*/ 1516637 h 1592835"/>
              <a:gd name="connsiteX70" fmla="*/ 3696258 w 9662615"/>
              <a:gd name="connsiteY70" fmla="*/ 1537563 h 1592835"/>
              <a:gd name="connsiteX71" fmla="*/ 3594070 w 9662615"/>
              <a:gd name="connsiteY71" fmla="*/ 1509422 h 1592835"/>
              <a:gd name="connsiteX72" fmla="*/ 3565233 w 9662615"/>
              <a:gd name="connsiteY72" fmla="*/ 1515122 h 1592835"/>
              <a:gd name="connsiteX73" fmla="*/ 3560267 w 9662615"/>
              <a:gd name="connsiteY73" fmla="*/ 1516288 h 1592835"/>
              <a:gd name="connsiteX74" fmla="*/ 3540258 w 9662615"/>
              <a:gd name="connsiteY74" fmla="*/ 1516976 h 1592835"/>
              <a:gd name="connsiteX75" fmla="*/ 3534780 w 9662615"/>
              <a:gd name="connsiteY75" fmla="*/ 1522141 h 1592835"/>
              <a:gd name="connsiteX76" fmla="*/ 3504783 w 9662615"/>
              <a:gd name="connsiteY76" fmla="*/ 1526739 h 1592835"/>
              <a:gd name="connsiteX77" fmla="*/ 3430805 w 9662615"/>
              <a:gd name="connsiteY77" fmla="*/ 1542521 h 1592835"/>
              <a:gd name="connsiteX78" fmla="*/ 3292707 w 9662615"/>
              <a:gd name="connsiteY78" fmla="*/ 1520490 h 1592835"/>
              <a:gd name="connsiteX79" fmla="*/ 3187872 w 9662615"/>
              <a:gd name="connsiteY79" fmla="*/ 1519991 h 1592835"/>
              <a:gd name="connsiteX80" fmla="*/ 3148026 w 9662615"/>
              <a:gd name="connsiteY80" fmla="*/ 1524777 h 1592835"/>
              <a:gd name="connsiteX81" fmla="*/ 3092394 w 9662615"/>
              <a:gd name="connsiteY81" fmla="*/ 1528115 h 1592835"/>
              <a:gd name="connsiteX82" fmla="*/ 2994200 w 9662615"/>
              <a:gd name="connsiteY82" fmla="*/ 1537857 h 1592835"/>
              <a:gd name="connsiteX83" fmla="*/ 2862301 w 9662615"/>
              <a:gd name="connsiteY83" fmla="*/ 1544250 h 1592835"/>
              <a:gd name="connsiteX84" fmla="*/ 2766335 w 9662615"/>
              <a:gd name="connsiteY84" fmla="*/ 1527662 h 1592835"/>
              <a:gd name="connsiteX85" fmla="*/ 2757836 w 9662615"/>
              <a:gd name="connsiteY85" fmla="*/ 1531371 h 1592835"/>
              <a:gd name="connsiteX86" fmla="*/ 2691555 w 9662615"/>
              <a:gd name="connsiteY86" fmla="*/ 1530283 h 1592835"/>
              <a:gd name="connsiteX87" fmla="*/ 2491676 w 9662615"/>
              <a:gd name="connsiteY87" fmla="*/ 1500859 h 1592835"/>
              <a:gd name="connsiteX88" fmla="*/ 2378036 w 9662615"/>
              <a:gd name="connsiteY88" fmla="*/ 1520645 h 1592835"/>
              <a:gd name="connsiteX89" fmla="*/ 2284269 w 9662615"/>
              <a:gd name="connsiteY89" fmla="*/ 1503068 h 1592835"/>
              <a:gd name="connsiteX90" fmla="*/ 2207104 w 9662615"/>
              <a:gd name="connsiteY90" fmla="*/ 1508888 h 1592835"/>
              <a:gd name="connsiteX91" fmla="*/ 2149226 w 9662615"/>
              <a:gd name="connsiteY91" fmla="*/ 1523409 h 1592835"/>
              <a:gd name="connsiteX92" fmla="*/ 2084783 w 9662615"/>
              <a:gd name="connsiteY92" fmla="*/ 1524245 h 1592835"/>
              <a:gd name="connsiteX93" fmla="*/ 2070075 w 9662615"/>
              <a:gd name="connsiteY93" fmla="*/ 1511285 h 1592835"/>
              <a:gd name="connsiteX94" fmla="*/ 2001057 w 9662615"/>
              <a:gd name="connsiteY94" fmla="*/ 1516449 h 1592835"/>
              <a:gd name="connsiteX95" fmla="*/ 1896330 w 9662615"/>
              <a:gd name="connsiteY95" fmla="*/ 1525725 h 1592835"/>
              <a:gd name="connsiteX96" fmla="*/ 1835994 w 9662615"/>
              <a:gd name="connsiteY96" fmla="*/ 1527678 h 1592835"/>
              <a:gd name="connsiteX97" fmla="*/ 1671119 w 9662615"/>
              <a:gd name="connsiteY97" fmla="*/ 1536701 h 1592835"/>
              <a:gd name="connsiteX98" fmla="*/ 1601337 w 9662615"/>
              <a:gd name="connsiteY98" fmla="*/ 1548552 h 1592835"/>
              <a:gd name="connsiteX99" fmla="*/ 1407755 w 9662615"/>
              <a:gd name="connsiteY99" fmla="*/ 1571444 h 1592835"/>
              <a:gd name="connsiteX100" fmla="*/ 1271994 w 9662615"/>
              <a:gd name="connsiteY100" fmla="*/ 1579471 h 1592835"/>
              <a:gd name="connsiteX101" fmla="*/ 1249226 w 9662615"/>
              <a:gd name="connsiteY101" fmla="*/ 1583140 h 1592835"/>
              <a:gd name="connsiteX102" fmla="*/ 1217719 w 9662615"/>
              <a:gd name="connsiteY102" fmla="*/ 1580863 h 1592835"/>
              <a:gd name="connsiteX103" fmla="*/ 1091432 w 9662615"/>
              <a:gd name="connsiteY103" fmla="*/ 1571003 h 1592835"/>
              <a:gd name="connsiteX104" fmla="*/ 992039 w 9662615"/>
              <a:gd name="connsiteY104" fmla="*/ 1556662 h 1592835"/>
              <a:gd name="connsiteX105" fmla="*/ 868264 w 9662615"/>
              <a:gd name="connsiteY105" fmla="*/ 1566392 h 1592835"/>
              <a:gd name="connsiteX106" fmla="*/ 792765 w 9662615"/>
              <a:gd name="connsiteY106" fmla="*/ 1563102 h 1592835"/>
              <a:gd name="connsiteX107" fmla="*/ 669055 w 9662615"/>
              <a:gd name="connsiteY107" fmla="*/ 1543638 h 1592835"/>
              <a:gd name="connsiteX108" fmla="*/ 506152 w 9662615"/>
              <a:gd name="connsiteY108" fmla="*/ 1549124 h 1592835"/>
              <a:gd name="connsiteX109" fmla="*/ 472797 w 9662615"/>
              <a:gd name="connsiteY109" fmla="*/ 1568904 h 1592835"/>
              <a:gd name="connsiteX110" fmla="*/ 427864 w 9662615"/>
              <a:gd name="connsiteY110" fmla="*/ 1580848 h 1592835"/>
              <a:gd name="connsiteX111" fmla="*/ 408381 w 9662615"/>
              <a:gd name="connsiteY111" fmla="*/ 1552940 h 1592835"/>
              <a:gd name="connsiteX112" fmla="*/ 267163 w 9662615"/>
              <a:gd name="connsiteY112" fmla="*/ 1531913 h 1592835"/>
              <a:gd name="connsiteX113" fmla="*/ 196644 w 9662615"/>
              <a:gd name="connsiteY113" fmla="*/ 1524565 h 1592835"/>
              <a:gd name="connsiteX114" fmla="*/ 86819 w 9662615"/>
              <a:gd name="connsiteY114" fmla="*/ 1519517 h 1592835"/>
              <a:gd name="connsiteX115" fmla="*/ 53369 w 9662615"/>
              <a:gd name="connsiteY115" fmla="*/ 1516853 h 1592835"/>
              <a:gd name="connsiteX116" fmla="*/ 2359 w 9662615"/>
              <a:gd name="connsiteY116" fmla="*/ 1515247 h 1592835"/>
              <a:gd name="connsiteX117" fmla="*/ 0 w 9662615"/>
              <a:gd name="connsiteY117" fmla="*/ 1514932 h 1592835"/>
              <a:gd name="connsiteX118" fmla="*/ 0 w 9662615"/>
              <a:gd name="connsiteY118" fmla="*/ 0 h 1592835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565435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63775 w 9662615"/>
              <a:gd name="connsiteY55" fmla="*/ 1562633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64826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92226"/>
              <a:gd name="connsiteX1" fmla="*/ 9662615 w 9662615"/>
              <a:gd name="connsiteY1" fmla="*/ 0 h 1692226"/>
              <a:gd name="connsiteX2" fmla="*/ 9662615 w 9662615"/>
              <a:gd name="connsiteY2" fmla="*/ 1280346 h 1692226"/>
              <a:gd name="connsiteX3" fmla="*/ 9658420 w 9662615"/>
              <a:gd name="connsiteY3" fmla="*/ 1280106 h 1692226"/>
              <a:gd name="connsiteX4" fmla="*/ 9469546 w 9662615"/>
              <a:gd name="connsiteY4" fmla="*/ 1289837 h 1692226"/>
              <a:gd name="connsiteX5" fmla="*/ 9385895 w 9662615"/>
              <a:gd name="connsiteY5" fmla="*/ 1269203 h 1692226"/>
              <a:gd name="connsiteX6" fmla="*/ 9144767 w 9662615"/>
              <a:gd name="connsiteY6" fmla="*/ 1264120 h 1692226"/>
              <a:gd name="connsiteX7" fmla="*/ 8837252 w 9662615"/>
              <a:gd name="connsiteY7" fmla="*/ 1350515 h 1692226"/>
              <a:gd name="connsiteX8" fmla="*/ 8705466 w 9662615"/>
              <a:gd name="connsiteY8" fmla="*/ 1342419 h 1692226"/>
              <a:gd name="connsiteX9" fmla="*/ 8652221 w 9662615"/>
              <a:gd name="connsiteY9" fmla="*/ 1326906 h 1692226"/>
              <a:gd name="connsiteX10" fmla="*/ 8632312 w 9662615"/>
              <a:gd name="connsiteY10" fmla="*/ 1326025 h 1692226"/>
              <a:gd name="connsiteX11" fmla="*/ 8591582 w 9662615"/>
              <a:gd name="connsiteY11" fmla="*/ 1341666 h 1692226"/>
              <a:gd name="connsiteX12" fmla="*/ 8537336 w 9662615"/>
              <a:gd name="connsiteY12" fmla="*/ 1341684 h 1692226"/>
              <a:gd name="connsiteX13" fmla="*/ 8472508 w 9662615"/>
              <a:gd name="connsiteY13" fmla="*/ 1363109 h 1692226"/>
              <a:gd name="connsiteX14" fmla="*/ 8258477 w 9662615"/>
              <a:gd name="connsiteY14" fmla="*/ 1370666 h 1692226"/>
              <a:gd name="connsiteX15" fmla="*/ 8197961 w 9662615"/>
              <a:gd name="connsiteY15" fmla="*/ 1392804 h 1692226"/>
              <a:gd name="connsiteX16" fmla="*/ 8171196 w 9662615"/>
              <a:gd name="connsiteY16" fmla="*/ 1397216 h 1692226"/>
              <a:gd name="connsiteX17" fmla="*/ 8127667 w 9662615"/>
              <a:gd name="connsiteY17" fmla="*/ 1418254 h 1692226"/>
              <a:gd name="connsiteX18" fmla="*/ 7974579 w 9662615"/>
              <a:gd name="connsiteY18" fmla="*/ 1383439 h 1692226"/>
              <a:gd name="connsiteX19" fmla="*/ 7768351 w 9662615"/>
              <a:gd name="connsiteY19" fmla="*/ 1395051 h 1692226"/>
              <a:gd name="connsiteX20" fmla="*/ 7635985 w 9662615"/>
              <a:gd name="connsiteY20" fmla="*/ 1386363 h 1692226"/>
              <a:gd name="connsiteX21" fmla="*/ 7466069 w 9662615"/>
              <a:gd name="connsiteY21" fmla="*/ 1377654 h 1692226"/>
              <a:gd name="connsiteX22" fmla="*/ 7355642 w 9662615"/>
              <a:gd name="connsiteY22" fmla="*/ 1407761 h 1692226"/>
              <a:gd name="connsiteX23" fmla="*/ 7151610 w 9662615"/>
              <a:gd name="connsiteY23" fmla="*/ 1397856 h 1692226"/>
              <a:gd name="connsiteX24" fmla="*/ 7082147 w 9662615"/>
              <a:gd name="connsiteY24" fmla="*/ 1406113 h 1692226"/>
              <a:gd name="connsiteX25" fmla="*/ 7014958 w 9662615"/>
              <a:gd name="connsiteY25" fmla="*/ 1396883 h 1692226"/>
              <a:gd name="connsiteX26" fmla="*/ 6907567 w 9662615"/>
              <a:gd name="connsiteY26" fmla="*/ 1419149 h 1692226"/>
              <a:gd name="connsiteX27" fmla="*/ 6748428 w 9662615"/>
              <a:gd name="connsiteY27" fmla="*/ 1420308 h 1692226"/>
              <a:gd name="connsiteX28" fmla="*/ 6654257 w 9662615"/>
              <a:gd name="connsiteY28" fmla="*/ 1424143 h 1692226"/>
              <a:gd name="connsiteX29" fmla="*/ 6620123 w 9662615"/>
              <a:gd name="connsiteY29" fmla="*/ 1430535 h 1692226"/>
              <a:gd name="connsiteX30" fmla="*/ 6571355 w 9662615"/>
              <a:gd name="connsiteY30" fmla="*/ 1436144 h 1692226"/>
              <a:gd name="connsiteX31" fmla="*/ 6486557 w 9662615"/>
              <a:gd name="connsiteY31" fmla="*/ 1449861 h 1692226"/>
              <a:gd name="connsiteX32" fmla="*/ 6370419 w 9662615"/>
              <a:gd name="connsiteY32" fmla="*/ 1461649 h 1692226"/>
              <a:gd name="connsiteX33" fmla="*/ 6278839 w 9662615"/>
              <a:gd name="connsiteY33" fmla="*/ 1449160 h 1692226"/>
              <a:gd name="connsiteX34" fmla="*/ 6272455 w 9662615"/>
              <a:gd name="connsiteY34" fmla="*/ 1453191 h 1692226"/>
              <a:gd name="connsiteX35" fmla="*/ 6212659 w 9662615"/>
              <a:gd name="connsiteY35" fmla="*/ 1454850 h 1692226"/>
              <a:gd name="connsiteX36" fmla="*/ 6069317 w 9662615"/>
              <a:gd name="connsiteY36" fmla="*/ 1445838 h 1692226"/>
              <a:gd name="connsiteX37" fmla="*/ 5878477 w 9662615"/>
              <a:gd name="connsiteY37" fmla="*/ 1439180 h 1692226"/>
              <a:gd name="connsiteX38" fmla="*/ 5838387 w 9662615"/>
              <a:gd name="connsiteY38" fmla="*/ 1444679 h 1692226"/>
              <a:gd name="connsiteX39" fmla="*/ 5771136 w 9662615"/>
              <a:gd name="connsiteY39" fmla="*/ 1453639 h 1692226"/>
              <a:gd name="connsiteX40" fmla="*/ 5724081 w 9662615"/>
              <a:gd name="connsiteY40" fmla="*/ 1470431 h 1692226"/>
              <a:gd name="connsiteX41" fmla="*/ 5666577 w 9662615"/>
              <a:gd name="connsiteY41" fmla="*/ 1473921 h 1692226"/>
              <a:gd name="connsiteX42" fmla="*/ 5649068 w 9662615"/>
              <a:gd name="connsiteY42" fmla="*/ 1461676 h 1692226"/>
              <a:gd name="connsiteX43" fmla="*/ 5588902 w 9662615"/>
              <a:gd name="connsiteY43" fmla="*/ 1469647 h 1692226"/>
              <a:gd name="connsiteX44" fmla="*/ 5498090 w 9662615"/>
              <a:gd name="connsiteY44" fmla="*/ 1483173 h 1692226"/>
              <a:gd name="connsiteX45" fmla="*/ 5444641 w 9662615"/>
              <a:gd name="connsiteY45" fmla="*/ 1487602 h 1692226"/>
              <a:gd name="connsiteX46" fmla="*/ 5299812 w 9662615"/>
              <a:gd name="connsiteY46" fmla="*/ 1503362 h 1692226"/>
              <a:gd name="connsiteX47" fmla="*/ 5213947 w 9662615"/>
              <a:gd name="connsiteY47" fmla="*/ 1516637 h 1692226"/>
              <a:gd name="connsiteX48" fmla="*/ 5090342 w 9662615"/>
              <a:gd name="connsiteY48" fmla="*/ 1546680 h 1692226"/>
              <a:gd name="connsiteX49" fmla="*/ 5129812 w 9662615"/>
              <a:gd name="connsiteY49" fmla="*/ 1521277 h 1692226"/>
              <a:gd name="connsiteX50" fmla="*/ 5059484 w 9662615"/>
              <a:gd name="connsiteY50" fmla="*/ 1546802 h 1692226"/>
              <a:gd name="connsiteX51" fmla="*/ 5038524 w 9662615"/>
              <a:gd name="connsiteY51" fmla="*/ 1545675 h 1692226"/>
              <a:gd name="connsiteX52" fmla="*/ 5026564 w 9662615"/>
              <a:gd name="connsiteY52" fmla="*/ 1545376 h 1692226"/>
              <a:gd name="connsiteX53" fmla="*/ 4969433 w 9662615"/>
              <a:gd name="connsiteY53" fmla="*/ 1550865 h 1692226"/>
              <a:gd name="connsiteX54" fmla="*/ 4921303 w 9662615"/>
              <a:gd name="connsiteY54" fmla="*/ 1575379 h 1692226"/>
              <a:gd name="connsiteX55" fmla="*/ 4871726 w 9662615"/>
              <a:gd name="connsiteY55" fmla="*/ 1570584 h 1692226"/>
              <a:gd name="connsiteX56" fmla="*/ 4847242 w 9662615"/>
              <a:gd name="connsiteY56" fmla="*/ 1621094 h 1692226"/>
              <a:gd name="connsiteX57" fmla="*/ 4809131 w 9662615"/>
              <a:gd name="connsiteY57" fmla="*/ 1692226 h 1692226"/>
              <a:gd name="connsiteX58" fmla="*/ 4791466 w 9662615"/>
              <a:gd name="connsiteY58" fmla="*/ 1561324 h 1692226"/>
              <a:gd name="connsiteX59" fmla="*/ 4784247 w 9662615"/>
              <a:gd name="connsiteY59" fmla="*/ 1562342 h 1692226"/>
              <a:gd name="connsiteX60" fmla="*/ 4735334 w 9662615"/>
              <a:gd name="connsiteY60" fmla="*/ 1581778 h 1692226"/>
              <a:gd name="connsiteX61" fmla="*/ 4697562 w 9662615"/>
              <a:gd name="connsiteY61" fmla="*/ 1551206 h 1692226"/>
              <a:gd name="connsiteX62" fmla="*/ 4662664 w 9662615"/>
              <a:gd name="connsiteY62" fmla="*/ 1573162 h 1692226"/>
              <a:gd name="connsiteX63" fmla="*/ 4603028 w 9662615"/>
              <a:gd name="connsiteY63" fmla="*/ 1568821 h 1692226"/>
              <a:gd name="connsiteX64" fmla="*/ 4541612 w 9662615"/>
              <a:gd name="connsiteY64" fmla="*/ 1545262 h 1692226"/>
              <a:gd name="connsiteX65" fmla="*/ 4422155 w 9662615"/>
              <a:gd name="connsiteY65" fmla="*/ 1542059 h 1692226"/>
              <a:gd name="connsiteX66" fmla="*/ 4221826 w 9662615"/>
              <a:gd name="connsiteY66" fmla="*/ 1508923 h 1692226"/>
              <a:gd name="connsiteX67" fmla="*/ 4096601 w 9662615"/>
              <a:gd name="connsiteY67" fmla="*/ 1521563 h 1692226"/>
              <a:gd name="connsiteX68" fmla="*/ 3970635 w 9662615"/>
              <a:gd name="connsiteY68" fmla="*/ 1544815 h 1692226"/>
              <a:gd name="connsiteX69" fmla="*/ 3833906 w 9662615"/>
              <a:gd name="connsiteY69" fmla="*/ 1516637 h 1692226"/>
              <a:gd name="connsiteX70" fmla="*/ 3696258 w 9662615"/>
              <a:gd name="connsiteY70" fmla="*/ 1537563 h 1692226"/>
              <a:gd name="connsiteX71" fmla="*/ 3594070 w 9662615"/>
              <a:gd name="connsiteY71" fmla="*/ 1509422 h 1692226"/>
              <a:gd name="connsiteX72" fmla="*/ 3565233 w 9662615"/>
              <a:gd name="connsiteY72" fmla="*/ 1515122 h 1692226"/>
              <a:gd name="connsiteX73" fmla="*/ 3560267 w 9662615"/>
              <a:gd name="connsiteY73" fmla="*/ 1516288 h 1692226"/>
              <a:gd name="connsiteX74" fmla="*/ 3540258 w 9662615"/>
              <a:gd name="connsiteY74" fmla="*/ 1516976 h 1692226"/>
              <a:gd name="connsiteX75" fmla="*/ 3534780 w 9662615"/>
              <a:gd name="connsiteY75" fmla="*/ 1522141 h 1692226"/>
              <a:gd name="connsiteX76" fmla="*/ 3504783 w 9662615"/>
              <a:gd name="connsiteY76" fmla="*/ 1526739 h 1692226"/>
              <a:gd name="connsiteX77" fmla="*/ 3430805 w 9662615"/>
              <a:gd name="connsiteY77" fmla="*/ 1542521 h 1692226"/>
              <a:gd name="connsiteX78" fmla="*/ 3292707 w 9662615"/>
              <a:gd name="connsiteY78" fmla="*/ 1520490 h 1692226"/>
              <a:gd name="connsiteX79" fmla="*/ 3187872 w 9662615"/>
              <a:gd name="connsiteY79" fmla="*/ 1519991 h 1692226"/>
              <a:gd name="connsiteX80" fmla="*/ 3148026 w 9662615"/>
              <a:gd name="connsiteY80" fmla="*/ 1524777 h 1692226"/>
              <a:gd name="connsiteX81" fmla="*/ 3092394 w 9662615"/>
              <a:gd name="connsiteY81" fmla="*/ 1528115 h 1692226"/>
              <a:gd name="connsiteX82" fmla="*/ 2994200 w 9662615"/>
              <a:gd name="connsiteY82" fmla="*/ 1537857 h 1692226"/>
              <a:gd name="connsiteX83" fmla="*/ 2862301 w 9662615"/>
              <a:gd name="connsiteY83" fmla="*/ 1544250 h 1692226"/>
              <a:gd name="connsiteX84" fmla="*/ 2766335 w 9662615"/>
              <a:gd name="connsiteY84" fmla="*/ 1527662 h 1692226"/>
              <a:gd name="connsiteX85" fmla="*/ 2757836 w 9662615"/>
              <a:gd name="connsiteY85" fmla="*/ 1531371 h 1692226"/>
              <a:gd name="connsiteX86" fmla="*/ 2691555 w 9662615"/>
              <a:gd name="connsiteY86" fmla="*/ 1530283 h 1692226"/>
              <a:gd name="connsiteX87" fmla="*/ 2491676 w 9662615"/>
              <a:gd name="connsiteY87" fmla="*/ 1500859 h 1692226"/>
              <a:gd name="connsiteX88" fmla="*/ 2378036 w 9662615"/>
              <a:gd name="connsiteY88" fmla="*/ 1520645 h 1692226"/>
              <a:gd name="connsiteX89" fmla="*/ 2284269 w 9662615"/>
              <a:gd name="connsiteY89" fmla="*/ 1503068 h 1692226"/>
              <a:gd name="connsiteX90" fmla="*/ 2207104 w 9662615"/>
              <a:gd name="connsiteY90" fmla="*/ 1508888 h 1692226"/>
              <a:gd name="connsiteX91" fmla="*/ 2149226 w 9662615"/>
              <a:gd name="connsiteY91" fmla="*/ 1523409 h 1692226"/>
              <a:gd name="connsiteX92" fmla="*/ 2084783 w 9662615"/>
              <a:gd name="connsiteY92" fmla="*/ 1524245 h 1692226"/>
              <a:gd name="connsiteX93" fmla="*/ 2070075 w 9662615"/>
              <a:gd name="connsiteY93" fmla="*/ 1511285 h 1692226"/>
              <a:gd name="connsiteX94" fmla="*/ 2001057 w 9662615"/>
              <a:gd name="connsiteY94" fmla="*/ 1516449 h 1692226"/>
              <a:gd name="connsiteX95" fmla="*/ 1896330 w 9662615"/>
              <a:gd name="connsiteY95" fmla="*/ 1525725 h 1692226"/>
              <a:gd name="connsiteX96" fmla="*/ 1835994 w 9662615"/>
              <a:gd name="connsiteY96" fmla="*/ 1527678 h 1692226"/>
              <a:gd name="connsiteX97" fmla="*/ 1671119 w 9662615"/>
              <a:gd name="connsiteY97" fmla="*/ 1536701 h 1692226"/>
              <a:gd name="connsiteX98" fmla="*/ 1601337 w 9662615"/>
              <a:gd name="connsiteY98" fmla="*/ 1548552 h 1692226"/>
              <a:gd name="connsiteX99" fmla="*/ 1407755 w 9662615"/>
              <a:gd name="connsiteY99" fmla="*/ 1571444 h 1692226"/>
              <a:gd name="connsiteX100" fmla="*/ 1271994 w 9662615"/>
              <a:gd name="connsiteY100" fmla="*/ 1579471 h 1692226"/>
              <a:gd name="connsiteX101" fmla="*/ 1249226 w 9662615"/>
              <a:gd name="connsiteY101" fmla="*/ 1583140 h 1692226"/>
              <a:gd name="connsiteX102" fmla="*/ 1217719 w 9662615"/>
              <a:gd name="connsiteY102" fmla="*/ 1580863 h 1692226"/>
              <a:gd name="connsiteX103" fmla="*/ 1091432 w 9662615"/>
              <a:gd name="connsiteY103" fmla="*/ 1571003 h 1692226"/>
              <a:gd name="connsiteX104" fmla="*/ 992039 w 9662615"/>
              <a:gd name="connsiteY104" fmla="*/ 1556662 h 1692226"/>
              <a:gd name="connsiteX105" fmla="*/ 868264 w 9662615"/>
              <a:gd name="connsiteY105" fmla="*/ 1566392 h 1692226"/>
              <a:gd name="connsiteX106" fmla="*/ 792765 w 9662615"/>
              <a:gd name="connsiteY106" fmla="*/ 1563102 h 1692226"/>
              <a:gd name="connsiteX107" fmla="*/ 669055 w 9662615"/>
              <a:gd name="connsiteY107" fmla="*/ 1543638 h 1692226"/>
              <a:gd name="connsiteX108" fmla="*/ 506152 w 9662615"/>
              <a:gd name="connsiteY108" fmla="*/ 1549124 h 1692226"/>
              <a:gd name="connsiteX109" fmla="*/ 472797 w 9662615"/>
              <a:gd name="connsiteY109" fmla="*/ 1568904 h 1692226"/>
              <a:gd name="connsiteX110" fmla="*/ 427864 w 9662615"/>
              <a:gd name="connsiteY110" fmla="*/ 1580848 h 1692226"/>
              <a:gd name="connsiteX111" fmla="*/ 408381 w 9662615"/>
              <a:gd name="connsiteY111" fmla="*/ 1552940 h 1692226"/>
              <a:gd name="connsiteX112" fmla="*/ 267163 w 9662615"/>
              <a:gd name="connsiteY112" fmla="*/ 1531913 h 1692226"/>
              <a:gd name="connsiteX113" fmla="*/ 196644 w 9662615"/>
              <a:gd name="connsiteY113" fmla="*/ 1524565 h 1692226"/>
              <a:gd name="connsiteX114" fmla="*/ 86819 w 9662615"/>
              <a:gd name="connsiteY114" fmla="*/ 1519517 h 1692226"/>
              <a:gd name="connsiteX115" fmla="*/ 53369 w 9662615"/>
              <a:gd name="connsiteY115" fmla="*/ 1516853 h 1692226"/>
              <a:gd name="connsiteX116" fmla="*/ 2359 w 9662615"/>
              <a:gd name="connsiteY116" fmla="*/ 1515247 h 1692226"/>
              <a:gd name="connsiteX117" fmla="*/ 0 w 9662615"/>
              <a:gd name="connsiteY117" fmla="*/ 1514932 h 1692226"/>
              <a:gd name="connsiteX118" fmla="*/ 0 w 9662615"/>
              <a:gd name="connsiteY118" fmla="*/ 0 h 1692226"/>
              <a:gd name="connsiteX0" fmla="*/ 0 w 9662615"/>
              <a:gd name="connsiteY0" fmla="*/ 0 h 1621094"/>
              <a:gd name="connsiteX1" fmla="*/ 9662615 w 9662615"/>
              <a:gd name="connsiteY1" fmla="*/ 0 h 1621094"/>
              <a:gd name="connsiteX2" fmla="*/ 9662615 w 9662615"/>
              <a:gd name="connsiteY2" fmla="*/ 1280346 h 1621094"/>
              <a:gd name="connsiteX3" fmla="*/ 9658420 w 9662615"/>
              <a:gd name="connsiteY3" fmla="*/ 1280106 h 1621094"/>
              <a:gd name="connsiteX4" fmla="*/ 9469546 w 9662615"/>
              <a:gd name="connsiteY4" fmla="*/ 1289837 h 1621094"/>
              <a:gd name="connsiteX5" fmla="*/ 9385895 w 9662615"/>
              <a:gd name="connsiteY5" fmla="*/ 1269203 h 1621094"/>
              <a:gd name="connsiteX6" fmla="*/ 9144767 w 9662615"/>
              <a:gd name="connsiteY6" fmla="*/ 1264120 h 1621094"/>
              <a:gd name="connsiteX7" fmla="*/ 8837252 w 9662615"/>
              <a:gd name="connsiteY7" fmla="*/ 1350515 h 1621094"/>
              <a:gd name="connsiteX8" fmla="*/ 8705466 w 9662615"/>
              <a:gd name="connsiteY8" fmla="*/ 1342419 h 1621094"/>
              <a:gd name="connsiteX9" fmla="*/ 8652221 w 9662615"/>
              <a:gd name="connsiteY9" fmla="*/ 1326906 h 1621094"/>
              <a:gd name="connsiteX10" fmla="*/ 8632312 w 9662615"/>
              <a:gd name="connsiteY10" fmla="*/ 1326025 h 1621094"/>
              <a:gd name="connsiteX11" fmla="*/ 8591582 w 9662615"/>
              <a:gd name="connsiteY11" fmla="*/ 1341666 h 1621094"/>
              <a:gd name="connsiteX12" fmla="*/ 8537336 w 9662615"/>
              <a:gd name="connsiteY12" fmla="*/ 1341684 h 1621094"/>
              <a:gd name="connsiteX13" fmla="*/ 8472508 w 9662615"/>
              <a:gd name="connsiteY13" fmla="*/ 1363109 h 1621094"/>
              <a:gd name="connsiteX14" fmla="*/ 8258477 w 9662615"/>
              <a:gd name="connsiteY14" fmla="*/ 1370666 h 1621094"/>
              <a:gd name="connsiteX15" fmla="*/ 8197961 w 9662615"/>
              <a:gd name="connsiteY15" fmla="*/ 1392804 h 1621094"/>
              <a:gd name="connsiteX16" fmla="*/ 8171196 w 9662615"/>
              <a:gd name="connsiteY16" fmla="*/ 1397216 h 1621094"/>
              <a:gd name="connsiteX17" fmla="*/ 8127667 w 9662615"/>
              <a:gd name="connsiteY17" fmla="*/ 1418254 h 1621094"/>
              <a:gd name="connsiteX18" fmla="*/ 7974579 w 9662615"/>
              <a:gd name="connsiteY18" fmla="*/ 1383439 h 1621094"/>
              <a:gd name="connsiteX19" fmla="*/ 7768351 w 9662615"/>
              <a:gd name="connsiteY19" fmla="*/ 1395051 h 1621094"/>
              <a:gd name="connsiteX20" fmla="*/ 7635985 w 9662615"/>
              <a:gd name="connsiteY20" fmla="*/ 1386363 h 1621094"/>
              <a:gd name="connsiteX21" fmla="*/ 7466069 w 9662615"/>
              <a:gd name="connsiteY21" fmla="*/ 1377654 h 1621094"/>
              <a:gd name="connsiteX22" fmla="*/ 7355642 w 9662615"/>
              <a:gd name="connsiteY22" fmla="*/ 1407761 h 1621094"/>
              <a:gd name="connsiteX23" fmla="*/ 7151610 w 9662615"/>
              <a:gd name="connsiteY23" fmla="*/ 1397856 h 1621094"/>
              <a:gd name="connsiteX24" fmla="*/ 7082147 w 9662615"/>
              <a:gd name="connsiteY24" fmla="*/ 1406113 h 1621094"/>
              <a:gd name="connsiteX25" fmla="*/ 7014958 w 9662615"/>
              <a:gd name="connsiteY25" fmla="*/ 1396883 h 1621094"/>
              <a:gd name="connsiteX26" fmla="*/ 6907567 w 9662615"/>
              <a:gd name="connsiteY26" fmla="*/ 1419149 h 1621094"/>
              <a:gd name="connsiteX27" fmla="*/ 6748428 w 9662615"/>
              <a:gd name="connsiteY27" fmla="*/ 1420308 h 1621094"/>
              <a:gd name="connsiteX28" fmla="*/ 6654257 w 9662615"/>
              <a:gd name="connsiteY28" fmla="*/ 1424143 h 1621094"/>
              <a:gd name="connsiteX29" fmla="*/ 6620123 w 9662615"/>
              <a:gd name="connsiteY29" fmla="*/ 1430535 h 1621094"/>
              <a:gd name="connsiteX30" fmla="*/ 6571355 w 9662615"/>
              <a:gd name="connsiteY30" fmla="*/ 1436144 h 1621094"/>
              <a:gd name="connsiteX31" fmla="*/ 6486557 w 9662615"/>
              <a:gd name="connsiteY31" fmla="*/ 1449861 h 1621094"/>
              <a:gd name="connsiteX32" fmla="*/ 6370419 w 9662615"/>
              <a:gd name="connsiteY32" fmla="*/ 1461649 h 1621094"/>
              <a:gd name="connsiteX33" fmla="*/ 6278839 w 9662615"/>
              <a:gd name="connsiteY33" fmla="*/ 1449160 h 1621094"/>
              <a:gd name="connsiteX34" fmla="*/ 6272455 w 9662615"/>
              <a:gd name="connsiteY34" fmla="*/ 1453191 h 1621094"/>
              <a:gd name="connsiteX35" fmla="*/ 6212659 w 9662615"/>
              <a:gd name="connsiteY35" fmla="*/ 1454850 h 1621094"/>
              <a:gd name="connsiteX36" fmla="*/ 6069317 w 9662615"/>
              <a:gd name="connsiteY36" fmla="*/ 1445838 h 1621094"/>
              <a:gd name="connsiteX37" fmla="*/ 5878477 w 9662615"/>
              <a:gd name="connsiteY37" fmla="*/ 1439180 h 1621094"/>
              <a:gd name="connsiteX38" fmla="*/ 5838387 w 9662615"/>
              <a:gd name="connsiteY38" fmla="*/ 1444679 h 1621094"/>
              <a:gd name="connsiteX39" fmla="*/ 5771136 w 9662615"/>
              <a:gd name="connsiteY39" fmla="*/ 1453639 h 1621094"/>
              <a:gd name="connsiteX40" fmla="*/ 5724081 w 9662615"/>
              <a:gd name="connsiteY40" fmla="*/ 1470431 h 1621094"/>
              <a:gd name="connsiteX41" fmla="*/ 5666577 w 9662615"/>
              <a:gd name="connsiteY41" fmla="*/ 1473921 h 1621094"/>
              <a:gd name="connsiteX42" fmla="*/ 5649068 w 9662615"/>
              <a:gd name="connsiteY42" fmla="*/ 1461676 h 1621094"/>
              <a:gd name="connsiteX43" fmla="*/ 5588902 w 9662615"/>
              <a:gd name="connsiteY43" fmla="*/ 1469647 h 1621094"/>
              <a:gd name="connsiteX44" fmla="*/ 5498090 w 9662615"/>
              <a:gd name="connsiteY44" fmla="*/ 1483173 h 1621094"/>
              <a:gd name="connsiteX45" fmla="*/ 5444641 w 9662615"/>
              <a:gd name="connsiteY45" fmla="*/ 1487602 h 1621094"/>
              <a:gd name="connsiteX46" fmla="*/ 5299812 w 9662615"/>
              <a:gd name="connsiteY46" fmla="*/ 1503362 h 1621094"/>
              <a:gd name="connsiteX47" fmla="*/ 5213947 w 9662615"/>
              <a:gd name="connsiteY47" fmla="*/ 1516637 h 1621094"/>
              <a:gd name="connsiteX48" fmla="*/ 5090342 w 9662615"/>
              <a:gd name="connsiteY48" fmla="*/ 1546680 h 1621094"/>
              <a:gd name="connsiteX49" fmla="*/ 5129812 w 9662615"/>
              <a:gd name="connsiteY49" fmla="*/ 1521277 h 1621094"/>
              <a:gd name="connsiteX50" fmla="*/ 5059484 w 9662615"/>
              <a:gd name="connsiteY50" fmla="*/ 1546802 h 1621094"/>
              <a:gd name="connsiteX51" fmla="*/ 5038524 w 9662615"/>
              <a:gd name="connsiteY51" fmla="*/ 1545675 h 1621094"/>
              <a:gd name="connsiteX52" fmla="*/ 5026564 w 9662615"/>
              <a:gd name="connsiteY52" fmla="*/ 1545376 h 1621094"/>
              <a:gd name="connsiteX53" fmla="*/ 4969433 w 9662615"/>
              <a:gd name="connsiteY53" fmla="*/ 1550865 h 1621094"/>
              <a:gd name="connsiteX54" fmla="*/ 4921303 w 9662615"/>
              <a:gd name="connsiteY54" fmla="*/ 1575379 h 1621094"/>
              <a:gd name="connsiteX55" fmla="*/ 4871726 w 9662615"/>
              <a:gd name="connsiteY55" fmla="*/ 1570584 h 1621094"/>
              <a:gd name="connsiteX56" fmla="*/ 4847242 w 9662615"/>
              <a:gd name="connsiteY56" fmla="*/ 1621094 h 1621094"/>
              <a:gd name="connsiteX57" fmla="*/ 4821058 w 9662615"/>
              <a:gd name="connsiteY57" fmla="*/ 1553078 h 1621094"/>
              <a:gd name="connsiteX58" fmla="*/ 4791466 w 9662615"/>
              <a:gd name="connsiteY58" fmla="*/ 1561324 h 1621094"/>
              <a:gd name="connsiteX59" fmla="*/ 4784247 w 9662615"/>
              <a:gd name="connsiteY59" fmla="*/ 1562342 h 1621094"/>
              <a:gd name="connsiteX60" fmla="*/ 4735334 w 9662615"/>
              <a:gd name="connsiteY60" fmla="*/ 1581778 h 1621094"/>
              <a:gd name="connsiteX61" fmla="*/ 4697562 w 9662615"/>
              <a:gd name="connsiteY61" fmla="*/ 1551206 h 1621094"/>
              <a:gd name="connsiteX62" fmla="*/ 4662664 w 9662615"/>
              <a:gd name="connsiteY62" fmla="*/ 1573162 h 1621094"/>
              <a:gd name="connsiteX63" fmla="*/ 4603028 w 9662615"/>
              <a:gd name="connsiteY63" fmla="*/ 1568821 h 1621094"/>
              <a:gd name="connsiteX64" fmla="*/ 4541612 w 9662615"/>
              <a:gd name="connsiteY64" fmla="*/ 1545262 h 1621094"/>
              <a:gd name="connsiteX65" fmla="*/ 4422155 w 9662615"/>
              <a:gd name="connsiteY65" fmla="*/ 1542059 h 1621094"/>
              <a:gd name="connsiteX66" fmla="*/ 4221826 w 9662615"/>
              <a:gd name="connsiteY66" fmla="*/ 1508923 h 1621094"/>
              <a:gd name="connsiteX67" fmla="*/ 4096601 w 9662615"/>
              <a:gd name="connsiteY67" fmla="*/ 1521563 h 1621094"/>
              <a:gd name="connsiteX68" fmla="*/ 3970635 w 9662615"/>
              <a:gd name="connsiteY68" fmla="*/ 1544815 h 1621094"/>
              <a:gd name="connsiteX69" fmla="*/ 3833906 w 9662615"/>
              <a:gd name="connsiteY69" fmla="*/ 1516637 h 1621094"/>
              <a:gd name="connsiteX70" fmla="*/ 3696258 w 9662615"/>
              <a:gd name="connsiteY70" fmla="*/ 1537563 h 1621094"/>
              <a:gd name="connsiteX71" fmla="*/ 3594070 w 9662615"/>
              <a:gd name="connsiteY71" fmla="*/ 1509422 h 1621094"/>
              <a:gd name="connsiteX72" fmla="*/ 3565233 w 9662615"/>
              <a:gd name="connsiteY72" fmla="*/ 1515122 h 1621094"/>
              <a:gd name="connsiteX73" fmla="*/ 3560267 w 9662615"/>
              <a:gd name="connsiteY73" fmla="*/ 1516288 h 1621094"/>
              <a:gd name="connsiteX74" fmla="*/ 3540258 w 9662615"/>
              <a:gd name="connsiteY74" fmla="*/ 1516976 h 1621094"/>
              <a:gd name="connsiteX75" fmla="*/ 3534780 w 9662615"/>
              <a:gd name="connsiteY75" fmla="*/ 1522141 h 1621094"/>
              <a:gd name="connsiteX76" fmla="*/ 3504783 w 9662615"/>
              <a:gd name="connsiteY76" fmla="*/ 1526739 h 1621094"/>
              <a:gd name="connsiteX77" fmla="*/ 3430805 w 9662615"/>
              <a:gd name="connsiteY77" fmla="*/ 1542521 h 1621094"/>
              <a:gd name="connsiteX78" fmla="*/ 3292707 w 9662615"/>
              <a:gd name="connsiteY78" fmla="*/ 1520490 h 1621094"/>
              <a:gd name="connsiteX79" fmla="*/ 3187872 w 9662615"/>
              <a:gd name="connsiteY79" fmla="*/ 1519991 h 1621094"/>
              <a:gd name="connsiteX80" fmla="*/ 3148026 w 9662615"/>
              <a:gd name="connsiteY80" fmla="*/ 1524777 h 1621094"/>
              <a:gd name="connsiteX81" fmla="*/ 3092394 w 9662615"/>
              <a:gd name="connsiteY81" fmla="*/ 1528115 h 1621094"/>
              <a:gd name="connsiteX82" fmla="*/ 2994200 w 9662615"/>
              <a:gd name="connsiteY82" fmla="*/ 1537857 h 1621094"/>
              <a:gd name="connsiteX83" fmla="*/ 2862301 w 9662615"/>
              <a:gd name="connsiteY83" fmla="*/ 1544250 h 1621094"/>
              <a:gd name="connsiteX84" fmla="*/ 2766335 w 9662615"/>
              <a:gd name="connsiteY84" fmla="*/ 1527662 h 1621094"/>
              <a:gd name="connsiteX85" fmla="*/ 2757836 w 9662615"/>
              <a:gd name="connsiteY85" fmla="*/ 1531371 h 1621094"/>
              <a:gd name="connsiteX86" fmla="*/ 2691555 w 9662615"/>
              <a:gd name="connsiteY86" fmla="*/ 1530283 h 1621094"/>
              <a:gd name="connsiteX87" fmla="*/ 2491676 w 9662615"/>
              <a:gd name="connsiteY87" fmla="*/ 1500859 h 1621094"/>
              <a:gd name="connsiteX88" fmla="*/ 2378036 w 9662615"/>
              <a:gd name="connsiteY88" fmla="*/ 1520645 h 1621094"/>
              <a:gd name="connsiteX89" fmla="*/ 2284269 w 9662615"/>
              <a:gd name="connsiteY89" fmla="*/ 1503068 h 1621094"/>
              <a:gd name="connsiteX90" fmla="*/ 2207104 w 9662615"/>
              <a:gd name="connsiteY90" fmla="*/ 1508888 h 1621094"/>
              <a:gd name="connsiteX91" fmla="*/ 2149226 w 9662615"/>
              <a:gd name="connsiteY91" fmla="*/ 1523409 h 1621094"/>
              <a:gd name="connsiteX92" fmla="*/ 2084783 w 9662615"/>
              <a:gd name="connsiteY92" fmla="*/ 1524245 h 1621094"/>
              <a:gd name="connsiteX93" fmla="*/ 2070075 w 9662615"/>
              <a:gd name="connsiteY93" fmla="*/ 1511285 h 1621094"/>
              <a:gd name="connsiteX94" fmla="*/ 2001057 w 9662615"/>
              <a:gd name="connsiteY94" fmla="*/ 1516449 h 1621094"/>
              <a:gd name="connsiteX95" fmla="*/ 1896330 w 9662615"/>
              <a:gd name="connsiteY95" fmla="*/ 1525725 h 1621094"/>
              <a:gd name="connsiteX96" fmla="*/ 1835994 w 9662615"/>
              <a:gd name="connsiteY96" fmla="*/ 1527678 h 1621094"/>
              <a:gd name="connsiteX97" fmla="*/ 1671119 w 9662615"/>
              <a:gd name="connsiteY97" fmla="*/ 1536701 h 1621094"/>
              <a:gd name="connsiteX98" fmla="*/ 1601337 w 9662615"/>
              <a:gd name="connsiteY98" fmla="*/ 1548552 h 1621094"/>
              <a:gd name="connsiteX99" fmla="*/ 1407755 w 9662615"/>
              <a:gd name="connsiteY99" fmla="*/ 1571444 h 1621094"/>
              <a:gd name="connsiteX100" fmla="*/ 1271994 w 9662615"/>
              <a:gd name="connsiteY100" fmla="*/ 1579471 h 1621094"/>
              <a:gd name="connsiteX101" fmla="*/ 1249226 w 9662615"/>
              <a:gd name="connsiteY101" fmla="*/ 1583140 h 1621094"/>
              <a:gd name="connsiteX102" fmla="*/ 1217719 w 9662615"/>
              <a:gd name="connsiteY102" fmla="*/ 1580863 h 1621094"/>
              <a:gd name="connsiteX103" fmla="*/ 1091432 w 9662615"/>
              <a:gd name="connsiteY103" fmla="*/ 1571003 h 1621094"/>
              <a:gd name="connsiteX104" fmla="*/ 992039 w 9662615"/>
              <a:gd name="connsiteY104" fmla="*/ 1556662 h 1621094"/>
              <a:gd name="connsiteX105" fmla="*/ 868264 w 9662615"/>
              <a:gd name="connsiteY105" fmla="*/ 1566392 h 1621094"/>
              <a:gd name="connsiteX106" fmla="*/ 792765 w 9662615"/>
              <a:gd name="connsiteY106" fmla="*/ 1563102 h 1621094"/>
              <a:gd name="connsiteX107" fmla="*/ 669055 w 9662615"/>
              <a:gd name="connsiteY107" fmla="*/ 1543638 h 1621094"/>
              <a:gd name="connsiteX108" fmla="*/ 506152 w 9662615"/>
              <a:gd name="connsiteY108" fmla="*/ 1549124 h 1621094"/>
              <a:gd name="connsiteX109" fmla="*/ 472797 w 9662615"/>
              <a:gd name="connsiteY109" fmla="*/ 1568904 h 1621094"/>
              <a:gd name="connsiteX110" fmla="*/ 427864 w 9662615"/>
              <a:gd name="connsiteY110" fmla="*/ 1580848 h 1621094"/>
              <a:gd name="connsiteX111" fmla="*/ 408381 w 9662615"/>
              <a:gd name="connsiteY111" fmla="*/ 1552940 h 1621094"/>
              <a:gd name="connsiteX112" fmla="*/ 267163 w 9662615"/>
              <a:gd name="connsiteY112" fmla="*/ 1531913 h 1621094"/>
              <a:gd name="connsiteX113" fmla="*/ 196644 w 9662615"/>
              <a:gd name="connsiteY113" fmla="*/ 1524565 h 1621094"/>
              <a:gd name="connsiteX114" fmla="*/ 86819 w 9662615"/>
              <a:gd name="connsiteY114" fmla="*/ 1519517 h 1621094"/>
              <a:gd name="connsiteX115" fmla="*/ 53369 w 9662615"/>
              <a:gd name="connsiteY115" fmla="*/ 1516853 h 1621094"/>
              <a:gd name="connsiteX116" fmla="*/ 2359 w 9662615"/>
              <a:gd name="connsiteY116" fmla="*/ 1515247 h 1621094"/>
              <a:gd name="connsiteX117" fmla="*/ 0 w 9662615"/>
              <a:gd name="connsiteY117" fmla="*/ 1514932 h 1621094"/>
              <a:gd name="connsiteX118" fmla="*/ 0 w 9662615"/>
              <a:gd name="connsiteY118" fmla="*/ 0 h 1621094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1303 w 9662615"/>
              <a:gd name="connsiteY54" fmla="*/ 1575379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5334 w 9662615"/>
              <a:gd name="connsiteY60" fmla="*/ 158177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7680"/>
              <a:gd name="connsiteX1" fmla="*/ 9662615 w 9662615"/>
              <a:gd name="connsiteY1" fmla="*/ 0 h 1597680"/>
              <a:gd name="connsiteX2" fmla="*/ 9662615 w 9662615"/>
              <a:gd name="connsiteY2" fmla="*/ 1280346 h 1597680"/>
              <a:gd name="connsiteX3" fmla="*/ 9658420 w 9662615"/>
              <a:gd name="connsiteY3" fmla="*/ 1280106 h 1597680"/>
              <a:gd name="connsiteX4" fmla="*/ 9469546 w 9662615"/>
              <a:gd name="connsiteY4" fmla="*/ 1289837 h 1597680"/>
              <a:gd name="connsiteX5" fmla="*/ 9385895 w 9662615"/>
              <a:gd name="connsiteY5" fmla="*/ 1269203 h 1597680"/>
              <a:gd name="connsiteX6" fmla="*/ 9144767 w 9662615"/>
              <a:gd name="connsiteY6" fmla="*/ 1264120 h 1597680"/>
              <a:gd name="connsiteX7" fmla="*/ 8837252 w 9662615"/>
              <a:gd name="connsiteY7" fmla="*/ 1350515 h 1597680"/>
              <a:gd name="connsiteX8" fmla="*/ 8705466 w 9662615"/>
              <a:gd name="connsiteY8" fmla="*/ 1342419 h 1597680"/>
              <a:gd name="connsiteX9" fmla="*/ 8652221 w 9662615"/>
              <a:gd name="connsiteY9" fmla="*/ 1326906 h 1597680"/>
              <a:gd name="connsiteX10" fmla="*/ 8632312 w 9662615"/>
              <a:gd name="connsiteY10" fmla="*/ 1326025 h 1597680"/>
              <a:gd name="connsiteX11" fmla="*/ 8591582 w 9662615"/>
              <a:gd name="connsiteY11" fmla="*/ 1341666 h 1597680"/>
              <a:gd name="connsiteX12" fmla="*/ 8537336 w 9662615"/>
              <a:gd name="connsiteY12" fmla="*/ 1341684 h 1597680"/>
              <a:gd name="connsiteX13" fmla="*/ 8472508 w 9662615"/>
              <a:gd name="connsiteY13" fmla="*/ 1363109 h 1597680"/>
              <a:gd name="connsiteX14" fmla="*/ 8258477 w 9662615"/>
              <a:gd name="connsiteY14" fmla="*/ 1370666 h 1597680"/>
              <a:gd name="connsiteX15" fmla="*/ 8197961 w 9662615"/>
              <a:gd name="connsiteY15" fmla="*/ 1392804 h 1597680"/>
              <a:gd name="connsiteX16" fmla="*/ 8171196 w 9662615"/>
              <a:gd name="connsiteY16" fmla="*/ 1397216 h 1597680"/>
              <a:gd name="connsiteX17" fmla="*/ 8127667 w 9662615"/>
              <a:gd name="connsiteY17" fmla="*/ 1418254 h 1597680"/>
              <a:gd name="connsiteX18" fmla="*/ 7974579 w 9662615"/>
              <a:gd name="connsiteY18" fmla="*/ 1383439 h 1597680"/>
              <a:gd name="connsiteX19" fmla="*/ 7768351 w 9662615"/>
              <a:gd name="connsiteY19" fmla="*/ 1395051 h 1597680"/>
              <a:gd name="connsiteX20" fmla="*/ 7635985 w 9662615"/>
              <a:gd name="connsiteY20" fmla="*/ 1386363 h 1597680"/>
              <a:gd name="connsiteX21" fmla="*/ 7466069 w 9662615"/>
              <a:gd name="connsiteY21" fmla="*/ 1377654 h 1597680"/>
              <a:gd name="connsiteX22" fmla="*/ 7355642 w 9662615"/>
              <a:gd name="connsiteY22" fmla="*/ 1407761 h 1597680"/>
              <a:gd name="connsiteX23" fmla="*/ 7151610 w 9662615"/>
              <a:gd name="connsiteY23" fmla="*/ 1397856 h 1597680"/>
              <a:gd name="connsiteX24" fmla="*/ 7082147 w 9662615"/>
              <a:gd name="connsiteY24" fmla="*/ 1406113 h 1597680"/>
              <a:gd name="connsiteX25" fmla="*/ 7014958 w 9662615"/>
              <a:gd name="connsiteY25" fmla="*/ 1396883 h 1597680"/>
              <a:gd name="connsiteX26" fmla="*/ 6907567 w 9662615"/>
              <a:gd name="connsiteY26" fmla="*/ 1419149 h 1597680"/>
              <a:gd name="connsiteX27" fmla="*/ 6748428 w 9662615"/>
              <a:gd name="connsiteY27" fmla="*/ 1420308 h 1597680"/>
              <a:gd name="connsiteX28" fmla="*/ 6654257 w 9662615"/>
              <a:gd name="connsiteY28" fmla="*/ 1424143 h 1597680"/>
              <a:gd name="connsiteX29" fmla="*/ 6620123 w 9662615"/>
              <a:gd name="connsiteY29" fmla="*/ 1430535 h 1597680"/>
              <a:gd name="connsiteX30" fmla="*/ 6571355 w 9662615"/>
              <a:gd name="connsiteY30" fmla="*/ 1436144 h 1597680"/>
              <a:gd name="connsiteX31" fmla="*/ 6486557 w 9662615"/>
              <a:gd name="connsiteY31" fmla="*/ 1449861 h 1597680"/>
              <a:gd name="connsiteX32" fmla="*/ 6370419 w 9662615"/>
              <a:gd name="connsiteY32" fmla="*/ 1461649 h 1597680"/>
              <a:gd name="connsiteX33" fmla="*/ 6278839 w 9662615"/>
              <a:gd name="connsiteY33" fmla="*/ 1449160 h 1597680"/>
              <a:gd name="connsiteX34" fmla="*/ 6272455 w 9662615"/>
              <a:gd name="connsiteY34" fmla="*/ 1453191 h 1597680"/>
              <a:gd name="connsiteX35" fmla="*/ 6212659 w 9662615"/>
              <a:gd name="connsiteY35" fmla="*/ 1454850 h 1597680"/>
              <a:gd name="connsiteX36" fmla="*/ 6069317 w 9662615"/>
              <a:gd name="connsiteY36" fmla="*/ 1445838 h 1597680"/>
              <a:gd name="connsiteX37" fmla="*/ 5878477 w 9662615"/>
              <a:gd name="connsiteY37" fmla="*/ 1439180 h 1597680"/>
              <a:gd name="connsiteX38" fmla="*/ 5838387 w 9662615"/>
              <a:gd name="connsiteY38" fmla="*/ 1444679 h 1597680"/>
              <a:gd name="connsiteX39" fmla="*/ 5771136 w 9662615"/>
              <a:gd name="connsiteY39" fmla="*/ 1453639 h 1597680"/>
              <a:gd name="connsiteX40" fmla="*/ 5724081 w 9662615"/>
              <a:gd name="connsiteY40" fmla="*/ 1470431 h 1597680"/>
              <a:gd name="connsiteX41" fmla="*/ 5666577 w 9662615"/>
              <a:gd name="connsiteY41" fmla="*/ 1473921 h 1597680"/>
              <a:gd name="connsiteX42" fmla="*/ 5649068 w 9662615"/>
              <a:gd name="connsiteY42" fmla="*/ 1461676 h 1597680"/>
              <a:gd name="connsiteX43" fmla="*/ 5588902 w 9662615"/>
              <a:gd name="connsiteY43" fmla="*/ 1469647 h 1597680"/>
              <a:gd name="connsiteX44" fmla="*/ 5498090 w 9662615"/>
              <a:gd name="connsiteY44" fmla="*/ 1483173 h 1597680"/>
              <a:gd name="connsiteX45" fmla="*/ 5444641 w 9662615"/>
              <a:gd name="connsiteY45" fmla="*/ 1487602 h 1597680"/>
              <a:gd name="connsiteX46" fmla="*/ 5299812 w 9662615"/>
              <a:gd name="connsiteY46" fmla="*/ 1503362 h 1597680"/>
              <a:gd name="connsiteX47" fmla="*/ 5213947 w 9662615"/>
              <a:gd name="connsiteY47" fmla="*/ 1516637 h 1597680"/>
              <a:gd name="connsiteX48" fmla="*/ 5090342 w 9662615"/>
              <a:gd name="connsiteY48" fmla="*/ 1546680 h 1597680"/>
              <a:gd name="connsiteX49" fmla="*/ 5129812 w 9662615"/>
              <a:gd name="connsiteY49" fmla="*/ 1521277 h 1597680"/>
              <a:gd name="connsiteX50" fmla="*/ 5059484 w 9662615"/>
              <a:gd name="connsiteY50" fmla="*/ 1546802 h 1597680"/>
              <a:gd name="connsiteX51" fmla="*/ 5038524 w 9662615"/>
              <a:gd name="connsiteY51" fmla="*/ 1545675 h 1597680"/>
              <a:gd name="connsiteX52" fmla="*/ 5026564 w 9662615"/>
              <a:gd name="connsiteY52" fmla="*/ 1545376 h 1597680"/>
              <a:gd name="connsiteX53" fmla="*/ 4969433 w 9662615"/>
              <a:gd name="connsiteY53" fmla="*/ 1550865 h 1597680"/>
              <a:gd name="connsiteX54" fmla="*/ 4929254 w 9662615"/>
              <a:gd name="connsiteY54" fmla="*/ 1563452 h 1597680"/>
              <a:gd name="connsiteX55" fmla="*/ 4871726 w 9662615"/>
              <a:gd name="connsiteY55" fmla="*/ 1570584 h 1597680"/>
              <a:gd name="connsiteX56" fmla="*/ 4843267 w 9662615"/>
              <a:gd name="connsiteY56" fmla="*/ 1561459 h 1597680"/>
              <a:gd name="connsiteX57" fmla="*/ 4821058 w 9662615"/>
              <a:gd name="connsiteY57" fmla="*/ 1553078 h 1597680"/>
              <a:gd name="connsiteX58" fmla="*/ 4791466 w 9662615"/>
              <a:gd name="connsiteY58" fmla="*/ 1561324 h 1597680"/>
              <a:gd name="connsiteX59" fmla="*/ 4784247 w 9662615"/>
              <a:gd name="connsiteY59" fmla="*/ 1562342 h 1597680"/>
              <a:gd name="connsiteX60" fmla="*/ 4743285 w 9662615"/>
              <a:gd name="connsiteY60" fmla="*/ 1597680 h 1597680"/>
              <a:gd name="connsiteX61" fmla="*/ 4697562 w 9662615"/>
              <a:gd name="connsiteY61" fmla="*/ 1551206 h 1597680"/>
              <a:gd name="connsiteX62" fmla="*/ 4662664 w 9662615"/>
              <a:gd name="connsiteY62" fmla="*/ 1573162 h 1597680"/>
              <a:gd name="connsiteX63" fmla="*/ 4603028 w 9662615"/>
              <a:gd name="connsiteY63" fmla="*/ 1568821 h 1597680"/>
              <a:gd name="connsiteX64" fmla="*/ 4541612 w 9662615"/>
              <a:gd name="connsiteY64" fmla="*/ 1545262 h 1597680"/>
              <a:gd name="connsiteX65" fmla="*/ 4422155 w 9662615"/>
              <a:gd name="connsiteY65" fmla="*/ 1542059 h 1597680"/>
              <a:gd name="connsiteX66" fmla="*/ 4221826 w 9662615"/>
              <a:gd name="connsiteY66" fmla="*/ 1508923 h 1597680"/>
              <a:gd name="connsiteX67" fmla="*/ 4096601 w 9662615"/>
              <a:gd name="connsiteY67" fmla="*/ 1521563 h 1597680"/>
              <a:gd name="connsiteX68" fmla="*/ 3970635 w 9662615"/>
              <a:gd name="connsiteY68" fmla="*/ 1544815 h 1597680"/>
              <a:gd name="connsiteX69" fmla="*/ 3833906 w 9662615"/>
              <a:gd name="connsiteY69" fmla="*/ 1516637 h 1597680"/>
              <a:gd name="connsiteX70" fmla="*/ 3696258 w 9662615"/>
              <a:gd name="connsiteY70" fmla="*/ 1537563 h 1597680"/>
              <a:gd name="connsiteX71" fmla="*/ 3594070 w 9662615"/>
              <a:gd name="connsiteY71" fmla="*/ 1509422 h 1597680"/>
              <a:gd name="connsiteX72" fmla="*/ 3565233 w 9662615"/>
              <a:gd name="connsiteY72" fmla="*/ 1515122 h 1597680"/>
              <a:gd name="connsiteX73" fmla="*/ 3560267 w 9662615"/>
              <a:gd name="connsiteY73" fmla="*/ 1516288 h 1597680"/>
              <a:gd name="connsiteX74" fmla="*/ 3540258 w 9662615"/>
              <a:gd name="connsiteY74" fmla="*/ 1516976 h 1597680"/>
              <a:gd name="connsiteX75" fmla="*/ 3534780 w 9662615"/>
              <a:gd name="connsiteY75" fmla="*/ 1522141 h 1597680"/>
              <a:gd name="connsiteX76" fmla="*/ 3504783 w 9662615"/>
              <a:gd name="connsiteY76" fmla="*/ 1526739 h 1597680"/>
              <a:gd name="connsiteX77" fmla="*/ 3430805 w 9662615"/>
              <a:gd name="connsiteY77" fmla="*/ 1542521 h 1597680"/>
              <a:gd name="connsiteX78" fmla="*/ 3292707 w 9662615"/>
              <a:gd name="connsiteY78" fmla="*/ 1520490 h 1597680"/>
              <a:gd name="connsiteX79" fmla="*/ 3187872 w 9662615"/>
              <a:gd name="connsiteY79" fmla="*/ 1519991 h 1597680"/>
              <a:gd name="connsiteX80" fmla="*/ 3148026 w 9662615"/>
              <a:gd name="connsiteY80" fmla="*/ 1524777 h 1597680"/>
              <a:gd name="connsiteX81" fmla="*/ 3092394 w 9662615"/>
              <a:gd name="connsiteY81" fmla="*/ 1528115 h 1597680"/>
              <a:gd name="connsiteX82" fmla="*/ 2994200 w 9662615"/>
              <a:gd name="connsiteY82" fmla="*/ 1537857 h 1597680"/>
              <a:gd name="connsiteX83" fmla="*/ 2862301 w 9662615"/>
              <a:gd name="connsiteY83" fmla="*/ 1544250 h 1597680"/>
              <a:gd name="connsiteX84" fmla="*/ 2766335 w 9662615"/>
              <a:gd name="connsiteY84" fmla="*/ 1527662 h 1597680"/>
              <a:gd name="connsiteX85" fmla="*/ 2757836 w 9662615"/>
              <a:gd name="connsiteY85" fmla="*/ 1531371 h 1597680"/>
              <a:gd name="connsiteX86" fmla="*/ 2691555 w 9662615"/>
              <a:gd name="connsiteY86" fmla="*/ 1530283 h 1597680"/>
              <a:gd name="connsiteX87" fmla="*/ 2491676 w 9662615"/>
              <a:gd name="connsiteY87" fmla="*/ 1500859 h 1597680"/>
              <a:gd name="connsiteX88" fmla="*/ 2378036 w 9662615"/>
              <a:gd name="connsiteY88" fmla="*/ 1520645 h 1597680"/>
              <a:gd name="connsiteX89" fmla="*/ 2284269 w 9662615"/>
              <a:gd name="connsiteY89" fmla="*/ 1503068 h 1597680"/>
              <a:gd name="connsiteX90" fmla="*/ 2207104 w 9662615"/>
              <a:gd name="connsiteY90" fmla="*/ 1508888 h 1597680"/>
              <a:gd name="connsiteX91" fmla="*/ 2149226 w 9662615"/>
              <a:gd name="connsiteY91" fmla="*/ 1523409 h 1597680"/>
              <a:gd name="connsiteX92" fmla="*/ 2084783 w 9662615"/>
              <a:gd name="connsiteY92" fmla="*/ 1524245 h 1597680"/>
              <a:gd name="connsiteX93" fmla="*/ 2070075 w 9662615"/>
              <a:gd name="connsiteY93" fmla="*/ 1511285 h 1597680"/>
              <a:gd name="connsiteX94" fmla="*/ 2001057 w 9662615"/>
              <a:gd name="connsiteY94" fmla="*/ 1516449 h 1597680"/>
              <a:gd name="connsiteX95" fmla="*/ 1896330 w 9662615"/>
              <a:gd name="connsiteY95" fmla="*/ 1525725 h 1597680"/>
              <a:gd name="connsiteX96" fmla="*/ 1835994 w 9662615"/>
              <a:gd name="connsiteY96" fmla="*/ 1527678 h 1597680"/>
              <a:gd name="connsiteX97" fmla="*/ 1671119 w 9662615"/>
              <a:gd name="connsiteY97" fmla="*/ 1536701 h 1597680"/>
              <a:gd name="connsiteX98" fmla="*/ 1601337 w 9662615"/>
              <a:gd name="connsiteY98" fmla="*/ 1548552 h 1597680"/>
              <a:gd name="connsiteX99" fmla="*/ 1407755 w 9662615"/>
              <a:gd name="connsiteY99" fmla="*/ 1571444 h 1597680"/>
              <a:gd name="connsiteX100" fmla="*/ 1271994 w 9662615"/>
              <a:gd name="connsiteY100" fmla="*/ 1579471 h 1597680"/>
              <a:gd name="connsiteX101" fmla="*/ 1249226 w 9662615"/>
              <a:gd name="connsiteY101" fmla="*/ 1583140 h 1597680"/>
              <a:gd name="connsiteX102" fmla="*/ 1217719 w 9662615"/>
              <a:gd name="connsiteY102" fmla="*/ 1580863 h 1597680"/>
              <a:gd name="connsiteX103" fmla="*/ 1091432 w 9662615"/>
              <a:gd name="connsiteY103" fmla="*/ 1571003 h 1597680"/>
              <a:gd name="connsiteX104" fmla="*/ 992039 w 9662615"/>
              <a:gd name="connsiteY104" fmla="*/ 1556662 h 1597680"/>
              <a:gd name="connsiteX105" fmla="*/ 868264 w 9662615"/>
              <a:gd name="connsiteY105" fmla="*/ 1566392 h 1597680"/>
              <a:gd name="connsiteX106" fmla="*/ 792765 w 9662615"/>
              <a:gd name="connsiteY106" fmla="*/ 1563102 h 1597680"/>
              <a:gd name="connsiteX107" fmla="*/ 669055 w 9662615"/>
              <a:gd name="connsiteY107" fmla="*/ 1543638 h 1597680"/>
              <a:gd name="connsiteX108" fmla="*/ 506152 w 9662615"/>
              <a:gd name="connsiteY108" fmla="*/ 1549124 h 1597680"/>
              <a:gd name="connsiteX109" fmla="*/ 472797 w 9662615"/>
              <a:gd name="connsiteY109" fmla="*/ 1568904 h 1597680"/>
              <a:gd name="connsiteX110" fmla="*/ 427864 w 9662615"/>
              <a:gd name="connsiteY110" fmla="*/ 1580848 h 1597680"/>
              <a:gd name="connsiteX111" fmla="*/ 408381 w 9662615"/>
              <a:gd name="connsiteY111" fmla="*/ 1552940 h 1597680"/>
              <a:gd name="connsiteX112" fmla="*/ 267163 w 9662615"/>
              <a:gd name="connsiteY112" fmla="*/ 1531913 h 1597680"/>
              <a:gd name="connsiteX113" fmla="*/ 196644 w 9662615"/>
              <a:gd name="connsiteY113" fmla="*/ 1524565 h 1597680"/>
              <a:gd name="connsiteX114" fmla="*/ 86819 w 9662615"/>
              <a:gd name="connsiteY114" fmla="*/ 1519517 h 1597680"/>
              <a:gd name="connsiteX115" fmla="*/ 53369 w 9662615"/>
              <a:gd name="connsiteY115" fmla="*/ 1516853 h 1597680"/>
              <a:gd name="connsiteX116" fmla="*/ 2359 w 9662615"/>
              <a:gd name="connsiteY116" fmla="*/ 1515247 h 1597680"/>
              <a:gd name="connsiteX117" fmla="*/ 0 w 9662615"/>
              <a:gd name="connsiteY117" fmla="*/ 1514932 h 1597680"/>
              <a:gd name="connsiteX118" fmla="*/ 0 w 9662615"/>
              <a:gd name="connsiteY118" fmla="*/ 0 h 1597680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603753"/>
              <a:gd name="connsiteX1" fmla="*/ 9662615 w 9662615"/>
              <a:gd name="connsiteY1" fmla="*/ 0 h 1603753"/>
              <a:gd name="connsiteX2" fmla="*/ 9662615 w 9662615"/>
              <a:gd name="connsiteY2" fmla="*/ 1280346 h 1603753"/>
              <a:gd name="connsiteX3" fmla="*/ 9658420 w 9662615"/>
              <a:gd name="connsiteY3" fmla="*/ 1280106 h 1603753"/>
              <a:gd name="connsiteX4" fmla="*/ 9469546 w 9662615"/>
              <a:gd name="connsiteY4" fmla="*/ 1289837 h 1603753"/>
              <a:gd name="connsiteX5" fmla="*/ 9385895 w 9662615"/>
              <a:gd name="connsiteY5" fmla="*/ 1269203 h 1603753"/>
              <a:gd name="connsiteX6" fmla="*/ 9144767 w 9662615"/>
              <a:gd name="connsiteY6" fmla="*/ 1264120 h 1603753"/>
              <a:gd name="connsiteX7" fmla="*/ 8837252 w 9662615"/>
              <a:gd name="connsiteY7" fmla="*/ 1350515 h 1603753"/>
              <a:gd name="connsiteX8" fmla="*/ 8705466 w 9662615"/>
              <a:gd name="connsiteY8" fmla="*/ 1342419 h 1603753"/>
              <a:gd name="connsiteX9" fmla="*/ 8652221 w 9662615"/>
              <a:gd name="connsiteY9" fmla="*/ 1326906 h 1603753"/>
              <a:gd name="connsiteX10" fmla="*/ 8632312 w 9662615"/>
              <a:gd name="connsiteY10" fmla="*/ 1326025 h 1603753"/>
              <a:gd name="connsiteX11" fmla="*/ 8591582 w 9662615"/>
              <a:gd name="connsiteY11" fmla="*/ 1341666 h 1603753"/>
              <a:gd name="connsiteX12" fmla="*/ 8537336 w 9662615"/>
              <a:gd name="connsiteY12" fmla="*/ 1341684 h 1603753"/>
              <a:gd name="connsiteX13" fmla="*/ 8472508 w 9662615"/>
              <a:gd name="connsiteY13" fmla="*/ 1363109 h 1603753"/>
              <a:gd name="connsiteX14" fmla="*/ 8258477 w 9662615"/>
              <a:gd name="connsiteY14" fmla="*/ 1370666 h 1603753"/>
              <a:gd name="connsiteX15" fmla="*/ 8197961 w 9662615"/>
              <a:gd name="connsiteY15" fmla="*/ 1392804 h 1603753"/>
              <a:gd name="connsiteX16" fmla="*/ 8171196 w 9662615"/>
              <a:gd name="connsiteY16" fmla="*/ 1397216 h 1603753"/>
              <a:gd name="connsiteX17" fmla="*/ 8127667 w 9662615"/>
              <a:gd name="connsiteY17" fmla="*/ 1418254 h 1603753"/>
              <a:gd name="connsiteX18" fmla="*/ 7974579 w 9662615"/>
              <a:gd name="connsiteY18" fmla="*/ 1383439 h 1603753"/>
              <a:gd name="connsiteX19" fmla="*/ 7768351 w 9662615"/>
              <a:gd name="connsiteY19" fmla="*/ 1395051 h 1603753"/>
              <a:gd name="connsiteX20" fmla="*/ 7635985 w 9662615"/>
              <a:gd name="connsiteY20" fmla="*/ 1386363 h 1603753"/>
              <a:gd name="connsiteX21" fmla="*/ 7466069 w 9662615"/>
              <a:gd name="connsiteY21" fmla="*/ 1377654 h 1603753"/>
              <a:gd name="connsiteX22" fmla="*/ 7355642 w 9662615"/>
              <a:gd name="connsiteY22" fmla="*/ 1407761 h 1603753"/>
              <a:gd name="connsiteX23" fmla="*/ 7151610 w 9662615"/>
              <a:gd name="connsiteY23" fmla="*/ 1397856 h 1603753"/>
              <a:gd name="connsiteX24" fmla="*/ 7082147 w 9662615"/>
              <a:gd name="connsiteY24" fmla="*/ 1406113 h 1603753"/>
              <a:gd name="connsiteX25" fmla="*/ 7014958 w 9662615"/>
              <a:gd name="connsiteY25" fmla="*/ 1396883 h 1603753"/>
              <a:gd name="connsiteX26" fmla="*/ 6907567 w 9662615"/>
              <a:gd name="connsiteY26" fmla="*/ 1419149 h 1603753"/>
              <a:gd name="connsiteX27" fmla="*/ 6748428 w 9662615"/>
              <a:gd name="connsiteY27" fmla="*/ 1420308 h 1603753"/>
              <a:gd name="connsiteX28" fmla="*/ 6654257 w 9662615"/>
              <a:gd name="connsiteY28" fmla="*/ 1424143 h 1603753"/>
              <a:gd name="connsiteX29" fmla="*/ 6620123 w 9662615"/>
              <a:gd name="connsiteY29" fmla="*/ 1430535 h 1603753"/>
              <a:gd name="connsiteX30" fmla="*/ 6571355 w 9662615"/>
              <a:gd name="connsiteY30" fmla="*/ 1436144 h 1603753"/>
              <a:gd name="connsiteX31" fmla="*/ 6486557 w 9662615"/>
              <a:gd name="connsiteY31" fmla="*/ 1449861 h 1603753"/>
              <a:gd name="connsiteX32" fmla="*/ 6370419 w 9662615"/>
              <a:gd name="connsiteY32" fmla="*/ 1461649 h 1603753"/>
              <a:gd name="connsiteX33" fmla="*/ 6278839 w 9662615"/>
              <a:gd name="connsiteY33" fmla="*/ 1449160 h 1603753"/>
              <a:gd name="connsiteX34" fmla="*/ 6272455 w 9662615"/>
              <a:gd name="connsiteY34" fmla="*/ 1453191 h 1603753"/>
              <a:gd name="connsiteX35" fmla="*/ 6212659 w 9662615"/>
              <a:gd name="connsiteY35" fmla="*/ 1454850 h 1603753"/>
              <a:gd name="connsiteX36" fmla="*/ 6069317 w 9662615"/>
              <a:gd name="connsiteY36" fmla="*/ 1445838 h 1603753"/>
              <a:gd name="connsiteX37" fmla="*/ 5878477 w 9662615"/>
              <a:gd name="connsiteY37" fmla="*/ 1439180 h 1603753"/>
              <a:gd name="connsiteX38" fmla="*/ 5838387 w 9662615"/>
              <a:gd name="connsiteY38" fmla="*/ 1444679 h 1603753"/>
              <a:gd name="connsiteX39" fmla="*/ 5771136 w 9662615"/>
              <a:gd name="connsiteY39" fmla="*/ 1453639 h 1603753"/>
              <a:gd name="connsiteX40" fmla="*/ 5724081 w 9662615"/>
              <a:gd name="connsiteY40" fmla="*/ 1470431 h 1603753"/>
              <a:gd name="connsiteX41" fmla="*/ 5666577 w 9662615"/>
              <a:gd name="connsiteY41" fmla="*/ 1473921 h 1603753"/>
              <a:gd name="connsiteX42" fmla="*/ 5649068 w 9662615"/>
              <a:gd name="connsiteY42" fmla="*/ 1461676 h 1603753"/>
              <a:gd name="connsiteX43" fmla="*/ 5588902 w 9662615"/>
              <a:gd name="connsiteY43" fmla="*/ 1469647 h 1603753"/>
              <a:gd name="connsiteX44" fmla="*/ 5498090 w 9662615"/>
              <a:gd name="connsiteY44" fmla="*/ 1483173 h 1603753"/>
              <a:gd name="connsiteX45" fmla="*/ 5444641 w 9662615"/>
              <a:gd name="connsiteY45" fmla="*/ 1487602 h 1603753"/>
              <a:gd name="connsiteX46" fmla="*/ 5299812 w 9662615"/>
              <a:gd name="connsiteY46" fmla="*/ 1503362 h 1603753"/>
              <a:gd name="connsiteX47" fmla="*/ 5213947 w 9662615"/>
              <a:gd name="connsiteY47" fmla="*/ 1516637 h 1603753"/>
              <a:gd name="connsiteX48" fmla="*/ 5090342 w 9662615"/>
              <a:gd name="connsiteY48" fmla="*/ 1546680 h 1603753"/>
              <a:gd name="connsiteX49" fmla="*/ 5129812 w 9662615"/>
              <a:gd name="connsiteY49" fmla="*/ 1521277 h 1603753"/>
              <a:gd name="connsiteX50" fmla="*/ 5059484 w 9662615"/>
              <a:gd name="connsiteY50" fmla="*/ 1546802 h 1603753"/>
              <a:gd name="connsiteX51" fmla="*/ 5038524 w 9662615"/>
              <a:gd name="connsiteY51" fmla="*/ 1545675 h 1603753"/>
              <a:gd name="connsiteX52" fmla="*/ 5026564 w 9662615"/>
              <a:gd name="connsiteY52" fmla="*/ 1545376 h 1603753"/>
              <a:gd name="connsiteX53" fmla="*/ 4969433 w 9662615"/>
              <a:gd name="connsiteY53" fmla="*/ 1550865 h 1603753"/>
              <a:gd name="connsiteX54" fmla="*/ 4929254 w 9662615"/>
              <a:gd name="connsiteY54" fmla="*/ 1563452 h 1603753"/>
              <a:gd name="connsiteX55" fmla="*/ 4871726 w 9662615"/>
              <a:gd name="connsiteY55" fmla="*/ 1570584 h 1603753"/>
              <a:gd name="connsiteX56" fmla="*/ 4843267 w 9662615"/>
              <a:gd name="connsiteY56" fmla="*/ 1561459 h 1603753"/>
              <a:gd name="connsiteX57" fmla="*/ 4821058 w 9662615"/>
              <a:gd name="connsiteY57" fmla="*/ 1553078 h 1603753"/>
              <a:gd name="connsiteX58" fmla="*/ 4791466 w 9662615"/>
              <a:gd name="connsiteY58" fmla="*/ 1561324 h 1603753"/>
              <a:gd name="connsiteX59" fmla="*/ 4784247 w 9662615"/>
              <a:gd name="connsiteY59" fmla="*/ 1562342 h 1603753"/>
              <a:gd name="connsiteX60" fmla="*/ 4743285 w 9662615"/>
              <a:gd name="connsiteY60" fmla="*/ 1597680 h 1603753"/>
              <a:gd name="connsiteX61" fmla="*/ 4697562 w 9662615"/>
              <a:gd name="connsiteY61" fmla="*/ 1551206 h 1603753"/>
              <a:gd name="connsiteX62" fmla="*/ 4662664 w 9662615"/>
              <a:gd name="connsiteY62" fmla="*/ 1573162 h 1603753"/>
              <a:gd name="connsiteX63" fmla="*/ 4603028 w 9662615"/>
              <a:gd name="connsiteY63" fmla="*/ 1568821 h 1603753"/>
              <a:gd name="connsiteX64" fmla="*/ 4541612 w 9662615"/>
              <a:gd name="connsiteY64" fmla="*/ 1545262 h 1603753"/>
              <a:gd name="connsiteX65" fmla="*/ 4422155 w 9662615"/>
              <a:gd name="connsiteY65" fmla="*/ 1542059 h 1603753"/>
              <a:gd name="connsiteX66" fmla="*/ 4221826 w 9662615"/>
              <a:gd name="connsiteY66" fmla="*/ 1508923 h 1603753"/>
              <a:gd name="connsiteX67" fmla="*/ 4096601 w 9662615"/>
              <a:gd name="connsiteY67" fmla="*/ 1521563 h 1603753"/>
              <a:gd name="connsiteX68" fmla="*/ 3970635 w 9662615"/>
              <a:gd name="connsiteY68" fmla="*/ 1544815 h 1603753"/>
              <a:gd name="connsiteX69" fmla="*/ 3833906 w 9662615"/>
              <a:gd name="connsiteY69" fmla="*/ 1516637 h 1603753"/>
              <a:gd name="connsiteX70" fmla="*/ 3696258 w 9662615"/>
              <a:gd name="connsiteY70" fmla="*/ 1537563 h 1603753"/>
              <a:gd name="connsiteX71" fmla="*/ 3594070 w 9662615"/>
              <a:gd name="connsiteY71" fmla="*/ 1509422 h 1603753"/>
              <a:gd name="connsiteX72" fmla="*/ 3565233 w 9662615"/>
              <a:gd name="connsiteY72" fmla="*/ 1515122 h 1603753"/>
              <a:gd name="connsiteX73" fmla="*/ 3560267 w 9662615"/>
              <a:gd name="connsiteY73" fmla="*/ 1516288 h 1603753"/>
              <a:gd name="connsiteX74" fmla="*/ 3540258 w 9662615"/>
              <a:gd name="connsiteY74" fmla="*/ 1516976 h 1603753"/>
              <a:gd name="connsiteX75" fmla="*/ 3534780 w 9662615"/>
              <a:gd name="connsiteY75" fmla="*/ 1522141 h 1603753"/>
              <a:gd name="connsiteX76" fmla="*/ 3504783 w 9662615"/>
              <a:gd name="connsiteY76" fmla="*/ 1526739 h 1603753"/>
              <a:gd name="connsiteX77" fmla="*/ 3430805 w 9662615"/>
              <a:gd name="connsiteY77" fmla="*/ 1542521 h 1603753"/>
              <a:gd name="connsiteX78" fmla="*/ 3292707 w 9662615"/>
              <a:gd name="connsiteY78" fmla="*/ 1520490 h 1603753"/>
              <a:gd name="connsiteX79" fmla="*/ 3187872 w 9662615"/>
              <a:gd name="connsiteY79" fmla="*/ 1519991 h 1603753"/>
              <a:gd name="connsiteX80" fmla="*/ 3148026 w 9662615"/>
              <a:gd name="connsiteY80" fmla="*/ 1524777 h 1603753"/>
              <a:gd name="connsiteX81" fmla="*/ 3092394 w 9662615"/>
              <a:gd name="connsiteY81" fmla="*/ 1528115 h 1603753"/>
              <a:gd name="connsiteX82" fmla="*/ 2994200 w 9662615"/>
              <a:gd name="connsiteY82" fmla="*/ 1537857 h 1603753"/>
              <a:gd name="connsiteX83" fmla="*/ 2862301 w 9662615"/>
              <a:gd name="connsiteY83" fmla="*/ 1544250 h 1603753"/>
              <a:gd name="connsiteX84" fmla="*/ 2766335 w 9662615"/>
              <a:gd name="connsiteY84" fmla="*/ 1527662 h 1603753"/>
              <a:gd name="connsiteX85" fmla="*/ 2757836 w 9662615"/>
              <a:gd name="connsiteY85" fmla="*/ 1531371 h 1603753"/>
              <a:gd name="connsiteX86" fmla="*/ 2691555 w 9662615"/>
              <a:gd name="connsiteY86" fmla="*/ 1530283 h 1603753"/>
              <a:gd name="connsiteX87" fmla="*/ 2491676 w 9662615"/>
              <a:gd name="connsiteY87" fmla="*/ 1500859 h 1603753"/>
              <a:gd name="connsiteX88" fmla="*/ 2378036 w 9662615"/>
              <a:gd name="connsiteY88" fmla="*/ 1520645 h 1603753"/>
              <a:gd name="connsiteX89" fmla="*/ 2284269 w 9662615"/>
              <a:gd name="connsiteY89" fmla="*/ 1503068 h 1603753"/>
              <a:gd name="connsiteX90" fmla="*/ 2207104 w 9662615"/>
              <a:gd name="connsiteY90" fmla="*/ 1508888 h 1603753"/>
              <a:gd name="connsiteX91" fmla="*/ 2149226 w 9662615"/>
              <a:gd name="connsiteY91" fmla="*/ 1523409 h 1603753"/>
              <a:gd name="connsiteX92" fmla="*/ 2084783 w 9662615"/>
              <a:gd name="connsiteY92" fmla="*/ 1524245 h 1603753"/>
              <a:gd name="connsiteX93" fmla="*/ 2070075 w 9662615"/>
              <a:gd name="connsiteY93" fmla="*/ 1511285 h 1603753"/>
              <a:gd name="connsiteX94" fmla="*/ 2001057 w 9662615"/>
              <a:gd name="connsiteY94" fmla="*/ 1516449 h 1603753"/>
              <a:gd name="connsiteX95" fmla="*/ 1896330 w 9662615"/>
              <a:gd name="connsiteY95" fmla="*/ 1525725 h 1603753"/>
              <a:gd name="connsiteX96" fmla="*/ 1835994 w 9662615"/>
              <a:gd name="connsiteY96" fmla="*/ 1527678 h 1603753"/>
              <a:gd name="connsiteX97" fmla="*/ 1671119 w 9662615"/>
              <a:gd name="connsiteY97" fmla="*/ 1536701 h 1603753"/>
              <a:gd name="connsiteX98" fmla="*/ 1601337 w 9662615"/>
              <a:gd name="connsiteY98" fmla="*/ 1548552 h 1603753"/>
              <a:gd name="connsiteX99" fmla="*/ 1407755 w 9662615"/>
              <a:gd name="connsiteY99" fmla="*/ 1571444 h 1603753"/>
              <a:gd name="connsiteX100" fmla="*/ 1271994 w 9662615"/>
              <a:gd name="connsiteY100" fmla="*/ 1579471 h 1603753"/>
              <a:gd name="connsiteX101" fmla="*/ 1249226 w 9662615"/>
              <a:gd name="connsiteY101" fmla="*/ 1583140 h 1603753"/>
              <a:gd name="connsiteX102" fmla="*/ 1217719 w 9662615"/>
              <a:gd name="connsiteY102" fmla="*/ 1580863 h 1603753"/>
              <a:gd name="connsiteX103" fmla="*/ 1091432 w 9662615"/>
              <a:gd name="connsiteY103" fmla="*/ 1571003 h 1603753"/>
              <a:gd name="connsiteX104" fmla="*/ 992039 w 9662615"/>
              <a:gd name="connsiteY104" fmla="*/ 1556662 h 1603753"/>
              <a:gd name="connsiteX105" fmla="*/ 868264 w 9662615"/>
              <a:gd name="connsiteY105" fmla="*/ 1566392 h 1603753"/>
              <a:gd name="connsiteX106" fmla="*/ 792765 w 9662615"/>
              <a:gd name="connsiteY106" fmla="*/ 1563102 h 1603753"/>
              <a:gd name="connsiteX107" fmla="*/ 669055 w 9662615"/>
              <a:gd name="connsiteY107" fmla="*/ 1543638 h 1603753"/>
              <a:gd name="connsiteX108" fmla="*/ 506152 w 9662615"/>
              <a:gd name="connsiteY108" fmla="*/ 1549124 h 1603753"/>
              <a:gd name="connsiteX109" fmla="*/ 472797 w 9662615"/>
              <a:gd name="connsiteY109" fmla="*/ 1568904 h 1603753"/>
              <a:gd name="connsiteX110" fmla="*/ 427864 w 9662615"/>
              <a:gd name="connsiteY110" fmla="*/ 1580848 h 1603753"/>
              <a:gd name="connsiteX111" fmla="*/ 408381 w 9662615"/>
              <a:gd name="connsiteY111" fmla="*/ 1552940 h 1603753"/>
              <a:gd name="connsiteX112" fmla="*/ 267163 w 9662615"/>
              <a:gd name="connsiteY112" fmla="*/ 1531913 h 1603753"/>
              <a:gd name="connsiteX113" fmla="*/ 196644 w 9662615"/>
              <a:gd name="connsiteY113" fmla="*/ 1524565 h 1603753"/>
              <a:gd name="connsiteX114" fmla="*/ 86819 w 9662615"/>
              <a:gd name="connsiteY114" fmla="*/ 1519517 h 1603753"/>
              <a:gd name="connsiteX115" fmla="*/ 53369 w 9662615"/>
              <a:gd name="connsiteY115" fmla="*/ 1516853 h 1603753"/>
              <a:gd name="connsiteX116" fmla="*/ 2359 w 9662615"/>
              <a:gd name="connsiteY116" fmla="*/ 1515247 h 1603753"/>
              <a:gd name="connsiteX117" fmla="*/ 0 w 9662615"/>
              <a:gd name="connsiteY117" fmla="*/ 1514932 h 1603753"/>
              <a:gd name="connsiteX118" fmla="*/ 0 w 9662615"/>
              <a:gd name="connsiteY118" fmla="*/ 0 h 1603753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422155 w 9662615"/>
              <a:gd name="connsiteY65" fmla="*/ 1542059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41612 w 9662615"/>
              <a:gd name="connsiteY64" fmla="*/ 1545262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603028 w 9662615"/>
              <a:gd name="connsiteY63" fmla="*/ 1568821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95077 w 9662615"/>
              <a:gd name="connsiteY63" fmla="*/ 1552918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62664 w 9662615"/>
              <a:gd name="connsiteY62" fmla="*/ 1573162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8923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70635 w 9662615"/>
              <a:gd name="connsiteY68" fmla="*/ 1544815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3966659 w 9662615"/>
              <a:gd name="connsiteY68" fmla="*/ 1528913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96499"/>
              <a:gd name="connsiteX1" fmla="*/ 9662615 w 9662615"/>
              <a:gd name="connsiteY1" fmla="*/ 0 h 1596499"/>
              <a:gd name="connsiteX2" fmla="*/ 9662615 w 9662615"/>
              <a:gd name="connsiteY2" fmla="*/ 1280346 h 1596499"/>
              <a:gd name="connsiteX3" fmla="*/ 9658420 w 9662615"/>
              <a:gd name="connsiteY3" fmla="*/ 1280106 h 1596499"/>
              <a:gd name="connsiteX4" fmla="*/ 9469546 w 9662615"/>
              <a:gd name="connsiteY4" fmla="*/ 1289837 h 1596499"/>
              <a:gd name="connsiteX5" fmla="*/ 9385895 w 9662615"/>
              <a:gd name="connsiteY5" fmla="*/ 1269203 h 1596499"/>
              <a:gd name="connsiteX6" fmla="*/ 9144767 w 9662615"/>
              <a:gd name="connsiteY6" fmla="*/ 1264120 h 1596499"/>
              <a:gd name="connsiteX7" fmla="*/ 8837252 w 9662615"/>
              <a:gd name="connsiteY7" fmla="*/ 1350515 h 1596499"/>
              <a:gd name="connsiteX8" fmla="*/ 8705466 w 9662615"/>
              <a:gd name="connsiteY8" fmla="*/ 1342419 h 1596499"/>
              <a:gd name="connsiteX9" fmla="*/ 8652221 w 9662615"/>
              <a:gd name="connsiteY9" fmla="*/ 1326906 h 1596499"/>
              <a:gd name="connsiteX10" fmla="*/ 8632312 w 9662615"/>
              <a:gd name="connsiteY10" fmla="*/ 1326025 h 1596499"/>
              <a:gd name="connsiteX11" fmla="*/ 8591582 w 9662615"/>
              <a:gd name="connsiteY11" fmla="*/ 1341666 h 1596499"/>
              <a:gd name="connsiteX12" fmla="*/ 8537336 w 9662615"/>
              <a:gd name="connsiteY12" fmla="*/ 1341684 h 1596499"/>
              <a:gd name="connsiteX13" fmla="*/ 8472508 w 9662615"/>
              <a:gd name="connsiteY13" fmla="*/ 1363109 h 1596499"/>
              <a:gd name="connsiteX14" fmla="*/ 8258477 w 9662615"/>
              <a:gd name="connsiteY14" fmla="*/ 1370666 h 1596499"/>
              <a:gd name="connsiteX15" fmla="*/ 8197961 w 9662615"/>
              <a:gd name="connsiteY15" fmla="*/ 1392804 h 1596499"/>
              <a:gd name="connsiteX16" fmla="*/ 8171196 w 9662615"/>
              <a:gd name="connsiteY16" fmla="*/ 1397216 h 1596499"/>
              <a:gd name="connsiteX17" fmla="*/ 8127667 w 9662615"/>
              <a:gd name="connsiteY17" fmla="*/ 1418254 h 1596499"/>
              <a:gd name="connsiteX18" fmla="*/ 7974579 w 9662615"/>
              <a:gd name="connsiteY18" fmla="*/ 1383439 h 1596499"/>
              <a:gd name="connsiteX19" fmla="*/ 7768351 w 9662615"/>
              <a:gd name="connsiteY19" fmla="*/ 1395051 h 1596499"/>
              <a:gd name="connsiteX20" fmla="*/ 7635985 w 9662615"/>
              <a:gd name="connsiteY20" fmla="*/ 1386363 h 1596499"/>
              <a:gd name="connsiteX21" fmla="*/ 7466069 w 9662615"/>
              <a:gd name="connsiteY21" fmla="*/ 1377654 h 1596499"/>
              <a:gd name="connsiteX22" fmla="*/ 7355642 w 9662615"/>
              <a:gd name="connsiteY22" fmla="*/ 1407761 h 1596499"/>
              <a:gd name="connsiteX23" fmla="*/ 7151610 w 9662615"/>
              <a:gd name="connsiteY23" fmla="*/ 1397856 h 1596499"/>
              <a:gd name="connsiteX24" fmla="*/ 7082147 w 9662615"/>
              <a:gd name="connsiteY24" fmla="*/ 1406113 h 1596499"/>
              <a:gd name="connsiteX25" fmla="*/ 7014958 w 9662615"/>
              <a:gd name="connsiteY25" fmla="*/ 1396883 h 1596499"/>
              <a:gd name="connsiteX26" fmla="*/ 6907567 w 9662615"/>
              <a:gd name="connsiteY26" fmla="*/ 1419149 h 1596499"/>
              <a:gd name="connsiteX27" fmla="*/ 6748428 w 9662615"/>
              <a:gd name="connsiteY27" fmla="*/ 1420308 h 1596499"/>
              <a:gd name="connsiteX28" fmla="*/ 6654257 w 9662615"/>
              <a:gd name="connsiteY28" fmla="*/ 1424143 h 1596499"/>
              <a:gd name="connsiteX29" fmla="*/ 6620123 w 9662615"/>
              <a:gd name="connsiteY29" fmla="*/ 1430535 h 1596499"/>
              <a:gd name="connsiteX30" fmla="*/ 6571355 w 9662615"/>
              <a:gd name="connsiteY30" fmla="*/ 1436144 h 1596499"/>
              <a:gd name="connsiteX31" fmla="*/ 6486557 w 9662615"/>
              <a:gd name="connsiteY31" fmla="*/ 1449861 h 1596499"/>
              <a:gd name="connsiteX32" fmla="*/ 6370419 w 9662615"/>
              <a:gd name="connsiteY32" fmla="*/ 1461649 h 1596499"/>
              <a:gd name="connsiteX33" fmla="*/ 6278839 w 9662615"/>
              <a:gd name="connsiteY33" fmla="*/ 1449160 h 1596499"/>
              <a:gd name="connsiteX34" fmla="*/ 6272455 w 9662615"/>
              <a:gd name="connsiteY34" fmla="*/ 1453191 h 1596499"/>
              <a:gd name="connsiteX35" fmla="*/ 6212659 w 9662615"/>
              <a:gd name="connsiteY35" fmla="*/ 1454850 h 1596499"/>
              <a:gd name="connsiteX36" fmla="*/ 6069317 w 9662615"/>
              <a:gd name="connsiteY36" fmla="*/ 1445838 h 1596499"/>
              <a:gd name="connsiteX37" fmla="*/ 5878477 w 9662615"/>
              <a:gd name="connsiteY37" fmla="*/ 1439180 h 1596499"/>
              <a:gd name="connsiteX38" fmla="*/ 5838387 w 9662615"/>
              <a:gd name="connsiteY38" fmla="*/ 1444679 h 1596499"/>
              <a:gd name="connsiteX39" fmla="*/ 5771136 w 9662615"/>
              <a:gd name="connsiteY39" fmla="*/ 1453639 h 1596499"/>
              <a:gd name="connsiteX40" fmla="*/ 5724081 w 9662615"/>
              <a:gd name="connsiteY40" fmla="*/ 1470431 h 1596499"/>
              <a:gd name="connsiteX41" fmla="*/ 5666577 w 9662615"/>
              <a:gd name="connsiteY41" fmla="*/ 1473921 h 1596499"/>
              <a:gd name="connsiteX42" fmla="*/ 5649068 w 9662615"/>
              <a:gd name="connsiteY42" fmla="*/ 1461676 h 1596499"/>
              <a:gd name="connsiteX43" fmla="*/ 5588902 w 9662615"/>
              <a:gd name="connsiteY43" fmla="*/ 1469647 h 1596499"/>
              <a:gd name="connsiteX44" fmla="*/ 5498090 w 9662615"/>
              <a:gd name="connsiteY44" fmla="*/ 1483173 h 1596499"/>
              <a:gd name="connsiteX45" fmla="*/ 5444641 w 9662615"/>
              <a:gd name="connsiteY45" fmla="*/ 1487602 h 1596499"/>
              <a:gd name="connsiteX46" fmla="*/ 5299812 w 9662615"/>
              <a:gd name="connsiteY46" fmla="*/ 1503362 h 1596499"/>
              <a:gd name="connsiteX47" fmla="*/ 5213947 w 9662615"/>
              <a:gd name="connsiteY47" fmla="*/ 1516637 h 1596499"/>
              <a:gd name="connsiteX48" fmla="*/ 5090342 w 9662615"/>
              <a:gd name="connsiteY48" fmla="*/ 1546680 h 1596499"/>
              <a:gd name="connsiteX49" fmla="*/ 5129812 w 9662615"/>
              <a:gd name="connsiteY49" fmla="*/ 1521277 h 1596499"/>
              <a:gd name="connsiteX50" fmla="*/ 5059484 w 9662615"/>
              <a:gd name="connsiteY50" fmla="*/ 1546802 h 1596499"/>
              <a:gd name="connsiteX51" fmla="*/ 5038524 w 9662615"/>
              <a:gd name="connsiteY51" fmla="*/ 1545675 h 1596499"/>
              <a:gd name="connsiteX52" fmla="*/ 5026564 w 9662615"/>
              <a:gd name="connsiteY52" fmla="*/ 1545376 h 1596499"/>
              <a:gd name="connsiteX53" fmla="*/ 4969433 w 9662615"/>
              <a:gd name="connsiteY53" fmla="*/ 1550865 h 1596499"/>
              <a:gd name="connsiteX54" fmla="*/ 4929254 w 9662615"/>
              <a:gd name="connsiteY54" fmla="*/ 1563452 h 1596499"/>
              <a:gd name="connsiteX55" fmla="*/ 4871726 w 9662615"/>
              <a:gd name="connsiteY55" fmla="*/ 1570584 h 1596499"/>
              <a:gd name="connsiteX56" fmla="*/ 4843267 w 9662615"/>
              <a:gd name="connsiteY56" fmla="*/ 1561459 h 1596499"/>
              <a:gd name="connsiteX57" fmla="*/ 4821058 w 9662615"/>
              <a:gd name="connsiteY57" fmla="*/ 1553078 h 1596499"/>
              <a:gd name="connsiteX58" fmla="*/ 4791466 w 9662615"/>
              <a:gd name="connsiteY58" fmla="*/ 1561324 h 1596499"/>
              <a:gd name="connsiteX59" fmla="*/ 4784247 w 9662615"/>
              <a:gd name="connsiteY59" fmla="*/ 1562342 h 1596499"/>
              <a:gd name="connsiteX60" fmla="*/ 4739309 w 9662615"/>
              <a:gd name="connsiteY60" fmla="*/ 1553948 h 1596499"/>
              <a:gd name="connsiteX61" fmla="*/ 4697562 w 9662615"/>
              <a:gd name="connsiteY61" fmla="*/ 1551206 h 1596499"/>
              <a:gd name="connsiteX62" fmla="*/ 4650737 w 9662615"/>
              <a:gd name="connsiteY62" fmla="*/ 1537381 h 1596499"/>
              <a:gd name="connsiteX63" fmla="*/ 4583150 w 9662615"/>
              <a:gd name="connsiteY63" fmla="*/ 1529064 h 1596499"/>
              <a:gd name="connsiteX64" fmla="*/ 4521734 w 9662615"/>
              <a:gd name="connsiteY64" fmla="*/ 1529359 h 1596499"/>
              <a:gd name="connsiteX65" fmla="*/ 4382398 w 9662615"/>
              <a:gd name="connsiteY65" fmla="*/ 1534108 h 1596499"/>
              <a:gd name="connsiteX66" fmla="*/ 4221826 w 9662615"/>
              <a:gd name="connsiteY66" fmla="*/ 1500972 h 1596499"/>
              <a:gd name="connsiteX67" fmla="*/ 4096601 w 9662615"/>
              <a:gd name="connsiteY67" fmla="*/ 1521563 h 1596499"/>
              <a:gd name="connsiteX68" fmla="*/ 3978586 w 9662615"/>
              <a:gd name="connsiteY68" fmla="*/ 1596499 h 1596499"/>
              <a:gd name="connsiteX69" fmla="*/ 3833906 w 9662615"/>
              <a:gd name="connsiteY69" fmla="*/ 1516637 h 1596499"/>
              <a:gd name="connsiteX70" fmla="*/ 3696258 w 9662615"/>
              <a:gd name="connsiteY70" fmla="*/ 1537563 h 1596499"/>
              <a:gd name="connsiteX71" fmla="*/ 3594070 w 9662615"/>
              <a:gd name="connsiteY71" fmla="*/ 1509422 h 1596499"/>
              <a:gd name="connsiteX72" fmla="*/ 3565233 w 9662615"/>
              <a:gd name="connsiteY72" fmla="*/ 1515122 h 1596499"/>
              <a:gd name="connsiteX73" fmla="*/ 3560267 w 9662615"/>
              <a:gd name="connsiteY73" fmla="*/ 1516288 h 1596499"/>
              <a:gd name="connsiteX74" fmla="*/ 3540258 w 9662615"/>
              <a:gd name="connsiteY74" fmla="*/ 1516976 h 1596499"/>
              <a:gd name="connsiteX75" fmla="*/ 3534780 w 9662615"/>
              <a:gd name="connsiteY75" fmla="*/ 1522141 h 1596499"/>
              <a:gd name="connsiteX76" fmla="*/ 3504783 w 9662615"/>
              <a:gd name="connsiteY76" fmla="*/ 1526739 h 1596499"/>
              <a:gd name="connsiteX77" fmla="*/ 3430805 w 9662615"/>
              <a:gd name="connsiteY77" fmla="*/ 1542521 h 1596499"/>
              <a:gd name="connsiteX78" fmla="*/ 3292707 w 9662615"/>
              <a:gd name="connsiteY78" fmla="*/ 1520490 h 1596499"/>
              <a:gd name="connsiteX79" fmla="*/ 3187872 w 9662615"/>
              <a:gd name="connsiteY79" fmla="*/ 1519991 h 1596499"/>
              <a:gd name="connsiteX80" fmla="*/ 3148026 w 9662615"/>
              <a:gd name="connsiteY80" fmla="*/ 1524777 h 1596499"/>
              <a:gd name="connsiteX81" fmla="*/ 3092394 w 9662615"/>
              <a:gd name="connsiteY81" fmla="*/ 1528115 h 1596499"/>
              <a:gd name="connsiteX82" fmla="*/ 2994200 w 9662615"/>
              <a:gd name="connsiteY82" fmla="*/ 1537857 h 1596499"/>
              <a:gd name="connsiteX83" fmla="*/ 2862301 w 9662615"/>
              <a:gd name="connsiteY83" fmla="*/ 1544250 h 1596499"/>
              <a:gd name="connsiteX84" fmla="*/ 2766335 w 9662615"/>
              <a:gd name="connsiteY84" fmla="*/ 1527662 h 1596499"/>
              <a:gd name="connsiteX85" fmla="*/ 2757836 w 9662615"/>
              <a:gd name="connsiteY85" fmla="*/ 1531371 h 1596499"/>
              <a:gd name="connsiteX86" fmla="*/ 2691555 w 9662615"/>
              <a:gd name="connsiteY86" fmla="*/ 1530283 h 1596499"/>
              <a:gd name="connsiteX87" fmla="*/ 2491676 w 9662615"/>
              <a:gd name="connsiteY87" fmla="*/ 1500859 h 1596499"/>
              <a:gd name="connsiteX88" fmla="*/ 2378036 w 9662615"/>
              <a:gd name="connsiteY88" fmla="*/ 1520645 h 1596499"/>
              <a:gd name="connsiteX89" fmla="*/ 2284269 w 9662615"/>
              <a:gd name="connsiteY89" fmla="*/ 1503068 h 1596499"/>
              <a:gd name="connsiteX90" fmla="*/ 2207104 w 9662615"/>
              <a:gd name="connsiteY90" fmla="*/ 1508888 h 1596499"/>
              <a:gd name="connsiteX91" fmla="*/ 2149226 w 9662615"/>
              <a:gd name="connsiteY91" fmla="*/ 1523409 h 1596499"/>
              <a:gd name="connsiteX92" fmla="*/ 2084783 w 9662615"/>
              <a:gd name="connsiteY92" fmla="*/ 1524245 h 1596499"/>
              <a:gd name="connsiteX93" fmla="*/ 2070075 w 9662615"/>
              <a:gd name="connsiteY93" fmla="*/ 1511285 h 1596499"/>
              <a:gd name="connsiteX94" fmla="*/ 2001057 w 9662615"/>
              <a:gd name="connsiteY94" fmla="*/ 1516449 h 1596499"/>
              <a:gd name="connsiteX95" fmla="*/ 1896330 w 9662615"/>
              <a:gd name="connsiteY95" fmla="*/ 1525725 h 1596499"/>
              <a:gd name="connsiteX96" fmla="*/ 1835994 w 9662615"/>
              <a:gd name="connsiteY96" fmla="*/ 1527678 h 1596499"/>
              <a:gd name="connsiteX97" fmla="*/ 1671119 w 9662615"/>
              <a:gd name="connsiteY97" fmla="*/ 1536701 h 1596499"/>
              <a:gd name="connsiteX98" fmla="*/ 1601337 w 9662615"/>
              <a:gd name="connsiteY98" fmla="*/ 1548552 h 1596499"/>
              <a:gd name="connsiteX99" fmla="*/ 1407755 w 9662615"/>
              <a:gd name="connsiteY99" fmla="*/ 1571444 h 1596499"/>
              <a:gd name="connsiteX100" fmla="*/ 1271994 w 9662615"/>
              <a:gd name="connsiteY100" fmla="*/ 1579471 h 1596499"/>
              <a:gd name="connsiteX101" fmla="*/ 1249226 w 9662615"/>
              <a:gd name="connsiteY101" fmla="*/ 1583140 h 1596499"/>
              <a:gd name="connsiteX102" fmla="*/ 1217719 w 9662615"/>
              <a:gd name="connsiteY102" fmla="*/ 1580863 h 1596499"/>
              <a:gd name="connsiteX103" fmla="*/ 1091432 w 9662615"/>
              <a:gd name="connsiteY103" fmla="*/ 1571003 h 1596499"/>
              <a:gd name="connsiteX104" fmla="*/ 992039 w 9662615"/>
              <a:gd name="connsiteY104" fmla="*/ 1556662 h 1596499"/>
              <a:gd name="connsiteX105" fmla="*/ 868264 w 9662615"/>
              <a:gd name="connsiteY105" fmla="*/ 1566392 h 1596499"/>
              <a:gd name="connsiteX106" fmla="*/ 792765 w 9662615"/>
              <a:gd name="connsiteY106" fmla="*/ 1563102 h 1596499"/>
              <a:gd name="connsiteX107" fmla="*/ 669055 w 9662615"/>
              <a:gd name="connsiteY107" fmla="*/ 1543638 h 1596499"/>
              <a:gd name="connsiteX108" fmla="*/ 506152 w 9662615"/>
              <a:gd name="connsiteY108" fmla="*/ 1549124 h 1596499"/>
              <a:gd name="connsiteX109" fmla="*/ 472797 w 9662615"/>
              <a:gd name="connsiteY109" fmla="*/ 1568904 h 1596499"/>
              <a:gd name="connsiteX110" fmla="*/ 427864 w 9662615"/>
              <a:gd name="connsiteY110" fmla="*/ 1580848 h 1596499"/>
              <a:gd name="connsiteX111" fmla="*/ 408381 w 9662615"/>
              <a:gd name="connsiteY111" fmla="*/ 1552940 h 1596499"/>
              <a:gd name="connsiteX112" fmla="*/ 267163 w 9662615"/>
              <a:gd name="connsiteY112" fmla="*/ 1531913 h 1596499"/>
              <a:gd name="connsiteX113" fmla="*/ 196644 w 9662615"/>
              <a:gd name="connsiteY113" fmla="*/ 1524565 h 1596499"/>
              <a:gd name="connsiteX114" fmla="*/ 86819 w 9662615"/>
              <a:gd name="connsiteY114" fmla="*/ 1519517 h 1596499"/>
              <a:gd name="connsiteX115" fmla="*/ 53369 w 9662615"/>
              <a:gd name="connsiteY115" fmla="*/ 1516853 h 1596499"/>
              <a:gd name="connsiteX116" fmla="*/ 2359 w 9662615"/>
              <a:gd name="connsiteY116" fmla="*/ 1515247 h 1596499"/>
              <a:gd name="connsiteX117" fmla="*/ 0 w 9662615"/>
              <a:gd name="connsiteY117" fmla="*/ 1514932 h 1596499"/>
              <a:gd name="connsiteX118" fmla="*/ 0 w 9662615"/>
              <a:gd name="connsiteY118" fmla="*/ 0 h 1596499"/>
              <a:gd name="connsiteX0" fmla="*/ 0 w 9662615"/>
              <a:gd name="connsiteY0" fmla="*/ 0 h 1600474"/>
              <a:gd name="connsiteX1" fmla="*/ 9662615 w 9662615"/>
              <a:gd name="connsiteY1" fmla="*/ 0 h 1600474"/>
              <a:gd name="connsiteX2" fmla="*/ 9662615 w 9662615"/>
              <a:gd name="connsiteY2" fmla="*/ 1280346 h 1600474"/>
              <a:gd name="connsiteX3" fmla="*/ 9658420 w 9662615"/>
              <a:gd name="connsiteY3" fmla="*/ 1280106 h 1600474"/>
              <a:gd name="connsiteX4" fmla="*/ 9469546 w 9662615"/>
              <a:gd name="connsiteY4" fmla="*/ 1289837 h 1600474"/>
              <a:gd name="connsiteX5" fmla="*/ 9385895 w 9662615"/>
              <a:gd name="connsiteY5" fmla="*/ 1269203 h 1600474"/>
              <a:gd name="connsiteX6" fmla="*/ 9144767 w 9662615"/>
              <a:gd name="connsiteY6" fmla="*/ 1264120 h 1600474"/>
              <a:gd name="connsiteX7" fmla="*/ 8837252 w 9662615"/>
              <a:gd name="connsiteY7" fmla="*/ 1350515 h 1600474"/>
              <a:gd name="connsiteX8" fmla="*/ 8705466 w 9662615"/>
              <a:gd name="connsiteY8" fmla="*/ 1342419 h 1600474"/>
              <a:gd name="connsiteX9" fmla="*/ 8652221 w 9662615"/>
              <a:gd name="connsiteY9" fmla="*/ 1326906 h 1600474"/>
              <a:gd name="connsiteX10" fmla="*/ 8632312 w 9662615"/>
              <a:gd name="connsiteY10" fmla="*/ 1326025 h 1600474"/>
              <a:gd name="connsiteX11" fmla="*/ 8591582 w 9662615"/>
              <a:gd name="connsiteY11" fmla="*/ 1341666 h 1600474"/>
              <a:gd name="connsiteX12" fmla="*/ 8537336 w 9662615"/>
              <a:gd name="connsiteY12" fmla="*/ 1341684 h 1600474"/>
              <a:gd name="connsiteX13" fmla="*/ 8472508 w 9662615"/>
              <a:gd name="connsiteY13" fmla="*/ 1363109 h 1600474"/>
              <a:gd name="connsiteX14" fmla="*/ 8258477 w 9662615"/>
              <a:gd name="connsiteY14" fmla="*/ 1370666 h 1600474"/>
              <a:gd name="connsiteX15" fmla="*/ 8197961 w 9662615"/>
              <a:gd name="connsiteY15" fmla="*/ 1392804 h 1600474"/>
              <a:gd name="connsiteX16" fmla="*/ 8171196 w 9662615"/>
              <a:gd name="connsiteY16" fmla="*/ 1397216 h 1600474"/>
              <a:gd name="connsiteX17" fmla="*/ 8127667 w 9662615"/>
              <a:gd name="connsiteY17" fmla="*/ 1418254 h 1600474"/>
              <a:gd name="connsiteX18" fmla="*/ 7974579 w 9662615"/>
              <a:gd name="connsiteY18" fmla="*/ 1383439 h 1600474"/>
              <a:gd name="connsiteX19" fmla="*/ 7768351 w 9662615"/>
              <a:gd name="connsiteY19" fmla="*/ 1395051 h 1600474"/>
              <a:gd name="connsiteX20" fmla="*/ 7635985 w 9662615"/>
              <a:gd name="connsiteY20" fmla="*/ 1386363 h 1600474"/>
              <a:gd name="connsiteX21" fmla="*/ 7466069 w 9662615"/>
              <a:gd name="connsiteY21" fmla="*/ 1377654 h 1600474"/>
              <a:gd name="connsiteX22" fmla="*/ 7355642 w 9662615"/>
              <a:gd name="connsiteY22" fmla="*/ 1407761 h 1600474"/>
              <a:gd name="connsiteX23" fmla="*/ 7151610 w 9662615"/>
              <a:gd name="connsiteY23" fmla="*/ 1397856 h 1600474"/>
              <a:gd name="connsiteX24" fmla="*/ 7082147 w 9662615"/>
              <a:gd name="connsiteY24" fmla="*/ 1406113 h 1600474"/>
              <a:gd name="connsiteX25" fmla="*/ 7014958 w 9662615"/>
              <a:gd name="connsiteY25" fmla="*/ 1396883 h 1600474"/>
              <a:gd name="connsiteX26" fmla="*/ 6907567 w 9662615"/>
              <a:gd name="connsiteY26" fmla="*/ 1419149 h 1600474"/>
              <a:gd name="connsiteX27" fmla="*/ 6748428 w 9662615"/>
              <a:gd name="connsiteY27" fmla="*/ 1420308 h 1600474"/>
              <a:gd name="connsiteX28" fmla="*/ 6654257 w 9662615"/>
              <a:gd name="connsiteY28" fmla="*/ 1424143 h 1600474"/>
              <a:gd name="connsiteX29" fmla="*/ 6620123 w 9662615"/>
              <a:gd name="connsiteY29" fmla="*/ 1430535 h 1600474"/>
              <a:gd name="connsiteX30" fmla="*/ 6571355 w 9662615"/>
              <a:gd name="connsiteY30" fmla="*/ 1436144 h 1600474"/>
              <a:gd name="connsiteX31" fmla="*/ 6486557 w 9662615"/>
              <a:gd name="connsiteY31" fmla="*/ 1449861 h 1600474"/>
              <a:gd name="connsiteX32" fmla="*/ 6370419 w 9662615"/>
              <a:gd name="connsiteY32" fmla="*/ 1461649 h 1600474"/>
              <a:gd name="connsiteX33" fmla="*/ 6278839 w 9662615"/>
              <a:gd name="connsiteY33" fmla="*/ 1449160 h 1600474"/>
              <a:gd name="connsiteX34" fmla="*/ 6272455 w 9662615"/>
              <a:gd name="connsiteY34" fmla="*/ 1453191 h 1600474"/>
              <a:gd name="connsiteX35" fmla="*/ 6212659 w 9662615"/>
              <a:gd name="connsiteY35" fmla="*/ 1454850 h 1600474"/>
              <a:gd name="connsiteX36" fmla="*/ 6069317 w 9662615"/>
              <a:gd name="connsiteY36" fmla="*/ 1445838 h 1600474"/>
              <a:gd name="connsiteX37" fmla="*/ 5878477 w 9662615"/>
              <a:gd name="connsiteY37" fmla="*/ 1439180 h 1600474"/>
              <a:gd name="connsiteX38" fmla="*/ 5838387 w 9662615"/>
              <a:gd name="connsiteY38" fmla="*/ 1444679 h 1600474"/>
              <a:gd name="connsiteX39" fmla="*/ 5771136 w 9662615"/>
              <a:gd name="connsiteY39" fmla="*/ 1453639 h 1600474"/>
              <a:gd name="connsiteX40" fmla="*/ 5724081 w 9662615"/>
              <a:gd name="connsiteY40" fmla="*/ 1470431 h 1600474"/>
              <a:gd name="connsiteX41" fmla="*/ 5666577 w 9662615"/>
              <a:gd name="connsiteY41" fmla="*/ 1473921 h 1600474"/>
              <a:gd name="connsiteX42" fmla="*/ 5649068 w 9662615"/>
              <a:gd name="connsiteY42" fmla="*/ 1461676 h 1600474"/>
              <a:gd name="connsiteX43" fmla="*/ 5588902 w 9662615"/>
              <a:gd name="connsiteY43" fmla="*/ 1469647 h 1600474"/>
              <a:gd name="connsiteX44" fmla="*/ 5498090 w 9662615"/>
              <a:gd name="connsiteY44" fmla="*/ 1483173 h 1600474"/>
              <a:gd name="connsiteX45" fmla="*/ 5444641 w 9662615"/>
              <a:gd name="connsiteY45" fmla="*/ 1487602 h 1600474"/>
              <a:gd name="connsiteX46" fmla="*/ 5299812 w 9662615"/>
              <a:gd name="connsiteY46" fmla="*/ 1503362 h 1600474"/>
              <a:gd name="connsiteX47" fmla="*/ 5213947 w 9662615"/>
              <a:gd name="connsiteY47" fmla="*/ 1516637 h 1600474"/>
              <a:gd name="connsiteX48" fmla="*/ 5090342 w 9662615"/>
              <a:gd name="connsiteY48" fmla="*/ 1546680 h 1600474"/>
              <a:gd name="connsiteX49" fmla="*/ 5129812 w 9662615"/>
              <a:gd name="connsiteY49" fmla="*/ 1521277 h 1600474"/>
              <a:gd name="connsiteX50" fmla="*/ 5059484 w 9662615"/>
              <a:gd name="connsiteY50" fmla="*/ 1546802 h 1600474"/>
              <a:gd name="connsiteX51" fmla="*/ 5038524 w 9662615"/>
              <a:gd name="connsiteY51" fmla="*/ 1545675 h 1600474"/>
              <a:gd name="connsiteX52" fmla="*/ 5026564 w 9662615"/>
              <a:gd name="connsiteY52" fmla="*/ 1545376 h 1600474"/>
              <a:gd name="connsiteX53" fmla="*/ 4969433 w 9662615"/>
              <a:gd name="connsiteY53" fmla="*/ 1550865 h 1600474"/>
              <a:gd name="connsiteX54" fmla="*/ 4929254 w 9662615"/>
              <a:gd name="connsiteY54" fmla="*/ 1563452 h 1600474"/>
              <a:gd name="connsiteX55" fmla="*/ 4871726 w 9662615"/>
              <a:gd name="connsiteY55" fmla="*/ 1570584 h 1600474"/>
              <a:gd name="connsiteX56" fmla="*/ 4843267 w 9662615"/>
              <a:gd name="connsiteY56" fmla="*/ 1561459 h 1600474"/>
              <a:gd name="connsiteX57" fmla="*/ 4821058 w 9662615"/>
              <a:gd name="connsiteY57" fmla="*/ 1553078 h 1600474"/>
              <a:gd name="connsiteX58" fmla="*/ 4791466 w 9662615"/>
              <a:gd name="connsiteY58" fmla="*/ 1561324 h 1600474"/>
              <a:gd name="connsiteX59" fmla="*/ 4784247 w 9662615"/>
              <a:gd name="connsiteY59" fmla="*/ 1562342 h 1600474"/>
              <a:gd name="connsiteX60" fmla="*/ 4739309 w 9662615"/>
              <a:gd name="connsiteY60" fmla="*/ 1553948 h 1600474"/>
              <a:gd name="connsiteX61" fmla="*/ 4697562 w 9662615"/>
              <a:gd name="connsiteY61" fmla="*/ 1551206 h 1600474"/>
              <a:gd name="connsiteX62" fmla="*/ 4650737 w 9662615"/>
              <a:gd name="connsiteY62" fmla="*/ 1537381 h 1600474"/>
              <a:gd name="connsiteX63" fmla="*/ 4583150 w 9662615"/>
              <a:gd name="connsiteY63" fmla="*/ 1529064 h 1600474"/>
              <a:gd name="connsiteX64" fmla="*/ 4521734 w 9662615"/>
              <a:gd name="connsiteY64" fmla="*/ 1529359 h 1600474"/>
              <a:gd name="connsiteX65" fmla="*/ 4382398 w 9662615"/>
              <a:gd name="connsiteY65" fmla="*/ 1534108 h 1600474"/>
              <a:gd name="connsiteX66" fmla="*/ 4221826 w 9662615"/>
              <a:gd name="connsiteY66" fmla="*/ 1500972 h 1600474"/>
              <a:gd name="connsiteX67" fmla="*/ 4096601 w 9662615"/>
              <a:gd name="connsiteY67" fmla="*/ 1521563 h 1600474"/>
              <a:gd name="connsiteX68" fmla="*/ 4046172 w 9662615"/>
              <a:gd name="connsiteY68" fmla="*/ 1600474 h 1600474"/>
              <a:gd name="connsiteX69" fmla="*/ 3833906 w 9662615"/>
              <a:gd name="connsiteY69" fmla="*/ 1516637 h 1600474"/>
              <a:gd name="connsiteX70" fmla="*/ 3696258 w 9662615"/>
              <a:gd name="connsiteY70" fmla="*/ 1537563 h 1600474"/>
              <a:gd name="connsiteX71" fmla="*/ 3594070 w 9662615"/>
              <a:gd name="connsiteY71" fmla="*/ 1509422 h 1600474"/>
              <a:gd name="connsiteX72" fmla="*/ 3565233 w 9662615"/>
              <a:gd name="connsiteY72" fmla="*/ 1515122 h 1600474"/>
              <a:gd name="connsiteX73" fmla="*/ 3560267 w 9662615"/>
              <a:gd name="connsiteY73" fmla="*/ 1516288 h 1600474"/>
              <a:gd name="connsiteX74" fmla="*/ 3540258 w 9662615"/>
              <a:gd name="connsiteY74" fmla="*/ 1516976 h 1600474"/>
              <a:gd name="connsiteX75" fmla="*/ 3534780 w 9662615"/>
              <a:gd name="connsiteY75" fmla="*/ 1522141 h 1600474"/>
              <a:gd name="connsiteX76" fmla="*/ 3504783 w 9662615"/>
              <a:gd name="connsiteY76" fmla="*/ 1526739 h 1600474"/>
              <a:gd name="connsiteX77" fmla="*/ 3430805 w 9662615"/>
              <a:gd name="connsiteY77" fmla="*/ 1542521 h 1600474"/>
              <a:gd name="connsiteX78" fmla="*/ 3292707 w 9662615"/>
              <a:gd name="connsiteY78" fmla="*/ 1520490 h 1600474"/>
              <a:gd name="connsiteX79" fmla="*/ 3187872 w 9662615"/>
              <a:gd name="connsiteY79" fmla="*/ 1519991 h 1600474"/>
              <a:gd name="connsiteX80" fmla="*/ 3148026 w 9662615"/>
              <a:gd name="connsiteY80" fmla="*/ 1524777 h 1600474"/>
              <a:gd name="connsiteX81" fmla="*/ 3092394 w 9662615"/>
              <a:gd name="connsiteY81" fmla="*/ 1528115 h 1600474"/>
              <a:gd name="connsiteX82" fmla="*/ 2994200 w 9662615"/>
              <a:gd name="connsiteY82" fmla="*/ 1537857 h 1600474"/>
              <a:gd name="connsiteX83" fmla="*/ 2862301 w 9662615"/>
              <a:gd name="connsiteY83" fmla="*/ 1544250 h 1600474"/>
              <a:gd name="connsiteX84" fmla="*/ 2766335 w 9662615"/>
              <a:gd name="connsiteY84" fmla="*/ 1527662 h 1600474"/>
              <a:gd name="connsiteX85" fmla="*/ 2757836 w 9662615"/>
              <a:gd name="connsiteY85" fmla="*/ 1531371 h 1600474"/>
              <a:gd name="connsiteX86" fmla="*/ 2691555 w 9662615"/>
              <a:gd name="connsiteY86" fmla="*/ 1530283 h 1600474"/>
              <a:gd name="connsiteX87" fmla="*/ 2491676 w 9662615"/>
              <a:gd name="connsiteY87" fmla="*/ 1500859 h 1600474"/>
              <a:gd name="connsiteX88" fmla="*/ 2378036 w 9662615"/>
              <a:gd name="connsiteY88" fmla="*/ 1520645 h 1600474"/>
              <a:gd name="connsiteX89" fmla="*/ 2284269 w 9662615"/>
              <a:gd name="connsiteY89" fmla="*/ 1503068 h 1600474"/>
              <a:gd name="connsiteX90" fmla="*/ 2207104 w 9662615"/>
              <a:gd name="connsiteY90" fmla="*/ 1508888 h 1600474"/>
              <a:gd name="connsiteX91" fmla="*/ 2149226 w 9662615"/>
              <a:gd name="connsiteY91" fmla="*/ 1523409 h 1600474"/>
              <a:gd name="connsiteX92" fmla="*/ 2084783 w 9662615"/>
              <a:gd name="connsiteY92" fmla="*/ 1524245 h 1600474"/>
              <a:gd name="connsiteX93" fmla="*/ 2070075 w 9662615"/>
              <a:gd name="connsiteY93" fmla="*/ 1511285 h 1600474"/>
              <a:gd name="connsiteX94" fmla="*/ 2001057 w 9662615"/>
              <a:gd name="connsiteY94" fmla="*/ 1516449 h 1600474"/>
              <a:gd name="connsiteX95" fmla="*/ 1896330 w 9662615"/>
              <a:gd name="connsiteY95" fmla="*/ 1525725 h 1600474"/>
              <a:gd name="connsiteX96" fmla="*/ 1835994 w 9662615"/>
              <a:gd name="connsiteY96" fmla="*/ 1527678 h 1600474"/>
              <a:gd name="connsiteX97" fmla="*/ 1671119 w 9662615"/>
              <a:gd name="connsiteY97" fmla="*/ 1536701 h 1600474"/>
              <a:gd name="connsiteX98" fmla="*/ 1601337 w 9662615"/>
              <a:gd name="connsiteY98" fmla="*/ 1548552 h 1600474"/>
              <a:gd name="connsiteX99" fmla="*/ 1407755 w 9662615"/>
              <a:gd name="connsiteY99" fmla="*/ 1571444 h 1600474"/>
              <a:gd name="connsiteX100" fmla="*/ 1271994 w 9662615"/>
              <a:gd name="connsiteY100" fmla="*/ 1579471 h 1600474"/>
              <a:gd name="connsiteX101" fmla="*/ 1249226 w 9662615"/>
              <a:gd name="connsiteY101" fmla="*/ 1583140 h 1600474"/>
              <a:gd name="connsiteX102" fmla="*/ 1217719 w 9662615"/>
              <a:gd name="connsiteY102" fmla="*/ 1580863 h 1600474"/>
              <a:gd name="connsiteX103" fmla="*/ 1091432 w 9662615"/>
              <a:gd name="connsiteY103" fmla="*/ 1571003 h 1600474"/>
              <a:gd name="connsiteX104" fmla="*/ 992039 w 9662615"/>
              <a:gd name="connsiteY104" fmla="*/ 1556662 h 1600474"/>
              <a:gd name="connsiteX105" fmla="*/ 868264 w 9662615"/>
              <a:gd name="connsiteY105" fmla="*/ 1566392 h 1600474"/>
              <a:gd name="connsiteX106" fmla="*/ 792765 w 9662615"/>
              <a:gd name="connsiteY106" fmla="*/ 1563102 h 1600474"/>
              <a:gd name="connsiteX107" fmla="*/ 669055 w 9662615"/>
              <a:gd name="connsiteY107" fmla="*/ 1543638 h 1600474"/>
              <a:gd name="connsiteX108" fmla="*/ 506152 w 9662615"/>
              <a:gd name="connsiteY108" fmla="*/ 1549124 h 1600474"/>
              <a:gd name="connsiteX109" fmla="*/ 472797 w 9662615"/>
              <a:gd name="connsiteY109" fmla="*/ 1568904 h 1600474"/>
              <a:gd name="connsiteX110" fmla="*/ 427864 w 9662615"/>
              <a:gd name="connsiteY110" fmla="*/ 1580848 h 1600474"/>
              <a:gd name="connsiteX111" fmla="*/ 408381 w 9662615"/>
              <a:gd name="connsiteY111" fmla="*/ 1552940 h 1600474"/>
              <a:gd name="connsiteX112" fmla="*/ 267163 w 9662615"/>
              <a:gd name="connsiteY112" fmla="*/ 1531913 h 1600474"/>
              <a:gd name="connsiteX113" fmla="*/ 196644 w 9662615"/>
              <a:gd name="connsiteY113" fmla="*/ 1524565 h 1600474"/>
              <a:gd name="connsiteX114" fmla="*/ 86819 w 9662615"/>
              <a:gd name="connsiteY114" fmla="*/ 1519517 h 1600474"/>
              <a:gd name="connsiteX115" fmla="*/ 53369 w 9662615"/>
              <a:gd name="connsiteY115" fmla="*/ 1516853 h 1600474"/>
              <a:gd name="connsiteX116" fmla="*/ 2359 w 9662615"/>
              <a:gd name="connsiteY116" fmla="*/ 1515247 h 1600474"/>
              <a:gd name="connsiteX117" fmla="*/ 0 w 9662615"/>
              <a:gd name="connsiteY117" fmla="*/ 1514932 h 1600474"/>
              <a:gd name="connsiteX118" fmla="*/ 0 w 9662615"/>
              <a:gd name="connsiteY118" fmla="*/ 0 h 1600474"/>
              <a:gd name="connsiteX0" fmla="*/ 0 w 9662615"/>
              <a:gd name="connsiteY0" fmla="*/ 0 h 1679987"/>
              <a:gd name="connsiteX1" fmla="*/ 9662615 w 9662615"/>
              <a:gd name="connsiteY1" fmla="*/ 0 h 1679987"/>
              <a:gd name="connsiteX2" fmla="*/ 9662615 w 9662615"/>
              <a:gd name="connsiteY2" fmla="*/ 1280346 h 1679987"/>
              <a:gd name="connsiteX3" fmla="*/ 9658420 w 9662615"/>
              <a:gd name="connsiteY3" fmla="*/ 1280106 h 1679987"/>
              <a:gd name="connsiteX4" fmla="*/ 9469546 w 9662615"/>
              <a:gd name="connsiteY4" fmla="*/ 1289837 h 1679987"/>
              <a:gd name="connsiteX5" fmla="*/ 9385895 w 9662615"/>
              <a:gd name="connsiteY5" fmla="*/ 1269203 h 1679987"/>
              <a:gd name="connsiteX6" fmla="*/ 9144767 w 9662615"/>
              <a:gd name="connsiteY6" fmla="*/ 1264120 h 1679987"/>
              <a:gd name="connsiteX7" fmla="*/ 8837252 w 9662615"/>
              <a:gd name="connsiteY7" fmla="*/ 1350515 h 1679987"/>
              <a:gd name="connsiteX8" fmla="*/ 8705466 w 9662615"/>
              <a:gd name="connsiteY8" fmla="*/ 1342419 h 1679987"/>
              <a:gd name="connsiteX9" fmla="*/ 8652221 w 9662615"/>
              <a:gd name="connsiteY9" fmla="*/ 1326906 h 1679987"/>
              <a:gd name="connsiteX10" fmla="*/ 8632312 w 9662615"/>
              <a:gd name="connsiteY10" fmla="*/ 1326025 h 1679987"/>
              <a:gd name="connsiteX11" fmla="*/ 8591582 w 9662615"/>
              <a:gd name="connsiteY11" fmla="*/ 1341666 h 1679987"/>
              <a:gd name="connsiteX12" fmla="*/ 8537336 w 9662615"/>
              <a:gd name="connsiteY12" fmla="*/ 1341684 h 1679987"/>
              <a:gd name="connsiteX13" fmla="*/ 8472508 w 9662615"/>
              <a:gd name="connsiteY13" fmla="*/ 1363109 h 1679987"/>
              <a:gd name="connsiteX14" fmla="*/ 8258477 w 9662615"/>
              <a:gd name="connsiteY14" fmla="*/ 1370666 h 1679987"/>
              <a:gd name="connsiteX15" fmla="*/ 8197961 w 9662615"/>
              <a:gd name="connsiteY15" fmla="*/ 1392804 h 1679987"/>
              <a:gd name="connsiteX16" fmla="*/ 8171196 w 9662615"/>
              <a:gd name="connsiteY16" fmla="*/ 1397216 h 1679987"/>
              <a:gd name="connsiteX17" fmla="*/ 8127667 w 9662615"/>
              <a:gd name="connsiteY17" fmla="*/ 1418254 h 1679987"/>
              <a:gd name="connsiteX18" fmla="*/ 7974579 w 9662615"/>
              <a:gd name="connsiteY18" fmla="*/ 1383439 h 1679987"/>
              <a:gd name="connsiteX19" fmla="*/ 7768351 w 9662615"/>
              <a:gd name="connsiteY19" fmla="*/ 1395051 h 1679987"/>
              <a:gd name="connsiteX20" fmla="*/ 7635985 w 9662615"/>
              <a:gd name="connsiteY20" fmla="*/ 1386363 h 1679987"/>
              <a:gd name="connsiteX21" fmla="*/ 7466069 w 9662615"/>
              <a:gd name="connsiteY21" fmla="*/ 1377654 h 1679987"/>
              <a:gd name="connsiteX22" fmla="*/ 7355642 w 9662615"/>
              <a:gd name="connsiteY22" fmla="*/ 1407761 h 1679987"/>
              <a:gd name="connsiteX23" fmla="*/ 7151610 w 9662615"/>
              <a:gd name="connsiteY23" fmla="*/ 1397856 h 1679987"/>
              <a:gd name="connsiteX24" fmla="*/ 7082147 w 9662615"/>
              <a:gd name="connsiteY24" fmla="*/ 1406113 h 1679987"/>
              <a:gd name="connsiteX25" fmla="*/ 7014958 w 9662615"/>
              <a:gd name="connsiteY25" fmla="*/ 1396883 h 1679987"/>
              <a:gd name="connsiteX26" fmla="*/ 6907567 w 9662615"/>
              <a:gd name="connsiteY26" fmla="*/ 1419149 h 1679987"/>
              <a:gd name="connsiteX27" fmla="*/ 6748428 w 9662615"/>
              <a:gd name="connsiteY27" fmla="*/ 1420308 h 1679987"/>
              <a:gd name="connsiteX28" fmla="*/ 6654257 w 9662615"/>
              <a:gd name="connsiteY28" fmla="*/ 1424143 h 1679987"/>
              <a:gd name="connsiteX29" fmla="*/ 6620123 w 9662615"/>
              <a:gd name="connsiteY29" fmla="*/ 1430535 h 1679987"/>
              <a:gd name="connsiteX30" fmla="*/ 6571355 w 9662615"/>
              <a:gd name="connsiteY30" fmla="*/ 1436144 h 1679987"/>
              <a:gd name="connsiteX31" fmla="*/ 6486557 w 9662615"/>
              <a:gd name="connsiteY31" fmla="*/ 1449861 h 1679987"/>
              <a:gd name="connsiteX32" fmla="*/ 6370419 w 9662615"/>
              <a:gd name="connsiteY32" fmla="*/ 1461649 h 1679987"/>
              <a:gd name="connsiteX33" fmla="*/ 6278839 w 9662615"/>
              <a:gd name="connsiteY33" fmla="*/ 1449160 h 1679987"/>
              <a:gd name="connsiteX34" fmla="*/ 6272455 w 9662615"/>
              <a:gd name="connsiteY34" fmla="*/ 1453191 h 1679987"/>
              <a:gd name="connsiteX35" fmla="*/ 6212659 w 9662615"/>
              <a:gd name="connsiteY35" fmla="*/ 1454850 h 1679987"/>
              <a:gd name="connsiteX36" fmla="*/ 6069317 w 9662615"/>
              <a:gd name="connsiteY36" fmla="*/ 1445838 h 1679987"/>
              <a:gd name="connsiteX37" fmla="*/ 5878477 w 9662615"/>
              <a:gd name="connsiteY37" fmla="*/ 1439180 h 1679987"/>
              <a:gd name="connsiteX38" fmla="*/ 5838387 w 9662615"/>
              <a:gd name="connsiteY38" fmla="*/ 1444679 h 1679987"/>
              <a:gd name="connsiteX39" fmla="*/ 5771136 w 9662615"/>
              <a:gd name="connsiteY39" fmla="*/ 1453639 h 1679987"/>
              <a:gd name="connsiteX40" fmla="*/ 5724081 w 9662615"/>
              <a:gd name="connsiteY40" fmla="*/ 1470431 h 1679987"/>
              <a:gd name="connsiteX41" fmla="*/ 5666577 w 9662615"/>
              <a:gd name="connsiteY41" fmla="*/ 1473921 h 1679987"/>
              <a:gd name="connsiteX42" fmla="*/ 5649068 w 9662615"/>
              <a:gd name="connsiteY42" fmla="*/ 1461676 h 1679987"/>
              <a:gd name="connsiteX43" fmla="*/ 5588902 w 9662615"/>
              <a:gd name="connsiteY43" fmla="*/ 1469647 h 1679987"/>
              <a:gd name="connsiteX44" fmla="*/ 5498090 w 9662615"/>
              <a:gd name="connsiteY44" fmla="*/ 1483173 h 1679987"/>
              <a:gd name="connsiteX45" fmla="*/ 5444641 w 9662615"/>
              <a:gd name="connsiteY45" fmla="*/ 1487602 h 1679987"/>
              <a:gd name="connsiteX46" fmla="*/ 5299812 w 9662615"/>
              <a:gd name="connsiteY46" fmla="*/ 1503362 h 1679987"/>
              <a:gd name="connsiteX47" fmla="*/ 5213947 w 9662615"/>
              <a:gd name="connsiteY47" fmla="*/ 1516637 h 1679987"/>
              <a:gd name="connsiteX48" fmla="*/ 5090342 w 9662615"/>
              <a:gd name="connsiteY48" fmla="*/ 1546680 h 1679987"/>
              <a:gd name="connsiteX49" fmla="*/ 5129812 w 9662615"/>
              <a:gd name="connsiteY49" fmla="*/ 1521277 h 1679987"/>
              <a:gd name="connsiteX50" fmla="*/ 5059484 w 9662615"/>
              <a:gd name="connsiteY50" fmla="*/ 1546802 h 1679987"/>
              <a:gd name="connsiteX51" fmla="*/ 5038524 w 9662615"/>
              <a:gd name="connsiteY51" fmla="*/ 1545675 h 1679987"/>
              <a:gd name="connsiteX52" fmla="*/ 5026564 w 9662615"/>
              <a:gd name="connsiteY52" fmla="*/ 1545376 h 1679987"/>
              <a:gd name="connsiteX53" fmla="*/ 4969433 w 9662615"/>
              <a:gd name="connsiteY53" fmla="*/ 1550865 h 1679987"/>
              <a:gd name="connsiteX54" fmla="*/ 4929254 w 9662615"/>
              <a:gd name="connsiteY54" fmla="*/ 1563452 h 1679987"/>
              <a:gd name="connsiteX55" fmla="*/ 4871726 w 9662615"/>
              <a:gd name="connsiteY55" fmla="*/ 1570584 h 1679987"/>
              <a:gd name="connsiteX56" fmla="*/ 4843267 w 9662615"/>
              <a:gd name="connsiteY56" fmla="*/ 1561459 h 1679987"/>
              <a:gd name="connsiteX57" fmla="*/ 4821058 w 9662615"/>
              <a:gd name="connsiteY57" fmla="*/ 1553078 h 1679987"/>
              <a:gd name="connsiteX58" fmla="*/ 4791466 w 9662615"/>
              <a:gd name="connsiteY58" fmla="*/ 1561324 h 1679987"/>
              <a:gd name="connsiteX59" fmla="*/ 4784247 w 9662615"/>
              <a:gd name="connsiteY59" fmla="*/ 1562342 h 1679987"/>
              <a:gd name="connsiteX60" fmla="*/ 4739309 w 9662615"/>
              <a:gd name="connsiteY60" fmla="*/ 1553948 h 1679987"/>
              <a:gd name="connsiteX61" fmla="*/ 4697562 w 9662615"/>
              <a:gd name="connsiteY61" fmla="*/ 1551206 h 1679987"/>
              <a:gd name="connsiteX62" fmla="*/ 4650737 w 9662615"/>
              <a:gd name="connsiteY62" fmla="*/ 1537381 h 1679987"/>
              <a:gd name="connsiteX63" fmla="*/ 4583150 w 9662615"/>
              <a:gd name="connsiteY63" fmla="*/ 1529064 h 1679987"/>
              <a:gd name="connsiteX64" fmla="*/ 4521734 w 9662615"/>
              <a:gd name="connsiteY64" fmla="*/ 1529359 h 1679987"/>
              <a:gd name="connsiteX65" fmla="*/ 4382398 w 9662615"/>
              <a:gd name="connsiteY65" fmla="*/ 1534108 h 1679987"/>
              <a:gd name="connsiteX66" fmla="*/ 4221826 w 9662615"/>
              <a:gd name="connsiteY66" fmla="*/ 1500972 h 1679987"/>
              <a:gd name="connsiteX67" fmla="*/ 4096601 w 9662615"/>
              <a:gd name="connsiteY67" fmla="*/ 1521563 h 1679987"/>
              <a:gd name="connsiteX68" fmla="*/ 3879195 w 9662615"/>
              <a:gd name="connsiteY68" fmla="*/ 1679987 h 1679987"/>
              <a:gd name="connsiteX69" fmla="*/ 3833906 w 9662615"/>
              <a:gd name="connsiteY69" fmla="*/ 1516637 h 1679987"/>
              <a:gd name="connsiteX70" fmla="*/ 3696258 w 9662615"/>
              <a:gd name="connsiteY70" fmla="*/ 1537563 h 1679987"/>
              <a:gd name="connsiteX71" fmla="*/ 3594070 w 9662615"/>
              <a:gd name="connsiteY71" fmla="*/ 1509422 h 1679987"/>
              <a:gd name="connsiteX72" fmla="*/ 3565233 w 9662615"/>
              <a:gd name="connsiteY72" fmla="*/ 1515122 h 1679987"/>
              <a:gd name="connsiteX73" fmla="*/ 3560267 w 9662615"/>
              <a:gd name="connsiteY73" fmla="*/ 1516288 h 1679987"/>
              <a:gd name="connsiteX74" fmla="*/ 3540258 w 9662615"/>
              <a:gd name="connsiteY74" fmla="*/ 1516976 h 1679987"/>
              <a:gd name="connsiteX75" fmla="*/ 3534780 w 9662615"/>
              <a:gd name="connsiteY75" fmla="*/ 1522141 h 1679987"/>
              <a:gd name="connsiteX76" fmla="*/ 3504783 w 9662615"/>
              <a:gd name="connsiteY76" fmla="*/ 1526739 h 1679987"/>
              <a:gd name="connsiteX77" fmla="*/ 3430805 w 9662615"/>
              <a:gd name="connsiteY77" fmla="*/ 1542521 h 1679987"/>
              <a:gd name="connsiteX78" fmla="*/ 3292707 w 9662615"/>
              <a:gd name="connsiteY78" fmla="*/ 1520490 h 1679987"/>
              <a:gd name="connsiteX79" fmla="*/ 3187872 w 9662615"/>
              <a:gd name="connsiteY79" fmla="*/ 1519991 h 1679987"/>
              <a:gd name="connsiteX80" fmla="*/ 3148026 w 9662615"/>
              <a:gd name="connsiteY80" fmla="*/ 1524777 h 1679987"/>
              <a:gd name="connsiteX81" fmla="*/ 3092394 w 9662615"/>
              <a:gd name="connsiteY81" fmla="*/ 1528115 h 1679987"/>
              <a:gd name="connsiteX82" fmla="*/ 2994200 w 9662615"/>
              <a:gd name="connsiteY82" fmla="*/ 1537857 h 1679987"/>
              <a:gd name="connsiteX83" fmla="*/ 2862301 w 9662615"/>
              <a:gd name="connsiteY83" fmla="*/ 1544250 h 1679987"/>
              <a:gd name="connsiteX84" fmla="*/ 2766335 w 9662615"/>
              <a:gd name="connsiteY84" fmla="*/ 1527662 h 1679987"/>
              <a:gd name="connsiteX85" fmla="*/ 2757836 w 9662615"/>
              <a:gd name="connsiteY85" fmla="*/ 1531371 h 1679987"/>
              <a:gd name="connsiteX86" fmla="*/ 2691555 w 9662615"/>
              <a:gd name="connsiteY86" fmla="*/ 1530283 h 1679987"/>
              <a:gd name="connsiteX87" fmla="*/ 2491676 w 9662615"/>
              <a:gd name="connsiteY87" fmla="*/ 1500859 h 1679987"/>
              <a:gd name="connsiteX88" fmla="*/ 2378036 w 9662615"/>
              <a:gd name="connsiteY88" fmla="*/ 1520645 h 1679987"/>
              <a:gd name="connsiteX89" fmla="*/ 2284269 w 9662615"/>
              <a:gd name="connsiteY89" fmla="*/ 1503068 h 1679987"/>
              <a:gd name="connsiteX90" fmla="*/ 2207104 w 9662615"/>
              <a:gd name="connsiteY90" fmla="*/ 1508888 h 1679987"/>
              <a:gd name="connsiteX91" fmla="*/ 2149226 w 9662615"/>
              <a:gd name="connsiteY91" fmla="*/ 1523409 h 1679987"/>
              <a:gd name="connsiteX92" fmla="*/ 2084783 w 9662615"/>
              <a:gd name="connsiteY92" fmla="*/ 1524245 h 1679987"/>
              <a:gd name="connsiteX93" fmla="*/ 2070075 w 9662615"/>
              <a:gd name="connsiteY93" fmla="*/ 1511285 h 1679987"/>
              <a:gd name="connsiteX94" fmla="*/ 2001057 w 9662615"/>
              <a:gd name="connsiteY94" fmla="*/ 1516449 h 1679987"/>
              <a:gd name="connsiteX95" fmla="*/ 1896330 w 9662615"/>
              <a:gd name="connsiteY95" fmla="*/ 1525725 h 1679987"/>
              <a:gd name="connsiteX96" fmla="*/ 1835994 w 9662615"/>
              <a:gd name="connsiteY96" fmla="*/ 1527678 h 1679987"/>
              <a:gd name="connsiteX97" fmla="*/ 1671119 w 9662615"/>
              <a:gd name="connsiteY97" fmla="*/ 1536701 h 1679987"/>
              <a:gd name="connsiteX98" fmla="*/ 1601337 w 9662615"/>
              <a:gd name="connsiteY98" fmla="*/ 1548552 h 1679987"/>
              <a:gd name="connsiteX99" fmla="*/ 1407755 w 9662615"/>
              <a:gd name="connsiteY99" fmla="*/ 1571444 h 1679987"/>
              <a:gd name="connsiteX100" fmla="*/ 1271994 w 9662615"/>
              <a:gd name="connsiteY100" fmla="*/ 1579471 h 1679987"/>
              <a:gd name="connsiteX101" fmla="*/ 1249226 w 9662615"/>
              <a:gd name="connsiteY101" fmla="*/ 1583140 h 1679987"/>
              <a:gd name="connsiteX102" fmla="*/ 1217719 w 9662615"/>
              <a:gd name="connsiteY102" fmla="*/ 1580863 h 1679987"/>
              <a:gd name="connsiteX103" fmla="*/ 1091432 w 9662615"/>
              <a:gd name="connsiteY103" fmla="*/ 1571003 h 1679987"/>
              <a:gd name="connsiteX104" fmla="*/ 992039 w 9662615"/>
              <a:gd name="connsiteY104" fmla="*/ 1556662 h 1679987"/>
              <a:gd name="connsiteX105" fmla="*/ 868264 w 9662615"/>
              <a:gd name="connsiteY105" fmla="*/ 1566392 h 1679987"/>
              <a:gd name="connsiteX106" fmla="*/ 792765 w 9662615"/>
              <a:gd name="connsiteY106" fmla="*/ 1563102 h 1679987"/>
              <a:gd name="connsiteX107" fmla="*/ 669055 w 9662615"/>
              <a:gd name="connsiteY107" fmla="*/ 1543638 h 1679987"/>
              <a:gd name="connsiteX108" fmla="*/ 506152 w 9662615"/>
              <a:gd name="connsiteY108" fmla="*/ 1549124 h 1679987"/>
              <a:gd name="connsiteX109" fmla="*/ 472797 w 9662615"/>
              <a:gd name="connsiteY109" fmla="*/ 1568904 h 1679987"/>
              <a:gd name="connsiteX110" fmla="*/ 427864 w 9662615"/>
              <a:gd name="connsiteY110" fmla="*/ 1580848 h 1679987"/>
              <a:gd name="connsiteX111" fmla="*/ 408381 w 9662615"/>
              <a:gd name="connsiteY111" fmla="*/ 1552940 h 1679987"/>
              <a:gd name="connsiteX112" fmla="*/ 267163 w 9662615"/>
              <a:gd name="connsiteY112" fmla="*/ 1531913 h 1679987"/>
              <a:gd name="connsiteX113" fmla="*/ 196644 w 9662615"/>
              <a:gd name="connsiteY113" fmla="*/ 1524565 h 1679987"/>
              <a:gd name="connsiteX114" fmla="*/ 86819 w 9662615"/>
              <a:gd name="connsiteY114" fmla="*/ 1519517 h 1679987"/>
              <a:gd name="connsiteX115" fmla="*/ 53369 w 9662615"/>
              <a:gd name="connsiteY115" fmla="*/ 1516853 h 1679987"/>
              <a:gd name="connsiteX116" fmla="*/ 2359 w 9662615"/>
              <a:gd name="connsiteY116" fmla="*/ 1515247 h 1679987"/>
              <a:gd name="connsiteX117" fmla="*/ 0 w 9662615"/>
              <a:gd name="connsiteY117" fmla="*/ 1514932 h 1679987"/>
              <a:gd name="connsiteX118" fmla="*/ 0 w 9662615"/>
              <a:gd name="connsiteY118" fmla="*/ 0 h 1679987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648182"/>
              <a:gd name="connsiteX1" fmla="*/ 9662615 w 9662615"/>
              <a:gd name="connsiteY1" fmla="*/ 0 h 1648182"/>
              <a:gd name="connsiteX2" fmla="*/ 9662615 w 9662615"/>
              <a:gd name="connsiteY2" fmla="*/ 1280346 h 1648182"/>
              <a:gd name="connsiteX3" fmla="*/ 9658420 w 9662615"/>
              <a:gd name="connsiteY3" fmla="*/ 1280106 h 1648182"/>
              <a:gd name="connsiteX4" fmla="*/ 9469546 w 9662615"/>
              <a:gd name="connsiteY4" fmla="*/ 1289837 h 1648182"/>
              <a:gd name="connsiteX5" fmla="*/ 9385895 w 9662615"/>
              <a:gd name="connsiteY5" fmla="*/ 1269203 h 1648182"/>
              <a:gd name="connsiteX6" fmla="*/ 9144767 w 9662615"/>
              <a:gd name="connsiteY6" fmla="*/ 1264120 h 1648182"/>
              <a:gd name="connsiteX7" fmla="*/ 8837252 w 9662615"/>
              <a:gd name="connsiteY7" fmla="*/ 1350515 h 1648182"/>
              <a:gd name="connsiteX8" fmla="*/ 8705466 w 9662615"/>
              <a:gd name="connsiteY8" fmla="*/ 1342419 h 1648182"/>
              <a:gd name="connsiteX9" fmla="*/ 8652221 w 9662615"/>
              <a:gd name="connsiteY9" fmla="*/ 1326906 h 1648182"/>
              <a:gd name="connsiteX10" fmla="*/ 8632312 w 9662615"/>
              <a:gd name="connsiteY10" fmla="*/ 1326025 h 1648182"/>
              <a:gd name="connsiteX11" fmla="*/ 8591582 w 9662615"/>
              <a:gd name="connsiteY11" fmla="*/ 1341666 h 1648182"/>
              <a:gd name="connsiteX12" fmla="*/ 8537336 w 9662615"/>
              <a:gd name="connsiteY12" fmla="*/ 1341684 h 1648182"/>
              <a:gd name="connsiteX13" fmla="*/ 8472508 w 9662615"/>
              <a:gd name="connsiteY13" fmla="*/ 1363109 h 1648182"/>
              <a:gd name="connsiteX14" fmla="*/ 8258477 w 9662615"/>
              <a:gd name="connsiteY14" fmla="*/ 1370666 h 1648182"/>
              <a:gd name="connsiteX15" fmla="*/ 8197961 w 9662615"/>
              <a:gd name="connsiteY15" fmla="*/ 1392804 h 1648182"/>
              <a:gd name="connsiteX16" fmla="*/ 8171196 w 9662615"/>
              <a:gd name="connsiteY16" fmla="*/ 1397216 h 1648182"/>
              <a:gd name="connsiteX17" fmla="*/ 8127667 w 9662615"/>
              <a:gd name="connsiteY17" fmla="*/ 1418254 h 1648182"/>
              <a:gd name="connsiteX18" fmla="*/ 7974579 w 9662615"/>
              <a:gd name="connsiteY18" fmla="*/ 1383439 h 1648182"/>
              <a:gd name="connsiteX19" fmla="*/ 7768351 w 9662615"/>
              <a:gd name="connsiteY19" fmla="*/ 1395051 h 1648182"/>
              <a:gd name="connsiteX20" fmla="*/ 7635985 w 9662615"/>
              <a:gd name="connsiteY20" fmla="*/ 1386363 h 1648182"/>
              <a:gd name="connsiteX21" fmla="*/ 7466069 w 9662615"/>
              <a:gd name="connsiteY21" fmla="*/ 1377654 h 1648182"/>
              <a:gd name="connsiteX22" fmla="*/ 7355642 w 9662615"/>
              <a:gd name="connsiteY22" fmla="*/ 1407761 h 1648182"/>
              <a:gd name="connsiteX23" fmla="*/ 7151610 w 9662615"/>
              <a:gd name="connsiteY23" fmla="*/ 1397856 h 1648182"/>
              <a:gd name="connsiteX24" fmla="*/ 7082147 w 9662615"/>
              <a:gd name="connsiteY24" fmla="*/ 1406113 h 1648182"/>
              <a:gd name="connsiteX25" fmla="*/ 7014958 w 9662615"/>
              <a:gd name="connsiteY25" fmla="*/ 1396883 h 1648182"/>
              <a:gd name="connsiteX26" fmla="*/ 6907567 w 9662615"/>
              <a:gd name="connsiteY26" fmla="*/ 1419149 h 1648182"/>
              <a:gd name="connsiteX27" fmla="*/ 6748428 w 9662615"/>
              <a:gd name="connsiteY27" fmla="*/ 1420308 h 1648182"/>
              <a:gd name="connsiteX28" fmla="*/ 6654257 w 9662615"/>
              <a:gd name="connsiteY28" fmla="*/ 1424143 h 1648182"/>
              <a:gd name="connsiteX29" fmla="*/ 6620123 w 9662615"/>
              <a:gd name="connsiteY29" fmla="*/ 1430535 h 1648182"/>
              <a:gd name="connsiteX30" fmla="*/ 6571355 w 9662615"/>
              <a:gd name="connsiteY30" fmla="*/ 1436144 h 1648182"/>
              <a:gd name="connsiteX31" fmla="*/ 6486557 w 9662615"/>
              <a:gd name="connsiteY31" fmla="*/ 1449861 h 1648182"/>
              <a:gd name="connsiteX32" fmla="*/ 6370419 w 9662615"/>
              <a:gd name="connsiteY32" fmla="*/ 1461649 h 1648182"/>
              <a:gd name="connsiteX33" fmla="*/ 6278839 w 9662615"/>
              <a:gd name="connsiteY33" fmla="*/ 1449160 h 1648182"/>
              <a:gd name="connsiteX34" fmla="*/ 6272455 w 9662615"/>
              <a:gd name="connsiteY34" fmla="*/ 1453191 h 1648182"/>
              <a:gd name="connsiteX35" fmla="*/ 6212659 w 9662615"/>
              <a:gd name="connsiteY35" fmla="*/ 1454850 h 1648182"/>
              <a:gd name="connsiteX36" fmla="*/ 6069317 w 9662615"/>
              <a:gd name="connsiteY36" fmla="*/ 1445838 h 1648182"/>
              <a:gd name="connsiteX37" fmla="*/ 5878477 w 9662615"/>
              <a:gd name="connsiteY37" fmla="*/ 1439180 h 1648182"/>
              <a:gd name="connsiteX38" fmla="*/ 5838387 w 9662615"/>
              <a:gd name="connsiteY38" fmla="*/ 1444679 h 1648182"/>
              <a:gd name="connsiteX39" fmla="*/ 5771136 w 9662615"/>
              <a:gd name="connsiteY39" fmla="*/ 1453639 h 1648182"/>
              <a:gd name="connsiteX40" fmla="*/ 5724081 w 9662615"/>
              <a:gd name="connsiteY40" fmla="*/ 1470431 h 1648182"/>
              <a:gd name="connsiteX41" fmla="*/ 5666577 w 9662615"/>
              <a:gd name="connsiteY41" fmla="*/ 1473921 h 1648182"/>
              <a:gd name="connsiteX42" fmla="*/ 5649068 w 9662615"/>
              <a:gd name="connsiteY42" fmla="*/ 1461676 h 1648182"/>
              <a:gd name="connsiteX43" fmla="*/ 5588902 w 9662615"/>
              <a:gd name="connsiteY43" fmla="*/ 1469647 h 1648182"/>
              <a:gd name="connsiteX44" fmla="*/ 5498090 w 9662615"/>
              <a:gd name="connsiteY44" fmla="*/ 1483173 h 1648182"/>
              <a:gd name="connsiteX45" fmla="*/ 5444641 w 9662615"/>
              <a:gd name="connsiteY45" fmla="*/ 1487602 h 1648182"/>
              <a:gd name="connsiteX46" fmla="*/ 5299812 w 9662615"/>
              <a:gd name="connsiteY46" fmla="*/ 1503362 h 1648182"/>
              <a:gd name="connsiteX47" fmla="*/ 5213947 w 9662615"/>
              <a:gd name="connsiteY47" fmla="*/ 1516637 h 1648182"/>
              <a:gd name="connsiteX48" fmla="*/ 5090342 w 9662615"/>
              <a:gd name="connsiteY48" fmla="*/ 1546680 h 1648182"/>
              <a:gd name="connsiteX49" fmla="*/ 5129812 w 9662615"/>
              <a:gd name="connsiteY49" fmla="*/ 1521277 h 1648182"/>
              <a:gd name="connsiteX50" fmla="*/ 5059484 w 9662615"/>
              <a:gd name="connsiteY50" fmla="*/ 1546802 h 1648182"/>
              <a:gd name="connsiteX51" fmla="*/ 5038524 w 9662615"/>
              <a:gd name="connsiteY51" fmla="*/ 1545675 h 1648182"/>
              <a:gd name="connsiteX52" fmla="*/ 5026564 w 9662615"/>
              <a:gd name="connsiteY52" fmla="*/ 1545376 h 1648182"/>
              <a:gd name="connsiteX53" fmla="*/ 4969433 w 9662615"/>
              <a:gd name="connsiteY53" fmla="*/ 1550865 h 1648182"/>
              <a:gd name="connsiteX54" fmla="*/ 4929254 w 9662615"/>
              <a:gd name="connsiteY54" fmla="*/ 1563452 h 1648182"/>
              <a:gd name="connsiteX55" fmla="*/ 4871726 w 9662615"/>
              <a:gd name="connsiteY55" fmla="*/ 1570584 h 1648182"/>
              <a:gd name="connsiteX56" fmla="*/ 4843267 w 9662615"/>
              <a:gd name="connsiteY56" fmla="*/ 1561459 h 1648182"/>
              <a:gd name="connsiteX57" fmla="*/ 4821058 w 9662615"/>
              <a:gd name="connsiteY57" fmla="*/ 1553078 h 1648182"/>
              <a:gd name="connsiteX58" fmla="*/ 4791466 w 9662615"/>
              <a:gd name="connsiteY58" fmla="*/ 1561324 h 1648182"/>
              <a:gd name="connsiteX59" fmla="*/ 4784247 w 9662615"/>
              <a:gd name="connsiteY59" fmla="*/ 1562342 h 1648182"/>
              <a:gd name="connsiteX60" fmla="*/ 4739309 w 9662615"/>
              <a:gd name="connsiteY60" fmla="*/ 1553948 h 1648182"/>
              <a:gd name="connsiteX61" fmla="*/ 4697562 w 9662615"/>
              <a:gd name="connsiteY61" fmla="*/ 1551206 h 1648182"/>
              <a:gd name="connsiteX62" fmla="*/ 4650737 w 9662615"/>
              <a:gd name="connsiteY62" fmla="*/ 1537381 h 1648182"/>
              <a:gd name="connsiteX63" fmla="*/ 4583150 w 9662615"/>
              <a:gd name="connsiteY63" fmla="*/ 1529064 h 1648182"/>
              <a:gd name="connsiteX64" fmla="*/ 4521734 w 9662615"/>
              <a:gd name="connsiteY64" fmla="*/ 1529359 h 1648182"/>
              <a:gd name="connsiteX65" fmla="*/ 4382398 w 9662615"/>
              <a:gd name="connsiteY65" fmla="*/ 1534108 h 1648182"/>
              <a:gd name="connsiteX66" fmla="*/ 4221826 w 9662615"/>
              <a:gd name="connsiteY66" fmla="*/ 1500972 h 1648182"/>
              <a:gd name="connsiteX67" fmla="*/ 4096601 w 9662615"/>
              <a:gd name="connsiteY67" fmla="*/ 1521563 h 1648182"/>
              <a:gd name="connsiteX68" fmla="*/ 4058099 w 9662615"/>
              <a:gd name="connsiteY68" fmla="*/ 1648182 h 1648182"/>
              <a:gd name="connsiteX69" fmla="*/ 3833906 w 9662615"/>
              <a:gd name="connsiteY69" fmla="*/ 1516637 h 1648182"/>
              <a:gd name="connsiteX70" fmla="*/ 3696258 w 9662615"/>
              <a:gd name="connsiteY70" fmla="*/ 1537563 h 1648182"/>
              <a:gd name="connsiteX71" fmla="*/ 3594070 w 9662615"/>
              <a:gd name="connsiteY71" fmla="*/ 1509422 h 1648182"/>
              <a:gd name="connsiteX72" fmla="*/ 3565233 w 9662615"/>
              <a:gd name="connsiteY72" fmla="*/ 1515122 h 1648182"/>
              <a:gd name="connsiteX73" fmla="*/ 3560267 w 9662615"/>
              <a:gd name="connsiteY73" fmla="*/ 1516288 h 1648182"/>
              <a:gd name="connsiteX74" fmla="*/ 3540258 w 9662615"/>
              <a:gd name="connsiteY74" fmla="*/ 1516976 h 1648182"/>
              <a:gd name="connsiteX75" fmla="*/ 3534780 w 9662615"/>
              <a:gd name="connsiteY75" fmla="*/ 1522141 h 1648182"/>
              <a:gd name="connsiteX76" fmla="*/ 3504783 w 9662615"/>
              <a:gd name="connsiteY76" fmla="*/ 1526739 h 1648182"/>
              <a:gd name="connsiteX77" fmla="*/ 3430805 w 9662615"/>
              <a:gd name="connsiteY77" fmla="*/ 1542521 h 1648182"/>
              <a:gd name="connsiteX78" fmla="*/ 3292707 w 9662615"/>
              <a:gd name="connsiteY78" fmla="*/ 1520490 h 1648182"/>
              <a:gd name="connsiteX79" fmla="*/ 3187872 w 9662615"/>
              <a:gd name="connsiteY79" fmla="*/ 1519991 h 1648182"/>
              <a:gd name="connsiteX80" fmla="*/ 3148026 w 9662615"/>
              <a:gd name="connsiteY80" fmla="*/ 1524777 h 1648182"/>
              <a:gd name="connsiteX81" fmla="*/ 3092394 w 9662615"/>
              <a:gd name="connsiteY81" fmla="*/ 1528115 h 1648182"/>
              <a:gd name="connsiteX82" fmla="*/ 2994200 w 9662615"/>
              <a:gd name="connsiteY82" fmla="*/ 1537857 h 1648182"/>
              <a:gd name="connsiteX83" fmla="*/ 2862301 w 9662615"/>
              <a:gd name="connsiteY83" fmla="*/ 1544250 h 1648182"/>
              <a:gd name="connsiteX84" fmla="*/ 2766335 w 9662615"/>
              <a:gd name="connsiteY84" fmla="*/ 1527662 h 1648182"/>
              <a:gd name="connsiteX85" fmla="*/ 2757836 w 9662615"/>
              <a:gd name="connsiteY85" fmla="*/ 1531371 h 1648182"/>
              <a:gd name="connsiteX86" fmla="*/ 2691555 w 9662615"/>
              <a:gd name="connsiteY86" fmla="*/ 1530283 h 1648182"/>
              <a:gd name="connsiteX87" fmla="*/ 2491676 w 9662615"/>
              <a:gd name="connsiteY87" fmla="*/ 1500859 h 1648182"/>
              <a:gd name="connsiteX88" fmla="*/ 2378036 w 9662615"/>
              <a:gd name="connsiteY88" fmla="*/ 1520645 h 1648182"/>
              <a:gd name="connsiteX89" fmla="*/ 2284269 w 9662615"/>
              <a:gd name="connsiteY89" fmla="*/ 1503068 h 1648182"/>
              <a:gd name="connsiteX90" fmla="*/ 2207104 w 9662615"/>
              <a:gd name="connsiteY90" fmla="*/ 1508888 h 1648182"/>
              <a:gd name="connsiteX91" fmla="*/ 2149226 w 9662615"/>
              <a:gd name="connsiteY91" fmla="*/ 1523409 h 1648182"/>
              <a:gd name="connsiteX92" fmla="*/ 2084783 w 9662615"/>
              <a:gd name="connsiteY92" fmla="*/ 1524245 h 1648182"/>
              <a:gd name="connsiteX93" fmla="*/ 2070075 w 9662615"/>
              <a:gd name="connsiteY93" fmla="*/ 1511285 h 1648182"/>
              <a:gd name="connsiteX94" fmla="*/ 2001057 w 9662615"/>
              <a:gd name="connsiteY94" fmla="*/ 1516449 h 1648182"/>
              <a:gd name="connsiteX95" fmla="*/ 1896330 w 9662615"/>
              <a:gd name="connsiteY95" fmla="*/ 1525725 h 1648182"/>
              <a:gd name="connsiteX96" fmla="*/ 1835994 w 9662615"/>
              <a:gd name="connsiteY96" fmla="*/ 1527678 h 1648182"/>
              <a:gd name="connsiteX97" fmla="*/ 1671119 w 9662615"/>
              <a:gd name="connsiteY97" fmla="*/ 1536701 h 1648182"/>
              <a:gd name="connsiteX98" fmla="*/ 1601337 w 9662615"/>
              <a:gd name="connsiteY98" fmla="*/ 1548552 h 1648182"/>
              <a:gd name="connsiteX99" fmla="*/ 1407755 w 9662615"/>
              <a:gd name="connsiteY99" fmla="*/ 1571444 h 1648182"/>
              <a:gd name="connsiteX100" fmla="*/ 1271994 w 9662615"/>
              <a:gd name="connsiteY100" fmla="*/ 1579471 h 1648182"/>
              <a:gd name="connsiteX101" fmla="*/ 1249226 w 9662615"/>
              <a:gd name="connsiteY101" fmla="*/ 1583140 h 1648182"/>
              <a:gd name="connsiteX102" fmla="*/ 1217719 w 9662615"/>
              <a:gd name="connsiteY102" fmla="*/ 1580863 h 1648182"/>
              <a:gd name="connsiteX103" fmla="*/ 1091432 w 9662615"/>
              <a:gd name="connsiteY103" fmla="*/ 1571003 h 1648182"/>
              <a:gd name="connsiteX104" fmla="*/ 992039 w 9662615"/>
              <a:gd name="connsiteY104" fmla="*/ 1556662 h 1648182"/>
              <a:gd name="connsiteX105" fmla="*/ 868264 w 9662615"/>
              <a:gd name="connsiteY105" fmla="*/ 1566392 h 1648182"/>
              <a:gd name="connsiteX106" fmla="*/ 792765 w 9662615"/>
              <a:gd name="connsiteY106" fmla="*/ 1563102 h 1648182"/>
              <a:gd name="connsiteX107" fmla="*/ 669055 w 9662615"/>
              <a:gd name="connsiteY107" fmla="*/ 1543638 h 1648182"/>
              <a:gd name="connsiteX108" fmla="*/ 506152 w 9662615"/>
              <a:gd name="connsiteY108" fmla="*/ 1549124 h 1648182"/>
              <a:gd name="connsiteX109" fmla="*/ 472797 w 9662615"/>
              <a:gd name="connsiteY109" fmla="*/ 1568904 h 1648182"/>
              <a:gd name="connsiteX110" fmla="*/ 427864 w 9662615"/>
              <a:gd name="connsiteY110" fmla="*/ 1580848 h 1648182"/>
              <a:gd name="connsiteX111" fmla="*/ 408381 w 9662615"/>
              <a:gd name="connsiteY111" fmla="*/ 1552940 h 1648182"/>
              <a:gd name="connsiteX112" fmla="*/ 267163 w 9662615"/>
              <a:gd name="connsiteY112" fmla="*/ 1531913 h 1648182"/>
              <a:gd name="connsiteX113" fmla="*/ 196644 w 9662615"/>
              <a:gd name="connsiteY113" fmla="*/ 1524565 h 1648182"/>
              <a:gd name="connsiteX114" fmla="*/ 86819 w 9662615"/>
              <a:gd name="connsiteY114" fmla="*/ 1519517 h 1648182"/>
              <a:gd name="connsiteX115" fmla="*/ 53369 w 9662615"/>
              <a:gd name="connsiteY115" fmla="*/ 1516853 h 1648182"/>
              <a:gd name="connsiteX116" fmla="*/ 2359 w 9662615"/>
              <a:gd name="connsiteY116" fmla="*/ 1515247 h 1648182"/>
              <a:gd name="connsiteX117" fmla="*/ 0 w 9662615"/>
              <a:gd name="connsiteY117" fmla="*/ 1514932 h 1648182"/>
              <a:gd name="connsiteX118" fmla="*/ 0 w 9662615"/>
              <a:gd name="connsiteY118" fmla="*/ 0 h 1648182"/>
              <a:gd name="connsiteX0" fmla="*/ 0 w 9662615"/>
              <a:gd name="connsiteY0" fmla="*/ 0 h 1723719"/>
              <a:gd name="connsiteX1" fmla="*/ 9662615 w 9662615"/>
              <a:gd name="connsiteY1" fmla="*/ 0 h 1723719"/>
              <a:gd name="connsiteX2" fmla="*/ 9662615 w 9662615"/>
              <a:gd name="connsiteY2" fmla="*/ 1280346 h 1723719"/>
              <a:gd name="connsiteX3" fmla="*/ 9658420 w 9662615"/>
              <a:gd name="connsiteY3" fmla="*/ 1280106 h 1723719"/>
              <a:gd name="connsiteX4" fmla="*/ 9469546 w 9662615"/>
              <a:gd name="connsiteY4" fmla="*/ 1289837 h 1723719"/>
              <a:gd name="connsiteX5" fmla="*/ 9385895 w 9662615"/>
              <a:gd name="connsiteY5" fmla="*/ 1269203 h 1723719"/>
              <a:gd name="connsiteX6" fmla="*/ 9144767 w 9662615"/>
              <a:gd name="connsiteY6" fmla="*/ 1264120 h 1723719"/>
              <a:gd name="connsiteX7" fmla="*/ 8837252 w 9662615"/>
              <a:gd name="connsiteY7" fmla="*/ 1350515 h 1723719"/>
              <a:gd name="connsiteX8" fmla="*/ 8705466 w 9662615"/>
              <a:gd name="connsiteY8" fmla="*/ 1342419 h 1723719"/>
              <a:gd name="connsiteX9" fmla="*/ 8652221 w 9662615"/>
              <a:gd name="connsiteY9" fmla="*/ 1326906 h 1723719"/>
              <a:gd name="connsiteX10" fmla="*/ 8632312 w 9662615"/>
              <a:gd name="connsiteY10" fmla="*/ 1326025 h 1723719"/>
              <a:gd name="connsiteX11" fmla="*/ 8591582 w 9662615"/>
              <a:gd name="connsiteY11" fmla="*/ 1341666 h 1723719"/>
              <a:gd name="connsiteX12" fmla="*/ 8537336 w 9662615"/>
              <a:gd name="connsiteY12" fmla="*/ 1341684 h 1723719"/>
              <a:gd name="connsiteX13" fmla="*/ 8472508 w 9662615"/>
              <a:gd name="connsiteY13" fmla="*/ 1363109 h 1723719"/>
              <a:gd name="connsiteX14" fmla="*/ 8258477 w 9662615"/>
              <a:gd name="connsiteY14" fmla="*/ 1370666 h 1723719"/>
              <a:gd name="connsiteX15" fmla="*/ 8197961 w 9662615"/>
              <a:gd name="connsiteY15" fmla="*/ 1392804 h 1723719"/>
              <a:gd name="connsiteX16" fmla="*/ 8171196 w 9662615"/>
              <a:gd name="connsiteY16" fmla="*/ 1397216 h 1723719"/>
              <a:gd name="connsiteX17" fmla="*/ 8127667 w 9662615"/>
              <a:gd name="connsiteY17" fmla="*/ 1418254 h 1723719"/>
              <a:gd name="connsiteX18" fmla="*/ 7974579 w 9662615"/>
              <a:gd name="connsiteY18" fmla="*/ 1383439 h 1723719"/>
              <a:gd name="connsiteX19" fmla="*/ 7768351 w 9662615"/>
              <a:gd name="connsiteY19" fmla="*/ 1395051 h 1723719"/>
              <a:gd name="connsiteX20" fmla="*/ 7635985 w 9662615"/>
              <a:gd name="connsiteY20" fmla="*/ 1386363 h 1723719"/>
              <a:gd name="connsiteX21" fmla="*/ 7466069 w 9662615"/>
              <a:gd name="connsiteY21" fmla="*/ 1377654 h 1723719"/>
              <a:gd name="connsiteX22" fmla="*/ 7355642 w 9662615"/>
              <a:gd name="connsiteY22" fmla="*/ 1407761 h 1723719"/>
              <a:gd name="connsiteX23" fmla="*/ 7151610 w 9662615"/>
              <a:gd name="connsiteY23" fmla="*/ 1397856 h 1723719"/>
              <a:gd name="connsiteX24" fmla="*/ 7082147 w 9662615"/>
              <a:gd name="connsiteY24" fmla="*/ 1406113 h 1723719"/>
              <a:gd name="connsiteX25" fmla="*/ 7014958 w 9662615"/>
              <a:gd name="connsiteY25" fmla="*/ 1396883 h 1723719"/>
              <a:gd name="connsiteX26" fmla="*/ 6907567 w 9662615"/>
              <a:gd name="connsiteY26" fmla="*/ 1419149 h 1723719"/>
              <a:gd name="connsiteX27" fmla="*/ 6748428 w 9662615"/>
              <a:gd name="connsiteY27" fmla="*/ 1420308 h 1723719"/>
              <a:gd name="connsiteX28" fmla="*/ 6654257 w 9662615"/>
              <a:gd name="connsiteY28" fmla="*/ 1424143 h 1723719"/>
              <a:gd name="connsiteX29" fmla="*/ 6620123 w 9662615"/>
              <a:gd name="connsiteY29" fmla="*/ 1430535 h 1723719"/>
              <a:gd name="connsiteX30" fmla="*/ 6571355 w 9662615"/>
              <a:gd name="connsiteY30" fmla="*/ 1436144 h 1723719"/>
              <a:gd name="connsiteX31" fmla="*/ 6486557 w 9662615"/>
              <a:gd name="connsiteY31" fmla="*/ 1449861 h 1723719"/>
              <a:gd name="connsiteX32" fmla="*/ 6370419 w 9662615"/>
              <a:gd name="connsiteY32" fmla="*/ 1461649 h 1723719"/>
              <a:gd name="connsiteX33" fmla="*/ 6278839 w 9662615"/>
              <a:gd name="connsiteY33" fmla="*/ 1449160 h 1723719"/>
              <a:gd name="connsiteX34" fmla="*/ 6272455 w 9662615"/>
              <a:gd name="connsiteY34" fmla="*/ 1453191 h 1723719"/>
              <a:gd name="connsiteX35" fmla="*/ 6212659 w 9662615"/>
              <a:gd name="connsiteY35" fmla="*/ 1454850 h 1723719"/>
              <a:gd name="connsiteX36" fmla="*/ 6069317 w 9662615"/>
              <a:gd name="connsiteY36" fmla="*/ 1445838 h 1723719"/>
              <a:gd name="connsiteX37" fmla="*/ 5878477 w 9662615"/>
              <a:gd name="connsiteY37" fmla="*/ 1439180 h 1723719"/>
              <a:gd name="connsiteX38" fmla="*/ 5838387 w 9662615"/>
              <a:gd name="connsiteY38" fmla="*/ 1444679 h 1723719"/>
              <a:gd name="connsiteX39" fmla="*/ 5771136 w 9662615"/>
              <a:gd name="connsiteY39" fmla="*/ 1453639 h 1723719"/>
              <a:gd name="connsiteX40" fmla="*/ 5724081 w 9662615"/>
              <a:gd name="connsiteY40" fmla="*/ 1470431 h 1723719"/>
              <a:gd name="connsiteX41" fmla="*/ 5666577 w 9662615"/>
              <a:gd name="connsiteY41" fmla="*/ 1473921 h 1723719"/>
              <a:gd name="connsiteX42" fmla="*/ 5649068 w 9662615"/>
              <a:gd name="connsiteY42" fmla="*/ 1461676 h 1723719"/>
              <a:gd name="connsiteX43" fmla="*/ 5588902 w 9662615"/>
              <a:gd name="connsiteY43" fmla="*/ 1469647 h 1723719"/>
              <a:gd name="connsiteX44" fmla="*/ 5498090 w 9662615"/>
              <a:gd name="connsiteY44" fmla="*/ 1483173 h 1723719"/>
              <a:gd name="connsiteX45" fmla="*/ 5444641 w 9662615"/>
              <a:gd name="connsiteY45" fmla="*/ 1487602 h 1723719"/>
              <a:gd name="connsiteX46" fmla="*/ 5299812 w 9662615"/>
              <a:gd name="connsiteY46" fmla="*/ 1503362 h 1723719"/>
              <a:gd name="connsiteX47" fmla="*/ 5213947 w 9662615"/>
              <a:gd name="connsiteY47" fmla="*/ 1516637 h 1723719"/>
              <a:gd name="connsiteX48" fmla="*/ 5090342 w 9662615"/>
              <a:gd name="connsiteY48" fmla="*/ 1546680 h 1723719"/>
              <a:gd name="connsiteX49" fmla="*/ 5129812 w 9662615"/>
              <a:gd name="connsiteY49" fmla="*/ 1521277 h 1723719"/>
              <a:gd name="connsiteX50" fmla="*/ 5059484 w 9662615"/>
              <a:gd name="connsiteY50" fmla="*/ 1546802 h 1723719"/>
              <a:gd name="connsiteX51" fmla="*/ 5038524 w 9662615"/>
              <a:gd name="connsiteY51" fmla="*/ 1545675 h 1723719"/>
              <a:gd name="connsiteX52" fmla="*/ 5026564 w 9662615"/>
              <a:gd name="connsiteY52" fmla="*/ 1545376 h 1723719"/>
              <a:gd name="connsiteX53" fmla="*/ 4969433 w 9662615"/>
              <a:gd name="connsiteY53" fmla="*/ 1550865 h 1723719"/>
              <a:gd name="connsiteX54" fmla="*/ 4929254 w 9662615"/>
              <a:gd name="connsiteY54" fmla="*/ 1563452 h 1723719"/>
              <a:gd name="connsiteX55" fmla="*/ 4871726 w 9662615"/>
              <a:gd name="connsiteY55" fmla="*/ 1570584 h 1723719"/>
              <a:gd name="connsiteX56" fmla="*/ 4843267 w 9662615"/>
              <a:gd name="connsiteY56" fmla="*/ 1561459 h 1723719"/>
              <a:gd name="connsiteX57" fmla="*/ 4821058 w 9662615"/>
              <a:gd name="connsiteY57" fmla="*/ 1553078 h 1723719"/>
              <a:gd name="connsiteX58" fmla="*/ 4791466 w 9662615"/>
              <a:gd name="connsiteY58" fmla="*/ 1561324 h 1723719"/>
              <a:gd name="connsiteX59" fmla="*/ 4784247 w 9662615"/>
              <a:gd name="connsiteY59" fmla="*/ 1562342 h 1723719"/>
              <a:gd name="connsiteX60" fmla="*/ 4739309 w 9662615"/>
              <a:gd name="connsiteY60" fmla="*/ 1553948 h 1723719"/>
              <a:gd name="connsiteX61" fmla="*/ 4697562 w 9662615"/>
              <a:gd name="connsiteY61" fmla="*/ 1551206 h 1723719"/>
              <a:gd name="connsiteX62" fmla="*/ 4650737 w 9662615"/>
              <a:gd name="connsiteY62" fmla="*/ 1537381 h 1723719"/>
              <a:gd name="connsiteX63" fmla="*/ 4583150 w 9662615"/>
              <a:gd name="connsiteY63" fmla="*/ 1529064 h 1723719"/>
              <a:gd name="connsiteX64" fmla="*/ 4521734 w 9662615"/>
              <a:gd name="connsiteY64" fmla="*/ 1529359 h 1723719"/>
              <a:gd name="connsiteX65" fmla="*/ 4382398 w 9662615"/>
              <a:gd name="connsiteY65" fmla="*/ 1534108 h 1723719"/>
              <a:gd name="connsiteX66" fmla="*/ 4221826 w 9662615"/>
              <a:gd name="connsiteY66" fmla="*/ 1500972 h 1723719"/>
              <a:gd name="connsiteX67" fmla="*/ 4096601 w 9662615"/>
              <a:gd name="connsiteY67" fmla="*/ 1521563 h 1723719"/>
              <a:gd name="connsiteX68" fmla="*/ 3970635 w 9662615"/>
              <a:gd name="connsiteY68" fmla="*/ 1723719 h 1723719"/>
              <a:gd name="connsiteX69" fmla="*/ 3833906 w 9662615"/>
              <a:gd name="connsiteY69" fmla="*/ 1516637 h 1723719"/>
              <a:gd name="connsiteX70" fmla="*/ 3696258 w 9662615"/>
              <a:gd name="connsiteY70" fmla="*/ 1537563 h 1723719"/>
              <a:gd name="connsiteX71" fmla="*/ 3594070 w 9662615"/>
              <a:gd name="connsiteY71" fmla="*/ 1509422 h 1723719"/>
              <a:gd name="connsiteX72" fmla="*/ 3565233 w 9662615"/>
              <a:gd name="connsiteY72" fmla="*/ 1515122 h 1723719"/>
              <a:gd name="connsiteX73" fmla="*/ 3560267 w 9662615"/>
              <a:gd name="connsiteY73" fmla="*/ 1516288 h 1723719"/>
              <a:gd name="connsiteX74" fmla="*/ 3540258 w 9662615"/>
              <a:gd name="connsiteY74" fmla="*/ 1516976 h 1723719"/>
              <a:gd name="connsiteX75" fmla="*/ 3534780 w 9662615"/>
              <a:gd name="connsiteY75" fmla="*/ 1522141 h 1723719"/>
              <a:gd name="connsiteX76" fmla="*/ 3504783 w 9662615"/>
              <a:gd name="connsiteY76" fmla="*/ 1526739 h 1723719"/>
              <a:gd name="connsiteX77" fmla="*/ 3430805 w 9662615"/>
              <a:gd name="connsiteY77" fmla="*/ 1542521 h 1723719"/>
              <a:gd name="connsiteX78" fmla="*/ 3292707 w 9662615"/>
              <a:gd name="connsiteY78" fmla="*/ 1520490 h 1723719"/>
              <a:gd name="connsiteX79" fmla="*/ 3187872 w 9662615"/>
              <a:gd name="connsiteY79" fmla="*/ 1519991 h 1723719"/>
              <a:gd name="connsiteX80" fmla="*/ 3148026 w 9662615"/>
              <a:gd name="connsiteY80" fmla="*/ 1524777 h 1723719"/>
              <a:gd name="connsiteX81" fmla="*/ 3092394 w 9662615"/>
              <a:gd name="connsiteY81" fmla="*/ 1528115 h 1723719"/>
              <a:gd name="connsiteX82" fmla="*/ 2994200 w 9662615"/>
              <a:gd name="connsiteY82" fmla="*/ 1537857 h 1723719"/>
              <a:gd name="connsiteX83" fmla="*/ 2862301 w 9662615"/>
              <a:gd name="connsiteY83" fmla="*/ 1544250 h 1723719"/>
              <a:gd name="connsiteX84" fmla="*/ 2766335 w 9662615"/>
              <a:gd name="connsiteY84" fmla="*/ 1527662 h 1723719"/>
              <a:gd name="connsiteX85" fmla="*/ 2757836 w 9662615"/>
              <a:gd name="connsiteY85" fmla="*/ 1531371 h 1723719"/>
              <a:gd name="connsiteX86" fmla="*/ 2691555 w 9662615"/>
              <a:gd name="connsiteY86" fmla="*/ 1530283 h 1723719"/>
              <a:gd name="connsiteX87" fmla="*/ 2491676 w 9662615"/>
              <a:gd name="connsiteY87" fmla="*/ 1500859 h 1723719"/>
              <a:gd name="connsiteX88" fmla="*/ 2378036 w 9662615"/>
              <a:gd name="connsiteY88" fmla="*/ 1520645 h 1723719"/>
              <a:gd name="connsiteX89" fmla="*/ 2284269 w 9662615"/>
              <a:gd name="connsiteY89" fmla="*/ 1503068 h 1723719"/>
              <a:gd name="connsiteX90" fmla="*/ 2207104 w 9662615"/>
              <a:gd name="connsiteY90" fmla="*/ 1508888 h 1723719"/>
              <a:gd name="connsiteX91" fmla="*/ 2149226 w 9662615"/>
              <a:gd name="connsiteY91" fmla="*/ 1523409 h 1723719"/>
              <a:gd name="connsiteX92" fmla="*/ 2084783 w 9662615"/>
              <a:gd name="connsiteY92" fmla="*/ 1524245 h 1723719"/>
              <a:gd name="connsiteX93" fmla="*/ 2070075 w 9662615"/>
              <a:gd name="connsiteY93" fmla="*/ 1511285 h 1723719"/>
              <a:gd name="connsiteX94" fmla="*/ 2001057 w 9662615"/>
              <a:gd name="connsiteY94" fmla="*/ 1516449 h 1723719"/>
              <a:gd name="connsiteX95" fmla="*/ 1896330 w 9662615"/>
              <a:gd name="connsiteY95" fmla="*/ 1525725 h 1723719"/>
              <a:gd name="connsiteX96" fmla="*/ 1835994 w 9662615"/>
              <a:gd name="connsiteY96" fmla="*/ 1527678 h 1723719"/>
              <a:gd name="connsiteX97" fmla="*/ 1671119 w 9662615"/>
              <a:gd name="connsiteY97" fmla="*/ 1536701 h 1723719"/>
              <a:gd name="connsiteX98" fmla="*/ 1601337 w 9662615"/>
              <a:gd name="connsiteY98" fmla="*/ 1548552 h 1723719"/>
              <a:gd name="connsiteX99" fmla="*/ 1407755 w 9662615"/>
              <a:gd name="connsiteY99" fmla="*/ 1571444 h 1723719"/>
              <a:gd name="connsiteX100" fmla="*/ 1271994 w 9662615"/>
              <a:gd name="connsiteY100" fmla="*/ 1579471 h 1723719"/>
              <a:gd name="connsiteX101" fmla="*/ 1249226 w 9662615"/>
              <a:gd name="connsiteY101" fmla="*/ 1583140 h 1723719"/>
              <a:gd name="connsiteX102" fmla="*/ 1217719 w 9662615"/>
              <a:gd name="connsiteY102" fmla="*/ 1580863 h 1723719"/>
              <a:gd name="connsiteX103" fmla="*/ 1091432 w 9662615"/>
              <a:gd name="connsiteY103" fmla="*/ 1571003 h 1723719"/>
              <a:gd name="connsiteX104" fmla="*/ 992039 w 9662615"/>
              <a:gd name="connsiteY104" fmla="*/ 1556662 h 1723719"/>
              <a:gd name="connsiteX105" fmla="*/ 868264 w 9662615"/>
              <a:gd name="connsiteY105" fmla="*/ 1566392 h 1723719"/>
              <a:gd name="connsiteX106" fmla="*/ 792765 w 9662615"/>
              <a:gd name="connsiteY106" fmla="*/ 1563102 h 1723719"/>
              <a:gd name="connsiteX107" fmla="*/ 669055 w 9662615"/>
              <a:gd name="connsiteY107" fmla="*/ 1543638 h 1723719"/>
              <a:gd name="connsiteX108" fmla="*/ 506152 w 9662615"/>
              <a:gd name="connsiteY108" fmla="*/ 1549124 h 1723719"/>
              <a:gd name="connsiteX109" fmla="*/ 472797 w 9662615"/>
              <a:gd name="connsiteY109" fmla="*/ 1568904 h 1723719"/>
              <a:gd name="connsiteX110" fmla="*/ 427864 w 9662615"/>
              <a:gd name="connsiteY110" fmla="*/ 1580848 h 1723719"/>
              <a:gd name="connsiteX111" fmla="*/ 408381 w 9662615"/>
              <a:gd name="connsiteY111" fmla="*/ 1552940 h 1723719"/>
              <a:gd name="connsiteX112" fmla="*/ 267163 w 9662615"/>
              <a:gd name="connsiteY112" fmla="*/ 1531913 h 1723719"/>
              <a:gd name="connsiteX113" fmla="*/ 196644 w 9662615"/>
              <a:gd name="connsiteY113" fmla="*/ 1524565 h 1723719"/>
              <a:gd name="connsiteX114" fmla="*/ 86819 w 9662615"/>
              <a:gd name="connsiteY114" fmla="*/ 1519517 h 1723719"/>
              <a:gd name="connsiteX115" fmla="*/ 53369 w 9662615"/>
              <a:gd name="connsiteY115" fmla="*/ 1516853 h 1723719"/>
              <a:gd name="connsiteX116" fmla="*/ 2359 w 9662615"/>
              <a:gd name="connsiteY116" fmla="*/ 1515247 h 1723719"/>
              <a:gd name="connsiteX117" fmla="*/ 0 w 9662615"/>
              <a:gd name="connsiteY117" fmla="*/ 1514932 h 1723719"/>
              <a:gd name="connsiteX118" fmla="*/ 0 w 9662615"/>
              <a:gd name="connsiteY118" fmla="*/ 0 h 1723719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696258 w 9662615"/>
              <a:gd name="connsiteY70" fmla="*/ 1537563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594070 w 9662615"/>
              <a:gd name="connsiteY71" fmla="*/ 1509422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29812 w 9662615"/>
              <a:gd name="connsiteY49" fmla="*/ 1521277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090342 w 9662615"/>
              <a:gd name="connsiteY48" fmla="*/ 1546680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37764 w 9662615"/>
              <a:gd name="connsiteY49" fmla="*/ 1481521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13947 w 9662615"/>
              <a:gd name="connsiteY47" fmla="*/ 1516637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15161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7014958 w 9662615"/>
              <a:gd name="connsiteY25" fmla="*/ 1396883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127667 w 9662615"/>
              <a:gd name="connsiteY17" fmla="*/ 1418254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58477 w 9662615"/>
              <a:gd name="connsiteY14" fmla="*/ 1370666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837252 w 9662615"/>
              <a:gd name="connsiteY7" fmla="*/ 1350515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05466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52221 w 9662615"/>
              <a:gd name="connsiteY9" fmla="*/ 1326906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32312 w 9662615"/>
              <a:gd name="connsiteY10" fmla="*/ 1326025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72508 w 9662615"/>
              <a:gd name="connsiteY13" fmla="*/ 1363109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85895 w 9662615"/>
              <a:gd name="connsiteY5" fmla="*/ 1269203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784979 w 9662615"/>
              <a:gd name="connsiteY8" fmla="*/ 1342419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58420 w 9662615"/>
              <a:gd name="connsiteY3" fmla="*/ 1280106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618664 w 9662615"/>
              <a:gd name="connsiteY3" fmla="*/ 1331789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929254 w 9662615"/>
              <a:gd name="connsiteY54" fmla="*/ 1563452 h 1583140"/>
              <a:gd name="connsiteX55" fmla="*/ 4871726 w 9662615"/>
              <a:gd name="connsiteY55" fmla="*/ 1570584 h 1583140"/>
              <a:gd name="connsiteX56" fmla="*/ 4843267 w 9662615"/>
              <a:gd name="connsiteY56" fmla="*/ 1561459 h 1583140"/>
              <a:gd name="connsiteX57" fmla="*/ 4821058 w 9662615"/>
              <a:gd name="connsiteY57" fmla="*/ 1553078 h 1583140"/>
              <a:gd name="connsiteX58" fmla="*/ 4791466 w 9662615"/>
              <a:gd name="connsiteY58" fmla="*/ 1561324 h 1583140"/>
              <a:gd name="connsiteX59" fmla="*/ 4784247 w 9662615"/>
              <a:gd name="connsiteY59" fmla="*/ 1562342 h 1583140"/>
              <a:gd name="connsiteX60" fmla="*/ 4739309 w 9662615"/>
              <a:gd name="connsiteY60" fmla="*/ 1553948 h 1583140"/>
              <a:gd name="connsiteX61" fmla="*/ 4697562 w 9662615"/>
              <a:gd name="connsiteY61" fmla="*/ 1551206 h 1583140"/>
              <a:gd name="connsiteX62" fmla="*/ 4650737 w 9662615"/>
              <a:gd name="connsiteY62" fmla="*/ 1537381 h 1583140"/>
              <a:gd name="connsiteX63" fmla="*/ 4583150 w 9662615"/>
              <a:gd name="connsiteY63" fmla="*/ 1529064 h 1583140"/>
              <a:gd name="connsiteX64" fmla="*/ 4521734 w 9662615"/>
              <a:gd name="connsiteY64" fmla="*/ 1529359 h 1583140"/>
              <a:gd name="connsiteX65" fmla="*/ 4382398 w 9662615"/>
              <a:gd name="connsiteY65" fmla="*/ 1534108 h 1583140"/>
              <a:gd name="connsiteX66" fmla="*/ 4221826 w 9662615"/>
              <a:gd name="connsiteY66" fmla="*/ 1500972 h 1583140"/>
              <a:gd name="connsiteX67" fmla="*/ 4096601 w 9662615"/>
              <a:gd name="connsiteY67" fmla="*/ 1521563 h 1583140"/>
              <a:gd name="connsiteX68" fmla="*/ 4002441 w 9662615"/>
              <a:gd name="connsiteY68" fmla="*/ 1528912 h 1583140"/>
              <a:gd name="connsiteX69" fmla="*/ 3833906 w 9662615"/>
              <a:gd name="connsiteY69" fmla="*/ 1516637 h 1583140"/>
              <a:gd name="connsiteX70" fmla="*/ 3763845 w 9662615"/>
              <a:gd name="connsiteY70" fmla="*/ 1501782 h 1583140"/>
              <a:gd name="connsiteX71" fmla="*/ 3641778 w 9662615"/>
              <a:gd name="connsiteY71" fmla="*/ 1505446 h 1583140"/>
              <a:gd name="connsiteX72" fmla="*/ 3565233 w 9662615"/>
              <a:gd name="connsiteY72" fmla="*/ 1515122 h 1583140"/>
              <a:gd name="connsiteX73" fmla="*/ 3560267 w 9662615"/>
              <a:gd name="connsiteY73" fmla="*/ 1516288 h 1583140"/>
              <a:gd name="connsiteX74" fmla="*/ 3540258 w 9662615"/>
              <a:gd name="connsiteY74" fmla="*/ 1516976 h 1583140"/>
              <a:gd name="connsiteX75" fmla="*/ 3534780 w 9662615"/>
              <a:gd name="connsiteY75" fmla="*/ 1522141 h 1583140"/>
              <a:gd name="connsiteX76" fmla="*/ 3504783 w 9662615"/>
              <a:gd name="connsiteY76" fmla="*/ 1526739 h 1583140"/>
              <a:gd name="connsiteX77" fmla="*/ 3430805 w 9662615"/>
              <a:gd name="connsiteY77" fmla="*/ 1542521 h 1583140"/>
              <a:gd name="connsiteX78" fmla="*/ 3292707 w 9662615"/>
              <a:gd name="connsiteY78" fmla="*/ 1520490 h 1583140"/>
              <a:gd name="connsiteX79" fmla="*/ 3187872 w 9662615"/>
              <a:gd name="connsiteY79" fmla="*/ 1519991 h 1583140"/>
              <a:gd name="connsiteX80" fmla="*/ 3148026 w 9662615"/>
              <a:gd name="connsiteY80" fmla="*/ 1524777 h 1583140"/>
              <a:gd name="connsiteX81" fmla="*/ 3092394 w 9662615"/>
              <a:gd name="connsiteY81" fmla="*/ 1528115 h 1583140"/>
              <a:gd name="connsiteX82" fmla="*/ 2994200 w 9662615"/>
              <a:gd name="connsiteY82" fmla="*/ 1537857 h 1583140"/>
              <a:gd name="connsiteX83" fmla="*/ 2862301 w 9662615"/>
              <a:gd name="connsiteY83" fmla="*/ 1544250 h 1583140"/>
              <a:gd name="connsiteX84" fmla="*/ 2766335 w 9662615"/>
              <a:gd name="connsiteY84" fmla="*/ 1527662 h 1583140"/>
              <a:gd name="connsiteX85" fmla="*/ 2757836 w 9662615"/>
              <a:gd name="connsiteY85" fmla="*/ 1531371 h 1583140"/>
              <a:gd name="connsiteX86" fmla="*/ 2691555 w 9662615"/>
              <a:gd name="connsiteY86" fmla="*/ 1530283 h 1583140"/>
              <a:gd name="connsiteX87" fmla="*/ 2491676 w 9662615"/>
              <a:gd name="connsiteY87" fmla="*/ 1500859 h 1583140"/>
              <a:gd name="connsiteX88" fmla="*/ 2378036 w 9662615"/>
              <a:gd name="connsiteY88" fmla="*/ 1520645 h 1583140"/>
              <a:gd name="connsiteX89" fmla="*/ 2284269 w 9662615"/>
              <a:gd name="connsiteY89" fmla="*/ 1503068 h 1583140"/>
              <a:gd name="connsiteX90" fmla="*/ 2207104 w 9662615"/>
              <a:gd name="connsiteY90" fmla="*/ 1508888 h 1583140"/>
              <a:gd name="connsiteX91" fmla="*/ 2149226 w 9662615"/>
              <a:gd name="connsiteY91" fmla="*/ 1523409 h 1583140"/>
              <a:gd name="connsiteX92" fmla="*/ 2084783 w 9662615"/>
              <a:gd name="connsiteY92" fmla="*/ 1524245 h 1583140"/>
              <a:gd name="connsiteX93" fmla="*/ 2070075 w 9662615"/>
              <a:gd name="connsiteY93" fmla="*/ 1511285 h 1583140"/>
              <a:gd name="connsiteX94" fmla="*/ 2001057 w 9662615"/>
              <a:gd name="connsiteY94" fmla="*/ 1516449 h 1583140"/>
              <a:gd name="connsiteX95" fmla="*/ 1896330 w 9662615"/>
              <a:gd name="connsiteY95" fmla="*/ 1525725 h 1583140"/>
              <a:gd name="connsiteX96" fmla="*/ 1835994 w 9662615"/>
              <a:gd name="connsiteY96" fmla="*/ 1527678 h 1583140"/>
              <a:gd name="connsiteX97" fmla="*/ 1671119 w 9662615"/>
              <a:gd name="connsiteY97" fmla="*/ 1536701 h 1583140"/>
              <a:gd name="connsiteX98" fmla="*/ 1601337 w 9662615"/>
              <a:gd name="connsiteY98" fmla="*/ 1548552 h 1583140"/>
              <a:gd name="connsiteX99" fmla="*/ 1407755 w 9662615"/>
              <a:gd name="connsiteY99" fmla="*/ 1571444 h 1583140"/>
              <a:gd name="connsiteX100" fmla="*/ 1271994 w 9662615"/>
              <a:gd name="connsiteY100" fmla="*/ 1579471 h 1583140"/>
              <a:gd name="connsiteX101" fmla="*/ 1249226 w 9662615"/>
              <a:gd name="connsiteY101" fmla="*/ 1583140 h 1583140"/>
              <a:gd name="connsiteX102" fmla="*/ 1217719 w 9662615"/>
              <a:gd name="connsiteY102" fmla="*/ 1580863 h 1583140"/>
              <a:gd name="connsiteX103" fmla="*/ 1091432 w 9662615"/>
              <a:gd name="connsiteY103" fmla="*/ 1571003 h 1583140"/>
              <a:gd name="connsiteX104" fmla="*/ 992039 w 9662615"/>
              <a:gd name="connsiteY104" fmla="*/ 1556662 h 1583140"/>
              <a:gd name="connsiteX105" fmla="*/ 868264 w 9662615"/>
              <a:gd name="connsiteY105" fmla="*/ 1566392 h 1583140"/>
              <a:gd name="connsiteX106" fmla="*/ 792765 w 9662615"/>
              <a:gd name="connsiteY106" fmla="*/ 1563102 h 1583140"/>
              <a:gd name="connsiteX107" fmla="*/ 669055 w 9662615"/>
              <a:gd name="connsiteY107" fmla="*/ 1543638 h 1583140"/>
              <a:gd name="connsiteX108" fmla="*/ 506152 w 9662615"/>
              <a:gd name="connsiteY108" fmla="*/ 1549124 h 1583140"/>
              <a:gd name="connsiteX109" fmla="*/ 472797 w 9662615"/>
              <a:gd name="connsiteY109" fmla="*/ 1568904 h 1583140"/>
              <a:gd name="connsiteX110" fmla="*/ 427864 w 9662615"/>
              <a:gd name="connsiteY110" fmla="*/ 1580848 h 1583140"/>
              <a:gd name="connsiteX111" fmla="*/ 408381 w 9662615"/>
              <a:gd name="connsiteY111" fmla="*/ 1552940 h 1583140"/>
              <a:gd name="connsiteX112" fmla="*/ 267163 w 9662615"/>
              <a:gd name="connsiteY112" fmla="*/ 1531913 h 1583140"/>
              <a:gd name="connsiteX113" fmla="*/ 196644 w 9662615"/>
              <a:gd name="connsiteY113" fmla="*/ 1524565 h 1583140"/>
              <a:gd name="connsiteX114" fmla="*/ 86819 w 9662615"/>
              <a:gd name="connsiteY114" fmla="*/ 1519517 h 1583140"/>
              <a:gd name="connsiteX115" fmla="*/ 53369 w 9662615"/>
              <a:gd name="connsiteY115" fmla="*/ 1516853 h 1583140"/>
              <a:gd name="connsiteX116" fmla="*/ 2359 w 9662615"/>
              <a:gd name="connsiteY116" fmla="*/ 1515247 h 1583140"/>
              <a:gd name="connsiteX117" fmla="*/ 0 w 9662615"/>
              <a:gd name="connsiteY117" fmla="*/ 1514932 h 1583140"/>
              <a:gd name="connsiteX118" fmla="*/ 0 w 9662615"/>
              <a:gd name="connsiteY118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408381 w 9662615"/>
              <a:gd name="connsiteY110" fmla="*/ 1552940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427864 w 9662615"/>
              <a:gd name="connsiteY109" fmla="*/ 1580848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06152 w 9662615"/>
              <a:gd name="connsiteY107" fmla="*/ 1549124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69055 w 9662615"/>
              <a:gd name="connsiteY106" fmla="*/ 1543638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92039 w 9662615"/>
              <a:gd name="connsiteY103" fmla="*/ 1556662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83140"/>
              <a:gd name="connsiteX1" fmla="*/ 9662615 w 9662615"/>
              <a:gd name="connsiteY1" fmla="*/ 0 h 1583140"/>
              <a:gd name="connsiteX2" fmla="*/ 9662615 w 9662615"/>
              <a:gd name="connsiteY2" fmla="*/ 1280346 h 1583140"/>
              <a:gd name="connsiteX3" fmla="*/ 9551077 w 9662615"/>
              <a:gd name="connsiteY3" fmla="*/ 1292033 h 1583140"/>
              <a:gd name="connsiteX4" fmla="*/ 9469546 w 9662615"/>
              <a:gd name="connsiteY4" fmla="*/ 1289837 h 1583140"/>
              <a:gd name="connsiteX5" fmla="*/ 9326260 w 9662615"/>
              <a:gd name="connsiteY5" fmla="*/ 1277155 h 1583140"/>
              <a:gd name="connsiteX6" fmla="*/ 9144767 w 9662615"/>
              <a:gd name="connsiteY6" fmla="*/ 1264120 h 1583140"/>
              <a:gd name="connsiteX7" fmla="*/ 8976400 w 9662615"/>
              <a:gd name="connsiteY7" fmla="*/ 1326661 h 1583140"/>
              <a:gd name="connsiteX8" fmla="*/ 8828711 w 9662615"/>
              <a:gd name="connsiteY8" fmla="*/ 1346394 h 1583140"/>
              <a:gd name="connsiteX9" fmla="*/ 8695953 w 9662615"/>
              <a:gd name="connsiteY9" fmla="*/ 1346784 h 1583140"/>
              <a:gd name="connsiteX10" fmla="*/ 8652191 w 9662615"/>
              <a:gd name="connsiteY10" fmla="*/ 1345903 h 1583140"/>
              <a:gd name="connsiteX11" fmla="*/ 8591582 w 9662615"/>
              <a:gd name="connsiteY11" fmla="*/ 1341666 h 1583140"/>
              <a:gd name="connsiteX12" fmla="*/ 8537336 w 9662615"/>
              <a:gd name="connsiteY12" fmla="*/ 1341684 h 1583140"/>
              <a:gd name="connsiteX13" fmla="*/ 8416849 w 9662615"/>
              <a:gd name="connsiteY13" fmla="*/ 1367085 h 1583140"/>
              <a:gd name="connsiteX14" fmla="*/ 8278355 w 9662615"/>
              <a:gd name="connsiteY14" fmla="*/ 1386569 h 1583140"/>
              <a:gd name="connsiteX15" fmla="*/ 8197961 w 9662615"/>
              <a:gd name="connsiteY15" fmla="*/ 1392804 h 1583140"/>
              <a:gd name="connsiteX16" fmla="*/ 8171196 w 9662615"/>
              <a:gd name="connsiteY16" fmla="*/ 1397216 h 1583140"/>
              <a:gd name="connsiteX17" fmla="*/ 8087910 w 9662615"/>
              <a:gd name="connsiteY17" fmla="*/ 1386449 h 1583140"/>
              <a:gd name="connsiteX18" fmla="*/ 7974579 w 9662615"/>
              <a:gd name="connsiteY18" fmla="*/ 1383439 h 1583140"/>
              <a:gd name="connsiteX19" fmla="*/ 7768351 w 9662615"/>
              <a:gd name="connsiteY19" fmla="*/ 1395051 h 1583140"/>
              <a:gd name="connsiteX20" fmla="*/ 7635985 w 9662615"/>
              <a:gd name="connsiteY20" fmla="*/ 1386363 h 1583140"/>
              <a:gd name="connsiteX21" fmla="*/ 7466069 w 9662615"/>
              <a:gd name="connsiteY21" fmla="*/ 1377654 h 1583140"/>
              <a:gd name="connsiteX22" fmla="*/ 7355642 w 9662615"/>
              <a:gd name="connsiteY22" fmla="*/ 1407761 h 1583140"/>
              <a:gd name="connsiteX23" fmla="*/ 7215220 w 9662615"/>
              <a:gd name="connsiteY23" fmla="*/ 1397856 h 1583140"/>
              <a:gd name="connsiteX24" fmla="*/ 7082147 w 9662615"/>
              <a:gd name="connsiteY24" fmla="*/ 1406113 h 1583140"/>
              <a:gd name="connsiteX25" fmla="*/ 6987129 w 9662615"/>
              <a:gd name="connsiteY25" fmla="*/ 1404834 h 1583140"/>
              <a:gd name="connsiteX26" fmla="*/ 6907567 w 9662615"/>
              <a:gd name="connsiteY26" fmla="*/ 1419149 h 1583140"/>
              <a:gd name="connsiteX27" fmla="*/ 6748428 w 9662615"/>
              <a:gd name="connsiteY27" fmla="*/ 1420308 h 1583140"/>
              <a:gd name="connsiteX28" fmla="*/ 6654257 w 9662615"/>
              <a:gd name="connsiteY28" fmla="*/ 1424143 h 1583140"/>
              <a:gd name="connsiteX29" fmla="*/ 6620123 w 9662615"/>
              <a:gd name="connsiteY29" fmla="*/ 1430535 h 1583140"/>
              <a:gd name="connsiteX30" fmla="*/ 6571355 w 9662615"/>
              <a:gd name="connsiteY30" fmla="*/ 1436144 h 1583140"/>
              <a:gd name="connsiteX31" fmla="*/ 6486557 w 9662615"/>
              <a:gd name="connsiteY31" fmla="*/ 1449861 h 1583140"/>
              <a:gd name="connsiteX32" fmla="*/ 6370419 w 9662615"/>
              <a:gd name="connsiteY32" fmla="*/ 1461649 h 1583140"/>
              <a:gd name="connsiteX33" fmla="*/ 6278839 w 9662615"/>
              <a:gd name="connsiteY33" fmla="*/ 1449160 h 1583140"/>
              <a:gd name="connsiteX34" fmla="*/ 6272455 w 9662615"/>
              <a:gd name="connsiteY34" fmla="*/ 1453191 h 1583140"/>
              <a:gd name="connsiteX35" fmla="*/ 6212659 w 9662615"/>
              <a:gd name="connsiteY35" fmla="*/ 1454850 h 1583140"/>
              <a:gd name="connsiteX36" fmla="*/ 6069317 w 9662615"/>
              <a:gd name="connsiteY36" fmla="*/ 1445838 h 1583140"/>
              <a:gd name="connsiteX37" fmla="*/ 5878477 w 9662615"/>
              <a:gd name="connsiteY37" fmla="*/ 1439180 h 1583140"/>
              <a:gd name="connsiteX38" fmla="*/ 5838387 w 9662615"/>
              <a:gd name="connsiteY38" fmla="*/ 1444679 h 1583140"/>
              <a:gd name="connsiteX39" fmla="*/ 5771136 w 9662615"/>
              <a:gd name="connsiteY39" fmla="*/ 1453639 h 1583140"/>
              <a:gd name="connsiteX40" fmla="*/ 5724081 w 9662615"/>
              <a:gd name="connsiteY40" fmla="*/ 1470431 h 1583140"/>
              <a:gd name="connsiteX41" fmla="*/ 5666577 w 9662615"/>
              <a:gd name="connsiteY41" fmla="*/ 1473921 h 1583140"/>
              <a:gd name="connsiteX42" fmla="*/ 5649068 w 9662615"/>
              <a:gd name="connsiteY42" fmla="*/ 1461676 h 1583140"/>
              <a:gd name="connsiteX43" fmla="*/ 5588902 w 9662615"/>
              <a:gd name="connsiteY43" fmla="*/ 1469647 h 1583140"/>
              <a:gd name="connsiteX44" fmla="*/ 5498090 w 9662615"/>
              <a:gd name="connsiteY44" fmla="*/ 1483173 h 1583140"/>
              <a:gd name="connsiteX45" fmla="*/ 5444641 w 9662615"/>
              <a:gd name="connsiteY45" fmla="*/ 1487602 h 1583140"/>
              <a:gd name="connsiteX46" fmla="*/ 5299812 w 9662615"/>
              <a:gd name="connsiteY46" fmla="*/ 1503362 h 1583140"/>
              <a:gd name="connsiteX47" fmla="*/ 5245752 w 9662615"/>
              <a:gd name="connsiteY47" fmla="*/ 1520612 h 1583140"/>
              <a:gd name="connsiteX48" fmla="*/ 5177807 w 9662615"/>
              <a:gd name="connsiteY48" fmla="*/ 1526802 h 1583140"/>
              <a:gd name="connsiteX49" fmla="*/ 5113910 w 9662615"/>
              <a:gd name="connsiteY49" fmla="*/ 1533205 h 1583140"/>
              <a:gd name="connsiteX50" fmla="*/ 5059484 w 9662615"/>
              <a:gd name="connsiteY50" fmla="*/ 1546802 h 1583140"/>
              <a:gd name="connsiteX51" fmla="*/ 5038524 w 9662615"/>
              <a:gd name="connsiteY51" fmla="*/ 1545675 h 1583140"/>
              <a:gd name="connsiteX52" fmla="*/ 5026564 w 9662615"/>
              <a:gd name="connsiteY52" fmla="*/ 1545376 h 1583140"/>
              <a:gd name="connsiteX53" fmla="*/ 4969433 w 9662615"/>
              <a:gd name="connsiteY53" fmla="*/ 1550865 h 1583140"/>
              <a:gd name="connsiteX54" fmla="*/ 4871726 w 9662615"/>
              <a:gd name="connsiteY54" fmla="*/ 1570584 h 1583140"/>
              <a:gd name="connsiteX55" fmla="*/ 4843267 w 9662615"/>
              <a:gd name="connsiteY55" fmla="*/ 1561459 h 1583140"/>
              <a:gd name="connsiteX56" fmla="*/ 4821058 w 9662615"/>
              <a:gd name="connsiteY56" fmla="*/ 1553078 h 1583140"/>
              <a:gd name="connsiteX57" fmla="*/ 4791466 w 9662615"/>
              <a:gd name="connsiteY57" fmla="*/ 1561324 h 1583140"/>
              <a:gd name="connsiteX58" fmla="*/ 4784247 w 9662615"/>
              <a:gd name="connsiteY58" fmla="*/ 1562342 h 1583140"/>
              <a:gd name="connsiteX59" fmla="*/ 4739309 w 9662615"/>
              <a:gd name="connsiteY59" fmla="*/ 1553948 h 1583140"/>
              <a:gd name="connsiteX60" fmla="*/ 4697562 w 9662615"/>
              <a:gd name="connsiteY60" fmla="*/ 1551206 h 1583140"/>
              <a:gd name="connsiteX61" fmla="*/ 4650737 w 9662615"/>
              <a:gd name="connsiteY61" fmla="*/ 1537381 h 1583140"/>
              <a:gd name="connsiteX62" fmla="*/ 4583150 w 9662615"/>
              <a:gd name="connsiteY62" fmla="*/ 1529064 h 1583140"/>
              <a:gd name="connsiteX63" fmla="*/ 4521734 w 9662615"/>
              <a:gd name="connsiteY63" fmla="*/ 1529359 h 1583140"/>
              <a:gd name="connsiteX64" fmla="*/ 4382398 w 9662615"/>
              <a:gd name="connsiteY64" fmla="*/ 1534108 h 1583140"/>
              <a:gd name="connsiteX65" fmla="*/ 4221826 w 9662615"/>
              <a:gd name="connsiteY65" fmla="*/ 1500972 h 1583140"/>
              <a:gd name="connsiteX66" fmla="*/ 4096601 w 9662615"/>
              <a:gd name="connsiteY66" fmla="*/ 1521563 h 1583140"/>
              <a:gd name="connsiteX67" fmla="*/ 4002441 w 9662615"/>
              <a:gd name="connsiteY67" fmla="*/ 1528912 h 1583140"/>
              <a:gd name="connsiteX68" fmla="*/ 3833906 w 9662615"/>
              <a:gd name="connsiteY68" fmla="*/ 1516637 h 1583140"/>
              <a:gd name="connsiteX69" fmla="*/ 3763845 w 9662615"/>
              <a:gd name="connsiteY69" fmla="*/ 1501782 h 1583140"/>
              <a:gd name="connsiteX70" fmla="*/ 3641778 w 9662615"/>
              <a:gd name="connsiteY70" fmla="*/ 1505446 h 1583140"/>
              <a:gd name="connsiteX71" fmla="*/ 3565233 w 9662615"/>
              <a:gd name="connsiteY71" fmla="*/ 1515122 h 1583140"/>
              <a:gd name="connsiteX72" fmla="*/ 3560267 w 9662615"/>
              <a:gd name="connsiteY72" fmla="*/ 1516288 h 1583140"/>
              <a:gd name="connsiteX73" fmla="*/ 3540258 w 9662615"/>
              <a:gd name="connsiteY73" fmla="*/ 1516976 h 1583140"/>
              <a:gd name="connsiteX74" fmla="*/ 3534780 w 9662615"/>
              <a:gd name="connsiteY74" fmla="*/ 1522141 h 1583140"/>
              <a:gd name="connsiteX75" fmla="*/ 3504783 w 9662615"/>
              <a:gd name="connsiteY75" fmla="*/ 1526739 h 1583140"/>
              <a:gd name="connsiteX76" fmla="*/ 3430805 w 9662615"/>
              <a:gd name="connsiteY76" fmla="*/ 1542521 h 1583140"/>
              <a:gd name="connsiteX77" fmla="*/ 3292707 w 9662615"/>
              <a:gd name="connsiteY77" fmla="*/ 1520490 h 1583140"/>
              <a:gd name="connsiteX78" fmla="*/ 3187872 w 9662615"/>
              <a:gd name="connsiteY78" fmla="*/ 1519991 h 1583140"/>
              <a:gd name="connsiteX79" fmla="*/ 3148026 w 9662615"/>
              <a:gd name="connsiteY79" fmla="*/ 1524777 h 1583140"/>
              <a:gd name="connsiteX80" fmla="*/ 3092394 w 9662615"/>
              <a:gd name="connsiteY80" fmla="*/ 1528115 h 1583140"/>
              <a:gd name="connsiteX81" fmla="*/ 2994200 w 9662615"/>
              <a:gd name="connsiteY81" fmla="*/ 1537857 h 1583140"/>
              <a:gd name="connsiteX82" fmla="*/ 2862301 w 9662615"/>
              <a:gd name="connsiteY82" fmla="*/ 1544250 h 1583140"/>
              <a:gd name="connsiteX83" fmla="*/ 2766335 w 9662615"/>
              <a:gd name="connsiteY83" fmla="*/ 1527662 h 1583140"/>
              <a:gd name="connsiteX84" fmla="*/ 2757836 w 9662615"/>
              <a:gd name="connsiteY84" fmla="*/ 1531371 h 1583140"/>
              <a:gd name="connsiteX85" fmla="*/ 2691555 w 9662615"/>
              <a:gd name="connsiteY85" fmla="*/ 1530283 h 1583140"/>
              <a:gd name="connsiteX86" fmla="*/ 2491676 w 9662615"/>
              <a:gd name="connsiteY86" fmla="*/ 1500859 h 1583140"/>
              <a:gd name="connsiteX87" fmla="*/ 2378036 w 9662615"/>
              <a:gd name="connsiteY87" fmla="*/ 1520645 h 1583140"/>
              <a:gd name="connsiteX88" fmla="*/ 2284269 w 9662615"/>
              <a:gd name="connsiteY88" fmla="*/ 1503068 h 1583140"/>
              <a:gd name="connsiteX89" fmla="*/ 2207104 w 9662615"/>
              <a:gd name="connsiteY89" fmla="*/ 1508888 h 1583140"/>
              <a:gd name="connsiteX90" fmla="*/ 2149226 w 9662615"/>
              <a:gd name="connsiteY90" fmla="*/ 1523409 h 1583140"/>
              <a:gd name="connsiteX91" fmla="*/ 2084783 w 9662615"/>
              <a:gd name="connsiteY91" fmla="*/ 1524245 h 1583140"/>
              <a:gd name="connsiteX92" fmla="*/ 2070075 w 9662615"/>
              <a:gd name="connsiteY92" fmla="*/ 1511285 h 1583140"/>
              <a:gd name="connsiteX93" fmla="*/ 2001057 w 9662615"/>
              <a:gd name="connsiteY93" fmla="*/ 1516449 h 1583140"/>
              <a:gd name="connsiteX94" fmla="*/ 1896330 w 9662615"/>
              <a:gd name="connsiteY94" fmla="*/ 1525725 h 1583140"/>
              <a:gd name="connsiteX95" fmla="*/ 1835994 w 9662615"/>
              <a:gd name="connsiteY95" fmla="*/ 1527678 h 1583140"/>
              <a:gd name="connsiteX96" fmla="*/ 1671119 w 9662615"/>
              <a:gd name="connsiteY96" fmla="*/ 1536701 h 1583140"/>
              <a:gd name="connsiteX97" fmla="*/ 1601337 w 9662615"/>
              <a:gd name="connsiteY97" fmla="*/ 1548552 h 1583140"/>
              <a:gd name="connsiteX98" fmla="*/ 1407755 w 9662615"/>
              <a:gd name="connsiteY98" fmla="*/ 1571444 h 1583140"/>
              <a:gd name="connsiteX99" fmla="*/ 1271994 w 9662615"/>
              <a:gd name="connsiteY99" fmla="*/ 1579471 h 1583140"/>
              <a:gd name="connsiteX100" fmla="*/ 1249226 w 9662615"/>
              <a:gd name="connsiteY100" fmla="*/ 1583140 h 1583140"/>
              <a:gd name="connsiteX101" fmla="*/ 1217719 w 9662615"/>
              <a:gd name="connsiteY101" fmla="*/ 1580863 h 1583140"/>
              <a:gd name="connsiteX102" fmla="*/ 1091432 w 9662615"/>
              <a:gd name="connsiteY102" fmla="*/ 1571003 h 1583140"/>
              <a:gd name="connsiteX103" fmla="*/ 940355 w 9662615"/>
              <a:gd name="connsiteY103" fmla="*/ 1560638 h 1583140"/>
              <a:gd name="connsiteX104" fmla="*/ 868264 w 9662615"/>
              <a:gd name="connsiteY104" fmla="*/ 1566392 h 1583140"/>
              <a:gd name="connsiteX105" fmla="*/ 792765 w 9662615"/>
              <a:gd name="connsiteY105" fmla="*/ 1563102 h 1583140"/>
              <a:gd name="connsiteX106" fmla="*/ 653153 w 9662615"/>
              <a:gd name="connsiteY106" fmla="*/ 1563516 h 1583140"/>
              <a:gd name="connsiteX107" fmla="*/ 541933 w 9662615"/>
              <a:gd name="connsiteY107" fmla="*/ 1561051 h 1583140"/>
              <a:gd name="connsiteX108" fmla="*/ 472797 w 9662615"/>
              <a:gd name="connsiteY108" fmla="*/ 1568904 h 1583140"/>
              <a:gd name="connsiteX109" fmla="*/ 396059 w 9662615"/>
              <a:gd name="connsiteY109" fmla="*/ 1560970 h 1583140"/>
              <a:gd name="connsiteX110" fmla="*/ 336819 w 9662615"/>
              <a:gd name="connsiteY110" fmla="*/ 1560892 h 1583140"/>
              <a:gd name="connsiteX111" fmla="*/ 267163 w 9662615"/>
              <a:gd name="connsiteY111" fmla="*/ 1531913 h 1583140"/>
              <a:gd name="connsiteX112" fmla="*/ 196644 w 9662615"/>
              <a:gd name="connsiteY112" fmla="*/ 1524565 h 1583140"/>
              <a:gd name="connsiteX113" fmla="*/ 86819 w 9662615"/>
              <a:gd name="connsiteY113" fmla="*/ 1519517 h 1583140"/>
              <a:gd name="connsiteX114" fmla="*/ 53369 w 9662615"/>
              <a:gd name="connsiteY114" fmla="*/ 1516853 h 1583140"/>
              <a:gd name="connsiteX115" fmla="*/ 2359 w 9662615"/>
              <a:gd name="connsiteY115" fmla="*/ 1515247 h 1583140"/>
              <a:gd name="connsiteX116" fmla="*/ 0 w 9662615"/>
              <a:gd name="connsiteY116" fmla="*/ 1514932 h 1583140"/>
              <a:gd name="connsiteX117" fmla="*/ 0 w 9662615"/>
              <a:gd name="connsiteY117" fmla="*/ 0 h 1583140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71994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592811"/>
              <a:gd name="connsiteX1" fmla="*/ 9662615 w 9662615"/>
              <a:gd name="connsiteY1" fmla="*/ 0 h 1592811"/>
              <a:gd name="connsiteX2" fmla="*/ 9662615 w 9662615"/>
              <a:gd name="connsiteY2" fmla="*/ 1280346 h 1592811"/>
              <a:gd name="connsiteX3" fmla="*/ 9551077 w 9662615"/>
              <a:gd name="connsiteY3" fmla="*/ 1292033 h 1592811"/>
              <a:gd name="connsiteX4" fmla="*/ 9469546 w 9662615"/>
              <a:gd name="connsiteY4" fmla="*/ 1289837 h 1592811"/>
              <a:gd name="connsiteX5" fmla="*/ 9326260 w 9662615"/>
              <a:gd name="connsiteY5" fmla="*/ 1277155 h 1592811"/>
              <a:gd name="connsiteX6" fmla="*/ 9144767 w 9662615"/>
              <a:gd name="connsiteY6" fmla="*/ 1264120 h 1592811"/>
              <a:gd name="connsiteX7" fmla="*/ 8976400 w 9662615"/>
              <a:gd name="connsiteY7" fmla="*/ 1326661 h 1592811"/>
              <a:gd name="connsiteX8" fmla="*/ 8828711 w 9662615"/>
              <a:gd name="connsiteY8" fmla="*/ 1346394 h 1592811"/>
              <a:gd name="connsiteX9" fmla="*/ 8695953 w 9662615"/>
              <a:gd name="connsiteY9" fmla="*/ 1346784 h 1592811"/>
              <a:gd name="connsiteX10" fmla="*/ 8652191 w 9662615"/>
              <a:gd name="connsiteY10" fmla="*/ 1345903 h 1592811"/>
              <a:gd name="connsiteX11" fmla="*/ 8591582 w 9662615"/>
              <a:gd name="connsiteY11" fmla="*/ 1341666 h 1592811"/>
              <a:gd name="connsiteX12" fmla="*/ 8537336 w 9662615"/>
              <a:gd name="connsiteY12" fmla="*/ 1341684 h 1592811"/>
              <a:gd name="connsiteX13" fmla="*/ 8416849 w 9662615"/>
              <a:gd name="connsiteY13" fmla="*/ 1367085 h 1592811"/>
              <a:gd name="connsiteX14" fmla="*/ 8278355 w 9662615"/>
              <a:gd name="connsiteY14" fmla="*/ 1386569 h 1592811"/>
              <a:gd name="connsiteX15" fmla="*/ 8197961 w 9662615"/>
              <a:gd name="connsiteY15" fmla="*/ 1392804 h 1592811"/>
              <a:gd name="connsiteX16" fmla="*/ 8171196 w 9662615"/>
              <a:gd name="connsiteY16" fmla="*/ 1397216 h 1592811"/>
              <a:gd name="connsiteX17" fmla="*/ 8087910 w 9662615"/>
              <a:gd name="connsiteY17" fmla="*/ 1386449 h 1592811"/>
              <a:gd name="connsiteX18" fmla="*/ 7974579 w 9662615"/>
              <a:gd name="connsiteY18" fmla="*/ 1383439 h 1592811"/>
              <a:gd name="connsiteX19" fmla="*/ 7768351 w 9662615"/>
              <a:gd name="connsiteY19" fmla="*/ 1395051 h 1592811"/>
              <a:gd name="connsiteX20" fmla="*/ 7635985 w 9662615"/>
              <a:gd name="connsiteY20" fmla="*/ 1386363 h 1592811"/>
              <a:gd name="connsiteX21" fmla="*/ 7466069 w 9662615"/>
              <a:gd name="connsiteY21" fmla="*/ 1377654 h 1592811"/>
              <a:gd name="connsiteX22" fmla="*/ 7355642 w 9662615"/>
              <a:gd name="connsiteY22" fmla="*/ 1407761 h 1592811"/>
              <a:gd name="connsiteX23" fmla="*/ 7215220 w 9662615"/>
              <a:gd name="connsiteY23" fmla="*/ 1397856 h 1592811"/>
              <a:gd name="connsiteX24" fmla="*/ 7082147 w 9662615"/>
              <a:gd name="connsiteY24" fmla="*/ 1406113 h 1592811"/>
              <a:gd name="connsiteX25" fmla="*/ 6987129 w 9662615"/>
              <a:gd name="connsiteY25" fmla="*/ 1404834 h 1592811"/>
              <a:gd name="connsiteX26" fmla="*/ 6907567 w 9662615"/>
              <a:gd name="connsiteY26" fmla="*/ 1419149 h 1592811"/>
              <a:gd name="connsiteX27" fmla="*/ 6748428 w 9662615"/>
              <a:gd name="connsiteY27" fmla="*/ 1420308 h 1592811"/>
              <a:gd name="connsiteX28" fmla="*/ 6654257 w 9662615"/>
              <a:gd name="connsiteY28" fmla="*/ 1424143 h 1592811"/>
              <a:gd name="connsiteX29" fmla="*/ 6620123 w 9662615"/>
              <a:gd name="connsiteY29" fmla="*/ 1430535 h 1592811"/>
              <a:gd name="connsiteX30" fmla="*/ 6571355 w 9662615"/>
              <a:gd name="connsiteY30" fmla="*/ 1436144 h 1592811"/>
              <a:gd name="connsiteX31" fmla="*/ 6486557 w 9662615"/>
              <a:gd name="connsiteY31" fmla="*/ 1449861 h 1592811"/>
              <a:gd name="connsiteX32" fmla="*/ 6370419 w 9662615"/>
              <a:gd name="connsiteY32" fmla="*/ 1461649 h 1592811"/>
              <a:gd name="connsiteX33" fmla="*/ 6278839 w 9662615"/>
              <a:gd name="connsiteY33" fmla="*/ 1449160 h 1592811"/>
              <a:gd name="connsiteX34" fmla="*/ 6272455 w 9662615"/>
              <a:gd name="connsiteY34" fmla="*/ 1453191 h 1592811"/>
              <a:gd name="connsiteX35" fmla="*/ 6212659 w 9662615"/>
              <a:gd name="connsiteY35" fmla="*/ 1454850 h 1592811"/>
              <a:gd name="connsiteX36" fmla="*/ 6069317 w 9662615"/>
              <a:gd name="connsiteY36" fmla="*/ 1445838 h 1592811"/>
              <a:gd name="connsiteX37" fmla="*/ 5878477 w 9662615"/>
              <a:gd name="connsiteY37" fmla="*/ 1439180 h 1592811"/>
              <a:gd name="connsiteX38" fmla="*/ 5838387 w 9662615"/>
              <a:gd name="connsiteY38" fmla="*/ 1444679 h 1592811"/>
              <a:gd name="connsiteX39" fmla="*/ 5771136 w 9662615"/>
              <a:gd name="connsiteY39" fmla="*/ 1453639 h 1592811"/>
              <a:gd name="connsiteX40" fmla="*/ 5724081 w 9662615"/>
              <a:gd name="connsiteY40" fmla="*/ 1470431 h 1592811"/>
              <a:gd name="connsiteX41" fmla="*/ 5666577 w 9662615"/>
              <a:gd name="connsiteY41" fmla="*/ 1473921 h 1592811"/>
              <a:gd name="connsiteX42" fmla="*/ 5649068 w 9662615"/>
              <a:gd name="connsiteY42" fmla="*/ 1461676 h 1592811"/>
              <a:gd name="connsiteX43" fmla="*/ 5588902 w 9662615"/>
              <a:gd name="connsiteY43" fmla="*/ 1469647 h 1592811"/>
              <a:gd name="connsiteX44" fmla="*/ 5498090 w 9662615"/>
              <a:gd name="connsiteY44" fmla="*/ 1483173 h 1592811"/>
              <a:gd name="connsiteX45" fmla="*/ 5444641 w 9662615"/>
              <a:gd name="connsiteY45" fmla="*/ 1487602 h 1592811"/>
              <a:gd name="connsiteX46" fmla="*/ 5299812 w 9662615"/>
              <a:gd name="connsiteY46" fmla="*/ 1503362 h 1592811"/>
              <a:gd name="connsiteX47" fmla="*/ 5245752 w 9662615"/>
              <a:gd name="connsiteY47" fmla="*/ 1520612 h 1592811"/>
              <a:gd name="connsiteX48" fmla="*/ 5177807 w 9662615"/>
              <a:gd name="connsiteY48" fmla="*/ 1526802 h 1592811"/>
              <a:gd name="connsiteX49" fmla="*/ 5113910 w 9662615"/>
              <a:gd name="connsiteY49" fmla="*/ 1533205 h 1592811"/>
              <a:gd name="connsiteX50" fmla="*/ 5059484 w 9662615"/>
              <a:gd name="connsiteY50" fmla="*/ 1546802 h 1592811"/>
              <a:gd name="connsiteX51" fmla="*/ 5038524 w 9662615"/>
              <a:gd name="connsiteY51" fmla="*/ 1545675 h 1592811"/>
              <a:gd name="connsiteX52" fmla="*/ 5026564 w 9662615"/>
              <a:gd name="connsiteY52" fmla="*/ 1545376 h 1592811"/>
              <a:gd name="connsiteX53" fmla="*/ 4969433 w 9662615"/>
              <a:gd name="connsiteY53" fmla="*/ 1550865 h 1592811"/>
              <a:gd name="connsiteX54" fmla="*/ 4871726 w 9662615"/>
              <a:gd name="connsiteY54" fmla="*/ 1570584 h 1592811"/>
              <a:gd name="connsiteX55" fmla="*/ 4843267 w 9662615"/>
              <a:gd name="connsiteY55" fmla="*/ 1561459 h 1592811"/>
              <a:gd name="connsiteX56" fmla="*/ 4821058 w 9662615"/>
              <a:gd name="connsiteY56" fmla="*/ 1553078 h 1592811"/>
              <a:gd name="connsiteX57" fmla="*/ 4791466 w 9662615"/>
              <a:gd name="connsiteY57" fmla="*/ 1561324 h 1592811"/>
              <a:gd name="connsiteX58" fmla="*/ 4784247 w 9662615"/>
              <a:gd name="connsiteY58" fmla="*/ 1562342 h 1592811"/>
              <a:gd name="connsiteX59" fmla="*/ 4739309 w 9662615"/>
              <a:gd name="connsiteY59" fmla="*/ 1553948 h 1592811"/>
              <a:gd name="connsiteX60" fmla="*/ 4697562 w 9662615"/>
              <a:gd name="connsiteY60" fmla="*/ 1551206 h 1592811"/>
              <a:gd name="connsiteX61" fmla="*/ 4650737 w 9662615"/>
              <a:gd name="connsiteY61" fmla="*/ 1537381 h 1592811"/>
              <a:gd name="connsiteX62" fmla="*/ 4583150 w 9662615"/>
              <a:gd name="connsiteY62" fmla="*/ 1529064 h 1592811"/>
              <a:gd name="connsiteX63" fmla="*/ 4521734 w 9662615"/>
              <a:gd name="connsiteY63" fmla="*/ 1529359 h 1592811"/>
              <a:gd name="connsiteX64" fmla="*/ 4382398 w 9662615"/>
              <a:gd name="connsiteY64" fmla="*/ 1534108 h 1592811"/>
              <a:gd name="connsiteX65" fmla="*/ 4221826 w 9662615"/>
              <a:gd name="connsiteY65" fmla="*/ 1500972 h 1592811"/>
              <a:gd name="connsiteX66" fmla="*/ 4096601 w 9662615"/>
              <a:gd name="connsiteY66" fmla="*/ 1521563 h 1592811"/>
              <a:gd name="connsiteX67" fmla="*/ 4002441 w 9662615"/>
              <a:gd name="connsiteY67" fmla="*/ 1528912 h 1592811"/>
              <a:gd name="connsiteX68" fmla="*/ 3833906 w 9662615"/>
              <a:gd name="connsiteY68" fmla="*/ 1516637 h 1592811"/>
              <a:gd name="connsiteX69" fmla="*/ 3763845 w 9662615"/>
              <a:gd name="connsiteY69" fmla="*/ 1501782 h 1592811"/>
              <a:gd name="connsiteX70" fmla="*/ 3641778 w 9662615"/>
              <a:gd name="connsiteY70" fmla="*/ 1505446 h 1592811"/>
              <a:gd name="connsiteX71" fmla="*/ 3565233 w 9662615"/>
              <a:gd name="connsiteY71" fmla="*/ 1515122 h 1592811"/>
              <a:gd name="connsiteX72" fmla="*/ 3560267 w 9662615"/>
              <a:gd name="connsiteY72" fmla="*/ 1516288 h 1592811"/>
              <a:gd name="connsiteX73" fmla="*/ 3540258 w 9662615"/>
              <a:gd name="connsiteY73" fmla="*/ 1516976 h 1592811"/>
              <a:gd name="connsiteX74" fmla="*/ 3534780 w 9662615"/>
              <a:gd name="connsiteY74" fmla="*/ 1522141 h 1592811"/>
              <a:gd name="connsiteX75" fmla="*/ 3504783 w 9662615"/>
              <a:gd name="connsiteY75" fmla="*/ 1526739 h 1592811"/>
              <a:gd name="connsiteX76" fmla="*/ 3430805 w 9662615"/>
              <a:gd name="connsiteY76" fmla="*/ 1542521 h 1592811"/>
              <a:gd name="connsiteX77" fmla="*/ 3292707 w 9662615"/>
              <a:gd name="connsiteY77" fmla="*/ 1520490 h 1592811"/>
              <a:gd name="connsiteX78" fmla="*/ 3187872 w 9662615"/>
              <a:gd name="connsiteY78" fmla="*/ 1519991 h 1592811"/>
              <a:gd name="connsiteX79" fmla="*/ 3148026 w 9662615"/>
              <a:gd name="connsiteY79" fmla="*/ 1524777 h 1592811"/>
              <a:gd name="connsiteX80" fmla="*/ 3092394 w 9662615"/>
              <a:gd name="connsiteY80" fmla="*/ 1528115 h 1592811"/>
              <a:gd name="connsiteX81" fmla="*/ 2994200 w 9662615"/>
              <a:gd name="connsiteY81" fmla="*/ 1537857 h 1592811"/>
              <a:gd name="connsiteX82" fmla="*/ 2862301 w 9662615"/>
              <a:gd name="connsiteY82" fmla="*/ 1544250 h 1592811"/>
              <a:gd name="connsiteX83" fmla="*/ 2766335 w 9662615"/>
              <a:gd name="connsiteY83" fmla="*/ 1527662 h 1592811"/>
              <a:gd name="connsiteX84" fmla="*/ 2757836 w 9662615"/>
              <a:gd name="connsiteY84" fmla="*/ 1531371 h 1592811"/>
              <a:gd name="connsiteX85" fmla="*/ 2691555 w 9662615"/>
              <a:gd name="connsiteY85" fmla="*/ 1530283 h 1592811"/>
              <a:gd name="connsiteX86" fmla="*/ 2491676 w 9662615"/>
              <a:gd name="connsiteY86" fmla="*/ 1500859 h 1592811"/>
              <a:gd name="connsiteX87" fmla="*/ 2378036 w 9662615"/>
              <a:gd name="connsiteY87" fmla="*/ 1520645 h 1592811"/>
              <a:gd name="connsiteX88" fmla="*/ 2284269 w 9662615"/>
              <a:gd name="connsiteY88" fmla="*/ 1503068 h 1592811"/>
              <a:gd name="connsiteX89" fmla="*/ 2207104 w 9662615"/>
              <a:gd name="connsiteY89" fmla="*/ 1508888 h 1592811"/>
              <a:gd name="connsiteX90" fmla="*/ 2149226 w 9662615"/>
              <a:gd name="connsiteY90" fmla="*/ 1523409 h 1592811"/>
              <a:gd name="connsiteX91" fmla="*/ 2084783 w 9662615"/>
              <a:gd name="connsiteY91" fmla="*/ 1524245 h 1592811"/>
              <a:gd name="connsiteX92" fmla="*/ 2070075 w 9662615"/>
              <a:gd name="connsiteY92" fmla="*/ 1511285 h 1592811"/>
              <a:gd name="connsiteX93" fmla="*/ 2001057 w 9662615"/>
              <a:gd name="connsiteY93" fmla="*/ 1516449 h 1592811"/>
              <a:gd name="connsiteX94" fmla="*/ 1896330 w 9662615"/>
              <a:gd name="connsiteY94" fmla="*/ 1525725 h 1592811"/>
              <a:gd name="connsiteX95" fmla="*/ 1835994 w 9662615"/>
              <a:gd name="connsiteY95" fmla="*/ 1527678 h 1592811"/>
              <a:gd name="connsiteX96" fmla="*/ 1671119 w 9662615"/>
              <a:gd name="connsiteY96" fmla="*/ 1536701 h 1592811"/>
              <a:gd name="connsiteX97" fmla="*/ 1601337 w 9662615"/>
              <a:gd name="connsiteY97" fmla="*/ 1548552 h 1592811"/>
              <a:gd name="connsiteX98" fmla="*/ 1407755 w 9662615"/>
              <a:gd name="connsiteY98" fmla="*/ 1571444 h 1592811"/>
              <a:gd name="connsiteX99" fmla="*/ 1291872 w 9662615"/>
              <a:gd name="connsiteY99" fmla="*/ 1579471 h 1592811"/>
              <a:gd name="connsiteX100" fmla="*/ 1249226 w 9662615"/>
              <a:gd name="connsiteY100" fmla="*/ 1583140 h 1592811"/>
              <a:gd name="connsiteX101" fmla="*/ 1181938 w 9662615"/>
              <a:gd name="connsiteY101" fmla="*/ 1592789 h 1592811"/>
              <a:gd name="connsiteX102" fmla="*/ 1091432 w 9662615"/>
              <a:gd name="connsiteY102" fmla="*/ 1571003 h 1592811"/>
              <a:gd name="connsiteX103" fmla="*/ 940355 w 9662615"/>
              <a:gd name="connsiteY103" fmla="*/ 1560638 h 1592811"/>
              <a:gd name="connsiteX104" fmla="*/ 868264 w 9662615"/>
              <a:gd name="connsiteY104" fmla="*/ 1566392 h 1592811"/>
              <a:gd name="connsiteX105" fmla="*/ 792765 w 9662615"/>
              <a:gd name="connsiteY105" fmla="*/ 1563102 h 1592811"/>
              <a:gd name="connsiteX106" fmla="*/ 653153 w 9662615"/>
              <a:gd name="connsiteY106" fmla="*/ 1563516 h 1592811"/>
              <a:gd name="connsiteX107" fmla="*/ 541933 w 9662615"/>
              <a:gd name="connsiteY107" fmla="*/ 1561051 h 1592811"/>
              <a:gd name="connsiteX108" fmla="*/ 472797 w 9662615"/>
              <a:gd name="connsiteY108" fmla="*/ 1568904 h 1592811"/>
              <a:gd name="connsiteX109" fmla="*/ 396059 w 9662615"/>
              <a:gd name="connsiteY109" fmla="*/ 1560970 h 1592811"/>
              <a:gd name="connsiteX110" fmla="*/ 336819 w 9662615"/>
              <a:gd name="connsiteY110" fmla="*/ 1560892 h 1592811"/>
              <a:gd name="connsiteX111" fmla="*/ 267163 w 9662615"/>
              <a:gd name="connsiteY111" fmla="*/ 1531913 h 1592811"/>
              <a:gd name="connsiteX112" fmla="*/ 196644 w 9662615"/>
              <a:gd name="connsiteY112" fmla="*/ 1524565 h 1592811"/>
              <a:gd name="connsiteX113" fmla="*/ 86819 w 9662615"/>
              <a:gd name="connsiteY113" fmla="*/ 1519517 h 1592811"/>
              <a:gd name="connsiteX114" fmla="*/ 53369 w 9662615"/>
              <a:gd name="connsiteY114" fmla="*/ 1516853 h 1592811"/>
              <a:gd name="connsiteX115" fmla="*/ 2359 w 9662615"/>
              <a:gd name="connsiteY115" fmla="*/ 1515247 h 1592811"/>
              <a:gd name="connsiteX116" fmla="*/ 0 w 9662615"/>
              <a:gd name="connsiteY116" fmla="*/ 1514932 h 1592811"/>
              <a:gd name="connsiteX117" fmla="*/ 0 w 9662615"/>
              <a:gd name="connsiteY117" fmla="*/ 0 h 1592811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601337 w 9662615"/>
              <a:gd name="connsiteY97" fmla="*/ 1548552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504783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34780 w 9662615"/>
              <a:gd name="connsiteY74" fmla="*/ 1522141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565233 w 9662615"/>
              <a:gd name="connsiteY71" fmla="*/ 1515122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60267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41778 w 9662615"/>
              <a:gd name="connsiteY70" fmla="*/ 1505446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12941 w 9662615"/>
              <a:gd name="connsiteY71" fmla="*/ 141175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491676 w 9662615"/>
              <a:gd name="connsiteY86" fmla="*/ 1500859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284269 w 9662615"/>
              <a:gd name="connsiteY88" fmla="*/ 1503068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07104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49226 w 9662615"/>
              <a:gd name="connsiteY90" fmla="*/ 1523409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08478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70075 w 9662615"/>
              <a:gd name="connsiteY92" fmla="*/ 1511285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896330 w 9662615"/>
              <a:gd name="connsiteY94" fmla="*/ 1525725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  <a:gd name="connsiteX0" fmla="*/ 0 w 9662615"/>
              <a:gd name="connsiteY0" fmla="*/ 0 h 1603018"/>
              <a:gd name="connsiteX1" fmla="*/ 9662615 w 9662615"/>
              <a:gd name="connsiteY1" fmla="*/ 0 h 1603018"/>
              <a:gd name="connsiteX2" fmla="*/ 9662615 w 9662615"/>
              <a:gd name="connsiteY2" fmla="*/ 1280346 h 1603018"/>
              <a:gd name="connsiteX3" fmla="*/ 9551077 w 9662615"/>
              <a:gd name="connsiteY3" fmla="*/ 1292033 h 1603018"/>
              <a:gd name="connsiteX4" fmla="*/ 9469546 w 9662615"/>
              <a:gd name="connsiteY4" fmla="*/ 1289837 h 1603018"/>
              <a:gd name="connsiteX5" fmla="*/ 9326260 w 9662615"/>
              <a:gd name="connsiteY5" fmla="*/ 1277155 h 1603018"/>
              <a:gd name="connsiteX6" fmla="*/ 9144767 w 9662615"/>
              <a:gd name="connsiteY6" fmla="*/ 1264120 h 1603018"/>
              <a:gd name="connsiteX7" fmla="*/ 8976400 w 9662615"/>
              <a:gd name="connsiteY7" fmla="*/ 1326661 h 1603018"/>
              <a:gd name="connsiteX8" fmla="*/ 8828711 w 9662615"/>
              <a:gd name="connsiteY8" fmla="*/ 1346394 h 1603018"/>
              <a:gd name="connsiteX9" fmla="*/ 8695953 w 9662615"/>
              <a:gd name="connsiteY9" fmla="*/ 1346784 h 1603018"/>
              <a:gd name="connsiteX10" fmla="*/ 8652191 w 9662615"/>
              <a:gd name="connsiteY10" fmla="*/ 1345903 h 1603018"/>
              <a:gd name="connsiteX11" fmla="*/ 8591582 w 9662615"/>
              <a:gd name="connsiteY11" fmla="*/ 1341666 h 1603018"/>
              <a:gd name="connsiteX12" fmla="*/ 8537336 w 9662615"/>
              <a:gd name="connsiteY12" fmla="*/ 1341684 h 1603018"/>
              <a:gd name="connsiteX13" fmla="*/ 8416849 w 9662615"/>
              <a:gd name="connsiteY13" fmla="*/ 1367085 h 1603018"/>
              <a:gd name="connsiteX14" fmla="*/ 8278355 w 9662615"/>
              <a:gd name="connsiteY14" fmla="*/ 1386569 h 1603018"/>
              <a:gd name="connsiteX15" fmla="*/ 8197961 w 9662615"/>
              <a:gd name="connsiteY15" fmla="*/ 1392804 h 1603018"/>
              <a:gd name="connsiteX16" fmla="*/ 8171196 w 9662615"/>
              <a:gd name="connsiteY16" fmla="*/ 1397216 h 1603018"/>
              <a:gd name="connsiteX17" fmla="*/ 8087910 w 9662615"/>
              <a:gd name="connsiteY17" fmla="*/ 1386449 h 1603018"/>
              <a:gd name="connsiteX18" fmla="*/ 7974579 w 9662615"/>
              <a:gd name="connsiteY18" fmla="*/ 1383439 h 1603018"/>
              <a:gd name="connsiteX19" fmla="*/ 7768351 w 9662615"/>
              <a:gd name="connsiteY19" fmla="*/ 1395051 h 1603018"/>
              <a:gd name="connsiteX20" fmla="*/ 7635985 w 9662615"/>
              <a:gd name="connsiteY20" fmla="*/ 1386363 h 1603018"/>
              <a:gd name="connsiteX21" fmla="*/ 7466069 w 9662615"/>
              <a:gd name="connsiteY21" fmla="*/ 1377654 h 1603018"/>
              <a:gd name="connsiteX22" fmla="*/ 7355642 w 9662615"/>
              <a:gd name="connsiteY22" fmla="*/ 1407761 h 1603018"/>
              <a:gd name="connsiteX23" fmla="*/ 7215220 w 9662615"/>
              <a:gd name="connsiteY23" fmla="*/ 1397856 h 1603018"/>
              <a:gd name="connsiteX24" fmla="*/ 7082147 w 9662615"/>
              <a:gd name="connsiteY24" fmla="*/ 1406113 h 1603018"/>
              <a:gd name="connsiteX25" fmla="*/ 6987129 w 9662615"/>
              <a:gd name="connsiteY25" fmla="*/ 1404834 h 1603018"/>
              <a:gd name="connsiteX26" fmla="*/ 6907567 w 9662615"/>
              <a:gd name="connsiteY26" fmla="*/ 1419149 h 1603018"/>
              <a:gd name="connsiteX27" fmla="*/ 6748428 w 9662615"/>
              <a:gd name="connsiteY27" fmla="*/ 1420308 h 1603018"/>
              <a:gd name="connsiteX28" fmla="*/ 6654257 w 9662615"/>
              <a:gd name="connsiteY28" fmla="*/ 1424143 h 1603018"/>
              <a:gd name="connsiteX29" fmla="*/ 6620123 w 9662615"/>
              <a:gd name="connsiteY29" fmla="*/ 1430535 h 1603018"/>
              <a:gd name="connsiteX30" fmla="*/ 6571355 w 9662615"/>
              <a:gd name="connsiteY30" fmla="*/ 1436144 h 1603018"/>
              <a:gd name="connsiteX31" fmla="*/ 6486557 w 9662615"/>
              <a:gd name="connsiteY31" fmla="*/ 1449861 h 1603018"/>
              <a:gd name="connsiteX32" fmla="*/ 6370419 w 9662615"/>
              <a:gd name="connsiteY32" fmla="*/ 1461649 h 1603018"/>
              <a:gd name="connsiteX33" fmla="*/ 6278839 w 9662615"/>
              <a:gd name="connsiteY33" fmla="*/ 1449160 h 1603018"/>
              <a:gd name="connsiteX34" fmla="*/ 6272455 w 9662615"/>
              <a:gd name="connsiteY34" fmla="*/ 1453191 h 1603018"/>
              <a:gd name="connsiteX35" fmla="*/ 6212659 w 9662615"/>
              <a:gd name="connsiteY35" fmla="*/ 1454850 h 1603018"/>
              <a:gd name="connsiteX36" fmla="*/ 6069317 w 9662615"/>
              <a:gd name="connsiteY36" fmla="*/ 1445838 h 1603018"/>
              <a:gd name="connsiteX37" fmla="*/ 5878477 w 9662615"/>
              <a:gd name="connsiteY37" fmla="*/ 1439180 h 1603018"/>
              <a:gd name="connsiteX38" fmla="*/ 5838387 w 9662615"/>
              <a:gd name="connsiteY38" fmla="*/ 1444679 h 1603018"/>
              <a:gd name="connsiteX39" fmla="*/ 5771136 w 9662615"/>
              <a:gd name="connsiteY39" fmla="*/ 1453639 h 1603018"/>
              <a:gd name="connsiteX40" fmla="*/ 5724081 w 9662615"/>
              <a:gd name="connsiteY40" fmla="*/ 1470431 h 1603018"/>
              <a:gd name="connsiteX41" fmla="*/ 5666577 w 9662615"/>
              <a:gd name="connsiteY41" fmla="*/ 1473921 h 1603018"/>
              <a:gd name="connsiteX42" fmla="*/ 5649068 w 9662615"/>
              <a:gd name="connsiteY42" fmla="*/ 1461676 h 1603018"/>
              <a:gd name="connsiteX43" fmla="*/ 5588902 w 9662615"/>
              <a:gd name="connsiteY43" fmla="*/ 1469647 h 1603018"/>
              <a:gd name="connsiteX44" fmla="*/ 5498090 w 9662615"/>
              <a:gd name="connsiteY44" fmla="*/ 1483173 h 1603018"/>
              <a:gd name="connsiteX45" fmla="*/ 5444641 w 9662615"/>
              <a:gd name="connsiteY45" fmla="*/ 1487602 h 1603018"/>
              <a:gd name="connsiteX46" fmla="*/ 5299812 w 9662615"/>
              <a:gd name="connsiteY46" fmla="*/ 1503362 h 1603018"/>
              <a:gd name="connsiteX47" fmla="*/ 5245752 w 9662615"/>
              <a:gd name="connsiteY47" fmla="*/ 1520612 h 1603018"/>
              <a:gd name="connsiteX48" fmla="*/ 5177807 w 9662615"/>
              <a:gd name="connsiteY48" fmla="*/ 1526802 h 1603018"/>
              <a:gd name="connsiteX49" fmla="*/ 5113910 w 9662615"/>
              <a:gd name="connsiteY49" fmla="*/ 1533205 h 1603018"/>
              <a:gd name="connsiteX50" fmla="*/ 5059484 w 9662615"/>
              <a:gd name="connsiteY50" fmla="*/ 1546802 h 1603018"/>
              <a:gd name="connsiteX51" fmla="*/ 5038524 w 9662615"/>
              <a:gd name="connsiteY51" fmla="*/ 1545675 h 1603018"/>
              <a:gd name="connsiteX52" fmla="*/ 5026564 w 9662615"/>
              <a:gd name="connsiteY52" fmla="*/ 1545376 h 1603018"/>
              <a:gd name="connsiteX53" fmla="*/ 4969433 w 9662615"/>
              <a:gd name="connsiteY53" fmla="*/ 1550865 h 1603018"/>
              <a:gd name="connsiteX54" fmla="*/ 4871726 w 9662615"/>
              <a:gd name="connsiteY54" fmla="*/ 1570584 h 1603018"/>
              <a:gd name="connsiteX55" fmla="*/ 4843267 w 9662615"/>
              <a:gd name="connsiteY55" fmla="*/ 1561459 h 1603018"/>
              <a:gd name="connsiteX56" fmla="*/ 4821058 w 9662615"/>
              <a:gd name="connsiteY56" fmla="*/ 1553078 h 1603018"/>
              <a:gd name="connsiteX57" fmla="*/ 4791466 w 9662615"/>
              <a:gd name="connsiteY57" fmla="*/ 1561324 h 1603018"/>
              <a:gd name="connsiteX58" fmla="*/ 4784247 w 9662615"/>
              <a:gd name="connsiteY58" fmla="*/ 1562342 h 1603018"/>
              <a:gd name="connsiteX59" fmla="*/ 4739309 w 9662615"/>
              <a:gd name="connsiteY59" fmla="*/ 1553948 h 1603018"/>
              <a:gd name="connsiteX60" fmla="*/ 4697562 w 9662615"/>
              <a:gd name="connsiteY60" fmla="*/ 1551206 h 1603018"/>
              <a:gd name="connsiteX61" fmla="*/ 4650737 w 9662615"/>
              <a:gd name="connsiteY61" fmla="*/ 1537381 h 1603018"/>
              <a:gd name="connsiteX62" fmla="*/ 4583150 w 9662615"/>
              <a:gd name="connsiteY62" fmla="*/ 1529064 h 1603018"/>
              <a:gd name="connsiteX63" fmla="*/ 4521734 w 9662615"/>
              <a:gd name="connsiteY63" fmla="*/ 1529359 h 1603018"/>
              <a:gd name="connsiteX64" fmla="*/ 4382398 w 9662615"/>
              <a:gd name="connsiteY64" fmla="*/ 1534108 h 1603018"/>
              <a:gd name="connsiteX65" fmla="*/ 4221826 w 9662615"/>
              <a:gd name="connsiteY65" fmla="*/ 1500972 h 1603018"/>
              <a:gd name="connsiteX66" fmla="*/ 4096601 w 9662615"/>
              <a:gd name="connsiteY66" fmla="*/ 1521563 h 1603018"/>
              <a:gd name="connsiteX67" fmla="*/ 4002441 w 9662615"/>
              <a:gd name="connsiteY67" fmla="*/ 1528912 h 1603018"/>
              <a:gd name="connsiteX68" fmla="*/ 3833906 w 9662615"/>
              <a:gd name="connsiteY68" fmla="*/ 1516637 h 1603018"/>
              <a:gd name="connsiteX69" fmla="*/ 3763845 w 9662615"/>
              <a:gd name="connsiteY69" fmla="*/ 1501782 h 1603018"/>
              <a:gd name="connsiteX70" fmla="*/ 3673583 w 9662615"/>
              <a:gd name="connsiteY70" fmla="*/ 1501471 h 1603018"/>
              <a:gd name="connsiteX71" fmla="*/ 3640771 w 9662615"/>
              <a:gd name="connsiteY71" fmla="*/ 1531025 h 1603018"/>
              <a:gd name="connsiteX72" fmla="*/ 3576170 w 9662615"/>
              <a:gd name="connsiteY72" fmla="*/ 1516288 h 1603018"/>
              <a:gd name="connsiteX73" fmla="*/ 3540258 w 9662615"/>
              <a:gd name="connsiteY73" fmla="*/ 1516976 h 1603018"/>
              <a:gd name="connsiteX74" fmla="*/ 3522853 w 9662615"/>
              <a:gd name="connsiteY74" fmla="*/ 1538044 h 1603018"/>
              <a:gd name="connsiteX75" fmla="*/ 3480929 w 9662615"/>
              <a:gd name="connsiteY75" fmla="*/ 1526739 h 1603018"/>
              <a:gd name="connsiteX76" fmla="*/ 3430805 w 9662615"/>
              <a:gd name="connsiteY76" fmla="*/ 1542521 h 1603018"/>
              <a:gd name="connsiteX77" fmla="*/ 3292707 w 9662615"/>
              <a:gd name="connsiteY77" fmla="*/ 1520490 h 1603018"/>
              <a:gd name="connsiteX78" fmla="*/ 3187872 w 9662615"/>
              <a:gd name="connsiteY78" fmla="*/ 1519991 h 1603018"/>
              <a:gd name="connsiteX79" fmla="*/ 3148026 w 9662615"/>
              <a:gd name="connsiteY79" fmla="*/ 1524777 h 1603018"/>
              <a:gd name="connsiteX80" fmla="*/ 3092394 w 9662615"/>
              <a:gd name="connsiteY80" fmla="*/ 1528115 h 1603018"/>
              <a:gd name="connsiteX81" fmla="*/ 2994200 w 9662615"/>
              <a:gd name="connsiteY81" fmla="*/ 1537857 h 1603018"/>
              <a:gd name="connsiteX82" fmla="*/ 2862301 w 9662615"/>
              <a:gd name="connsiteY82" fmla="*/ 1544250 h 1603018"/>
              <a:gd name="connsiteX83" fmla="*/ 2766335 w 9662615"/>
              <a:gd name="connsiteY83" fmla="*/ 1527662 h 1603018"/>
              <a:gd name="connsiteX84" fmla="*/ 2757836 w 9662615"/>
              <a:gd name="connsiteY84" fmla="*/ 1531371 h 1603018"/>
              <a:gd name="connsiteX85" fmla="*/ 2691555 w 9662615"/>
              <a:gd name="connsiteY85" fmla="*/ 1530283 h 1603018"/>
              <a:gd name="connsiteX86" fmla="*/ 2539383 w 9662615"/>
              <a:gd name="connsiteY86" fmla="*/ 1504835 h 1603018"/>
              <a:gd name="connsiteX87" fmla="*/ 2378036 w 9662615"/>
              <a:gd name="connsiteY87" fmla="*/ 1520645 h 1603018"/>
              <a:gd name="connsiteX88" fmla="*/ 2320049 w 9662615"/>
              <a:gd name="connsiteY88" fmla="*/ 1511019 h 1603018"/>
              <a:gd name="connsiteX89" fmla="*/ 2238909 w 9662615"/>
              <a:gd name="connsiteY89" fmla="*/ 1508888 h 1603018"/>
              <a:gd name="connsiteX90" fmla="*/ 2181031 w 9662615"/>
              <a:gd name="connsiteY90" fmla="*/ 1531361 h 1603018"/>
              <a:gd name="connsiteX91" fmla="*/ 2112613 w 9662615"/>
              <a:gd name="connsiteY91" fmla="*/ 1524245 h 1603018"/>
              <a:gd name="connsiteX92" fmla="*/ 2046221 w 9662615"/>
              <a:gd name="connsiteY92" fmla="*/ 1523212 h 1603018"/>
              <a:gd name="connsiteX93" fmla="*/ 2001057 w 9662615"/>
              <a:gd name="connsiteY93" fmla="*/ 1516449 h 1603018"/>
              <a:gd name="connsiteX94" fmla="*/ 1920184 w 9662615"/>
              <a:gd name="connsiteY94" fmla="*/ 1533676 h 1603018"/>
              <a:gd name="connsiteX95" fmla="*/ 1835994 w 9662615"/>
              <a:gd name="connsiteY95" fmla="*/ 1527678 h 1603018"/>
              <a:gd name="connsiteX96" fmla="*/ 1671119 w 9662615"/>
              <a:gd name="connsiteY96" fmla="*/ 1536701 h 1603018"/>
              <a:gd name="connsiteX97" fmla="*/ 1565556 w 9662615"/>
              <a:gd name="connsiteY97" fmla="*/ 1556503 h 1603018"/>
              <a:gd name="connsiteX98" fmla="*/ 1407755 w 9662615"/>
              <a:gd name="connsiteY98" fmla="*/ 1571444 h 1603018"/>
              <a:gd name="connsiteX99" fmla="*/ 1291872 w 9662615"/>
              <a:gd name="connsiteY99" fmla="*/ 1579471 h 1603018"/>
              <a:gd name="connsiteX100" fmla="*/ 1245251 w 9662615"/>
              <a:gd name="connsiteY100" fmla="*/ 1603018 h 1603018"/>
              <a:gd name="connsiteX101" fmla="*/ 1181938 w 9662615"/>
              <a:gd name="connsiteY101" fmla="*/ 1592789 h 1603018"/>
              <a:gd name="connsiteX102" fmla="*/ 1091432 w 9662615"/>
              <a:gd name="connsiteY102" fmla="*/ 1571003 h 1603018"/>
              <a:gd name="connsiteX103" fmla="*/ 940355 w 9662615"/>
              <a:gd name="connsiteY103" fmla="*/ 1560638 h 1603018"/>
              <a:gd name="connsiteX104" fmla="*/ 868264 w 9662615"/>
              <a:gd name="connsiteY104" fmla="*/ 1566392 h 1603018"/>
              <a:gd name="connsiteX105" fmla="*/ 792765 w 9662615"/>
              <a:gd name="connsiteY105" fmla="*/ 1563102 h 1603018"/>
              <a:gd name="connsiteX106" fmla="*/ 653153 w 9662615"/>
              <a:gd name="connsiteY106" fmla="*/ 1563516 h 1603018"/>
              <a:gd name="connsiteX107" fmla="*/ 541933 w 9662615"/>
              <a:gd name="connsiteY107" fmla="*/ 1561051 h 1603018"/>
              <a:gd name="connsiteX108" fmla="*/ 472797 w 9662615"/>
              <a:gd name="connsiteY108" fmla="*/ 1568904 h 1603018"/>
              <a:gd name="connsiteX109" fmla="*/ 396059 w 9662615"/>
              <a:gd name="connsiteY109" fmla="*/ 1560970 h 1603018"/>
              <a:gd name="connsiteX110" fmla="*/ 336819 w 9662615"/>
              <a:gd name="connsiteY110" fmla="*/ 1560892 h 1603018"/>
              <a:gd name="connsiteX111" fmla="*/ 267163 w 9662615"/>
              <a:gd name="connsiteY111" fmla="*/ 1531913 h 1603018"/>
              <a:gd name="connsiteX112" fmla="*/ 196644 w 9662615"/>
              <a:gd name="connsiteY112" fmla="*/ 1524565 h 1603018"/>
              <a:gd name="connsiteX113" fmla="*/ 86819 w 9662615"/>
              <a:gd name="connsiteY113" fmla="*/ 1519517 h 1603018"/>
              <a:gd name="connsiteX114" fmla="*/ 53369 w 9662615"/>
              <a:gd name="connsiteY114" fmla="*/ 1516853 h 1603018"/>
              <a:gd name="connsiteX115" fmla="*/ 2359 w 9662615"/>
              <a:gd name="connsiteY115" fmla="*/ 1515247 h 1603018"/>
              <a:gd name="connsiteX116" fmla="*/ 0 w 9662615"/>
              <a:gd name="connsiteY116" fmla="*/ 1514932 h 1603018"/>
              <a:gd name="connsiteX117" fmla="*/ 0 w 9662615"/>
              <a:gd name="connsiteY117" fmla="*/ 0 h 16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9662615" h="1603018">
                <a:moveTo>
                  <a:pt x="0" y="0"/>
                </a:moveTo>
                <a:lnTo>
                  <a:pt x="9662615" y="0"/>
                </a:lnTo>
                <a:lnTo>
                  <a:pt x="9662615" y="1280346"/>
                </a:lnTo>
                <a:lnTo>
                  <a:pt x="9551077" y="1292033"/>
                </a:lnTo>
                <a:cubicBezTo>
                  <a:pt x="9489925" y="1291588"/>
                  <a:pt x="9543615" y="1296257"/>
                  <a:pt x="9469546" y="1289837"/>
                </a:cubicBezTo>
                <a:cubicBezTo>
                  <a:pt x="9413040" y="1331485"/>
                  <a:pt x="9340031" y="1268376"/>
                  <a:pt x="9326260" y="1277155"/>
                </a:cubicBezTo>
                <a:cubicBezTo>
                  <a:pt x="9234251" y="1284900"/>
                  <a:pt x="9225377" y="1258935"/>
                  <a:pt x="9144767" y="1264120"/>
                </a:cubicBezTo>
                <a:cubicBezTo>
                  <a:pt x="9159115" y="1310075"/>
                  <a:pt x="9066692" y="1304806"/>
                  <a:pt x="8976400" y="1326661"/>
                </a:cubicBezTo>
                <a:cubicBezTo>
                  <a:pt x="8931920" y="1325947"/>
                  <a:pt x="8871807" y="1351060"/>
                  <a:pt x="8828711" y="1346394"/>
                </a:cubicBezTo>
                <a:cubicBezTo>
                  <a:pt x="8809650" y="1326213"/>
                  <a:pt x="8718313" y="1358527"/>
                  <a:pt x="8695953" y="1346784"/>
                </a:cubicBezTo>
                <a:cubicBezTo>
                  <a:pt x="8694290" y="1355317"/>
                  <a:pt x="8661526" y="1349865"/>
                  <a:pt x="8652191" y="1345903"/>
                </a:cubicBezTo>
                <a:cubicBezTo>
                  <a:pt x="8641363" y="1349626"/>
                  <a:pt x="8603292" y="1341304"/>
                  <a:pt x="8591582" y="1341666"/>
                </a:cubicBezTo>
                <a:cubicBezTo>
                  <a:pt x="8568421" y="1323004"/>
                  <a:pt x="8565847" y="1352287"/>
                  <a:pt x="8537336" y="1341684"/>
                </a:cubicBezTo>
                <a:cubicBezTo>
                  <a:pt x="8524809" y="1348019"/>
                  <a:pt x="8445703" y="1377667"/>
                  <a:pt x="8416849" y="1367085"/>
                </a:cubicBezTo>
                <a:cubicBezTo>
                  <a:pt x="8350736" y="1379599"/>
                  <a:pt x="8346589" y="1391624"/>
                  <a:pt x="8278355" y="1386569"/>
                </a:cubicBezTo>
                <a:cubicBezTo>
                  <a:pt x="8268756" y="1398649"/>
                  <a:pt x="8183331" y="1371185"/>
                  <a:pt x="8197961" y="1392804"/>
                </a:cubicBezTo>
                <a:cubicBezTo>
                  <a:pt x="8175189" y="1391748"/>
                  <a:pt x="8158503" y="1383145"/>
                  <a:pt x="8171196" y="1397216"/>
                </a:cubicBezTo>
                <a:cubicBezTo>
                  <a:pt x="8141821" y="1397466"/>
                  <a:pt x="8125626" y="1386947"/>
                  <a:pt x="8087910" y="1386449"/>
                </a:cubicBezTo>
                <a:cubicBezTo>
                  <a:pt x="8029319" y="1362701"/>
                  <a:pt x="8020916" y="1407035"/>
                  <a:pt x="7974579" y="1383439"/>
                </a:cubicBezTo>
                <a:cubicBezTo>
                  <a:pt x="7912074" y="1402493"/>
                  <a:pt x="7841761" y="1389550"/>
                  <a:pt x="7768351" y="1395051"/>
                </a:cubicBezTo>
                <a:cubicBezTo>
                  <a:pt x="7741665" y="1390266"/>
                  <a:pt x="7663663" y="1410813"/>
                  <a:pt x="7635985" y="1386363"/>
                </a:cubicBezTo>
                <a:cubicBezTo>
                  <a:pt x="7646173" y="1415707"/>
                  <a:pt x="7542198" y="1378410"/>
                  <a:pt x="7466069" y="1377654"/>
                </a:cubicBezTo>
                <a:cubicBezTo>
                  <a:pt x="7427626" y="1403818"/>
                  <a:pt x="7337822" y="1398948"/>
                  <a:pt x="7355642" y="1407761"/>
                </a:cubicBezTo>
                <a:cubicBezTo>
                  <a:pt x="7270634" y="1390553"/>
                  <a:pt x="7306340" y="1403822"/>
                  <a:pt x="7215220" y="1397856"/>
                </a:cubicBezTo>
                <a:cubicBezTo>
                  <a:pt x="7175381" y="1421457"/>
                  <a:pt x="7122339" y="1428094"/>
                  <a:pt x="7082147" y="1406113"/>
                </a:cubicBezTo>
                <a:cubicBezTo>
                  <a:pt x="7040624" y="1425217"/>
                  <a:pt x="7029993" y="1391726"/>
                  <a:pt x="6987129" y="1404834"/>
                </a:cubicBezTo>
                <a:cubicBezTo>
                  <a:pt x="6953477" y="1411964"/>
                  <a:pt x="6957479" y="1421694"/>
                  <a:pt x="6907567" y="1419149"/>
                </a:cubicBezTo>
                <a:cubicBezTo>
                  <a:pt x="6863513" y="1408514"/>
                  <a:pt x="6803088" y="1434619"/>
                  <a:pt x="6748428" y="1420308"/>
                </a:cubicBezTo>
                <a:cubicBezTo>
                  <a:pt x="6728317" y="1416860"/>
                  <a:pt x="6666046" y="1417296"/>
                  <a:pt x="6654257" y="1424143"/>
                </a:cubicBezTo>
                <a:cubicBezTo>
                  <a:pt x="6641271" y="1425628"/>
                  <a:pt x="6626125" y="1423202"/>
                  <a:pt x="6620123" y="1430535"/>
                </a:cubicBezTo>
                <a:cubicBezTo>
                  <a:pt x="6610208" y="1439359"/>
                  <a:pt x="6564906" y="1425734"/>
                  <a:pt x="6571355" y="1436144"/>
                </a:cubicBezTo>
                <a:cubicBezTo>
                  <a:pt x="6539188" y="1426808"/>
                  <a:pt x="6513602" y="1445293"/>
                  <a:pt x="6486557" y="1449861"/>
                </a:cubicBezTo>
                <a:cubicBezTo>
                  <a:pt x="6461221" y="1440598"/>
                  <a:pt x="6429457" y="1459319"/>
                  <a:pt x="6370419" y="1461649"/>
                </a:cubicBezTo>
                <a:cubicBezTo>
                  <a:pt x="6342558" y="1450937"/>
                  <a:pt x="6330664" y="1463365"/>
                  <a:pt x="6278839" y="1449160"/>
                </a:cubicBezTo>
                <a:cubicBezTo>
                  <a:pt x="6277206" y="1450621"/>
                  <a:pt x="6275057" y="1451978"/>
                  <a:pt x="6272455" y="1453191"/>
                </a:cubicBezTo>
                <a:cubicBezTo>
                  <a:pt x="6257338" y="1460236"/>
                  <a:pt x="6230567" y="1460979"/>
                  <a:pt x="6212659" y="1454850"/>
                </a:cubicBezTo>
                <a:cubicBezTo>
                  <a:pt x="6130994" y="1436046"/>
                  <a:pt x="6135790" y="1448771"/>
                  <a:pt x="6069317" y="1445838"/>
                </a:cubicBezTo>
                <a:cubicBezTo>
                  <a:pt x="5994738" y="1444791"/>
                  <a:pt x="5975991" y="1456673"/>
                  <a:pt x="5878477" y="1439180"/>
                </a:cubicBezTo>
                <a:cubicBezTo>
                  <a:pt x="5870803" y="1447519"/>
                  <a:pt x="5859206" y="1448153"/>
                  <a:pt x="5838387" y="1444679"/>
                </a:cubicBezTo>
                <a:cubicBezTo>
                  <a:pt x="5802317" y="1444778"/>
                  <a:pt x="5810848" y="1465165"/>
                  <a:pt x="5771136" y="1453639"/>
                </a:cubicBezTo>
                <a:cubicBezTo>
                  <a:pt x="5780732" y="1464484"/>
                  <a:pt x="5704275" y="1459369"/>
                  <a:pt x="5724081" y="1470431"/>
                </a:cubicBezTo>
                <a:cubicBezTo>
                  <a:pt x="5703536" y="1480946"/>
                  <a:pt x="5687323" y="1464719"/>
                  <a:pt x="5666577" y="1473921"/>
                </a:cubicBezTo>
                <a:cubicBezTo>
                  <a:pt x="5640974" y="1476520"/>
                  <a:pt x="5678275" y="1461854"/>
                  <a:pt x="5649068" y="1461676"/>
                </a:cubicBezTo>
                <a:cubicBezTo>
                  <a:pt x="5614218" y="1463443"/>
                  <a:pt x="5608578" y="1443299"/>
                  <a:pt x="5588902" y="1469647"/>
                </a:cubicBezTo>
                <a:cubicBezTo>
                  <a:pt x="5550386" y="1464321"/>
                  <a:pt x="5546573" y="1476049"/>
                  <a:pt x="5498090" y="1483173"/>
                </a:cubicBezTo>
                <a:cubicBezTo>
                  <a:pt x="5475226" y="1477314"/>
                  <a:pt x="5459293" y="1480930"/>
                  <a:pt x="5444641" y="1487602"/>
                </a:cubicBezTo>
                <a:cubicBezTo>
                  <a:pt x="5395328" y="1487320"/>
                  <a:pt x="5353572" y="1498007"/>
                  <a:pt x="5299812" y="1503362"/>
                </a:cubicBezTo>
                <a:cubicBezTo>
                  <a:pt x="5238326" y="1497756"/>
                  <a:pt x="5303225" y="1514963"/>
                  <a:pt x="5245752" y="1520612"/>
                </a:cubicBezTo>
                <a:cubicBezTo>
                  <a:pt x="5190753" y="1507732"/>
                  <a:pt x="5205712" y="1518627"/>
                  <a:pt x="5177807" y="1526802"/>
                </a:cubicBezTo>
                <a:lnTo>
                  <a:pt x="5113910" y="1533205"/>
                </a:lnTo>
                <a:lnTo>
                  <a:pt x="5059484" y="1546802"/>
                </a:lnTo>
                <a:lnTo>
                  <a:pt x="5038524" y="1545675"/>
                </a:lnTo>
                <a:lnTo>
                  <a:pt x="5026564" y="1545376"/>
                </a:lnTo>
                <a:cubicBezTo>
                  <a:pt x="5006873" y="1544046"/>
                  <a:pt x="4987701" y="1552900"/>
                  <a:pt x="4969433" y="1550865"/>
                </a:cubicBezTo>
                <a:cubicBezTo>
                  <a:pt x="4943627" y="1555066"/>
                  <a:pt x="4892754" y="1568818"/>
                  <a:pt x="4871726" y="1570584"/>
                </a:cubicBezTo>
                <a:cubicBezTo>
                  <a:pt x="4863638" y="1570310"/>
                  <a:pt x="4846771" y="1559566"/>
                  <a:pt x="4843267" y="1561459"/>
                </a:cubicBezTo>
                <a:lnTo>
                  <a:pt x="4821058" y="1553078"/>
                </a:lnTo>
                <a:lnTo>
                  <a:pt x="4791466" y="1561324"/>
                </a:lnTo>
                <a:lnTo>
                  <a:pt x="4784247" y="1562342"/>
                </a:lnTo>
                <a:cubicBezTo>
                  <a:pt x="4770593" y="1574121"/>
                  <a:pt x="4776816" y="1558072"/>
                  <a:pt x="4739309" y="1553948"/>
                </a:cubicBezTo>
                <a:cubicBezTo>
                  <a:pt x="4684311" y="1578213"/>
                  <a:pt x="4712803" y="1566697"/>
                  <a:pt x="4697562" y="1551206"/>
                </a:cubicBezTo>
                <a:lnTo>
                  <a:pt x="4650737" y="1537381"/>
                </a:lnTo>
                <a:cubicBezTo>
                  <a:pt x="4628208" y="1530633"/>
                  <a:pt x="4609654" y="1567617"/>
                  <a:pt x="4583150" y="1529064"/>
                </a:cubicBezTo>
                <a:cubicBezTo>
                  <a:pt x="4575879" y="1527088"/>
                  <a:pt x="4527005" y="1532552"/>
                  <a:pt x="4521734" y="1529359"/>
                </a:cubicBezTo>
                <a:cubicBezTo>
                  <a:pt x="4457980" y="1517590"/>
                  <a:pt x="4465052" y="1532003"/>
                  <a:pt x="4382398" y="1534108"/>
                </a:cubicBezTo>
                <a:cubicBezTo>
                  <a:pt x="4347480" y="1506889"/>
                  <a:pt x="4310783" y="1494709"/>
                  <a:pt x="4221826" y="1500972"/>
                </a:cubicBezTo>
                <a:cubicBezTo>
                  <a:pt x="4174471" y="1526598"/>
                  <a:pt x="4136675" y="1542031"/>
                  <a:pt x="4096601" y="1521563"/>
                </a:cubicBezTo>
                <a:cubicBezTo>
                  <a:pt x="4015086" y="1550501"/>
                  <a:pt x="3986123" y="1519347"/>
                  <a:pt x="4002441" y="1528912"/>
                </a:cubicBezTo>
                <a:cubicBezTo>
                  <a:pt x="3967120" y="1539744"/>
                  <a:pt x="3931774" y="1526729"/>
                  <a:pt x="3833906" y="1516637"/>
                </a:cubicBezTo>
                <a:cubicBezTo>
                  <a:pt x="3781438" y="1538249"/>
                  <a:pt x="3822855" y="1526006"/>
                  <a:pt x="3763845" y="1501782"/>
                </a:cubicBezTo>
                <a:cubicBezTo>
                  <a:pt x="3734533" y="1525292"/>
                  <a:pt x="3677359" y="1524487"/>
                  <a:pt x="3673583" y="1501471"/>
                </a:cubicBezTo>
                <a:cubicBezTo>
                  <a:pt x="3663687" y="1502855"/>
                  <a:pt x="3650245" y="1528777"/>
                  <a:pt x="3640771" y="1531025"/>
                </a:cubicBezTo>
                <a:lnTo>
                  <a:pt x="3576170" y="1516288"/>
                </a:lnTo>
                <a:lnTo>
                  <a:pt x="3540258" y="1516976"/>
                </a:lnTo>
                <a:lnTo>
                  <a:pt x="3522853" y="1538044"/>
                </a:lnTo>
                <a:lnTo>
                  <a:pt x="3480929" y="1526739"/>
                </a:lnTo>
                <a:cubicBezTo>
                  <a:pt x="3469671" y="1527693"/>
                  <a:pt x="3444273" y="1543724"/>
                  <a:pt x="3430805" y="1542521"/>
                </a:cubicBezTo>
                <a:cubicBezTo>
                  <a:pt x="3386352" y="1529947"/>
                  <a:pt x="3347457" y="1537200"/>
                  <a:pt x="3292707" y="1520490"/>
                </a:cubicBezTo>
                <a:cubicBezTo>
                  <a:pt x="3271897" y="1516147"/>
                  <a:pt x="3203347" y="1513732"/>
                  <a:pt x="3187872" y="1519991"/>
                </a:cubicBezTo>
                <a:cubicBezTo>
                  <a:pt x="3173062" y="1520872"/>
                  <a:pt x="3157325" y="1517771"/>
                  <a:pt x="3148026" y="1524777"/>
                </a:cubicBezTo>
                <a:cubicBezTo>
                  <a:pt x="3133878" y="1533085"/>
                  <a:pt x="3089156" y="1517485"/>
                  <a:pt x="3092394" y="1528115"/>
                </a:cubicBezTo>
                <a:cubicBezTo>
                  <a:pt x="3060512" y="1517374"/>
                  <a:pt x="3025593" y="1534558"/>
                  <a:pt x="2994200" y="1537857"/>
                </a:cubicBezTo>
                <a:cubicBezTo>
                  <a:pt x="2969798" y="1527501"/>
                  <a:pt x="2927999" y="1544636"/>
                  <a:pt x="2862301" y="1544250"/>
                </a:cubicBezTo>
                <a:cubicBezTo>
                  <a:pt x="2835658" y="1532340"/>
                  <a:pt x="2818008" y="1544135"/>
                  <a:pt x="2766335" y="1527662"/>
                </a:cubicBezTo>
                <a:cubicBezTo>
                  <a:pt x="2764004" y="1529036"/>
                  <a:pt x="2761142" y="1530285"/>
                  <a:pt x="2757836" y="1531371"/>
                </a:cubicBezTo>
                <a:cubicBezTo>
                  <a:pt x="2738633" y="1537675"/>
                  <a:pt x="2708957" y="1537188"/>
                  <a:pt x="2691555" y="1530283"/>
                </a:cubicBezTo>
                <a:cubicBezTo>
                  <a:pt x="2608810" y="1507878"/>
                  <a:pt x="2611304" y="1510787"/>
                  <a:pt x="2539383" y="1504835"/>
                </a:cubicBezTo>
                <a:cubicBezTo>
                  <a:pt x="2457862" y="1500384"/>
                  <a:pt x="2478670" y="1542474"/>
                  <a:pt x="2378036" y="1520645"/>
                </a:cubicBezTo>
                <a:cubicBezTo>
                  <a:pt x="2366529" y="1528574"/>
                  <a:pt x="2341629" y="1515421"/>
                  <a:pt x="2320049" y="1511019"/>
                </a:cubicBezTo>
                <a:cubicBezTo>
                  <a:pt x="2280399" y="1509467"/>
                  <a:pt x="2278267" y="1522148"/>
                  <a:pt x="2238909" y="1508888"/>
                </a:cubicBezTo>
                <a:cubicBezTo>
                  <a:pt x="2245444" y="1520095"/>
                  <a:pt x="2163364" y="1519472"/>
                  <a:pt x="2181031" y="1531361"/>
                </a:cubicBezTo>
                <a:cubicBezTo>
                  <a:pt x="2154585" y="1540861"/>
                  <a:pt x="2138796" y="1516056"/>
                  <a:pt x="2112613" y="1524245"/>
                </a:cubicBezTo>
                <a:cubicBezTo>
                  <a:pt x="2083537" y="1525655"/>
                  <a:pt x="2078233" y="1524725"/>
                  <a:pt x="2046221" y="1523212"/>
                </a:cubicBezTo>
                <a:cubicBezTo>
                  <a:pt x="2007296" y="1523373"/>
                  <a:pt x="2032394" y="1491187"/>
                  <a:pt x="2001057" y="1516449"/>
                </a:cubicBezTo>
                <a:cubicBezTo>
                  <a:pt x="1960724" y="1509398"/>
                  <a:pt x="1976058" y="1528820"/>
                  <a:pt x="1920184" y="1533676"/>
                </a:cubicBezTo>
                <a:cubicBezTo>
                  <a:pt x="1897238" y="1526813"/>
                  <a:pt x="1877505" y="1527174"/>
                  <a:pt x="1835994" y="1527678"/>
                </a:cubicBezTo>
                <a:cubicBezTo>
                  <a:pt x="1794483" y="1528182"/>
                  <a:pt x="1726077" y="1533693"/>
                  <a:pt x="1671119" y="1536701"/>
                </a:cubicBezTo>
                <a:cubicBezTo>
                  <a:pt x="1605663" y="1528324"/>
                  <a:pt x="1630763" y="1553523"/>
                  <a:pt x="1565556" y="1556503"/>
                </a:cubicBezTo>
                <a:cubicBezTo>
                  <a:pt x="1501959" y="1539013"/>
                  <a:pt x="1462468" y="1572800"/>
                  <a:pt x="1407755" y="1571444"/>
                </a:cubicBezTo>
                <a:cubicBezTo>
                  <a:pt x="1319286" y="1555448"/>
                  <a:pt x="1429251" y="1585263"/>
                  <a:pt x="1291872" y="1579471"/>
                </a:cubicBezTo>
                <a:cubicBezTo>
                  <a:pt x="1284192" y="1576816"/>
                  <a:pt x="1243590" y="1599390"/>
                  <a:pt x="1245251" y="1603018"/>
                </a:cubicBezTo>
                <a:cubicBezTo>
                  <a:pt x="1236562" y="1601891"/>
                  <a:pt x="1184091" y="1586977"/>
                  <a:pt x="1181938" y="1592789"/>
                </a:cubicBezTo>
                <a:cubicBezTo>
                  <a:pt x="1138153" y="1593474"/>
                  <a:pt x="1130439" y="1578153"/>
                  <a:pt x="1091432" y="1571003"/>
                </a:cubicBezTo>
                <a:cubicBezTo>
                  <a:pt x="1007000" y="1580980"/>
                  <a:pt x="1001377" y="1557850"/>
                  <a:pt x="940355" y="1560638"/>
                </a:cubicBezTo>
                <a:cubicBezTo>
                  <a:pt x="891367" y="1572083"/>
                  <a:pt x="924846" y="1558773"/>
                  <a:pt x="868264" y="1566392"/>
                </a:cubicBezTo>
                <a:cubicBezTo>
                  <a:pt x="848640" y="1547574"/>
                  <a:pt x="814997" y="1568391"/>
                  <a:pt x="792765" y="1563102"/>
                </a:cubicBezTo>
                <a:cubicBezTo>
                  <a:pt x="758082" y="1585102"/>
                  <a:pt x="689950" y="1563038"/>
                  <a:pt x="653153" y="1563516"/>
                </a:cubicBezTo>
                <a:cubicBezTo>
                  <a:pt x="591300" y="1567692"/>
                  <a:pt x="576686" y="1582565"/>
                  <a:pt x="541933" y="1561051"/>
                </a:cubicBezTo>
                <a:cubicBezTo>
                  <a:pt x="537775" y="1570056"/>
                  <a:pt x="508236" y="1570304"/>
                  <a:pt x="472797" y="1568904"/>
                </a:cubicBezTo>
                <a:cubicBezTo>
                  <a:pt x="458898" y="1573560"/>
                  <a:pt x="425270" y="1567476"/>
                  <a:pt x="396059" y="1560970"/>
                </a:cubicBezTo>
                <a:cubicBezTo>
                  <a:pt x="431016" y="1548467"/>
                  <a:pt x="332180" y="1575204"/>
                  <a:pt x="336819" y="1560892"/>
                </a:cubicBezTo>
                <a:cubicBezTo>
                  <a:pt x="292157" y="1552383"/>
                  <a:pt x="263346" y="1557575"/>
                  <a:pt x="267163" y="1531913"/>
                </a:cubicBezTo>
                <a:cubicBezTo>
                  <a:pt x="253228" y="1516946"/>
                  <a:pt x="198100" y="1540864"/>
                  <a:pt x="196644" y="1524565"/>
                </a:cubicBezTo>
                <a:cubicBezTo>
                  <a:pt x="172602" y="1535342"/>
                  <a:pt x="127394" y="1518578"/>
                  <a:pt x="86819" y="1519517"/>
                </a:cubicBezTo>
                <a:cubicBezTo>
                  <a:pt x="78537" y="1512257"/>
                  <a:pt x="69224" y="1512723"/>
                  <a:pt x="53369" y="1516853"/>
                </a:cubicBezTo>
                <a:cubicBezTo>
                  <a:pt x="37131" y="1517503"/>
                  <a:pt x="19976" y="1516838"/>
                  <a:pt x="2359" y="1515247"/>
                </a:cubicBezTo>
                <a:lnTo>
                  <a:pt x="0" y="1514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703F3A-55CD-EDFF-1DE5-8048B9BB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13" y="1118473"/>
            <a:ext cx="6693294" cy="1037867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Verdana"/>
              </a:rPr>
              <a:t>Hnací síly dle TA (Berne)</a:t>
            </a:r>
            <a:endParaRPr lang="cs-CZ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B24A3A03-2C4E-45B5-B388-FAD638CDF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2411" y="662268"/>
            <a:ext cx="1280813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755BE9-02F8-838E-CA99-4D60E99AE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95" y="2924174"/>
            <a:ext cx="7561279" cy="37416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cs-CZ" sz="1400">
                <a:ea typeface="+mn-lt"/>
                <a:cs typeface="+mn-lt"/>
              </a:rPr>
              <a:t>Transakční analýza je psychoterapeutická a poradenská metoda založená na teorii Erica Berneho. </a:t>
            </a:r>
          </a:p>
          <a:p>
            <a:r>
              <a:rPr lang="cs-CZ" sz="1400">
                <a:ea typeface="+mn-lt"/>
                <a:cs typeface="+mn-lt"/>
              </a:rPr>
              <a:t>Jedním z klíčových konceptů TA jsou tzv. "drivers" nebo "síly - poháněči" (v originále "injunctions"), což jsou nepřímé a často skryté zprávy, které lidé internalizují během dětství od významných osob ve svém životě (např. rodičů). Tyto "drivers" ovlivňují chování a myšlení dospělých, často v podobě omezení nebo nutkání k určitému chování. </a:t>
            </a:r>
          </a:p>
          <a:p>
            <a:r>
              <a:rPr lang="cs-CZ" sz="1400">
                <a:ea typeface="+mn-lt"/>
                <a:cs typeface="+mn-lt"/>
              </a:rPr>
              <a:t>Zde je přehled pěti základních "drivers", jak jsou často uváděny v kontextu transakční analýzy: </a:t>
            </a:r>
          </a:p>
          <a:p>
            <a:pPr lvl="1"/>
            <a:r>
              <a:rPr lang="cs-CZ" sz="1400" b="1">
                <a:ea typeface="+mn-lt"/>
                <a:cs typeface="+mn-lt"/>
              </a:rPr>
              <a:t>Buď dokonalý</a:t>
            </a:r>
            <a:r>
              <a:rPr lang="cs-CZ" sz="1400">
                <a:ea typeface="+mn-lt"/>
                <a:cs typeface="+mn-lt"/>
              </a:rPr>
              <a:t> ("Be Perfect"): - Lidé s tímto "driverem" cítí potřebu dělat věci perfektně a bezchybně. - Mohou mít tendenci k perfekcionismu a mohou se vyhýbat rizikům kvůli strachu z chyb. </a:t>
            </a:r>
          </a:p>
          <a:p>
            <a:pPr lvl="1"/>
            <a:r>
              <a:rPr lang="cs-CZ" sz="1400" b="1">
                <a:ea typeface="+mn-lt"/>
                <a:cs typeface="+mn-lt"/>
              </a:rPr>
              <a:t>Pospěš si</a:t>
            </a:r>
            <a:r>
              <a:rPr lang="cs-CZ" sz="1400">
                <a:ea typeface="+mn-lt"/>
                <a:cs typeface="+mn-lt"/>
              </a:rPr>
              <a:t> ("Hurry Up"): - Lidé s tímto "driverem" se cítí pod tlakem, aby jednali rychle a bývají netrpěliví. - Mohou mít tendenci skákat z úkolu na úkol a mít problémy s uvolněním a relaxací. </a:t>
            </a:r>
          </a:p>
          <a:p>
            <a:pPr lvl="1"/>
            <a:r>
              <a:rPr lang="cs-CZ" sz="1400" b="1">
                <a:ea typeface="+mn-lt"/>
                <a:cs typeface="+mn-lt"/>
              </a:rPr>
              <a:t>Snaž se</a:t>
            </a:r>
            <a:r>
              <a:rPr lang="cs-CZ" sz="1400">
                <a:ea typeface="+mn-lt"/>
                <a:cs typeface="+mn-lt"/>
              </a:rPr>
              <a:t> ("Please Others" nebo "Try Hard"): - Lidé s tímto "driverem" cítí potřebu uspokojovat ostatní a často hledají schválení. - Mohou mít tendenci ignorovat vlastní potřeby na úkor potřeb ostatních. </a:t>
            </a:r>
          </a:p>
          <a:p>
            <a:pPr lvl="1"/>
            <a:r>
              <a:rPr lang="cs-CZ" sz="1400" b="1">
                <a:ea typeface="+mn-lt"/>
                <a:cs typeface="+mn-lt"/>
              </a:rPr>
              <a:t>Buď silný</a:t>
            </a:r>
            <a:r>
              <a:rPr lang="cs-CZ" sz="1400">
                <a:ea typeface="+mn-lt"/>
                <a:cs typeface="+mn-lt"/>
              </a:rPr>
              <a:t> ("Be Strong"): - Lidé s tímto "driverem" cítí potřebu ukazovat se silní a nezávislí. - Mohou se vyhýbat vyjadřování svých skutečných pocitů a mohou mít potíže s žádáním o pomoc. </a:t>
            </a:r>
          </a:p>
          <a:p>
            <a:pPr lvl="1"/>
            <a:r>
              <a:rPr lang="cs-CZ" sz="1400" b="1">
                <a:ea typeface="+mn-lt"/>
                <a:cs typeface="+mn-lt"/>
              </a:rPr>
              <a:t>Buď opatrný</a:t>
            </a:r>
            <a:r>
              <a:rPr lang="cs-CZ" sz="1400">
                <a:ea typeface="+mn-lt"/>
                <a:cs typeface="+mn-lt"/>
              </a:rPr>
              <a:t> ("</a:t>
            </a:r>
            <a:r>
              <a:rPr lang="cs-CZ" sz="1400" err="1">
                <a:ea typeface="+mn-lt"/>
                <a:cs typeface="+mn-lt"/>
              </a:rPr>
              <a:t>Be</a:t>
            </a:r>
            <a:r>
              <a:rPr lang="cs-CZ" sz="1400">
                <a:ea typeface="+mn-lt"/>
                <a:cs typeface="+mn-lt"/>
              </a:rPr>
              <a:t> </a:t>
            </a:r>
            <a:r>
              <a:rPr lang="cs-CZ" sz="1400" err="1">
                <a:ea typeface="+mn-lt"/>
                <a:cs typeface="+mn-lt"/>
              </a:rPr>
              <a:t>Careful</a:t>
            </a:r>
            <a:r>
              <a:rPr lang="cs-CZ" sz="1400">
                <a:ea typeface="+mn-lt"/>
                <a:cs typeface="+mn-lt"/>
              </a:rPr>
              <a:t>"): - Lidé s tímto "driverem" se cítí, že musí být opatrní ve svém jednání a rozhodování. - Mohou být příliš opatrní a vyhýbat se rizikům nebo novým situacím. </a:t>
            </a:r>
            <a:endParaRPr lang="cs-CZ" sz="1400">
              <a:ea typeface="Verdana"/>
              <a:cs typeface="+mn-lt"/>
            </a:endParaRPr>
          </a:p>
          <a:p>
            <a:pPr marL="228600" lvl="1">
              <a:spcBef>
                <a:spcPts val="1000"/>
              </a:spcBef>
            </a:pPr>
            <a:r>
              <a:rPr lang="cs-CZ" sz="1400">
                <a:ea typeface="+mn-lt"/>
                <a:cs typeface="+mn-lt"/>
              </a:rPr>
              <a:t>Pochopení a rozpoznání těchto "drivers" v sobě může jednotlivcům pomoci identifikovat omezující vzorce chování a myšlení a pracovat na jejich změně. V kontextu transakční analýzy je jedním z hlavních cílů terapie pomoci klientům pochopit a změnit tyto omezující vzorce, aby mohli žít plnější a svobodnější život.</a:t>
            </a:r>
          </a:p>
        </p:txBody>
      </p:sp>
    </p:spTree>
    <p:extLst>
      <p:ext uri="{BB962C8B-B14F-4D97-AF65-F5344CB8AC3E}">
        <p14:creationId xmlns:p14="http://schemas.microsoft.com/office/powerpoint/2010/main" val="933187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F3C2D4-F3E7-791B-B5B9-201F83FA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cs-CZ">
                <a:ea typeface="Verdana"/>
              </a:rPr>
              <a:t>Velká pětka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46F2B-6314-038F-33A7-54557AA7D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400">
                <a:latin typeface="Segoe UI"/>
                <a:cs typeface="Segoe UI"/>
              </a:rPr>
              <a:t>Big </a:t>
            </a:r>
            <a:r>
              <a:rPr lang="cs-CZ" sz="1400" err="1">
                <a:latin typeface="Segoe UI"/>
                <a:cs typeface="Segoe UI"/>
              </a:rPr>
              <a:t>five</a:t>
            </a:r>
            <a:r>
              <a:rPr lang="cs-CZ" sz="1400">
                <a:latin typeface="Segoe UI"/>
                <a:cs typeface="Segoe UI"/>
              </a:rPr>
              <a:t> test neboli v překladu Velká pětka je </a:t>
            </a:r>
            <a:r>
              <a:rPr lang="cs-CZ" sz="1400" b="1">
                <a:latin typeface="Segoe UI"/>
                <a:cs typeface="Segoe UI"/>
              </a:rPr>
              <a:t>osobnostní test</a:t>
            </a:r>
            <a:r>
              <a:rPr lang="cs-CZ" sz="1400">
                <a:latin typeface="Segoe UI"/>
                <a:cs typeface="Segoe UI"/>
              </a:rPr>
              <a:t>, který má 5 rozměrů osobnosti: extraverzi (jak moc je testovaný člověk společenský, aktivní a energický), přívětivost (jak moc testovaný člověk umí být soucitný, přátelský, velkorysí, nápomocný ostatním), svědomitost (jak moc je testovaný člověk náročný a spolehlivý), neurotismus (jak moc je testovaný člověk vyrovnaný, odolný proti psychické zátěži) a otevřenost vůči zkušenosti (jak moc je testovaný člověk otevřený vůči zkušenosti, tolerantní).</a:t>
            </a:r>
            <a:endParaRPr lang="cs-CZ" sz="1400"/>
          </a:p>
        </p:txBody>
      </p:sp>
      <p:pic>
        <p:nvPicPr>
          <p:cNvPr id="16" name="Picture 4" descr="Dřevěný robot nad bílým pozadím">
            <a:extLst>
              <a:ext uri="{FF2B5EF4-FFF2-40B4-BE49-F238E27FC236}">
                <a16:creationId xmlns:a16="http://schemas.microsoft.com/office/drawing/2014/main" id="{72C21BBD-D1B1-B910-47AA-1312F3DC1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0" r="48832"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3598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0C4D6A-29A7-F6BE-2979-1CFB5461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cs-CZ" sz="3500">
                <a:cs typeface="Calibri Light"/>
              </a:rPr>
              <a:t>Otázky?</a:t>
            </a:r>
            <a:endParaRPr lang="cs-CZ" sz="3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0EA37-284E-133F-B0BC-CCB8205C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cs-CZ" sz="1700">
                <a:ea typeface="Verdana"/>
              </a:rPr>
              <a:t>Děkuji za pozornost!</a:t>
            </a:r>
            <a:endParaRPr lang="cs-CZ" sz="1700"/>
          </a:p>
        </p:txBody>
      </p:sp>
      <p:pic>
        <p:nvPicPr>
          <p:cNvPr id="5" name="Picture 4" descr="Žlutý otazník">
            <a:extLst>
              <a:ext uri="{FF2B5EF4-FFF2-40B4-BE49-F238E27FC236}">
                <a16:creationId xmlns:a16="http://schemas.microsoft.com/office/drawing/2014/main" id="{1FE5E2C3-54F2-0023-FF74-108376E7A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03" r="10544" b="-3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3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Reflexe-po-jednání /</a:t>
            </a:r>
            <a:r>
              <a:rPr lang="cs-CZ" b="1" err="1"/>
              <a:t>tech</a:t>
            </a:r>
            <a:r>
              <a:rPr lang="cs-CZ" b="1"/>
              <a:t>. racionalita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0" cy="4051437"/>
          </a:xfrm>
        </p:spPr>
        <p:txBody>
          <a:bodyPr>
            <a:noAutofit/>
          </a:bodyPr>
          <a:lstStyle/>
          <a:p>
            <a:r>
              <a:rPr lang="cs-CZ" sz="1400"/>
              <a:t>Cílem je tvorba objektivních znalostí - </a:t>
            </a:r>
            <a:r>
              <a:rPr lang="cs-CZ" sz="1400" b="1" u="sng"/>
              <a:t>modelů</a:t>
            </a:r>
            <a:r>
              <a:rPr lang="cs-CZ" sz="1400"/>
              <a:t>, které lze opakovaně využívat. </a:t>
            </a:r>
          </a:p>
          <a:p>
            <a:r>
              <a:rPr lang="cs-CZ" sz="1400"/>
              <a:t>R-po-j je </a:t>
            </a:r>
            <a:r>
              <a:rPr lang="cs-CZ" sz="1400" b="1" u="sng"/>
              <a:t>jednorázová aktivita</a:t>
            </a:r>
            <a:r>
              <a:rPr lang="cs-CZ" sz="1400"/>
              <a:t>, která následuje po setkání s klientem. </a:t>
            </a:r>
          </a:p>
          <a:p>
            <a:r>
              <a:rPr lang="cs-CZ" sz="1400"/>
              <a:t>Reflexe zkušeností, </a:t>
            </a:r>
            <a:r>
              <a:rPr lang="cs-CZ" sz="1400" b="1" u="sng"/>
              <a:t>zvědomování</a:t>
            </a:r>
            <a:r>
              <a:rPr lang="cs-CZ" sz="1400"/>
              <a:t> a průběžné chápání opak. se jevů. </a:t>
            </a:r>
          </a:p>
          <a:p>
            <a:r>
              <a:rPr lang="cs-CZ" sz="1400"/>
              <a:t>Pracovník vede </a:t>
            </a:r>
            <a:r>
              <a:rPr lang="cs-CZ" sz="1400" b="1" u="sng"/>
              <a:t>deník zkušeností</a:t>
            </a:r>
            <a:r>
              <a:rPr lang="cs-CZ" sz="1400"/>
              <a:t>, hovořit o svých zážitcích, názorech v sup. </a:t>
            </a:r>
          </a:p>
          <a:p>
            <a:r>
              <a:rPr lang="cs-CZ" sz="1400"/>
              <a:t>SP zkoumá, </a:t>
            </a:r>
            <a:r>
              <a:rPr lang="cs-CZ" sz="1400" b="1" u="sng"/>
              <a:t>proč jednal, jak jednal, co se stalo</a:t>
            </a:r>
            <a:r>
              <a:rPr lang="cs-CZ" sz="1400"/>
              <a:t>, a zvažuje další strategii.</a:t>
            </a:r>
          </a:p>
          <a:p>
            <a:r>
              <a:rPr lang="cs-CZ" sz="1400"/>
              <a:t>Na základě explicitně formulovaných poznatků si pak pracovník vytváří vzorce, </a:t>
            </a:r>
            <a:r>
              <a:rPr lang="cs-CZ" sz="1400" b="1" u="sng"/>
              <a:t>modely</a:t>
            </a:r>
            <a:r>
              <a:rPr lang="cs-CZ" sz="1400"/>
              <a:t>, které mu usnadní vhled do situace a nabídnou i možné postupy v jeho práci. </a:t>
            </a:r>
          </a:p>
          <a:p>
            <a:r>
              <a:rPr lang="cs-CZ" sz="1400"/>
              <a:t>Z tohoto </a:t>
            </a:r>
            <a:r>
              <a:rPr lang="cs-CZ" sz="1400" b="1" u="sng"/>
              <a:t>repertoáru</a:t>
            </a:r>
            <a:r>
              <a:rPr lang="cs-CZ" sz="1400"/>
              <a:t> dílčích možností i propracovaných strategií řešení komplexních životních situací pak pracovník vybírá vzhledem k aktuální situaci a jejímu kontextu přiměřený postup. </a:t>
            </a:r>
          </a:p>
          <a:p>
            <a:r>
              <a:rPr lang="cs-CZ" sz="1400"/>
              <a:t>Vychází z </a:t>
            </a:r>
            <a:r>
              <a:rPr lang="cs-CZ" sz="1400" b="1" u="sng"/>
              <a:t>pozitivistických představ o poznání</a:t>
            </a:r>
            <a:r>
              <a:rPr lang="cs-CZ" sz="1400"/>
              <a:t> a je podle něj odrazem paradigmatu, které nedokázalo vyřešit dilema </a:t>
            </a:r>
            <a:r>
              <a:rPr lang="cs-CZ" sz="1400" b="1" u="sng"/>
              <a:t>rigoróznosti a relevantnosti</a:t>
            </a:r>
            <a:r>
              <a:rPr lang="cs-CZ" sz="1400"/>
              <a:t>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9018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2D1D9A-CB13-6F36-AC6D-8A84BB62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45" y="1070800"/>
            <a:ext cx="2954766" cy="5583126"/>
          </a:xfrm>
        </p:spPr>
        <p:txBody>
          <a:bodyPr>
            <a:normAutofit/>
          </a:bodyPr>
          <a:lstStyle/>
          <a:p>
            <a:pPr algn="r"/>
            <a:r>
              <a:rPr lang="cs-CZ" sz="7000">
                <a:ea typeface="Verdana"/>
              </a:rPr>
              <a:t>Obsah</a:t>
            </a:r>
            <a:endParaRPr lang="cs-CZ" sz="7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2FE4500-395F-2750-1273-84E793F54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37294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549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Cvičení 2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Vede/vedl někdo deník z praxe? Jakou s tím učinil zkušenost?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6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Reflexe-při-jednání/ sociální vědy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/>
              <a:t>R-při-j je snaha </a:t>
            </a:r>
            <a:r>
              <a:rPr lang="cs-CZ" sz="1200" b="1" u="sng"/>
              <a:t>sledovat průběžně pocity i koncepty</a:t>
            </a:r>
            <a:r>
              <a:rPr lang="cs-CZ" sz="1200"/>
              <a:t>, které jednání ovlivňují. </a:t>
            </a:r>
          </a:p>
          <a:p>
            <a:r>
              <a:rPr lang="cs-CZ" sz="1200"/>
              <a:t>R-při-j je </a:t>
            </a:r>
            <a:r>
              <a:rPr lang="cs-CZ" sz="1200" err="1"/>
              <a:t>tvůr</a:t>
            </a:r>
            <a:r>
              <a:rPr lang="cs-CZ" sz="1200"/>
              <a:t>. proces, který umožňuje </a:t>
            </a:r>
            <a:r>
              <a:rPr lang="cs-CZ" sz="1200" b="1" u="sng"/>
              <a:t>získat situační pohled</a:t>
            </a:r>
            <a:r>
              <a:rPr lang="cs-CZ" sz="1200"/>
              <a:t>, aby mohl jednat.</a:t>
            </a:r>
          </a:p>
          <a:p>
            <a:r>
              <a:rPr lang="cs-CZ" sz="1200"/>
              <a:t>Průběžná R umožňuje </a:t>
            </a:r>
            <a:r>
              <a:rPr lang="cs-CZ" sz="1200" b="1" u="sng"/>
              <a:t>integrovat nejistotu i konstantní změnu</a:t>
            </a:r>
            <a:r>
              <a:rPr lang="cs-CZ" sz="1200"/>
              <a:t> jako součást procesu. </a:t>
            </a:r>
          </a:p>
          <a:p>
            <a:r>
              <a:rPr lang="cs-CZ" sz="1200"/>
              <a:t>SP reflektuje ale nejen změny v situaci, ale zaměřuje se i na své </a:t>
            </a:r>
            <a:r>
              <a:rPr lang="cs-CZ" sz="1200" b="1" u="sng" err="1"/>
              <a:t>předporozumění</a:t>
            </a:r>
            <a:r>
              <a:rPr lang="cs-CZ" sz="1200"/>
              <a:t>.</a:t>
            </a:r>
          </a:p>
          <a:p>
            <a:r>
              <a:rPr lang="cs-CZ" sz="1200"/>
              <a:t>R-při-j také přispívá podle Schöna k </a:t>
            </a:r>
            <a:r>
              <a:rPr lang="cs-CZ" sz="1200" b="1" u="sng"/>
              <a:t>integraci teorie s praxí</a:t>
            </a:r>
            <a:r>
              <a:rPr lang="cs-CZ" sz="1200"/>
              <a:t>. </a:t>
            </a:r>
          </a:p>
          <a:p>
            <a:r>
              <a:rPr lang="cs-CZ" sz="1200"/>
              <a:t>SP  nevnímá K „čistě“, má své zkušenosti a své referenční (hodnot., </a:t>
            </a:r>
            <a:r>
              <a:rPr lang="cs-CZ" sz="1200" err="1"/>
              <a:t>teor</a:t>
            </a:r>
            <a:r>
              <a:rPr lang="cs-CZ" sz="1200"/>
              <a:t>.) rámce. </a:t>
            </a:r>
          </a:p>
          <a:p>
            <a:r>
              <a:rPr lang="cs-CZ" sz="1200"/>
              <a:t>SP mohou využít </a:t>
            </a:r>
            <a:r>
              <a:rPr lang="cs-CZ" sz="1200" b="1" u="sng"/>
              <a:t>zažité postupy a části teorií</a:t>
            </a:r>
            <a:r>
              <a:rPr lang="cs-CZ" sz="1200"/>
              <a:t>, které se vynořují z paměti.  </a:t>
            </a:r>
          </a:p>
          <a:p>
            <a:r>
              <a:rPr lang="cs-CZ" sz="1200"/>
              <a:t>Během nových situací, má SP provádět </a:t>
            </a:r>
            <a:r>
              <a:rPr lang="cs-CZ" sz="1200" b="1" u="sng"/>
              <a:t>praktické experimenty</a:t>
            </a:r>
            <a:r>
              <a:rPr lang="cs-CZ" sz="1200" i="1"/>
              <a:t>. </a:t>
            </a:r>
          </a:p>
          <a:p>
            <a:r>
              <a:rPr lang="cs-CZ" sz="1200"/>
              <a:t>SP nemůže disponovat </a:t>
            </a:r>
            <a:r>
              <a:rPr lang="cs-CZ" sz="1200" b="1" u="sng"/>
              <a:t>plným </a:t>
            </a:r>
            <a:r>
              <a:rPr lang="cs-CZ" sz="1200" b="1" u="sng" err="1"/>
              <a:t>porozum</a:t>
            </a:r>
            <a:r>
              <a:rPr lang="cs-CZ" sz="1200" b="1" u="sng"/>
              <a:t>.</a:t>
            </a:r>
            <a:r>
              <a:rPr lang="cs-CZ" sz="1200"/>
              <a:t> ŽS klienta ještě před tím, než jedná. </a:t>
            </a:r>
          </a:p>
          <a:p>
            <a:r>
              <a:rPr lang="cs-CZ" sz="1200"/>
              <a:t>Schön odmítl nadřazenost </a:t>
            </a:r>
            <a:r>
              <a:rPr lang="cs-CZ" sz="1200" b="1" u="sng"/>
              <a:t>akad. forem poznání</a:t>
            </a:r>
            <a:r>
              <a:rPr lang="cs-CZ" sz="1200"/>
              <a:t> a možnost jejich jednoduché </a:t>
            </a:r>
            <a:r>
              <a:rPr lang="cs-CZ" sz="1100"/>
              <a:t>aplikace</a:t>
            </a:r>
            <a:r>
              <a:rPr lang="cs-CZ" sz="1200"/>
              <a:t> v praxi. </a:t>
            </a:r>
          </a:p>
          <a:p>
            <a:r>
              <a:rPr lang="cs-CZ" sz="1200"/>
              <a:t>SP má </a:t>
            </a:r>
            <a:r>
              <a:rPr lang="cs-CZ" sz="1200" b="1" u="sng"/>
              <a:t>zkoumat situaci bojem</a:t>
            </a:r>
            <a:r>
              <a:rPr lang="cs-CZ" sz="1200"/>
              <a:t>, aby předešel </a:t>
            </a:r>
            <a:r>
              <a:rPr lang="cs-CZ" sz="1200" err="1"/>
              <a:t>předsud</a:t>
            </a:r>
            <a:r>
              <a:rPr lang="cs-CZ" sz="1200"/>
              <a:t>. či </a:t>
            </a:r>
            <a:r>
              <a:rPr lang="cs-CZ" sz="1200" err="1"/>
              <a:t>nereflekt</a:t>
            </a:r>
            <a:r>
              <a:rPr lang="cs-CZ" sz="1200"/>
              <a:t>. aplikaci teorie. </a:t>
            </a:r>
            <a:endParaRPr lang="en-US" sz="12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6743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Cvičení 3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Diskutujte ve dvojicích.</a:t>
            </a:r>
          </a:p>
          <a:p>
            <a:r>
              <a:rPr lang="cs-CZ"/>
              <a:t>Dovedu si představit aplikaci R-při-J?</a:t>
            </a:r>
          </a:p>
          <a:p>
            <a:r>
              <a:rPr lang="cs-CZ"/>
              <a:t>Jakou mám zkušenost v takové reflexi?</a:t>
            </a:r>
          </a:p>
          <a:p>
            <a:r>
              <a:rPr lang="cs-CZ"/>
              <a:t>Jak mi pomáhá/ znesnadňuje praxi?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9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Srovnání R-po-j a R-při-j</a:t>
            </a:r>
            <a:endParaRPr lang="en-US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870558"/>
              </p:ext>
            </p:extLst>
          </p:nvPr>
        </p:nvGraphicFramePr>
        <p:xfrm>
          <a:off x="1009650" y="2309019"/>
          <a:ext cx="7124700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37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Reflektivní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Reflexivní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Diskurzivní původ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Management a strojírenství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Sociální vědy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Povaha sociální reality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Objektivní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Konstruovaná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Cíl poznání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Tvorba objektivní teorie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Hloubkové porozumění individuálnímu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Účel reflektování/reflexe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Technicky pochopit a zlepšit praxi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Kultivace osobnosti, rozšiřování vědomí vlastního vlivu na probíhající procesy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Přístup k praxi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Vypracování a uplatnění jednoho „správného“ modelu o tom, jak se věcí dějí a jak mají být ovlivněny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Hledání různých perspektiv, výkladů i cest řešení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Časování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Po uskutečnění práce s klientem či jeho ucelené části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 průběhu práce s klientem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Kritický aspekt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1) Kritické zaměření na technicky správnou praxi</a:t>
                      </a:r>
                      <a:endParaRPr lang="en-US" sz="12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------------------------------------</a:t>
                      </a:r>
                      <a:endParaRPr lang="en-US" sz="12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0">
                          <a:effectLst/>
                        </a:rPr>
                        <a:t>2) Zpochybnění nezbytnosti  aktuálního sociálního uspořádání (s důrazem na rovnost)</a:t>
                      </a:r>
                      <a:endParaRPr lang="en-US" sz="1100" b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 </a:t>
                      </a:r>
                      <a:endParaRPr lang="en-US" sz="12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0">
                          <a:effectLst/>
                        </a:rPr>
                        <a:t>3) Zájem o to, jak do procesu vstupují mocenské vlivy a také s jakými důsledky </a:t>
                      </a:r>
                      <a:endParaRPr lang="en-US" sz="11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1) Kritické zaměření na stereotypy, předsudky, moc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2) Zpochybnění nezbytnosti  aktuálního sociálního uspořádání (s důrazem na rovnost)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3) Zájem o to, jak do procesu vstupují mocenské vlivy a také s jakými důsledky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457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Úrovně reflexivity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Reflexivity jako tvorba životních projektů</a:t>
            </a:r>
          </a:p>
          <a:p>
            <a:r>
              <a:rPr lang="cs-CZ"/>
              <a:t>Reflexivita jako kritika poznání</a:t>
            </a:r>
            <a:endParaRPr lang="en-US"/>
          </a:p>
          <a:p>
            <a:r>
              <a:rPr lang="cs-CZ"/>
              <a:t>Reflexivita jako emoční introspekce</a:t>
            </a:r>
            <a:endParaRPr lang="en-US"/>
          </a:p>
          <a:p>
            <a:r>
              <a:rPr lang="cs-CZ"/>
              <a:t>Teoreticko-induktivní reflexivita</a:t>
            </a:r>
          </a:p>
          <a:p>
            <a:r>
              <a:rPr lang="cs-CZ"/>
              <a:t>Reflexivita jedinečného a obecného</a:t>
            </a:r>
          </a:p>
          <a:p>
            <a:r>
              <a:rPr lang="cs-CZ"/>
              <a:t>Vztahová reflexivita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2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Reflexivity jako tvorba životních projektů</a:t>
            </a:r>
            <a:br>
              <a:rPr lang="cs-CZ" b="1"/>
            </a:b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Ferguson</a:t>
            </a:r>
            <a:r>
              <a:rPr lang="cs-CZ"/>
              <a:t> (2003a) charakterizuje reflexivitu jako schopnost člověka:</a:t>
            </a:r>
          </a:p>
          <a:p>
            <a:pPr marL="0" indent="0">
              <a:buNone/>
            </a:pPr>
            <a:r>
              <a:rPr lang="cs-CZ"/>
              <a:t>(1) jednat ve světě, </a:t>
            </a:r>
          </a:p>
          <a:p>
            <a:pPr marL="0" indent="0">
              <a:buNone/>
            </a:pPr>
            <a:r>
              <a:rPr lang="cs-CZ"/>
              <a:t>(2) kriticky reflektovat své jednání a </a:t>
            </a:r>
          </a:p>
          <a:p>
            <a:pPr marL="0" indent="0">
              <a:buNone/>
            </a:pPr>
            <a:r>
              <a:rPr lang="cs-CZ"/>
              <a:t>(3) být otevřený k přehodnocení jednání i osobní identity.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Jádrem tohoto pojetí reflexivity je schopnost jednotlivce reflektovat životní situaci, na jejím základě provádět závažná rozhodování a uskutečňovat </a:t>
            </a:r>
            <a:r>
              <a:rPr lang="cs-CZ" i="1"/>
              <a:t>životní projekty </a:t>
            </a:r>
            <a:r>
              <a:rPr lang="cs-CZ"/>
              <a:t>mezi </a:t>
            </a:r>
            <a:r>
              <a:rPr lang="cs-CZ" b="1" u="sng"/>
              <a:t>možnostmi a riziky</a:t>
            </a:r>
            <a:r>
              <a:rPr lang="cs-CZ"/>
              <a:t>. </a:t>
            </a:r>
          </a:p>
          <a:p>
            <a:r>
              <a:rPr lang="cs-CZ"/>
              <a:t>Můžeme chápat z pohledu K i SP.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0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Reflexivita jako kritika poznání</a:t>
            </a:r>
            <a:br>
              <a:rPr lang="en-US" b="1"/>
            </a:b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err="1"/>
              <a:t>D'Cruzová</a:t>
            </a:r>
            <a:r>
              <a:rPr lang="cs-CZ" i="1"/>
              <a:t> et al.</a:t>
            </a:r>
            <a:r>
              <a:rPr lang="cs-CZ"/>
              <a:t> (2007) upozorňují, že v tomto modu je reflexivita nástrojem kritického hodnocení profesní praxe s důrazem na to, </a:t>
            </a:r>
          </a:p>
          <a:p>
            <a:pPr marL="0" indent="0">
              <a:buNone/>
            </a:pPr>
            <a:r>
              <a:rPr lang="cs-CZ"/>
              <a:t>(1) jakým způsobem se utváří naše poznatky a </a:t>
            </a:r>
          </a:p>
          <a:p>
            <a:pPr marL="0" indent="0">
              <a:buNone/>
            </a:pPr>
            <a:r>
              <a:rPr lang="cs-CZ"/>
              <a:t>(2) jaký vliv na jejich tvorbu mají mocenské souvislosti.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Základ v kvalitativních metodách výzkumu.</a:t>
            </a:r>
          </a:p>
          <a:p>
            <a:r>
              <a:rPr lang="cs-CZ"/>
              <a:t>Feministická kritika: neschopnost oprostit se od </a:t>
            </a:r>
            <a:r>
              <a:rPr lang="cs-CZ" err="1"/>
              <a:t>předp</a:t>
            </a:r>
            <a:r>
              <a:rPr lang="cs-CZ"/>
              <a:t>.</a:t>
            </a:r>
          </a:p>
          <a:p>
            <a:r>
              <a:rPr lang="cs-CZ" err="1"/>
              <a:t>Tacit</a:t>
            </a:r>
            <a:r>
              <a:rPr lang="cs-CZ"/>
              <a:t> </a:t>
            </a:r>
            <a:r>
              <a:rPr lang="cs-CZ" err="1"/>
              <a:t>knowledge</a:t>
            </a:r>
            <a:r>
              <a:rPr lang="cs-CZ"/>
              <a:t>, tj. nereflektované poznatky</a:t>
            </a:r>
          </a:p>
          <a:p>
            <a:r>
              <a:rPr lang="cs-CZ"/>
              <a:t>Kvalitativní výzkum = sociální práce</a:t>
            </a:r>
          </a:p>
          <a:p>
            <a:r>
              <a:rPr lang="cs-CZ"/>
              <a:t>Participativní podoby výzkumu (klient jako výzkumník)</a:t>
            </a:r>
          </a:p>
        </p:txBody>
      </p:sp>
    </p:spTree>
    <p:extLst>
      <p:ext uri="{BB962C8B-B14F-4D97-AF65-F5344CB8AC3E}">
        <p14:creationId xmlns:p14="http://schemas.microsoft.com/office/powerpoint/2010/main" val="2591222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Reflexivita jako emoční introspekce</a:t>
            </a:r>
            <a:br>
              <a:rPr lang="en-US" b="1"/>
            </a:b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/>
              <a:t>Dříve distance od vlastních emocí (psychoanalýza)</a:t>
            </a:r>
          </a:p>
          <a:p>
            <a:r>
              <a:rPr lang="cs-CZ" err="1"/>
              <a:t>Howe</a:t>
            </a:r>
            <a:r>
              <a:rPr lang="cs-CZ"/>
              <a:t> (2008), který formuloval šest složek charakterizujících emočně reflexivního sociálního pracovníka. </a:t>
            </a:r>
          </a:p>
          <a:p>
            <a:r>
              <a:rPr lang="cs-CZ"/>
              <a:t>Emočně reflexivní sociální pracovník (</a:t>
            </a:r>
            <a:r>
              <a:rPr lang="cs-CZ" err="1"/>
              <a:t>Howe</a:t>
            </a:r>
            <a:r>
              <a:rPr lang="cs-CZ"/>
              <a:t>, 2008): </a:t>
            </a:r>
          </a:p>
          <a:p>
            <a:endParaRPr lang="cs-CZ"/>
          </a:p>
          <a:p>
            <a:pPr marL="0" indent="0">
              <a:buNone/>
            </a:pPr>
            <a:r>
              <a:rPr lang="cs-CZ"/>
              <a:t>(1) si je vědom svých emocí a průběžně je sleduje; </a:t>
            </a:r>
          </a:p>
          <a:p>
            <a:pPr marL="0" indent="0">
              <a:buNone/>
            </a:pPr>
            <a:r>
              <a:rPr lang="cs-CZ"/>
              <a:t>(2) vnímá emoce druhých lidí a poskytuje jim ohledně nich zpětnou vazbu; </a:t>
            </a:r>
          </a:p>
          <a:p>
            <a:pPr marL="0" indent="0">
              <a:buNone/>
            </a:pPr>
            <a:r>
              <a:rPr lang="cs-CZ"/>
              <a:t>(3) využívá emoce, aby prohloubil své úvahy; </a:t>
            </a:r>
          </a:p>
          <a:p>
            <a:pPr marL="0" indent="0">
              <a:buNone/>
            </a:pPr>
            <a:r>
              <a:rPr lang="cs-CZ"/>
              <a:t>(4) chápe a analyzuje své emoční stavy i stavy druhých; </a:t>
            </a:r>
          </a:p>
          <a:p>
            <a:pPr marL="0" indent="0">
              <a:buNone/>
            </a:pPr>
            <a:r>
              <a:rPr lang="cs-CZ"/>
              <a:t>(5) reguluje a řídí vlastní emoce i emoce druhých; </a:t>
            </a:r>
          </a:p>
          <a:p>
            <a:pPr marL="0" indent="0">
              <a:buNone/>
            </a:pPr>
            <a:r>
              <a:rPr lang="cs-CZ"/>
              <a:t>(6) přispívá a spolupracuje na vzájemně obohacujících vztazích.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Emoce a reflexivita</a:t>
            </a:r>
            <a:endParaRPr lang="en-US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337820"/>
              </p:ext>
            </p:extLst>
          </p:nvPr>
        </p:nvGraphicFramePr>
        <p:xfrm>
          <a:off x="628650" y="1825625"/>
          <a:ext cx="78867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Reflexivní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Nereflexivní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Emotivní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Sociální pracovník projevuje své emoční reakce ve vztahu k situaci.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Paralýza určitou zkušeností v důsledku silné či slabé emoční reakce.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Bez emocí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 reflektuje svoji zkušenost, ale neprojevuje žádnou emoční reakci. 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Situace nevyvolává ani emoční reakci, ani další promýšlení prožité události. </a:t>
                      </a:r>
                      <a:endParaRPr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860032" y="559515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/>
              <a:t>Mills</a:t>
            </a:r>
            <a:r>
              <a:rPr lang="cs-CZ"/>
              <a:t> a </a:t>
            </a:r>
            <a:r>
              <a:rPr lang="cs-CZ" err="1"/>
              <a:t>Kleinman</a:t>
            </a:r>
            <a:r>
              <a:rPr lang="cs-CZ"/>
              <a:t> (1988)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0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Cvičení 4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Jak zacházím se svými emocemi v životě? Při práci s klientem?</a:t>
            </a:r>
          </a:p>
          <a:p>
            <a:r>
              <a:rPr lang="cs-CZ"/>
              <a:t>Jaké to má důsledky pro mě osobně, pro klienta a druhé lidi?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3500" b="1">
                <a:solidFill>
                  <a:srgbClr val="FFFFFF"/>
                </a:solidFill>
              </a:rPr>
              <a:t>Motivace k reflexivitě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894E2B6-84BC-5FA4-7C73-A6A277F754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82584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956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Teoreticko-induktivní reflexivita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Karen </a:t>
            </a:r>
            <a:r>
              <a:rPr lang="cs-CZ" err="1"/>
              <a:t>Healyové</a:t>
            </a:r>
            <a:r>
              <a:rPr lang="cs-CZ"/>
              <a:t> (2005)</a:t>
            </a:r>
          </a:p>
          <a:p>
            <a:r>
              <a:rPr lang="cs-CZ"/>
              <a:t>Interakci formální teorie a teorií, která vzniká v procesu praxe (praktická moudrost). </a:t>
            </a:r>
          </a:p>
          <a:p>
            <a:r>
              <a:rPr lang="cs-CZ" err="1"/>
              <a:t>Healyová</a:t>
            </a:r>
            <a:r>
              <a:rPr lang="cs-CZ"/>
              <a:t> obhajuje integraci obou pólů v přístupu k poznání a praxi a vzájemně vylučující se </a:t>
            </a:r>
            <a:r>
              <a:rPr lang="cs-CZ" err="1"/>
              <a:t>dichotomizaci</a:t>
            </a:r>
            <a:r>
              <a:rPr lang="cs-CZ"/>
              <a:t> formální a neformální považuje za neproduktivní. </a:t>
            </a:r>
          </a:p>
          <a:p>
            <a:r>
              <a:rPr lang="cs-CZ"/>
              <a:t>Reflexivní je přístup, který umožní sociálnímu pracovníkovi čerpat z formální teorie a současně otevírá prostor pro kreativní produkci nového a induktivně formovaného poznání.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7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Cvičení 5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Jak uplatňuji formální teorie ve své praxi?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11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Reflexivita jedinečného a obecného</a:t>
            </a:r>
            <a:endParaRPr lang="en-US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Reflexivita v sociální práci podle </a:t>
            </a:r>
            <a:r>
              <a:rPr lang="cs-CZ" err="1"/>
              <a:t>Payne</a:t>
            </a:r>
            <a:r>
              <a:rPr lang="cs-CZ"/>
              <a:t> (2005) znamená na jedné straně snahu porozumět jedinečnosti klientů, která se bere do úvahy při plánování a provádění intervence, a na straně druhé také potřebu vztahovat indukované poznání k obecným poznatkům 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50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Zhodnocení a kritika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Reflexivní myšlení směřuje k prohloubení a zušlechtění profesionálního přístupu sociálních pracovníků ke klientům.</a:t>
            </a:r>
          </a:p>
          <a:p>
            <a:r>
              <a:rPr lang="cs-CZ"/>
              <a:t>Reflexivita otevírá skeptický pohled na proces poznávání a samozřejmě i na důsledky, které pak poznávací procesy vnášejí do praxe SP.</a:t>
            </a:r>
          </a:p>
          <a:p>
            <a:r>
              <a:rPr lang="cs-CZ"/>
              <a:t>Je opozicí vůči byrokratizaci a </a:t>
            </a:r>
            <a:r>
              <a:rPr lang="cs-CZ" err="1"/>
              <a:t>proceduralizaci</a:t>
            </a:r>
            <a:r>
              <a:rPr lang="cs-CZ"/>
              <a:t> SP. </a:t>
            </a:r>
          </a:p>
          <a:p>
            <a:r>
              <a:rPr lang="cs-CZ"/>
              <a:t>Legitimizuje nejistotu. </a:t>
            </a:r>
          </a:p>
          <a:p>
            <a:r>
              <a:rPr lang="cs-CZ"/>
              <a:t>V krajnostech relativizuje.</a:t>
            </a:r>
          </a:p>
          <a:p>
            <a:r>
              <a:rPr lang="cs-CZ"/>
              <a:t>Při potřebě rychlé akce brzdí.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3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Domácí 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i="1"/>
              <a:t>Jak se vidím?  Co si o sobě uvědomuji. Jsem ....(doplnit)</a:t>
            </a:r>
            <a:endParaRPr lang="cs-CZ"/>
          </a:p>
          <a:p>
            <a:pPr lvl="0"/>
            <a:r>
              <a:rPr lang="cs-CZ" i="1"/>
              <a:t>(Věřím si - nevěřím si; považuji se za spokojeného, bystrého, úspěšného, obětavého, zásadového, nedůsledného, impulzivního, ...)</a:t>
            </a:r>
            <a:endParaRPr lang="cs-CZ"/>
          </a:p>
          <a:p>
            <a:pPr lvl="0"/>
            <a:r>
              <a:rPr lang="cs-CZ" i="1"/>
              <a:t>Jak mne asi vidí druzí? (Hledejte shody i rozdíly s odpovědí na předchozí otázku; ujasněte si, kteří druzí, zda blízcí, vám sympatičtí - nebo máte na mysli spíše lidi vám osobně vzdálenější nebo i ty, kteří váš nemají rádi.)</a:t>
            </a:r>
            <a:endParaRPr lang="cs-CZ"/>
          </a:p>
          <a:p>
            <a:pPr lvl="0"/>
            <a:r>
              <a:rPr lang="cs-CZ" i="1"/>
              <a:t>Jak se druhým prezentuji, za jakého chci být považován(a)? A kým?</a:t>
            </a:r>
            <a:endParaRPr lang="cs-CZ"/>
          </a:p>
          <a:p>
            <a:pPr lvl="0"/>
            <a:r>
              <a:rPr lang="cs-CZ" i="1"/>
              <a:t>Co asi nejvíce vypovídá o tom, jak/á vskutku jsem? (Máte možnost, či měl(a) jste někdy možnost porovnat své mínění s výsledky odborného psychologického vyšetření?)</a:t>
            </a:r>
            <a:endParaRPr lang="cs-CZ"/>
          </a:p>
          <a:p>
            <a:pPr lvl="0"/>
            <a:r>
              <a:rPr lang="cs-CZ" i="1"/>
              <a:t>Co si vlastně myslím o lidech vůbec? A proč právě tohle?</a:t>
            </a:r>
            <a:endParaRPr lang="cs-CZ"/>
          </a:p>
          <a:p>
            <a:pPr lvl="0"/>
            <a:r>
              <a:rPr lang="cs-CZ" i="1"/>
              <a:t>Je možné člověka změnit, když mu pomůžeme, aby se viděl takovým, jakým skutečně je? Nebo mu tím moc nepomůžeme? (A proč si myslíte právě to, co si myslíte?)</a:t>
            </a:r>
            <a:endParaRPr lang="cs-CZ"/>
          </a:p>
          <a:p>
            <a:pPr lvl="0"/>
            <a:r>
              <a:rPr lang="cs-CZ" i="1"/>
              <a:t>Když teď o tom uvažuji, uvědomuji si, že se spíše vyhýbám situacím, kdy se o sobě mohu dovědět pravdu. Nebo o mne platí spíše, že takové situace vyhledávám?</a:t>
            </a:r>
            <a:endParaRPr lang="cs-CZ"/>
          </a:p>
          <a:p>
            <a:pPr lvl="0"/>
            <a:r>
              <a:rPr lang="cs-CZ" i="1"/>
              <a:t>Jak vlastně přijímám negativní informace o sobě?</a:t>
            </a:r>
            <a:endParaRPr lang="cs-CZ"/>
          </a:p>
          <a:p>
            <a:pPr lvl="0"/>
            <a:r>
              <a:rPr lang="cs-CZ" i="1"/>
              <a:t>(Většinou je odmítám; akceptuji je bez úsilí změnit se; snižují moji sebeúctu; rezignuji; naštvu se na toho, kdo mi je dává; ...)</a:t>
            </a:r>
            <a:endParaRPr lang="cs-CZ"/>
          </a:p>
          <a:p>
            <a:pPr lvl="0"/>
            <a:r>
              <a:rPr lang="cs-CZ" i="1"/>
              <a:t>A jak zacházíme s pozitivními informacemi o sobě?</a:t>
            </a:r>
            <a:endParaRPr lang="cs-CZ"/>
          </a:p>
          <a:p>
            <a:pPr lvl="0"/>
            <a:r>
              <a:rPr lang="cs-CZ" i="1"/>
              <a:t>(Moc jim nevěřím; dodávají mi sebedůvěru; Chápu je jako samozřejmou zpětnou vazbu; uvádějí mne do značných rozpaků; kladu si otázku, co vlastně sleduje ten; kdo mě chválí, ...)</a:t>
            </a:r>
            <a:endParaRPr lang="cs-CZ"/>
          </a:p>
          <a:p>
            <a:pPr lvl="0"/>
            <a:r>
              <a:rPr lang="cs-CZ" i="1"/>
              <a:t>Na kterou z předchozích otázek se mi nejhůře odpovídalo? A proč asi?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6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3200" b="1">
                <a:solidFill>
                  <a:srgbClr val="FFFFFF"/>
                </a:solidFill>
              </a:rPr>
              <a:t>Motivace k (sebe)reflexi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D43DC0C-8A3D-6622-06BB-C9F552B10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76795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10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EEE73-97F2-1302-2D1C-24B92C67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244" y="572569"/>
            <a:ext cx="3354472" cy="1637231"/>
          </a:xfrm>
        </p:spPr>
        <p:txBody>
          <a:bodyPr anchor="b">
            <a:normAutofit/>
          </a:bodyPr>
          <a:lstStyle/>
          <a:p>
            <a:r>
              <a:rPr lang="cs-CZ" sz="3100">
                <a:solidFill>
                  <a:schemeClr val="tx2"/>
                </a:solidFill>
                <a:ea typeface="Verdana"/>
              </a:rPr>
              <a:t>Metaforické zrcadlo</a:t>
            </a:r>
          </a:p>
        </p:txBody>
      </p:sp>
      <p:pic>
        <p:nvPicPr>
          <p:cNvPr id="29" name="Picture 4" descr="Vysokorychlostní vlak s efektem pohybového rozostření">
            <a:extLst>
              <a:ext uri="{FF2B5EF4-FFF2-40B4-BE49-F238E27FC236}">
                <a16:creationId xmlns:a16="http://schemas.microsoft.com/office/drawing/2014/main" id="{3B115496-4567-604C-4EF0-D64F0D6F1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8" r="38387" b="2"/>
          <a:stretch/>
        </p:blipFill>
        <p:spPr>
          <a:xfrm>
            <a:off x="447609" y="801575"/>
            <a:ext cx="4124391" cy="5471535"/>
          </a:xfrm>
          <a:custGeom>
            <a:avLst/>
            <a:gdLst/>
            <a:ahLst/>
            <a:cxnLst/>
            <a:rect l="l" t="t" r="r" b="b"/>
            <a:pathLst>
              <a:path w="4926647" h="4901874">
                <a:moveTo>
                  <a:pt x="2827942" y="2033"/>
                </a:moveTo>
                <a:cubicBezTo>
                  <a:pt x="2901705" y="5050"/>
                  <a:pt x="2973640" y="11422"/>
                  <a:pt x="3043325" y="21136"/>
                </a:cubicBezTo>
                <a:cubicBezTo>
                  <a:pt x="3600804" y="98849"/>
                  <a:pt x="4185553" y="476257"/>
                  <a:pt x="4498894" y="902802"/>
                </a:cubicBezTo>
                <a:cubicBezTo>
                  <a:pt x="4812235" y="1329346"/>
                  <a:pt x="4950223" y="2037621"/>
                  <a:pt x="4923373" y="2580407"/>
                </a:cubicBezTo>
                <a:cubicBezTo>
                  <a:pt x="4896522" y="3123192"/>
                  <a:pt x="4745612" y="3772883"/>
                  <a:pt x="4337788" y="4159516"/>
                </a:cubicBezTo>
                <a:cubicBezTo>
                  <a:pt x="3929963" y="4546150"/>
                  <a:pt x="3081282" y="4930377"/>
                  <a:pt x="2476425" y="4900207"/>
                </a:cubicBezTo>
                <a:cubicBezTo>
                  <a:pt x="1871566" y="4870038"/>
                  <a:pt x="1119757" y="4406651"/>
                  <a:pt x="708641" y="3978500"/>
                </a:cubicBezTo>
                <a:cubicBezTo>
                  <a:pt x="297525" y="3550349"/>
                  <a:pt x="-64504" y="2921632"/>
                  <a:pt x="9726" y="2331303"/>
                </a:cubicBezTo>
                <a:cubicBezTo>
                  <a:pt x="83957" y="1740973"/>
                  <a:pt x="273797" y="1052469"/>
                  <a:pt x="1154021" y="436525"/>
                </a:cubicBezTo>
                <a:cubicBezTo>
                  <a:pt x="1705608" y="124217"/>
                  <a:pt x="2311596" y="-19083"/>
                  <a:pt x="2827942" y="2033"/>
                </a:cubicBezTo>
                <a:close/>
              </a:path>
            </a:pathLst>
          </a:cu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25BD3A-E149-3C61-449F-23D1B0956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213" y="4780067"/>
            <a:ext cx="1596842" cy="2098001"/>
            <a:chOff x="-60285" y="4581559"/>
            <a:chExt cx="2330572" cy="2296509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43B6EA6-9E0B-9973-F921-86CF410D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400132">
              <a:off x="1054559" y="5611570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1932EE-D34B-922C-21DE-B9EDF8118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1A34FE-FDB4-353C-884F-97E00A77C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65F686-D93C-21BC-5196-BEC7649DE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E8DE9D2-D672-9E15-CAC0-BF51EC18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Zástupný obsah 2">
            <a:extLst>
              <a:ext uri="{FF2B5EF4-FFF2-40B4-BE49-F238E27FC236}">
                <a16:creationId xmlns:a16="http://schemas.microsoft.com/office/drawing/2014/main" id="{0D1548CF-0E4F-FDC6-9FD0-D56329D2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76" y="2596243"/>
            <a:ext cx="3345939" cy="3575957"/>
          </a:xfrm>
        </p:spPr>
        <p:txBody>
          <a:bodyPr>
            <a:normAutofit/>
          </a:bodyPr>
          <a:lstStyle/>
          <a:p>
            <a:r>
              <a:rPr lang="cs-CZ" sz="1300">
                <a:solidFill>
                  <a:schemeClr val="tx2"/>
                </a:solidFill>
                <a:ea typeface="Verdana"/>
              </a:rPr>
              <a:t>Koupelnové zrcadlo (ne vždy se nám líbí, co vidíme - co s tím)</a:t>
            </a:r>
          </a:p>
          <a:p>
            <a:r>
              <a:rPr lang="cs-CZ" sz="1300">
                <a:solidFill>
                  <a:schemeClr val="tx2"/>
                </a:solidFill>
                <a:ea typeface="Verdana"/>
              </a:rPr>
              <a:t>Velké zrcadlo (celkový pohled i ladění částí)</a:t>
            </a:r>
          </a:p>
          <a:p>
            <a:r>
              <a:rPr lang="cs-CZ" sz="1300">
                <a:solidFill>
                  <a:schemeClr val="tx2"/>
                </a:solidFill>
                <a:ea typeface="Verdana"/>
              </a:rPr>
              <a:t>Zpětné zrcátko (zpětný pohled je důležitý pro budoucnost)</a:t>
            </a:r>
          </a:p>
          <a:p>
            <a:r>
              <a:rPr lang="cs-CZ" sz="1300">
                <a:solidFill>
                  <a:schemeClr val="tx2"/>
                </a:solidFill>
                <a:ea typeface="Verdana"/>
              </a:rPr>
              <a:t>Boční zrcátka (co se děje "vedle" - pohled druhých)</a:t>
            </a:r>
          </a:p>
          <a:p>
            <a:r>
              <a:rPr lang="cs-CZ" sz="1300">
                <a:solidFill>
                  <a:schemeClr val="tx2"/>
                </a:solidFill>
                <a:ea typeface="Verdana"/>
              </a:rPr>
              <a:t>Zvětšovací zrcátko  (detailní pohled, rozbor incidentu)</a:t>
            </a:r>
          </a:p>
          <a:p>
            <a:r>
              <a:rPr lang="cs-CZ" sz="1300">
                <a:solidFill>
                  <a:schemeClr val="tx2"/>
                </a:solidFill>
                <a:ea typeface="Verdana"/>
              </a:rPr>
              <a:t>Zábavné zrcadlo (někdy máme pokřivený pohled - potřeba pomoci druhých)</a:t>
            </a:r>
          </a:p>
          <a:p>
            <a:r>
              <a:rPr lang="cs-CZ" sz="1300">
                <a:solidFill>
                  <a:schemeClr val="tx2"/>
                </a:solidFill>
                <a:ea typeface="Verdana"/>
              </a:rPr>
              <a:t>Výloha  (není zrcadlo, ale vidíme se v ní - reflexe při činnosti - průběžné korigování)</a:t>
            </a:r>
          </a:p>
          <a:p>
            <a:pPr marL="0" indent="0">
              <a:buNone/>
            </a:pPr>
            <a:r>
              <a:rPr lang="cs-CZ" sz="1300">
                <a:solidFill>
                  <a:schemeClr val="tx2"/>
                </a:solidFill>
                <a:ea typeface="Verdana"/>
              </a:rPr>
              <a:t>Zrcadla se snadno zamlží a potřebují očistit! </a:t>
            </a:r>
          </a:p>
          <a:p>
            <a:endParaRPr lang="cs-CZ" sz="1300">
              <a:solidFill>
                <a:schemeClr val="tx2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041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1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441D48-59E8-6526-B019-A309F60D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3500">
                <a:solidFill>
                  <a:srgbClr val="FFFFFF"/>
                </a:solidFill>
                <a:ea typeface="Verdana"/>
              </a:rPr>
              <a:t>Styly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02469-E6A9-1AAF-97C4-8A126C287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/>
              <a:t>Honey a Mumford (2000) identifikují čtyři hlavní typy učebních stylů</a:t>
            </a:r>
            <a:endParaRPr lang="cs-CZ" sz="900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 b="1"/>
              <a:t>1. Aktivista (Activist)</a:t>
            </a:r>
            <a:endParaRPr lang="cs-CZ" sz="900" b="1">
              <a:ea typeface="Verdana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/>
              <a:t>Aktivisté jsou otevření novým zkušenostem a rádi vyhledávají nové situace a zkušenosti. Upřednostňují učení ze zkušeností, zkoušení nových věcí a aktivní účast. Mohou být náchylní k nudě, pokud je pro ně situace monotónní.</a:t>
            </a:r>
            <a:endParaRPr lang="cs-CZ" sz="900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 b="1"/>
              <a:t>2. Reflektor (</a:t>
            </a:r>
            <a:r>
              <a:rPr lang="cs-CZ" sz="900" b="1" err="1"/>
              <a:t>Reflector</a:t>
            </a:r>
            <a:r>
              <a:rPr lang="cs-CZ" sz="900" b="1"/>
              <a:t>)</a:t>
            </a:r>
            <a:endParaRPr lang="cs-CZ" sz="900" b="1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 err="1"/>
              <a:t>Reflektoři</a:t>
            </a:r>
            <a:r>
              <a:rPr lang="cs-CZ" sz="900"/>
              <a:t> rádi pozorují a přemýšlejí o situacích z různých úhlů pohledu dříve, než k nim přistoupí. Upřednostňují pozorování, sběr informací a analýzu. Mohou být vnímáni jako váhaví nebo nerozhodní, protože si často berou čas k zamyšlení před tím, než jednají.</a:t>
            </a:r>
            <a:endParaRPr lang="cs-CZ" sz="900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 b="1"/>
              <a:t>3. Teoretik (</a:t>
            </a:r>
            <a:r>
              <a:rPr lang="cs-CZ" sz="900" b="1" err="1"/>
              <a:t>Theorist</a:t>
            </a:r>
            <a:r>
              <a:rPr lang="cs-CZ" sz="900" b="1"/>
              <a:t>)</a:t>
            </a:r>
            <a:endParaRPr lang="cs-CZ" sz="900" b="1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/>
              <a:t>Teoretici se snaží porozumět teorii za konkrétními situacemi. Upřednostňují logický přístup, </a:t>
            </a:r>
            <a:r>
              <a:rPr lang="cs-CZ" sz="900" err="1"/>
              <a:t>systematicé</a:t>
            </a:r>
            <a:r>
              <a:rPr lang="cs-CZ" sz="900"/>
              <a:t> myšlení a rádi zkoumají vztahy mezi věcmi. Mohou mít problémy s přístupem, který se jim nezdá být logický nebo strukturovaný.</a:t>
            </a:r>
            <a:endParaRPr lang="cs-CZ" sz="900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 b="1"/>
              <a:t>4. Pragmatik (</a:t>
            </a:r>
            <a:r>
              <a:rPr lang="cs-CZ" sz="900" b="1" err="1"/>
              <a:t>Pragmatist</a:t>
            </a:r>
            <a:r>
              <a:rPr lang="cs-CZ" sz="900" b="1"/>
              <a:t>)</a:t>
            </a:r>
            <a:endParaRPr lang="cs-CZ" sz="900" b="1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/>
              <a:t>Pragmatici chtějí vědět, jak uplatní své </a:t>
            </a:r>
            <a:r>
              <a:rPr lang="cs-CZ" sz="900" err="1"/>
              <a:t>znalsoti</a:t>
            </a:r>
            <a:r>
              <a:rPr lang="cs-CZ" sz="900"/>
              <a:t> v praxi. Upřednostňují praktické metody, které řeší problémy a vedou k výsledkům. Mohou být frustrováni teoretickými diskusemi a preferují konkrétní aplikace nebo řešení.</a:t>
            </a:r>
            <a:endParaRPr lang="cs-CZ" sz="900">
              <a:ea typeface="Verdana"/>
            </a:endParaRPr>
          </a:p>
          <a:p>
            <a:pPr indent="0">
              <a:spcBef>
                <a:spcPts val="0"/>
              </a:spcBef>
              <a:spcAft>
                <a:spcPts val="600"/>
              </a:spcAft>
            </a:pPr>
            <a:endParaRPr lang="cs-CZ" sz="900">
              <a:ea typeface="Verdana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900"/>
              <a:t>Většina lidí není čistým typem jednoho stylu. </a:t>
            </a:r>
            <a:r>
              <a:rPr lang="cs-CZ" sz="900" err="1"/>
              <a:t>Mumfordův</a:t>
            </a:r>
            <a:r>
              <a:rPr lang="cs-CZ" sz="900"/>
              <a:t> a </a:t>
            </a:r>
            <a:r>
              <a:rPr lang="cs-CZ" sz="900" err="1"/>
              <a:t>Honeyho</a:t>
            </a:r>
            <a:r>
              <a:rPr lang="cs-CZ" sz="900"/>
              <a:t> model je nástroj, který pomáhá lidem porozumět svým preferencím v učení a jak se mohou adaptovat na různé vzdělávací situace.</a:t>
            </a:r>
            <a:endParaRPr lang="cs-CZ" sz="900">
              <a:ea typeface="Verdana"/>
            </a:endParaRPr>
          </a:p>
        </p:txBody>
      </p:sp>
      <p:pic>
        <p:nvPicPr>
          <p:cNvPr id="5" name="Picture 4" descr="Mnoho otazníků na černém pozadí">
            <a:extLst>
              <a:ext uri="{FF2B5EF4-FFF2-40B4-BE49-F238E27FC236}">
                <a16:creationId xmlns:a16="http://schemas.microsoft.com/office/drawing/2014/main" id="{F53FB69F-4703-9BDD-C183-938BADE6D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r="5710" b="2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0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31F075-DCCC-DA59-4E8B-8660904A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3500">
                <a:solidFill>
                  <a:srgbClr val="FFFFFF"/>
                </a:solidFill>
                <a:ea typeface="Verdana"/>
              </a:rPr>
              <a:t>Cvičení</a:t>
            </a:r>
            <a:endParaRPr lang="cs-CZ" sz="35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B192D-1932-E2DC-5C79-7B8E274E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>
                <a:ea typeface="Verdana"/>
              </a:rPr>
              <a:t>Stručně si napište odpovědi: </a:t>
            </a:r>
          </a:p>
          <a:p>
            <a:r>
              <a:rPr lang="cs-CZ" sz="1700">
                <a:ea typeface="Verdana"/>
              </a:rPr>
              <a:t>Se kterým stylem učení se identifikujete? </a:t>
            </a:r>
            <a:endParaRPr lang="cs-CZ" sz="1700"/>
          </a:p>
          <a:p>
            <a:r>
              <a:rPr lang="cs-CZ" sz="1700">
                <a:ea typeface="Verdana"/>
              </a:rPr>
              <a:t>Který styl by Vám nevyhovoval vůbec? </a:t>
            </a:r>
          </a:p>
        </p:txBody>
      </p:sp>
      <p:pic>
        <p:nvPicPr>
          <p:cNvPr id="5" name="Picture 4" descr="Bílé papírové lodičky vedené žlutou lodičkou">
            <a:extLst>
              <a:ext uri="{FF2B5EF4-FFF2-40B4-BE49-F238E27FC236}">
                <a16:creationId xmlns:a16="http://schemas.microsoft.com/office/drawing/2014/main" id="{B9B80C6D-8B29-7F9F-E51D-E2714982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67" r="21275" b="-3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40E8D2-D34D-0BBD-DD4F-6D40C181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cs-CZ" sz="3500">
                <a:solidFill>
                  <a:srgbClr val="FFFFFF"/>
                </a:solidFill>
                <a:cs typeface="Calibri Light"/>
              </a:rPr>
              <a:t>Silné a slabé stránky stylů učení</a:t>
            </a:r>
            <a:endParaRPr lang="cs-CZ" sz="350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C701D86-2071-A07A-985D-CBF43F140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301824"/>
              </p:ext>
            </p:extLst>
          </p:nvPr>
        </p:nvGraphicFramePr>
        <p:xfrm>
          <a:off x="483042" y="2638785"/>
          <a:ext cx="8195872" cy="364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07">
                  <a:extLst>
                    <a:ext uri="{9D8B030D-6E8A-4147-A177-3AD203B41FA5}">
                      <a16:colId xmlns:a16="http://schemas.microsoft.com/office/drawing/2014/main" val="1551874782"/>
                    </a:ext>
                  </a:extLst>
                </a:gridCol>
                <a:gridCol w="3321395">
                  <a:extLst>
                    <a:ext uri="{9D8B030D-6E8A-4147-A177-3AD203B41FA5}">
                      <a16:colId xmlns:a16="http://schemas.microsoft.com/office/drawing/2014/main" val="1996454679"/>
                    </a:ext>
                  </a:extLst>
                </a:gridCol>
                <a:gridCol w="3731270">
                  <a:extLst>
                    <a:ext uri="{9D8B030D-6E8A-4147-A177-3AD203B41FA5}">
                      <a16:colId xmlns:a16="http://schemas.microsoft.com/office/drawing/2014/main" val="78754559"/>
                    </a:ext>
                  </a:extLst>
                </a:gridCol>
              </a:tblGrid>
              <a:tr h="214341">
                <a:tc>
                  <a:txBody>
                    <a:bodyPr/>
                    <a:lstStyle/>
                    <a:p>
                      <a:pPr fontAlgn="b"/>
                      <a:r>
                        <a:rPr lang="cs-CZ" sz="600">
                          <a:effectLst/>
                        </a:rPr>
                        <a:t>Styl</a:t>
                      </a:r>
                      <a:r>
                        <a:rPr lang="cs-CZ" sz="800">
                          <a:effectLst/>
                        </a:rPr>
                        <a:t> učení</a:t>
                      </a:r>
                      <a:endParaRPr lang="cs-CZ" sz="800" b="1">
                        <a:effectLst/>
                      </a:endParaRPr>
                    </a:p>
                  </a:txBody>
                  <a:tcPr marL="68045" marR="68045" marT="34022" marB="34022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cs-CZ" sz="800" err="1">
                          <a:effectLst/>
                        </a:rPr>
                        <a:t>Sílné</a:t>
                      </a:r>
                      <a:r>
                        <a:rPr lang="cs-CZ" sz="800">
                          <a:effectLst/>
                        </a:rPr>
                        <a:t> stránky</a:t>
                      </a:r>
                      <a:endParaRPr lang="cs-CZ" sz="800" b="1">
                        <a:effectLst/>
                      </a:endParaRPr>
                    </a:p>
                  </a:txBody>
                  <a:tcPr marL="68045" marR="68045" marT="34022" marB="34022" anchor="b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800">
                          <a:effectLst/>
                        </a:rPr>
                        <a:t>Slabé stránky</a:t>
                      </a:r>
                      <a:endParaRPr lang="cs-CZ" sz="1300"/>
                    </a:p>
                  </a:txBody>
                  <a:tcPr marL="68045" marR="68045" marT="34022" marB="34022" anchor="b"/>
                </a:tc>
                <a:extLst>
                  <a:ext uri="{0D108BD9-81ED-4DB2-BD59-A6C34878D82A}">
                    <a16:rowId xmlns:a16="http://schemas.microsoft.com/office/drawing/2014/main" val="1473492946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r>
                        <a:rPr lang="cs-CZ" sz="700" b="1">
                          <a:effectLst/>
                        </a:rPr>
                        <a:t>Aktivista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Nebojí se nových zkušeností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jednat impulsivně 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191441264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Otevřený novým nápadům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Má tendenci k nudě, pokud není v akci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808478976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Schopen se rychle přizpůsobit novým situacím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přehlížet detaily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857437878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Společenský a týmový hráč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riskovat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652360150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r>
                        <a:rPr lang="cs-CZ" sz="800" b="1">
                          <a:effectLst/>
                        </a:rPr>
                        <a:t>Reflektor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Pečlivý a opatrný přístup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být vnímán jako váhavý nebo pomalý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796952956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Schopen vidět věci z různých úhlů pohledu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Má sklony příliš dlouho zvažovat než jednat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2319743925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Váží si času k zamyšlení a reflexi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být nerozhodný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2680524006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Dobrý ve shromažďování informací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Mohou se vyhýbat přímé akci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127472809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r>
                        <a:rPr lang="cs-CZ" sz="800" b="1">
                          <a:effectLst/>
                        </a:rPr>
                        <a:t>Teoretik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Logický a systematický přístup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mít problémy s přístupy, které se mu zdají nekonsekventní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499474656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Potřebuje strukturu a jasné vysvětlení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Má sklony být příliš analytický a méně pružný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81302985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Váží si kritického myšlení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Mohou být nedůvěřiví vůči informacím bez teoretického základu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2057475786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Schopen identifikovat mezery v argumentech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být příliš kritický a nesouhlasný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3839286602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r>
                        <a:rPr lang="cs-CZ" sz="800" b="1">
                          <a:effectLst/>
                        </a:rPr>
                        <a:t>Pragmatik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Orientovaný na výsledky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přehlédnout širší obraz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1378432906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Chce aplikovat učení do praxe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být netrpělivý s čistě teoretickými diskusemi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2074322795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Hodnotí náměty s ohledem na jejich užitečnost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Má sklony zaměřit se především na praktické aspekty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2989573885"/>
                  </a:ext>
                </a:extLst>
              </a:tr>
              <a:tr h="214341">
                <a:tc>
                  <a:txBody>
                    <a:bodyPr/>
                    <a:lstStyle/>
                    <a:p>
                      <a:pPr fontAlgn="base"/>
                      <a:endParaRPr lang="cs-CZ" sz="800">
                        <a:effectLst/>
                      </a:endParaRP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Hledá řešení, která fungují a mají okamžitý dopad</a:t>
                      </a:r>
                    </a:p>
                  </a:txBody>
                  <a:tcPr marL="68045" marR="68045" marT="34022" marB="3402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cs-CZ" sz="800">
                          <a:effectLst/>
                        </a:rPr>
                        <a:t>- Může ztratit trpělivost, pokud není okamžité řešení</a:t>
                      </a:r>
                    </a:p>
                  </a:txBody>
                  <a:tcPr marL="68045" marR="68045" marT="34022" marB="34022" anchor="ctr"/>
                </a:tc>
                <a:extLst>
                  <a:ext uri="{0D108BD9-81ED-4DB2-BD59-A6C34878D82A}">
                    <a16:rowId xmlns:a16="http://schemas.microsoft.com/office/drawing/2014/main" val="77788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59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Application>Microsoft Office PowerPoint</Application>
  <PresentationFormat>On-screen Show (4:3)</PresentationFormat>
  <Slides>44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Rozvoj sebepoznání </vt:lpstr>
      <vt:lpstr>Úvod</vt:lpstr>
      <vt:lpstr>Obsah</vt:lpstr>
      <vt:lpstr>Motivace k reflexivitě</vt:lpstr>
      <vt:lpstr>Motivace k (sebe)reflexi</vt:lpstr>
      <vt:lpstr>Metaforické zrcadlo</vt:lpstr>
      <vt:lpstr>Styly učení</vt:lpstr>
      <vt:lpstr>Cvičení</vt:lpstr>
      <vt:lpstr>Silné a slabé stránky stylů učení</vt:lpstr>
      <vt:lpstr>Cvičení</vt:lpstr>
      <vt:lpstr>Náměty na prohloubení stylu REFLEKTOR</vt:lpstr>
      <vt:lpstr>PowerPoint Presentation</vt:lpstr>
      <vt:lpstr>Cvičení</vt:lpstr>
      <vt:lpstr>SWAIN analýza: sebepoznání </vt:lpstr>
      <vt:lpstr>Cvičení</vt:lpstr>
      <vt:lpstr>Typy reflexivity</vt:lpstr>
      <vt:lpstr>Motivace</vt:lpstr>
      <vt:lpstr>Teorie potřeb dle Maslowa (1954)</vt:lpstr>
      <vt:lpstr>Teorie potřeb dle Maslowa (1954)</vt:lpstr>
      <vt:lpstr>McGregorova teorie X a Y</vt:lpstr>
      <vt:lpstr>Herzbergova teorie dvou faktorů</vt:lpstr>
      <vt:lpstr>Vroomova teorie očekávání</vt:lpstr>
      <vt:lpstr>Teorie cílů od Edwina A. Locka a Garyho P. Lathama</vt:lpstr>
      <vt:lpstr>Teorie Daniela Pinka</vt:lpstr>
      <vt:lpstr>Cvičení</vt:lpstr>
      <vt:lpstr>Hnací síly dle TA (Berne)</vt:lpstr>
      <vt:lpstr>Velká pětka</vt:lpstr>
      <vt:lpstr>Otázky?</vt:lpstr>
      <vt:lpstr>Reflexe-po-jednání /tech. racionalita</vt:lpstr>
      <vt:lpstr>Cvičení 2</vt:lpstr>
      <vt:lpstr>Reflexe-při-jednání/ sociální vědy</vt:lpstr>
      <vt:lpstr>Cvičení 3</vt:lpstr>
      <vt:lpstr>Srovnání R-po-j a R-při-j</vt:lpstr>
      <vt:lpstr>Úrovně reflexivity</vt:lpstr>
      <vt:lpstr>Reflexivity jako tvorba životních projektů </vt:lpstr>
      <vt:lpstr>Reflexivita jako kritika poznání </vt:lpstr>
      <vt:lpstr>Reflexivita jako emoční introspekce </vt:lpstr>
      <vt:lpstr>Emoce a reflexivita</vt:lpstr>
      <vt:lpstr>Cvičení 4</vt:lpstr>
      <vt:lpstr>Teoreticko-induktivní reflexivita</vt:lpstr>
      <vt:lpstr>Cvičení 5</vt:lpstr>
      <vt:lpstr>Reflexivita jedinečného a obecného</vt:lpstr>
      <vt:lpstr>Zhodnocení a kritika</vt:lpstr>
      <vt:lpstr>Domácí úkol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Reflexivita v sociální práci</dc:title>
  <dc:creator>CIKT</dc:creator>
  <cp:revision>1</cp:revision>
  <dcterms:created xsi:type="dcterms:W3CDTF">2011-12-05T12:23:57Z</dcterms:created>
  <dcterms:modified xsi:type="dcterms:W3CDTF">2023-09-08T12:28:18Z</dcterms:modified>
</cp:coreProperties>
</file>