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DD7B09-5E46-45C9-8F21-D7B2EF9603D8}" v="892" dt="2023-09-23T06:57:45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9" d="100"/>
          <a:sy n="89" d="100"/>
        </p:scale>
        <p:origin x="4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C11CCB-F6A1-4300-9C83-DB324DB0B529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2EECF7-167E-4A71-A322-AFF3961C99A9}">
      <dgm:prSet/>
      <dgm:spPr/>
      <dgm:t>
        <a:bodyPr/>
        <a:lstStyle/>
        <a:p>
          <a:r>
            <a:rPr lang="cs-CZ" dirty="0"/>
            <a:t>Metodologie </a:t>
          </a:r>
          <a:r>
            <a:rPr lang="cs-CZ" dirty="0" smtClean="0"/>
            <a:t>diplomové </a:t>
          </a:r>
          <a:r>
            <a:rPr lang="cs-CZ" dirty="0"/>
            <a:t>práce </a:t>
          </a:r>
          <a:endParaRPr lang="en-US" dirty="0"/>
        </a:p>
      </dgm:t>
    </dgm:pt>
    <dgm:pt modelId="{12B4B8B7-B7BF-41BB-98DB-EAC323E66F54}" type="parTrans" cxnId="{5D77A4B7-0D0F-4D64-AC87-A2332AA50F37}">
      <dgm:prSet/>
      <dgm:spPr/>
      <dgm:t>
        <a:bodyPr/>
        <a:lstStyle/>
        <a:p>
          <a:endParaRPr lang="en-US"/>
        </a:p>
      </dgm:t>
    </dgm:pt>
    <dgm:pt modelId="{175AE1EA-5091-4A43-94EC-949D557FD6FA}" type="sibTrans" cxnId="{5D77A4B7-0D0F-4D64-AC87-A2332AA50F37}">
      <dgm:prSet/>
      <dgm:spPr/>
      <dgm:t>
        <a:bodyPr/>
        <a:lstStyle/>
        <a:p>
          <a:endParaRPr lang="en-US"/>
        </a:p>
      </dgm:t>
    </dgm:pt>
    <dgm:pt modelId="{7608ED2B-7272-4584-BF3D-665605A5703D}">
      <dgm:prSet/>
      <dgm:spPr/>
      <dgm:t>
        <a:bodyPr/>
        <a:lstStyle/>
        <a:p>
          <a:r>
            <a:rPr lang="cs-CZ" dirty="0"/>
            <a:t>Konceptualizace </a:t>
          </a:r>
          <a:r>
            <a:rPr lang="cs-CZ" dirty="0" smtClean="0"/>
            <a:t>diplomové </a:t>
          </a:r>
          <a:r>
            <a:rPr lang="cs-CZ" dirty="0"/>
            <a:t>práce</a:t>
          </a:r>
          <a:endParaRPr lang="en-US" dirty="0"/>
        </a:p>
      </dgm:t>
    </dgm:pt>
    <dgm:pt modelId="{C2A50E3B-2F11-4033-9D36-5404702CC24E}" type="parTrans" cxnId="{FB8E8BF9-3901-4B97-899A-B44E71E5B01D}">
      <dgm:prSet/>
      <dgm:spPr/>
      <dgm:t>
        <a:bodyPr/>
        <a:lstStyle/>
        <a:p>
          <a:endParaRPr lang="en-US"/>
        </a:p>
      </dgm:t>
    </dgm:pt>
    <dgm:pt modelId="{AF7B4165-A8AA-446A-93DC-81D33801E0DA}" type="sibTrans" cxnId="{FB8E8BF9-3901-4B97-899A-B44E71E5B01D}">
      <dgm:prSet/>
      <dgm:spPr/>
      <dgm:t>
        <a:bodyPr/>
        <a:lstStyle/>
        <a:p>
          <a:endParaRPr lang="en-US"/>
        </a:p>
      </dgm:t>
    </dgm:pt>
    <dgm:pt modelId="{E027A8A0-BF85-4D4A-B8A5-08B3E4DAD71B}">
      <dgm:prSet/>
      <dgm:spPr/>
      <dgm:t>
        <a:bodyPr/>
        <a:lstStyle/>
        <a:p>
          <a:r>
            <a:rPr lang="cs-CZ"/>
            <a:t>Diplomový seminář</a:t>
          </a:r>
          <a:endParaRPr lang="en-US"/>
        </a:p>
      </dgm:t>
    </dgm:pt>
    <dgm:pt modelId="{A088550E-E4A0-4696-886A-4CCB423ADDEC}" type="parTrans" cxnId="{6DF160F6-5B6C-49FE-A3DF-33B30A3317DC}">
      <dgm:prSet/>
      <dgm:spPr/>
      <dgm:t>
        <a:bodyPr/>
        <a:lstStyle/>
        <a:p>
          <a:endParaRPr lang="en-US"/>
        </a:p>
      </dgm:t>
    </dgm:pt>
    <dgm:pt modelId="{664215CC-9F88-4EC8-8080-5040D090F56F}" type="sibTrans" cxnId="{6DF160F6-5B6C-49FE-A3DF-33B30A3317DC}">
      <dgm:prSet/>
      <dgm:spPr/>
      <dgm:t>
        <a:bodyPr/>
        <a:lstStyle/>
        <a:p>
          <a:endParaRPr lang="en-US"/>
        </a:p>
      </dgm:t>
    </dgm:pt>
    <dgm:pt modelId="{A98AF3C3-DC6D-4FFB-A2BA-43426900D16B}" type="pres">
      <dgm:prSet presAssocID="{E4C11CCB-F6A1-4300-9C83-DB324DB0B52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0454D80-992F-43AC-9643-62D4EE0DF4E4}" type="pres">
      <dgm:prSet presAssocID="{E4C11CCB-F6A1-4300-9C83-DB324DB0B529}" presName="arrow" presStyleLbl="bgShp" presStyleIdx="0" presStyleCnt="1"/>
      <dgm:spPr/>
    </dgm:pt>
    <dgm:pt modelId="{2B07696F-C7AF-4F94-96FB-C956F1A6793B}" type="pres">
      <dgm:prSet presAssocID="{E4C11CCB-F6A1-4300-9C83-DB324DB0B529}" presName="linearProcess" presStyleCnt="0"/>
      <dgm:spPr/>
    </dgm:pt>
    <dgm:pt modelId="{A4C37668-949B-4074-97AB-F90222C66C57}" type="pres">
      <dgm:prSet presAssocID="{CC2EECF7-167E-4A71-A322-AFF3961C99A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ED4D6F-07C9-47EF-9770-05F38D32B7B5}" type="pres">
      <dgm:prSet presAssocID="{175AE1EA-5091-4A43-94EC-949D557FD6FA}" presName="sibTrans" presStyleCnt="0"/>
      <dgm:spPr/>
    </dgm:pt>
    <dgm:pt modelId="{A4C10FD0-D73C-4CEF-9438-848869ED6A2E}" type="pres">
      <dgm:prSet presAssocID="{7608ED2B-7272-4584-BF3D-665605A5703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D41B2D-3D4B-4781-BADE-ECA641BCF26F}" type="pres">
      <dgm:prSet presAssocID="{AF7B4165-A8AA-446A-93DC-81D33801E0DA}" presName="sibTrans" presStyleCnt="0"/>
      <dgm:spPr/>
    </dgm:pt>
    <dgm:pt modelId="{39424784-FA46-4306-9D9B-6429E70D2B9C}" type="pres">
      <dgm:prSet presAssocID="{E027A8A0-BF85-4D4A-B8A5-08B3E4DAD71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77A4B7-0D0F-4D64-AC87-A2332AA50F37}" srcId="{E4C11CCB-F6A1-4300-9C83-DB324DB0B529}" destId="{CC2EECF7-167E-4A71-A322-AFF3961C99A9}" srcOrd="0" destOrd="0" parTransId="{12B4B8B7-B7BF-41BB-98DB-EAC323E66F54}" sibTransId="{175AE1EA-5091-4A43-94EC-949D557FD6FA}"/>
    <dgm:cxn modelId="{6DF160F6-5B6C-49FE-A3DF-33B30A3317DC}" srcId="{E4C11CCB-F6A1-4300-9C83-DB324DB0B529}" destId="{E027A8A0-BF85-4D4A-B8A5-08B3E4DAD71B}" srcOrd="2" destOrd="0" parTransId="{A088550E-E4A0-4696-886A-4CCB423ADDEC}" sibTransId="{664215CC-9F88-4EC8-8080-5040D090F56F}"/>
    <dgm:cxn modelId="{26A67E80-CF1E-417A-8D69-1F05CC02F021}" type="presOf" srcId="{7608ED2B-7272-4584-BF3D-665605A5703D}" destId="{A4C10FD0-D73C-4CEF-9438-848869ED6A2E}" srcOrd="0" destOrd="0" presId="urn:microsoft.com/office/officeart/2005/8/layout/hProcess9"/>
    <dgm:cxn modelId="{D904DDA7-B6A5-4E2A-B93F-7B01268E8891}" type="presOf" srcId="{E4C11CCB-F6A1-4300-9C83-DB324DB0B529}" destId="{A98AF3C3-DC6D-4FFB-A2BA-43426900D16B}" srcOrd="0" destOrd="0" presId="urn:microsoft.com/office/officeart/2005/8/layout/hProcess9"/>
    <dgm:cxn modelId="{2BBBBB54-02D8-4C99-B698-69F72466E01A}" type="presOf" srcId="{CC2EECF7-167E-4A71-A322-AFF3961C99A9}" destId="{A4C37668-949B-4074-97AB-F90222C66C57}" srcOrd="0" destOrd="0" presId="urn:microsoft.com/office/officeart/2005/8/layout/hProcess9"/>
    <dgm:cxn modelId="{FB8E8BF9-3901-4B97-899A-B44E71E5B01D}" srcId="{E4C11CCB-F6A1-4300-9C83-DB324DB0B529}" destId="{7608ED2B-7272-4584-BF3D-665605A5703D}" srcOrd="1" destOrd="0" parTransId="{C2A50E3B-2F11-4033-9D36-5404702CC24E}" sibTransId="{AF7B4165-A8AA-446A-93DC-81D33801E0DA}"/>
    <dgm:cxn modelId="{F54F64F6-A779-48BE-8C66-BC8689E530A6}" type="presOf" srcId="{E027A8A0-BF85-4D4A-B8A5-08B3E4DAD71B}" destId="{39424784-FA46-4306-9D9B-6429E70D2B9C}" srcOrd="0" destOrd="0" presId="urn:microsoft.com/office/officeart/2005/8/layout/hProcess9"/>
    <dgm:cxn modelId="{B7C57934-34CB-4DF2-969C-CCA4D3FC712B}" type="presParOf" srcId="{A98AF3C3-DC6D-4FFB-A2BA-43426900D16B}" destId="{00454D80-992F-43AC-9643-62D4EE0DF4E4}" srcOrd="0" destOrd="0" presId="urn:microsoft.com/office/officeart/2005/8/layout/hProcess9"/>
    <dgm:cxn modelId="{130E0002-3853-4D98-A0AC-E90720916975}" type="presParOf" srcId="{A98AF3C3-DC6D-4FFB-A2BA-43426900D16B}" destId="{2B07696F-C7AF-4F94-96FB-C956F1A6793B}" srcOrd="1" destOrd="0" presId="urn:microsoft.com/office/officeart/2005/8/layout/hProcess9"/>
    <dgm:cxn modelId="{B5F36168-ECD7-42DD-9F77-7CCCF712459F}" type="presParOf" srcId="{2B07696F-C7AF-4F94-96FB-C956F1A6793B}" destId="{A4C37668-949B-4074-97AB-F90222C66C57}" srcOrd="0" destOrd="0" presId="urn:microsoft.com/office/officeart/2005/8/layout/hProcess9"/>
    <dgm:cxn modelId="{DBEA95AA-D94E-4590-827D-8F3344601F64}" type="presParOf" srcId="{2B07696F-C7AF-4F94-96FB-C956F1A6793B}" destId="{82ED4D6F-07C9-47EF-9770-05F38D32B7B5}" srcOrd="1" destOrd="0" presId="urn:microsoft.com/office/officeart/2005/8/layout/hProcess9"/>
    <dgm:cxn modelId="{43130656-F137-4C9E-917E-8D73A1E69DDA}" type="presParOf" srcId="{2B07696F-C7AF-4F94-96FB-C956F1A6793B}" destId="{A4C10FD0-D73C-4CEF-9438-848869ED6A2E}" srcOrd="2" destOrd="0" presId="urn:microsoft.com/office/officeart/2005/8/layout/hProcess9"/>
    <dgm:cxn modelId="{3654D55E-B1F8-45F1-BC34-5771DF9F9B57}" type="presParOf" srcId="{2B07696F-C7AF-4F94-96FB-C956F1A6793B}" destId="{81D41B2D-3D4B-4781-BADE-ECA641BCF26F}" srcOrd="3" destOrd="0" presId="urn:microsoft.com/office/officeart/2005/8/layout/hProcess9"/>
    <dgm:cxn modelId="{63B862F7-C4A1-4CC2-95FB-1FF54754A9DC}" type="presParOf" srcId="{2B07696F-C7AF-4F94-96FB-C956F1A6793B}" destId="{39424784-FA46-4306-9D9B-6429E70D2B9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38D9E4-75E0-4C08-9D9E-EA9542B2DCA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7BD1C4-3EEE-43A8-8375-CBAF0861FB37}">
      <dgm:prSet phldr="0"/>
      <dgm:spPr/>
      <dgm:t>
        <a:bodyPr/>
        <a:lstStyle/>
        <a:p>
          <a:pPr rtl="0"/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Metodologie závěrečné/diplomové práce</a:t>
          </a:r>
          <a:endParaRPr lang="cs-CZ" dirty="0">
            <a:solidFill>
              <a:srgbClr val="444444"/>
            </a:solidFill>
            <a:latin typeface="Calibri Light"/>
            <a:cs typeface="Calibri Light"/>
          </a:endParaRPr>
        </a:p>
      </dgm:t>
    </dgm:pt>
    <dgm:pt modelId="{A464344A-73B9-4D17-B59C-53EEF1778102}" type="parTrans" cxnId="{525B7BC4-4F83-4918-AADF-C44DD1B3FDFD}">
      <dgm:prSet/>
      <dgm:spPr/>
    </dgm:pt>
    <dgm:pt modelId="{6B38EBD5-ED3B-40EA-B25A-9AA6E1EA20BC}" type="sibTrans" cxnId="{525B7BC4-4F83-4918-AADF-C44DD1B3FDFD}">
      <dgm:prSet/>
      <dgm:spPr/>
      <dgm:t>
        <a:bodyPr/>
        <a:lstStyle/>
        <a:p>
          <a:endParaRPr lang="cs-CZ"/>
        </a:p>
      </dgm:t>
    </dgm:pt>
    <dgm:pt modelId="{DF1A34CB-53B9-4EBB-92B2-80334308038F}">
      <dgm:prSet phldr="0"/>
      <dgm:spPr/>
      <dgm:t>
        <a:bodyPr/>
        <a:lstStyle/>
        <a:p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Konceptualizace závěreční/diplomové práce</a:t>
          </a:r>
          <a:endParaRPr lang="en-US" dirty="0">
            <a:solidFill>
              <a:srgbClr val="444444"/>
            </a:solidFill>
            <a:latin typeface="Calibri"/>
            <a:cs typeface="Calibri"/>
          </a:endParaRPr>
        </a:p>
      </dgm:t>
    </dgm:pt>
    <dgm:pt modelId="{DC66B90C-E6BA-410D-A0D6-3FE0847B2BFF}" type="parTrans" cxnId="{841CC704-3026-4ECC-BD41-E6B32C8E2E7F}">
      <dgm:prSet/>
      <dgm:spPr/>
    </dgm:pt>
    <dgm:pt modelId="{5781E306-E3A8-44C4-82C1-D5053CF675EE}" type="sibTrans" cxnId="{841CC704-3026-4ECC-BD41-E6B32C8E2E7F}">
      <dgm:prSet/>
      <dgm:spPr/>
      <dgm:t>
        <a:bodyPr/>
        <a:lstStyle/>
        <a:p>
          <a:endParaRPr lang="cs-CZ"/>
        </a:p>
      </dgm:t>
    </dgm:pt>
    <dgm:pt modelId="{177120C3-0A47-44A6-B2C5-4CC09EAC7AF3}">
      <dgm:prSet phldr="0"/>
      <dgm:spPr/>
      <dgm:t>
        <a:bodyPr/>
        <a:lstStyle/>
        <a:p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Diplomový seminář</a:t>
          </a:r>
          <a:endParaRPr lang="en-US" dirty="0">
            <a:solidFill>
              <a:srgbClr val="444444"/>
            </a:solidFill>
            <a:latin typeface="Calibri"/>
            <a:cs typeface="Calibri"/>
          </a:endParaRPr>
        </a:p>
      </dgm:t>
    </dgm:pt>
    <dgm:pt modelId="{6A878C69-42BB-4999-B3EF-C009F7A7D5BF}" type="parTrans" cxnId="{695217B8-E56D-4E46-8DFC-35DDCC13E54B}">
      <dgm:prSet/>
      <dgm:spPr/>
    </dgm:pt>
    <dgm:pt modelId="{BAE73B54-D0C6-482A-9708-BA6197D3EE3D}" type="sibTrans" cxnId="{695217B8-E56D-4E46-8DFC-35DDCC13E54B}">
      <dgm:prSet/>
      <dgm:spPr/>
    </dgm:pt>
    <dgm:pt modelId="{DC6A24A0-650C-4099-A3F0-962D440DCFE3}">
      <dgm:prSet phldr="0"/>
      <dgm:spPr/>
      <dgm:t>
        <a:bodyPr/>
        <a:lstStyle/>
        <a:p>
          <a:pPr rtl="0"/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Téma</a:t>
          </a:r>
          <a:r>
            <a:rPr lang="cs-CZ" dirty="0">
              <a:latin typeface="Calibri"/>
              <a:cs typeface="Calibri"/>
            </a:rPr>
            <a:t> </a:t>
          </a:r>
          <a:endParaRPr lang="cs-CZ" dirty="0">
            <a:latin typeface="Calibri Light" panose="020F0302020204030204"/>
            <a:cs typeface="Calibri Light" panose="020F0302020204030204"/>
          </a:endParaRPr>
        </a:p>
      </dgm:t>
    </dgm:pt>
    <dgm:pt modelId="{7E00B1C7-CBAA-41F9-925A-72ABC915D92B}" type="parTrans" cxnId="{B7119FEE-1D21-4780-AB71-41E0AE04D566}">
      <dgm:prSet/>
      <dgm:spPr/>
    </dgm:pt>
    <dgm:pt modelId="{22F2A723-A72E-4669-92EC-8CC096BBB821}" type="sibTrans" cxnId="{B7119FEE-1D21-4780-AB71-41E0AE04D566}">
      <dgm:prSet/>
      <dgm:spPr/>
    </dgm:pt>
    <dgm:pt modelId="{829B2F1B-40C7-4DE0-BE90-5E3E685080FA}">
      <dgm:prSet phldr="0"/>
      <dgm:spPr/>
      <dgm:t>
        <a:bodyPr/>
        <a:lstStyle/>
        <a:p>
          <a:pPr rtl="0"/>
          <a:r>
            <a:rPr lang="cs-CZ" dirty="0">
              <a:latin typeface="Calibri"/>
              <a:cs typeface="Calibri"/>
            </a:rPr>
            <a:t>Komplexní zpracování teoretické části DP</a:t>
          </a:r>
        </a:p>
      </dgm:t>
    </dgm:pt>
    <dgm:pt modelId="{C9925DEA-8F66-4CC4-895D-6C7EE11661F8}" type="parTrans" cxnId="{9B1D1C1A-12FC-4B0D-9B43-838BD1EB54AE}">
      <dgm:prSet/>
      <dgm:spPr/>
    </dgm:pt>
    <dgm:pt modelId="{4EEBDF10-CFDA-49E4-B524-C8AB5B05E3E3}" type="sibTrans" cxnId="{9B1D1C1A-12FC-4B0D-9B43-838BD1EB54AE}">
      <dgm:prSet/>
      <dgm:spPr/>
    </dgm:pt>
    <dgm:pt modelId="{495264CF-B429-4337-B9E9-4E18EB0D16C5}">
      <dgm:prSet phldr="0"/>
      <dgm:spPr/>
      <dgm:t>
        <a:bodyPr/>
        <a:lstStyle/>
        <a:p>
          <a:pPr rtl="0"/>
          <a:r>
            <a:rPr lang="cs-CZ" dirty="0">
              <a:latin typeface="Calibri"/>
              <a:cs typeface="Calibri"/>
            </a:rPr>
            <a:t>Metodologie, sběr dat, interpretace, závěr, stať</a:t>
          </a:r>
        </a:p>
      </dgm:t>
    </dgm:pt>
    <dgm:pt modelId="{2C7D6AA5-3CE8-42DF-B6D1-DCBC01EB6DDE}" type="parTrans" cxnId="{06062E93-1E41-4850-A6A4-8576D2292E8E}">
      <dgm:prSet/>
      <dgm:spPr/>
    </dgm:pt>
    <dgm:pt modelId="{7A66BE7B-FC44-4372-B19A-BEB202DD7CFA}" type="sibTrans" cxnId="{06062E93-1E41-4850-A6A4-8576D2292E8E}">
      <dgm:prSet/>
      <dgm:spPr/>
    </dgm:pt>
    <dgm:pt modelId="{9293734E-912C-4457-9D4A-33B763025166}">
      <dgm:prSet phldr="0"/>
      <dgm:spPr/>
      <dgm:t>
        <a:bodyPr/>
        <a:lstStyle/>
        <a:p>
          <a:pPr rtl="0"/>
          <a:r>
            <a:rPr lang="cs-CZ" dirty="0">
              <a:latin typeface="Calibri"/>
              <a:cs typeface="Calibri"/>
            </a:rPr>
            <a:t>Odevzdání hotové DP</a:t>
          </a:r>
        </a:p>
      </dgm:t>
    </dgm:pt>
    <dgm:pt modelId="{D36ECF49-828F-479A-BF36-973CF13A6392}" type="parTrans" cxnId="{09CB149E-B395-4546-BB61-ACC6372032D6}">
      <dgm:prSet/>
      <dgm:spPr/>
    </dgm:pt>
    <dgm:pt modelId="{EB50F89D-0A60-496E-97D2-3E41670AE7B9}" type="sibTrans" cxnId="{09CB149E-B395-4546-BB61-ACC6372032D6}">
      <dgm:prSet/>
      <dgm:spPr/>
    </dgm:pt>
    <dgm:pt modelId="{8C325DDD-2AE4-4696-92C0-9868B81F5199}">
      <dgm:prSet phldr="0"/>
      <dgm:spPr/>
      <dgm:t>
        <a:bodyPr/>
        <a:lstStyle/>
        <a:p>
          <a:pPr rtl="0"/>
          <a:r>
            <a:rPr lang="cs-CZ" dirty="0">
              <a:latin typeface="Calibri"/>
              <a:cs typeface="Calibri"/>
            </a:rPr>
            <a:t>Projekt </a:t>
          </a:r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a Zadání do IS </a:t>
          </a:r>
          <a:endParaRPr lang="cs-CZ" dirty="0"/>
        </a:p>
      </dgm:t>
    </dgm:pt>
    <dgm:pt modelId="{C2CADDBB-0047-40FD-BDF5-BA22405E79B4}" type="parTrans" cxnId="{42D9E197-4A9D-4DC1-8820-A5584F6F6B64}">
      <dgm:prSet/>
      <dgm:spPr/>
    </dgm:pt>
    <dgm:pt modelId="{B1D56871-4BFA-497F-B008-359523322F20}" type="sibTrans" cxnId="{42D9E197-4A9D-4DC1-8820-A5584F6F6B64}">
      <dgm:prSet/>
      <dgm:spPr/>
    </dgm:pt>
    <dgm:pt modelId="{4F4869AA-1891-4EB9-A76F-F0A4EFC449C8}">
      <dgm:prSet phldr="0"/>
      <dgm:spPr/>
      <dgm:t>
        <a:bodyPr/>
        <a:lstStyle/>
        <a:p>
          <a:pPr rtl="0"/>
          <a:r>
            <a:rPr lang="cs-CZ" dirty="0">
              <a:latin typeface="Calibri"/>
              <a:cs typeface="Calibri"/>
            </a:rPr>
            <a:t>MAN 2.semestr</a:t>
          </a:r>
        </a:p>
      </dgm:t>
    </dgm:pt>
    <dgm:pt modelId="{2BF241BF-EB77-4681-887D-42DFD4DB8F12}" type="parTrans" cxnId="{4C54D57B-EE39-4792-BFBA-6EFF78E761F1}">
      <dgm:prSet/>
      <dgm:spPr/>
    </dgm:pt>
    <dgm:pt modelId="{B1E4B515-BB9B-4ADA-9A78-4EFF7A379EF0}" type="sibTrans" cxnId="{4C54D57B-EE39-4792-BFBA-6EFF78E761F1}">
      <dgm:prSet/>
      <dgm:spPr/>
    </dgm:pt>
    <dgm:pt modelId="{20E5C229-DAA4-40B1-980A-29861F7B3431}">
      <dgm:prSet phldr="0"/>
      <dgm:spPr/>
      <dgm:t>
        <a:bodyPr/>
        <a:lstStyle/>
        <a:p>
          <a:pPr rtl="0"/>
          <a:r>
            <a:rPr lang="cs-CZ" dirty="0">
              <a:latin typeface="Calibri"/>
              <a:cs typeface="Calibri"/>
            </a:rPr>
            <a:t>BAK 3. semestr</a:t>
          </a:r>
        </a:p>
      </dgm:t>
    </dgm:pt>
    <dgm:pt modelId="{E0E71D95-15B3-49FF-82DF-3190514AC63B}" type="parTrans" cxnId="{3AD858F0-B094-4902-ACAF-3931EEF7C2EE}">
      <dgm:prSet/>
      <dgm:spPr/>
    </dgm:pt>
    <dgm:pt modelId="{4EE2B76C-7E82-4601-B00B-74E540E0E60B}" type="sibTrans" cxnId="{3AD858F0-B094-4902-ACAF-3931EEF7C2EE}">
      <dgm:prSet/>
      <dgm:spPr/>
    </dgm:pt>
    <dgm:pt modelId="{C63BAA22-F575-4693-A9D0-D906BC9A4DD0}">
      <dgm:prSet phldr="0"/>
      <dgm:spPr/>
      <dgm:t>
        <a:bodyPr/>
        <a:lstStyle/>
        <a:p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BAK 4. semestr</a:t>
          </a:r>
          <a:endParaRPr lang="cs-CZ" dirty="0"/>
        </a:p>
      </dgm:t>
    </dgm:pt>
    <dgm:pt modelId="{A18A9236-9E9E-4A41-A8E9-2C9A31606431}" type="parTrans" cxnId="{D780F8B5-9843-4872-B5CA-CD154A936F52}">
      <dgm:prSet/>
      <dgm:spPr/>
    </dgm:pt>
    <dgm:pt modelId="{A6B9EE14-E9C8-4BD4-AAE1-2907660B457E}" type="sibTrans" cxnId="{D780F8B5-9843-4872-B5CA-CD154A936F52}">
      <dgm:prSet/>
      <dgm:spPr/>
    </dgm:pt>
    <dgm:pt modelId="{B40B352D-BC74-4AB6-9F88-7BB4CB1A430F}">
      <dgm:prSet phldr="0"/>
      <dgm:spPr/>
      <dgm:t>
        <a:bodyPr/>
        <a:lstStyle/>
        <a:p>
          <a:pPr rtl="0"/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MAN 3.semestr</a:t>
          </a:r>
          <a:endParaRPr lang="en-US" dirty="0">
            <a:solidFill>
              <a:srgbClr val="444444"/>
            </a:solidFill>
            <a:latin typeface="Calibri"/>
            <a:cs typeface="Calibri"/>
          </a:endParaRPr>
        </a:p>
      </dgm:t>
    </dgm:pt>
    <dgm:pt modelId="{ABCFC79B-8B99-43E9-A5DF-586DA796B856}" type="parTrans" cxnId="{ABDCB55D-2BF4-45EF-B9FE-F99511250A6E}">
      <dgm:prSet/>
      <dgm:spPr/>
    </dgm:pt>
    <dgm:pt modelId="{55136F9D-FCC6-4531-A9D1-74BDCC1C3E78}" type="sibTrans" cxnId="{ABDCB55D-2BF4-45EF-B9FE-F99511250A6E}">
      <dgm:prSet/>
      <dgm:spPr/>
    </dgm:pt>
    <dgm:pt modelId="{803B9A48-098C-4C55-AAC5-1FF370E07A55}">
      <dgm:prSet phldr="0"/>
      <dgm:spPr/>
      <dgm:t>
        <a:bodyPr/>
        <a:lstStyle/>
        <a:p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BAK 6. semestr</a:t>
          </a:r>
          <a:endParaRPr lang="cs-CZ" dirty="0"/>
        </a:p>
      </dgm:t>
    </dgm:pt>
    <dgm:pt modelId="{26D71148-E753-45BC-8C18-CF92734077FF}" type="parTrans" cxnId="{CD32A01A-225C-4058-99E6-6CAC48C34B35}">
      <dgm:prSet/>
      <dgm:spPr/>
    </dgm:pt>
    <dgm:pt modelId="{3A92923B-1E6C-4467-89DF-51409A8416D0}" type="sibTrans" cxnId="{CD32A01A-225C-4058-99E6-6CAC48C34B35}">
      <dgm:prSet/>
      <dgm:spPr/>
    </dgm:pt>
    <dgm:pt modelId="{C6C87817-8E6A-4204-A6D7-598DA4B2A04E}">
      <dgm:prSet phldr="0"/>
      <dgm:spPr/>
      <dgm:t>
        <a:bodyPr/>
        <a:lstStyle/>
        <a:p>
          <a:pPr rtl="0"/>
          <a:r>
            <a:rPr lang="cs-CZ" dirty="0">
              <a:solidFill>
                <a:srgbClr val="444444"/>
              </a:solidFill>
              <a:latin typeface="Calibri"/>
              <a:cs typeface="Calibri"/>
            </a:rPr>
            <a:t>MAN 4.semestr</a:t>
          </a:r>
          <a:endParaRPr lang="en-US" dirty="0">
            <a:solidFill>
              <a:srgbClr val="444444"/>
            </a:solidFill>
            <a:latin typeface="Calibri"/>
            <a:cs typeface="Calibri"/>
          </a:endParaRPr>
        </a:p>
      </dgm:t>
    </dgm:pt>
    <dgm:pt modelId="{1CD9CDDC-A3CB-4E97-8FA6-53E91CF18C66}" type="parTrans" cxnId="{DD2567B2-8C63-404F-AED2-B687B52951F9}">
      <dgm:prSet/>
      <dgm:spPr/>
    </dgm:pt>
    <dgm:pt modelId="{F3B7DC1B-69CC-4180-A24C-4E4B780EBEE6}" type="sibTrans" cxnId="{DD2567B2-8C63-404F-AED2-B687B52951F9}">
      <dgm:prSet/>
      <dgm:spPr/>
    </dgm:pt>
    <dgm:pt modelId="{AF6AEEBC-FF66-47AE-8E37-5FEDEA5F3A13}" type="pres">
      <dgm:prSet presAssocID="{0C38D9E4-75E0-4C08-9D9E-EA9542B2DC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7C59281-DE9C-44E8-B632-AB624C47F668}" type="pres">
      <dgm:prSet presAssocID="{0C38D9E4-75E0-4C08-9D9E-EA9542B2DCA5}" presName="tSp" presStyleCnt="0"/>
      <dgm:spPr/>
    </dgm:pt>
    <dgm:pt modelId="{2F503265-756C-4CD1-A4C0-2F801717464C}" type="pres">
      <dgm:prSet presAssocID="{0C38D9E4-75E0-4C08-9D9E-EA9542B2DCA5}" presName="bSp" presStyleCnt="0"/>
      <dgm:spPr/>
    </dgm:pt>
    <dgm:pt modelId="{C95F81F0-CF8D-4AB3-8E59-7BA25EA47E72}" type="pres">
      <dgm:prSet presAssocID="{0C38D9E4-75E0-4C08-9D9E-EA9542B2DCA5}" presName="process" presStyleCnt="0"/>
      <dgm:spPr/>
    </dgm:pt>
    <dgm:pt modelId="{BBE32A59-2B7F-4B60-8CC2-E63BD7568E39}" type="pres">
      <dgm:prSet presAssocID="{727BD1C4-3EEE-43A8-8375-CBAF0861FB37}" presName="composite1" presStyleCnt="0"/>
      <dgm:spPr/>
    </dgm:pt>
    <dgm:pt modelId="{A9C9E85C-E0A8-4036-881B-A8D1C0CAF89A}" type="pres">
      <dgm:prSet presAssocID="{727BD1C4-3EEE-43A8-8375-CBAF0861FB37}" presName="dummyNode1" presStyleLbl="node1" presStyleIdx="0" presStyleCnt="3"/>
      <dgm:spPr/>
    </dgm:pt>
    <dgm:pt modelId="{70F01048-7B72-4B90-88FC-4268289875A9}" type="pres">
      <dgm:prSet presAssocID="{727BD1C4-3EEE-43A8-8375-CBAF0861FB37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4AB16-A0FE-4ED9-9A29-DAB728C4C0A2}" type="pres">
      <dgm:prSet presAssocID="{727BD1C4-3EEE-43A8-8375-CBAF0861FB37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EDD596-DB7E-4F5A-82C4-1D4EB696D7DD}" type="pres">
      <dgm:prSet presAssocID="{727BD1C4-3EEE-43A8-8375-CBAF0861FB37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1C58D6-F23D-4835-A90A-891AC5372AF2}" type="pres">
      <dgm:prSet presAssocID="{727BD1C4-3EEE-43A8-8375-CBAF0861FB37}" presName="connSite1" presStyleCnt="0"/>
      <dgm:spPr/>
    </dgm:pt>
    <dgm:pt modelId="{3DD38F26-54E0-4ED7-A97C-3108D39387C0}" type="pres">
      <dgm:prSet presAssocID="{6B38EBD5-ED3B-40EA-B25A-9AA6E1EA20BC}" presName="Name9" presStyleLbl="sibTrans2D1" presStyleIdx="0" presStyleCnt="2"/>
      <dgm:spPr/>
      <dgm:t>
        <a:bodyPr/>
        <a:lstStyle/>
        <a:p>
          <a:endParaRPr lang="cs-CZ"/>
        </a:p>
      </dgm:t>
    </dgm:pt>
    <dgm:pt modelId="{F7003F81-7296-40F9-9EB9-5437DD52BB70}" type="pres">
      <dgm:prSet presAssocID="{DF1A34CB-53B9-4EBB-92B2-80334308038F}" presName="composite2" presStyleCnt="0"/>
      <dgm:spPr/>
    </dgm:pt>
    <dgm:pt modelId="{E78F17C3-D91D-4BE8-9E83-52642A012756}" type="pres">
      <dgm:prSet presAssocID="{DF1A34CB-53B9-4EBB-92B2-80334308038F}" presName="dummyNode2" presStyleLbl="node1" presStyleIdx="0" presStyleCnt="3"/>
      <dgm:spPr/>
    </dgm:pt>
    <dgm:pt modelId="{D5D40F71-FEC5-496C-9B82-420B33F460B3}" type="pres">
      <dgm:prSet presAssocID="{DF1A34CB-53B9-4EBB-92B2-80334308038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5CCA6C-7113-4EEB-8921-3E232FCF7275}" type="pres">
      <dgm:prSet presAssocID="{DF1A34CB-53B9-4EBB-92B2-80334308038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552D72-6712-4A34-9642-F42AA042EDDB}" type="pres">
      <dgm:prSet presAssocID="{DF1A34CB-53B9-4EBB-92B2-80334308038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96DBB4-FD6C-405E-A997-756E31041266}" type="pres">
      <dgm:prSet presAssocID="{DF1A34CB-53B9-4EBB-92B2-80334308038F}" presName="connSite2" presStyleCnt="0"/>
      <dgm:spPr/>
    </dgm:pt>
    <dgm:pt modelId="{2EA397C3-E06E-47E7-94E3-9476F5D52ED9}" type="pres">
      <dgm:prSet presAssocID="{5781E306-E3A8-44C4-82C1-D5053CF675EE}" presName="Name18" presStyleLbl="sibTrans2D1" presStyleIdx="1" presStyleCnt="2"/>
      <dgm:spPr/>
      <dgm:t>
        <a:bodyPr/>
        <a:lstStyle/>
        <a:p>
          <a:endParaRPr lang="cs-CZ"/>
        </a:p>
      </dgm:t>
    </dgm:pt>
    <dgm:pt modelId="{80D4E2FB-C649-40B6-863B-B5D70915714C}" type="pres">
      <dgm:prSet presAssocID="{177120C3-0A47-44A6-B2C5-4CC09EAC7AF3}" presName="composite1" presStyleCnt="0"/>
      <dgm:spPr/>
    </dgm:pt>
    <dgm:pt modelId="{1EF00C73-F7FF-42BB-9BD9-C21A77599D81}" type="pres">
      <dgm:prSet presAssocID="{177120C3-0A47-44A6-B2C5-4CC09EAC7AF3}" presName="dummyNode1" presStyleLbl="node1" presStyleIdx="1" presStyleCnt="3"/>
      <dgm:spPr/>
    </dgm:pt>
    <dgm:pt modelId="{01511E72-15EA-4D82-97BD-BC5FC9D2C06F}" type="pres">
      <dgm:prSet presAssocID="{177120C3-0A47-44A6-B2C5-4CC09EAC7AF3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57F73A-4BFC-4153-AF42-798F32D76A0F}" type="pres">
      <dgm:prSet presAssocID="{177120C3-0A47-44A6-B2C5-4CC09EAC7AF3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35E7D4-B354-4C0D-A3A0-E7C3F5609BAF}" type="pres">
      <dgm:prSet presAssocID="{177120C3-0A47-44A6-B2C5-4CC09EAC7AF3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41C3B5-F145-4A21-8E92-0CB94C325B25}" type="pres">
      <dgm:prSet presAssocID="{177120C3-0A47-44A6-B2C5-4CC09EAC7AF3}" presName="connSite1" presStyleCnt="0"/>
      <dgm:spPr/>
    </dgm:pt>
  </dgm:ptLst>
  <dgm:cxnLst>
    <dgm:cxn modelId="{B0CF7FD8-F1DB-417B-81F2-D231257A4E0E}" type="presOf" srcId="{829B2F1B-40C7-4DE0-BE90-5E3E685080FA}" destId="{4F5CCA6C-7113-4EEB-8921-3E232FCF7275}" srcOrd="1" destOrd="0" presId="urn:microsoft.com/office/officeart/2005/8/layout/hProcess4"/>
    <dgm:cxn modelId="{997252C5-E1A4-4BA0-8746-CAEC4C540DE6}" type="presOf" srcId="{8C325DDD-2AE4-4696-92C0-9868B81F5199}" destId="{4BA4AB16-A0FE-4ED9-9A29-DAB728C4C0A2}" srcOrd="1" destOrd="1" presId="urn:microsoft.com/office/officeart/2005/8/layout/hProcess4"/>
    <dgm:cxn modelId="{C6519A9D-B998-4136-B164-06BDD18B97F4}" type="presOf" srcId="{803B9A48-098C-4C55-AAC5-1FF370E07A55}" destId="{0157F73A-4BFC-4153-AF42-798F32D76A0F}" srcOrd="1" destOrd="3" presId="urn:microsoft.com/office/officeart/2005/8/layout/hProcess4"/>
    <dgm:cxn modelId="{75A3369C-9AFF-4CD3-BAA4-C304270E3F6E}" type="presOf" srcId="{DC6A24A0-650C-4099-A3F0-962D440DCFE3}" destId="{70F01048-7B72-4B90-88FC-4268289875A9}" srcOrd="0" destOrd="0" presId="urn:microsoft.com/office/officeart/2005/8/layout/hProcess4"/>
    <dgm:cxn modelId="{EBA7CF42-B015-4DC2-BE98-FAB46ED26807}" type="presOf" srcId="{B40B352D-BC74-4AB6-9F88-7BB4CB1A430F}" destId="{D5D40F71-FEC5-496C-9B82-420B33F460B3}" srcOrd="0" destOrd="1" presId="urn:microsoft.com/office/officeart/2005/8/layout/hProcess4"/>
    <dgm:cxn modelId="{9B1D1C1A-12FC-4B0D-9B43-838BD1EB54AE}" srcId="{DF1A34CB-53B9-4EBB-92B2-80334308038F}" destId="{829B2F1B-40C7-4DE0-BE90-5E3E685080FA}" srcOrd="0" destOrd="0" parTransId="{C9925DEA-8F66-4CC4-895D-6C7EE11661F8}" sibTransId="{4EEBDF10-CFDA-49E4-B524-C8AB5B05E3E3}"/>
    <dgm:cxn modelId="{CE31121F-1911-4C11-B8A3-5F71A359D59E}" type="presOf" srcId="{0C38D9E4-75E0-4C08-9D9E-EA9542B2DCA5}" destId="{AF6AEEBC-FF66-47AE-8E37-5FEDEA5F3A13}" srcOrd="0" destOrd="0" presId="urn:microsoft.com/office/officeart/2005/8/layout/hProcess4"/>
    <dgm:cxn modelId="{4C54D57B-EE39-4792-BFBA-6EFF78E761F1}" srcId="{727BD1C4-3EEE-43A8-8375-CBAF0861FB37}" destId="{4F4869AA-1891-4EB9-A76F-F0A4EFC449C8}" srcOrd="2" destOrd="0" parTransId="{2BF241BF-EB77-4681-887D-42DFD4DB8F12}" sibTransId="{B1E4B515-BB9B-4ADA-9A78-4EFF7A379EF0}"/>
    <dgm:cxn modelId="{93ABDBF8-A815-4D4D-8CAD-111699CCC251}" type="presOf" srcId="{DC6A24A0-650C-4099-A3F0-962D440DCFE3}" destId="{4BA4AB16-A0FE-4ED9-9A29-DAB728C4C0A2}" srcOrd="1" destOrd="0" presId="urn:microsoft.com/office/officeart/2005/8/layout/hProcess4"/>
    <dgm:cxn modelId="{ECD7B5ED-B1D5-445E-8E4A-34FA3F69606B}" type="presOf" srcId="{5781E306-E3A8-44C4-82C1-D5053CF675EE}" destId="{2EA397C3-E06E-47E7-94E3-9476F5D52ED9}" srcOrd="0" destOrd="0" presId="urn:microsoft.com/office/officeart/2005/8/layout/hProcess4"/>
    <dgm:cxn modelId="{C1EA87D6-DA30-4291-BF8F-C680F73359CC}" type="presOf" srcId="{495264CF-B429-4337-B9E9-4E18EB0D16C5}" destId="{0157F73A-4BFC-4153-AF42-798F32D76A0F}" srcOrd="1" destOrd="0" presId="urn:microsoft.com/office/officeart/2005/8/layout/hProcess4"/>
    <dgm:cxn modelId="{B339CC73-471A-4495-8427-26B0DF901F48}" type="presOf" srcId="{8C325DDD-2AE4-4696-92C0-9868B81F5199}" destId="{70F01048-7B72-4B90-88FC-4268289875A9}" srcOrd="0" destOrd="1" presId="urn:microsoft.com/office/officeart/2005/8/layout/hProcess4"/>
    <dgm:cxn modelId="{06062E93-1E41-4850-A6A4-8576D2292E8E}" srcId="{177120C3-0A47-44A6-B2C5-4CC09EAC7AF3}" destId="{495264CF-B429-4337-B9E9-4E18EB0D16C5}" srcOrd="0" destOrd="0" parTransId="{2C7D6AA5-3CE8-42DF-B6D1-DCBC01EB6DDE}" sibTransId="{7A66BE7B-FC44-4372-B19A-BEB202DD7CFA}"/>
    <dgm:cxn modelId="{B68280D8-5FE8-4721-BE18-E82B13C138A5}" type="presOf" srcId="{829B2F1B-40C7-4DE0-BE90-5E3E685080FA}" destId="{D5D40F71-FEC5-496C-9B82-420B33F460B3}" srcOrd="0" destOrd="0" presId="urn:microsoft.com/office/officeart/2005/8/layout/hProcess4"/>
    <dgm:cxn modelId="{1D09545B-8CC1-455A-87F1-56C1F3B5A2B0}" type="presOf" srcId="{C6C87817-8E6A-4204-A6D7-598DA4B2A04E}" destId="{0157F73A-4BFC-4153-AF42-798F32D76A0F}" srcOrd="1" destOrd="2" presId="urn:microsoft.com/office/officeart/2005/8/layout/hProcess4"/>
    <dgm:cxn modelId="{525B7BC4-4F83-4918-AADF-C44DD1B3FDFD}" srcId="{0C38D9E4-75E0-4C08-9D9E-EA9542B2DCA5}" destId="{727BD1C4-3EEE-43A8-8375-CBAF0861FB37}" srcOrd="0" destOrd="0" parTransId="{A464344A-73B9-4D17-B59C-53EEF1778102}" sibTransId="{6B38EBD5-ED3B-40EA-B25A-9AA6E1EA20BC}"/>
    <dgm:cxn modelId="{2EABB70A-5537-4CB5-AC17-6947EF153E61}" type="presOf" srcId="{177120C3-0A47-44A6-B2C5-4CC09EAC7AF3}" destId="{EF35E7D4-B354-4C0D-A3A0-E7C3F5609BAF}" srcOrd="0" destOrd="0" presId="urn:microsoft.com/office/officeart/2005/8/layout/hProcess4"/>
    <dgm:cxn modelId="{13263F4F-4B71-4818-8084-872C61014F91}" type="presOf" srcId="{C63BAA22-F575-4693-A9D0-D906BC9A4DD0}" destId="{D5D40F71-FEC5-496C-9B82-420B33F460B3}" srcOrd="0" destOrd="2" presId="urn:microsoft.com/office/officeart/2005/8/layout/hProcess4"/>
    <dgm:cxn modelId="{AB66EC95-A1C5-4A61-B2B8-F8E61436CAA9}" type="presOf" srcId="{9293734E-912C-4457-9D4A-33B763025166}" destId="{0157F73A-4BFC-4153-AF42-798F32D76A0F}" srcOrd="1" destOrd="1" presId="urn:microsoft.com/office/officeart/2005/8/layout/hProcess4"/>
    <dgm:cxn modelId="{ECA220B6-A091-44B6-BB0D-9745D1BB36C9}" type="presOf" srcId="{4F4869AA-1891-4EB9-A76F-F0A4EFC449C8}" destId="{70F01048-7B72-4B90-88FC-4268289875A9}" srcOrd="0" destOrd="2" presId="urn:microsoft.com/office/officeart/2005/8/layout/hProcess4"/>
    <dgm:cxn modelId="{841CC704-3026-4ECC-BD41-E6B32C8E2E7F}" srcId="{0C38D9E4-75E0-4C08-9D9E-EA9542B2DCA5}" destId="{DF1A34CB-53B9-4EBB-92B2-80334308038F}" srcOrd="1" destOrd="0" parTransId="{DC66B90C-E6BA-410D-A0D6-3FE0847B2BFF}" sibTransId="{5781E306-E3A8-44C4-82C1-D5053CF675EE}"/>
    <dgm:cxn modelId="{B7119FEE-1D21-4780-AB71-41E0AE04D566}" srcId="{727BD1C4-3EEE-43A8-8375-CBAF0861FB37}" destId="{DC6A24A0-650C-4099-A3F0-962D440DCFE3}" srcOrd="0" destOrd="0" parTransId="{7E00B1C7-CBAA-41F9-925A-72ABC915D92B}" sibTransId="{22F2A723-A72E-4669-92EC-8CC096BBB821}"/>
    <dgm:cxn modelId="{50BE2CE3-0F79-4567-81B0-93C41DE10E84}" type="presOf" srcId="{C63BAA22-F575-4693-A9D0-D906BC9A4DD0}" destId="{4F5CCA6C-7113-4EEB-8921-3E232FCF7275}" srcOrd="1" destOrd="2" presId="urn:microsoft.com/office/officeart/2005/8/layout/hProcess4"/>
    <dgm:cxn modelId="{40E1D97D-551E-4CBD-9C69-9EA6C7238D2B}" type="presOf" srcId="{727BD1C4-3EEE-43A8-8375-CBAF0861FB37}" destId="{B2EDD596-DB7E-4F5A-82C4-1D4EB696D7DD}" srcOrd="0" destOrd="0" presId="urn:microsoft.com/office/officeart/2005/8/layout/hProcess4"/>
    <dgm:cxn modelId="{3DE32AED-82CA-4F2D-8C0F-432C74DAFBEC}" type="presOf" srcId="{803B9A48-098C-4C55-AAC5-1FF370E07A55}" destId="{01511E72-15EA-4D82-97BD-BC5FC9D2C06F}" srcOrd="0" destOrd="3" presId="urn:microsoft.com/office/officeart/2005/8/layout/hProcess4"/>
    <dgm:cxn modelId="{CA899982-62CB-41C7-AE69-A2B9C30F2BCC}" type="presOf" srcId="{DF1A34CB-53B9-4EBB-92B2-80334308038F}" destId="{9A552D72-6712-4A34-9642-F42AA042EDDB}" srcOrd="0" destOrd="0" presId="urn:microsoft.com/office/officeart/2005/8/layout/hProcess4"/>
    <dgm:cxn modelId="{5104B5B2-0363-44D0-9971-9CF076624C80}" type="presOf" srcId="{9293734E-912C-4457-9D4A-33B763025166}" destId="{01511E72-15EA-4D82-97BD-BC5FC9D2C06F}" srcOrd="0" destOrd="1" presId="urn:microsoft.com/office/officeart/2005/8/layout/hProcess4"/>
    <dgm:cxn modelId="{ABDCB55D-2BF4-45EF-B9FE-F99511250A6E}" srcId="{DF1A34CB-53B9-4EBB-92B2-80334308038F}" destId="{B40B352D-BC74-4AB6-9F88-7BB4CB1A430F}" srcOrd="1" destOrd="0" parTransId="{ABCFC79B-8B99-43E9-A5DF-586DA796B856}" sibTransId="{55136F9D-FCC6-4531-A9D1-74BDCC1C3E78}"/>
    <dgm:cxn modelId="{9382F768-D070-49FD-9365-B4110318BEAD}" type="presOf" srcId="{C6C87817-8E6A-4204-A6D7-598DA4B2A04E}" destId="{01511E72-15EA-4D82-97BD-BC5FC9D2C06F}" srcOrd="0" destOrd="2" presId="urn:microsoft.com/office/officeart/2005/8/layout/hProcess4"/>
    <dgm:cxn modelId="{5427A49B-3C85-42D9-A2AE-828966724590}" type="presOf" srcId="{4F4869AA-1891-4EB9-A76F-F0A4EFC449C8}" destId="{4BA4AB16-A0FE-4ED9-9A29-DAB728C4C0A2}" srcOrd="1" destOrd="2" presId="urn:microsoft.com/office/officeart/2005/8/layout/hProcess4"/>
    <dgm:cxn modelId="{78824832-C424-45EB-9A56-0D6C193FECD1}" type="presOf" srcId="{B40B352D-BC74-4AB6-9F88-7BB4CB1A430F}" destId="{4F5CCA6C-7113-4EEB-8921-3E232FCF7275}" srcOrd="1" destOrd="1" presId="urn:microsoft.com/office/officeart/2005/8/layout/hProcess4"/>
    <dgm:cxn modelId="{D780F8B5-9843-4872-B5CA-CD154A936F52}" srcId="{DF1A34CB-53B9-4EBB-92B2-80334308038F}" destId="{C63BAA22-F575-4693-A9D0-D906BC9A4DD0}" srcOrd="2" destOrd="0" parTransId="{A18A9236-9E9E-4A41-A8E9-2C9A31606431}" sibTransId="{A6B9EE14-E9C8-4BD4-AAE1-2907660B457E}"/>
    <dgm:cxn modelId="{63F00482-416F-415A-8D3D-99B37E6FCA31}" type="presOf" srcId="{495264CF-B429-4337-B9E9-4E18EB0D16C5}" destId="{01511E72-15EA-4D82-97BD-BC5FC9D2C06F}" srcOrd="0" destOrd="0" presId="urn:microsoft.com/office/officeart/2005/8/layout/hProcess4"/>
    <dgm:cxn modelId="{09CB149E-B395-4546-BB61-ACC6372032D6}" srcId="{177120C3-0A47-44A6-B2C5-4CC09EAC7AF3}" destId="{9293734E-912C-4457-9D4A-33B763025166}" srcOrd="1" destOrd="0" parTransId="{D36ECF49-828F-479A-BF36-973CF13A6392}" sibTransId="{EB50F89D-0A60-496E-97D2-3E41670AE7B9}"/>
    <dgm:cxn modelId="{4757E09E-575E-41E6-89B0-D9A791890D3F}" type="presOf" srcId="{6B38EBD5-ED3B-40EA-B25A-9AA6E1EA20BC}" destId="{3DD38F26-54E0-4ED7-A97C-3108D39387C0}" srcOrd="0" destOrd="0" presId="urn:microsoft.com/office/officeart/2005/8/layout/hProcess4"/>
    <dgm:cxn modelId="{C27C0BEF-9927-47FD-A02D-98D6D611CA39}" type="presOf" srcId="{20E5C229-DAA4-40B1-980A-29861F7B3431}" destId="{70F01048-7B72-4B90-88FC-4268289875A9}" srcOrd="0" destOrd="3" presId="urn:microsoft.com/office/officeart/2005/8/layout/hProcess4"/>
    <dgm:cxn modelId="{42D9E197-4A9D-4DC1-8820-A5584F6F6B64}" srcId="{727BD1C4-3EEE-43A8-8375-CBAF0861FB37}" destId="{8C325DDD-2AE4-4696-92C0-9868B81F5199}" srcOrd="1" destOrd="0" parTransId="{C2CADDBB-0047-40FD-BDF5-BA22405E79B4}" sibTransId="{B1D56871-4BFA-497F-B008-359523322F20}"/>
    <dgm:cxn modelId="{26D6EF66-F01E-4377-A62D-3BFD4855461B}" type="presOf" srcId="{20E5C229-DAA4-40B1-980A-29861F7B3431}" destId="{4BA4AB16-A0FE-4ED9-9A29-DAB728C4C0A2}" srcOrd="1" destOrd="3" presId="urn:microsoft.com/office/officeart/2005/8/layout/hProcess4"/>
    <dgm:cxn modelId="{DD2567B2-8C63-404F-AED2-B687B52951F9}" srcId="{177120C3-0A47-44A6-B2C5-4CC09EAC7AF3}" destId="{C6C87817-8E6A-4204-A6D7-598DA4B2A04E}" srcOrd="2" destOrd="0" parTransId="{1CD9CDDC-A3CB-4E97-8FA6-53E91CF18C66}" sibTransId="{F3B7DC1B-69CC-4180-A24C-4E4B780EBEE6}"/>
    <dgm:cxn modelId="{CD32A01A-225C-4058-99E6-6CAC48C34B35}" srcId="{177120C3-0A47-44A6-B2C5-4CC09EAC7AF3}" destId="{803B9A48-098C-4C55-AAC5-1FF370E07A55}" srcOrd="3" destOrd="0" parTransId="{26D71148-E753-45BC-8C18-CF92734077FF}" sibTransId="{3A92923B-1E6C-4467-89DF-51409A8416D0}"/>
    <dgm:cxn modelId="{3AD858F0-B094-4902-ACAF-3931EEF7C2EE}" srcId="{727BD1C4-3EEE-43A8-8375-CBAF0861FB37}" destId="{20E5C229-DAA4-40B1-980A-29861F7B3431}" srcOrd="3" destOrd="0" parTransId="{E0E71D95-15B3-49FF-82DF-3190514AC63B}" sibTransId="{4EE2B76C-7E82-4601-B00B-74E540E0E60B}"/>
    <dgm:cxn modelId="{695217B8-E56D-4E46-8DFC-35DDCC13E54B}" srcId="{0C38D9E4-75E0-4C08-9D9E-EA9542B2DCA5}" destId="{177120C3-0A47-44A6-B2C5-4CC09EAC7AF3}" srcOrd="2" destOrd="0" parTransId="{6A878C69-42BB-4999-B3EF-C009F7A7D5BF}" sibTransId="{BAE73B54-D0C6-482A-9708-BA6197D3EE3D}"/>
    <dgm:cxn modelId="{04A70B92-7498-44A1-B13A-F0BAD56D3DE0}" type="presParOf" srcId="{AF6AEEBC-FF66-47AE-8E37-5FEDEA5F3A13}" destId="{07C59281-DE9C-44E8-B632-AB624C47F668}" srcOrd="0" destOrd="0" presId="urn:microsoft.com/office/officeart/2005/8/layout/hProcess4"/>
    <dgm:cxn modelId="{D35838D2-0644-4DF5-9953-F502DE9641BD}" type="presParOf" srcId="{AF6AEEBC-FF66-47AE-8E37-5FEDEA5F3A13}" destId="{2F503265-756C-4CD1-A4C0-2F801717464C}" srcOrd="1" destOrd="0" presId="urn:microsoft.com/office/officeart/2005/8/layout/hProcess4"/>
    <dgm:cxn modelId="{3534CE73-7329-4A07-A422-D8BE0C6FEDA7}" type="presParOf" srcId="{AF6AEEBC-FF66-47AE-8E37-5FEDEA5F3A13}" destId="{C95F81F0-CF8D-4AB3-8E59-7BA25EA47E72}" srcOrd="2" destOrd="0" presId="urn:microsoft.com/office/officeart/2005/8/layout/hProcess4"/>
    <dgm:cxn modelId="{92199105-6623-4827-9D1A-2A6C69267E52}" type="presParOf" srcId="{C95F81F0-CF8D-4AB3-8E59-7BA25EA47E72}" destId="{BBE32A59-2B7F-4B60-8CC2-E63BD7568E39}" srcOrd="0" destOrd="0" presId="urn:microsoft.com/office/officeart/2005/8/layout/hProcess4"/>
    <dgm:cxn modelId="{E417E3BC-D8D8-4598-B034-03E4B11BA0D3}" type="presParOf" srcId="{BBE32A59-2B7F-4B60-8CC2-E63BD7568E39}" destId="{A9C9E85C-E0A8-4036-881B-A8D1C0CAF89A}" srcOrd="0" destOrd="0" presId="urn:microsoft.com/office/officeart/2005/8/layout/hProcess4"/>
    <dgm:cxn modelId="{C8A926B1-375C-438F-8EC6-B1FFA129FE98}" type="presParOf" srcId="{BBE32A59-2B7F-4B60-8CC2-E63BD7568E39}" destId="{70F01048-7B72-4B90-88FC-4268289875A9}" srcOrd="1" destOrd="0" presId="urn:microsoft.com/office/officeart/2005/8/layout/hProcess4"/>
    <dgm:cxn modelId="{74FEA830-19F3-4DA3-A384-DDAE5A360E71}" type="presParOf" srcId="{BBE32A59-2B7F-4B60-8CC2-E63BD7568E39}" destId="{4BA4AB16-A0FE-4ED9-9A29-DAB728C4C0A2}" srcOrd="2" destOrd="0" presId="urn:microsoft.com/office/officeart/2005/8/layout/hProcess4"/>
    <dgm:cxn modelId="{311FE179-0AE8-466D-AC67-5B07697A0EBD}" type="presParOf" srcId="{BBE32A59-2B7F-4B60-8CC2-E63BD7568E39}" destId="{B2EDD596-DB7E-4F5A-82C4-1D4EB696D7DD}" srcOrd="3" destOrd="0" presId="urn:microsoft.com/office/officeart/2005/8/layout/hProcess4"/>
    <dgm:cxn modelId="{A8BB9FE4-753B-492B-B05A-C9BD0522777F}" type="presParOf" srcId="{BBE32A59-2B7F-4B60-8CC2-E63BD7568E39}" destId="{321C58D6-F23D-4835-A90A-891AC5372AF2}" srcOrd="4" destOrd="0" presId="urn:microsoft.com/office/officeart/2005/8/layout/hProcess4"/>
    <dgm:cxn modelId="{F8885AD2-7CD8-473D-8F58-63A760CACE01}" type="presParOf" srcId="{C95F81F0-CF8D-4AB3-8E59-7BA25EA47E72}" destId="{3DD38F26-54E0-4ED7-A97C-3108D39387C0}" srcOrd="1" destOrd="0" presId="urn:microsoft.com/office/officeart/2005/8/layout/hProcess4"/>
    <dgm:cxn modelId="{8D9D7276-7C28-4980-83A4-97DB22604A70}" type="presParOf" srcId="{C95F81F0-CF8D-4AB3-8E59-7BA25EA47E72}" destId="{F7003F81-7296-40F9-9EB9-5437DD52BB70}" srcOrd="2" destOrd="0" presId="urn:microsoft.com/office/officeart/2005/8/layout/hProcess4"/>
    <dgm:cxn modelId="{212B4883-87F7-44CE-8F60-C6640C89DC8D}" type="presParOf" srcId="{F7003F81-7296-40F9-9EB9-5437DD52BB70}" destId="{E78F17C3-D91D-4BE8-9E83-52642A012756}" srcOrd="0" destOrd="0" presId="urn:microsoft.com/office/officeart/2005/8/layout/hProcess4"/>
    <dgm:cxn modelId="{68C42759-50F3-4295-8220-A4AD4A21C446}" type="presParOf" srcId="{F7003F81-7296-40F9-9EB9-5437DD52BB70}" destId="{D5D40F71-FEC5-496C-9B82-420B33F460B3}" srcOrd="1" destOrd="0" presId="urn:microsoft.com/office/officeart/2005/8/layout/hProcess4"/>
    <dgm:cxn modelId="{E4311FA9-E7DF-4661-B00B-ECA9726BC3F4}" type="presParOf" srcId="{F7003F81-7296-40F9-9EB9-5437DD52BB70}" destId="{4F5CCA6C-7113-4EEB-8921-3E232FCF7275}" srcOrd="2" destOrd="0" presId="urn:microsoft.com/office/officeart/2005/8/layout/hProcess4"/>
    <dgm:cxn modelId="{5E3F1366-52D0-41A5-A26A-03F82704DCFE}" type="presParOf" srcId="{F7003F81-7296-40F9-9EB9-5437DD52BB70}" destId="{9A552D72-6712-4A34-9642-F42AA042EDDB}" srcOrd="3" destOrd="0" presId="urn:microsoft.com/office/officeart/2005/8/layout/hProcess4"/>
    <dgm:cxn modelId="{656553E4-E33F-419E-911B-CF8087CA76D6}" type="presParOf" srcId="{F7003F81-7296-40F9-9EB9-5437DD52BB70}" destId="{8596DBB4-FD6C-405E-A997-756E31041266}" srcOrd="4" destOrd="0" presId="urn:microsoft.com/office/officeart/2005/8/layout/hProcess4"/>
    <dgm:cxn modelId="{2C9E26FA-C846-4D6D-B98B-92A3D5321A24}" type="presParOf" srcId="{C95F81F0-CF8D-4AB3-8E59-7BA25EA47E72}" destId="{2EA397C3-E06E-47E7-94E3-9476F5D52ED9}" srcOrd="3" destOrd="0" presId="urn:microsoft.com/office/officeart/2005/8/layout/hProcess4"/>
    <dgm:cxn modelId="{C2BBDC05-26CC-4AF9-90FB-73FDE9A010A2}" type="presParOf" srcId="{C95F81F0-CF8D-4AB3-8E59-7BA25EA47E72}" destId="{80D4E2FB-C649-40B6-863B-B5D70915714C}" srcOrd="4" destOrd="0" presId="urn:microsoft.com/office/officeart/2005/8/layout/hProcess4"/>
    <dgm:cxn modelId="{BF4502DC-0CBB-4F8A-ABDB-6CE2F6C1D5EB}" type="presParOf" srcId="{80D4E2FB-C649-40B6-863B-B5D70915714C}" destId="{1EF00C73-F7FF-42BB-9BD9-C21A77599D81}" srcOrd="0" destOrd="0" presId="urn:microsoft.com/office/officeart/2005/8/layout/hProcess4"/>
    <dgm:cxn modelId="{A5B1DB19-A03A-467D-8B5C-0CBBD79CC337}" type="presParOf" srcId="{80D4E2FB-C649-40B6-863B-B5D70915714C}" destId="{01511E72-15EA-4D82-97BD-BC5FC9D2C06F}" srcOrd="1" destOrd="0" presId="urn:microsoft.com/office/officeart/2005/8/layout/hProcess4"/>
    <dgm:cxn modelId="{F7356F51-EAD5-40A5-989B-306DCEC495B8}" type="presParOf" srcId="{80D4E2FB-C649-40B6-863B-B5D70915714C}" destId="{0157F73A-4BFC-4153-AF42-798F32D76A0F}" srcOrd="2" destOrd="0" presId="urn:microsoft.com/office/officeart/2005/8/layout/hProcess4"/>
    <dgm:cxn modelId="{07A28E0D-D579-48AA-B560-023B552BC070}" type="presParOf" srcId="{80D4E2FB-C649-40B6-863B-B5D70915714C}" destId="{EF35E7D4-B354-4C0D-A3A0-E7C3F5609BAF}" srcOrd="3" destOrd="0" presId="urn:microsoft.com/office/officeart/2005/8/layout/hProcess4"/>
    <dgm:cxn modelId="{15B599DA-736C-48BB-9DC8-2A98DBD9A371}" type="presParOf" srcId="{80D4E2FB-C649-40B6-863B-B5D70915714C}" destId="{A441C3B5-F145-4A21-8E92-0CB94C325B2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C6A8B3-8067-43B2-B5F1-F8CF758E320E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27F45C5-FD8C-4011-9134-B8B66EF4EFEB}">
      <dgm:prSet/>
      <dgm:spPr/>
      <dgm:t>
        <a:bodyPr/>
        <a:lstStyle/>
        <a:p>
          <a:pPr rtl="0"/>
          <a:r>
            <a:rPr lang="cs-CZ" dirty="0"/>
            <a:t>Diplomant</a:t>
          </a:r>
          <a:r>
            <a:rPr lang="cs-CZ" dirty="0">
              <a:latin typeface="Calibri Light" panose="020F0302020204030204"/>
            </a:rPr>
            <a:t> </a:t>
          </a:r>
          <a:endParaRPr lang="en-US" dirty="0">
            <a:latin typeface="Calibri Light" panose="020F0302020204030204"/>
          </a:endParaRPr>
        </a:p>
      </dgm:t>
    </dgm:pt>
    <dgm:pt modelId="{7E34EC73-0968-40CE-A055-70F42A95BA72}" type="parTrans" cxnId="{73C30414-F4CB-4ABD-8502-7CF0A4D15254}">
      <dgm:prSet/>
      <dgm:spPr/>
      <dgm:t>
        <a:bodyPr/>
        <a:lstStyle/>
        <a:p>
          <a:endParaRPr lang="en-US"/>
        </a:p>
      </dgm:t>
    </dgm:pt>
    <dgm:pt modelId="{7CA950D5-F4D6-472E-894E-D8D0915AA917}" type="sibTrans" cxnId="{73C30414-F4CB-4ABD-8502-7CF0A4D15254}">
      <dgm:prSet/>
      <dgm:spPr/>
      <dgm:t>
        <a:bodyPr/>
        <a:lstStyle/>
        <a:p>
          <a:endParaRPr lang="en-US"/>
        </a:p>
      </dgm:t>
    </dgm:pt>
    <dgm:pt modelId="{FBBF8B58-CACF-443C-BC3D-70D92E6FEC5F}">
      <dgm:prSet/>
      <dgm:spPr/>
      <dgm:t>
        <a:bodyPr/>
        <a:lstStyle/>
        <a:p>
          <a:r>
            <a:rPr lang="cs-CZ" dirty="0"/>
            <a:t>Školitel (vedoucí diplomové práce)</a:t>
          </a:r>
          <a:endParaRPr lang="en-US" dirty="0"/>
        </a:p>
      </dgm:t>
    </dgm:pt>
    <dgm:pt modelId="{46AD3C6B-1AF5-4291-8F91-94DE4C4EBC45}" type="parTrans" cxnId="{E826A6F0-5A57-4E9E-8F78-B2A37BFF931D}">
      <dgm:prSet/>
      <dgm:spPr/>
      <dgm:t>
        <a:bodyPr/>
        <a:lstStyle/>
        <a:p>
          <a:endParaRPr lang="en-US"/>
        </a:p>
      </dgm:t>
    </dgm:pt>
    <dgm:pt modelId="{FF56CE66-E6C4-4C26-A927-E7D4E1BF1AC6}" type="sibTrans" cxnId="{E826A6F0-5A57-4E9E-8F78-B2A37BFF931D}">
      <dgm:prSet/>
      <dgm:spPr/>
      <dgm:t>
        <a:bodyPr/>
        <a:lstStyle/>
        <a:p>
          <a:endParaRPr lang="en-US"/>
        </a:p>
      </dgm:t>
    </dgm:pt>
    <dgm:pt modelId="{8B29FF4C-7554-4A69-922B-7B70950B6FBB}">
      <dgm:prSet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 Aktivní tvůrce obsahu</a:t>
          </a:r>
          <a:endParaRPr lang="cs-CZ" dirty="0"/>
        </a:p>
      </dgm:t>
    </dgm:pt>
    <dgm:pt modelId="{81E85E60-7CE9-4812-BB87-D7B6CE0B2300}" type="parTrans" cxnId="{99B8ACE1-4AC3-4D73-B00C-E583B4AC5E6C}">
      <dgm:prSet/>
      <dgm:spPr/>
    </dgm:pt>
    <dgm:pt modelId="{73840C93-CDF2-46DC-840D-B62245E72DD1}" type="sibTrans" cxnId="{99B8ACE1-4AC3-4D73-B00C-E583B4AC5E6C}">
      <dgm:prSet/>
      <dgm:spPr/>
    </dgm:pt>
    <dgm:pt modelId="{768A02E3-55F4-4D34-8F2D-D64355E6FD6B}">
      <dgm:prSet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 Časový plán a jeho dodržení</a:t>
          </a:r>
        </a:p>
      </dgm:t>
    </dgm:pt>
    <dgm:pt modelId="{276A5C93-6139-49C7-AC94-8ABCCA245C7C}" type="parTrans" cxnId="{1E645AB7-09F0-4611-AF8C-64ADD3AD7DC0}">
      <dgm:prSet/>
      <dgm:spPr/>
    </dgm:pt>
    <dgm:pt modelId="{8BDD118B-4DEA-4437-B0C7-08C6F6EE4BCF}" type="sibTrans" cxnId="{1E645AB7-09F0-4611-AF8C-64ADD3AD7DC0}">
      <dgm:prSet/>
      <dgm:spPr/>
    </dgm:pt>
    <dgm:pt modelId="{43E672EB-1EE8-4E2A-8BE2-2E081D74EB6B}">
      <dgm:prSet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 Využití konzultací</a:t>
          </a:r>
        </a:p>
      </dgm:t>
    </dgm:pt>
    <dgm:pt modelId="{C7BBA91C-A20C-4856-83D5-8143BE66CF77}" type="parTrans" cxnId="{3A384705-B889-4063-A8BB-4B2AB4593402}">
      <dgm:prSet/>
      <dgm:spPr/>
    </dgm:pt>
    <dgm:pt modelId="{45D1A05A-7100-4DF0-AA68-DA7D451E754E}" type="sibTrans" cxnId="{3A384705-B889-4063-A8BB-4B2AB4593402}">
      <dgm:prSet/>
      <dgm:spPr/>
    </dgm:pt>
    <dgm:pt modelId="{E6C3832B-38B7-425F-A25D-0CAC211ECA91}">
      <dgm:prSet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Poskytuje obsahově korektní zpětnou vazbu a kontrolu plnění kroků</a:t>
          </a:r>
        </a:p>
      </dgm:t>
    </dgm:pt>
    <dgm:pt modelId="{1BC6F4AF-7A01-48DE-A42F-5AC619F271B3}" type="parTrans" cxnId="{F8BB7D72-67C0-42B3-8E1F-D91173A3F7C9}">
      <dgm:prSet/>
      <dgm:spPr/>
    </dgm:pt>
    <dgm:pt modelId="{AB940BC6-C1D3-4DD7-B9B9-4CF48242C353}" type="sibTrans" cxnId="{F8BB7D72-67C0-42B3-8E1F-D91173A3F7C9}">
      <dgm:prSet/>
      <dgm:spPr/>
    </dgm:pt>
    <dgm:pt modelId="{E2AFA8AC-9FC7-4CAA-A319-4F8878028321}">
      <dgm:prSet phldr="0"/>
      <dgm:spPr/>
      <dgm:t>
        <a:bodyPr/>
        <a:lstStyle/>
        <a:p>
          <a:pPr rtl="0"/>
          <a:r>
            <a:rPr lang="cs-CZ" dirty="0">
              <a:latin typeface="Calibri Light" panose="020F0302020204030204"/>
            </a:rPr>
            <a:t>Uděluje zápočet</a:t>
          </a:r>
        </a:p>
      </dgm:t>
    </dgm:pt>
    <dgm:pt modelId="{5FA7C7FC-9FEB-40CE-B955-B3935AB5E03A}" type="parTrans" cxnId="{777F55E2-54D5-4B40-8288-7568FDCE5C13}">
      <dgm:prSet/>
      <dgm:spPr/>
    </dgm:pt>
    <dgm:pt modelId="{3A673807-0068-4ED3-9F53-D69FCC072B62}" type="sibTrans" cxnId="{777F55E2-54D5-4B40-8288-7568FDCE5C13}">
      <dgm:prSet/>
      <dgm:spPr/>
    </dgm:pt>
    <dgm:pt modelId="{5228355E-222D-4960-8530-58AC9CDF7C0A}" type="pres">
      <dgm:prSet presAssocID="{73C6A8B3-8067-43B2-B5F1-F8CF758E32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094F503-3B37-4F54-8378-B1F4659009AA}" type="pres">
      <dgm:prSet presAssocID="{FBBF8B58-CACF-443C-BC3D-70D92E6FEC5F}" presName="boxAndChildren" presStyleCnt="0"/>
      <dgm:spPr/>
    </dgm:pt>
    <dgm:pt modelId="{B2B63DF0-9356-4118-A0F5-2F90A0FA3791}" type="pres">
      <dgm:prSet presAssocID="{FBBF8B58-CACF-443C-BC3D-70D92E6FEC5F}" presName="parentTextBox" presStyleLbl="alignNode1" presStyleIdx="0" presStyleCnt="2"/>
      <dgm:spPr/>
      <dgm:t>
        <a:bodyPr/>
        <a:lstStyle/>
        <a:p>
          <a:endParaRPr lang="cs-CZ"/>
        </a:p>
      </dgm:t>
    </dgm:pt>
    <dgm:pt modelId="{B8177C2D-B871-4EDD-AA6C-17CA1E1D90CB}" type="pres">
      <dgm:prSet presAssocID="{FBBF8B58-CACF-443C-BC3D-70D92E6FEC5F}" presName="descendantBox" presStyleLbl="bgAccFollowNode1" presStyleIdx="0" presStyleCnt="2"/>
      <dgm:spPr/>
      <dgm:t>
        <a:bodyPr/>
        <a:lstStyle/>
        <a:p>
          <a:endParaRPr lang="cs-CZ"/>
        </a:p>
      </dgm:t>
    </dgm:pt>
    <dgm:pt modelId="{DE1CF52C-375C-45C2-9F43-65A735D13E67}" type="pres">
      <dgm:prSet presAssocID="{7CA950D5-F4D6-472E-894E-D8D0915AA917}" presName="sp" presStyleCnt="0"/>
      <dgm:spPr/>
    </dgm:pt>
    <dgm:pt modelId="{99D444D1-8B2C-44FF-BDF8-A81C663BB518}" type="pres">
      <dgm:prSet presAssocID="{B27F45C5-FD8C-4011-9134-B8B66EF4EFEB}" presName="arrowAndChildren" presStyleCnt="0"/>
      <dgm:spPr/>
    </dgm:pt>
    <dgm:pt modelId="{2C60027B-47A5-4AF1-9E92-BEE43B84842C}" type="pres">
      <dgm:prSet presAssocID="{B27F45C5-FD8C-4011-9134-B8B66EF4EFEB}" presName="parentTextArrow" presStyleLbl="node1" presStyleIdx="0" presStyleCnt="0"/>
      <dgm:spPr/>
      <dgm:t>
        <a:bodyPr/>
        <a:lstStyle/>
        <a:p>
          <a:endParaRPr lang="cs-CZ"/>
        </a:p>
      </dgm:t>
    </dgm:pt>
    <dgm:pt modelId="{DB6D8439-1446-42B2-93F8-3784A241002A}" type="pres">
      <dgm:prSet presAssocID="{B27F45C5-FD8C-4011-9134-B8B66EF4EFEB}" presName="arrow" presStyleLbl="alignNode1" presStyleIdx="1" presStyleCnt="2"/>
      <dgm:spPr/>
      <dgm:t>
        <a:bodyPr/>
        <a:lstStyle/>
        <a:p>
          <a:endParaRPr lang="cs-CZ"/>
        </a:p>
      </dgm:t>
    </dgm:pt>
    <dgm:pt modelId="{DFFB291C-6F31-476F-A496-287C799E1C38}" type="pres">
      <dgm:prSet presAssocID="{B27F45C5-FD8C-4011-9134-B8B66EF4EFEB}" presName="descendantArrow" presStyleLbl="bgAccFollowNode1" presStyleIdx="1" presStyleCnt="2"/>
      <dgm:spPr/>
      <dgm:t>
        <a:bodyPr/>
        <a:lstStyle/>
        <a:p>
          <a:endParaRPr lang="cs-CZ"/>
        </a:p>
      </dgm:t>
    </dgm:pt>
  </dgm:ptLst>
  <dgm:cxnLst>
    <dgm:cxn modelId="{EB32CBEA-C89E-4C87-BA71-B600E3633B87}" type="presOf" srcId="{8B29FF4C-7554-4A69-922B-7B70950B6FBB}" destId="{DFFB291C-6F31-476F-A496-287C799E1C38}" srcOrd="0" destOrd="0" presId="urn:microsoft.com/office/officeart/2016/7/layout/VerticalDownArrowProcess"/>
    <dgm:cxn modelId="{F78253CF-72D3-4723-BFF6-F394C96641B7}" type="presOf" srcId="{B27F45C5-FD8C-4011-9134-B8B66EF4EFEB}" destId="{DB6D8439-1446-42B2-93F8-3784A241002A}" srcOrd="1" destOrd="0" presId="urn:microsoft.com/office/officeart/2016/7/layout/VerticalDownArrowProcess"/>
    <dgm:cxn modelId="{F2D19C5F-F345-4E17-84EE-89A0310FCE03}" type="presOf" srcId="{768A02E3-55F4-4D34-8F2D-D64355E6FD6B}" destId="{DFFB291C-6F31-476F-A496-287C799E1C38}" srcOrd="0" destOrd="1" presId="urn:microsoft.com/office/officeart/2016/7/layout/VerticalDownArrowProcess"/>
    <dgm:cxn modelId="{777F55E2-54D5-4B40-8288-7568FDCE5C13}" srcId="{FBBF8B58-CACF-443C-BC3D-70D92E6FEC5F}" destId="{E2AFA8AC-9FC7-4CAA-A319-4F8878028321}" srcOrd="1" destOrd="0" parTransId="{5FA7C7FC-9FEB-40CE-B955-B3935AB5E03A}" sibTransId="{3A673807-0068-4ED3-9F53-D69FCC072B62}"/>
    <dgm:cxn modelId="{6E25AD34-82C4-4FA7-B258-29EBF7F9864D}" type="presOf" srcId="{FBBF8B58-CACF-443C-BC3D-70D92E6FEC5F}" destId="{B2B63DF0-9356-4118-A0F5-2F90A0FA3791}" srcOrd="0" destOrd="0" presId="urn:microsoft.com/office/officeart/2016/7/layout/VerticalDownArrowProcess"/>
    <dgm:cxn modelId="{7CFB53AC-F129-481F-811F-FD6D3DAF9484}" type="presOf" srcId="{43E672EB-1EE8-4E2A-8BE2-2E081D74EB6B}" destId="{DFFB291C-6F31-476F-A496-287C799E1C38}" srcOrd="0" destOrd="2" presId="urn:microsoft.com/office/officeart/2016/7/layout/VerticalDownArrowProcess"/>
    <dgm:cxn modelId="{E826A6F0-5A57-4E9E-8F78-B2A37BFF931D}" srcId="{73C6A8B3-8067-43B2-B5F1-F8CF758E320E}" destId="{FBBF8B58-CACF-443C-BC3D-70D92E6FEC5F}" srcOrd="1" destOrd="0" parTransId="{46AD3C6B-1AF5-4291-8F91-94DE4C4EBC45}" sibTransId="{FF56CE66-E6C4-4C26-A927-E7D4E1BF1AC6}"/>
    <dgm:cxn modelId="{1E645AB7-09F0-4611-AF8C-64ADD3AD7DC0}" srcId="{B27F45C5-FD8C-4011-9134-B8B66EF4EFEB}" destId="{768A02E3-55F4-4D34-8F2D-D64355E6FD6B}" srcOrd="1" destOrd="0" parTransId="{276A5C93-6139-49C7-AC94-8ABCCA245C7C}" sibTransId="{8BDD118B-4DEA-4437-B0C7-08C6F6EE4BCF}"/>
    <dgm:cxn modelId="{F8BB7D72-67C0-42B3-8E1F-D91173A3F7C9}" srcId="{FBBF8B58-CACF-443C-BC3D-70D92E6FEC5F}" destId="{E6C3832B-38B7-425F-A25D-0CAC211ECA91}" srcOrd="0" destOrd="0" parTransId="{1BC6F4AF-7A01-48DE-A42F-5AC619F271B3}" sibTransId="{AB940BC6-C1D3-4DD7-B9B9-4CF48242C353}"/>
    <dgm:cxn modelId="{BB86EB30-5467-4AAB-8DD1-6A59E11D6733}" type="presOf" srcId="{E2AFA8AC-9FC7-4CAA-A319-4F8878028321}" destId="{B8177C2D-B871-4EDD-AA6C-17CA1E1D90CB}" srcOrd="0" destOrd="1" presId="urn:microsoft.com/office/officeart/2016/7/layout/VerticalDownArrowProcess"/>
    <dgm:cxn modelId="{80C7C83D-D636-4DE9-8D16-300DB03A38C5}" type="presOf" srcId="{E6C3832B-38B7-425F-A25D-0CAC211ECA91}" destId="{B8177C2D-B871-4EDD-AA6C-17CA1E1D90CB}" srcOrd="0" destOrd="0" presId="urn:microsoft.com/office/officeart/2016/7/layout/VerticalDownArrowProcess"/>
    <dgm:cxn modelId="{893BA9C3-D1B1-44A1-A677-5F898DCF6C72}" type="presOf" srcId="{B27F45C5-FD8C-4011-9134-B8B66EF4EFEB}" destId="{2C60027B-47A5-4AF1-9E92-BEE43B84842C}" srcOrd="0" destOrd="0" presId="urn:microsoft.com/office/officeart/2016/7/layout/VerticalDownArrowProcess"/>
    <dgm:cxn modelId="{99B8ACE1-4AC3-4D73-B00C-E583B4AC5E6C}" srcId="{B27F45C5-FD8C-4011-9134-B8B66EF4EFEB}" destId="{8B29FF4C-7554-4A69-922B-7B70950B6FBB}" srcOrd="0" destOrd="0" parTransId="{81E85E60-7CE9-4812-BB87-D7B6CE0B2300}" sibTransId="{73840C93-CDF2-46DC-840D-B62245E72DD1}"/>
    <dgm:cxn modelId="{3A384705-B889-4063-A8BB-4B2AB4593402}" srcId="{B27F45C5-FD8C-4011-9134-B8B66EF4EFEB}" destId="{43E672EB-1EE8-4E2A-8BE2-2E081D74EB6B}" srcOrd="2" destOrd="0" parTransId="{C7BBA91C-A20C-4856-83D5-8143BE66CF77}" sibTransId="{45D1A05A-7100-4DF0-AA68-DA7D451E754E}"/>
    <dgm:cxn modelId="{3C1E1001-4286-48BF-97EE-7C23ED672FD4}" type="presOf" srcId="{73C6A8B3-8067-43B2-B5F1-F8CF758E320E}" destId="{5228355E-222D-4960-8530-58AC9CDF7C0A}" srcOrd="0" destOrd="0" presId="urn:microsoft.com/office/officeart/2016/7/layout/VerticalDownArrowProcess"/>
    <dgm:cxn modelId="{73C30414-F4CB-4ABD-8502-7CF0A4D15254}" srcId="{73C6A8B3-8067-43B2-B5F1-F8CF758E320E}" destId="{B27F45C5-FD8C-4011-9134-B8B66EF4EFEB}" srcOrd="0" destOrd="0" parTransId="{7E34EC73-0968-40CE-A055-70F42A95BA72}" sibTransId="{7CA950D5-F4D6-472E-894E-D8D0915AA917}"/>
    <dgm:cxn modelId="{53A36CC3-4E6C-4890-AA92-7DDF1D02EA6E}" type="presParOf" srcId="{5228355E-222D-4960-8530-58AC9CDF7C0A}" destId="{A094F503-3B37-4F54-8378-B1F4659009AA}" srcOrd="0" destOrd="0" presId="urn:microsoft.com/office/officeart/2016/7/layout/VerticalDownArrowProcess"/>
    <dgm:cxn modelId="{A685432A-BF1C-4F2D-993A-6FF2E845E618}" type="presParOf" srcId="{A094F503-3B37-4F54-8378-B1F4659009AA}" destId="{B2B63DF0-9356-4118-A0F5-2F90A0FA3791}" srcOrd="0" destOrd="0" presId="urn:microsoft.com/office/officeart/2016/7/layout/VerticalDownArrowProcess"/>
    <dgm:cxn modelId="{896B3D5C-65B1-4EE3-9F5E-1540192F1A58}" type="presParOf" srcId="{A094F503-3B37-4F54-8378-B1F4659009AA}" destId="{B8177C2D-B871-4EDD-AA6C-17CA1E1D90CB}" srcOrd="1" destOrd="0" presId="urn:microsoft.com/office/officeart/2016/7/layout/VerticalDownArrowProcess"/>
    <dgm:cxn modelId="{627987F8-4693-4A52-AD7A-F646D64EAB61}" type="presParOf" srcId="{5228355E-222D-4960-8530-58AC9CDF7C0A}" destId="{DE1CF52C-375C-45C2-9F43-65A735D13E67}" srcOrd="1" destOrd="0" presId="urn:microsoft.com/office/officeart/2016/7/layout/VerticalDownArrowProcess"/>
    <dgm:cxn modelId="{87E18AD0-637D-4CE9-932B-544322271AAD}" type="presParOf" srcId="{5228355E-222D-4960-8530-58AC9CDF7C0A}" destId="{99D444D1-8B2C-44FF-BDF8-A81C663BB518}" srcOrd="2" destOrd="0" presId="urn:microsoft.com/office/officeart/2016/7/layout/VerticalDownArrowProcess"/>
    <dgm:cxn modelId="{0EC9F6EB-7222-4E28-AD0C-FE29BDB66FC5}" type="presParOf" srcId="{99D444D1-8B2C-44FF-BDF8-A81C663BB518}" destId="{2C60027B-47A5-4AF1-9E92-BEE43B84842C}" srcOrd="0" destOrd="0" presId="urn:microsoft.com/office/officeart/2016/7/layout/VerticalDownArrowProcess"/>
    <dgm:cxn modelId="{BBC8EF8A-BD5A-478A-8600-8959CDE48C28}" type="presParOf" srcId="{99D444D1-8B2C-44FF-BDF8-A81C663BB518}" destId="{DB6D8439-1446-42B2-93F8-3784A241002A}" srcOrd="1" destOrd="0" presId="urn:microsoft.com/office/officeart/2016/7/layout/VerticalDownArrowProcess"/>
    <dgm:cxn modelId="{C2D25993-6831-4DCB-88E7-641685159FA4}" type="presParOf" srcId="{99D444D1-8B2C-44FF-BDF8-A81C663BB518}" destId="{DFFB291C-6F31-476F-A496-287C799E1C38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E3BDA2-5DE6-445C-8B94-BD8D0C8BAD7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B5266853-B021-4148-AF0B-AC33B0C386E6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>
              <a:latin typeface="Calibri Light" panose="020F0302020204030204"/>
            </a:rPr>
            <a:t> Formulace tématu</a:t>
          </a:r>
          <a:endParaRPr lang="cs-CZ"/>
        </a:p>
      </dgm:t>
    </dgm:pt>
    <dgm:pt modelId="{2AE1487A-AEAC-422D-B9D8-650D7403CB63}" type="parTrans" cxnId="{AB3F935E-2203-487C-B0DB-DC4B38B06697}">
      <dgm:prSet/>
      <dgm:spPr/>
      <dgm:t>
        <a:bodyPr/>
        <a:lstStyle/>
        <a:p>
          <a:endParaRPr lang="cs-CZ"/>
        </a:p>
      </dgm:t>
    </dgm:pt>
    <dgm:pt modelId="{8F109750-A3DA-4A80-A6A7-D07AC6ECA3B2}" type="sibTrans" cxnId="{AB3F935E-2203-487C-B0DB-DC4B38B06697}">
      <dgm:prSet/>
      <dgm:spPr/>
      <dgm:t>
        <a:bodyPr/>
        <a:lstStyle/>
        <a:p>
          <a:endParaRPr lang="cs-CZ"/>
        </a:p>
      </dgm:t>
    </dgm:pt>
    <dgm:pt modelId="{B3F72FF2-1ACA-42EA-9851-C7575EAFE34A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>
              <a:latin typeface="Calibri Light" panose="020F0302020204030204"/>
            </a:rPr>
            <a:t> Nalezení školitele</a:t>
          </a:r>
          <a:endParaRPr lang="cs-CZ"/>
        </a:p>
      </dgm:t>
    </dgm:pt>
    <dgm:pt modelId="{4A2CCC2E-B036-40F4-9B6B-7B04A60AFF9B}" type="parTrans" cxnId="{C80BD2B7-8CF5-4C58-92D3-737E0B53F9E3}">
      <dgm:prSet/>
      <dgm:spPr/>
      <dgm:t>
        <a:bodyPr/>
        <a:lstStyle/>
        <a:p>
          <a:endParaRPr lang="cs-CZ"/>
        </a:p>
      </dgm:t>
    </dgm:pt>
    <dgm:pt modelId="{2DCB7203-E46F-46C8-9CBB-1A2091FDC657}" type="sibTrans" cxnId="{C80BD2B7-8CF5-4C58-92D3-737E0B53F9E3}">
      <dgm:prSet/>
      <dgm:spPr/>
      <dgm:t>
        <a:bodyPr/>
        <a:lstStyle/>
        <a:p>
          <a:endParaRPr lang="cs-CZ"/>
        </a:p>
      </dgm:t>
    </dgm:pt>
    <dgm:pt modelId="{84F3563B-C537-47EF-9134-C0A06D4C2B05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>
              <a:latin typeface="Calibri Light" panose="020F0302020204030204"/>
            </a:rPr>
            <a:t>Tvorba projektu DP</a:t>
          </a:r>
          <a:endParaRPr lang="cs-CZ"/>
        </a:p>
      </dgm:t>
    </dgm:pt>
    <dgm:pt modelId="{0514E7D3-6205-4AD6-9A2E-6E340955AB60}" type="parTrans" cxnId="{E8E5ABD0-9682-48AD-8C30-4FD3CB2338BC}">
      <dgm:prSet/>
      <dgm:spPr/>
      <dgm:t>
        <a:bodyPr/>
        <a:lstStyle/>
        <a:p>
          <a:endParaRPr lang="cs-CZ"/>
        </a:p>
      </dgm:t>
    </dgm:pt>
    <dgm:pt modelId="{C3AFC5E1-0F27-4C45-BF46-23CA7FFF66CD}" type="sibTrans" cxnId="{E8E5ABD0-9682-48AD-8C30-4FD3CB2338BC}">
      <dgm:prSet/>
      <dgm:spPr/>
      <dgm:t>
        <a:bodyPr/>
        <a:lstStyle/>
        <a:p>
          <a:endParaRPr lang="cs-CZ"/>
        </a:p>
      </dgm:t>
    </dgm:pt>
    <dgm:pt modelId="{46AF11F4-A438-419B-AA00-38D25EA41775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>
              <a:latin typeface="Calibri Light" panose="020F0302020204030204"/>
            </a:rPr>
            <a:t>Zadání DP do ISu</a:t>
          </a:r>
          <a:endParaRPr lang="cs-CZ"/>
        </a:p>
      </dgm:t>
    </dgm:pt>
    <dgm:pt modelId="{F06F8AA4-460B-4D5D-843E-372839B8A1D7}" type="parTrans" cxnId="{33D94FC6-BD89-42B7-BA98-BD014BB5E7D8}">
      <dgm:prSet/>
      <dgm:spPr/>
      <dgm:t>
        <a:bodyPr/>
        <a:lstStyle/>
        <a:p>
          <a:endParaRPr lang="cs-CZ"/>
        </a:p>
      </dgm:t>
    </dgm:pt>
    <dgm:pt modelId="{B2AAC0CA-B241-4951-B698-416FC8EBBDBE}" type="sibTrans" cxnId="{33D94FC6-BD89-42B7-BA98-BD014BB5E7D8}">
      <dgm:prSet/>
      <dgm:spPr/>
      <dgm:t>
        <a:bodyPr/>
        <a:lstStyle/>
        <a:p>
          <a:endParaRPr lang="cs-CZ"/>
        </a:p>
      </dgm:t>
    </dgm:pt>
    <dgm:pt modelId="{C783B106-480D-4508-9111-22993B6BB74F}" type="pres">
      <dgm:prSet presAssocID="{D4E3BDA2-5DE6-445C-8B94-BD8D0C8BAD7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13FD6F0-B82C-4CD0-A5DD-C40F1B779E8F}" type="pres">
      <dgm:prSet presAssocID="{B5266853-B021-4148-AF0B-AC33B0C386E6}" presName="compNode" presStyleCnt="0"/>
      <dgm:spPr/>
    </dgm:pt>
    <dgm:pt modelId="{263B0250-7FEF-4D7B-9F79-2FD6314AAB3E}" type="pres">
      <dgm:prSet presAssocID="{B5266853-B021-4148-AF0B-AC33B0C386E6}" presName="iconBgRect" presStyleLbl="bgShp" presStyleIdx="0" presStyleCnt="4"/>
      <dgm:spPr/>
    </dgm:pt>
    <dgm:pt modelId="{3DB52EE0-EAF3-4D3C-BAFF-84A051D6071A}" type="pres">
      <dgm:prSet presAssocID="{B5266853-B021-4148-AF0B-AC33B0C386E6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8C4B2F4D-E4A9-441C-9367-43753C397278}" type="pres">
      <dgm:prSet presAssocID="{B5266853-B021-4148-AF0B-AC33B0C386E6}" presName="spaceRect" presStyleCnt="0"/>
      <dgm:spPr/>
    </dgm:pt>
    <dgm:pt modelId="{699ACC80-835B-4BB2-A020-E9BB6D7CCFD5}" type="pres">
      <dgm:prSet presAssocID="{B5266853-B021-4148-AF0B-AC33B0C386E6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C4AC3BC7-C97C-4C00-B60C-422776CC03AE}" type="pres">
      <dgm:prSet presAssocID="{8F109750-A3DA-4A80-A6A7-D07AC6ECA3B2}" presName="sibTrans" presStyleCnt="0"/>
      <dgm:spPr/>
    </dgm:pt>
    <dgm:pt modelId="{0BA2BAC1-78F6-4258-B179-3E9ED1B88489}" type="pres">
      <dgm:prSet presAssocID="{B3F72FF2-1ACA-42EA-9851-C7575EAFE34A}" presName="compNode" presStyleCnt="0"/>
      <dgm:spPr/>
    </dgm:pt>
    <dgm:pt modelId="{A5CC8FBB-6534-4724-B390-39F6DF12127C}" type="pres">
      <dgm:prSet presAssocID="{B3F72FF2-1ACA-42EA-9851-C7575EAFE34A}" presName="iconBgRect" presStyleLbl="bgShp" presStyleIdx="1" presStyleCnt="4"/>
      <dgm:spPr/>
    </dgm:pt>
    <dgm:pt modelId="{4C7DD517-47F4-4190-B854-1EBD20DB908D}" type="pres">
      <dgm:prSet presAssocID="{B3F72FF2-1ACA-42EA-9851-C7575EAFE34A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FAE3BD7-95D7-4ADA-8520-CDA75D5CC70B}" type="pres">
      <dgm:prSet presAssocID="{B3F72FF2-1ACA-42EA-9851-C7575EAFE34A}" presName="spaceRect" presStyleCnt="0"/>
      <dgm:spPr/>
    </dgm:pt>
    <dgm:pt modelId="{F3F00073-C7A0-4197-B98E-FC53AD4D2D44}" type="pres">
      <dgm:prSet presAssocID="{B3F72FF2-1ACA-42EA-9851-C7575EAFE34A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8939F13A-8FAF-440A-BC45-D5AAA51520C1}" type="pres">
      <dgm:prSet presAssocID="{2DCB7203-E46F-46C8-9CBB-1A2091FDC657}" presName="sibTrans" presStyleCnt="0"/>
      <dgm:spPr/>
    </dgm:pt>
    <dgm:pt modelId="{0AFE9060-C2DD-46A6-896A-09ABF85C86C9}" type="pres">
      <dgm:prSet presAssocID="{84F3563B-C537-47EF-9134-C0A06D4C2B05}" presName="compNode" presStyleCnt="0"/>
      <dgm:spPr/>
    </dgm:pt>
    <dgm:pt modelId="{B8AAFD5D-FCAC-49A5-8AD7-4D873444085F}" type="pres">
      <dgm:prSet presAssocID="{84F3563B-C537-47EF-9134-C0A06D4C2B05}" presName="iconBgRect" presStyleLbl="bgShp" presStyleIdx="2" presStyleCnt="4"/>
      <dgm:spPr/>
    </dgm:pt>
    <dgm:pt modelId="{6A66002A-1AC6-420E-B638-127E9D36CC3E}" type="pres">
      <dgm:prSet presAssocID="{84F3563B-C537-47EF-9134-C0A06D4C2B05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C07C1C20-E7E1-4CDA-AAEE-A4C86BB24E51}" type="pres">
      <dgm:prSet presAssocID="{84F3563B-C537-47EF-9134-C0A06D4C2B05}" presName="spaceRect" presStyleCnt="0"/>
      <dgm:spPr/>
    </dgm:pt>
    <dgm:pt modelId="{D9600CE1-DF3F-4087-A4CB-9A75483BF452}" type="pres">
      <dgm:prSet presAssocID="{84F3563B-C537-47EF-9134-C0A06D4C2B05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AA906641-A7D6-4F05-8E7C-8C997A75984F}" type="pres">
      <dgm:prSet presAssocID="{C3AFC5E1-0F27-4C45-BF46-23CA7FFF66CD}" presName="sibTrans" presStyleCnt="0"/>
      <dgm:spPr/>
    </dgm:pt>
    <dgm:pt modelId="{AA660582-BEC7-49B4-97A7-0FE9798461F5}" type="pres">
      <dgm:prSet presAssocID="{46AF11F4-A438-419B-AA00-38D25EA41775}" presName="compNode" presStyleCnt="0"/>
      <dgm:spPr/>
    </dgm:pt>
    <dgm:pt modelId="{A58B9D68-A262-4641-B636-87E52B09F3F5}" type="pres">
      <dgm:prSet presAssocID="{46AF11F4-A438-419B-AA00-38D25EA41775}" presName="iconBgRect" presStyleLbl="bgShp" presStyleIdx="3" presStyleCnt="4"/>
      <dgm:spPr/>
    </dgm:pt>
    <dgm:pt modelId="{8FA6AF9B-ABCC-48C1-9788-EA54153782DE}" type="pres">
      <dgm:prSet presAssocID="{46AF11F4-A438-419B-AA00-38D25EA41775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Kontrolní seznam"/>
        </a:ext>
      </dgm:extLst>
    </dgm:pt>
    <dgm:pt modelId="{406319B1-4987-4F06-8EF3-0F9981AF6FB3}" type="pres">
      <dgm:prSet presAssocID="{46AF11F4-A438-419B-AA00-38D25EA41775}" presName="spaceRect" presStyleCnt="0"/>
      <dgm:spPr/>
    </dgm:pt>
    <dgm:pt modelId="{D757DB37-A6FE-4444-8687-AF0CBE89F20B}" type="pres">
      <dgm:prSet presAssocID="{46AF11F4-A438-419B-AA00-38D25EA41775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E5ABD0-9682-48AD-8C30-4FD3CB2338BC}" srcId="{D4E3BDA2-5DE6-445C-8B94-BD8D0C8BAD71}" destId="{84F3563B-C537-47EF-9134-C0A06D4C2B05}" srcOrd="2" destOrd="0" parTransId="{0514E7D3-6205-4AD6-9A2E-6E340955AB60}" sibTransId="{C3AFC5E1-0F27-4C45-BF46-23CA7FFF66CD}"/>
    <dgm:cxn modelId="{2B18B183-2379-4EB7-AF43-711704538289}" type="presOf" srcId="{46AF11F4-A438-419B-AA00-38D25EA41775}" destId="{D757DB37-A6FE-4444-8687-AF0CBE89F20B}" srcOrd="0" destOrd="0" presId="urn:microsoft.com/office/officeart/2018/5/layout/IconCircleLabelList"/>
    <dgm:cxn modelId="{C6F4BB2D-B94D-4067-A676-74E73F2F5E14}" type="presOf" srcId="{D4E3BDA2-5DE6-445C-8B94-BD8D0C8BAD71}" destId="{C783B106-480D-4508-9111-22993B6BB74F}" srcOrd="0" destOrd="0" presId="urn:microsoft.com/office/officeart/2018/5/layout/IconCircleLabelList"/>
    <dgm:cxn modelId="{C80BD2B7-8CF5-4C58-92D3-737E0B53F9E3}" srcId="{D4E3BDA2-5DE6-445C-8B94-BD8D0C8BAD71}" destId="{B3F72FF2-1ACA-42EA-9851-C7575EAFE34A}" srcOrd="1" destOrd="0" parTransId="{4A2CCC2E-B036-40F4-9B6B-7B04A60AFF9B}" sibTransId="{2DCB7203-E46F-46C8-9CBB-1A2091FDC657}"/>
    <dgm:cxn modelId="{AB3F935E-2203-487C-B0DB-DC4B38B06697}" srcId="{D4E3BDA2-5DE6-445C-8B94-BD8D0C8BAD71}" destId="{B5266853-B021-4148-AF0B-AC33B0C386E6}" srcOrd="0" destOrd="0" parTransId="{2AE1487A-AEAC-422D-B9D8-650D7403CB63}" sibTransId="{8F109750-A3DA-4A80-A6A7-D07AC6ECA3B2}"/>
    <dgm:cxn modelId="{CC37ABB5-EA69-4AF0-963E-262317DE3CC4}" type="presOf" srcId="{B3F72FF2-1ACA-42EA-9851-C7575EAFE34A}" destId="{F3F00073-C7A0-4197-B98E-FC53AD4D2D44}" srcOrd="0" destOrd="0" presId="urn:microsoft.com/office/officeart/2018/5/layout/IconCircleLabelList"/>
    <dgm:cxn modelId="{FBFFF77E-974C-4DF6-8993-E6858974EAE4}" type="presOf" srcId="{B5266853-B021-4148-AF0B-AC33B0C386E6}" destId="{699ACC80-835B-4BB2-A020-E9BB6D7CCFD5}" srcOrd="0" destOrd="0" presId="urn:microsoft.com/office/officeart/2018/5/layout/IconCircleLabelList"/>
    <dgm:cxn modelId="{33D94FC6-BD89-42B7-BA98-BD014BB5E7D8}" srcId="{D4E3BDA2-5DE6-445C-8B94-BD8D0C8BAD71}" destId="{46AF11F4-A438-419B-AA00-38D25EA41775}" srcOrd="3" destOrd="0" parTransId="{F06F8AA4-460B-4D5D-843E-372839B8A1D7}" sibTransId="{B2AAC0CA-B241-4951-B698-416FC8EBBDBE}"/>
    <dgm:cxn modelId="{5E86E313-4E0D-4355-84E8-AA6AE06021E8}" type="presOf" srcId="{84F3563B-C537-47EF-9134-C0A06D4C2B05}" destId="{D9600CE1-DF3F-4087-A4CB-9A75483BF452}" srcOrd="0" destOrd="0" presId="urn:microsoft.com/office/officeart/2018/5/layout/IconCircleLabelList"/>
    <dgm:cxn modelId="{B52A886B-2487-4570-BE73-9D3BD35EEEFE}" type="presParOf" srcId="{C783B106-480D-4508-9111-22993B6BB74F}" destId="{B13FD6F0-B82C-4CD0-A5DD-C40F1B779E8F}" srcOrd="0" destOrd="0" presId="urn:microsoft.com/office/officeart/2018/5/layout/IconCircleLabelList"/>
    <dgm:cxn modelId="{C2E3859E-280D-49BE-A09B-2C97DDA4C08F}" type="presParOf" srcId="{B13FD6F0-B82C-4CD0-A5DD-C40F1B779E8F}" destId="{263B0250-7FEF-4D7B-9F79-2FD6314AAB3E}" srcOrd="0" destOrd="0" presId="urn:microsoft.com/office/officeart/2018/5/layout/IconCircleLabelList"/>
    <dgm:cxn modelId="{487F7ED0-E0E6-49B0-B1E6-3814D8AB0BBB}" type="presParOf" srcId="{B13FD6F0-B82C-4CD0-A5DD-C40F1B779E8F}" destId="{3DB52EE0-EAF3-4D3C-BAFF-84A051D6071A}" srcOrd="1" destOrd="0" presId="urn:microsoft.com/office/officeart/2018/5/layout/IconCircleLabelList"/>
    <dgm:cxn modelId="{3AA9F308-75AB-420A-88BD-976FB547AA75}" type="presParOf" srcId="{B13FD6F0-B82C-4CD0-A5DD-C40F1B779E8F}" destId="{8C4B2F4D-E4A9-441C-9367-43753C397278}" srcOrd="2" destOrd="0" presId="urn:microsoft.com/office/officeart/2018/5/layout/IconCircleLabelList"/>
    <dgm:cxn modelId="{3C793D97-A9BF-4D8D-BB8D-5D4E2E239114}" type="presParOf" srcId="{B13FD6F0-B82C-4CD0-A5DD-C40F1B779E8F}" destId="{699ACC80-835B-4BB2-A020-E9BB6D7CCFD5}" srcOrd="3" destOrd="0" presId="urn:microsoft.com/office/officeart/2018/5/layout/IconCircleLabelList"/>
    <dgm:cxn modelId="{18226D01-866F-43F3-B8FA-E0E5549FDEEA}" type="presParOf" srcId="{C783B106-480D-4508-9111-22993B6BB74F}" destId="{C4AC3BC7-C97C-4C00-B60C-422776CC03AE}" srcOrd="1" destOrd="0" presId="urn:microsoft.com/office/officeart/2018/5/layout/IconCircleLabelList"/>
    <dgm:cxn modelId="{EFBBE40F-859C-4C93-BA0B-AAA943E926B5}" type="presParOf" srcId="{C783B106-480D-4508-9111-22993B6BB74F}" destId="{0BA2BAC1-78F6-4258-B179-3E9ED1B88489}" srcOrd="2" destOrd="0" presId="urn:microsoft.com/office/officeart/2018/5/layout/IconCircleLabelList"/>
    <dgm:cxn modelId="{F5821056-BA0A-4BA3-B298-01960151E45A}" type="presParOf" srcId="{0BA2BAC1-78F6-4258-B179-3E9ED1B88489}" destId="{A5CC8FBB-6534-4724-B390-39F6DF12127C}" srcOrd="0" destOrd="0" presId="urn:microsoft.com/office/officeart/2018/5/layout/IconCircleLabelList"/>
    <dgm:cxn modelId="{E9380D5D-FFED-4574-A2B6-59531580B8FF}" type="presParOf" srcId="{0BA2BAC1-78F6-4258-B179-3E9ED1B88489}" destId="{4C7DD517-47F4-4190-B854-1EBD20DB908D}" srcOrd="1" destOrd="0" presId="urn:microsoft.com/office/officeart/2018/5/layout/IconCircleLabelList"/>
    <dgm:cxn modelId="{6E1E283A-E383-4CD7-AE46-D2F9A5C9DB31}" type="presParOf" srcId="{0BA2BAC1-78F6-4258-B179-3E9ED1B88489}" destId="{FFAE3BD7-95D7-4ADA-8520-CDA75D5CC70B}" srcOrd="2" destOrd="0" presId="urn:microsoft.com/office/officeart/2018/5/layout/IconCircleLabelList"/>
    <dgm:cxn modelId="{8C2C2EB6-DD94-49FE-B2AE-7EAAE0A45417}" type="presParOf" srcId="{0BA2BAC1-78F6-4258-B179-3E9ED1B88489}" destId="{F3F00073-C7A0-4197-B98E-FC53AD4D2D44}" srcOrd="3" destOrd="0" presId="urn:microsoft.com/office/officeart/2018/5/layout/IconCircleLabelList"/>
    <dgm:cxn modelId="{A3326AC2-615B-4A42-AC25-2344966CB412}" type="presParOf" srcId="{C783B106-480D-4508-9111-22993B6BB74F}" destId="{8939F13A-8FAF-440A-BC45-D5AAA51520C1}" srcOrd="3" destOrd="0" presId="urn:microsoft.com/office/officeart/2018/5/layout/IconCircleLabelList"/>
    <dgm:cxn modelId="{FED86530-C243-45F3-9FC8-D4ECB82A1150}" type="presParOf" srcId="{C783B106-480D-4508-9111-22993B6BB74F}" destId="{0AFE9060-C2DD-46A6-896A-09ABF85C86C9}" srcOrd="4" destOrd="0" presId="urn:microsoft.com/office/officeart/2018/5/layout/IconCircleLabelList"/>
    <dgm:cxn modelId="{70235650-0827-41A5-81F7-C34E7E942BF9}" type="presParOf" srcId="{0AFE9060-C2DD-46A6-896A-09ABF85C86C9}" destId="{B8AAFD5D-FCAC-49A5-8AD7-4D873444085F}" srcOrd="0" destOrd="0" presId="urn:microsoft.com/office/officeart/2018/5/layout/IconCircleLabelList"/>
    <dgm:cxn modelId="{CD3C2830-0945-47DC-9BC2-E6A80FFCE50E}" type="presParOf" srcId="{0AFE9060-C2DD-46A6-896A-09ABF85C86C9}" destId="{6A66002A-1AC6-420E-B638-127E9D36CC3E}" srcOrd="1" destOrd="0" presId="urn:microsoft.com/office/officeart/2018/5/layout/IconCircleLabelList"/>
    <dgm:cxn modelId="{351E7071-53FB-450E-821E-BF7DEE1AF4E4}" type="presParOf" srcId="{0AFE9060-C2DD-46A6-896A-09ABF85C86C9}" destId="{C07C1C20-E7E1-4CDA-AAEE-A4C86BB24E51}" srcOrd="2" destOrd="0" presId="urn:microsoft.com/office/officeart/2018/5/layout/IconCircleLabelList"/>
    <dgm:cxn modelId="{4B4EEE89-2213-491C-98C2-72EC3700F73B}" type="presParOf" srcId="{0AFE9060-C2DD-46A6-896A-09ABF85C86C9}" destId="{D9600CE1-DF3F-4087-A4CB-9A75483BF452}" srcOrd="3" destOrd="0" presId="urn:microsoft.com/office/officeart/2018/5/layout/IconCircleLabelList"/>
    <dgm:cxn modelId="{5AAFFC9C-74A2-43A3-9705-7AA5EFC218C7}" type="presParOf" srcId="{C783B106-480D-4508-9111-22993B6BB74F}" destId="{AA906641-A7D6-4F05-8E7C-8C997A75984F}" srcOrd="5" destOrd="0" presId="urn:microsoft.com/office/officeart/2018/5/layout/IconCircleLabelList"/>
    <dgm:cxn modelId="{392688A5-AA50-45D9-B323-3A4B3ABF7CD3}" type="presParOf" srcId="{C783B106-480D-4508-9111-22993B6BB74F}" destId="{AA660582-BEC7-49B4-97A7-0FE9798461F5}" srcOrd="6" destOrd="0" presId="urn:microsoft.com/office/officeart/2018/5/layout/IconCircleLabelList"/>
    <dgm:cxn modelId="{A15C1A93-C4A1-40ED-9B0D-C29E4A8C7680}" type="presParOf" srcId="{AA660582-BEC7-49B4-97A7-0FE9798461F5}" destId="{A58B9D68-A262-4641-B636-87E52B09F3F5}" srcOrd="0" destOrd="0" presId="urn:microsoft.com/office/officeart/2018/5/layout/IconCircleLabelList"/>
    <dgm:cxn modelId="{5C744AE8-C79D-498F-BC55-372C323C1632}" type="presParOf" srcId="{AA660582-BEC7-49B4-97A7-0FE9798461F5}" destId="{8FA6AF9B-ABCC-48C1-9788-EA54153782DE}" srcOrd="1" destOrd="0" presId="urn:microsoft.com/office/officeart/2018/5/layout/IconCircleLabelList"/>
    <dgm:cxn modelId="{10501B7A-A256-46D4-B741-4C826676D2ED}" type="presParOf" srcId="{AA660582-BEC7-49B4-97A7-0FE9798461F5}" destId="{406319B1-4987-4F06-8EF3-0F9981AF6FB3}" srcOrd="2" destOrd="0" presId="urn:microsoft.com/office/officeart/2018/5/layout/IconCircleLabelList"/>
    <dgm:cxn modelId="{348DE5C4-886D-423D-BE5E-EAAC1AFE8ADE}" type="presParOf" srcId="{AA660582-BEC7-49B4-97A7-0FE9798461F5}" destId="{D757DB37-A6FE-4444-8687-AF0CBE89F20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E788A0-50D7-410A-AF33-5BC7A3B846B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721EEC-449E-4D23-BD2E-368857B2D5A2}">
      <dgm:prSet/>
      <dgm:spPr/>
      <dgm:t>
        <a:bodyPr/>
        <a:lstStyle/>
        <a:p>
          <a:r>
            <a:rPr lang="cs-CZ"/>
            <a:t>Osobní zájem</a:t>
          </a:r>
          <a:endParaRPr lang="en-US"/>
        </a:p>
      </dgm:t>
    </dgm:pt>
    <dgm:pt modelId="{32D828E2-2FC3-497F-A86E-27AE5216BF88}" type="parTrans" cxnId="{F0F8D448-F010-4FA8-B7DB-44A662240063}">
      <dgm:prSet/>
      <dgm:spPr/>
      <dgm:t>
        <a:bodyPr/>
        <a:lstStyle/>
        <a:p>
          <a:endParaRPr lang="en-US"/>
        </a:p>
      </dgm:t>
    </dgm:pt>
    <dgm:pt modelId="{7009C12A-A3B0-417C-9C5E-10EA4A94F67F}" type="sibTrans" cxnId="{F0F8D448-F010-4FA8-B7DB-44A662240063}">
      <dgm:prSet/>
      <dgm:spPr/>
      <dgm:t>
        <a:bodyPr/>
        <a:lstStyle/>
        <a:p>
          <a:endParaRPr lang="en-US"/>
        </a:p>
      </dgm:t>
    </dgm:pt>
    <dgm:pt modelId="{F41BA0BF-E998-4839-87A1-330E63AAE363}">
      <dgm:prSet/>
      <dgm:spPr/>
      <dgm:t>
        <a:bodyPr/>
        <a:lstStyle/>
        <a:p>
          <a:r>
            <a:rPr lang="cs-CZ"/>
            <a:t>Zaměřte se na oblast, která vás osobně zajímá nebo vás fascinuje. </a:t>
          </a:r>
          <a:endParaRPr lang="en-US"/>
        </a:p>
      </dgm:t>
    </dgm:pt>
    <dgm:pt modelId="{5FEE6B3C-B9E8-46E8-8F8A-BFB32DC5A8C1}" type="parTrans" cxnId="{1678355D-911E-450F-ABF0-D55E41B3B307}">
      <dgm:prSet/>
      <dgm:spPr/>
      <dgm:t>
        <a:bodyPr/>
        <a:lstStyle/>
        <a:p>
          <a:endParaRPr lang="en-US"/>
        </a:p>
      </dgm:t>
    </dgm:pt>
    <dgm:pt modelId="{CE9DE49D-BAFA-44AE-A66F-515ADC70FC53}" type="sibTrans" cxnId="{1678355D-911E-450F-ABF0-D55E41B3B307}">
      <dgm:prSet/>
      <dgm:spPr/>
      <dgm:t>
        <a:bodyPr/>
        <a:lstStyle/>
        <a:p>
          <a:endParaRPr lang="en-US"/>
        </a:p>
      </dgm:t>
    </dgm:pt>
    <dgm:pt modelId="{549BDB52-0D0E-435C-98C6-E685B03E3149}">
      <dgm:prSet/>
      <dgm:spPr/>
      <dgm:t>
        <a:bodyPr/>
        <a:lstStyle/>
        <a:p>
          <a:r>
            <a:rPr lang="cs-CZ"/>
            <a:t>Relevance a aktuálnost</a:t>
          </a:r>
          <a:endParaRPr lang="en-US"/>
        </a:p>
      </dgm:t>
    </dgm:pt>
    <dgm:pt modelId="{CDCB9A46-C241-41CC-8C31-51955B1C1417}" type="parTrans" cxnId="{DF62B929-F613-47D9-AAD8-97E5EB2158AA}">
      <dgm:prSet/>
      <dgm:spPr/>
      <dgm:t>
        <a:bodyPr/>
        <a:lstStyle/>
        <a:p>
          <a:endParaRPr lang="en-US"/>
        </a:p>
      </dgm:t>
    </dgm:pt>
    <dgm:pt modelId="{0380B89B-49E2-43D4-9BFC-74F90E355537}" type="sibTrans" cxnId="{DF62B929-F613-47D9-AAD8-97E5EB2158AA}">
      <dgm:prSet/>
      <dgm:spPr/>
      <dgm:t>
        <a:bodyPr/>
        <a:lstStyle/>
        <a:p>
          <a:endParaRPr lang="en-US"/>
        </a:p>
      </dgm:t>
    </dgm:pt>
    <dgm:pt modelId="{A951EAF3-D783-4C68-A154-64A988523899}">
      <dgm:prSet/>
      <dgm:spPr/>
      <dgm:t>
        <a:bodyPr/>
        <a:lstStyle/>
        <a:p>
          <a:r>
            <a:rPr lang="cs-CZ"/>
            <a:t>Zvolte téma, které je aktuální a má praktický význam. </a:t>
          </a:r>
          <a:endParaRPr lang="en-US"/>
        </a:p>
      </dgm:t>
    </dgm:pt>
    <dgm:pt modelId="{167E0806-9669-4CB3-84A8-15566A8945EE}" type="parTrans" cxnId="{F9EE3133-9249-44EC-B0BF-61ADE1311B62}">
      <dgm:prSet/>
      <dgm:spPr/>
      <dgm:t>
        <a:bodyPr/>
        <a:lstStyle/>
        <a:p>
          <a:endParaRPr lang="en-US"/>
        </a:p>
      </dgm:t>
    </dgm:pt>
    <dgm:pt modelId="{C1344D31-8D8F-4B87-971F-4BD680E7A976}" type="sibTrans" cxnId="{F9EE3133-9249-44EC-B0BF-61ADE1311B62}">
      <dgm:prSet/>
      <dgm:spPr/>
      <dgm:t>
        <a:bodyPr/>
        <a:lstStyle/>
        <a:p>
          <a:endParaRPr lang="en-US"/>
        </a:p>
      </dgm:t>
    </dgm:pt>
    <dgm:pt modelId="{A1DB5EB7-2944-4675-976B-AEB6306ACA2B}">
      <dgm:prSet/>
      <dgm:spPr/>
      <dgm:t>
        <a:bodyPr/>
        <a:lstStyle/>
        <a:p>
          <a:r>
            <a:rPr lang="cs-CZ"/>
            <a:t>Dostupnost zdrojů</a:t>
          </a:r>
          <a:endParaRPr lang="en-US"/>
        </a:p>
      </dgm:t>
    </dgm:pt>
    <dgm:pt modelId="{A9984FA7-EE11-43BD-9716-E7D2A98E3BE2}" type="parTrans" cxnId="{8010C27B-34EF-44AD-AFAA-9A0DF79DE95E}">
      <dgm:prSet/>
      <dgm:spPr/>
      <dgm:t>
        <a:bodyPr/>
        <a:lstStyle/>
        <a:p>
          <a:endParaRPr lang="en-US"/>
        </a:p>
      </dgm:t>
    </dgm:pt>
    <dgm:pt modelId="{C26A211F-C6A7-442B-950D-467965B3747A}" type="sibTrans" cxnId="{8010C27B-34EF-44AD-AFAA-9A0DF79DE95E}">
      <dgm:prSet/>
      <dgm:spPr/>
      <dgm:t>
        <a:bodyPr/>
        <a:lstStyle/>
        <a:p>
          <a:endParaRPr lang="en-US"/>
        </a:p>
      </dgm:t>
    </dgm:pt>
    <dgm:pt modelId="{F57182F6-EC53-47BB-BB67-FCDE6115FB1F}">
      <dgm:prSet/>
      <dgm:spPr/>
      <dgm:t>
        <a:bodyPr/>
        <a:lstStyle/>
        <a:p>
          <a:r>
            <a:rPr lang="cs-CZ"/>
            <a:t>Předem zvažte, zda jsou k dispozici dostatečné zdroje vč. respondentů.</a:t>
          </a:r>
          <a:endParaRPr lang="en-US"/>
        </a:p>
      </dgm:t>
    </dgm:pt>
    <dgm:pt modelId="{14D0341E-DFF9-4F70-BF7A-72FCA0EC9D19}" type="parTrans" cxnId="{FB32242F-E528-4A98-8631-203DE4DD598C}">
      <dgm:prSet/>
      <dgm:spPr/>
      <dgm:t>
        <a:bodyPr/>
        <a:lstStyle/>
        <a:p>
          <a:endParaRPr lang="en-US"/>
        </a:p>
      </dgm:t>
    </dgm:pt>
    <dgm:pt modelId="{FEA6395D-C3BE-4900-A7C0-2A31AB7EFE0D}" type="sibTrans" cxnId="{FB32242F-E528-4A98-8631-203DE4DD598C}">
      <dgm:prSet/>
      <dgm:spPr/>
      <dgm:t>
        <a:bodyPr/>
        <a:lstStyle/>
        <a:p>
          <a:endParaRPr lang="en-US"/>
        </a:p>
      </dgm:t>
    </dgm:pt>
    <dgm:pt modelId="{40ADEBB8-56E0-4E3D-A33F-13E88A28AE83}">
      <dgm:prSet/>
      <dgm:spPr/>
      <dgm:t>
        <a:bodyPr/>
        <a:lstStyle/>
        <a:p>
          <a:r>
            <a:rPr lang="cs-CZ"/>
            <a:t>Vhodný školitel</a:t>
          </a:r>
          <a:endParaRPr lang="en-US"/>
        </a:p>
      </dgm:t>
    </dgm:pt>
    <dgm:pt modelId="{EF4C3C55-BBD0-480B-AE60-2502FC418B1F}" type="parTrans" cxnId="{98E2EFEC-BEEA-485C-90DD-C4ED277EEFD8}">
      <dgm:prSet/>
      <dgm:spPr/>
      <dgm:t>
        <a:bodyPr/>
        <a:lstStyle/>
        <a:p>
          <a:endParaRPr lang="en-US"/>
        </a:p>
      </dgm:t>
    </dgm:pt>
    <dgm:pt modelId="{A051B313-03BE-4EC4-9D42-DD23295B87E2}" type="sibTrans" cxnId="{98E2EFEC-BEEA-485C-90DD-C4ED277EEFD8}">
      <dgm:prSet/>
      <dgm:spPr/>
      <dgm:t>
        <a:bodyPr/>
        <a:lstStyle/>
        <a:p>
          <a:endParaRPr lang="en-US"/>
        </a:p>
      </dgm:t>
    </dgm:pt>
    <dgm:pt modelId="{D18DCC88-314F-462D-9418-BA0329561C52}">
      <dgm:prSet/>
      <dgm:spPr/>
      <dgm:t>
        <a:bodyPr/>
        <a:lstStyle/>
        <a:p>
          <a:r>
            <a:rPr lang="cs-CZ"/>
            <a:t>V ideálním případě by vaším vedoucím měl být někdo, kdo má v oblasti, kterou se chystáte zkoumat, bohaté zkušenosti.</a:t>
          </a:r>
          <a:endParaRPr lang="en-US"/>
        </a:p>
      </dgm:t>
    </dgm:pt>
    <dgm:pt modelId="{1BFEB1D1-DCA3-40D2-9587-C5A54B68FA4E}" type="parTrans" cxnId="{EF9C93CA-FCFB-4C70-B291-B32B242DBA01}">
      <dgm:prSet/>
      <dgm:spPr/>
      <dgm:t>
        <a:bodyPr/>
        <a:lstStyle/>
        <a:p>
          <a:endParaRPr lang="en-US"/>
        </a:p>
      </dgm:t>
    </dgm:pt>
    <dgm:pt modelId="{3E6F5F09-35D1-457D-B296-3F4F10769FB8}" type="sibTrans" cxnId="{EF9C93CA-FCFB-4C70-B291-B32B242DBA01}">
      <dgm:prSet/>
      <dgm:spPr/>
      <dgm:t>
        <a:bodyPr/>
        <a:lstStyle/>
        <a:p>
          <a:endParaRPr lang="en-US"/>
        </a:p>
      </dgm:t>
    </dgm:pt>
    <dgm:pt modelId="{C1A669E7-3D44-4CB9-9A1B-D8F5A8AC24A9}">
      <dgm:prSet/>
      <dgm:spPr/>
      <dgm:t>
        <a:bodyPr/>
        <a:lstStyle/>
        <a:p>
          <a:r>
            <a:rPr lang="cs-CZ"/>
            <a:t>Proveditelnost</a:t>
          </a:r>
          <a:endParaRPr lang="en-US"/>
        </a:p>
      </dgm:t>
    </dgm:pt>
    <dgm:pt modelId="{70DB621A-F691-47DB-9065-93794130DBA0}" type="parTrans" cxnId="{F5F48727-0F99-4681-BEE6-65A935EB1313}">
      <dgm:prSet/>
      <dgm:spPr/>
      <dgm:t>
        <a:bodyPr/>
        <a:lstStyle/>
        <a:p>
          <a:endParaRPr lang="en-US"/>
        </a:p>
      </dgm:t>
    </dgm:pt>
    <dgm:pt modelId="{60B21D81-535D-4621-9B45-9FFC7EC9A215}" type="sibTrans" cxnId="{F5F48727-0F99-4681-BEE6-65A935EB1313}">
      <dgm:prSet/>
      <dgm:spPr/>
      <dgm:t>
        <a:bodyPr/>
        <a:lstStyle/>
        <a:p>
          <a:endParaRPr lang="en-US"/>
        </a:p>
      </dgm:t>
    </dgm:pt>
    <dgm:pt modelId="{93871C37-048F-4C8F-B2C6-42B62E21C451}">
      <dgm:prSet/>
      <dgm:spPr/>
      <dgm:t>
        <a:bodyPr/>
        <a:lstStyle/>
        <a:p>
          <a:r>
            <a:rPr lang="cs-CZ"/>
            <a:t>Odhadněte, kolik času a financí budete potřebovat pro realizaci práce, a zda jsou tyto zdroje k dispozici.</a:t>
          </a:r>
          <a:endParaRPr lang="en-US"/>
        </a:p>
      </dgm:t>
    </dgm:pt>
    <dgm:pt modelId="{94A0A02D-9A5D-43CE-B00D-F922DF3CA5A9}" type="parTrans" cxnId="{68F03207-FE09-4164-8E7D-8B4899D7892D}">
      <dgm:prSet/>
      <dgm:spPr/>
      <dgm:t>
        <a:bodyPr/>
        <a:lstStyle/>
        <a:p>
          <a:endParaRPr lang="en-US"/>
        </a:p>
      </dgm:t>
    </dgm:pt>
    <dgm:pt modelId="{600FEDA5-3A18-4C45-A059-6EDD9638112F}" type="sibTrans" cxnId="{68F03207-FE09-4164-8E7D-8B4899D7892D}">
      <dgm:prSet/>
      <dgm:spPr/>
      <dgm:t>
        <a:bodyPr/>
        <a:lstStyle/>
        <a:p>
          <a:endParaRPr lang="en-US"/>
        </a:p>
      </dgm:t>
    </dgm:pt>
    <dgm:pt modelId="{7108E6A7-2C23-4D65-BF74-E07E2B25C279}">
      <dgm:prSet/>
      <dgm:spPr/>
      <dgm:t>
        <a:bodyPr/>
        <a:lstStyle/>
        <a:p>
          <a:r>
            <a:rPr lang="cs-CZ"/>
            <a:t>Originalita</a:t>
          </a:r>
          <a:endParaRPr lang="en-US"/>
        </a:p>
      </dgm:t>
    </dgm:pt>
    <dgm:pt modelId="{1874EF2D-517A-448A-82B5-575B8DA7C22D}" type="parTrans" cxnId="{4D06D537-BE27-432F-8C09-37CEBDEC1055}">
      <dgm:prSet/>
      <dgm:spPr/>
      <dgm:t>
        <a:bodyPr/>
        <a:lstStyle/>
        <a:p>
          <a:endParaRPr lang="en-US"/>
        </a:p>
      </dgm:t>
    </dgm:pt>
    <dgm:pt modelId="{777508C4-2E3E-4998-860F-0DE558A81AB1}" type="sibTrans" cxnId="{4D06D537-BE27-432F-8C09-37CEBDEC1055}">
      <dgm:prSet/>
      <dgm:spPr/>
      <dgm:t>
        <a:bodyPr/>
        <a:lstStyle/>
        <a:p>
          <a:endParaRPr lang="en-US"/>
        </a:p>
      </dgm:t>
    </dgm:pt>
    <dgm:pt modelId="{53DF9277-85F7-4157-B94C-F490CD883407}">
      <dgm:prSet/>
      <dgm:spPr/>
      <dgm:t>
        <a:bodyPr/>
        <a:lstStyle/>
        <a:p>
          <a:r>
            <a:rPr lang="cs-CZ"/>
            <a:t>Pokuste se najít unikátní úhel pohledu na zvolené téma. I když se jedná o hojně zkoumanou oblast, vždy je možné najít něco, co dosud nebylo prozkoumáno do hloubky.</a:t>
          </a:r>
          <a:endParaRPr lang="en-US"/>
        </a:p>
      </dgm:t>
    </dgm:pt>
    <dgm:pt modelId="{F89E023B-34D2-45DB-B6C5-1FB3EFF191BD}" type="parTrans" cxnId="{22D9EB68-F73B-4FF6-B8B9-FD21F89D11BD}">
      <dgm:prSet/>
      <dgm:spPr/>
      <dgm:t>
        <a:bodyPr/>
        <a:lstStyle/>
        <a:p>
          <a:endParaRPr lang="en-US"/>
        </a:p>
      </dgm:t>
    </dgm:pt>
    <dgm:pt modelId="{8E9F382E-1B44-401C-B41C-88EE4D2FD555}" type="sibTrans" cxnId="{22D9EB68-F73B-4FF6-B8B9-FD21F89D11BD}">
      <dgm:prSet/>
      <dgm:spPr/>
      <dgm:t>
        <a:bodyPr/>
        <a:lstStyle/>
        <a:p>
          <a:endParaRPr lang="en-US"/>
        </a:p>
      </dgm:t>
    </dgm:pt>
    <dgm:pt modelId="{D3D4701F-9A01-4880-A4DA-0A0D7D7541A6}">
      <dgm:prSet/>
      <dgm:spPr/>
      <dgm:t>
        <a:bodyPr/>
        <a:lstStyle/>
        <a:p>
          <a:r>
            <a:rPr lang="cs-CZ"/>
            <a:t>Interdisciplinárnost</a:t>
          </a:r>
          <a:endParaRPr lang="en-US"/>
        </a:p>
      </dgm:t>
    </dgm:pt>
    <dgm:pt modelId="{B8BAFE93-AF2E-41E3-870C-4E3EC4AE1C15}" type="parTrans" cxnId="{1C74A2C5-2FC3-4455-BB27-0D8593EA83E8}">
      <dgm:prSet/>
      <dgm:spPr/>
      <dgm:t>
        <a:bodyPr/>
        <a:lstStyle/>
        <a:p>
          <a:endParaRPr lang="en-US"/>
        </a:p>
      </dgm:t>
    </dgm:pt>
    <dgm:pt modelId="{79F3E106-26C3-467F-89E4-F7E1E250B0A6}" type="sibTrans" cxnId="{1C74A2C5-2FC3-4455-BB27-0D8593EA83E8}">
      <dgm:prSet/>
      <dgm:spPr/>
      <dgm:t>
        <a:bodyPr/>
        <a:lstStyle/>
        <a:p>
          <a:endParaRPr lang="en-US"/>
        </a:p>
      </dgm:t>
    </dgm:pt>
    <dgm:pt modelId="{B0F4E681-84F3-4082-AC2D-5D73751D448D}">
      <dgm:prSet/>
      <dgm:spPr/>
      <dgm:t>
        <a:bodyPr/>
        <a:lstStyle/>
        <a:p>
          <a:r>
            <a:rPr lang="cs-CZ" dirty="0"/>
            <a:t>Zvažte možnost spojení více disciplín. Interdisciplinární práce často otevírají nové perspektivy a jsou většinou velmi zajímavé</a:t>
          </a:r>
          <a:r>
            <a:rPr lang="cs-CZ" dirty="0" smtClean="0"/>
            <a:t>. I v tomto případě ale nezapomeňte, že práci píšete v rámci studijního programu sociální práce.</a:t>
          </a:r>
          <a:endParaRPr lang="en-US" dirty="0"/>
        </a:p>
      </dgm:t>
    </dgm:pt>
    <dgm:pt modelId="{20FD13B2-D7DF-4A59-9A3E-01C6CA5A3808}" type="parTrans" cxnId="{6390258E-C396-47C5-BC74-85724647274A}">
      <dgm:prSet/>
      <dgm:spPr/>
      <dgm:t>
        <a:bodyPr/>
        <a:lstStyle/>
        <a:p>
          <a:endParaRPr lang="en-US"/>
        </a:p>
      </dgm:t>
    </dgm:pt>
    <dgm:pt modelId="{C02617B5-7DD8-45C6-ADE7-BE26CED0751A}" type="sibTrans" cxnId="{6390258E-C396-47C5-BC74-85724647274A}">
      <dgm:prSet/>
      <dgm:spPr/>
      <dgm:t>
        <a:bodyPr/>
        <a:lstStyle/>
        <a:p>
          <a:endParaRPr lang="en-US"/>
        </a:p>
      </dgm:t>
    </dgm:pt>
    <dgm:pt modelId="{0BCD38DB-D4B3-470C-8249-5A39E3657976}">
      <dgm:prSet/>
      <dgm:spPr/>
      <dgm:t>
        <a:bodyPr/>
        <a:lstStyle/>
        <a:p>
          <a:r>
            <a:rPr lang="cs-CZ"/>
            <a:t>Návaznost na vlastní praxi</a:t>
          </a:r>
          <a:endParaRPr lang="en-US"/>
        </a:p>
      </dgm:t>
    </dgm:pt>
    <dgm:pt modelId="{7D110F75-1429-47B8-BCDF-7539D76CB6CA}" type="parTrans" cxnId="{0BD25AD3-0F6F-456E-B429-3D6301814564}">
      <dgm:prSet/>
      <dgm:spPr/>
      <dgm:t>
        <a:bodyPr/>
        <a:lstStyle/>
        <a:p>
          <a:endParaRPr lang="en-US"/>
        </a:p>
      </dgm:t>
    </dgm:pt>
    <dgm:pt modelId="{C04FCE70-4D62-4F34-9752-E2C297D71E98}" type="sibTrans" cxnId="{0BD25AD3-0F6F-456E-B429-3D6301814564}">
      <dgm:prSet/>
      <dgm:spPr/>
      <dgm:t>
        <a:bodyPr/>
        <a:lstStyle/>
        <a:p>
          <a:endParaRPr lang="en-US"/>
        </a:p>
      </dgm:t>
    </dgm:pt>
    <dgm:pt modelId="{E3676BF8-0CDE-4AC1-BD35-7CC0220E02DF}">
      <dgm:prSet/>
      <dgm:spPr/>
      <dgm:t>
        <a:bodyPr/>
        <a:lstStyle/>
        <a:p>
          <a:r>
            <a:rPr lang="cs-CZ"/>
            <a:t>Přemýšlejte, jak by vám mohl výzkum pomoci v současném/budoucím profesním životě. </a:t>
          </a:r>
          <a:endParaRPr lang="en-US"/>
        </a:p>
      </dgm:t>
    </dgm:pt>
    <dgm:pt modelId="{92B7A72D-BBCA-4573-B075-AFD521E96118}" type="parTrans" cxnId="{91BC0035-C267-42F7-8619-7B84C69289A5}">
      <dgm:prSet/>
      <dgm:spPr/>
      <dgm:t>
        <a:bodyPr/>
        <a:lstStyle/>
        <a:p>
          <a:endParaRPr lang="en-US"/>
        </a:p>
      </dgm:t>
    </dgm:pt>
    <dgm:pt modelId="{DC064CE9-D5F3-483F-9682-E6B9DC693E37}" type="sibTrans" cxnId="{91BC0035-C267-42F7-8619-7B84C69289A5}">
      <dgm:prSet/>
      <dgm:spPr/>
      <dgm:t>
        <a:bodyPr/>
        <a:lstStyle/>
        <a:p>
          <a:endParaRPr lang="en-US"/>
        </a:p>
      </dgm:t>
    </dgm:pt>
    <dgm:pt modelId="{36FCC6E4-1CE0-442C-98F2-E6FE040E2AB6}">
      <dgm:prSet/>
      <dgm:spPr/>
      <dgm:t>
        <a:bodyPr/>
        <a:lstStyle/>
        <a:p>
          <a:r>
            <a:rPr lang="cs-CZ"/>
            <a:t>Konzultace s dalšími odborníky</a:t>
          </a:r>
          <a:endParaRPr lang="en-US"/>
        </a:p>
      </dgm:t>
    </dgm:pt>
    <dgm:pt modelId="{387EA0B7-9FF1-4619-B924-AC1009B36BAD}" type="parTrans" cxnId="{82CDAC01-F38D-4916-8B03-7CCFF6523316}">
      <dgm:prSet/>
      <dgm:spPr/>
      <dgm:t>
        <a:bodyPr/>
        <a:lstStyle/>
        <a:p>
          <a:endParaRPr lang="en-US"/>
        </a:p>
      </dgm:t>
    </dgm:pt>
    <dgm:pt modelId="{87C21CEA-DEC2-42BA-A8F2-8F359242504C}" type="sibTrans" cxnId="{82CDAC01-F38D-4916-8B03-7CCFF6523316}">
      <dgm:prSet/>
      <dgm:spPr/>
      <dgm:t>
        <a:bodyPr/>
        <a:lstStyle/>
        <a:p>
          <a:endParaRPr lang="en-US"/>
        </a:p>
      </dgm:t>
    </dgm:pt>
    <dgm:pt modelId="{15F1E070-C7C3-43E3-B2C6-4DDE068FFF70}">
      <dgm:prSet/>
      <dgm:spPr/>
      <dgm:t>
        <a:bodyPr/>
        <a:lstStyle/>
        <a:p>
          <a:r>
            <a:rPr lang="cs-CZ"/>
            <a:t>Nebojte se konzultovat svůj nápad s více lidmi. Různé perspektivy vám pomohou lépe pochopit, co je na vašem tématu zajímavé a co by mohlo být problematické.</a:t>
          </a:r>
          <a:endParaRPr lang="en-US"/>
        </a:p>
      </dgm:t>
    </dgm:pt>
    <dgm:pt modelId="{93A19C55-9110-42FB-9C6F-8F63EBD97D55}" type="parTrans" cxnId="{E4F83D4A-295A-4095-97ED-D33EB07902C1}">
      <dgm:prSet/>
      <dgm:spPr/>
      <dgm:t>
        <a:bodyPr/>
        <a:lstStyle/>
        <a:p>
          <a:endParaRPr lang="en-US"/>
        </a:p>
      </dgm:t>
    </dgm:pt>
    <dgm:pt modelId="{8EA41B81-68A6-46FF-B3B6-9B3B5334368D}" type="sibTrans" cxnId="{E4F83D4A-295A-4095-97ED-D33EB07902C1}">
      <dgm:prSet/>
      <dgm:spPr/>
      <dgm:t>
        <a:bodyPr/>
        <a:lstStyle/>
        <a:p>
          <a:endParaRPr lang="en-US"/>
        </a:p>
      </dgm:t>
    </dgm:pt>
    <dgm:pt modelId="{F8BAC315-58B0-41FE-9D66-16FFE640BFC0}" type="pres">
      <dgm:prSet presAssocID="{90E788A0-50D7-410A-AF33-5BC7A3B846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631620-9B57-433C-9CBC-F7DA740E72AA}" type="pres">
      <dgm:prSet presAssocID="{8A721EEC-449E-4D23-BD2E-368857B2D5A2}" presName="linNode" presStyleCnt="0"/>
      <dgm:spPr/>
    </dgm:pt>
    <dgm:pt modelId="{B867D0A7-983B-4986-A9A3-9DEB05DDCE96}" type="pres">
      <dgm:prSet presAssocID="{8A721EEC-449E-4D23-BD2E-368857B2D5A2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2509D1-311F-4915-9D85-6BAB67833CD8}" type="pres">
      <dgm:prSet presAssocID="{8A721EEC-449E-4D23-BD2E-368857B2D5A2}" presName="descendantText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F35AD4-8986-432C-9FBC-0368B3192FA8}" type="pres">
      <dgm:prSet presAssocID="{7009C12A-A3B0-417C-9C5E-10EA4A94F67F}" presName="sp" presStyleCnt="0"/>
      <dgm:spPr/>
    </dgm:pt>
    <dgm:pt modelId="{9F5A4765-DBFA-43C8-B089-6483810F2172}" type="pres">
      <dgm:prSet presAssocID="{549BDB52-0D0E-435C-98C6-E685B03E3149}" presName="linNode" presStyleCnt="0"/>
      <dgm:spPr/>
    </dgm:pt>
    <dgm:pt modelId="{1155DBCE-D835-4296-9CA8-199F1E5DDE7D}" type="pres">
      <dgm:prSet presAssocID="{549BDB52-0D0E-435C-98C6-E685B03E3149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4AA231-E6CA-4008-841E-AE9D1F73D386}" type="pres">
      <dgm:prSet presAssocID="{549BDB52-0D0E-435C-98C6-E685B03E3149}" presName="descendantText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D687B3-F459-4D44-862D-F2C8E809B712}" type="pres">
      <dgm:prSet presAssocID="{0380B89B-49E2-43D4-9BFC-74F90E355537}" presName="sp" presStyleCnt="0"/>
      <dgm:spPr/>
    </dgm:pt>
    <dgm:pt modelId="{91CF3FD2-B403-4C82-A72D-C756DD11D320}" type="pres">
      <dgm:prSet presAssocID="{A1DB5EB7-2944-4675-976B-AEB6306ACA2B}" presName="linNode" presStyleCnt="0"/>
      <dgm:spPr/>
    </dgm:pt>
    <dgm:pt modelId="{962A9186-C10B-4022-A54C-318B418CC055}" type="pres">
      <dgm:prSet presAssocID="{A1DB5EB7-2944-4675-976B-AEB6306ACA2B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51FDE5-DC29-4109-BF36-D5CD21D64978}" type="pres">
      <dgm:prSet presAssocID="{A1DB5EB7-2944-4675-976B-AEB6306ACA2B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C1F64-C4B2-4DA7-964D-20EA1ABD757F}" type="pres">
      <dgm:prSet presAssocID="{C26A211F-C6A7-442B-950D-467965B3747A}" presName="sp" presStyleCnt="0"/>
      <dgm:spPr/>
    </dgm:pt>
    <dgm:pt modelId="{BF77484C-B5F0-45D4-8E90-B8045C7F7A74}" type="pres">
      <dgm:prSet presAssocID="{40ADEBB8-56E0-4E3D-A33F-13E88A28AE83}" presName="linNode" presStyleCnt="0"/>
      <dgm:spPr/>
    </dgm:pt>
    <dgm:pt modelId="{1B21916A-879C-479C-8E41-AD579C5106D1}" type="pres">
      <dgm:prSet presAssocID="{40ADEBB8-56E0-4E3D-A33F-13E88A28AE83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2FA29-8D7B-4B2F-B9F2-08EAC2CD6724}" type="pres">
      <dgm:prSet presAssocID="{40ADEBB8-56E0-4E3D-A33F-13E88A28AE83}" presName="descendantText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D1B4FB-6682-4AFF-9BFB-621BA6E66B22}" type="pres">
      <dgm:prSet presAssocID="{A051B313-03BE-4EC4-9D42-DD23295B87E2}" presName="sp" presStyleCnt="0"/>
      <dgm:spPr/>
    </dgm:pt>
    <dgm:pt modelId="{2D55D01F-C71C-4E97-820F-EF24FFED87FA}" type="pres">
      <dgm:prSet presAssocID="{C1A669E7-3D44-4CB9-9A1B-D8F5A8AC24A9}" presName="linNode" presStyleCnt="0"/>
      <dgm:spPr/>
    </dgm:pt>
    <dgm:pt modelId="{D1B95CE7-2624-4A0B-82A9-ABC1C555BD1A}" type="pres">
      <dgm:prSet presAssocID="{C1A669E7-3D44-4CB9-9A1B-D8F5A8AC24A9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4C386B-E258-43F8-9B38-C91B25EBB34C}" type="pres">
      <dgm:prSet presAssocID="{C1A669E7-3D44-4CB9-9A1B-D8F5A8AC24A9}" presName="descendantText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9F1D9C-5CC6-441C-8DBC-E315BCAA7A52}" type="pres">
      <dgm:prSet presAssocID="{60B21D81-535D-4621-9B45-9FFC7EC9A215}" presName="sp" presStyleCnt="0"/>
      <dgm:spPr/>
    </dgm:pt>
    <dgm:pt modelId="{291DB822-19F6-4451-90AD-BB722A856C54}" type="pres">
      <dgm:prSet presAssocID="{7108E6A7-2C23-4D65-BF74-E07E2B25C279}" presName="linNode" presStyleCnt="0"/>
      <dgm:spPr/>
    </dgm:pt>
    <dgm:pt modelId="{0E7678F7-EA49-4424-ADB4-5DE351A2851B}" type="pres">
      <dgm:prSet presAssocID="{7108E6A7-2C23-4D65-BF74-E07E2B25C279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72AD39-408D-4BD1-B17C-835EC3268E95}" type="pres">
      <dgm:prSet presAssocID="{7108E6A7-2C23-4D65-BF74-E07E2B25C279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608817-D81E-49DC-8253-7B63CBD2ACC9}" type="pres">
      <dgm:prSet presAssocID="{777508C4-2E3E-4998-860F-0DE558A81AB1}" presName="sp" presStyleCnt="0"/>
      <dgm:spPr/>
    </dgm:pt>
    <dgm:pt modelId="{28ACE3B3-73AE-4E73-B7F2-D117844E70D3}" type="pres">
      <dgm:prSet presAssocID="{D3D4701F-9A01-4880-A4DA-0A0D7D7541A6}" presName="linNode" presStyleCnt="0"/>
      <dgm:spPr/>
    </dgm:pt>
    <dgm:pt modelId="{C870A3DB-1481-4A17-8085-D113C9D3DC3B}" type="pres">
      <dgm:prSet presAssocID="{D3D4701F-9A01-4880-A4DA-0A0D7D7541A6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F2C2EC-631A-44E4-B90C-DAA8F19101F3}" type="pres">
      <dgm:prSet presAssocID="{D3D4701F-9A01-4880-A4DA-0A0D7D7541A6}" presName="descendantText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74357B-A70A-4387-8EFF-F4A6B39DE43E}" type="pres">
      <dgm:prSet presAssocID="{79F3E106-26C3-467F-89E4-F7E1E250B0A6}" presName="sp" presStyleCnt="0"/>
      <dgm:spPr/>
    </dgm:pt>
    <dgm:pt modelId="{822B11F9-6E7B-41D2-AFBF-04CE3FA866D7}" type="pres">
      <dgm:prSet presAssocID="{0BCD38DB-D4B3-470C-8249-5A39E3657976}" presName="linNode" presStyleCnt="0"/>
      <dgm:spPr/>
    </dgm:pt>
    <dgm:pt modelId="{DD8F600F-6D63-471D-A43C-E8F7240E3B02}" type="pres">
      <dgm:prSet presAssocID="{0BCD38DB-D4B3-470C-8249-5A39E3657976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C0703D-E19C-404E-B39C-9CD41A5EF95F}" type="pres">
      <dgm:prSet presAssocID="{0BCD38DB-D4B3-470C-8249-5A39E3657976}" presName="descendantText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37EB17-7036-4838-A6BD-4C20FE228AD1}" type="pres">
      <dgm:prSet presAssocID="{C04FCE70-4D62-4F34-9752-E2C297D71E98}" presName="sp" presStyleCnt="0"/>
      <dgm:spPr/>
    </dgm:pt>
    <dgm:pt modelId="{EFB2670C-EB9F-4363-B70C-715BBC1AE31D}" type="pres">
      <dgm:prSet presAssocID="{36FCC6E4-1CE0-442C-98F2-E6FE040E2AB6}" presName="linNode" presStyleCnt="0"/>
      <dgm:spPr/>
    </dgm:pt>
    <dgm:pt modelId="{48A3FBB1-0B46-4094-A9D0-97A08E5D4E26}" type="pres">
      <dgm:prSet presAssocID="{36FCC6E4-1CE0-442C-98F2-E6FE040E2AB6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49EFE9-B279-4BE4-BD9B-D980A5CBF499}" type="pres">
      <dgm:prSet presAssocID="{36FCC6E4-1CE0-442C-98F2-E6FE040E2AB6}" presName="descendantText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A9EBF51-B1AD-45C6-AD0E-71FC77608981}" type="presOf" srcId="{B0F4E681-84F3-4082-AC2D-5D73751D448D}" destId="{CDF2C2EC-631A-44E4-B90C-DAA8F19101F3}" srcOrd="0" destOrd="0" presId="urn:microsoft.com/office/officeart/2005/8/layout/vList5"/>
    <dgm:cxn modelId="{29C09590-3554-482B-B998-6BAFB4E967AD}" type="presOf" srcId="{53DF9277-85F7-4157-B94C-F490CD883407}" destId="{2072AD39-408D-4BD1-B17C-835EC3268E95}" srcOrd="0" destOrd="0" presId="urn:microsoft.com/office/officeart/2005/8/layout/vList5"/>
    <dgm:cxn modelId="{1678355D-911E-450F-ABF0-D55E41B3B307}" srcId="{8A721EEC-449E-4D23-BD2E-368857B2D5A2}" destId="{F41BA0BF-E998-4839-87A1-330E63AAE363}" srcOrd="0" destOrd="0" parTransId="{5FEE6B3C-B9E8-46E8-8F8A-BFB32DC5A8C1}" sibTransId="{CE9DE49D-BAFA-44AE-A66F-515ADC70FC53}"/>
    <dgm:cxn modelId="{B15C1F29-C604-41AD-88F8-EBE714CA76D7}" type="presOf" srcId="{A951EAF3-D783-4C68-A154-64A988523899}" destId="{BA4AA231-E6CA-4008-841E-AE9D1F73D386}" srcOrd="0" destOrd="0" presId="urn:microsoft.com/office/officeart/2005/8/layout/vList5"/>
    <dgm:cxn modelId="{BD558A5E-49FE-4C25-9ADD-AF0451617966}" type="presOf" srcId="{D3D4701F-9A01-4880-A4DA-0A0D7D7541A6}" destId="{C870A3DB-1481-4A17-8085-D113C9D3DC3B}" srcOrd="0" destOrd="0" presId="urn:microsoft.com/office/officeart/2005/8/layout/vList5"/>
    <dgm:cxn modelId="{FB32242F-E528-4A98-8631-203DE4DD598C}" srcId="{A1DB5EB7-2944-4675-976B-AEB6306ACA2B}" destId="{F57182F6-EC53-47BB-BB67-FCDE6115FB1F}" srcOrd="0" destOrd="0" parTransId="{14D0341E-DFF9-4F70-BF7A-72FCA0EC9D19}" sibTransId="{FEA6395D-C3BE-4900-A7C0-2A31AB7EFE0D}"/>
    <dgm:cxn modelId="{68F03207-FE09-4164-8E7D-8B4899D7892D}" srcId="{C1A669E7-3D44-4CB9-9A1B-D8F5A8AC24A9}" destId="{93871C37-048F-4C8F-B2C6-42B62E21C451}" srcOrd="0" destOrd="0" parTransId="{94A0A02D-9A5D-43CE-B00D-F922DF3CA5A9}" sibTransId="{600FEDA5-3A18-4C45-A059-6EDD9638112F}"/>
    <dgm:cxn modelId="{0291041A-879D-4526-A8C4-06420C8EC853}" type="presOf" srcId="{8A721EEC-449E-4D23-BD2E-368857B2D5A2}" destId="{B867D0A7-983B-4986-A9A3-9DEB05DDCE96}" srcOrd="0" destOrd="0" presId="urn:microsoft.com/office/officeart/2005/8/layout/vList5"/>
    <dgm:cxn modelId="{F0F8D448-F010-4FA8-B7DB-44A662240063}" srcId="{90E788A0-50D7-410A-AF33-5BC7A3B846BB}" destId="{8A721EEC-449E-4D23-BD2E-368857B2D5A2}" srcOrd="0" destOrd="0" parTransId="{32D828E2-2FC3-497F-A86E-27AE5216BF88}" sibTransId="{7009C12A-A3B0-417C-9C5E-10EA4A94F67F}"/>
    <dgm:cxn modelId="{C40BA677-CCEB-4D2C-A2DD-F65090B2FC8A}" type="presOf" srcId="{7108E6A7-2C23-4D65-BF74-E07E2B25C279}" destId="{0E7678F7-EA49-4424-ADB4-5DE351A2851B}" srcOrd="0" destOrd="0" presId="urn:microsoft.com/office/officeart/2005/8/layout/vList5"/>
    <dgm:cxn modelId="{1C74A2C5-2FC3-4455-BB27-0D8593EA83E8}" srcId="{90E788A0-50D7-410A-AF33-5BC7A3B846BB}" destId="{D3D4701F-9A01-4880-A4DA-0A0D7D7541A6}" srcOrd="6" destOrd="0" parTransId="{B8BAFE93-AF2E-41E3-870C-4E3EC4AE1C15}" sibTransId="{79F3E106-26C3-467F-89E4-F7E1E250B0A6}"/>
    <dgm:cxn modelId="{DF62B929-F613-47D9-AAD8-97E5EB2158AA}" srcId="{90E788A0-50D7-410A-AF33-5BC7A3B846BB}" destId="{549BDB52-0D0E-435C-98C6-E685B03E3149}" srcOrd="1" destOrd="0" parTransId="{CDCB9A46-C241-41CC-8C31-51955B1C1417}" sibTransId="{0380B89B-49E2-43D4-9BFC-74F90E355537}"/>
    <dgm:cxn modelId="{98E2EFEC-BEEA-485C-90DD-C4ED277EEFD8}" srcId="{90E788A0-50D7-410A-AF33-5BC7A3B846BB}" destId="{40ADEBB8-56E0-4E3D-A33F-13E88A28AE83}" srcOrd="3" destOrd="0" parTransId="{EF4C3C55-BBD0-480B-AE60-2502FC418B1F}" sibTransId="{A051B313-03BE-4EC4-9D42-DD23295B87E2}"/>
    <dgm:cxn modelId="{A6E28F7E-CAAD-475D-B5FF-7DCB5AF5F901}" type="presOf" srcId="{40ADEBB8-56E0-4E3D-A33F-13E88A28AE83}" destId="{1B21916A-879C-479C-8E41-AD579C5106D1}" srcOrd="0" destOrd="0" presId="urn:microsoft.com/office/officeart/2005/8/layout/vList5"/>
    <dgm:cxn modelId="{B24083B7-1A8E-4430-893B-3F7655664A97}" type="presOf" srcId="{93871C37-048F-4C8F-B2C6-42B62E21C451}" destId="{5F4C386B-E258-43F8-9B38-C91B25EBB34C}" srcOrd="0" destOrd="0" presId="urn:microsoft.com/office/officeart/2005/8/layout/vList5"/>
    <dgm:cxn modelId="{BCF89E3F-5228-44F5-B364-8F8F3A807F21}" type="presOf" srcId="{549BDB52-0D0E-435C-98C6-E685B03E3149}" destId="{1155DBCE-D835-4296-9CA8-199F1E5DDE7D}" srcOrd="0" destOrd="0" presId="urn:microsoft.com/office/officeart/2005/8/layout/vList5"/>
    <dgm:cxn modelId="{9B1980FA-F7BD-4D54-9123-D136D41F6C89}" type="presOf" srcId="{F57182F6-EC53-47BB-BB67-FCDE6115FB1F}" destId="{1A51FDE5-DC29-4109-BF36-D5CD21D64978}" srcOrd="0" destOrd="0" presId="urn:microsoft.com/office/officeart/2005/8/layout/vList5"/>
    <dgm:cxn modelId="{91BC0035-C267-42F7-8619-7B84C69289A5}" srcId="{0BCD38DB-D4B3-470C-8249-5A39E3657976}" destId="{E3676BF8-0CDE-4AC1-BD35-7CC0220E02DF}" srcOrd="0" destOrd="0" parTransId="{92B7A72D-BBCA-4573-B075-AFD521E96118}" sibTransId="{DC064CE9-D5F3-483F-9682-E6B9DC693E37}"/>
    <dgm:cxn modelId="{6390258E-C396-47C5-BC74-85724647274A}" srcId="{D3D4701F-9A01-4880-A4DA-0A0D7D7541A6}" destId="{B0F4E681-84F3-4082-AC2D-5D73751D448D}" srcOrd="0" destOrd="0" parTransId="{20FD13B2-D7DF-4A59-9A3E-01C6CA5A3808}" sibTransId="{C02617B5-7DD8-45C6-ADE7-BE26CED0751A}"/>
    <dgm:cxn modelId="{296FE709-1273-49A8-B99A-26C94B700D07}" type="presOf" srcId="{C1A669E7-3D44-4CB9-9A1B-D8F5A8AC24A9}" destId="{D1B95CE7-2624-4A0B-82A9-ABC1C555BD1A}" srcOrd="0" destOrd="0" presId="urn:microsoft.com/office/officeart/2005/8/layout/vList5"/>
    <dgm:cxn modelId="{E56D760E-03D7-492F-88BF-BEC9796D3523}" type="presOf" srcId="{0BCD38DB-D4B3-470C-8249-5A39E3657976}" destId="{DD8F600F-6D63-471D-A43C-E8F7240E3B02}" srcOrd="0" destOrd="0" presId="urn:microsoft.com/office/officeart/2005/8/layout/vList5"/>
    <dgm:cxn modelId="{82CDAC01-F38D-4916-8B03-7CCFF6523316}" srcId="{90E788A0-50D7-410A-AF33-5BC7A3B846BB}" destId="{36FCC6E4-1CE0-442C-98F2-E6FE040E2AB6}" srcOrd="8" destOrd="0" parTransId="{387EA0B7-9FF1-4619-B924-AC1009B36BAD}" sibTransId="{87C21CEA-DEC2-42BA-A8F2-8F359242504C}"/>
    <dgm:cxn modelId="{22D9EB68-F73B-4FF6-B8B9-FD21F89D11BD}" srcId="{7108E6A7-2C23-4D65-BF74-E07E2B25C279}" destId="{53DF9277-85F7-4157-B94C-F490CD883407}" srcOrd="0" destOrd="0" parTransId="{F89E023B-34D2-45DB-B6C5-1FB3EFF191BD}" sibTransId="{8E9F382E-1B44-401C-B41C-88EE4D2FD555}"/>
    <dgm:cxn modelId="{E28BDFB0-4FF0-4A99-ACA2-E0A2D1B71B61}" type="presOf" srcId="{15F1E070-C7C3-43E3-B2C6-4DDE068FFF70}" destId="{8549EFE9-B279-4BE4-BD9B-D980A5CBF499}" srcOrd="0" destOrd="0" presId="urn:microsoft.com/office/officeart/2005/8/layout/vList5"/>
    <dgm:cxn modelId="{EF9C93CA-FCFB-4C70-B291-B32B242DBA01}" srcId="{40ADEBB8-56E0-4E3D-A33F-13E88A28AE83}" destId="{D18DCC88-314F-462D-9418-BA0329561C52}" srcOrd="0" destOrd="0" parTransId="{1BFEB1D1-DCA3-40D2-9587-C5A54B68FA4E}" sibTransId="{3E6F5F09-35D1-457D-B296-3F4F10769FB8}"/>
    <dgm:cxn modelId="{F5F48727-0F99-4681-BEE6-65A935EB1313}" srcId="{90E788A0-50D7-410A-AF33-5BC7A3B846BB}" destId="{C1A669E7-3D44-4CB9-9A1B-D8F5A8AC24A9}" srcOrd="4" destOrd="0" parTransId="{70DB621A-F691-47DB-9065-93794130DBA0}" sibTransId="{60B21D81-535D-4621-9B45-9FFC7EC9A215}"/>
    <dgm:cxn modelId="{4D06D537-BE27-432F-8C09-37CEBDEC1055}" srcId="{90E788A0-50D7-410A-AF33-5BC7A3B846BB}" destId="{7108E6A7-2C23-4D65-BF74-E07E2B25C279}" srcOrd="5" destOrd="0" parTransId="{1874EF2D-517A-448A-82B5-575B8DA7C22D}" sibTransId="{777508C4-2E3E-4998-860F-0DE558A81AB1}"/>
    <dgm:cxn modelId="{8010C27B-34EF-44AD-AFAA-9A0DF79DE95E}" srcId="{90E788A0-50D7-410A-AF33-5BC7A3B846BB}" destId="{A1DB5EB7-2944-4675-976B-AEB6306ACA2B}" srcOrd="2" destOrd="0" parTransId="{A9984FA7-EE11-43BD-9716-E7D2A98E3BE2}" sibTransId="{C26A211F-C6A7-442B-950D-467965B3747A}"/>
    <dgm:cxn modelId="{F9EE3133-9249-44EC-B0BF-61ADE1311B62}" srcId="{549BDB52-0D0E-435C-98C6-E685B03E3149}" destId="{A951EAF3-D783-4C68-A154-64A988523899}" srcOrd="0" destOrd="0" parTransId="{167E0806-9669-4CB3-84A8-15566A8945EE}" sibTransId="{C1344D31-8D8F-4B87-971F-4BD680E7A976}"/>
    <dgm:cxn modelId="{59F16241-775E-49B2-A461-B38E3CC4DFA1}" type="presOf" srcId="{F41BA0BF-E998-4839-87A1-330E63AAE363}" destId="{CB2509D1-311F-4915-9D85-6BAB67833CD8}" srcOrd="0" destOrd="0" presId="urn:microsoft.com/office/officeart/2005/8/layout/vList5"/>
    <dgm:cxn modelId="{55EF8D28-D9BE-4164-9B89-665E43B8F0C4}" type="presOf" srcId="{36FCC6E4-1CE0-442C-98F2-E6FE040E2AB6}" destId="{48A3FBB1-0B46-4094-A9D0-97A08E5D4E26}" srcOrd="0" destOrd="0" presId="urn:microsoft.com/office/officeart/2005/8/layout/vList5"/>
    <dgm:cxn modelId="{441CFCFE-291F-4A7F-868B-78492A5F4773}" type="presOf" srcId="{A1DB5EB7-2944-4675-976B-AEB6306ACA2B}" destId="{962A9186-C10B-4022-A54C-318B418CC055}" srcOrd="0" destOrd="0" presId="urn:microsoft.com/office/officeart/2005/8/layout/vList5"/>
    <dgm:cxn modelId="{8BA6AD0E-B88B-47FC-A54D-CF7FCB26B834}" type="presOf" srcId="{E3676BF8-0CDE-4AC1-BD35-7CC0220E02DF}" destId="{D6C0703D-E19C-404E-B39C-9CD41A5EF95F}" srcOrd="0" destOrd="0" presId="urn:microsoft.com/office/officeart/2005/8/layout/vList5"/>
    <dgm:cxn modelId="{0BD25AD3-0F6F-456E-B429-3D6301814564}" srcId="{90E788A0-50D7-410A-AF33-5BC7A3B846BB}" destId="{0BCD38DB-D4B3-470C-8249-5A39E3657976}" srcOrd="7" destOrd="0" parTransId="{7D110F75-1429-47B8-BCDF-7539D76CB6CA}" sibTransId="{C04FCE70-4D62-4F34-9752-E2C297D71E98}"/>
    <dgm:cxn modelId="{4C69551B-0294-42A8-93E3-D3185BBAC83A}" type="presOf" srcId="{D18DCC88-314F-462D-9418-BA0329561C52}" destId="{7F02FA29-8D7B-4B2F-B9F2-08EAC2CD6724}" srcOrd="0" destOrd="0" presId="urn:microsoft.com/office/officeart/2005/8/layout/vList5"/>
    <dgm:cxn modelId="{2B1FE876-D57B-4A4E-93ED-9C00E4F382A1}" type="presOf" srcId="{90E788A0-50D7-410A-AF33-5BC7A3B846BB}" destId="{F8BAC315-58B0-41FE-9D66-16FFE640BFC0}" srcOrd="0" destOrd="0" presId="urn:microsoft.com/office/officeart/2005/8/layout/vList5"/>
    <dgm:cxn modelId="{E4F83D4A-295A-4095-97ED-D33EB07902C1}" srcId="{36FCC6E4-1CE0-442C-98F2-E6FE040E2AB6}" destId="{15F1E070-C7C3-43E3-B2C6-4DDE068FFF70}" srcOrd="0" destOrd="0" parTransId="{93A19C55-9110-42FB-9C6F-8F63EBD97D55}" sibTransId="{8EA41B81-68A6-46FF-B3B6-9B3B5334368D}"/>
    <dgm:cxn modelId="{BFD5650B-DA88-475E-B035-AF040905BF86}" type="presParOf" srcId="{F8BAC315-58B0-41FE-9D66-16FFE640BFC0}" destId="{26631620-9B57-433C-9CBC-F7DA740E72AA}" srcOrd="0" destOrd="0" presId="urn:microsoft.com/office/officeart/2005/8/layout/vList5"/>
    <dgm:cxn modelId="{007E8B7A-A145-46B9-8E7B-235AFBE91EBD}" type="presParOf" srcId="{26631620-9B57-433C-9CBC-F7DA740E72AA}" destId="{B867D0A7-983B-4986-A9A3-9DEB05DDCE96}" srcOrd="0" destOrd="0" presId="urn:microsoft.com/office/officeart/2005/8/layout/vList5"/>
    <dgm:cxn modelId="{B417B56A-B7C0-4F29-AF46-C2A3D34C2BAC}" type="presParOf" srcId="{26631620-9B57-433C-9CBC-F7DA740E72AA}" destId="{CB2509D1-311F-4915-9D85-6BAB67833CD8}" srcOrd="1" destOrd="0" presId="urn:microsoft.com/office/officeart/2005/8/layout/vList5"/>
    <dgm:cxn modelId="{46656CA8-761C-4063-9DB0-FD49BD78C16E}" type="presParOf" srcId="{F8BAC315-58B0-41FE-9D66-16FFE640BFC0}" destId="{4EF35AD4-8986-432C-9FBC-0368B3192FA8}" srcOrd="1" destOrd="0" presId="urn:microsoft.com/office/officeart/2005/8/layout/vList5"/>
    <dgm:cxn modelId="{C3DF6195-6D1C-4B50-B28D-4AD0FEA75C8A}" type="presParOf" srcId="{F8BAC315-58B0-41FE-9D66-16FFE640BFC0}" destId="{9F5A4765-DBFA-43C8-B089-6483810F2172}" srcOrd="2" destOrd="0" presId="urn:microsoft.com/office/officeart/2005/8/layout/vList5"/>
    <dgm:cxn modelId="{CDDE3CB0-C6F8-4847-AFAC-AB2607C76DAE}" type="presParOf" srcId="{9F5A4765-DBFA-43C8-B089-6483810F2172}" destId="{1155DBCE-D835-4296-9CA8-199F1E5DDE7D}" srcOrd="0" destOrd="0" presId="urn:microsoft.com/office/officeart/2005/8/layout/vList5"/>
    <dgm:cxn modelId="{2AD57378-EB26-4F1B-B991-DD542679DE89}" type="presParOf" srcId="{9F5A4765-DBFA-43C8-B089-6483810F2172}" destId="{BA4AA231-E6CA-4008-841E-AE9D1F73D386}" srcOrd="1" destOrd="0" presId="urn:microsoft.com/office/officeart/2005/8/layout/vList5"/>
    <dgm:cxn modelId="{C3BA711E-1588-4465-8AA1-902CADE79013}" type="presParOf" srcId="{F8BAC315-58B0-41FE-9D66-16FFE640BFC0}" destId="{8AD687B3-F459-4D44-862D-F2C8E809B712}" srcOrd="3" destOrd="0" presId="urn:microsoft.com/office/officeart/2005/8/layout/vList5"/>
    <dgm:cxn modelId="{613159D0-0EC3-4D6D-AE04-C9A8D3DA6CC8}" type="presParOf" srcId="{F8BAC315-58B0-41FE-9D66-16FFE640BFC0}" destId="{91CF3FD2-B403-4C82-A72D-C756DD11D320}" srcOrd="4" destOrd="0" presId="urn:microsoft.com/office/officeart/2005/8/layout/vList5"/>
    <dgm:cxn modelId="{7497B29C-4E35-426F-9067-6DF5C4AFAF6F}" type="presParOf" srcId="{91CF3FD2-B403-4C82-A72D-C756DD11D320}" destId="{962A9186-C10B-4022-A54C-318B418CC055}" srcOrd="0" destOrd="0" presId="urn:microsoft.com/office/officeart/2005/8/layout/vList5"/>
    <dgm:cxn modelId="{FBBD3DF4-91BC-47E2-BDFD-70626B343673}" type="presParOf" srcId="{91CF3FD2-B403-4C82-A72D-C756DD11D320}" destId="{1A51FDE5-DC29-4109-BF36-D5CD21D64978}" srcOrd="1" destOrd="0" presId="urn:microsoft.com/office/officeart/2005/8/layout/vList5"/>
    <dgm:cxn modelId="{538C6676-DDE6-4380-9CC4-3DD726C9B60E}" type="presParOf" srcId="{F8BAC315-58B0-41FE-9D66-16FFE640BFC0}" destId="{D85C1F64-C4B2-4DA7-964D-20EA1ABD757F}" srcOrd="5" destOrd="0" presId="urn:microsoft.com/office/officeart/2005/8/layout/vList5"/>
    <dgm:cxn modelId="{7F5A7A71-0FB4-4117-897B-0EC8CC098757}" type="presParOf" srcId="{F8BAC315-58B0-41FE-9D66-16FFE640BFC0}" destId="{BF77484C-B5F0-45D4-8E90-B8045C7F7A74}" srcOrd="6" destOrd="0" presId="urn:microsoft.com/office/officeart/2005/8/layout/vList5"/>
    <dgm:cxn modelId="{E6D03314-2C9C-43CD-8B21-0B226424979A}" type="presParOf" srcId="{BF77484C-B5F0-45D4-8E90-B8045C7F7A74}" destId="{1B21916A-879C-479C-8E41-AD579C5106D1}" srcOrd="0" destOrd="0" presId="urn:microsoft.com/office/officeart/2005/8/layout/vList5"/>
    <dgm:cxn modelId="{11458B6B-876F-40FC-9FF8-2B59AFA23029}" type="presParOf" srcId="{BF77484C-B5F0-45D4-8E90-B8045C7F7A74}" destId="{7F02FA29-8D7B-4B2F-B9F2-08EAC2CD6724}" srcOrd="1" destOrd="0" presId="urn:microsoft.com/office/officeart/2005/8/layout/vList5"/>
    <dgm:cxn modelId="{1E6642A0-9CB5-4B2F-B82B-558AB4846DCC}" type="presParOf" srcId="{F8BAC315-58B0-41FE-9D66-16FFE640BFC0}" destId="{7ED1B4FB-6682-4AFF-9BFB-621BA6E66B22}" srcOrd="7" destOrd="0" presId="urn:microsoft.com/office/officeart/2005/8/layout/vList5"/>
    <dgm:cxn modelId="{2530EAB7-3237-4334-BEC6-A5D2B9199E88}" type="presParOf" srcId="{F8BAC315-58B0-41FE-9D66-16FFE640BFC0}" destId="{2D55D01F-C71C-4E97-820F-EF24FFED87FA}" srcOrd="8" destOrd="0" presId="urn:microsoft.com/office/officeart/2005/8/layout/vList5"/>
    <dgm:cxn modelId="{BF438530-8F6F-48DA-938B-9240B4597025}" type="presParOf" srcId="{2D55D01F-C71C-4E97-820F-EF24FFED87FA}" destId="{D1B95CE7-2624-4A0B-82A9-ABC1C555BD1A}" srcOrd="0" destOrd="0" presId="urn:microsoft.com/office/officeart/2005/8/layout/vList5"/>
    <dgm:cxn modelId="{FA2E832E-6821-4257-8070-883AE2255828}" type="presParOf" srcId="{2D55D01F-C71C-4E97-820F-EF24FFED87FA}" destId="{5F4C386B-E258-43F8-9B38-C91B25EBB34C}" srcOrd="1" destOrd="0" presId="urn:microsoft.com/office/officeart/2005/8/layout/vList5"/>
    <dgm:cxn modelId="{0D169618-72E3-4F22-AD55-ECC178E05A46}" type="presParOf" srcId="{F8BAC315-58B0-41FE-9D66-16FFE640BFC0}" destId="{2F9F1D9C-5CC6-441C-8DBC-E315BCAA7A52}" srcOrd="9" destOrd="0" presId="urn:microsoft.com/office/officeart/2005/8/layout/vList5"/>
    <dgm:cxn modelId="{16473886-D9BE-4BFE-971E-454F77C685D9}" type="presParOf" srcId="{F8BAC315-58B0-41FE-9D66-16FFE640BFC0}" destId="{291DB822-19F6-4451-90AD-BB722A856C54}" srcOrd="10" destOrd="0" presId="urn:microsoft.com/office/officeart/2005/8/layout/vList5"/>
    <dgm:cxn modelId="{29470A33-E785-4FDF-8BC3-54E9D6E25FE2}" type="presParOf" srcId="{291DB822-19F6-4451-90AD-BB722A856C54}" destId="{0E7678F7-EA49-4424-ADB4-5DE351A2851B}" srcOrd="0" destOrd="0" presId="urn:microsoft.com/office/officeart/2005/8/layout/vList5"/>
    <dgm:cxn modelId="{9F052F34-7A86-4B54-927C-B7EBFB9A60B4}" type="presParOf" srcId="{291DB822-19F6-4451-90AD-BB722A856C54}" destId="{2072AD39-408D-4BD1-B17C-835EC3268E95}" srcOrd="1" destOrd="0" presId="urn:microsoft.com/office/officeart/2005/8/layout/vList5"/>
    <dgm:cxn modelId="{2A453114-46B4-499F-A022-648C2AC9A78A}" type="presParOf" srcId="{F8BAC315-58B0-41FE-9D66-16FFE640BFC0}" destId="{3B608817-D81E-49DC-8253-7B63CBD2ACC9}" srcOrd="11" destOrd="0" presId="urn:microsoft.com/office/officeart/2005/8/layout/vList5"/>
    <dgm:cxn modelId="{C55BC6D2-F334-43FA-A11E-D01DBD699416}" type="presParOf" srcId="{F8BAC315-58B0-41FE-9D66-16FFE640BFC0}" destId="{28ACE3B3-73AE-4E73-B7F2-D117844E70D3}" srcOrd="12" destOrd="0" presId="urn:microsoft.com/office/officeart/2005/8/layout/vList5"/>
    <dgm:cxn modelId="{6B6AEC32-8443-4B8D-A43E-DEE522B099F5}" type="presParOf" srcId="{28ACE3B3-73AE-4E73-B7F2-D117844E70D3}" destId="{C870A3DB-1481-4A17-8085-D113C9D3DC3B}" srcOrd="0" destOrd="0" presId="urn:microsoft.com/office/officeart/2005/8/layout/vList5"/>
    <dgm:cxn modelId="{C5892F6F-57DA-4641-93A7-77A1B72F0A32}" type="presParOf" srcId="{28ACE3B3-73AE-4E73-B7F2-D117844E70D3}" destId="{CDF2C2EC-631A-44E4-B90C-DAA8F19101F3}" srcOrd="1" destOrd="0" presId="urn:microsoft.com/office/officeart/2005/8/layout/vList5"/>
    <dgm:cxn modelId="{51BC6D93-8C64-4649-B3F4-0830B6F6DA40}" type="presParOf" srcId="{F8BAC315-58B0-41FE-9D66-16FFE640BFC0}" destId="{0274357B-A70A-4387-8EFF-F4A6B39DE43E}" srcOrd="13" destOrd="0" presId="urn:microsoft.com/office/officeart/2005/8/layout/vList5"/>
    <dgm:cxn modelId="{9127531F-3091-49C9-8B7B-9B16D5F5265D}" type="presParOf" srcId="{F8BAC315-58B0-41FE-9D66-16FFE640BFC0}" destId="{822B11F9-6E7B-41D2-AFBF-04CE3FA866D7}" srcOrd="14" destOrd="0" presId="urn:microsoft.com/office/officeart/2005/8/layout/vList5"/>
    <dgm:cxn modelId="{D7F97344-F76E-4704-8330-091814C16C30}" type="presParOf" srcId="{822B11F9-6E7B-41D2-AFBF-04CE3FA866D7}" destId="{DD8F600F-6D63-471D-A43C-E8F7240E3B02}" srcOrd="0" destOrd="0" presId="urn:microsoft.com/office/officeart/2005/8/layout/vList5"/>
    <dgm:cxn modelId="{0E87D702-9CE0-4718-8BE1-F989D001DC14}" type="presParOf" srcId="{822B11F9-6E7B-41D2-AFBF-04CE3FA866D7}" destId="{D6C0703D-E19C-404E-B39C-9CD41A5EF95F}" srcOrd="1" destOrd="0" presId="urn:microsoft.com/office/officeart/2005/8/layout/vList5"/>
    <dgm:cxn modelId="{B7161FEA-E83A-4338-B883-BED85331E198}" type="presParOf" srcId="{F8BAC315-58B0-41FE-9D66-16FFE640BFC0}" destId="{9037EB17-7036-4838-A6BD-4C20FE228AD1}" srcOrd="15" destOrd="0" presId="urn:microsoft.com/office/officeart/2005/8/layout/vList5"/>
    <dgm:cxn modelId="{F031D135-37DB-46BC-BAEC-64751EC97455}" type="presParOf" srcId="{F8BAC315-58B0-41FE-9D66-16FFE640BFC0}" destId="{EFB2670C-EB9F-4363-B70C-715BBC1AE31D}" srcOrd="16" destOrd="0" presId="urn:microsoft.com/office/officeart/2005/8/layout/vList5"/>
    <dgm:cxn modelId="{1AB1E3AD-75A1-4642-8494-AF9E942CB1F7}" type="presParOf" srcId="{EFB2670C-EB9F-4363-B70C-715BBC1AE31D}" destId="{48A3FBB1-0B46-4094-A9D0-97A08E5D4E26}" srcOrd="0" destOrd="0" presId="urn:microsoft.com/office/officeart/2005/8/layout/vList5"/>
    <dgm:cxn modelId="{4FF91003-1EE2-4C3B-A538-F2EB62398214}" type="presParOf" srcId="{EFB2670C-EB9F-4363-B70C-715BBC1AE31D}" destId="{8549EFE9-B279-4BE4-BD9B-D980A5CBF4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AD4118-AA97-489D-818A-6B011ABE5DB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01FB30-016C-4575-9342-3D95BAA49735}">
      <dgm:prSet/>
      <dgm:spPr/>
      <dgm:t>
        <a:bodyPr/>
        <a:lstStyle/>
        <a:p>
          <a:r>
            <a:rPr lang="cs-CZ" dirty="0"/>
            <a:t>Vliv pandemie na poskytování sociálních služeb</a:t>
          </a:r>
          <a:endParaRPr lang="en-US" dirty="0"/>
        </a:p>
      </dgm:t>
    </dgm:pt>
    <dgm:pt modelId="{986D0752-F094-4EA6-955E-9D85B1F0BEBA}" type="parTrans" cxnId="{C1DE639D-672C-4A1C-B6AB-88322A5DCEF4}">
      <dgm:prSet/>
      <dgm:spPr/>
      <dgm:t>
        <a:bodyPr/>
        <a:lstStyle/>
        <a:p>
          <a:endParaRPr lang="en-US"/>
        </a:p>
      </dgm:t>
    </dgm:pt>
    <dgm:pt modelId="{76E71357-AE4A-40EC-BB4E-167D148396AA}" type="sibTrans" cxnId="{C1DE639D-672C-4A1C-B6AB-88322A5DCEF4}">
      <dgm:prSet/>
      <dgm:spPr/>
      <dgm:t>
        <a:bodyPr/>
        <a:lstStyle/>
        <a:p>
          <a:endParaRPr lang="en-US"/>
        </a:p>
      </dgm:t>
    </dgm:pt>
    <dgm:pt modelId="{27E8F362-F643-4F6B-8E43-22B0BFFC8AAE}">
      <dgm:prSet/>
      <dgm:spPr/>
      <dgm:t>
        <a:bodyPr/>
        <a:lstStyle/>
        <a:p>
          <a:r>
            <a:rPr lang="cs-CZ" dirty="0"/>
            <a:t>Tento výzkum by se mohl zaměřit na to, jak pandemie ovlivnila poskytování sociálních služeb, a jak se sociální pracovníci adaptují na nové výzvy, například poskytování služeb online.</a:t>
          </a:r>
          <a:endParaRPr lang="en-US" dirty="0"/>
        </a:p>
      </dgm:t>
    </dgm:pt>
    <dgm:pt modelId="{89121B7A-4AFC-4BCF-8950-8EBAE26C410A}" type="parTrans" cxnId="{2D6FBD3A-20B9-4EB0-9D36-2A714033B06E}">
      <dgm:prSet/>
      <dgm:spPr/>
      <dgm:t>
        <a:bodyPr/>
        <a:lstStyle/>
        <a:p>
          <a:endParaRPr lang="en-US"/>
        </a:p>
      </dgm:t>
    </dgm:pt>
    <dgm:pt modelId="{1E13473A-D675-48FC-A962-678CA16B24EA}" type="sibTrans" cxnId="{2D6FBD3A-20B9-4EB0-9D36-2A714033B06E}">
      <dgm:prSet/>
      <dgm:spPr/>
      <dgm:t>
        <a:bodyPr/>
        <a:lstStyle/>
        <a:p>
          <a:endParaRPr lang="en-US"/>
        </a:p>
      </dgm:t>
    </dgm:pt>
    <dgm:pt modelId="{DC589E08-8779-4056-822B-CA54FC01CB5E}">
      <dgm:prSet/>
      <dgm:spPr/>
      <dgm:t>
        <a:bodyPr/>
        <a:lstStyle/>
        <a:p>
          <a:r>
            <a:rPr lang="cs-CZ"/>
            <a:t>Rodinná terapie jako součást sociální práce s ohroženými mladými lidmi</a:t>
          </a:r>
          <a:endParaRPr lang="en-US"/>
        </a:p>
      </dgm:t>
    </dgm:pt>
    <dgm:pt modelId="{E5D77E6F-C5A0-4EE5-842F-767219E9471A}" type="parTrans" cxnId="{78A4164A-00FC-45A5-91DC-B7C9B563AED8}">
      <dgm:prSet/>
      <dgm:spPr/>
      <dgm:t>
        <a:bodyPr/>
        <a:lstStyle/>
        <a:p>
          <a:endParaRPr lang="en-US"/>
        </a:p>
      </dgm:t>
    </dgm:pt>
    <dgm:pt modelId="{A6732CA3-2825-46B2-9BC1-4922CB1D57D0}" type="sibTrans" cxnId="{78A4164A-00FC-45A5-91DC-B7C9B563AED8}">
      <dgm:prSet/>
      <dgm:spPr/>
      <dgm:t>
        <a:bodyPr/>
        <a:lstStyle/>
        <a:p>
          <a:endParaRPr lang="en-US"/>
        </a:p>
      </dgm:t>
    </dgm:pt>
    <dgm:pt modelId="{B67B122A-8B68-4CEF-A4C8-ECF9DE012C30}">
      <dgm:prSet/>
      <dgm:spPr/>
      <dgm:t>
        <a:bodyPr/>
        <a:lstStyle/>
        <a:p>
          <a:r>
            <a:rPr lang="cs-CZ" dirty="0"/>
            <a:t>Jaká je role rodinné terapie při práci s ohroženými mladými lidmi. Jaké metody jsou nejefektivnější a jak je lze implementovat do praxe?</a:t>
          </a:r>
          <a:endParaRPr lang="en-US" dirty="0"/>
        </a:p>
      </dgm:t>
    </dgm:pt>
    <dgm:pt modelId="{7449C893-E081-46CB-AAB5-C334BA2D8B13}" type="parTrans" cxnId="{F32F1AB9-F713-41AD-B9DD-14ADBD72A0F1}">
      <dgm:prSet/>
      <dgm:spPr/>
      <dgm:t>
        <a:bodyPr/>
        <a:lstStyle/>
        <a:p>
          <a:endParaRPr lang="en-US"/>
        </a:p>
      </dgm:t>
    </dgm:pt>
    <dgm:pt modelId="{9C34B6B1-5624-42EF-9BC9-E121462EAE67}" type="sibTrans" cxnId="{F32F1AB9-F713-41AD-B9DD-14ADBD72A0F1}">
      <dgm:prSet/>
      <dgm:spPr/>
      <dgm:t>
        <a:bodyPr/>
        <a:lstStyle/>
        <a:p>
          <a:endParaRPr lang="en-US"/>
        </a:p>
      </dgm:t>
    </dgm:pt>
    <dgm:pt modelId="{85E3F51E-3980-4080-8882-66CF8203C6AE}">
      <dgm:prSet/>
      <dgm:spPr/>
      <dgm:t>
        <a:bodyPr/>
        <a:lstStyle/>
        <a:p>
          <a:r>
            <a:rPr lang="cs-CZ"/>
            <a:t>Sociální inkluze osob s mentálním postižením</a:t>
          </a:r>
          <a:endParaRPr lang="en-US"/>
        </a:p>
      </dgm:t>
    </dgm:pt>
    <dgm:pt modelId="{9B58D7E2-1BE1-45D6-9867-AD6A3D2B1309}" type="parTrans" cxnId="{15B8D185-6055-4DD5-AEFB-93B8A052C15D}">
      <dgm:prSet/>
      <dgm:spPr/>
      <dgm:t>
        <a:bodyPr/>
        <a:lstStyle/>
        <a:p>
          <a:endParaRPr lang="en-US"/>
        </a:p>
      </dgm:t>
    </dgm:pt>
    <dgm:pt modelId="{04B0FD45-5DB8-412E-96BC-B5548F5D582B}" type="sibTrans" cxnId="{15B8D185-6055-4DD5-AEFB-93B8A052C15D}">
      <dgm:prSet/>
      <dgm:spPr/>
      <dgm:t>
        <a:bodyPr/>
        <a:lstStyle/>
        <a:p>
          <a:endParaRPr lang="en-US"/>
        </a:p>
      </dgm:t>
    </dgm:pt>
    <dgm:pt modelId="{F721FD74-57E8-456A-B054-E864E47A2965}">
      <dgm:prSet/>
      <dgm:spPr/>
      <dgm:t>
        <a:bodyPr/>
        <a:lstStyle/>
        <a:p>
          <a:r>
            <a:rPr lang="cs-CZ"/>
            <a:t>Jaké jsou nejúčinnější metody a strategie pro sociální inkluzi osob s mentálním postižením? Jakou roli v tomto procesu hrají sociální pracovníci?</a:t>
          </a:r>
          <a:endParaRPr lang="en-US"/>
        </a:p>
      </dgm:t>
    </dgm:pt>
    <dgm:pt modelId="{3A996889-F373-4E04-A3CD-AD4451959CD4}" type="parTrans" cxnId="{538A148A-7E52-4338-B709-2F76F3E30809}">
      <dgm:prSet/>
      <dgm:spPr/>
      <dgm:t>
        <a:bodyPr/>
        <a:lstStyle/>
        <a:p>
          <a:endParaRPr lang="en-US"/>
        </a:p>
      </dgm:t>
    </dgm:pt>
    <dgm:pt modelId="{D0D0F896-36D4-4B4C-B476-78F52732D109}" type="sibTrans" cxnId="{538A148A-7E52-4338-B709-2F76F3E30809}">
      <dgm:prSet/>
      <dgm:spPr/>
      <dgm:t>
        <a:bodyPr/>
        <a:lstStyle/>
        <a:p>
          <a:endParaRPr lang="en-US"/>
        </a:p>
      </dgm:t>
    </dgm:pt>
    <dgm:pt modelId="{7AFAB2F2-5A34-40C5-B279-F83555B065D0}">
      <dgm:prSet/>
      <dgm:spPr/>
      <dgm:t>
        <a:bodyPr/>
        <a:lstStyle/>
        <a:p>
          <a:r>
            <a:rPr lang="cs-CZ"/>
            <a:t>Genderové aspekty v sociální práci</a:t>
          </a:r>
          <a:endParaRPr lang="en-US"/>
        </a:p>
      </dgm:t>
    </dgm:pt>
    <dgm:pt modelId="{F4FB964C-0071-4BEF-A7BA-CF0C38A34420}" type="parTrans" cxnId="{2B6793F0-E43E-4505-8BD8-8F32AB088621}">
      <dgm:prSet/>
      <dgm:spPr/>
      <dgm:t>
        <a:bodyPr/>
        <a:lstStyle/>
        <a:p>
          <a:endParaRPr lang="en-US"/>
        </a:p>
      </dgm:t>
    </dgm:pt>
    <dgm:pt modelId="{FEF777B0-36AD-4521-A2F4-F9FC242352F0}" type="sibTrans" cxnId="{2B6793F0-E43E-4505-8BD8-8F32AB088621}">
      <dgm:prSet/>
      <dgm:spPr/>
      <dgm:t>
        <a:bodyPr/>
        <a:lstStyle/>
        <a:p>
          <a:endParaRPr lang="en-US"/>
        </a:p>
      </dgm:t>
    </dgm:pt>
    <dgm:pt modelId="{B636B4CD-8BF4-419E-93BF-949431B8B44B}">
      <dgm:prSet/>
      <dgm:spPr/>
      <dgm:t>
        <a:bodyPr/>
        <a:lstStyle/>
        <a:p>
          <a:r>
            <a:rPr lang="cs-CZ" dirty="0"/>
            <a:t>Téma by se mohlo zaměřit na genderové rozdíly ve vnímání a přístupu ke klientům v sociální práci. Jaké jsou specifické potřeby mužských a ženských klientů a jak je lze nejlépe řešit?</a:t>
          </a:r>
          <a:endParaRPr lang="en-US" dirty="0"/>
        </a:p>
      </dgm:t>
    </dgm:pt>
    <dgm:pt modelId="{0A2AEEC6-1AAA-4A78-B9D1-090D736915C8}" type="parTrans" cxnId="{2A4BC7EE-9CE6-4B10-A397-3B45FA341594}">
      <dgm:prSet/>
      <dgm:spPr/>
      <dgm:t>
        <a:bodyPr/>
        <a:lstStyle/>
        <a:p>
          <a:endParaRPr lang="en-US"/>
        </a:p>
      </dgm:t>
    </dgm:pt>
    <dgm:pt modelId="{AB06CE7D-EBAF-4B1E-A9DF-A30580DEC086}" type="sibTrans" cxnId="{2A4BC7EE-9CE6-4B10-A397-3B45FA341594}">
      <dgm:prSet/>
      <dgm:spPr/>
      <dgm:t>
        <a:bodyPr/>
        <a:lstStyle/>
        <a:p>
          <a:endParaRPr lang="en-US"/>
        </a:p>
      </dgm:t>
    </dgm:pt>
    <dgm:pt modelId="{465C7B8A-C337-41F1-8440-BC9C28BEF30F}">
      <dgm:prSet/>
      <dgm:spPr/>
      <dgm:t>
        <a:bodyPr/>
        <a:lstStyle/>
        <a:p>
          <a:r>
            <a:rPr lang="cs-CZ"/>
            <a:t>Resilience a copingové strategie u dětí v náhradní rodinné péči</a:t>
          </a:r>
          <a:endParaRPr lang="en-US"/>
        </a:p>
      </dgm:t>
    </dgm:pt>
    <dgm:pt modelId="{4F3AFC0D-9405-49B5-A2DF-5357E38D614D}" type="parTrans" cxnId="{271249D5-4B44-4270-9F7A-907A1EBD775E}">
      <dgm:prSet/>
      <dgm:spPr/>
      <dgm:t>
        <a:bodyPr/>
        <a:lstStyle/>
        <a:p>
          <a:endParaRPr lang="en-US"/>
        </a:p>
      </dgm:t>
    </dgm:pt>
    <dgm:pt modelId="{6AB3C072-DA8C-4345-A9A8-7398BA863F2C}" type="sibTrans" cxnId="{271249D5-4B44-4270-9F7A-907A1EBD775E}">
      <dgm:prSet/>
      <dgm:spPr/>
      <dgm:t>
        <a:bodyPr/>
        <a:lstStyle/>
        <a:p>
          <a:endParaRPr lang="en-US"/>
        </a:p>
      </dgm:t>
    </dgm:pt>
    <dgm:pt modelId="{B2EC5F96-0FA3-431F-9C01-8832922FD6F3}">
      <dgm:prSet/>
      <dgm:spPr/>
      <dgm:t>
        <a:bodyPr/>
        <a:lstStyle/>
        <a:p>
          <a:r>
            <a:rPr lang="cs-CZ" dirty="0"/>
            <a:t>Výzkum by se mohl soustředit na zjištění, jaké faktory a strategie přispívají k psychické odolnosti (</a:t>
          </a:r>
          <a:r>
            <a:rPr lang="cs-CZ" dirty="0" smtClean="0"/>
            <a:t>resilienci) </a:t>
          </a:r>
          <a:r>
            <a:rPr lang="cs-CZ" dirty="0"/>
            <a:t>dětí v náhradní rodinné péči.</a:t>
          </a:r>
          <a:endParaRPr lang="en-US" dirty="0"/>
        </a:p>
      </dgm:t>
    </dgm:pt>
    <dgm:pt modelId="{5BB5CE08-F78E-446B-A1A1-0029A7778ACD}" type="parTrans" cxnId="{70398EBB-CB5C-4841-8D32-8413EC601B61}">
      <dgm:prSet/>
      <dgm:spPr/>
      <dgm:t>
        <a:bodyPr/>
        <a:lstStyle/>
        <a:p>
          <a:endParaRPr lang="en-US"/>
        </a:p>
      </dgm:t>
    </dgm:pt>
    <dgm:pt modelId="{63FD2261-6C94-44C2-A12B-EC6C96357DEC}" type="sibTrans" cxnId="{70398EBB-CB5C-4841-8D32-8413EC601B61}">
      <dgm:prSet/>
      <dgm:spPr/>
      <dgm:t>
        <a:bodyPr/>
        <a:lstStyle/>
        <a:p>
          <a:endParaRPr lang="en-US"/>
        </a:p>
      </dgm:t>
    </dgm:pt>
    <dgm:pt modelId="{F8DA9BB0-426F-45F4-A5BF-EC2D32AEB031}" type="pres">
      <dgm:prSet presAssocID="{E3AD4118-AA97-489D-818A-6B011ABE5DB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11CE458E-F15E-42DC-B672-3E49FFA5569A}" type="pres">
      <dgm:prSet presAssocID="{0801FB30-016C-4575-9342-3D95BAA49735}" presName="thickLine" presStyleLbl="alignNode1" presStyleIdx="0" presStyleCnt="5"/>
      <dgm:spPr/>
    </dgm:pt>
    <dgm:pt modelId="{5AC846C8-EBE6-4054-8907-53844845E7F8}" type="pres">
      <dgm:prSet presAssocID="{0801FB30-016C-4575-9342-3D95BAA49735}" presName="horz1" presStyleCnt="0"/>
      <dgm:spPr/>
    </dgm:pt>
    <dgm:pt modelId="{20E6BD70-6058-432E-9FB7-3C8C1B37B0F1}" type="pres">
      <dgm:prSet presAssocID="{0801FB30-016C-4575-9342-3D95BAA49735}" presName="tx1" presStyleLbl="revTx" presStyleIdx="0" presStyleCnt="10"/>
      <dgm:spPr/>
      <dgm:t>
        <a:bodyPr/>
        <a:lstStyle/>
        <a:p>
          <a:endParaRPr lang="cs-CZ"/>
        </a:p>
      </dgm:t>
    </dgm:pt>
    <dgm:pt modelId="{3085980C-B4B6-43DC-89E3-89608F65F6C8}" type="pres">
      <dgm:prSet presAssocID="{0801FB30-016C-4575-9342-3D95BAA49735}" presName="vert1" presStyleCnt="0"/>
      <dgm:spPr/>
    </dgm:pt>
    <dgm:pt modelId="{3C65C542-B96D-4E40-A391-1FA4EB115B22}" type="pres">
      <dgm:prSet presAssocID="{27E8F362-F643-4F6B-8E43-22B0BFFC8AAE}" presName="vertSpace2a" presStyleCnt="0"/>
      <dgm:spPr/>
    </dgm:pt>
    <dgm:pt modelId="{D5AAC467-EA9C-4379-890D-3608990C8596}" type="pres">
      <dgm:prSet presAssocID="{27E8F362-F643-4F6B-8E43-22B0BFFC8AAE}" presName="horz2" presStyleCnt="0"/>
      <dgm:spPr/>
    </dgm:pt>
    <dgm:pt modelId="{313EFEDA-7616-4208-87FE-80E86E19FE0D}" type="pres">
      <dgm:prSet presAssocID="{27E8F362-F643-4F6B-8E43-22B0BFFC8AAE}" presName="horzSpace2" presStyleCnt="0"/>
      <dgm:spPr/>
    </dgm:pt>
    <dgm:pt modelId="{4C13B185-25E2-48A8-B8D3-AA35F813D470}" type="pres">
      <dgm:prSet presAssocID="{27E8F362-F643-4F6B-8E43-22B0BFFC8AAE}" presName="tx2" presStyleLbl="revTx" presStyleIdx="1" presStyleCnt="10"/>
      <dgm:spPr/>
      <dgm:t>
        <a:bodyPr/>
        <a:lstStyle/>
        <a:p>
          <a:endParaRPr lang="cs-CZ"/>
        </a:p>
      </dgm:t>
    </dgm:pt>
    <dgm:pt modelId="{7173574B-8700-42D9-98C3-A542FB89489D}" type="pres">
      <dgm:prSet presAssocID="{27E8F362-F643-4F6B-8E43-22B0BFFC8AAE}" presName="vert2" presStyleCnt="0"/>
      <dgm:spPr/>
    </dgm:pt>
    <dgm:pt modelId="{8E707A4F-0400-4B01-A449-46C54FC44BBD}" type="pres">
      <dgm:prSet presAssocID="{27E8F362-F643-4F6B-8E43-22B0BFFC8AAE}" presName="thinLine2b" presStyleLbl="callout" presStyleIdx="0" presStyleCnt="5"/>
      <dgm:spPr/>
    </dgm:pt>
    <dgm:pt modelId="{F092EADC-4981-4616-9BAA-2FDA14606D29}" type="pres">
      <dgm:prSet presAssocID="{27E8F362-F643-4F6B-8E43-22B0BFFC8AAE}" presName="vertSpace2b" presStyleCnt="0"/>
      <dgm:spPr/>
    </dgm:pt>
    <dgm:pt modelId="{DB35CF21-6E38-4C7F-9B3A-EC70F33F0F33}" type="pres">
      <dgm:prSet presAssocID="{DC589E08-8779-4056-822B-CA54FC01CB5E}" presName="thickLine" presStyleLbl="alignNode1" presStyleIdx="1" presStyleCnt="5"/>
      <dgm:spPr/>
    </dgm:pt>
    <dgm:pt modelId="{94077005-89F0-48B4-9D73-3F3225D5E006}" type="pres">
      <dgm:prSet presAssocID="{DC589E08-8779-4056-822B-CA54FC01CB5E}" presName="horz1" presStyleCnt="0"/>
      <dgm:spPr/>
    </dgm:pt>
    <dgm:pt modelId="{084B7725-2B55-4F0C-A771-1EF651235E64}" type="pres">
      <dgm:prSet presAssocID="{DC589E08-8779-4056-822B-CA54FC01CB5E}" presName="tx1" presStyleLbl="revTx" presStyleIdx="2" presStyleCnt="10"/>
      <dgm:spPr/>
      <dgm:t>
        <a:bodyPr/>
        <a:lstStyle/>
        <a:p>
          <a:endParaRPr lang="cs-CZ"/>
        </a:p>
      </dgm:t>
    </dgm:pt>
    <dgm:pt modelId="{8FC534D9-D344-4B3D-AEF4-94F047F6119E}" type="pres">
      <dgm:prSet presAssocID="{DC589E08-8779-4056-822B-CA54FC01CB5E}" presName="vert1" presStyleCnt="0"/>
      <dgm:spPr/>
    </dgm:pt>
    <dgm:pt modelId="{9261EB03-E67B-4066-B8B4-06AD3F619B74}" type="pres">
      <dgm:prSet presAssocID="{B67B122A-8B68-4CEF-A4C8-ECF9DE012C30}" presName="vertSpace2a" presStyleCnt="0"/>
      <dgm:spPr/>
    </dgm:pt>
    <dgm:pt modelId="{E66EDCD1-6265-4600-ADD0-89AF7C5232CB}" type="pres">
      <dgm:prSet presAssocID="{B67B122A-8B68-4CEF-A4C8-ECF9DE012C30}" presName="horz2" presStyleCnt="0"/>
      <dgm:spPr/>
    </dgm:pt>
    <dgm:pt modelId="{79906351-0CF3-4005-A68D-57F6C11444F4}" type="pres">
      <dgm:prSet presAssocID="{B67B122A-8B68-4CEF-A4C8-ECF9DE012C30}" presName="horzSpace2" presStyleCnt="0"/>
      <dgm:spPr/>
    </dgm:pt>
    <dgm:pt modelId="{987E486F-AD2C-41AF-AB91-E6574370A632}" type="pres">
      <dgm:prSet presAssocID="{B67B122A-8B68-4CEF-A4C8-ECF9DE012C30}" presName="tx2" presStyleLbl="revTx" presStyleIdx="3" presStyleCnt="10"/>
      <dgm:spPr/>
      <dgm:t>
        <a:bodyPr/>
        <a:lstStyle/>
        <a:p>
          <a:endParaRPr lang="cs-CZ"/>
        </a:p>
      </dgm:t>
    </dgm:pt>
    <dgm:pt modelId="{DE2A982E-E95F-425D-ABD8-EE03EB250A50}" type="pres">
      <dgm:prSet presAssocID="{B67B122A-8B68-4CEF-A4C8-ECF9DE012C30}" presName="vert2" presStyleCnt="0"/>
      <dgm:spPr/>
    </dgm:pt>
    <dgm:pt modelId="{F49E8103-CF46-403A-9547-C6987B928F47}" type="pres">
      <dgm:prSet presAssocID="{B67B122A-8B68-4CEF-A4C8-ECF9DE012C30}" presName="thinLine2b" presStyleLbl="callout" presStyleIdx="1" presStyleCnt="5"/>
      <dgm:spPr/>
    </dgm:pt>
    <dgm:pt modelId="{0AA2FA68-7264-4CDB-A24F-4982A7C0C6A4}" type="pres">
      <dgm:prSet presAssocID="{B67B122A-8B68-4CEF-A4C8-ECF9DE012C30}" presName="vertSpace2b" presStyleCnt="0"/>
      <dgm:spPr/>
    </dgm:pt>
    <dgm:pt modelId="{AC3963CA-9148-4229-AA63-39BC2664B18D}" type="pres">
      <dgm:prSet presAssocID="{85E3F51E-3980-4080-8882-66CF8203C6AE}" presName="thickLine" presStyleLbl="alignNode1" presStyleIdx="2" presStyleCnt="5"/>
      <dgm:spPr/>
    </dgm:pt>
    <dgm:pt modelId="{86599FE2-37CA-4706-B468-23936748FDC1}" type="pres">
      <dgm:prSet presAssocID="{85E3F51E-3980-4080-8882-66CF8203C6AE}" presName="horz1" presStyleCnt="0"/>
      <dgm:spPr/>
    </dgm:pt>
    <dgm:pt modelId="{A890A0EA-D412-4D0C-8314-8782251E6C6F}" type="pres">
      <dgm:prSet presAssocID="{85E3F51E-3980-4080-8882-66CF8203C6AE}" presName="tx1" presStyleLbl="revTx" presStyleIdx="4" presStyleCnt="10"/>
      <dgm:spPr/>
      <dgm:t>
        <a:bodyPr/>
        <a:lstStyle/>
        <a:p>
          <a:endParaRPr lang="cs-CZ"/>
        </a:p>
      </dgm:t>
    </dgm:pt>
    <dgm:pt modelId="{F3BCBC45-DFB1-4071-AED6-1568CF00B166}" type="pres">
      <dgm:prSet presAssocID="{85E3F51E-3980-4080-8882-66CF8203C6AE}" presName="vert1" presStyleCnt="0"/>
      <dgm:spPr/>
    </dgm:pt>
    <dgm:pt modelId="{E0038700-DC20-4A4E-9162-8EAC2D079993}" type="pres">
      <dgm:prSet presAssocID="{F721FD74-57E8-456A-B054-E864E47A2965}" presName="vertSpace2a" presStyleCnt="0"/>
      <dgm:spPr/>
    </dgm:pt>
    <dgm:pt modelId="{55898F9D-2B89-4217-903D-1722987DE463}" type="pres">
      <dgm:prSet presAssocID="{F721FD74-57E8-456A-B054-E864E47A2965}" presName="horz2" presStyleCnt="0"/>
      <dgm:spPr/>
    </dgm:pt>
    <dgm:pt modelId="{C3346847-97E3-49B6-960E-FB2F5D669025}" type="pres">
      <dgm:prSet presAssocID="{F721FD74-57E8-456A-B054-E864E47A2965}" presName="horzSpace2" presStyleCnt="0"/>
      <dgm:spPr/>
    </dgm:pt>
    <dgm:pt modelId="{FADBD4C6-6664-4D5F-BEC1-471D918DBB24}" type="pres">
      <dgm:prSet presAssocID="{F721FD74-57E8-456A-B054-E864E47A2965}" presName="tx2" presStyleLbl="revTx" presStyleIdx="5" presStyleCnt="10"/>
      <dgm:spPr/>
      <dgm:t>
        <a:bodyPr/>
        <a:lstStyle/>
        <a:p>
          <a:endParaRPr lang="cs-CZ"/>
        </a:p>
      </dgm:t>
    </dgm:pt>
    <dgm:pt modelId="{1BFA070B-742B-45E2-869E-6301C4EA0F0F}" type="pres">
      <dgm:prSet presAssocID="{F721FD74-57E8-456A-B054-E864E47A2965}" presName="vert2" presStyleCnt="0"/>
      <dgm:spPr/>
    </dgm:pt>
    <dgm:pt modelId="{D459775B-169A-44F6-A413-A2B6786E8355}" type="pres">
      <dgm:prSet presAssocID="{F721FD74-57E8-456A-B054-E864E47A2965}" presName="thinLine2b" presStyleLbl="callout" presStyleIdx="2" presStyleCnt="5"/>
      <dgm:spPr/>
    </dgm:pt>
    <dgm:pt modelId="{4F7F3F3D-2F3C-48B1-9836-CFCF5E898DBF}" type="pres">
      <dgm:prSet presAssocID="{F721FD74-57E8-456A-B054-E864E47A2965}" presName="vertSpace2b" presStyleCnt="0"/>
      <dgm:spPr/>
    </dgm:pt>
    <dgm:pt modelId="{D0180040-7725-47AD-8A11-C6903DDF3339}" type="pres">
      <dgm:prSet presAssocID="{7AFAB2F2-5A34-40C5-B279-F83555B065D0}" presName="thickLine" presStyleLbl="alignNode1" presStyleIdx="3" presStyleCnt="5"/>
      <dgm:spPr/>
    </dgm:pt>
    <dgm:pt modelId="{1BB05B4B-2A5E-4046-91C8-73800EB17E00}" type="pres">
      <dgm:prSet presAssocID="{7AFAB2F2-5A34-40C5-B279-F83555B065D0}" presName="horz1" presStyleCnt="0"/>
      <dgm:spPr/>
    </dgm:pt>
    <dgm:pt modelId="{296484AD-0DE0-456D-B5CC-FDFEA79BA12C}" type="pres">
      <dgm:prSet presAssocID="{7AFAB2F2-5A34-40C5-B279-F83555B065D0}" presName="tx1" presStyleLbl="revTx" presStyleIdx="6" presStyleCnt="10"/>
      <dgm:spPr/>
      <dgm:t>
        <a:bodyPr/>
        <a:lstStyle/>
        <a:p>
          <a:endParaRPr lang="cs-CZ"/>
        </a:p>
      </dgm:t>
    </dgm:pt>
    <dgm:pt modelId="{F99E672E-F1EE-4584-B28A-D50B011C991A}" type="pres">
      <dgm:prSet presAssocID="{7AFAB2F2-5A34-40C5-B279-F83555B065D0}" presName="vert1" presStyleCnt="0"/>
      <dgm:spPr/>
    </dgm:pt>
    <dgm:pt modelId="{D063C79B-514A-4D39-8AAF-E529FBC0F134}" type="pres">
      <dgm:prSet presAssocID="{B636B4CD-8BF4-419E-93BF-949431B8B44B}" presName="vertSpace2a" presStyleCnt="0"/>
      <dgm:spPr/>
    </dgm:pt>
    <dgm:pt modelId="{C5EEA542-4C4D-4C2B-AF6A-F56721949484}" type="pres">
      <dgm:prSet presAssocID="{B636B4CD-8BF4-419E-93BF-949431B8B44B}" presName="horz2" presStyleCnt="0"/>
      <dgm:spPr/>
    </dgm:pt>
    <dgm:pt modelId="{DCC349F8-723C-4D4D-AF25-B4A779309010}" type="pres">
      <dgm:prSet presAssocID="{B636B4CD-8BF4-419E-93BF-949431B8B44B}" presName="horzSpace2" presStyleCnt="0"/>
      <dgm:spPr/>
    </dgm:pt>
    <dgm:pt modelId="{3D64D530-5DCF-4A9D-9593-76EC58BF282B}" type="pres">
      <dgm:prSet presAssocID="{B636B4CD-8BF4-419E-93BF-949431B8B44B}" presName="tx2" presStyleLbl="revTx" presStyleIdx="7" presStyleCnt="10"/>
      <dgm:spPr/>
      <dgm:t>
        <a:bodyPr/>
        <a:lstStyle/>
        <a:p>
          <a:endParaRPr lang="cs-CZ"/>
        </a:p>
      </dgm:t>
    </dgm:pt>
    <dgm:pt modelId="{48EABE50-D1D8-4A9F-82DB-C9957C482051}" type="pres">
      <dgm:prSet presAssocID="{B636B4CD-8BF4-419E-93BF-949431B8B44B}" presName="vert2" presStyleCnt="0"/>
      <dgm:spPr/>
    </dgm:pt>
    <dgm:pt modelId="{9A50AAA6-C383-44DC-8B15-E6955ADDCE4C}" type="pres">
      <dgm:prSet presAssocID="{B636B4CD-8BF4-419E-93BF-949431B8B44B}" presName="thinLine2b" presStyleLbl="callout" presStyleIdx="3" presStyleCnt="5"/>
      <dgm:spPr/>
    </dgm:pt>
    <dgm:pt modelId="{6B4C0F22-C0C2-4DCA-814B-09C6CFF06D8D}" type="pres">
      <dgm:prSet presAssocID="{B636B4CD-8BF4-419E-93BF-949431B8B44B}" presName="vertSpace2b" presStyleCnt="0"/>
      <dgm:spPr/>
    </dgm:pt>
    <dgm:pt modelId="{0A40EE0A-8CE0-42EC-B5C9-438BD74B85EE}" type="pres">
      <dgm:prSet presAssocID="{465C7B8A-C337-41F1-8440-BC9C28BEF30F}" presName="thickLine" presStyleLbl="alignNode1" presStyleIdx="4" presStyleCnt="5"/>
      <dgm:spPr/>
    </dgm:pt>
    <dgm:pt modelId="{49822711-E196-4C33-822F-6C99762D4E6E}" type="pres">
      <dgm:prSet presAssocID="{465C7B8A-C337-41F1-8440-BC9C28BEF30F}" presName="horz1" presStyleCnt="0"/>
      <dgm:spPr/>
    </dgm:pt>
    <dgm:pt modelId="{6E91F3D3-CCF4-4737-A81C-F05C61085D5B}" type="pres">
      <dgm:prSet presAssocID="{465C7B8A-C337-41F1-8440-BC9C28BEF30F}" presName="tx1" presStyleLbl="revTx" presStyleIdx="8" presStyleCnt="10"/>
      <dgm:spPr/>
      <dgm:t>
        <a:bodyPr/>
        <a:lstStyle/>
        <a:p>
          <a:endParaRPr lang="cs-CZ"/>
        </a:p>
      </dgm:t>
    </dgm:pt>
    <dgm:pt modelId="{50EA94A4-3461-45FE-BA92-F30CAF78C6EF}" type="pres">
      <dgm:prSet presAssocID="{465C7B8A-C337-41F1-8440-BC9C28BEF30F}" presName="vert1" presStyleCnt="0"/>
      <dgm:spPr/>
    </dgm:pt>
    <dgm:pt modelId="{6F319F71-5843-4469-B3FA-5F8FC6874A99}" type="pres">
      <dgm:prSet presAssocID="{B2EC5F96-0FA3-431F-9C01-8832922FD6F3}" presName="vertSpace2a" presStyleCnt="0"/>
      <dgm:spPr/>
    </dgm:pt>
    <dgm:pt modelId="{DEB6DE2F-1EC4-4AF3-8767-576BFF0F77DE}" type="pres">
      <dgm:prSet presAssocID="{B2EC5F96-0FA3-431F-9C01-8832922FD6F3}" presName="horz2" presStyleCnt="0"/>
      <dgm:spPr/>
    </dgm:pt>
    <dgm:pt modelId="{C701D418-0F0A-4E78-8184-23CEBBBC731B}" type="pres">
      <dgm:prSet presAssocID="{B2EC5F96-0FA3-431F-9C01-8832922FD6F3}" presName="horzSpace2" presStyleCnt="0"/>
      <dgm:spPr/>
    </dgm:pt>
    <dgm:pt modelId="{0240F284-07A6-46A0-BAE3-9242465E8411}" type="pres">
      <dgm:prSet presAssocID="{B2EC5F96-0FA3-431F-9C01-8832922FD6F3}" presName="tx2" presStyleLbl="revTx" presStyleIdx="9" presStyleCnt="10"/>
      <dgm:spPr/>
      <dgm:t>
        <a:bodyPr/>
        <a:lstStyle/>
        <a:p>
          <a:endParaRPr lang="cs-CZ"/>
        </a:p>
      </dgm:t>
    </dgm:pt>
    <dgm:pt modelId="{47D0E9E3-954C-4020-9DCA-9B1C47163036}" type="pres">
      <dgm:prSet presAssocID="{B2EC5F96-0FA3-431F-9C01-8832922FD6F3}" presName="vert2" presStyleCnt="0"/>
      <dgm:spPr/>
    </dgm:pt>
    <dgm:pt modelId="{14D1044C-8526-4088-9141-2D52A1650C98}" type="pres">
      <dgm:prSet presAssocID="{B2EC5F96-0FA3-431F-9C01-8832922FD6F3}" presName="thinLine2b" presStyleLbl="callout" presStyleIdx="4" presStyleCnt="5"/>
      <dgm:spPr/>
    </dgm:pt>
    <dgm:pt modelId="{3408F06E-318B-4D92-9CA6-7BD7EDBD1708}" type="pres">
      <dgm:prSet presAssocID="{B2EC5F96-0FA3-431F-9C01-8832922FD6F3}" presName="vertSpace2b" presStyleCnt="0"/>
      <dgm:spPr/>
    </dgm:pt>
  </dgm:ptLst>
  <dgm:cxnLst>
    <dgm:cxn modelId="{2A4BC7EE-9CE6-4B10-A397-3B45FA341594}" srcId="{7AFAB2F2-5A34-40C5-B279-F83555B065D0}" destId="{B636B4CD-8BF4-419E-93BF-949431B8B44B}" srcOrd="0" destOrd="0" parTransId="{0A2AEEC6-1AAA-4A78-B9D1-090D736915C8}" sibTransId="{AB06CE7D-EBAF-4B1E-A9DF-A30580DEC086}"/>
    <dgm:cxn modelId="{2D6FBD3A-20B9-4EB0-9D36-2A714033B06E}" srcId="{0801FB30-016C-4575-9342-3D95BAA49735}" destId="{27E8F362-F643-4F6B-8E43-22B0BFFC8AAE}" srcOrd="0" destOrd="0" parTransId="{89121B7A-4AFC-4BCF-8950-8EBAE26C410A}" sibTransId="{1E13473A-D675-48FC-A962-678CA16B24EA}"/>
    <dgm:cxn modelId="{B6BAE64E-2271-408E-A2DF-216C74B3E0D5}" type="presOf" srcId="{DC589E08-8779-4056-822B-CA54FC01CB5E}" destId="{084B7725-2B55-4F0C-A771-1EF651235E64}" srcOrd="0" destOrd="0" presId="urn:microsoft.com/office/officeart/2008/layout/LinedList"/>
    <dgm:cxn modelId="{B862B19E-754E-4384-ACA8-F4DE5FBCA8A0}" type="presOf" srcId="{B67B122A-8B68-4CEF-A4C8-ECF9DE012C30}" destId="{987E486F-AD2C-41AF-AB91-E6574370A632}" srcOrd="0" destOrd="0" presId="urn:microsoft.com/office/officeart/2008/layout/LinedList"/>
    <dgm:cxn modelId="{70398EBB-CB5C-4841-8D32-8413EC601B61}" srcId="{465C7B8A-C337-41F1-8440-BC9C28BEF30F}" destId="{B2EC5F96-0FA3-431F-9C01-8832922FD6F3}" srcOrd="0" destOrd="0" parTransId="{5BB5CE08-F78E-446B-A1A1-0029A7778ACD}" sibTransId="{63FD2261-6C94-44C2-A12B-EC6C96357DEC}"/>
    <dgm:cxn modelId="{F9EE42F9-9EB5-4836-8349-D831A205A079}" type="presOf" srcId="{465C7B8A-C337-41F1-8440-BC9C28BEF30F}" destId="{6E91F3D3-CCF4-4737-A81C-F05C61085D5B}" srcOrd="0" destOrd="0" presId="urn:microsoft.com/office/officeart/2008/layout/LinedList"/>
    <dgm:cxn modelId="{BD50AB40-6022-42BD-8129-335A954C4F84}" type="presOf" srcId="{B636B4CD-8BF4-419E-93BF-949431B8B44B}" destId="{3D64D530-5DCF-4A9D-9593-76EC58BF282B}" srcOrd="0" destOrd="0" presId="urn:microsoft.com/office/officeart/2008/layout/LinedList"/>
    <dgm:cxn modelId="{15B8D185-6055-4DD5-AEFB-93B8A052C15D}" srcId="{E3AD4118-AA97-489D-818A-6B011ABE5DB5}" destId="{85E3F51E-3980-4080-8882-66CF8203C6AE}" srcOrd="2" destOrd="0" parTransId="{9B58D7E2-1BE1-45D6-9867-AD6A3D2B1309}" sibTransId="{04B0FD45-5DB8-412E-96BC-B5548F5D582B}"/>
    <dgm:cxn modelId="{538A148A-7E52-4338-B709-2F76F3E30809}" srcId="{85E3F51E-3980-4080-8882-66CF8203C6AE}" destId="{F721FD74-57E8-456A-B054-E864E47A2965}" srcOrd="0" destOrd="0" parTransId="{3A996889-F373-4E04-A3CD-AD4451959CD4}" sibTransId="{D0D0F896-36D4-4B4C-B476-78F52732D109}"/>
    <dgm:cxn modelId="{CA6EEFD7-27D9-4361-89BF-F257ED818C72}" type="presOf" srcId="{B2EC5F96-0FA3-431F-9C01-8832922FD6F3}" destId="{0240F284-07A6-46A0-BAE3-9242465E8411}" srcOrd="0" destOrd="0" presId="urn:microsoft.com/office/officeart/2008/layout/LinedList"/>
    <dgm:cxn modelId="{78A4164A-00FC-45A5-91DC-B7C9B563AED8}" srcId="{E3AD4118-AA97-489D-818A-6B011ABE5DB5}" destId="{DC589E08-8779-4056-822B-CA54FC01CB5E}" srcOrd="1" destOrd="0" parTransId="{E5D77E6F-C5A0-4EE5-842F-767219E9471A}" sibTransId="{A6732CA3-2825-46B2-9BC1-4922CB1D57D0}"/>
    <dgm:cxn modelId="{271249D5-4B44-4270-9F7A-907A1EBD775E}" srcId="{E3AD4118-AA97-489D-818A-6B011ABE5DB5}" destId="{465C7B8A-C337-41F1-8440-BC9C28BEF30F}" srcOrd="4" destOrd="0" parTransId="{4F3AFC0D-9405-49B5-A2DF-5357E38D614D}" sibTransId="{6AB3C072-DA8C-4345-A9A8-7398BA863F2C}"/>
    <dgm:cxn modelId="{D4771E4C-003C-41F5-BEB3-6F079BC0E3DC}" type="presOf" srcId="{7AFAB2F2-5A34-40C5-B279-F83555B065D0}" destId="{296484AD-0DE0-456D-B5CC-FDFEA79BA12C}" srcOrd="0" destOrd="0" presId="urn:microsoft.com/office/officeart/2008/layout/LinedList"/>
    <dgm:cxn modelId="{C1DE639D-672C-4A1C-B6AB-88322A5DCEF4}" srcId="{E3AD4118-AA97-489D-818A-6B011ABE5DB5}" destId="{0801FB30-016C-4575-9342-3D95BAA49735}" srcOrd="0" destOrd="0" parTransId="{986D0752-F094-4EA6-955E-9D85B1F0BEBA}" sibTransId="{76E71357-AE4A-40EC-BB4E-167D148396AA}"/>
    <dgm:cxn modelId="{561EFD94-11F5-4F42-9745-5AE974E99D01}" type="presOf" srcId="{E3AD4118-AA97-489D-818A-6B011ABE5DB5}" destId="{F8DA9BB0-426F-45F4-A5BF-EC2D32AEB031}" srcOrd="0" destOrd="0" presId="urn:microsoft.com/office/officeart/2008/layout/LinedList"/>
    <dgm:cxn modelId="{E3ED170B-08F3-4632-9DA5-137489A588A5}" type="presOf" srcId="{27E8F362-F643-4F6B-8E43-22B0BFFC8AAE}" destId="{4C13B185-25E2-48A8-B8D3-AA35F813D470}" srcOrd="0" destOrd="0" presId="urn:microsoft.com/office/officeart/2008/layout/LinedList"/>
    <dgm:cxn modelId="{2B6793F0-E43E-4505-8BD8-8F32AB088621}" srcId="{E3AD4118-AA97-489D-818A-6B011ABE5DB5}" destId="{7AFAB2F2-5A34-40C5-B279-F83555B065D0}" srcOrd="3" destOrd="0" parTransId="{F4FB964C-0071-4BEF-A7BA-CF0C38A34420}" sibTransId="{FEF777B0-36AD-4521-A2F4-F9FC242352F0}"/>
    <dgm:cxn modelId="{F32F1AB9-F713-41AD-B9DD-14ADBD72A0F1}" srcId="{DC589E08-8779-4056-822B-CA54FC01CB5E}" destId="{B67B122A-8B68-4CEF-A4C8-ECF9DE012C30}" srcOrd="0" destOrd="0" parTransId="{7449C893-E081-46CB-AAB5-C334BA2D8B13}" sibTransId="{9C34B6B1-5624-42EF-9BC9-E121462EAE67}"/>
    <dgm:cxn modelId="{55BB9749-EAA4-4AAB-9A22-C175621FFB9D}" type="presOf" srcId="{85E3F51E-3980-4080-8882-66CF8203C6AE}" destId="{A890A0EA-D412-4D0C-8314-8782251E6C6F}" srcOrd="0" destOrd="0" presId="urn:microsoft.com/office/officeart/2008/layout/LinedList"/>
    <dgm:cxn modelId="{DA94DCD5-E39A-4E59-97B1-584132ECD8CD}" type="presOf" srcId="{F721FD74-57E8-456A-B054-E864E47A2965}" destId="{FADBD4C6-6664-4D5F-BEC1-471D918DBB24}" srcOrd="0" destOrd="0" presId="urn:microsoft.com/office/officeart/2008/layout/LinedList"/>
    <dgm:cxn modelId="{DB608EA1-6F6C-478E-93D9-42A36583888B}" type="presOf" srcId="{0801FB30-016C-4575-9342-3D95BAA49735}" destId="{20E6BD70-6058-432E-9FB7-3C8C1B37B0F1}" srcOrd="0" destOrd="0" presId="urn:microsoft.com/office/officeart/2008/layout/LinedList"/>
    <dgm:cxn modelId="{F1BFBD62-ECCF-42BB-83D7-A4CCD15F03CD}" type="presParOf" srcId="{F8DA9BB0-426F-45F4-A5BF-EC2D32AEB031}" destId="{11CE458E-F15E-42DC-B672-3E49FFA5569A}" srcOrd="0" destOrd="0" presId="urn:microsoft.com/office/officeart/2008/layout/LinedList"/>
    <dgm:cxn modelId="{82DC0AEA-C6D8-4990-8240-9394BDBEDA09}" type="presParOf" srcId="{F8DA9BB0-426F-45F4-A5BF-EC2D32AEB031}" destId="{5AC846C8-EBE6-4054-8907-53844845E7F8}" srcOrd="1" destOrd="0" presId="urn:microsoft.com/office/officeart/2008/layout/LinedList"/>
    <dgm:cxn modelId="{70C580B3-5D16-4865-8C72-9BDD36789390}" type="presParOf" srcId="{5AC846C8-EBE6-4054-8907-53844845E7F8}" destId="{20E6BD70-6058-432E-9FB7-3C8C1B37B0F1}" srcOrd="0" destOrd="0" presId="urn:microsoft.com/office/officeart/2008/layout/LinedList"/>
    <dgm:cxn modelId="{DD9F08B7-B49C-4C95-96EF-E984777C5AEB}" type="presParOf" srcId="{5AC846C8-EBE6-4054-8907-53844845E7F8}" destId="{3085980C-B4B6-43DC-89E3-89608F65F6C8}" srcOrd="1" destOrd="0" presId="urn:microsoft.com/office/officeart/2008/layout/LinedList"/>
    <dgm:cxn modelId="{490C0972-206A-479A-B41B-751FFD437289}" type="presParOf" srcId="{3085980C-B4B6-43DC-89E3-89608F65F6C8}" destId="{3C65C542-B96D-4E40-A391-1FA4EB115B22}" srcOrd="0" destOrd="0" presId="urn:microsoft.com/office/officeart/2008/layout/LinedList"/>
    <dgm:cxn modelId="{29F6FE77-254C-4B37-A8C4-9BC037C203AF}" type="presParOf" srcId="{3085980C-B4B6-43DC-89E3-89608F65F6C8}" destId="{D5AAC467-EA9C-4379-890D-3608990C8596}" srcOrd="1" destOrd="0" presId="urn:microsoft.com/office/officeart/2008/layout/LinedList"/>
    <dgm:cxn modelId="{A1B0595E-FF2E-4EE7-A204-436709D73243}" type="presParOf" srcId="{D5AAC467-EA9C-4379-890D-3608990C8596}" destId="{313EFEDA-7616-4208-87FE-80E86E19FE0D}" srcOrd="0" destOrd="0" presId="urn:microsoft.com/office/officeart/2008/layout/LinedList"/>
    <dgm:cxn modelId="{3494F53C-6E37-4F01-8866-B15B49CB761A}" type="presParOf" srcId="{D5AAC467-EA9C-4379-890D-3608990C8596}" destId="{4C13B185-25E2-48A8-B8D3-AA35F813D470}" srcOrd="1" destOrd="0" presId="urn:microsoft.com/office/officeart/2008/layout/LinedList"/>
    <dgm:cxn modelId="{358966E8-8A03-4693-91C5-69AF95883028}" type="presParOf" srcId="{D5AAC467-EA9C-4379-890D-3608990C8596}" destId="{7173574B-8700-42D9-98C3-A542FB89489D}" srcOrd="2" destOrd="0" presId="urn:microsoft.com/office/officeart/2008/layout/LinedList"/>
    <dgm:cxn modelId="{F3EF1A1F-4285-4968-9CD2-D3955CEF024E}" type="presParOf" srcId="{3085980C-B4B6-43DC-89E3-89608F65F6C8}" destId="{8E707A4F-0400-4B01-A449-46C54FC44BBD}" srcOrd="2" destOrd="0" presId="urn:microsoft.com/office/officeart/2008/layout/LinedList"/>
    <dgm:cxn modelId="{97E341A8-9F3F-445A-B4F2-29988F17BCAD}" type="presParOf" srcId="{3085980C-B4B6-43DC-89E3-89608F65F6C8}" destId="{F092EADC-4981-4616-9BAA-2FDA14606D29}" srcOrd="3" destOrd="0" presId="urn:microsoft.com/office/officeart/2008/layout/LinedList"/>
    <dgm:cxn modelId="{4DD8C080-D841-4CDB-9F95-911993B04603}" type="presParOf" srcId="{F8DA9BB0-426F-45F4-A5BF-EC2D32AEB031}" destId="{DB35CF21-6E38-4C7F-9B3A-EC70F33F0F33}" srcOrd="2" destOrd="0" presId="urn:microsoft.com/office/officeart/2008/layout/LinedList"/>
    <dgm:cxn modelId="{975EAA3C-A02B-4FB7-8D1E-D9B60696D85F}" type="presParOf" srcId="{F8DA9BB0-426F-45F4-A5BF-EC2D32AEB031}" destId="{94077005-89F0-48B4-9D73-3F3225D5E006}" srcOrd="3" destOrd="0" presId="urn:microsoft.com/office/officeart/2008/layout/LinedList"/>
    <dgm:cxn modelId="{C895FE4F-2A41-4660-8A5D-2FE4746088E9}" type="presParOf" srcId="{94077005-89F0-48B4-9D73-3F3225D5E006}" destId="{084B7725-2B55-4F0C-A771-1EF651235E64}" srcOrd="0" destOrd="0" presId="urn:microsoft.com/office/officeart/2008/layout/LinedList"/>
    <dgm:cxn modelId="{4F859997-AC2A-4ECC-B5D1-EBDC224B79CD}" type="presParOf" srcId="{94077005-89F0-48B4-9D73-3F3225D5E006}" destId="{8FC534D9-D344-4B3D-AEF4-94F047F6119E}" srcOrd="1" destOrd="0" presId="urn:microsoft.com/office/officeart/2008/layout/LinedList"/>
    <dgm:cxn modelId="{738374BD-85EE-4A74-BD8F-DB5761A3751A}" type="presParOf" srcId="{8FC534D9-D344-4B3D-AEF4-94F047F6119E}" destId="{9261EB03-E67B-4066-B8B4-06AD3F619B74}" srcOrd="0" destOrd="0" presId="urn:microsoft.com/office/officeart/2008/layout/LinedList"/>
    <dgm:cxn modelId="{49A81005-BF97-4036-8E01-D91BA8094B79}" type="presParOf" srcId="{8FC534D9-D344-4B3D-AEF4-94F047F6119E}" destId="{E66EDCD1-6265-4600-ADD0-89AF7C5232CB}" srcOrd="1" destOrd="0" presId="urn:microsoft.com/office/officeart/2008/layout/LinedList"/>
    <dgm:cxn modelId="{14F586BB-6E12-4B69-AADF-B6F20600841B}" type="presParOf" srcId="{E66EDCD1-6265-4600-ADD0-89AF7C5232CB}" destId="{79906351-0CF3-4005-A68D-57F6C11444F4}" srcOrd="0" destOrd="0" presId="urn:microsoft.com/office/officeart/2008/layout/LinedList"/>
    <dgm:cxn modelId="{8561AAA1-936D-418F-9123-ECB530F268C4}" type="presParOf" srcId="{E66EDCD1-6265-4600-ADD0-89AF7C5232CB}" destId="{987E486F-AD2C-41AF-AB91-E6574370A632}" srcOrd="1" destOrd="0" presId="urn:microsoft.com/office/officeart/2008/layout/LinedList"/>
    <dgm:cxn modelId="{4AE347DC-8CB4-4E6C-969B-E95714CFD0F6}" type="presParOf" srcId="{E66EDCD1-6265-4600-ADD0-89AF7C5232CB}" destId="{DE2A982E-E95F-425D-ABD8-EE03EB250A50}" srcOrd="2" destOrd="0" presId="urn:microsoft.com/office/officeart/2008/layout/LinedList"/>
    <dgm:cxn modelId="{E1A8DE39-387D-488B-B75D-F3A12878885F}" type="presParOf" srcId="{8FC534D9-D344-4B3D-AEF4-94F047F6119E}" destId="{F49E8103-CF46-403A-9547-C6987B928F47}" srcOrd="2" destOrd="0" presId="urn:microsoft.com/office/officeart/2008/layout/LinedList"/>
    <dgm:cxn modelId="{F1404F41-9F6B-45A8-95E7-9F6A1E5F77BD}" type="presParOf" srcId="{8FC534D9-D344-4B3D-AEF4-94F047F6119E}" destId="{0AA2FA68-7264-4CDB-A24F-4982A7C0C6A4}" srcOrd="3" destOrd="0" presId="urn:microsoft.com/office/officeart/2008/layout/LinedList"/>
    <dgm:cxn modelId="{0BCF0E1C-5123-4486-9906-55C1EC35F802}" type="presParOf" srcId="{F8DA9BB0-426F-45F4-A5BF-EC2D32AEB031}" destId="{AC3963CA-9148-4229-AA63-39BC2664B18D}" srcOrd="4" destOrd="0" presId="urn:microsoft.com/office/officeart/2008/layout/LinedList"/>
    <dgm:cxn modelId="{105701FE-5673-432D-9FA8-C929ADC632AA}" type="presParOf" srcId="{F8DA9BB0-426F-45F4-A5BF-EC2D32AEB031}" destId="{86599FE2-37CA-4706-B468-23936748FDC1}" srcOrd="5" destOrd="0" presId="urn:microsoft.com/office/officeart/2008/layout/LinedList"/>
    <dgm:cxn modelId="{C1DFC43E-542B-4569-A78D-59C894D5354A}" type="presParOf" srcId="{86599FE2-37CA-4706-B468-23936748FDC1}" destId="{A890A0EA-D412-4D0C-8314-8782251E6C6F}" srcOrd="0" destOrd="0" presId="urn:microsoft.com/office/officeart/2008/layout/LinedList"/>
    <dgm:cxn modelId="{10C9EABB-8EC0-457D-AA61-0365EFBFB626}" type="presParOf" srcId="{86599FE2-37CA-4706-B468-23936748FDC1}" destId="{F3BCBC45-DFB1-4071-AED6-1568CF00B166}" srcOrd="1" destOrd="0" presId="urn:microsoft.com/office/officeart/2008/layout/LinedList"/>
    <dgm:cxn modelId="{D8AC18BC-E873-4263-B963-A4133A1917C2}" type="presParOf" srcId="{F3BCBC45-DFB1-4071-AED6-1568CF00B166}" destId="{E0038700-DC20-4A4E-9162-8EAC2D079993}" srcOrd="0" destOrd="0" presId="urn:microsoft.com/office/officeart/2008/layout/LinedList"/>
    <dgm:cxn modelId="{4F674ADB-933B-4F55-98A4-3906C0A47725}" type="presParOf" srcId="{F3BCBC45-DFB1-4071-AED6-1568CF00B166}" destId="{55898F9D-2B89-4217-903D-1722987DE463}" srcOrd="1" destOrd="0" presId="urn:microsoft.com/office/officeart/2008/layout/LinedList"/>
    <dgm:cxn modelId="{F2EA2727-7697-48FC-AC17-5970FC1250A6}" type="presParOf" srcId="{55898F9D-2B89-4217-903D-1722987DE463}" destId="{C3346847-97E3-49B6-960E-FB2F5D669025}" srcOrd="0" destOrd="0" presId="urn:microsoft.com/office/officeart/2008/layout/LinedList"/>
    <dgm:cxn modelId="{5F0F70FD-3EA4-4CE9-80E4-DC32F9DA6A69}" type="presParOf" srcId="{55898F9D-2B89-4217-903D-1722987DE463}" destId="{FADBD4C6-6664-4D5F-BEC1-471D918DBB24}" srcOrd="1" destOrd="0" presId="urn:microsoft.com/office/officeart/2008/layout/LinedList"/>
    <dgm:cxn modelId="{A244C395-9181-4C67-A910-5F1366FF8EFF}" type="presParOf" srcId="{55898F9D-2B89-4217-903D-1722987DE463}" destId="{1BFA070B-742B-45E2-869E-6301C4EA0F0F}" srcOrd="2" destOrd="0" presId="urn:microsoft.com/office/officeart/2008/layout/LinedList"/>
    <dgm:cxn modelId="{00B04854-967E-413E-99F2-BF983FE34AD2}" type="presParOf" srcId="{F3BCBC45-DFB1-4071-AED6-1568CF00B166}" destId="{D459775B-169A-44F6-A413-A2B6786E8355}" srcOrd="2" destOrd="0" presId="urn:microsoft.com/office/officeart/2008/layout/LinedList"/>
    <dgm:cxn modelId="{8F3B4889-927E-46B3-BB50-164BD208FD43}" type="presParOf" srcId="{F3BCBC45-DFB1-4071-AED6-1568CF00B166}" destId="{4F7F3F3D-2F3C-48B1-9836-CFCF5E898DBF}" srcOrd="3" destOrd="0" presId="urn:microsoft.com/office/officeart/2008/layout/LinedList"/>
    <dgm:cxn modelId="{BCEF6555-F631-4EF1-9B18-5D67925CE3CB}" type="presParOf" srcId="{F8DA9BB0-426F-45F4-A5BF-EC2D32AEB031}" destId="{D0180040-7725-47AD-8A11-C6903DDF3339}" srcOrd="6" destOrd="0" presId="urn:microsoft.com/office/officeart/2008/layout/LinedList"/>
    <dgm:cxn modelId="{11DEA9FF-2050-4E10-A13F-844E33229941}" type="presParOf" srcId="{F8DA9BB0-426F-45F4-A5BF-EC2D32AEB031}" destId="{1BB05B4B-2A5E-4046-91C8-73800EB17E00}" srcOrd="7" destOrd="0" presId="urn:microsoft.com/office/officeart/2008/layout/LinedList"/>
    <dgm:cxn modelId="{1E8884DD-6B4C-4AAB-8555-F5224108124B}" type="presParOf" srcId="{1BB05B4B-2A5E-4046-91C8-73800EB17E00}" destId="{296484AD-0DE0-456D-B5CC-FDFEA79BA12C}" srcOrd="0" destOrd="0" presId="urn:microsoft.com/office/officeart/2008/layout/LinedList"/>
    <dgm:cxn modelId="{15B8EE52-6F0D-4890-A7A8-03CF96842001}" type="presParOf" srcId="{1BB05B4B-2A5E-4046-91C8-73800EB17E00}" destId="{F99E672E-F1EE-4584-B28A-D50B011C991A}" srcOrd="1" destOrd="0" presId="urn:microsoft.com/office/officeart/2008/layout/LinedList"/>
    <dgm:cxn modelId="{E2B6E6DC-C1FD-42B2-A30B-C500D19AA88C}" type="presParOf" srcId="{F99E672E-F1EE-4584-B28A-D50B011C991A}" destId="{D063C79B-514A-4D39-8AAF-E529FBC0F134}" srcOrd="0" destOrd="0" presId="urn:microsoft.com/office/officeart/2008/layout/LinedList"/>
    <dgm:cxn modelId="{6670C38A-FD7C-404B-9591-A3302A110DCD}" type="presParOf" srcId="{F99E672E-F1EE-4584-B28A-D50B011C991A}" destId="{C5EEA542-4C4D-4C2B-AF6A-F56721949484}" srcOrd="1" destOrd="0" presId="urn:microsoft.com/office/officeart/2008/layout/LinedList"/>
    <dgm:cxn modelId="{5ADB496E-904D-4B69-A6CA-D649DA27FF10}" type="presParOf" srcId="{C5EEA542-4C4D-4C2B-AF6A-F56721949484}" destId="{DCC349F8-723C-4D4D-AF25-B4A779309010}" srcOrd="0" destOrd="0" presId="urn:microsoft.com/office/officeart/2008/layout/LinedList"/>
    <dgm:cxn modelId="{3BC8779D-88DE-4D9A-A131-DF1B82529045}" type="presParOf" srcId="{C5EEA542-4C4D-4C2B-AF6A-F56721949484}" destId="{3D64D530-5DCF-4A9D-9593-76EC58BF282B}" srcOrd="1" destOrd="0" presId="urn:microsoft.com/office/officeart/2008/layout/LinedList"/>
    <dgm:cxn modelId="{7BA354D1-B112-4A9A-BCC4-8EED188EE84A}" type="presParOf" srcId="{C5EEA542-4C4D-4C2B-AF6A-F56721949484}" destId="{48EABE50-D1D8-4A9F-82DB-C9957C482051}" srcOrd="2" destOrd="0" presId="urn:microsoft.com/office/officeart/2008/layout/LinedList"/>
    <dgm:cxn modelId="{6A4D7451-45D9-42F2-AB21-1D9285C756F4}" type="presParOf" srcId="{F99E672E-F1EE-4584-B28A-D50B011C991A}" destId="{9A50AAA6-C383-44DC-8B15-E6955ADDCE4C}" srcOrd="2" destOrd="0" presId="urn:microsoft.com/office/officeart/2008/layout/LinedList"/>
    <dgm:cxn modelId="{CA33DF58-FD32-4C4D-9388-B421E86D2A25}" type="presParOf" srcId="{F99E672E-F1EE-4584-B28A-D50B011C991A}" destId="{6B4C0F22-C0C2-4DCA-814B-09C6CFF06D8D}" srcOrd="3" destOrd="0" presId="urn:microsoft.com/office/officeart/2008/layout/LinedList"/>
    <dgm:cxn modelId="{F0145CFD-B229-414F-96DF-BCB3EF8712AE}" type="presParOf" srcId="{F8DA9BB0-426F-45F4-A5BF-EC2D32AEB031}" destId="{0A40EE0A-8CE0-42EC-B5C9-438BD74B85EE}" srcOrd="8" destOrd="0" presId="urn:microsoft.com/office/officeart/2008/layout/LinedList"/>
    <dgm:cxn modelId="{7B79B37A-4BA4-4D70-8241-34503FDE5008}" type="presParOf" srcId="{F8DA9BB0-426F-45F4-A5BF-EC2D32AEB031}" destId="{49822711-E196-4C33-822F-6C99762D4E6E}" srcOrd="9" destOrd="0" presId="urn:microsoft.com/office/officeart/2008/layout/LinedList"/>
    <dgm:cxn modelId="{5CCC5501-A141-4C1A-A131-E3658A29202E}" type="presParOf" srcId="{49822711-E196-4C33-822F-6C99762D4E6E}" destId="{6E91F3D3-CCF4-4737-A81C-F05C61085D5B}" srcOrd="0" destOrd="0" presId="urn:microsoft.com/office/officeart/2008/layout/LinedList"/>
    <dgm:cxn modelId="{8D34B8F6-DE55-4486-A209-8D213F97F0B8}" type="presParOf" srcId="{49822711-E196-4C33-822F-6C99762D4E6E}" destId="{50EA94A4-3461-45FE-BA92-F30CAF78C6EF}" srcOrd="1" destOrd="0" presId="urn:microsoft.com/office/officeart/2008/layout/LinedList"/>
    <dgm:cxn modelId="{3839483D-343E-440B-9B74-82BAFA19A918}" type="presParOf" srcId="{50EA94A4-3461-45FE-BA92-F30CAF78C6EF}" destId="{6F319F71-5843-4469-B3FA-5F8FC6874A99}" srcOrd="0" destOrd="0" presId="urn:microsoft.com/office/officeart/2008/layout/LinedList"/>
    <dgm:cxn modelId="{0A46E16D-C028-4BFE-8106-4FFE6AF2D98A}" type="presParOf" srcId="{50EA94A4-3461-45FE-BA92-F30CAF78C6EF}" destId="{DEB6DE2F-1EC4-4AF3-8767-576BFF0F77DE}" srcOrd="1" destOrd="0" presId="urn:microsoft.com/office/officeart/2008/layout/LinedList"/>
    <dgm:cxn modelId="{63443467-4306-448D-B444-C57B4CDE95EF}" type="presParOf" srcId="{DEB6DE2F-1EC4-4AF3-8767-576BFF0F77DE}" destId="{C701D418-0F0A-4E78-8184-23CEBBBC731B}" srcOrd="0" destOrd="0" presId="urn:microsoft.com/office/officeart/2008/layout/LinedList"/>
    <dgm:cxn modelId="{BD9D75E3-C9EA-4F47-B617-FF1601CCE1FC}" type="presParOf" srcId="{DEB6DE2F-1EC4-4AF3-8767-576BFF0F77DE}" destId="{0240F284-07A6-46A0-BAE3-9242465E8411}" srcOrd="1" destOrd="0" presId="urn:microsoft.com/office/officeart/2008/layout/LinedList"/>
    <dgm:cxn modelId="{04E06C6D-5678-4C6D-A9C9-745FD3D09AF9}" type="presParOf" srcId="{DEB6DE2F-1EC4-4AF3-8767-576BFF0F77DE}" destId="{47D0E9E3-954C-4020-9DCA-9B1C47163036}" srcOrd="2" destOrd="0" presId="urn:microsoft.com/office/officeart/2008/layout/LinedList"/>
    <dgm:cxn modelId="{5870B96A-3016-4DDD-9AEF-B97DBED2B76D}" type="presParOf" srcId="{50EA94A4-3461-45FE-BA92-F30CAF78C6EF}" destId="{14D1044C-8526-4088-9141-2D52A1650C98}" srcOrd="2" destOrd="0" presId="urn:microsoft.com/office/officeart/2008/layout/LinedList"/>
    <dgm:cxn modelId="{ECDB4E53-DF8D-4B8C-9A75-BE935598E974}" type="presParOf" srcId="{50EA94A4-3461-45FE-BA92-F30CAF78C6EF}" destId="{3408F06E-318B-4D92-9CA6-7BD7EDBD1708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54D80-992F-43AC-9643-62D4EE0DF4E4}">
      <dsp:nvSpPr>
        <dsp:cNvPr id="0" name=""/>
        <dsp:cNvSpPr/>
      </dsp:nvSpPr>
      <dsp:spPr>
        <a:xfrm>
          <a:off x="778382" y="0"/>
          <a:ext cx="8821674" cy="320990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37668-949B-4074-97AB-F90222C66C57}">
      <dsp:nvSpPr>
        <dsp:cNvPr id="0" name=""/>
        <dsp:cNvSpPr/>
      </dsp:nvSpPr>
      <dsp:spPr>
        <a:xfrm>
          <a:off x="11148" y="962970"/>
          <a:ext cx="3340560" cy="1283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Metodologie </a:t>
          </a:r>
          <a:r>
            <a:rPr lang="cs-CZ" sz="3200" kern="1200" dirty="0" smtClean="0"/>
            <a:t>diplomové </a:t>
          </a:r>
          <a:r>
            <a:rPr lang="cs-CZ" sz="3200" kern="1200" dirty="0"/>
            <a:t>práce </a:t>
          </a:r>
          <a:endParaRPr lang="en-US" sz="3200" kern="1200" dirty="0"/>
        </a:p>
      </dsp:txBody>
      <dsp:txXfrm>
        <a:off x="73826" y="1025648"/>
        <a:ext cx="3215204" cy="1158604"/>
      </dsp:txXfrm>
    </dsp:sp>
    <dsp:sp modelId="{A4C10FD0-D73C-4CEF-9438-848869ED6A2E}">
      <dsp:nvSpPr>
        <dsp:cNvPr id="0" name=""/>
        <dsp:cNvSpPr/>
      </dsp:nvSpPr>
      <dsp:spPr>
        <a:xfrm>
          <a:off x="3518939" y="962970"/>
          <a:ext cx="3340560" cy="12839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Konceptualizace </a:t>
          </a:r>
          <a:r>
            <a:rPr lang="cs-CZ" sz="3200" kern="1200" dirty="0" smtClean="0"/>
            <a:t>diplomové </a:t>
          </a:r>
          <a:r>
            <a:rPr lang="cs-CZ" sz="3200" kern="1200" dirty="0"/>
            <a:t>práce</a:t>
          </a:r>
          <a:endParaRPr lang="en-US" sz="3200" kern="1200" dirty="0"/>
        </a:p>
      </dsp:txBody>
      <dsp:txXfrm>
        <a:off x="3581617" y="1025648"/>
        <a:ext cx="3215204" cy="1158604"/>
      </dsp:txXfrm>
    </dsp:sp>
    <dsp:sp modelId="{39424784-FA46-4306-9D9B-6429E70D2B9C}">
      <dsp:nvSpPr>
        <dsp:cNvPr id="0" name=""/>
        <dsp:cNvSpPr/>
      </dsp:nvSpPr>
      <dsp:spPr>
        <a:xfrm>
          <a:off x="7026730" y="962970"/>
          <a:ext cx="3340560" cy="12839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/>
            <a:t>Diplomový seminář</a:t>
          </a:r>
          <a:endParaRPr lang="en-US" sz="3200" kern="1200"/>
        </a:p>
      </dsp:txBody>
      <dsp:txXfrm>
        <a:off x="7089408" y="1025648"/>
        <a:ext cx="3215204" cy="1158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01048-7B72-4B90-88FC-4268289875A9}">
      <dsp:nvSpPr>
        <dsp:cNvPr id="0" name=""/>
        <dsp:cNvSpPr/>
      </dsp:nvSpPr>
      <dsp:spPr>
        <a:xfrm>
          <a:off x="423542" y="1109591"/>
          <a:ext cx="2585086" cy="213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solidFill>
                <a:srgbClr val="444444"/>
              </a:solidFill>
              <a:latin typeface="Calibri"/>
              <a:cs typeface="Calibri"/>
            </a:rPr>
            <a:t>Téma</a:t>
          </a:r>
          <a:r>
            <a:rPr lang="cs-CZ" sz="1800" kern="1200" dirty="0">
              <a:latin typeface="Calibri"/>
              <a:cs typeface="Calibri"/>
            </a:rPr>
            <a:t> </a:t>
          </a:r>
          <a:endParaRPr lang="cs-CZ" sz="1800" kern="1200" dirty="0">
            <a:latin typeface="Calibri Light" panose="020F0302020204030204"/>
            <a:cs typeface="Calibri Light" panose="020F0302020204030204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latin typeface="Calibri"/>
              <a:cs typeface="Calibri"/>
            </a:rPr>
            <a:t>Projekt </a:t>
          </a:r>
          <a:r>
            <a:rPr lang="cs-CZ" sz="1800" kern="1200" dirty="0">
              <a:solidFill>
                <a:srgbClr val="444444"/>
              </a:solidFill>
              <a:latin typeface="Calibri"/>
              <a:cs typeface="Calibri"/>
            </a:rPr>
            <a:t>a Zadání do IS 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latin typeface="Calibri"/>
              <a:cs typeface="Calibri"/>
            </a:rPr>
            <a:t>MAN 2.semestr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latin typeface="Calibri"/>
              <a:cs typeface="Calibri"/>
            </a:rPr>
            <a:t>BAK 3. semestr</a:t>
          </a:r>
        </a:p>
      </dsp:txBody>
      <dsp:txXfrm>
        <a:off x="472609" y="1158658"/>
        <a:ext cx="2486952" cy="1577131"/>
      </dsp:txXfrm>
    </dsp:sp>
    <dsp:sp modelId="{3DD38F26-54E0-4ED7-A97C-3108D39387C0}">
      <dsp:nvSpPr>
        <dsp:cNvPr id="0" name=""/>
        <dsp:cNvSpPr/>
      </dsp:nvSpPr>
      <dsp:spPr>
        <a:xfrm>
          <a:off x="1846782" y="1511413"/>
          <a:ext cx="3007450" cy="3007450"/>
        </a:xfrm>
        <a:prstGeom prst="leftCircularArrow">
          <a:avLst>
            <a:gd name="adj1" fmla="val 3671"/>
            <a:gd name="adj2" fmla="val 457399"/>
            <a:gd name="adj3" fmla="val 2232910"/>
            <a:gd name="adj4" fmla="val 9024489"/>
            <a:gd name="adj5" fmla="val 428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DD596-DB7E-4F5A-82C4-1D4EB696D7DD}">
      <dsp:nvSpPr>
        <dsp:cNvPr id="0" name=""/>
        <dsp:cNvSpPr/>
      </dsp:nvSpPr>
      <dsp:spPr>
        <a:xfrm>
          <a:off x="998006" y="2784856"/>
          <a:ext cx="2297854" cy="913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solidFill>
                <a:srgbClr val="444444"/>
              </a:solidFill>
              <a:latin typeface="Calibri"/>
              <a:cs typeface="Calibri"/>
            </a:rPr>
            <a:t>Metodologie závěrečné/diplomové práce</a:t>
          </a:r>
          <a:endParaRPr lang="cs-CZ" sz="1200" kern="1200" dirty="0">
            <a:solidFill>
              <a:srgbClr val="444444"/>
            </a:solidFill>
            <a:latin typeface="Calibri Light"/>
            <a:cs typeface="Calibri Light"/>
          </a:endParaRPr>
        </a:p>
      </dsp:txBody>
      <dsp:txXfrm>
        <a:off x="1024770" y="2811620"/>
        <a:ext cx="2244326" cy="860252"/>
      </dsp:txXfrm>
    </dsp:sp>
    <dsp:sp modelId="{D5D40F71-FEC5-496C-9B82-420B33F460B3}">
      <dsp:nvSpPr>
        <dsp:cNvPr id="0" name=""/>
        <dsp:cNvSpPr/>
      </dsp:nvSpPr>
      <dsp:spPr>
        <a:xfrm>
          <a:off x="3821640" y="1109591"/>
          <a:ext cx="2585086" cy="213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latin typeface="Calibri"/>
              <a:cs typeface="Calibri"/>
            </a:rPr>
            <a:t>Komplexní zpracování teoretické části DP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solidFill>
                <a:srgbClr val="444444"/>
              </a:solidFill>
              <a:latin typeface="Calibri"/>
              <a:cs typeface="Calibri"/>
            </a:rPr>
            <a:t>MAN 3.semestr</a:t>
          </a:r>
          <a:endParaRPr lang="en-US" sz="1800" kern="1200" dirty="0">
            <a:solidFill>
              <a:srgbClr val="444444"/>
            </a:solidFill>
            <a:latin typeface="Calibri"/>
            <a:cs typeface="Calibri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solidFill>
                <a:srgbClr val="444444"/>
              </a:solidFill>
              <a:latin typeface="Calibri"/>
              <a:cs typeface="Calibri"/>
            </a:rPr>
            <a:t>BAK 4. semestr</a:t>
          </a:r>
          <a:endParaRPr lang="cs-CZ" sz="1800" kern="1200" dirty="0"/>
        </a:p>
      </dsp:txBody>
      <dsp:txXfrm>
        <a:off x="3870707" y="1615548"/>
        <a:ext cx="2486952" cy="1577131"/>
      </dsp:txXfrm>
    </dsp:sp>
    <dsp:sp modelId="{2EA397C3-E06E-47E7-94E3-9476F5D52ED9}">
      <dsp:nvSpPr>
        <dsp:cNvPr id="0" name=""/>
        <dsp:cNvSpPr/>
      </dsp:nvSpPr>
      <dsp:spPr>
        <a:xfrm>
          <a:off x="5223338" y="-251125"/>
          <a:ext cx="3337767" cy="3337767"/>
        </a:xfrm>
        <a:prstGeom prst="circularArrow">
          <a:avLst>
            <a:gd name="adj1" fmla="val 3308"/>
            <a:gd name="adj2" fmla="val 408578"/>
            <a:gd name="adj3" fmla="val 19415911"/>
            <a:gd name="adj4" fmla="val 12575511"/>
            <a:gd name="adj5" fmla="val 38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52D72-6712-4A34-9642-F42AA042EDDB}">
      <dsp:nvSpPr>
        <dsp:cNvPr id="0" name=""/>
        <dsp:cNvSpPr/>
      </dsp:nvSpPr>
      <dsp:spPr>
        <a:xfrm>
          <a:off x="4396104" y="652700"/>
          <a:ext cx="2297854" cy="913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solidFill>
                <a:srgbClr val="444444"/>
              </a:solidFill>
              <a:latin typeface="Calibri"/>
              <a:cs typeface="Calibri"/>
            </a:rPr>
            <a:t>Konceptualizace závěreční/diplomové práce</a:t>
          </a:r>
          <a:endParaRPr lang="en-US" sz="1200" kern="1200" dirty="0">
            <a:solidFill>
              <a:srgbClr val="444444"/>
            </a:solidFill>
            <a:latin typeface="Calibri"/>
            <a:cs typeface="Calibri"/>
          </a:endParaRPr>
        </a:p>
      </dsp:txBody>
      <dsp:txXfrm>
        <a:off x="4422868" y="679464"/>
        <a:ext cx="2244326" cy="860252"/>
      </dsp:txXfrm>
    </dsp:sp>
    <dsp:sp modelId="{01511E72-15EA-4D82-97BD-BC5FC9D2C06F}">
      <dsp:nvSpPr>
        <dsp:cNvPr id="0" name=""/>
        <dsp:cNvSpPr/>
      </dsp:nvSpPr>
      <dsp:spPr>
        <a:xfrm>
          <a:off x="7219739" y="1109591"/>
          <a:ext cx="2585086" cy="213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latin typeface="Calibri"/>
              <a:cs typeface="Calibri"/>
            </a:rPr>
            <a:t>Metodologie, sběr dat, interpretace, závěr, stať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latin typeface="Calibri"/>
              <a:cs typeface="Calibri"/>
            </a:rPr>
            <a:t>Odevzdání hotové DP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solidFill>
                <a:srgbClr val="444444"/>
              </a:solidFill>
              <a:latin typeface="Calibri"/>
              <a:cs typeface="Calibri"/>
            </a:rPr>
            <a:t>MAN 4.semestr</a:t>
          </a:r>
          <a:endParaRPr lang="en-US" sz="1800" kern="1200" dirty="0">
            <a:solidFill>
              <a:srgbClr val="444444"/>
            </a:solidFill>
            <a:latin typeface="Calibri"/>
            <a:cs typeface="Calibri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>
              <a:solidFill>
                <a:srgbClr val="444444"/>
              </a:solidFill>
              <a:latin typeface="Calibri"/>
              <a:cs typeface="Calibri"/>
            </a:rPr>
            <a:t>BAK 6. semestr</a:t>
          </a:r>
          <a:endParaRPr lang="cs-CZ" sz="1800" kern="1200" dirty="0"/>
        </a:p>
      </dsp:txBody>
      <dsp:txXfrm>
        <a:off x="7268806" y="1158658"/>
        <a:ext cx="2486952" cy="1577131"/>
      </dsp:txXfrm>
    </dsp:sp>
    <dsp:sp modelId="{EF35E7D4-B354-4C0D-A3A0-E7C3F5609BAF}">
      <dsp:nvSpPr>
        <dsp:cNvPr id="0" name=""/>
        <dsp:cNvSpPr/>
      </dsp:nvSpPr>
      <dsp:spPr>
        <a:xfrm>
          <a:off x="7794202" y="2784856"/>
          <a:ext cx="2297854" cy="913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solidFill>
                <a:srgbClr val="444444"/>
              </a:solidFill>
              <a:latin typeface="Calibri"/>
              <a:cs typeface="Calibri"/>
            </a:rPr>
            <a:t>Diplomový seminář</a:t>
          </a:r>
          <a:endParaRPr lang="en-US" sz="1200" kern="1200" dirty="0">
            <a:solidFill>
              <a:srgbClr val="444444"/>
            </a:solidFill>
            <a:latin typeface="Calibri"/>
            <a:cs typeface="Calibri"/>
          </a:endParaRPr>
        </a:p>
      </dsp:txBody>
      <dsp:txXfrm>
        <a:off x="7820966" y="2811620"/>
        <a:ext cx="2244326" cy="860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63DF0-9356-4118-A0F5-2F90A0FA3791}">
      <dsp:nvSpPr>
        <dsp:cNvPr id="0" name=""/>
        <dsp:cNvSpPr/>
      </dsp:nvSpPr>
      <dsp:spPr>
        <a:xfrm>
          <a:off x="0" y="3866126"/>
          <a:ext cx="1591978" cy="25365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221" tIns="163576" rIns="113221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Školitel (vedoucí diplomové práce)</a:t>
          </a:r>
          <a:endParaRPr lang="en-US" sz="2300" kern="1200" dirty="0"/>
        </a:p>
      </dsp:txBody>
      <dsp:txXfrm>
        <a:off x="0" y="3866126"/>
        <a:ext cx="1591978" cy="2536597"/>
      </dsp:txXfrm>
    </dsp:sp>
    <dsp:sp modelId="{B8177C2D-B871-4EDD-AA6C-17CA1E1D90CB}">
      <dsp:nvSpPr>
        <dsp:cNvPr id="0" name=""/>
        <dsp:cNvSpPr/>
      </dsp:nvSpPr>
      <dsp:spPr>
        <a:xfrm>
          <a:off x="1591978" y="3866126"/>
          <a:ext cx="4775934" cy="253659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9" tIns="292100" rIns="96879" bIns="29210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>
              <a:latin typeface="Calibri Light" panose="020F0302020204030204"/>
            </a:rPr>
            <a:t>Poskytuje obsahově korektní zpětnou vazbu a kontrolu plnění kroků</a:t>
          </a:r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>
              <a:latin typeface="Calibri Light" panose="020F0302020204030204"/>
            </a:rPr>
            <a:t>Uděluje zápočet</a:t>
          </a:r>
        </a:p>
      </dsp:txBody>
      <dsp:txXfrm>
        <a:off x="1591978" y="3866126"/>
        <a:ext cx="4775934" cy="2536597"/>
      </dsp:txXfrm>
    </dsp:sp>
    <dsp:sp modelId="{DB6D8439-1446-42B2-93F8-3784A241002A}">
      <dsp:nvSpPr>
        <dsp:cNvPr id="0" name=""/>
        <dsp:cNvSpPr/>
      </dsp:nvSpPr>
      <dsp:spPr>
        <a:xfrm rot="10800000">
          <a:off x="0" y="2888"/>
          <a:ext cx="1591978" cy="3901287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221" tIns="163576" rIns="113221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Diplomant</a:t>
          </a:r>
          <a:r>
            <a:rPr lang="cs-CZ" sz="2300" kern="1200" dirty="0">
              <a:latin typeface="Calibri Light" panose="020F0302020204030204"/>
            </a:rPr>
            <a:t> </a:t>
          </a:r>
          <a:endParaRPr lang="en-US" sz="2300" kern="1200" dirty="0">
            <a:latin typeface="Calibri Light" panose="020F0302020204030204"/>
          </a:endParaRPr>
        </a:p>
      </dsp:txBody>
      <dsp:txXfrm rot="-10800000">
        <a:off x="0" y="2888"/>
        <a:ext cx="1591978" cy="2535836"/>
      </dsp:txXfrm>
    </dsp:sp>
    <dsp:sp modelId="{DFFB291C-6F31-476F-A496-287C799E1C38}">
      <dsp:nvSpPr>
        <dsp:cNvPr id="0" name=""/>
        <dsp:cNvSpPr/>
      </dsp:nvSpPr>
      <dsp:spPr>
        <a:xfrm>
          <a:off x="1591978" y="2888"/>
          <a:ext cx="4775934" cy="2535836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9" tIns="292100" rIns="96879" bIns="29210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>
              <a:latin typeface="Calibri Light" panose="020F0302020204030204"/>
            </a:rPr>
            <a:t> Aktivní tvůrce obsahu</a:t>
          </a:r>
          <a:endParaRPr lang="cs-CZ" sz="2300" kern="1200" dirty="0"/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>
              <a:latin typeface="Calibri Light" panose="020F0302020204030204"/>
            </a:rPr>
            <a:t> Časový plán a jeho dodržení</a:t>
          </a:r>
        </a:p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>
              <a:latin typeface="Calibri Light" panose="020F0302020204030204"/>
            </a:rPr>
            <a:t> Využití konzultací</a:t>
          </a:r>
        </a:p>
      </dsp:txBody>
      <dsp:txXfrm>
        <a:off x="1591978" y="2888"/>
        <a:ext cx="4775934" cy="25358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B0250-7FEF-4D7B-9F79-2FD6314AAB3E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52EE0-EAF3-4D3C-BAFF-84A051D6071A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ACC80-835B-4BB2-A020-E9BB6D7CCFD5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2300" kern="1200">
              <a:latin typeface="Calibri Light" panose="020F0302020204030204"/>
            </a:rPr>
            <a:t> Formulace tématu</a:t>
          </a:r>
          <a:endParaRPr lang="cs-CZ" sz="2300" kern="1200"/>
        </a:p>
      </dsp:txBody>
      <dsp:txXfrm>
        <a:off x="100682" y="2684598"/>
        <a:ext cx="2370489" cy="720000"/>
      </dsp:txXfrm>
    </dsp:sp>
    <dsp:sp modelId="{A5CC8FBB-6534-4724-B390-39F6DF12127C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DD517-47F4-4190-B854-1EBD20DB908D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00073-C7A0-4197-B98E-FC53AD4D2D44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2300" kern="1200">
              <a:latin typeface="Calibri Light" panose="020F0302020204030204"/>
            </a:rPr>
            <a:t> Nalezení školitele</a:t>
          </a:r>
          <a:endParaRPr lang="cs-CZ" sz="2300" kern="1200"/>
        </a:p>
      </dsp:txBody>
      <dsp:txXfrm>
        <a:off x="2886007" y="2684598"/>
        <a:ext cx="2370489" cy="720000"/>
      </dsp:txXfrm>
    </dsp:sp>
    <dsp:sp modelId="{B8AAFD5D-FCAC-49A5-8AD7-4D873444085F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66002A-1AC6-420E-B638-127E9D36CC3E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00CE1-DF3F-4087-A4CB-9A75483BF452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2300" kern="1200">
              <a:latin typeface="Calibri Light" panose="020F0302020204030204"/>
            </a:rPr>
            <a:t>Tvorba projektu DP</a:t>
          </a:r>
          <a:endParaRPr lang="cs-CZ" sz="2300" kern="1200"/>
        </a:p>
      </dsp:txBody>
      <dsp:txXfrm>
        <a:off x="5671332" y="2684598"/>
        <a:ext cx="2370489" cy="720000"/>
      </dsp:txXfrm>
    </dsp:sp>
    <dsp:sp modelId="{A58B9D68-A262-4641-B636-87E52B09F3F5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6AF9B-ABCC-48C1-9788-EA54153782DE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7DB37-A6FE-4444-8687-AF0CBE89F20B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2300" kern="1200">
              <a:latin typeface="Calibri Light" panose="020F0302020204030204"/>
            </a:rPr>
            <a:t>Zadání DP do ISu</a:t>
          </a:r>
          <a:endParaRPr lang="cs-CZ" sz="2300" kern="1200"/>
        </a:p>
      </dsp:txBody>
      <dsp:txXfrm>
        <a:off x="8456657" y="2684598"/>
        <a:ext cx="2370489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509D1-311F-4915-9D85-6BAB67833CD8}">
      <dsp:nvSpPr>
        <dsp:cNvPr id="0" name=""/>
        <dsp:cNvSpPr/>
      </dsp:nvSpPr>
      <dsp:spPr>
        <a:xfrm rot="5400000">
          <a:off x="6962602" y="-3128744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Zaměřte se na oblast, která vás osobně zajímá nebo vás fascinuje. </a:t>
          </a:r>
          <a:endParaRPr lang="en-US" sz="1000" kern="1200"/>
        </a:p>
      </dsp:txBody>
      <dsp:txXfrm rot="-5400000">
        <a:off x="3785616" y="66597"/>
        <a:ext cx="6711629" cy="339300"/>
      </dsp:txXfrm>
    </dsp:sp>
    <dsp:sp modelId="{B867D0A7-983B-4986-A9A3-9DEB05DDCE96}">
      <dsp:nvSpPr>
        <dsp:cNvPr id="0" name=""/>
        <dsp:cNvSpPr/>
      </dsp:nvSpPr>
      <dsp:spPr>
        <a:xfrm>
          <a:off x="0" y="1241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Osobní zájem</a:t>
          </a:r>
          <a:endParaRPr lang="en-US" sz="2200" kern="1200"/>
        </a:p>
      </dsp:txBody>
      <dsp:txXfrm>
        <a:off x="22944" y="24185"/>
        <a:ext cx="3739728" cy="424125"/>
      </dsp:txXfrm>
    </dsp:sp>
    <dsp:sp modelId="{BA4AA231-E6CA-4008-841E-AE9D1F73D386}">
      <dsp:nvSpPr>
        <dsp:cNvPr id="0" name=""/>
        <dsp:cNvSpPr/>
      </dsp:nvSpPr>
      <dsp:spPr>
        <a:xfrm rot="5400000">
          <a:off x="6962602" y="-2635229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Zvolte téma, které je aktuální a má praktický význam. </a:t>
          </a:r>
          <a:endParaRPr lang="en-US" sz="1000" kern="1200"/>
        </a:p>
      </dsp:txBody>
      <dsp:txXfrm rot="-5400000">
        <a:off x="3785616" y="560112"/>
        <a:ext cx="6711629" cy="339300"/>
      </dsp:txXfrm>
    </dsp:sp>
    <dsp:sp modelId="{1155DBCE-D835-4296-9CA8-199F1E5DDE7D}">
      <dsp:nvSpPr>
        <dsp:cNvPr id="0" name=""/>
        <dsp:cNvSpPr/>
      </dsp:nvSpPr>
      <dsp:spPr>
        <a:xfrm>
          <a:off x="0" y="494755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Relevance a aktuálnost</a:t>
          </a:r>
          <a:endParaRPr lang="en-US" sz="2200" kern="1200"/>
        </a:p>
      </dsp:txBody>
      <dsp:txXfrm>
        <a:off x="22944" y="517699"/>
        <a:ext cx="3739728" cy="424125"/>
      </dsp:txXfrm>
    </dsp:sp>
    <dsp:sp modelId="{1A51FDE5-DC29-4109-BF36-D5CD21D64978}">
      <dsp:nvSpPr>
        <dsp:cNvPr id="0" name=""/>
        <dsp:cNvSpPr/>
      </dsp:nvSpPr>
      <dsp:spPr>
        <a:xfrm rot="5400000">
          <a:off x="6962602" y="-2141715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Předem zvažte, zda jsou k dispozici dostatečné zdroje vč. respondentů.</a:t>
          </a:r>
          <a:endParaRPr lang="en-US" sz="1000" kern="1200"/>
        </a:p>
      </dsp:txBody>
      <dsp:txXfrm rot="-5400000">
        <a:off x="3785616" y="1053626"/>
        <a:ext cx="6711629" cy="339300"/>
      </dsp:txXfrm>
    </dsp:sp>
    <dsp:sp modelId="{962A9186-C10B-4022-A54C-318B418CC055}">
      <dsp:nvSpPr>
        <dsp:cNvPr id="0" name=""/>
        <dsp:cNvSpPr/>
      </dsp:nvSpPr>
      <dsp:spPr>
        <a:xfrm>
          <a:off x="0" y="988269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Dostupnost zdrojů</a:t>
          </a:r>
          <a:endParaRPr lang="en-US" sz="2200" kern="1200"/>
        </a:p>
      </dsp:txBody>
      <dsp:txXfrm>
        <a:off x="22944" y="1011213"/>
        <a:ext cx="3739728" cy="424125"/>
      </dsp:txXfrm>
    </dsp:sp>
    <dsp:sp modelId="{7F02FA29-8D7B-4B2F-B9F2-08EAC2CD6724}">
      <dsp:nvSpPr>
        <dsp:cNvPr id="0" name=""/>
        <dsp:cNvSpPr/>
      </dsp:nvSpPr>
      <dsp:spPr>
        <a:xfrm rot="5400000">
          <a:off x="6962602" y="-1648201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V ideálním případě by vaším vedoucím měl být někdo, kdo má v oblasti, kterou se chystáte zkoumat, bohaté zkušenosti.</a:t>
          </a:r>
          <a:endParaRPr lang="en-US" sz="1000" kern="1200"/>
        </a:p>
      </dsp:txBody>
      <dsp:txXfrm rot="-5400000">
        <a:off x="3785616" y="1547140"/>
        <a:ext cx="6711629" cy="339300"/>
      </dsp:txXfrm>
    </dsp:sp>
    <dsp:sp modelId="{1B21916A-879C-479C-8E41-AD579C5106D1}">
      <dsp:nvSpPr>
        <dsp:cNvPr id="0" name=""/>
        <dsp:cNvSpPr/>
      </dsp:nvSpPr>
      <dsp:spPr>
        <a:xfrm>
          <a:off x="0" y="1481783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Vhodný školitel</a:t>
          </a:r>
          <a:endParaRPr lang="en-US" sz="2200" kern="1200"/>
        </a:p>
      </dsp:txBody>
      <dsp:txXfrm>
        <a:off x="22944" y="1504727"/>
        <a:ext cx="3739728" cy="424125"/>
      </dsp:txXfrm>
    </dsp:sp>
    <dsp:sp modelId="{5F4C386B-E258-43F8-9B38-C91B25EBB34C}">
      <dsp:nvSpPr>
        <dsp:cNvPr id="0" name=""/>
        <dsp:cNvSpPr/>
      </dsp:nvSpPr>
      <dsp:spPr>
        <a:xfrm rot="5400000">
          <a:off x="6962602" y="-1154687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Odhadněte, kolik času a financí budete potřebovat pro realizaci práce, a zda jsou tyto zdroje k dispozici.</a:t>
          </a:r>
          <a:endParaRPr lang="en-US" sz="1000" kern="1200"/>
        </a:p>
      </dsp:txBody>
      <dsp:txXfrm rot="-5400000">
        <a:off x="3785616" y="2040654"/>
        <a:ext cx="6711629" cy="339300"/>
      </dsp:txXfrm>
    </dsp:sp>
    <dsp:sp modelId="{D1B95CE7-2624-4A0B-82A9-ABC1C555BD1A}">
      <dsp:nvSpPr>
        <dsp:cNvPr id="0" name=""/>
        <dsp:cNvSpPr/>
      </dsp:nvSpPr>
      <dsp:spPr>
        <a:xfrm>
          <a:off x="0" y="1975298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Proveditelnost</a:t>
          </a:r>
          <a:endParaRPr lang="en-US" sz="2200" kern="1200"/>
        </a:p>
      </dsp:txBody>
      <dsp:txXfrm>
        <a:off x="22944" y="1998242"/>
        <a:ext cx="3739728" cy="424125"/>
      </dsp:txXfrm>
    </dsp:sp>
    <dsp:sp modelId="{2072AD39-408D-4BD1-B17C-835EC3268E95}">
      <dsp:nvSpPr>
        <dsp:cNvPr id="0" name=""/>
        <dsp:cNvSpPr/>
      </dsp:nvSpPr>
      <dsp:spPr>
        <a:xfrm rot="5400000">
          <a:off x="6962602" y="-661172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Pokuste se najít unikátní úhel pohledu na zvolené téma. I když se jedná o hojně zkoumanou oblast, vždy je možné najít něco, co dosud nebylo prozkoumáno do hloubky.</a:t>
          </a:r>
          <a:endParaRPr lang="en-US" sz="1000" kern="1200"/>
        </a:p>
      </dsp:txBody>
      <dsp:txXfrm rot="-5400000">
        <a:off x="3785616" y="2534169"/>
        <a:ext cx="6711629" cy="339300"/>
      </dsp:txXfrm>
    </dsp:sp>
    <dsp:sp modelId="{0E7678F7-EA49-4424-ADB4-5DE351A2851B}">
      <dsp:nvSpPr>
        <dsp:cNvPr id="0" name=""/>
        <dsp:cNvSpPr/>
      </dsp:nvSpPr>
      <dsp:spPr>
        <a:xfrm>
          <a:off x="0" y="2468812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Originalita</a:t>
          </a:r>
          <a:endParaRPr lang="en-US" sz="2200" kern="1200"/>
        </a:p>
      </dsp:txBody>
      <dsp:txXfrm>
        <a:off x="22944" y="2491756"/>
        <a:ext cx="3739728" cy="424125"/>
      </dsp:txXfrm>
    </dsp:sp>
    <dsp:sp modelId="{CDF2C2EC-631A-44E4-B90C-DAA8F19101F3}">
      <dsp:nvSpPr>
        <dsp:cNvPr id="0" name=""/>
        <dsp:cNvSpPr/>
      </dsp:nvSpPr>
      <dsp:spPr>
        <a:xfrm rot="5400000">
          <a:off x="6962602" y="-167658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 dirty="0"/>
            <a:t>Zvažte možnost spojení více disciplín. Interdisciplinární práce často otevírají nové perspektivy a jsou většinou velmi zajímavé</a:t>
          </a:r>
          <a:r>
            <a:rPr lang="cs-CZ" sz="1000" kern="1200" dirty="0" smtClean="0"/>
            <a:t>. I v tomto případě ale nezapomeňte, že práci píšete v rámci studijního programu sociální práce.</a:t>
          </a:r>
          <a:endParaRPr lang="en-US" sz="1000" kern="1200" dirty="0"/>
        </a:p>
      </dsp:txBody>
      <dsp:txXfrm rot="-5400000">
        <a:off x="3785616" y="3027683"/>
        <a:ext cx="6711629" cy="339300"/>
      </dsp:txXfrm>
    </dsp:sp>
    <dsp:sp modelId="{C870A3DB-1481-4A17-8085-D113C9D3DC3B}">
      <dsp:nvSpPr>
        <dsp:cNvPr id="0" name=""/>
        <dsp:cNvSpPr/>
      </dsp:nvSpPr>
      <dsp:spPr>
        <a:xfrm>
          <a:off x="0" y="2962326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Interdisciplinárnost</a:t>
          </a:r>
          <a:endParaRPr lang="en-US" sz="2200" kern="1200"/>
        </a:p>
      </dsp:txBody>
      <dsp:txXfrm>
        <a:off x="22944" y="2985270"/>
        <a:ext cx="3739728" cy="424125"/>
      </dsp:txXfrm>
    </dsp:sp>
    <dsp:sp modelId="{D6C0703D-E19C-404E-B39C-9CD41A5EF95F}">
      <dsp:nvSpPr>
        <dsp:cNvPr id="0" name=""/>
        <dsp:cNvSpPr/>
      </dsp:nvSpPr>
      <dsp:spPr>
        <a:xfrm rot="5400000">
          <a:off x="6962602" y="325855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Přemýšlejte, jak by vám mohl výzkum pomoci v současném/budoucím profesním životě. </a:t>
          </a:r>
          <a:endParaRPr lang="en-US" sz="1000" kern="1200"/>
        </a:p>
      </dsp:txBody>
      <dsp:txXfrm rot="-5400000">
        <a:off x="3785616" y="3521197"/>
        <a:ext cx="6711629" cy="339300"/>
      </dsp:txXfrm>
    </dsp:sp>
    <dsp:sp modelId="{DD8F600F-6D63-471D-A43C-E8F7240E3B02}">
      <dsp:nvSpPr>
        <dsp:cNvPr id="0" name=""/>
        <dsp:cNvSpPr/>
      </dsp:nvSpPr>
      <dsp:spPr>
        <a:xfrm>
          <a:off x="0" y="3455841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Návaznost na vlastní praxi</a:t>
          </a:r>
          <a:endParaRPr lang="en-US" sz="2200" kern="1200"/>
        </a:p>
      </dsp:txBody>
      <dsp:txXfrm>
        <a:off x="22944" y="3478785"/>
        <a:ext cx="3739728" cy="424125"/>
      </dsp:txXfrm>
    </dsp:sp>
    <dsp:sp modelId="{8549EFE9-B279-4BE4-BD9B-D980A5CBF499}">
      <dsp:nvSpPr>
        <dsp:cNvPr id="0" name=""/>
        <dsp:cNvSpPr/>
      </dsp:nvSpPr>
      <dsp:spPr>
        <a:xfrm rot="5400000">
          <a:off x="6962602" y="819370"/>
          <a:ext cx="37601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000" kern="1200"/>
            <a:t>Nebojte se konzultovat svůj nápad s více lidmi. Různé perspektivy vám pomohou lépe pochopit, co je na vašem tématu zajímavé a co by mohlo být problematické.</a:t>
          </a:r>
          <a:endParaRPr lang="en-US" sz="1000" kern="1200"/>
        </a:p>
      </dsp:txBody>
      <dsp:txXfrm rot="-5400000">
        <a:off x="3785616" y="4014712"/>
        <a:ext cx="6711629" cy="339300"/>
      </dsp:txXfrm>
    </dsp:sp>
    <dsp:sp modelId="{48A3FBB1-0B46-4094-A9D0-97A08E5D4E26}">
      <dsp:nvSpPr>
        <dsp:cNvPr id="0" name=""/>
        <dsp:cNvSpPr/>
      </dsp:nvSpPr>
      <dsp:spPr>
        <a:xfrm>
          <a:off x="0" y="3949355"/>
          <a:ext cx="3785616" cy="4700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Konzultace s dalšími odborníky</a:t>
          </a:r>
          <a:endParaRPr lang="en-US" sz="2200" kern="1200"/>
        </a:p>
      </dsp:txBody>
      <dsp:txXfrm>
        <a:off x="22944" y="3972299"/>
        <a:ext cx="3739728" cy="4241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E458E-F15E-42DC-B672-3E49FFA5569A}">
      <dsp:nvSpPr>
        <dsp:cNvPr id="0" name=""/>
        <dsp:cNvSpPr/>
      </dsp:nvSpPr>
      <dsp:spPr>
        <a:xfrm>
          <a:off x="0" y="640"/>
          <a:ext cx="65892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6BD70-6058-432E-9FB7-3C8C1B37B0F1}">
      <dsp:nvSpPr>
        <dsp:cNvPr id="0" name=""/>
        <dsp:cNvSpPr/>
      </dsp:nvSpPr>
      <dsp:spPr>
        <a:xfrm>
          <a:off x="0" y="640"/>
          <a:ext cx="1317852" cy="1048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Vliv pandemie na poskytování sociálních služeb</a:t>
          </a:r>
          <a:endParaRPr lang="en-US" sz="1300" kern="1200" dirty="0"/>
        </a:p>
      </dsp:txBody>
      <dsp:txXfrm>
        <a:off x="0" y="640"/>
        <a:ext cx="1317852" cy="1048542"/>
      </dsp:txXfrm>
    </dsp:sp>
    <dsp:sp modelId="{4C13B185-25E2-48A8-B8D3-AA35F813D470}">
      <dsp:nvSpPr>
        <dsp:cNvPr id="0" name=""/>
        <dsp:cNvSpPr/>
      </dsp:nvSpPr>
      <dsp:spPr>
        <a:xfrm>
          <a:off x="1416690" y="48254"/>
          <a:ext cx="5172569" cy="952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Tento výzkum by se mohl zaměřit na to, jak pandemie ovlivnila poskytování sociálních služeb, a jak se sociální pracovníci adaptují na nové výzvy, například poskytování služeb online.</a:t>
          </a:r>
          <a:endParaRPr lang="en-US" sz="1500" kern="1200" dirty="0"/>
        </a:p>
      </dsp:txBody>
      <dsp:txXfrm>
        <a:off x="1416690" y="48254"/>
        <a:ext cx="5172569" cy="952289"/>
      </dsp:txXfrm>
    </dsp:sp>
    <dsp:sp modelId="{8E707A4F-0400-4B01-A449-46C54FC44BBD}">
      <dsp:nvSpPr>
        <dsp:cNvPr id="0" name=""/>
        <dsp:cNvSpPr/>
      </dsp:nvSpPr>
      <dsp:spPr>
        <a:xfrm>
          <a:off x="1317852" y="1000544"/>
          <a:ext cx="52714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5CF21-6E38-4C7F-9B3A-EC70F33F0F33}">
      <dsp:nvSpPr>
        <dsp:cNvPr id="0" name=""/>
        <dsp:cNvSpPr/>
      </dsp:nvSpPr>
      <dsp:spPr>
        <a:xfrm>
          <a:off x="0" y="1049182"/>
          <a:ext cx="65892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B7725-2B55-4F0C-A771-1EF651235E64}">
      <dsp:nvSpPr>
        <dsp:cNvPr id="0" name=""/>
        <dsp:cNvSpPr/>
      </dsp:nvSpPr>
      <dsp:spPr>
        <a:xfrm>
          <a:off x="0" y="1049182"/>
          <a:ext cx="1317852" cy="1048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Rodinná terapie jako součást sociální práce s ohroženými mladými lidmi</a:t>
          </a:r>
          <a:endParaRPr lang="en-US" sz="1300" kern="1200"/>
        </a:p>
      </dsp:txBody>
      <dsp:txXfrm>
        <a:off x="0" y="1049182"/>
        <a:ext cx="1317852" cy="1048542"/>
      </dsp:txXfrm>
    </dsp:sp>
    <dsp:sp modelId="{987E486F-AD2C-41AF-AB91-E6574370A632}">
      <dsp:nvSpPr>
        <dsp:cNvPr id="0" name=""/>
        <dsp:cNvSpPr/>
      </dsp:nvSpPr>
      <dsp:spPr>
        <a:xfrm>
          <a:off x="1416690" y="1096797"/>
          <a:ext cx="5172569" cy="952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Jaká je role rodinné terapie při práci s ohroženými mladými lidmi. Jaké metody jsou nejefektivnější a jak je lze implementovat do praxe?</a:t>
          </a:r>
          <a:endParaRPr lang="en-US" sz="1500" kern="1200" dirty="0"/>
        </a:p>
      </dsp:txBody>
      <dsp:txXfrm>
        <a:off x="1416690" y="1096797"/>
        <a:ext cx="5172569" cy="952289"/>
      </dsp:txXfrm>
    </dsp:sp>
    <dsp:sp modelId="{F49E8103-CF46-403A-9547-C6987B928F47}">
      <dsp:nvSpPr>
        <dsp:cNvPr id="0" name=""/>
        <dsp:cNvSpPr/>
      </dsp:nvSpPr>
      <dsp:spPr>
        <a:xfrm>
          <a:off x="1317852" y="2049086"/>
          <a:ext cx="52714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3963CA-9148-4229-AA63-39BC2664B18D}">
      <dsp:nvSpPr>
        <dsp:cNvPr id="0" name=""/>
        <dsp:cNvSpPr/>
      </dsp:nvSpPr>
      <dsp:spPr>
        <a:xfrm>
          <a:off x="0" y="2097725"/>
          <a:ext cx="65892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0A0EA-D412-4D0C-8314-8782251E6C6F}">
      <dsp:nvSpPr>
        <dsp:cNvPr id="0" name=""/>
        <dsp:cNvSpPr/>
      </dsp:nvSpPr>
      <dsp:spPr>
        <a:xfrm>
          <a:off x="0" y="2097725"/>
          <a:ext cx="1317852" cy="1048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Sociální inkluze osob s mentálním postižením</a:t>
          </a:r>
          <a:endParaRPr lang="en-US" sz="1300" kern="1200"/>
        </a:p>
      </dsp:txBody>
      <dsp:txXfrm>
        <a:off x="0" y="2097725"/>
        <a:ext cx="1317852" cy="1048542"/>
      </dsp:txXfrm>
    </dsp:sp>
    <dsp:sp modelId="{FADBD4C6-6664-4D5F-BEC1-471D918DBB24}">
      <dsp:nvSpPr>
        <dsp:cNvPr id="0" name=""/>
        <dsp:cNvSpPr/>
      </dsp:nvSpPr>
      <dsp:spPr>
        <a:xfrm>
          <a:off x="1416690" y="2145339"/>
          <a:ext cx="5172569" cy="952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Jaké jsou nejúčinnější metody a strategie pro sociální inkluzi osob s mentálním postižením? Jakou roli v tomto procesu hrají sociální pracovníci?</a:t>
          </a:r>
          <a:endParaRPr lang="en-US" sz="1500" kern="1200"/>
        </a:p>
      </dsp:txBody>
      <dsp:txXfrm>
        <a:off x="1416690" y="2145339"/>
        <a:ext cx="5172569" cy="952289"/>
      </dsp:txXfrm>
    </dsp:sp>
    <dsp:sp modelId="{D459775B-169A-44F6-A413-A2B6786E8355}">
      <dsp:nvSpPr>
        <dsp:cNvPr id="0" name=""/>
        <dsp:cNvSpPr/>
      </dsp:nvSpPr>
      <dsp:spPr>
        <a:xfrm>
          <a:off x="1317852" y="3097629"/>
          <a:ext cx="52714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180040-7725-47AD-8A11-C6903DDF3339}">
      <dsp:nvSpPr>
        <dsp:cNvPr id="0" name=""/>
        <dsp:cNvSpPr/>
      </dsp:nvSpPr>
      <dsp:spPr>
        <a:xfrm>
          <a:off x="0" y="3146267"/>
          <a:ext cx="65892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484AD-0DE0-456D-B5CC-FDFEA79BA12C}">
      <dsp:nvSpPr>
        <dsp:cNvPr id="0" name=""/>
        <dsp:cNvSpPr/>
      </dsp:nvSpPr>
      <dsp:spPr>
        <a:xfrm>
          <a:off x="0" y="3146267"/>
          <a:ext cx="1317852" cy="1048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Genderové aspekty v sociální práci</a:t>
          </a:r>
          <a:endParaRPr lang="en-US" sz="1300" kern="1200"/>
        </a:p>
      </dsp:txBody>
      <dsp:txXfrm>
        <a:off x="0" y="3146267"/>
        <a:ext cx="1317852" cy="1048542"/>
      </dsp:txXfrm>
    </dsp:sp>
    <dsp:sp modelId="{3D64D530-5DCF-4A9D-9593-76EC58BF282B}">
      <dsp:nvSpPr>
        <dsp:cNvPr id="0" name=""/>
        <dsp:cNvSpPr/>
      </dsp:nvSpPr>
      <dsp:spPr>
        <a:xfrm>
          <a:off x="1416690" y="3193882"/>
          <a:ext cx="5172569" cy="952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Téma by se mohlo zaměřit na genderové rozdíly ve vnímání a přístupu ke klientům v sociální práci. Jaké jsou specifické potřeby mužských a ženských klientů a jak je lze nejlépe řešit?</a:t>
          </a:r>
          <a:endParaRPr lang="en-US" sz="1500" kern="1200" dirty="0"/>
        </a:p>
      </dsp:txBody>
      <dsp:txXfrm>
        <a:off x="1416690" y="3193882"/>
        <a:ext cx="5172569" cy="952289"/>
      </dsp:txXfrm>
    </dsp:sp>
    <dsp:sp modelId="{9A50AAA6-C383-44DC-8B15-E6955ADDCE4C}">
      <dsp:nvSpPr>
        <dsp:cNvPr id="0" name=""/>
        <dsp:cNvSpPr/>
      </dsp:nvSpPr>
      <dsp:spPr>
        <a:xfrm>
          <a:off x="1317852" y="4146171"/>
          <a:ext cx="52714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40EE0A-8CE0-42EC-B5C9-438BD74B85EE}">
      <dsp:nvSpPr>
        <dsp:cNvPr id="0" name=""/>
        <dsp:cNvSpPr/>
      </dsp:nvSpPr>
      <dsp:spPr>
        <a:xfrm>
          <a:off x="0" y="4194810"/>
          <a:ext cx="65892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91F3D3-CCF4-4737-A81C-F05C61085D5B}">
      <dsp:nvSpPr>
        <dsp:cNvPr id="0" name=""/>
        <dsp:cNvSpPr/>
      </dsp:nvSpPr>
      <dsp:spPr>
        <a:xfrm>
          <a:off x="0" y="4194810"/>
          <a:ext cx="1317852" cy="1048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Resilience a copingové strategie u dětí v náhradní rodinné péči</a:t>
          </a:r>
          <a:endParaRPr lang="en-US" sz="1300" kern="1200"/>
        </a:p>
      </dsp:txBody>
      <dsp:txXfrm>
        <a:off x="0" y="4194810"/>
        <a:ext cx="1317852" cy="1048542"/>
      </dsp:txXfrm>
    </dsp:sp>
    <dsp:sp modelId="{0240F284-07A6-46A0-BAE3-9242465E8411}">
      <dsp:nvSpPr>
        <dsp:cNvPr id="0" name=""/>
        <dsp:cNvSpPr/>
      </dsp:nvSpPr>
      <dsp:spPr>
        <a:xfrm>
          <a:off x="1416690" y="4242424"/>
          <a:ext cx="5172569" cy="952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Výzkum by se mohl soustředit na zjištění, jaké faktory a strategie přispívají k psychické odolnosti (</a:t>
          </a:r>
          <a:r>
            <a:rPr lang="cs-CZ" sz="1500" kern="1200" dirty="0" smtClean="0"/>
            <a:t>resilienci) </a:t>
          </a:r>
          <a:r>
            <a:rPr lang="cs-CZ" sz="1500" kern="1200" dirty="0"/>
            <a:t>dětí v náhradní rodinné péči.</a:t>
          </a:r>
          <a:endParaRPr lang="en-US" sz="1500" kern="1200" dirty="0"/>
        </a:p>
      </dsp:txBody>
      <dsp:txXfrm>
        <a:off x="1416690" y="4242424"/>
        <a:ext cx="5172569" cy="952289"/>
      </dsp:txXfrm>
    </dsp:sp>
    <dsp:sp modelId="{14D1044C-8526-4088-9141-2D52A1650C98}">
      <dsp:nvSpPr>
        <dsp:cNvPr id="0" name=""/>
        <dsp:cNvSpPr/>
      </dsp:nvSpPr>
      <dsp:spPr>
        <a:xfrm>
          <a:off x="1317852" y="5194714"/>
          <a:ext cx="52714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14.2.2024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ucnmuni-my.sharepoint.com/:x:/g/personal/17824_muni_cz/ETl3VpAUbb1BlmWLCO_oYzEBnlqizACEdV0j5Xkck_nNxA?e=Jx5ETf" TargetMode="External"/><Relationship Id="rId2" Type="http://schemas.openxmlformats.org/officeDocument/2006/relationships/hyperlink" Target="https://is.muni.cz/auth/el/fss/podzim2023/SPRn8898/op/Metodologie_sylabus_bc_mgr_podzim23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small" dirty="0">
                <a:solidFill>
                  <a:srgbClr val="1F4E79"/>
                </a:solidFill>
                <a:ea typeface="+mj-lt"/>
                <a:cs typeface="+mj-lt"/>
              </a:rPr>
              <a:t>Metodologie </a:t>
            </a:r>
            <a:r>
              <a:rPr lang="cs-CZ" cap="small" dirty="0" smtClean="0">
                <a:solidFill>
                  <a:srgbClr val="1F4E79"/>
                </a:solidFill>
                <a:ea typeface="+mj-lt"/>
                <a:cs typeface="+mj-lt"/>
              </a:rPr>
              <a:t>diplomové </a:t>
            </a:r>
            <a:r>
              <a:rPr lang="cs-CZ" cap="small" dirty="0">
                <a:solidFill>
                  <a:srgbClr val="1F4E79"/>
                </a:solidFill>
                <a:ea typeface="+mj-lt"/>
                <a:cs typeface="+mj-lt"/>
              </a:rPr>
              <a:t>práce</a:t>
            </a:r>
            <a:endParaRPr lang="cs-CZ" dirty="0"/>
          </a:p>
          <a:p>
            <a:r>
              <a:rPr lang="cs-CZ" sz="1400" cap="small" dirty="0">
                <a:solidFill>
                  <a:srgbClr val="1F4E79"/>
                </a:solidFill>
              </a:rPr>
              <a:t>semestr </a:t>
            </a:r>
            <a:r>
              <a:rPr lang="cs-CZ" sz="1400" cap="small" dirty="0" smtClean="0">
                <a:solidFill>
                  <a:srgbClr val="1F4E79"/>
                </a:solidFill>
              </a:rPr>
              <a:t>jaro 2024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Uvedení do tvorby závěrečné práce na KSPSP FSS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02F0BA4-6070-AFE2-DE57-FA0F661B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Cvičení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C9B400D-6A8E-5AD3-644C-32EF4D16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Navrhněte alespoň TŘI možná témata DP</a:t>
            </a:r>
          </a:p>
          <a:p>
            <a:r>
              <a:rPr lang="cs-CZ" dirty="0">
                <a:cs typeface="Calibri"/>
              </a:rPr>
              <a:t>Pro každé stručně vysvětlete:</a:t>
            </a:r>
          </a:p>
          <a:p>
            <a:pPr lvl="1">
              <a:lnSpc>
                <a:spcPct val="70000"/>
              </a:lnSpc>
            </a:pPr>
            <a:r>
              <a:rPr lang="cs-CZ" dirty="0">
                <a:cs typeface="Calibri"/>
              </a:rPr>
              <a:t>Osobní zájem</a:t>
            </a:r>
          </a:p>
          <a:p>
            <a:pPr lvl="1">
              <a:lnSpc>
                <a:spcPct val="70000"/>
              </a:lnSpc>
            </a:pPr>
            <a:r>
              <a:rPr lang="cs-CZ" dirty="0">
                <a:cs typeface="Calibri"/>
              </a:rPr>
              <a:t>Relevance a aktuálnost</a:t>
            </a:r>
          </a:p>
          <a:p>
            <a:pPr lvl="1">
              <a:lnSpc>
                <a:spcPct val="70000"/>
              </a:lnSpc>
            </a:pPr>
            <a:r>
              <a:rPr lang="cs-CZ" dirty="0">
                <a:cs typeface="Calibri"/>
              </a:rPr>
              <a:t>Dostupnost zdrojů</a:t>
            </a:r>
          </a:p>
          <a:p>
            <a:pPr lvl="1">
              <a:lnSpc>
                <a:spcPct val="70000"/>
              </a:lnSpc>
            </a:pPr>
            <a:r>
              <a:rPr lang="cs-CZ" dirty="0">
                <a:cs typeface="Calibri"/>
              </a:rPr>
              <a:t>Proveditelnost</a:t>
            </a:r>
          </a:p>
          <a:p>
            <a:pPr lvl="1">
              <a:lnSpc>
                <a:spcPct val="70000"/>
              </a:lnSpc>
            </a:pPr>
            <a:r>
              <a:rPr lang="cs-CZ" dirty="0">
                <a:cs typeface="Calibri"/>
              </a:rPr>
              <a:t>Originalita</a:t>
            </a:r>
          </a:p>
          <a:p>
            <a:pPr lvl="1">
              <a:lnSpc>
                <a:spcPct val="70000"/>
              </a:lnSpc>
            </a:pPr>
            <a:r>
              <a:rPr lang="cs-CZ" dirty="0" err="1">
                <a:cs typeface="Calibri"/>
              </a:rPr>
              <a:t>Interdisciplinárnost</a:t>
            </a:r>
          </a:p>
          <a:p>
            <a:pPr lvl="1">
              <a:lnSpc>
                <a:spcPct val="70000"/>
              </a:lnSpc>
            </a:pPr>
            <a:r>
              <a:rPr lang="cs-CZ" dirty="0">
                <a:cs typeface="Calibri"/>
              </a:rPr>
              <a:t>Návaznost na vlastní praxi</a:t>
            </a:r>
          </a:p>
          <a:p>
            <a:pPr lvl="1">
              <a:lnSpc>
                <a:spcPct val="70000"/>
              </a:lnSpc>
            </a:pPr>
            <a:endParaRPr lang="cs-CZ" dirty="0">
              <a:cs typeface="Calibri"/>
            </a:endParaRPr>
          </a:p>
          <a:p>
            <a:pPr lvl="1">
              <a:lnSpc>
                <a:spcPct val="70000"/>
              </a:lnSpc>
            </a:pPr>
            <a:endParaRPr lang="cs-CZ" dirty="0">
              <a:cs typeface="Calibri"/>
            </a:endParaRPr>
          </a:p>
          <a:p>
            <a:pPr lvl="1">
              <a:lnSpc>
                <a:spcPct val="70000"/>
              </a:lnSpc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827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4E99C7E-4F11-A1B9-CE32-65447811F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Vyhledání školitele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715A838-B2FB-561E-C26A-883E5B500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cs typeface="Calibri"/>
              </a:rPr>
              <a:t>Sehnat správného vedoucího někdy může být větší oříšek, než se na první pohled </a:t>
            </a:r>
            <a:r>
              <a:rPr lang="cs-CZ" dirty="0" smtClean="0">
                <a:cs typeface="Calibri"/>
              </a:rPr>
              <a:t>zdá. </a:t>
            </a:r>
            <a:endParaRPr lang="cs-CZ" dirty="0">
              <a:cs typeface="Calibri"/>
            </a:endParaRPr>
          </a:p>
          <a:p>
            <a:r>
              <a:rPr lang="cs-CZ" dirty="0" smtClean="0">
                <a:cs typeface="Calibri"/>
              </a:rPr>
              <a:t>Na stránkách katedry </a:t>
            </a:r>
            <a:r>
              <a:rPr lang="cs-CZ" dirty="0">
                <a:cs typeface="Calibri"/>
              </a:rPr>
              <a:t>se nachází seznam potenciálních vedoucích bakalářské či diplomové práce. </a:t>
            </a:r>
          </a:p>
          <a:p>
            <a:r>
              <a:rPr lang="cs-CZ" dirty="0">
                <a:cs typeface="Calibri"/>
              </a:rPr>
              <a:t>Pro bližší informace navštivte profily jednotlivých vyučujících v informačním systému, kde je k nalezení seznam prací, které v minulosti vedli, publikace a obory, které vystudovali. </a:t>
            </a:r>
          </a:p>
          <a:p>
            <a:r>
              <a:rPr lang="cs-CZ" dirty="0">
                <a:cs typeface="Calibri"/>
              </a:rPr>
              <a:t>Z toho pak můžete jednoduše odvodit, jestli se na vedení vaší práce hodí, a jestli na to má potřebné znalosti. </a:t>
            </a:r>
          </a:p>
          <a:p>
            <a:r>
              <a:rPr lang="cs-CZ" dirty="0">
                <a:cs typeface="Calibri"/>
              </a:rPr>
              <a:t>Poté už stačí pouze rozkliknout jeho/její e-mail, nastínit </a:t>
            </a:r>
            <a:r>
              <a:rPr lang="cs-CZ" dirty="0" smtClean="0">
                <a:cs typeface="Calibri"/>
              </a:rPr>
              <a:t>vaši </a:t>
            </a:r>
            <a:r>
              <a:rPr lang="cs-CZ" dirty="0">
                <a:cs typeface="Calibri"/>
              </a:rPr>
              <a:t>vizi a </a:t>
            </a:r>
            <a:r>
              <a:rPr lang="cs-CZ" dirty="0" smtClean="0">
                <a:cs typeface="Calibri"/>
              </a:rPr>
              <a:t>slušně </a:t>
            </a:r>
            <a:r>
              <a:rPr lang="cs-CZ" dirty="0">
                <a:cs typeface="Calibri"/>
              </a:rPr>
              <a:t>požádat o konzultaci. </a:t>
            </a:r>
          </a:p>
          <a:p>
            <a:r>
              <a:rPr lang="cs-CZ" dirty="0">
                <a:cs typeface="Calibri"/>
              </a:rPr>
              <a:t>S oslovováním potenciálního vedoucího rozhodně neotálejte. Dostatečným časový předstih se vám v budoucnu může hodit.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205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AD11BD1-7C9F-9983-C036-4E7F1A2D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Školitelé a jejich obvyklá témata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2288D82-B747-6E13-E665-44B2DD145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 smtClean="0"/>
              <a:t>Viz úvod interaktivní osnovy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806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00EDD19-6802-4EC3-95CE-CFFAB042CF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86CA90B-0495-DF31-3307-CDE1441F1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>
                <a:cs typeface="Calibri Light"/>
              </a:rPr>
              <a:t>Tvorba projektu DP</a:t>
            </a:r>
            <a:endParaRPr lang="cs-CZ" sz="5400"/>
          </a:p>
        </p:txBody>
      </p:sp>
      <p:sp>
        <p:nvSpPr>
          <p:cNvPr id="10" name="sketch line">
            <a:extLst>
              <a:ext uri="{FF2B5EF4-FFF2-40B4-BE49-F238E27FC236}">
                <a16:creationId xmlns="" xmlns:a16="http://schemas.microsoft.com/office/drawing/2014/main" id="{DB17E863-922E-4C26-BD64-E8FD41D286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330627-9612-595C-CA5B-9837D3E39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1400">
                <a:cs typeface="Calibri"/>
              </a:rPr>
              <a:t>Úvod - vysvětlení výzkumného problému, který chce student ve své práci řešit </a:t>
            </a:r>
          </a:p>
          <a:p>
            <a:r>
              <a:rPr lang="cs-CZ" sz="1400">
                <a:cs typeface="Calibri"/>
              </a:rPr>
              <a:t>Vysvětlení účelu závěrečné/diplomové práce a toho, čeho chce dosáhnout</a:t>
            </a:r>
            <a:endParaRPr lang="cs-CZ" sz="1400"/>
          </a:p>
          <a:p>
            <a:r>
              <a:rPr lang="cs-CZ" sz="1400">
                <a:cs typeface="Calibri"/>
              </a:rPr>
              <a:t>Popis kontextu na základě reflexe odborné literatury (včetně odkazování)</a:t>
            </a:r>
            <a:endParaRPr lang="cs-CZ" sz="1400"/>
          </a:p>
          <a:p>
            <a:r>
              <a:rPr lang="cs-CZ" sz="1400">
                <a:cs typeface="Calibri"/>
              </a:rPr>
              <a:t>Hlavní výzkumná otázka</a:t>
            </a:r>
            <a:endParaRPr lang="cs-CZ" sz="1400"/>
          </a:p>
          <a:p>
            <a:r>
              <a:rPr lang="cs-CZ" sz="1400">
                <a:cs typeface="Calibri"/>
              </a:rPr>
              <a:t>Předpokládaná osnova práce (obsah)</a:t>
            </a:r>
            <a:endParaRPr lang="cs-CZ" sz="1400"/>
          </a:p>
          <a:p>
            <a:r>
              <a:rPr lang="cs-CZ" sz="1400">
                <a:cs typeface="Calibri"/>
              </a:rPr>
              <a:t>Metodologie:</a:t>
            </a:r>
            <a:endParaRPr lang="cs-CZ" sz="1400"/>
          </a:p>
          <a:p>
            <a:pPr lvl="1"/>
            <a:r>
              <a:rPr lang="cs-CZ" sz="1400">
                <a:cs typeface="Calibri"/>
              </a:rPr>
              <a:t>Výzkumný design - popis, jak bude výzkum prováděn</a:t>
            </a:r>
          </a:p>
          <a:p>
            <a:pPr lvl="1"/>
            <a:r>
              <a:rPr lang="cs-CZ" sz="1400">
                <a:cs typeface="Calibri"/>
              </a:rPr>
              <a:t>Vzorek - popis účastníků, jejich výběrový proces a zdůvodnění jejich výběru</a:t>
            </a:r>
          </a:p>
          <a:p>
            <a:pPr lvl="1"/>
            <a:r>
              <a:rPr lang="cs-CZ" sz="1400">
                <a:cs typeface="Calibri"/>
              </a:rPr>
              <a:t>Metody sběru dat - volba a zdůvodnění nástrojů a technik, jako jsou rozhovory, skupinové diskuse, pozorování atd.</a:t>
            </a:r>
          </a:p>
          <a:p>
            <a:pPr lvl="1"/>
            <a:r>
              <a:rPr lang="cs-CZ" sz="1400">
                <a:cs typeface="Calibri"/>
              </a:rPr>
              <a:t>Postupy analýzy dat - vysvětlení, jak budou analyzována shromážděná data.</a:t>
            </a:r>
          </a:p>
          <a:p>
            <a:r>
              <a:rPr lang="cs-CZ" sz="1400">
                <a:cs typeface="Calibri"/>
              </a:rPr>
              <a:t>Etické aspekty - diskuze o etických otázkách a jak budou řešeny.</a:t>
            </a:r>
            <a:endParaRPr lang="cs-CZ" sz="1400"/>
          </a:p>
          <a:p>
            <a:r>
              <a:rPr lang="cs-CZ" sz="1400">
                <a:cs typeface="Calibri"/>
              </a:rPr>
              <a:t>Limity studie: Možné slabiny studie.</a:t>
            </a:r>
            <a:endParaRPr lang="cs-CZ" sz="1400"/>
          </a:p>
          <a:p>
            <a:r>
              <a:rPr lang="cs-CZ" sz="1400">
                <a:cs typeface="Calibri"/>
              </a:rPr>
              <a:t>Časový plán</a:t>
            </a:r>
            <a:endParaRPr lang="cs-CZ" sz="1400"/>
          </a:p>
          <a:p>
            <a:r>
              <a:rPr lang="cs-CZ" sz="1400">
                <a:cs typeface="Calibri"/>
              </a:rPr>
              <a:t>Bibliografie tématu závěrečné/diplomové práce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405566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475D8D-1A3C-C999-6323-58654EC5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Zadání tématu DP do 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5A87FFB-2BCD-A5F7-EBEF-2BE80A5EE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Obsahuje shrnutí klíčových parametrů projektu diplomové práce a jejich stručné zdůvodnění:</a:t>
            </a:r>
          </a:p>
          <a:p>
            <a:pPr lvl="1"/>
            <a:r>
              <a:rPr lang="cs-CZ" dirty="0">
                <a:latin typeface="Calibri"/>
                <a:cs typeface="Calibri"/>
              </a:rPr>
              <a:t>Zkoumaný problém a očekávaný přínos </a:t>
            </a:r>
          </a:p>
          <a:p>
            <a:pPr lvl="1"/>
            <a:r>
              <a:rPr lang="cs-CZ" dirty="0">
                <a:latin typeface="Calibri"/>
                <a:cs typeface="Calibri"/>
              </a:rPr>
              <a:t>Hlavní výzkumná otázka </a:t>
            </a:r>
          </a:p>
          <a:p>
            <a:pPr lvl="1"/>
            <a:r>
              <a:rPr lang="cs-CZ" dirty="0">
                <a:latin typeface="Calibri"/>
                <a:cs typeface="Calibri"/>
              </a:rPr>
              <a:t>Klíčové teoretické zdroje </a:t>
            </a:r>
          </a:p>
          <a:p>
            <a:pPr lvl="1"/>
            <a:r>
              <a:rPr lang="cs-CZ" dirty="0">
                <a:latin typeface="Calibri"/>
                <a:cs typeface="Calibri"/>
              </a:rPr>
              <a:t>Metodologie </a:t>
            </a:r>
          </a:p>
          <a:p>
            <a:pPr lvl="1"/>
            <a:endParaRPr lang="cs-CZ" dirty="0">
              <a:latin typeface="Calibri"/>
              <a:cs typeface="Calibri"/>
            </a:endParaRPr>
          </a:p>
          <a:p>
            <a:pPr lvl="1"/>
            <a:r>
              <a:rPr lang="cs-CZ" dirty="0" err="1">
                <a:latin typeface="Calibri"/>
                <a:cs typeface="Calibri"/>
              </a:rPr>
              <a:t>CCa</a:t>
            </a:r>
            <a:r>
              <a:rPr lang="cs-CZ" dirty="0">
                <a:latin typeface="Calibri"/>
                <a:cs typeface="Calibri"/>
              </a:rPr>
              <a:t> 450-600 slov</a:t>
            </a:r>
          </a:p>
        </p:txBody>
      </p:sp>
    </p:spTree>
    <p:extLst>
      <p:ext uri="{BB962C8B-B14F-4D97-AF65-F5344CB8AC3E}">
        <p14:creationId xmlns:p14="http://schemas.microsoft.com/office/powerpoint/2010/main" val="387340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DB68EC-7F44-BACC-AF1B-34453AA34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27145" cy="621291"/>
          </a:xfrm>
        </p:spPr>
        <p:txBody>
          <a:bodyPr>
            <a:normAutofit fontScale="90000"/>
          </a:bodyPr>
          <a:lstStyle/>
          <a:p>
            <a:r>
              <a:rPr lang="cs-CZ" dirty="0">
                <a:cs typeface="Calibri Light"/>
              </a:rPr>
              <a:t>Úkoly v rámci tohoto kurzu</a:t>
            </a:r>
            <a:endParaRPr 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="" xmlns:a16="http://schemas.microsoft.com/office/drawing/2014/main" id="{E21F07A8-BF2B-4CAF-307B-77684B19A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346730"/>
              </p:ext>
            </p:extLst>
          </p:nvPr>
        </p:nvGraphicFramePr>
        <p:xfrm>
          <a:off x="919018" y="1040534"/>
          <a:ext cx="10515597" cy="576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358">
                  <a:extLst>
                    <a:ext uri="{9D8B030D-6E8A-4147-A177-3AD203B41FA5}">
                      <a16:colId xmlns="" xmlns:a16="http://schemas.microsoft.com/office/drawing/2014/main" val="1911220313"/>
                    </a:ext>
                  </a:extLst>
                </a:gridCol>
                <a:gridCol w="1683014">
                  <a:extLst>
                    <a:ext uri="{9D8B030D-6E8A-4147-A177-3AD203B41FA5}">
                      <a16:colId xmlns="" xmlns:a16="http://schemas.microsoft.com/office/drawing/2014/main" val="1303246220"/>
                    </a:ext>
                  </a:extLst>
                </a:gridCol>
                <a:gridCol w="1528737">
                  <a:extLst>
                    <a:ext uri="{9D8B030D-6E8A-4147-A177-3AD203B41FA5}">
                      <a16:colId xmlns="" xmlns:a16="http://schemas.microsoft.com/office/drawing/2014/main" val="3834327871"/>
                    </a:ext>
                  </a:extLst>
                </a:gridCol>
                <a:gridCol w="3364949">
                  <a:extLst>
                    <a:ext uri="{9D8B030D-6E8A-4147-A177-3AD203B41FA5}">
                      <a16:colId xmlns="" xmlns:a16="http://schemas.microsoft.com/office/drawing/2014/main" val="365405769"/>
                    </a:ext>
                  </a:extLst>
                </a:gridCol>
                <a:gridCol w="1375539">
                  <a:extLst>
                    <a:ext uri="{9D8B030D-6E8A-4147-A177-3AD203B41FA5}">
                      <a16:colId xmlns="" xmlns:a16="http://schemas.microsoft.com/office/drawing/2014/main" val="2696617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úkol 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(upřesnění viz níže)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konzultace  </a:t>
                      </a:r>
                      <a:endParaRPr lang="cs-CZ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kdo rozhoduje </a:t>
                      </a:r>
                      <a:endParaRPr lang="cs-CZ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způsob odevzdání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způsob hodnocení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54465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1/ Účast na semináři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učitel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učitel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aktivní přístup studenta v průběhu celého semináře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ne</a:t>
                      </a:r>
                      <a:r>
                        <a:rPr lang="cs-CZ" b="1" dirty="0">
                          <a:effectLst/>
                        </a:rPr>
                        <a:t>/přítomen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endParaRPr lang="cs-CZ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3067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2/ Volba a formulace tématu + nalezení školitele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diskuse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dohoda studenta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  <a:effectLst/>
                        </a:rPr>
                        <a:t>do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22.3</a:t>
                      </a:r>
                      <a:r>
                        <a:rPr lang="cs-CZ" dirty="0">
                          <a:solidFill>
                            <a:srgbClr val="FF0000"/>
                          </a:solidFill>
                          <a:effectLst/>
                        </a:rPr>
                        <a:t>.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24 </a:t>
                      </a:r>
                      <a:r>
                        <a:rPr lang="cs-CZ" dirty="0">
                          <a:effectLst/>
                        </a:rPr>
                        <a:t>vložit do sdílené tabulky uvedené v organizačních pokynech ve studijních materiálech 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ne/</a:t>
                      </a:r>
                      <a:r>
                        <a:rPr lang="cs-CZ" b="1" dirty="0">
                          <a:effectLst/>
                        </a:rPr>
                        <a:t>dodáno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11092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3/ Reflexe východisek a formulace Projektu</a:t>
                      </a:r>
                      <a:r>
                        <a:rPr lang="cs-CZ" dirty="0">
                          <a:effectLst/>
                        </a:rPr>
                        <a:t> DP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písemná či osobní konzultace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školitel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vložit do odevzdávárny v </a:t>
                      </a:r>
                      <a:r>
                        <a:rPr lang="cs-CZ" dirty="0" err="1">
                          <a:effectLst/>
                        </a:rPr>
                        <a:t>ISu</a:t>
                      </a:r>
                      <a:r>
                        <a:rPr lang="cs-CZ" dirty="0">
                          <a:effectLst/>
                        </a:rPr>
                        <a:t> v termínu dohodnutém se školitelem</a:t>
                      </a:r>
                    </a:p>
                    <a:p>
                      <a:r>
                        <a:rPr lang="cs-CZ" dirty="0">
                          <a:solidFill>
                            <a:srgbClr val="FF0000"/>
                          </a:solidFill>
                          <a:effectLst/>
                        </a:rPr>
                        <a:t>Doporučeno do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30.4.24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ne/</a:t>
                      </a:r>
                      <a:r>
                        <a:rPr lang="cs-CZ" b="1" dirty="0">
                          <a:effectLst/>
                        </a:rPr>
                        <a:t>přijato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2022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4/ F</a:t>
                      </a:r>
                      <a:r>
                        <a:rPr lang="cs-CZ" b="1" dirty="0">
                          <a:effectLst/>
                        </a:rPr>
                        <a:t>ormulace Zadání max.</a:t>
                      </a:r>
                      <a:r>
                        <a:rPr lang="cs-CZ" dirty="0">
                          <a:effectLst/>
                        </a:rPr>
                        <a:t> 1 strana, (velikost písma 12, řádkování 1,15)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písemná či osobní konzultace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dohoda studenta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vložit do odevzdávárny v ISU v termínu dohodnutém se školitelem</a:t>
                      </a:r>
                      <a:r>
                        <a:rPr lang="cs-CZ" dirty="0">
                          <a:solidFill>
                            <a:srgbClr val="ED7D31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cs-CZ" dirty="0">
                          <a:solidFill>
                            <a:srgbClr val="FF0000"/>
                          </a:solidFill>
                          <a:effectLst/>
                        </a:rPr>
                        <a:t>Doporučeno do: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17.5.24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ne/</a:t>
                      </a:r>
                      <a:r>
                        <a:rPr lang="cs-CZ" b="1" dirty="0">
                          <a:effectLst/>
                        </a:rPr>
                        <a:t>přijato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27990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5/ </a:t>
                      </a:r>
                      <a:r>
                        <a:rPr lang="cs-CZ" dirty="0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ložení oficiálního zadání do </a:t>
                      </a:r>
                      <a:r>
                        <a:rPr lang="cs-CZ" b="1" err="1">
                          <a:solidFill>
                            <a:srgbClr val="FF0000"/>
                          </a:solidFill>
                          <a:effectLst/>
                        </a:rPr>
                        <a:t>ISu</a:t>
                      </a:r>
                      <a:endParaRPr lang="cs-CZ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diskuse studenta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student se školitelem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školitel vloží přijaté Zadání do ISU včetně přesného znění tématu v českém/a anglickém znění </a:t>
                      </a:r>
                    </a:p>
                    <a:p>
                      <a:r>
                        <a:rPr lang="cs-CZ" dirty="0">
                          <a:solidFill>
                            <a:srgbClr val="FF0000"/>
                          </a:solidFill>
                          <a:effectLst/>
                        </a:rPr>
                        <a:t>Doporučeno do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effectLst/>
                        </a:rPr>
                        <a:t>28.6.24</a:t>
                      </a:r>
                      <a:endParaRPr lang="cs-CZ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ne/</a:t>
                      </a:r>
                      <a:r>
                        <a:rPr lang="cs-CZ" b="1" dirty="0">
                          <a:effectLst/>
                        </a:rPr>
                        <a:t>vloženo -zápočet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0946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691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A1C19F9-515C-5907-B4D3-E8F362BD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Proces konzultace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C088902-7C9E-E990-C85D-DEA0892B3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Pravidelně</a:t>
            </a:r>
          </a:p>
          <a:p>
            <a:r>
              <a:rPr lang="cs-CZ" dirty="0">
                <a:cs typeface="Calibri"/>
              </a:rPr>
              <a:t>Připraven</a:t>
            </a:r>
          </a:p>
          <a:p>
            <a:r>
              <a:rPr lang="cs-CZ" dirty="0">
                <a:cs typeface="Calibri"/>
              </a:rPr>
              <a:t>Dle domluvy se školitelem </a:t>
            </a:r>
          </a:p>
          <a:p>
            <a:r>
              <a:rPr lang="cs-CZ" dirty="0">
                <a:cs typeface="Calibri"/>
              </a:rPr>
              <a:t>V </a:t>
            </a:r>
            <a:r>
              <a:rPr lang="cs-CZ" dirty="0" smtClean="0">
                <a:cs typeface="Calibri"/>
              </a:rPr>
              <a:t>ISU </a:t>
            </a:r>
            <a:r>
              <a:rPr lang="cs-CZ" dirty="0">
                <a:cs typeface="Calibri"/>
              </a:rPr>
              <a:t>jsou konzultační hodiny.</a:t>
            </a:r>
          </a:p>
        </p:txBody>
      </p:sp>
    </p:spTree>
    <p:extLst>
      <p:ext uri="{BB962C8B-B14F-4D97-AF65-F5344CB8AC3E}">
        <p14:creationId xmlns:p14="http://schemas.microsoft.com/office/powerpoint/2010/main" val="452027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E04D060-D89A-1AF0-E15C-1C7A9660F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Pravidla akad. psaní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034E90A-324D-2DB2-9BEB-CECF9CA0D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ea typeface="+mn-lt"/>
                <a:cs typeface="+mn-lt"/>
              </a:rPr>
              <a:t>Měli byste se vyhnout nespisovným výrazům, hovorovému jazyku, ale také subjektivního úhlu pohledu. Neměli byste používat žádné emocionálně zabarvené </a:t>
            </a:r>
            <a:r>
              <a:rPr lang="cs-CZ" dirty="0" smtClean="0">
                <a:solidFill>
                  <a:srgbClr val="000000"/>
                </a:solidFill>
                <a:ea typeface="+mn-lt"/>
                <a:cs typeface="+mn-lt"/>
              </a:rPr>
              <a:t>výrazy a </a:t>
            </a:r>
            <a:r>
              <a:rPr lang="cs-CZ" dirty="0">
                <a:solidFill>
                  <a:srgbClr val="000000"/>
                </a:solidFill>
                <a:ea typeface="+mn-lt"/>
                <a:cs typeface="+mn-lt"/>
              </a:rPr>
              <a:t>práci založit na vlastním postoji. To ale neznamená, že byste si na téma nemohli vytvořit vlastní názor a do práce ho promítnout. Musíte ho však podložit relevantními argumenty a literaturou. Akademická práce zkrátka není novinářský článek ani úvaha. Pokud si nejste jistí, jak na to, není od věci, si před psaním </a:t>
            </a:r>
            <a:r>
              <a:rPr lang="cs-CZ" dirty="0" smtClean="0">
                <a:solidFill>
                  <a:srgbClr val="000000"/>
                </a:solidFill>
                <a:ea typeface="+mn-lt"/>
                <a:cs typeface="+mn-lt"/>
              </a:rPr>
              <a:t>diplomky zapsat </a:t>
            </a:r>
            <a:r>
              <a:rPr lang="cs-CZ" dirty="0">
                <a:solidFill>
                  <a:srgbClr val="000000"/>
                </a:solidFill>
                <a:ea typeface="+mn-lt"/>
                <a:cs typeface="+mn-lt"/>
              </a:rPr>
              <a:t>nějaké akademicky zaměřené kurzy, kde si psaní </a:t>
            </a:r>
            <a:r>
              <a:rPr lang="cs-CZ" dirty="0" smtClean="0">
                <a:solidFill>
                  <a:srgbClr val="000000"/>
                </a:solidFill>
                <a:ea typeface="+mn-lt"/>
                <a:cs typeface="+mn-lt"/>
              </a:rPr>
              <a:t>vyzkoušíte </a:t>
            </a:r>
            <a:r>
              <a:rPr lang="cs-CZ" dirty="0">
                <a:solidFill>
                  <a:srgbClr val="000000"/>
                </a:solidFill>
                <a:ea typeface="+mn-lt"/>
                <a:cs typeface="+mn-lt"/>
              </a:rPr>
              <a:t>nanečisto.</a:t>
            </a:r>
          </a:p>
          <a:p>
            <a:r>
              <a:rPr lang="cs-CZ" dirty="0">
                <a:solidFill>
                  <a:srgbClr val="000000"/>
                </a:solidFill>
                <a:cs typeface="Calibri"/>
              </a:rPr>
              <a:t>APA nebo ČSN ISO 960.</a:t>
            </a:r>
          </a:p>
        </p:txBody>
      </p:sp>
    </p:spTree>
    <p:extLst>
      <p:ext uri="{BB962C8B-B14F-4D97-AF65-F5344CB8AC3E}">
        <p14:creationId xmlns:p14="http://schemas.microsoft.com/office/powerpoint/2010/main" val="4001762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9CCE86E-779C-B0A1-92A1-714CD155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Viz také následující dokumenty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727663C-2B09-5F86-7E86-06ECA4C4D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  <a:hlinkClick r:id="rId2"/>
              </a:rPr>
              <a:t>Sylabus</a:t>
            </a:r>
          </a:p>
          <a:p>
            <a:r>
              <a:rPr lang="cs-CZ" dirty="0">
                <a:cs typeface="Calibri"/>
                <a:hlinkClick r:id="rId3"/>
              </a:rPr>
              <a:t>Zde zapisujte téma a školitele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835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08D5CF-E9F0-5C2D-C67F-7D8E0151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Děkuji za pozornost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719CAE3-9CB2-0A44-730F-B1BB509AC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1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65A856-7FC6-9260-EFCD-AE889ADA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Diplomová práce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6A3C85A-7FE7-9407-B9A0-25AEE373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>
                <a:ea typeface="+mn-lt"/>
                <a:cs typeface="+mn-lt"/>
              </a:rPr>
              <a:t>Závěrečná práce</a:t>
            </a:r>
            <a:r>
              <a:rPr lang="cs-CZ" dirty="0">
                <a:ea typeface="+mn-lt"/>
                <a:cs typeface="+mn-lt"/>
              </a:rPr>
              <a:t> je společně se </a:t>
            </a:r>
            <a:r>
              <a:rPr lang="cs-CZ" b="1" dirty="0">
                <a:ea typeface="+mn-lt"/>
                <a:cs typeface="+mn-lt"/>
              </a:rPr>
              <a:t>státními zkouškami</a:t>
            </a:r>
            <a:r>
              <a:rPr lang="cs-CZ" dirty="0">
                <a:ea typeface="+mn-lt"/>
                <a:cs typeface="+mn-lt"/>
              </a:rPr>
              <a:t> bezpochyby jednou z největších výzev, která čeká každého vysokoškoláka při honbě za titulem. 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Zatímco recept na státnice je poměrně jasný, bakalářská práce či magisterská v sobě může skrývat spoustu překážek. </a:t>
            </a:r>
          </a:p>
          <a:p>
            <a:r>
              <a:rPr lang="cs-CZ" dirty="0">
                <a:ea typeface="+mn-lt"/>
                <a:cs typeface="+mn-lt"/>
              </a:rPr>
              <a:t>Není však třeba věšet hlavu, s naším </a:t>
            </a:r>
            <a:r>
              <a:rPr lang="cs-CZ" b="1" dirty="0">
                <a:ea typeface="+mn-lt"/>
                <a:cs typeface="+mn-lt"/>
              </a:rPr>
              <a:t>návodem se v psaní neztratíte.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r>
              <a:rPr lang="cs-CZ" dirty="0">
                <a:ea typeface="+mn-lt"/>
                <a:cs typeface="+mn-lt"/>
              </a:rPr>
              <a:t>Jak si s ní poradit, na co se připravit, co nepodcenit, a čemu se vyhnout obloukem? To všechno se dozvíte v </a:t>
            </a:r>
            <a:r>
              <a:rPr lang="cs-CZ" dirty="0" smtClean="0">
                <a:ea typeface="+mn-lt"/>
                <a:cs typeface="+mn-lt"/>
              </a:rPr>
              <a:t>následující prezentaci.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338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56E9B3E6-E277-4D68-BA48-9CB43FFBD6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AE1C45F0-260A-458C-96ED-C1F6D21512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A6604B49-AD5C-4590-B051-06C8222ECD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743ECCAF-29C5-4537-947C-7EA1292463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ED49787B-8DE6-4467-AD0A-8DECC6E0C2D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D5B0017B-2ECA-49AF-B397-DC140825DF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5B8119-0EDF-F263-9550-F9707427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>
                <a:cs typeface="Calibri Light"/>
              </a:rPr>
              <a:t>Logika doprovodných předmětů</a:t>
            </a:r>
            <a:endParaRPr lang="cs-CZ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6CF1BAF6-AD41-4082-B212-8A1F9A2E87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E3B3DF85-361D-AF99-3680-DD3718D648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881127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123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79DF1B0-AD68-2386-759D-56261189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Role jednotlivých předmětů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="" xmlns:a16="http://schemas.microsoft.com/office/drawing/2014/main" id="{23C92BB9-3481-C028-555B-33A6C9CF55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253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88" name="TextovéPole 1387">
            <a:extLst>
              <a:ext uri="{FF2B5EF4-FFF2-40B4-BE49-F238E27FC236}">
                <a16:creationId xmlns="" xmlns:a16="http://schemas.microsoft.com/office/drawing/2014/main" id="{AE568BB1-18B6-6C64-84A1-8DF04CE4F684}"/>
              </a:ext>
            </a:extLst>
          </p:cNvPr>
          <p:cNvSpPr txBox="1"/>
          <p:nvPr/>
        </p:nvSpPr>
        <p:spPr>
          <a:xfrm>
            <a:off x="1258685" y="2071254"/>
            <a:ext cx="24536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b="1" dirty="0">
                <a:cs typeface="Calibri"/>
              </a:rPr>
              <a:t>Délka: 1 semestr</a:t>
            </a:r>
          </a:p>
        </p:txBody>
      </p:sp>
      <p:sp>
        <p:nvSpPr>
          <p:cNvPr id="1389" name="TextovéPole 1388">
            <a:extLst>
              <a:ext uri="{FF2B5EF4-FFF2-40B4-BE49-F238E27FC236}">
                <a16:creationId xmlns="" xmlns:a16="http://schemas.microsoft.com/office/drawing/2014/main" id="{BF519F53-A836-09EE-663F-8DC96A4E1EF7}"/>
              </a:ext>
            </a:extLst>
          </p:cNvPr>
          <p:cNvSpPr txBox="1"/>
          <p:nvPr/>
        </p:nvSpPr>
        <p:spPr>
          <a:xfrm>
            <a:off x="4647275" y="2073794"/>
            <a:ext cx="24739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b="1" dirty="0">
                <a:cs typeface="Calibri"/>
              </a:rPr>
              <a:t>Délka: 1 semestr</a:t>
            </a:r>
            <a:endParaRPr lang="cs-CZ" b="1" dirty="0" err="1"/>
          </a:p>
        </p:txBody>
      </p:sp>
      <p:sp>
        <p:nvSpPr>
          <p:cNvPr id="1390" name="TextovéPole 1389">
            <a:extLst>
              <a:ext uri="{FF2B5EF4-FFF2-40B4-BE49-F238E27FC236}">
                <a16:creationId xmlns="" xmlns:a16="http://schemas.microsoft.com/office/drawing/2014/main" id="{29E8CA31-546A-6DE5-245E-CE48E7BB3C5A}"/>
              </a:ext>
            </a:extLst>
          </p:cNvPr>
          <p:cNvSpPr txBox="1"/>
          <p:nvPr/>
        </p:nvSpPr>
        <p:spPr>
          <a:xfrm>
            <a:off x="8107449" y="2182783"/>
            <a:ext cx="239683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b="1" dirty="0">
                <a:cs typeface="Calibri"/>
              </a:rPr>
              <a:t>Délka: 1 semestr</a:t>
            </a:r>
          </a:p>
          <a:p>
            <a:pPr algn="l"/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461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Slide background fill">
            <a:extLst>
              <a:ext uri="{FF2B5EF4-FFF2-40B4-BE49-F238E27FC236}">
                <a16:creationId xmlns="" xmlns:a16="http://schemas.microsoft.com/office/drawing/2014/main" id="{1D63C574-BFD2-41A1-A567-B0C3CC7FDD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Color 2">
            <a:extLst>
              <a:ext uri="{FF2B5EF4-FFF2-40B4-BE49-F238E27FC236}">
                <a16:creationId xmlns="" xmlns:a16="http://schemas.microsoft.com/office/drawing/2014/main" id="{E2A46BAB-8C31-42B2-90E8-B26DD3E81D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B3F7A3C7-0737-4E57-B30E-8EEFE638B4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28" name="Color">
              <a:extLst>
                <a:ext uri="{FF2B5EF4-FFF2-40B4-BE49-F238E27FC236}">
                  <a16:creationId xmlns="" xmlns:a16="http://schemas.microsoft.com/office/drawing/2014/main" id="{3BE6D516-DFC6-4698-B3F1-5F591C1130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Color">
              <a:extLst>
                <a:ext uri="{FF2B5EF4-FFF2-40B4-BE49-F238E27FC236}">
                  <a16:creationId xmlns="" xmlns:a16="http://schemas.microsoft.com/office/drawing/2014/main" id="{C2580FB0-D146-458C-AF1B-8E8BBF6BBA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43F5E015-E085-4624-B431-B424144486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4DDB60AE-8B9C-4BA0-93DC-F8C9EBF6D8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9F247760-BE07-41A2-969E-570081E655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57A70BD2-76FC-4BDD-9E64-3B93D5EF36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AADD9643-5489-42CB-9762-FBAC2AAE9F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09A2C16E-2745-4E3D-BECC-D66755221E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52E5A063-571D-4461-9869-B3E93F6E69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366019AD-E33B-4DBF-BAD3-AE36116031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1BBD03C-5030-6C63-802E-163CEA6E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cs-CZ" sz="4100">
                <a:solidFill>
                  <a:schemeClr val="bg1"/>
                </a:solidFill>
                <a:cs typeface="Calibri Light"/>
              </a:rPr>
              <a:t>Rozdělení zodpovědnosti </a:t>
            </a:r>
            <a:endParaRPr lang="cs-CZ" sz="4100">
              <a:solidFill>
                <a:schemeClr val="bg1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C49C379A-D3EA-9B5D-1A66-E70D8399E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895130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349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BF60900-AC71-C059-D91A-8B7207B29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  <a:cs typeface="Calibri Light"/>
              </a:rPr>
              <a:t>Cíle kurzu: Metodologie závěrečné práce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="" xmlns:a16="http://schemas.microsoft.com/office/drawing/2014/main" id="{B5DEF932-C55C-0B5A-AEE4-A90A6382F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91173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053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0EA64B2-8A89-9B05-9ACF-AB172099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Formulace tématu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F1D8488D-A58D-B29A-91A9-85611220B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615636"/>
              </p:ext>
            </p:extLst>
          </p:nvPr>
        </p:nvGraphicFramePr>
        <p:xfrm>
          <a:off x="919018" y="1687079"/>
          <a:ext cx="10515600" cy="4420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905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="" xmlns:a16="http://schemas.microsoft.com/office/drawing/2014/main" id="{44D65982-4F00-4330-8DAA-DE6A9E4D6D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lor Cover">
            <a:extLst>
              <a:ext uri="{FF2B5EF4-FFF2-40B4-BE49-F238E27FC236}">
                <a16:creationId xmlns="" xmlns:a16="http://schemas.microsoft.com/office/drawing/2014/main" id="{56AD21CA-472C-4EA1-A897-F639017AFE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B29A5F49-8CEE-44D2-A717-96965326A5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="" xmlns:a16="http://schemas.microsoft.com/office/drawing/2014/main" id="{A4758941-095E-4760-9F3E-0E9F079AA24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="" xmlns:a16="http://schemas.microsoft.com/office/drawing/2014/main" id="{9BA7B350-F1EB-47CD-8531-349F4BD68BE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43F5E015-E085-4624-B431-B424144486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4DDB60AE-8B9C-4BA0-93DC-F8C9EBF6D8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9F247760-BE07-41A2-969E-570081E655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57A70BD2-76FC-4BDD-9E64-3B93D5EF36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AADD9643-5489-42CB-9762-FBAC2AAE9F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09A2C16E-2745-4E3D-BECC-D66755221E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52E5A063-571D-4461-9869-B3E93F6E69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366019AD-E33B-4DBF-BAD3-AE36116031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EC3CB0C-DEFA-0260-C132-DC7B9DC06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r>
              <a:rPr lang="cs-CZ" sz="4800">
                <a:solidFill>
                  <a:schemeClr val="bg1"/>
                </a:solidFill>
                <a:cs typeface="Calibri Light"/>
              </a:rPr>
              <a:t>Příklady témat DPI: </a:t>
            </a:r>
            <a:endParaRPr lang="cs-CZ" sz="4800">
              <a:solidFill>
                <a:schemeClr val="bg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C05FE506-AB9A-470B-89C8-008269966F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15300" y="252484"/>
            <a:ext cx="6244113" cy="6244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7994A11-F3D3-DFB3-3155-39564D9F7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1584" y="540048"/>
            <a:ext cx="5652097" cy="56412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1700" dirty="0">
                <a:solidFill>
                  <a:schemeClr val="tx2"/>
                </a:solidFill>
                <a:cs typeface="Calibri"/>
              </a:rPr>
              <a:t>Vliv sociálních médií na duševní zdraví mladých lidí</a:t>
            </a:r>
          </a:p>
          <a:p>
            <a:pPr lvl="1"/>
            <a:r>
              <a:rPr lang="cs-CZ" sz="1700" dirty="0">
                <a:solidFill>
                  <a:schemeClr val="tx2"/>
                </a:solidFill>
                <a:cs typeface="Calibri"/>
              </a:rPr>
              <a:t>Toto téma by se mohlo zaměřit na to, jak sociální média ovlivňují duševní zdraví mladých lidí, zejména těch, kteří jsou v péči sociálních služeb. Můžete zkoumat, jak sociální pracovníci mohou používat sociální média jako nástroj pro </a:t>
            </a:r>
            <a:r>
              <a:rPr lang="cs-CZ" sz="1700" dirty="0" smtClean="0">
                <a:solidFill>
                  <a:schemeClr val="tx2"/>
                </a:solidFill>
                <a:cs typeface="Calibri"/>
              </a:rPr>
              <a:t>posouzení a </a:t>
            </a:r>
            <a:r>
              <a:rPr lang="cs-CZ" sz="1700" dirty="0">
                <a:solidFill>
                  <a:schemeClr val="tx2"/>
                </a:solidFill>
                <a:cs typeface="Calibri"/>
              </a:rPr>
              <a:t>intervenci.</a:t>
            </a:r>
          </a:p>
          <a:p>
            <a:r>
              <a:rPr lang="cs-CZ" sz="1700" dirty="0">
                <a:solidFill>
                  <a:schemeClr val="tx2"/>
                </a:solidFill>
                <a:cs typeface="Calibri"/>
              </a:rPr>
              <a:t>Účinnost různých modelů podpory pro osoby bez domova</a:t>
            </a:r>
            <a:endParaRPr lang="cs-CZ" sz="1700" dirty="0">
              <a:solidFill>
                <a:schemeClr val="tx2"/>
              </a:solidFill>
            </a:endParaRPr>
          </a:p>
          <a:p>
            <a:pPr lvl="1"/>
            <a:r>
              <a:rPr lang="cs-CZ" sz="1700" dirty="0">
                <a:solidFill>
                  <a:schemeClr val="tx2"/>
                </a:solidFill>
                <a:cs typeface="Calibri"/>
              </a:rPr>
              <a:t>Tento výzkum by se mohl zaměřit na srovnání různých přístupů k práci s lidmi bez domova, včetně "</a:t>
            </a:r>
            <a:r>
              <a:rPr lang="cs-CZ" sz="1700" dirty="0" err="1">
                <a:solidFill>
                  <a:schemeClr val="tx2"/>
                </a:solidFill>
                <a:cs typeface="Calibri"/>
              </a:rPr>
              <a:t>Housing</a:t>
            </a:r>
            <a:r>
              <a:rPr lang="cs-CZ" sz="1700" dirty="0">
                <a:solidFill>
                  <a:schemeClr val="tx2"/>
                </a:solidFill>
                <a:cs typeface="Calibri"/>
              </a:rPr>
              <a:t> </a:t>
            </a:r>
            <a:r>
              <a:rPr lang="cs-CZ" sz="1700" dirty="0" err="1">
                <a:solidFill>
                  <a:schemeClr val="tx2"/>
                </a:solidFill>
                <a:cs typeface="Calibri"/>
              </a:rPr>
              <a:t>First</a:t>
            </a:r>
            <a:r>
              <a:rPr lang="cs-CZ" sz="1700" dirty="0">
                <a:solidFill>
                  <a:schemeClr val="tx2"/>
                </a:solidFill>
                <a:cs typeface="Calibri"/>
              </a:rPr>
              <a:t>" modelu, terénní sociální práce, a dalších. Jaké jsou klady a zápory jednotlivých přístupů? Jak lze měřit jejich účinnost?</a:t>
            </a:r>
          </a:p>
          <a:p>
            <a:r>
              <a:rPr lang="cs-CZ" sz="1700" dirty="0">
                <a:solidFill>
                  <a:schemeClr val="tx2"/>
                </a:solidFill>
                <a:cs typeface="Calibri"/>
              </a:rPr>
              <a:t>Role sociálního pracovníka v procesu </a:t>
            </a:r>
            <a:r>
              <a:rPr lang="cs-CZ" sz="1700" dirty="0" err="1">
                <a:solidFill>
                  <a:schemeClr val="tx2"/>
                </a:solidFill>
                <a:cs typeface="Calibri"/>
              </a:rPr>
              <a:t>deinstitucionalizace</a:t>
            </a:r>
            <a:r>
              <a:rPr lang="cs-CZ" sz="1700" dirty="0">
                <a:solidFill>
                  <a:schemeClr val="tx2"/>
                </a:solidFill>
                <a:cs typeface="Calibri"/>
              </a:rPr>
              <a:t> psychiatrie</a:t>
            </a:r>
            <a:endParaRPr lang="cs-CZ" sz="1700" dirty="0">
              <a:solidFill>
                <a:schemeClr val="tx2"/>
              </a:solidFill>
            </a:endParaRPr>
          </a:p>
          <a:p>
            <a:pPr lvl="1"/>
            <a:r>
              <a:rPr lang="cs-CZ" sz="1700" dirty="0" err="1">
                <a:solidFill>
                  <a:schemeClr val="tx2"/>
                </a:solidFill>
                <a:cs typeface="Calibri"/>
              </a:rPr>
              <a:t>Deinstitucionalizace</a:t>
            </a:r>
            <a:r>
              <a:rPr lang="cs-CZ" sz="1700" dirty="0">
                <a:solidFill>
                  <a:schemeClr val="tx2"/>
                </a:solidFill>
                <a:cs typeface="Calibri"/>
              </a:rPr>
              <a:t> psychiatrie je aktuálním trendem v mnoha zemích, ale tento proces je často komplexní a náročný na zdroje. Jakou roli hrají sociální pracovníci v tomto procesu? Jak lze zabezpečit, aby byly potřeby pacientů správně identifikovány a zajištěny?</a:t>
            </a:r>
          </a:p>
          <a:p>
            <a:endParaRPr lang="cs-CZ" sz="1700" dirty="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2473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C5278130-DFE0-457B-8698-88DF69019D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2F99531B-1681-4D6E-BECB-18325B33A6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20344094-430A-400B-804B-910E696A1A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453C67DF-7782-4E57-AB9B-F1B4811AD8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5B8F689-5916-FA5A-FE2D-C15003280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Příklady témat DP II:</a:t>
            </a:r>
            <a:endParaRPr lang="cs-CZ"/>
          </a:p>
        </p:txBody>
      </p: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B03A5AE3-BD30-455C-842B-7626C8BEF0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2DBECAA5-1F2D-470D-875C-8F2C2CA3E5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E6E81002-0B20-E5C5-4347-E21508B252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23943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06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1097</Words>
  <Application>Microsoft Office PowerPoint</Application>
  <PresentationFormat>Širokoúhlá obrazovka</PresentationFormat>
  <Paragraphs>174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systému Office</vt:lpstr>
      <vt:lpstr>Metodologie diplomové práce semestr jaro 2024</vt:lpstr>
      <vt:lpstr>Diplomová práce </vt:lpstr>
      <vt:lpstr>Logika doprovodných předmětů</vt:lpstr>
      <vt:lpstr>Role jednotlivých předmětů</vt:lpstr>
      <vt:lpstr>Rozdělení zodpovědnosti </vt:lpstr>
      <vt:lpstr>Cíle kurzu: Metodologie závěrečné práce</vt:lpstr>
      <vt:lpstr>Formulace tématu</vt:lpstr>
      <vt:lpstr>Příklady témat DPI: </vt:lpstr>
      <vt:lpstr>Příklady témat DP II:</vt:lpstr>
      <vt:lpstr>Cvičení</vt:lpstr>
      <vt:lpstr>Vyhledání školitele</vt:lpstr>
      <vt:lpstr>Školitelé a jejich obvyklá témata </vt:lpstr>
      <vt:lpstr>Tvorba projektu DP</vt:lpstr>
      <vt:lpstr>Zadání tématu DP do IS</vt:lpstr>
      <vt:lpstr>Úkoly v rámci tohoto kurzu</vt:lpstr>
      <vt:lpstr>Proces konzultace</vt:lpstr>
      <vt:lpstr>Pravidla akad. psaní</vt:lpstr>
      <vt:lpstr>Viz také následující dokumenty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punova</dc:creator>
  <cp:lastModifiedBy>monika punova</cp:lastModifiedBy>
  <cp:revision>431</cp:revision>
  <dcterms:created xsi:type="dcterms:W3CDTF">2023-09-23T04:47:07Z</dcterms:created>
  <dcterms:modified xsi:type="dcterms:W3CDTF">2024-02-14T16:26:09Z</dcterms:modified>
</cp:coreProperties>
</file>