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58"/>
  </p:notesMasterIdLst>
  <p:handoutMasterIdLst>
    <p:handoutMasterId r:id="rId59"/>
  </p:handoutMasterIdLst>
  <p:sldIdLst>
    <p:sldId id="256" r:id="rId5"/>
    <p:sldId id="257" r:id="rId6"/>
    <p:sldId id="593" r:id="rId7"/>
    <p:sldId id="685" r:id="rId8"/>
    <p:sldId id="594" r:id="rId9"/>
    <p:sldId id="595" r:id="rId10"/>
    <p:sldId id="597" r:id="rId11"/>
    <p:sldId id="598" r:id="rId12"/>
    <p:sldId id="600" r:id="rId13"/>
    <p:sldId id="641" r:id="rId14"/>
    <p:sldId id="602" r:id="rId15"/>
    <p:sldId id="644" r:id="rId16"/>
    <p:sldId id="654" r:id="rId17"/>
    <p:sldId id="686" r:id="rId18"/>
    <p:sldId id="648" r:id="rId19"/>
    <p:sldId id="645" r:id="rId20"/>
    <p:sldId id="646" r:id="rId21"/>
    <p:sldId id="601" r:id="rId22"/>
    <p:sldId id="642" r:id="rId23"/>
    <p:sldId id="652" r:id="rId24"/>
    <p:sldId id="653" r:id="rId25"/>
    <p:sldId id="649" r:id="rId26"/>
    <p:sldId id="603" r:id="rId27"/>
    <p:sldId id="604" r:id="rId28"/>
    <p:sldId id="605" r:id="rId29"/>
    <p:sldId id="607" r:id="rId30"/>
    <p:sldId id="674" r:id="rId31"/>
    <p:sldId id="625" r:id="rId32"/>
    <p:sldId id="651" r:id="rId33"/>
    <p:sldId id="626" r:id="rId34"/>
    <p:sldId id="627" r:id="rId35"/>
    <p:sldId id="687" r:id="rId36"/>
    <p:sldId id="688" r:id="rId37"/>
    <p:sldId id="689" r:id="rId38"/>
    <p:sldId id="630" r:id="rId39"/>
    <p:sldId id="632" r:id="rId40"/>
    <p:sldId id="664" r:id="rId41"/>
    <p:sldId id="665" r:id="rId42"/>
    <p:sldId id="647" r:id="rId43"/>
    <p:sldId id="633" r:id="rId44"/>
    <p:sldId id="673" r:id="rId45"/>
    <p:sldId id="656" r:id="rId46"/>
    <p:sldId id="671" r:id="rId47"/>
    <p:sldId id="668" r:id="rId48"/>
    <p:sldId id="669" r:id="rId49"/>
    <p:sldId id="666" r:id="rId50"/>
    <p:sldId id="675" r:id="rId51"/>
    <p:sldId id="676" r:id="rId52"/>
    <p:sldId id="677" r:id="rId53"/>
    <p:sldId id="681" r:id="rId54"/>
    <p:sldId id="684" r:id="rId55"/>
    <p:sldId id="640" r:id="rId56"/>
    <p:sldId id="577" r:id="rId5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9696"/>
    <a:srgbClr val="F01928"/>
    <a:srgbClr val="007A53"/>
    <a:srgbClr val="9100DC"/>
    <a:srgbClr val="0000DC"/>
    <a:srgbClr val="5AC8AF"/>
    <a:srgbClr val="0028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B3A894-6B01-4BDE-8383-5B2F9079A27B}" v="84" dt="2023-02-07T05:43:30.0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474" autoAdjust="0"/>
    <p:restoredTop sz="95768" autoAdjust="0"/>
  </p:normalViewPr>
  <p:slideViewPr>
    <p:cSldViewPr snapToGrid="0">
      <p:cViewPr varScale="1">
        <p:scale>
          <a:sx n="69" d="100"/>
          <a:sy n="69" d="100"/>
        </p:scale>
        <p:origin x="60" y="4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C PC" userId="4615e3992e2d080f" providerId="LiveId" clId="{2BB3A894-6B01-4BDE-8383-5B2F9079A27B}"/>
    <pc:docChg chg="undo redo custSel addSld delSld modSld">
      <pc:chgData name="PC PC" userId="4615e3992e2d080f" providerId="LiveId" clId="{2BB3A894-6B01-4BDE-8383-5B2F9079A27B}" dt="2023-02-07T09:51:29.247" v="10313" actId="20577"/>
      <pc:docMkLst>
        <pc:docMk/>
      </pc:docMkLst>
      <pc:sldChg chg="addSp modSp mod modMedia modClrScheme chgLayout">
        <pc:chgData name="PC PC" userId="4615e3992e2d080f" providerId="LiveId" clId="{2BB3A894-6B01-4BDE-8383-5B2F9079A27B}" dt="2023-02-07T04:38:13.413" v="6919" actId="26606"/>
        <pc:sldMkLst>
          <pc:docMk/>
          <pc:sldMk cId="3263342447" sldId="256"/>
        </pc:sldMkLst>
        <pc:spChg chg="mod ord">
          <ac:chgData name="PC PC" userId="4615e3992e2d080f" providerId="LiveId" clId="{2BB3A894-6B01-4BDE-8383-5B2F9079A27B}" dt="2023-02-07T04:34:19.746" v="6909" actId="26606"/>
          <ac:spMkLst>
            <pc:docMk/>
            <pc:sldMk cId="3263342447" sldId="256"/>
            <ac:spMk id="2" creationId="{A4692E60-FDF9-1E4F-A820-B4DF2F656193}"/>
          </ac:spMkLst>
        </pc:spChg>
        <pc:spChg chg="mod">
          <ac:chgData name="PC PC" userId="4615e3992e2d080f" providerId="LiveId" clId="{2BB3A894-6B01-4BDE-8383-5B2F9079A27B}" dt="2023-02-07T04:34:19.746" v="6909" actId="26606"/>
          <ac:spMkLst>
            <pc:docMk/>
            <pc:sldMk cId="3263342447" sldId="256"/>
            <ac:spMk id="3" creationId="{9DAF3088-3E4D-9845-B71B-E817345CD820}"/>
          </ac:spMkLst>
        </pc:spChg>
        <pc:spChg chg="mod">
          <ac:chgData name="PC PC" userId="4615e3992e2d080f" providerId="LiveId" clId="{2BB3A894-6B01-4BDE-8383-5B2F9079A27B}" dt="2023-02-07T04:36:53.982" v="6915" actId="26606"/>
          <ac:spMkLst>
            <pc:docMk/>
            <pc:sldMk cId="3263342447" sldId="256"/>
            <ac:spMk id="4" creationId="{2491EF5B-3067-7546-837B-2D005F3ED499}"/>
          </ac:spMkLst>
        </pc:spChg>
        <pc:spChg chg="mod">
          <ac:chgData name="PC PC" userId="4615e3992e2d080f" providerId="LiveId" clId="{2BB3A894-6B01-4BDE-8383-5B2F9079A27B}" dt="2023-02-07T04:38:13.413" v="6919" actId="26606"/>
          <ac:spMkLst>
            <pc:docMk/>
            <pc:sldMk cId="3263342447" sldId="256"/>
            <ac:spMk id="5" creationId="{BDA74EBB-06F9-2F42-BBA7-49358111EC86}"/>
          </ac:spMkLst>
        </pc:spChg>
        <pc:picChg chg="add mod">
          <ac:chgData name="PC PC" userId="4615e3992e2d080f" providerId="LiveId" clId="{2BB3A894-6B01-4BDE-8383-5B2F9079A27B}" dt="2023-02-07T04:36:53.982" v="6915" actId="26606"/>
          <ac:picMkLst>
            <pc:docMk/>
            <pc:sldMk cId="3263342447" sldId="256"/>
            <ac:picMk id="7" creationId="{DD8BC9D1-2B3D-B9E5-4733-ED83C5CE9F63}"/>
          </ac:picMkLst>
        </pc:picChg>
      </pc:sldChg>
      <pc:sldChg chg="modSp mod">
        <pc:chgData name="PC PC" userId="4615e3992e2d080f" providerId="LiveId" clId="{2BB3A894-6B01-4BDE-8383-5B2F9079A27B}" dt="2023-02-07T05:16:01.705" v="8248" actId="20577"/>
        <pc:sldMkLst>
          <pc:docMk/>
          <pc:sldMk cId="125483766" sldId="257"/>
        </pc:sldMkLst>
        <pc:spChg chg="mod">
          <ac:chgData name="PC PC" userId="4615e3992e2d080f" providerId="LiveId" clId="{2BB3A894-6B01-4BDE-8383-5B2F9079A27B}" dt="2023-02-07T05:16:01.705" v="8248" actId="20577"/>
          <ac:spMkLst>
            <pc:docMk/>
            <pc:sldMk cId="125483766" sldId="257"/>
            <ac:spMk id="5" creationId="{DBD55072-FE55-9AF0-CBA4-F71D2D4F9E0A}"/>
          </ac:spMkLst>
        </pc:spChg>
      </pc:sldChg>
      <pc:sldChg chg="modSp mod">
        <pc:chgData name="PC PC" userId="4615e3992e2d080f" providerId="LiveId" clId="{2BB3A894-6B01-4BDE-8383-5B2F9079A27B}" dt="2023-02-07T06:07:44.458" v="9226" actId="948"/>
        <pc:sldMkLst>
          <pc:docMk/>
          <pc:sldMk cId="2727514574" sldId="258"/>
        </pc:sldMkLst>
        <pc:spChg chg="mod">
          <ac:chgData name="PC PC" userId="4615e3992e2d080f" providerId="LiveId" clId="{2BB3A894-6B01-4BDE-8383-5B2F9079A27B}" dt="2023-02-07T06:07:44.458" v="9226" actId="948"/>
          <ac:spMkLst>
            <pc:docMk/>
            <pc:sldMk cId="2727514574" sldId="258"/>
            <ac:spMk id="5" creationId="{4335940F-24C6-DF89-DEB2-D68740E430E6}"/>
          </ac:spMkLst>
        </pc:spChg>
      </pc:sldChg>
      <pc:sldChg chg="modSp mod">
        <pc:chgData name="PC PC" userId="4615e3992e2d080f" providerId="LiveId" clId="{2BB3A894-6B01-4BDE-8383-5B2F9079A27B}" dt="2023-02-07T09:51:29.247" v="10313" actId="20577"/>
        <pc:sldMkLst>
          <pc:docMk/>
          <pc:sldMk cId="3394567237" sldId="259"/>
        </pc:sldMkLst>
        <pc:spChg chg="mod">
          <ac:chgData name="PC PC" userId="4615e3992e2d080f" providerId="LiveId" clId="{2BB3A894-6B01-4BDE-8383-5B2F9079A27B}" dt="2023-02-07T09:51:29.247" v="10313" actId="20577"/>
          <ac:spMkLst>
            <pc:docMk/>
            <pc:sldMk cId="3394567237" sldId="259"/>
            <ac:spMk id="5" creationId="{3F05808E-CD4E-F2A2-E6F6-051485F583C6}"/>
          </ac:spMkLst>
        </pc:spChg>
      </pc:sldChg>
      <pc:sldChg chg="addSp delSp modSp new mod">
        <pc:chgData name="PC PC" userId="4615e3992e2d080f" providerId="LiveId" clId="{2BB3A894-6B01-4BDE-8383-5B2F9079A27B}" dt="2023-02-05T23:12:21.960" v="537" actId="255"/>
        <pc:sldMkLst>
          <pc:docMk/>
          <pc:sldMk cId="342495068" sldId="260"/>
        </pc:sldMkLst>
        <pc:spChg chg="mod">
          <ac:chgData name="PC PC" userId="4615e3992e2d080f" providerId="LiveId" clId="{2BB3A894-6B01-4BDE-8383-5B2F9079A27B}" dt="2023-02-05T23:11:41.048" v="536" actId="26606"/>
          <ac:spMkLst>
            <pc:docMk/>
            <pc:sldMk cId="342495068" sldId="260"/>
            <ac:spMk id="2" creationId="{EAA5A7F7-1604-EFA2-AF2F-AA4A5934A4B1}"/>
          </ac:spMkLst>
        </pc:spChg>
        <pc:spChg chg="mod">
          <ac:chgData name="PC PC" userId="4615e3992e2d080f" providerId="LiveId" clId="{2BB3A894-6B01-4BDE-8383-5B2F9079A27B}" dt="2023-02-05T23:11:41.048" v="536" actId="26606"/>
          <ac:spMkLst>
            <pc:docMk/>
            <pc:sldMk cId="342495068" sldId="260"/>
            <ac:spMk id="3" creationId="{9C90D0C6-2909-51CB-5CCD-6834B6660D8F}"/>
          </ac:spMkLst>
        </pc:spChg>
        <pc:spChg chg="mod">
          <ac:chgData name="PC PC" userId="4615e3992e2d080f" providerId="LiveId" clId="{2BB3A894-6B01-4BDE-8383-5B2F9079A27B}" dt="2023-02-05T23:12:21.960" v="537" actId="255"/>
          <ac:spMkLst>
            <pc:docMk/>
            <pc:sldMk cId="342495068" sldId="260"/>
            <ac:spMk id="4" creationId="{ADC26B0E-8675-0ABA-AE89-5013746F2DC0}"/>
          </ac:spMkLst>
        </pc:spChg>
        <pc:spChg chg="del mod">
          <ac:chgData name="PC PC" userId="4615e3992e2d080f" providerId="LiveId" clId="{2BB3A894-6B01-4BDE-8383-5B2F9079A27B}" dt="2023-02-05T23:11:41.048" v="536" actId="26606"/>
          <ac:spMkLst>
            <pc:docMk/>
            <pc:sldMk cId="342495068" sldId="260"/>
            <ac:spMk id="5" creationId="{FF141909-2010-69DF-C696-E8ED2604BC59}"/>
          </ac:spMkLst>
        </pc:spChg>
        <pc:spChg chg="add del mod">
          <ac:chgData name="PC PC" userId="4615e3992e2d080f" providerId="LiveId" clId="{2BB3A894-6B01-4BDE-8383-5B2F9079A27B}" dt="2023-02-05T23:10:09.992" v="498" actId="767"/>
          <ac:spMkLst>
            <pc:docMk/>
            <pc:sldMk cId="342495068" sldId="260"/>
            <ac:spMk id="6" creationId="{7DC34BDF-5FAA-BE0C-CA6D-C767B28520C1}"/>
          </ac:spMkLst>
        </pc:spChg>
        <pc:graphicFrameChg chg="add">
          <ac:chgData name="PC PC" userId="4615e3992e2d080f" providerId="LiveId" clId="{2BB3A894-6B01-4BDE-8383-5B2F9079A27B}" dt="2023-02-05T23:11:41.048" v="536" actId="26606"/>
          <ac:graphicFrameMkLst>
            <pc:docMk/>
            <pc:sldMk cId="342495068" sldId="260"/>
            <ac:graphicFrameMk id="7" creationId="{02C96725-3BC2-ECB4-3AA3-F78DA190D4CD}"/>
          </ac:graphicFrameMkLst>
        </pc:graphicFrameChg>
      </pc:sldChg>
      <pc:sldChg chg="addSp delSp modSp new mod modClrScheme chgLayout">
        <pc:chgData name="PC PC" userId="4615e3992e2d080f" providerId="LiveId" clId="{2BB3A894-6B01-4BDE-8383-5B2F9079A27B}" dt="2023-02-05T23:19:39.514" v="587" actId="255"/>
        <pc:sldMkLst>
          <pc:docMk/>
          <pc:sldMk cId="499181531" sldId="261"/>
        </pc:sldMkLst>
        <pc:spChg chg="mod">
          <ac:chgData name="PC PC" userId="4615e3992e2d080f" providerId="LiveId" clId="{2BB3A894-6B01-4BDE-8383-5B2F9079A27B}" dt="2023-02-05T23:19:12.976" v="585" actId="26606"/>
          <ac:spMkLst>
            <pc:docMk/>
            <pc:sldMk cId="499181531" sldId="261"/>
            <ac:spMk id="2" creationId="{4CF53EBC-81E8-AE42-C5B4-40D7D5C3A5AD}"/>
          </ac:spMkLst>
        </pc:spChg>
        <pc:spChg chg="mod">
          <ac:chgData name="PC PC" userId="4615e3992e2d080f" providerId="LiveId" clId="{2BB3A894-6B01-4BDE-8383-5B2F9079A27B}" dt="2023-02-05T23:19:12.976" v="585" actId="26606"/>
          <ac:spMkLst>
            <pc:docMk/>
            <pc:sldMk cId="499181531" sldId="261"/>
            <ac:spMk id="3" creationId="{894BA3F7-EB4B-FCBC-162F-7992DF6499DE}"/>
          </ac:spMkLst>
        </pc:spChg>
        <pc:spChg chg="mod">
          <ac:chgData name="PC PC" userId="4615e3992e2d080f" providerId="LiveId" clId="{2BB3A894-6B01-4BDE-8383-5B2F9079A27B}" dt="2023-02-05T23:19:39.514" v="587" actId="255"/>
          <ac:spMkLst>
            <pc:docMk/>
            <pc:sldMk cId="499181531" sldId="261"/>
            <ac:spMk id="4" creationId="{51EC561C-0226-148A-2D99-323117D0D915}"/>
          </ac:spMkLst>
        </pc:spChg>
        <pc:spChg chg="add del mod">
          <ac:chgData name="PC PC" userId="4615e3992e2d080f" providerId="LiveId" clId="{2BB3A894-6B01-4BDE-8383-5B2F9079A27B}" dt="2023-02-05T23:19:12.976" v="585" actId="26606"/>
          <ac:spMkLst>
            <pc:docMk/>
            <pc:sldMk cId="499181531" sldId="261"/>
            <ac:spMk id="5" creationId="{4AF10261-1A89-D54F-95D6-E39AC1D64ED1}"/>
          </ac:spMkLst>
        </pc:spChg>
        <pc:spChg chg="add del mod">
          <ac:chgData name="PC PC" userId="4615e3992e2d080f" providerId="LiveId" clId="{2BB3A894-6B01-4BDE-8383-5B2F9079A27B}" dt="2023-02-05T23:19:21.204" v="586" actId="478"/>
          <ac:spMkLst>
            <pc:docMk/>
            <pc:sldMk cId="499181531" sldId="261"/>
            <ac:spMk id="8" creationId="{8553F248-1512-B41B-044C-BA95AF01AEF3}"/>
          </ac:spMkLst>
        </pc:spChg>
        <pc:spChg chg="add del mod">
          <ac:chgData name="PC PC" userId="4615e3992e2d080f" providerId="LiveId" clId="{2BB3A894-6B01-4BDE-8383-5B2F9079A27B}" dt="2023-02-05T23:18:16.180" v="576" actId="26606"/>
          <ac:spMkLst>
            <pc:docMk/>
            <pc:sldMk cId="499181531" sldId="261"/>
            <ac:spMk id="10" creationId="{A3C8B714-6811-BA7B-A1FC-777623B22FB5}"/>
          </ac:spMkLst>
        </pc:spChg>
        <pc:spChg chg="add del mod">
          <ac:chgData name="PC PC" userId="4615e3992e2d080f" providerId="LiveId" clId="{2BB3A894-6B01-4BDE-8383-5B2F9079A27B}" dt="2023-02-05T23:18:00.634" v="574" actId="26606"/>
          <ac:spMkLst>
            <pc:docMk/>
            <pc:sldMk cId="499181531" sldId="261"/>
            <ac:spMk id="11" creationId="{229891A5-0497-A9BC-5687-01CEBF2036AE}"/>
          </ac:spMkLst>
        </pc:spChg>
        <pc:spChg chg="add del mod">
          <ac:chgData name="PC PC" userId="4615e3992e2d080f" providerId="LiveId" clId="{2BB3A894-6B01-4BDE-8383-5B2F9079A27B}" dt="2023-02-05T23:18:16.180" v="576" actId="26606"/>
          <ac:spMkLst>
            <pc:docMk/>
            <pc:sldMk cId="499181531" sldId="261"/>
            <ac:spMk id="12" creationId="{7CC59771-C7E0-69EB-64C4-46432630FBD0}"/>
          </ac:spMkLst>
        </pc:spChg>
        <pc:spChg chg="add del mod">
          <ac:chgData name="PC PC" userId="4615e3992e2d080f" providerId="LiveId" clId="{2BB3A894-6B01-4BDE-8383-5B2F9079A27B}" dt="2023-02-05T23:18:16.180" v="576" actId="26606"/>
          <ac:spMkLst>
            <pc:docMk/>
            <pc:sldMk cId="499181531" sldId="261"/>
            <ac:spMk id="13" creationId="{4AF10261-1A89-D54F-95D6-E39AC1D64ED1}"/>
          </ac:spMkLst>
        </pc:spChg>
        <pc:spChg chg="add del mod">
          <ac:chgData name="PC PC" userId="4615e3992e2d080f" providerId="LiveId" clId="{2BB3A894-6B01-4BDE-8383-5B2F9079A27B}" dt="2023-02-05T23:18:16.180" v="576" actId="26606"/>
          <ac:spMkLst>
            <pc:docMk/>
            <pc:sldMk cId="499181531" sldId="261"/>
            <ac:spMk id="14" creationId="{7B4F5118-D625-7E69-EB94-2BED51D510D5}"/>
          </ac:spMkLst>
        </pc:spChg>
        <pc:graphicFrameChg chg="add del">
          <ac:chgData name="PC PC" userId="4615e3992e2d080f" providerId="LiveId" clId="{2BB3A894-6B01-4BDE-8383-5B2F9079A27B}" dt="2023-02-05T23:17:47.211" v="572" actId="26606"/>
          <ac:graphicFrameMkLst>
            <pc:docMk/>
            <pc:sldMk cId="499181531" sldId="261"/>
            <ac:graphicFrameMk id="7" creationId="{FB330BE7-D865-1B8E-846D-7EE6C690029D}"/>
          </ac:graphicFrameMkLst>
        </pc:graphicFrameChg>
        <pc:graphicFrameChg chg="add del mod">
          <ac:chgData name="PC PC" userId="4615e3992e2d080f" providerId="LiveId" clId="{2BB3A894-6B01-4BDE-8383-5B2F9079A27B}" dt="2023-02-05T23:18:00.634" v="574" actId="26606"/>
          <ac:graphicFrameMkLst>
            <pc:docMk/>
            <pc:sldMk cId="499181531" sldId="261"/>
            <ac:graphicFrameMk id="9" creationId="{C2CEF0B8-CA2F-2BD0-8FEC-75B695EA1ECB}"/>
          </ac:graphicFrameMkLst>
        </pc:graphicFrameChg>
        <pc:graphicFrameChg chg="add mod">
          <ac:chgData name="PC PC" userId="4615e3992e2d080f" providerId="LiveId" clId="{2BB3A894-6B01-4BDE-8383-5B2F9079A27B}" dt="2023-02-05T23:19:12.976" v="585" actId="26606"/>
          <ac:graphicFrameMkLst>
            <pc:docMk/>
            <pc:sldMk cId="499181531" sldId="261"/>
            <ac:graphicFrameMk id="15" creationId="{0B05FE6A-3D0D-BDBD-D2CD-8593228F9CB3}"/>
          </ac:graphicFrameMkLst>
        </pc:graphicFrameChg>
      </pc:sldChg>
      <pc:sldChg chg="modSp new mod">
        <pc:chgData name="PC PC" userId="4615e3992e2d080f" providerId="LiveId" clId="{2BB3A894-6B01-4BDE-8383-5B2F9079A27B}" dt="2023-02-07T04:00:44.469" v="6615"/>
        <pc:sldMkLst>
          <pc:docMk/>
          <pc:sldMk cId="2370965700" sldId="262"/>
        </pc:sldMkLst>
        <pc:spChg chg="mod">
          <ac:chgData name="PC PC" userId="4615e3992e2d080f" providerId="LiveId" clId="{2BB3A894-6B01-4BDE-8383-5B2F9079A27B}" dt="2023-02-07T04:00:44.469" v="6615"/>
          <ac:spMkLst>
            <pc:docMk/>
            <pc:sldMk cId="2370965700" sldId="262"/>
            <ac:spMk id="2" creationId="{60888C6E-6E69-D30C-C445-5B5DD7793057}"/>
          </ac:spMkLst>
        </pc:spChg>
        <pc:spChg chg="mod">
          <ac:chgData name="PC PC" userId="4615e3992e2d080f" providerId="LiveId" clId="{2BB3A894-6B01-4BDE-8383-5B2F9079A27B}" dt="2023-02-05T23:25:38.989" v="622" actId="20577"/>
          <ac:spMkLst>
            <pc:docMk/>
            <pc:sldMk cId="2370965700" sldId="262"/>
            <ac:spMk id="4" creationId="{97D337D5-F47E-2713-8D96-54FA4A35A041}"/>
          </ac:spMkLst>
        </pc:spChg>
        <pc:spChg chg="mod">
          <ac:chgData name="PC PC" userId="4615e3992e2d080f" providerId="LiveId" clId="{2BB3A894-6B01-4BDE-8383-5B2F9079A27B}" dt="2023-02-05T23:29:21.910" v="975" actId="20577"/>
          <ac:spMkLst>
            <pc:docMk/>
            <pc:sldMk cId="2370965700" sldId="262"/>
            <ac:spMk id="5" creationId="{7AB4696A-473A-442F-5638-B0197E7E0848}"/>
          </ac:spMkLst>
        </pc:spChg>
      </pc:sldChg>
      <pc:sldChg chg="addSp delSp modSp new mod">
        <pc:chgData name="PC PC" userId="4615e3992e2d080f" providerId="LiveId" clId="{2BB3A894-6B01-4BDE-8383-5B2F9079A27B}" dt="2023-02-07T05:45:27.648" v="8517" actId="255"/>
        <pc:sldMkLst>
          <pc:docMk/>
          <pc:sldMk cId="976929522" sldId="263"/>
        </pc:sldMkLst>
        <pc:spChg chg="mod">
          <ac:chgData name="PC PC" userId="4615e3992e2d080f" providerId="LiveId" clId="{2BB3A894-6B01-4BDE-8383-5B2F9079A27B}" dt="2023-02-07T05:42:32.332" v="8478" actId="26606"/>
          <ac:spMkLst>
            <pc:docMk/>
            <pc:sldMk cId="976929522" sldId="263"/>
            <ac:spMk id="2" creationId="{0B10AB90-96D6-80D3-DBA1-20CD80D91597}"/>
          </ac:spMkLst>
        </pc:spChg>
        <pc:spChg chg="mod">
          <ac:chgData name="PC PC" userId="4615e3992e2d080f" providerId="LiveId" clId="{2BB3A894-6B01-4BDE-8383-5B2F9079A27B}" dt="2023-02-07T05:42:32.332" v="8478" actId="26606"/>
          <ac:spMkLst>
            <pc:docMk/>
            <pc:sldMk cId="976929522" sldId="263"/>
            <ac:spMk id="3" creationId="{C871CB6D-F45E-D310-02E5-ABE58BFEDFEA}"/>
          </ac:spMkLst>
        </pc:spChg>
        <pc:spChg chg="mod">
          <ac:chgData name="PC PC" userId="4615e3992e2d080f" providerId="LiveId" clId="{2BB3A894-6B01-4BDE-8383-5B2F9079A27B}" dt="2023-02-07T05:45:27.648" v="8517" actId="255"/>
          <ac:spMkLst>
            <pc:docMk/>
            <pc:sldMk cId="976929522" sldId="263"/>
            <ac:spMk id="4" creationId="{DA4BA72A-8BBF-E31D-C6C1-FED3D877544E}"/>
          </ac:spMkLst>
        </pc:spChg>
        <pc:spChg chg="del mod">
          <ac:chgData name="PC PC" userId="4615e3992e2d080f" providerId="LiveId" clId="{2BB3A894-6B01-4BDE-8383-5B2F9079A27B}" dt="2023-02-07T05:42:32.332" v="8478" actId="26606"/>
          <ac:spMkLst>
            <pc:docMk/>
            <pc:sldMk cId="976929522" sldId="263"/>
            <ac:spMk id="5" creationId="{CA014880-CF9E-3E1A-4B90-E69C478C1144}"/>
          </ac:spMkLst>
        </pc:spChg>
        <pc:graphicFrameChg chg="add mod">
          <ac:chgData name="PC PC" userId="4615e3992e2d080f" providerId="LiveId" clId="{2BB3A894-6B01-4BDE-8383-5B2F9079A27B}" dt="2023-02-07T05:43:30.015" v="8483" actId="113"/>
          <ac:graphicFrameMkLst>
            <pc:docMk/>
            <pc:sldMk cId="976929522" sldId="263"/>
            <ac:graphicFrameMk id="7" creationId="{217FB0CF-F027-9645-1B06-4365DC9FF99E}"/>
          </ac:graphicFrameMkLst>
        </pc:graphicFrameChg>
      </pc:sldChg>
      <pc:sldChg chg="modSp new mod">
        <pc:chgData name="PC PC" userId="4615e3992e2d080f" providerId="LiveId" clId="{2BB3A894-6B01-4BDE-8383-5B2F9079A27B}" dt="2023-02-07T05:43:59.817" v="8492" actId="20577"/>
        <pc:sldMkLst>
          <pc:docMk/>
          <pc:sldMk cId="3616173215" sldId="264"/>
        </pc:sldMkLst>
        <pc:spChg chg="mod">
          <ac:chgData name="PC PC" userId="4615e3992e2d080f" providerId="LiveId" clId="{2BB3A894-6B01-4BDE-8383-5B2F9079A27B}" dt="2023-02-05T23:58:28.904" v="1676"/>
          <ac:spMkLst>
            <pc:docMk/>
            <pc:sldMk cId="3616173215" sldId="264"/>
            <ac:spMk id="2" creationId="{F6D06DFE-CF3E-C7F7-6D25-8D44F23DE1DB}"/>
          </ac:spMkLst>
        </pc:spChg>
        <pc:spChg chg="mod">
          <ac:chgData name="PC PC" userId="4615e3992e2d080f" providerId="LiveId" clId="{2BB3A894-6B01-4BDE-8383-5B2F9079A27B}" dt="2023-02-05T23:55:16.242" v="1364" actId="20577"/>
          <ac:spMkLst>
            <pc:docMk/>
            <pc:sldMk cId="3616173215" sldId="264"/>
            <ac:spMk id="4" creationId="{2AE105CC-A247-6D42-D691-A00E95F51278}"/>
          </ac:spMkLst>
        </pc:spChg>
        <pc:spChg chg="mod">
          <ac:chgData name="PC PC" userId="4615e3992e2d080f" providerId="LiveId" clId="{2BB3A894-6B01-4BDE-8383-5B2F9079A27B}" dt="2023-02-07T05:43:59.817" v="8492" actId="20577"/>
          <ac:spMkLst>
            <pc:docMk/>
            <pc:sldMk cId="3616173215" sldId="264"/>
            <ac:spMk id="5" creationId="{E605BED1-1D6C-2941-26C5-925638A46E42}"/>
          </ac:spMkLst>
        </pc:spChg>
      </pc:sldChg>
      <pc:sldChg chg="addSp delSp modSp new mod">
        <pc:chgData name="PC PC" userId="4615e3992e2d080f" providerId="LiveId" clId="{2BB3A894-6B01-4BDE-8383-5B2F9079A27B}" dt="2023-02-06T23:40:29.649" v="1910"/>
        <pc:sldMkLst>
          <pc:docMk/>
          <pc:sldMk cId="396251856" sldId="265"/>
        </pc:sldMkLst>
        <pc:spChg chg="mod">
          <ac:chgData name="PC PC" userId="4615e3992e2d080f" providerId="LiveId" clId="{2BB3A894-6B01-4BDE-8383-5B2F9079A27B}" dt="2023-02-06T23:40:29.649" v="1910"/>
          <ac:spMkLst>
            <pc:docMk/>
            <pc:sldMk cId="396251856" sldId="265"/>
            <ac:spMk id="2" creationId="{797F3FA3-8761-9194-24D2-CDBD2A5016CE}"/>
          </ac:spMkLst>
        </pc:spChg>
        <pc:spChg chg="del">
          <ac:chgData name="PC PC" userId="4615e3992e2d080f" providerId="LiveId" clId="{2BB3A894-6B01-4BDE-8383-5B2F9079A27B}" dt="2023-02-06T23:09:30.252" v="1813" actId="478"/>
          <ac:spMkLst>
            <pc:docMk/>
            <pc:sldMk cId="396251856" sldId="265"/>
            <ac:spMk id="4" creationId="{23203C3A-4E5D-4812-FC95-72F12A7954FE}"/>
          </ac:spMkLst>
        </pc:spChg>
        <pc:spChg chg="mod">
          <ac:chgData name="PC PC" userId="4615e3992e2d080f" providerId="LiveId" clId="{2BB3A894-6B01-4BDE-8383-5B2F9079A27B}" dt="2023-02-06T23:14:29.229" v="1868" actId="20577"/>
          <ac:spMkLst>
            <pc:docMk/>
            <pc:sldMk cId="396251856" sldId="265"/>
            <ac:spMk id="5" creationId="{7B2E5C34-C212-2477-E338-2599D8DE1C51}"/>
          </ac:spMkLst>
        </pc:spChg>
        <pc:spChg chg="del">
          <ac:chgData name="PC PC" userId="4615e3992e2d080f" providerId="LiveId" clId="{2BB3A894-6B01-4BDE-8383-5B2F9079A27B}" dt="2023-02-06T23:09:33.537" v="1814"/>
          <ac:spMkLst>
            <pc:docMk/>
            <pc:sldMk cId="396251856" sldId="265"/>
            <ac:spMk id="6" creationId="{5E5EEDF3-503D-53D3-C8B4-7D45858EBA43}"/>
          </ac:spMkLst>
        </pc:spChg>
        <pc:picChg chg="add mod">
          <ac:chgData name="PC PC" userId="4615e3992e2d080f" providerId="LiveId" clId="{2BB3A894-6B01-4BDE-8383-5B2F9079A27B}" dt="2023-02-06T23:10:19.395" v="1844" actId="14100"/>
          <ac:picMkLst>
            <pc:docMk/>
            <pc:sldMk cId="396251856" sldId="265"/>
            <ac:picMk id="7" creationId="{AAA8BBA2-E126-3C2A-36D0-1C431072C6B5}"/>
          </ac:picMkLst>
        </pc:picChg>
      </pc:sldChg>
      <pc:sldChg chg="addSp delSp modSp new del mod">
        <pc:chgData name="PC PC" userId="4615e3992e2d080f" providerId="LiveId" clId="{2BB3A894-6B01-4BDE-8383-5B2F9079A27B}" dt="2023-02-06T23:54:24.486" v="2039" actId="47"/>
        <pc:sldMkLst>
          <pc:docMk/>
          <pc:sldMk cId="3393171712" sldId="266"/>
        </pc:sldMkLst>
        <pc:spChg chg="del">
          <ac:chgData name="PC PC" userId="4615e3992e2d080f" providerId="LiveId" clId="{2BB3A894-6B01-4BDE-8383-5B2F9079A27B}" dt="2023-02-06T23:13:51.425" v="1846" actId="478"/>
          <ac:spMkLst>
            <pc:docMk/>
            <pc:sldMk cId="3393171712" sldId="266"/>
            <ac:spMk id="4" creationId="{58F49EC4-372E-9DCC-F63F-C348ECC2536E}"/>
          </ac:spMkLst>
        </pc:spChg>
        <pc:spChg chg="mod">
          <ac:chgData name="PC PC" userId="4615e3992e2d080f" providerId="LiveId" clId="{2BB3A894-6B01-4BDE-8383-5B2F9079A27B}" dt="2023-02-06T23:14:46.054" v="1901" actId="20577"/>
          <ac:spMkLst>
            <pc:docMk/>
            <pc:sldMk cId="3393171712" sldId="266"/>
            <ac:spMk id="5" creationId="{3FCCA4EF-F7E3-8939-D324-101179655C37}"/>
          </ac:spMkLst>
        </pc:spChg>
        <pc:picChg chg="add del mod">
          <ac:chgData name="PC PC" userId="4615e3992e2d080f" providerId="LiveId" clId="{2BB3A894-6B01-4BDE-8383-5B2F9079A27B}" dt="2023-02-06T23:19:08.602" v="1903"/>
          <ac:picMkLst>
            <pc:docMk/>
            <pc:sldMk cId="3393171712" sldId="266"/>
            <ac:picMk id="7" creationId="{D600F76E-53E9-225E-86C2-81D26403B913}"/>
          </ac:picMkLst>
        </pc:picChg>
      </pc:sldChg>
      <pc:sldChg chg="modSp add del mod">
        <pc:chgData name="PC PC" userId="4615e3992e2d080f" providerId="LiveId" clId="{2BB3A894-6B01-4BDE-8383-5B2F9079A27B}" dt="2023-02-07T03:44:09.132" v="6389" actId="47"/>
        <pc:sldMkLst>
          <pc:docMk/>
          <pc:sldMk cId="3835266159" sldId="267"/>
        </pc:sldMkLst>
        <pc:spChg chg="mod">
          <ac:chgData name="PC PC" userId="4615e3992e2d080f" providerId="LiveId" clId="{2BB3A894-6B01-4BDE-8383-5B2F9079A27B}" dt="2023-02-06T23:19:48.214" v="1905" actId="27636"/>
          <ac:spMkLst>
            <pc:docMk/>
            <pc:sldMk cId="3835266159" sldId="267"/>
            <ac:spMk id="3" creationId="{147FE995-3BF2-47A4-927A-EDBD450EE745}"/>
          </ac:spMkLst>
        </pc:spChg>
      </pc:sldChg>
      <pc:sldChg chg="add del">
        <pc:chgData name="PC PC" userId="4615e3992e2d080f" providerId="LiveId" clId="{2BB3A894-6B01-4BDE-8383-5B2F9079A27B}" dt="2023-02-07T04:03:01.578" v="6656" actId="47"/>
        <pc:sldMkLst>
          <pc:docMk/>
          <pc:sldMk cId="0" sldId="286"/>
        </pc:sldMkLst>
      </pc:sldChg>
      <pc:sldChg chg="add del">
        <pc:chgData name="PC PC" userId="4615e3992e2d080f" providerId="LiveId" clId="{2BB3A894-6B01-4BDE-8383-5B2F9079A27B}" dt="2023-02-07T04:02:56.250" v="6655" actId="47"/>
        <pc:sldMkLst>
          <pc:docMk/>
          <pc:sldMk cId="0" sldId="287"/>
        </pc:sldMkLst>
      </pc:sldChg>
      <pc:sldChg chg="add del">
        <pc:chgData name="PC PC" userId="4615e3992e2d080f" providerId="LiveId" clId="{2BB3A894-6B01-4BDE-8383-5B2F9079A27B}" dt="2023-02-07T03:50:56.141" v="6470" actId="47"/>
        <pc:sldMkLst>
          <pc:docMk/>
          <pc:sldMk cId="154114856" sldId="518"/>
        </pc:sldMkLst>
      </pc:sldChg>
      <pc:sldChg chg="modSp add del mod">
        <pc:chgData name="PC PC" userId="4615e3992e2d080f" providerId="LiveId" clId="{2BB3A894-6B01-4BDE-8383-5B2F9079A27B}" dt="2023-02-07T03:50:48.960" v="6469" actId="47"/>
        <pc:sldMkLst>
          <pc:docMk/>
          <pc:sldMk cId="184486" sldId="519"/>
        </pc:sldMkLst>
        <pc:spChg chg="mod">
          <ac:chgData name="PC PC" userId="4615e3992e2d080f" providerId="LiveId" clId="{2BB3A894-6B01-4BDE-8383-5B2F9079A27B}" dt="2023-02-07T03:46:51.503" v="6409" actId="15"/>
          <ac:spMkLst>
            <pc:docMk/>
            <pc:sldMk cId="184486" sldId="519"/>
            <ac:spMk id="4" creationId="{01F60A27-A52A-CB0F-A093-C3D339B31273}"/>
          </ac:spMkLst>
        </pc:spChg>
      </pc:sldChg>
      <pc:sldChg chg="modSp add del mod">
        <pc:chgData name="PC PC" userId="4615e3992e2d080f" providerId="LiveId" clId="{2BB3A894-6B01-4BDE-8383-5B2F9079A27B}" dt="2023-02-07T04:08:07.838" v="6719" actId="47"/>
        <pc:sldMkLst>
          <pc:docMk/>
          <pc:sldMk cId="654320855" sldId="521"/>
        </pc:sldMkLst>
        <pc:spChg chg="mod">
          <ac:chgData name="PC PC" userId="4615e3992e2d080f" providerId="LiveId" clId="{2BB3A894-6B01-4BDE-8383-5B2F9079A27B}" dt="2023-02-06T23:19:48.221" v="1906" actId="27636"/>
          <ac:spMkLst>
            <pc:docMk/>
            <pc:sldMk cId="654320855" sldId="521"/>
            <ac:spMk id="3" creationId="{65AF76FF-C1EE-B2C5-F749-7E3C417ADE08}"/>
          </ac:spMkLst>
        </pc:spChg>
      </pc:sldChg>
      <pc:sldChg chg="modSp add del mod">
        <pc:chgData name="PC PC" userId="4615e3992e2d080f" providerId="LiveId" clId="{2BB3A894-6B01-4BDE-8383-5B2F9079A27B}" dt="2023-02-07T04:10:32.326" v="6786" actId="47"/>
        <pc:sldMkLst>
          <pc:docMk/>
          <pc:sldMk cId="0" sldId="522"/>
        </pc:sldMkLst>
        <pc:spChg chg="mod">
          <ac:chgData name="PC PC" userId="4615e3992e2d080f" providerId="LiveId" clId="{2BB3A894-6B01-4BDE-8383-5B2F9079A27B}" dt="2023-02-06T23:19:48.226" v="1907" actId="27636"/>
          <ac:spMkLst>
            <pc:docMk/>
            <pc:sldMk cId="0" sldId="522"/>
            <ac:spMk id="8194" creationId="{00000000-0000-0000-0000-000000000000}"/>
          </ac:spMkLst>
        </pc:spChg>
      </pc:sldChg>
      <pc:sldChg chg="add del">
        <pc:chgData name="PC PC" userId="4615e3992e2d080f" providerId="LiveId" clId="{2BB3A894-6B01-4BDE-8383-5B2F9079A27B}" dt="2023-02-07T04:08:23.171" v="6720" actId="47"/>
        <pc:sldMkLst>
          <pc:docMk/>
          <pc:sldMk cId="0" sldId="524"/>
        </pc:sldMkLst>
      </pc:sldChg>
      <pc:sldChg chg="modSp add del mod">
        <pc:chgData name="PC PC" userId="4615e3992e2d080f" providerId="LiveId" clId="{2BB3A894-6B01-4BDE-8383-5B2F9079A27B}" dt="2023-02-07T04:02:54.424" v="6654" actId="47"/>
        <pc:sldMkLst>
          <pc:docMk/>
          <pc:sldMk cId="0" sldId="525"/>
        </pc:sldMkLst>
        <pc:spChg chg="mod">
          <ac:chgData name="PC PC" userId="4615e3992e2d080f" providerId="LiveId" clId="{2BB3A894-6B01-4BDE-8383-5B2F9079A27B}" dt="2023-02-06T23:19:48.229" v="1908" actId="27636"/>
          <ac:spMkLst>
            <pc:docMk/>
            <pc:sldMk cId="0" sldId="525"/>
            <ac:spMk id="53250" creationId="{00000000-0000-0000-0000-000000000000}"/>
          </ac:spMkLst>
        </pc:spChg>
      </pc:sldChg>
      <pc:sldChg chg="addSp delSp modSp new mod">
        <pc:chgData name="PC PC" userId="4615e3992e2d080f" providerId="LiveId" clId="{2BB3A894-6B01-4BDE-8383-5B2F9079A27B}" dt="2023-02-06T23:55:00.901" v="2040"/>
        <pc:sldMkLst>
          <pc:docMk/>
          <pc:sldMk cId="4232948570" sldId="526"/>
        </pc:sldMkLst>
        <pc:spChg chg="mod">
          <ac:chgData name="PC PC" userId="4615e3992e2d080f" providerId="LiveId" clId="{2BB3A894-6B01-4BDE-8383-5B2F9079A27B}" dt="2023-02-06T23:55:00.901" v="2040"/>
          <ac:spMkLst>
            <pc:docMk/>
            <pc:sldMk cId="4232948570" sldId="526"/>
            <ac:spMk id="2" creationId="{407ED4D6-8637-AF16-1CC2-9172873363D1}"/>
          </ac:spMkLst>
        </pc:spChg>
        <pc:spChg chg="del">
          <ac:chgData name="PC PC" userId="4615e3992e2d080f" providerId="LiveId" clId="{2BB3A894-6B01-4BDE-8383-5B2F9079A27B}" dt="2023-02-06T23:40:55.813" v="1912" actId="478"/>
          <ac:spMkLst>
            <pc:docMk/>
            <pc:sldMk cId="4232948570" sldId="526"/>
            <ac:spMk id="4" creationId="{BC113204-C609-F98F-11B6-91C2F762EEEC}"/>
          </ac:spMkLst>
        </pc:spChg>
        <pc:spChg chg="mod">
          <ac:chgData name="PC PC" userId="4615e3992e2d080f" providerId="LiveId" clId="{2BB3A894-6B01-4BDE-8383-5B2F9079A27B}" dt="2023-02-06T23:49:05.771" v="1986" actId="14100"/>
          <ac:spMkLst>
            <pc:docMk/>
            <pc:sldMk cId="4232948570" sldId="526"/>
            <ac:spMk id="5" creationId="{01127AA6-C5CF-5AE1-237D-D7BE7D911BE4}"/>
          </ac:spMkLst>
        </pc:spChg>
        <pc:spChg chg="del">
          <ac:chgData name="PC PC" userId="4615e3992e2d080f" providerId="LiveId" clId="{2BB3A894-6B01-4BDE-8383-5B2F9079A27B}" dt="2023-02-06T23:46:06.666" v="1969" actId="931"/>
          <ac:spMkLst>
            <pc:docMk/>
            <pc:sldMk cId="4232948570" sldId="526"/>
            <ac:spMk id="6" creationId="{E20B53EA-AFDD-4BD3-0E71-148F08BDB209}"/>
          </ac:spMkLst>
        </pc:spChg>
        <pc:picChg chg="add mod modCrop">
          <ac:chgData name="PC PC" userId="4615e3992e2d080f" providerId="LiveId" clId="{2BB3A894-6B01-4BDE-8383-5B2F9079A27B}" dt="2023-02-06T23:50:29.224" v="1991" actId="1076"/>
          <ac:picMkLst>
            <pc:docMk/>
            <pc:sldMk cId="4232948570" sldId="526"/>
            <ac:picMk id="8" creationId="{6E371236-A72A-920D-9480-018AB05C8BD1}"/>
          </ac:picMkLst>
        </pc:picChg>
      </pc:sldChg>
      <pc:sldChg chg="addSp delSp modSp add del mod">
        <pc:chgData name="PC PC" userId="4615e3992e2d080f" providerId="LiveId" clId="{2BB3A894-6B01-4BDE-8383-5B2F9079A27B}" dt="2023-02-07T02:06:35.728" v="3749" actId="47"/>
        <pc:sldMkLst>
          <pc:docMk/>
          <pc:sldMk cId="0" sldId="527"/>
        </pc:sldMkLst>
        <pc:spChg chg="mod">
          <ac:chgData name="PC PC" userId="4615e3992e2d080f" providerId="LiveId" clId="{2BB3A894-6B01-4BDE-8383-5B2F9079A27B}" dt="2023-02-07T00:35:22.707" v="2203" actId="1076"/>
          <ac:spMkLst>
            <pc:docMk/>
            <pc:sldMk cId="0" sldId="527"/>
            <ac:spMk id="2" creationId="{00000000-0000-0000-0000-000000000000}"/>
          </ac:spMkLst>
        </pc:spChg>
        <pc:spChg chg="add mod">
          <ac:chgData name="PC PC" userId="4615e3992e2d080f" providerId="LiveId" clId="{2BB3A894-6B01-4BDE-8383-5B2F9079A27B}" dt="2023-02-07T00:26:43.585" v="2143" actId="20577"/>
          <ac:spMkLst>
            <pc:docMk/>
            <pc:sldMk cId="0" sldId="527"/>
            <ac:spMk id="4" creationId="{05556E2F-32BB-8922-4670-F43FFBAD90EE}"/>
          </ac:spMkLst>
        </pc:spChg>
        <pc:spChg chg="mod">
          <ac:chgData name="PC PC" userId="4615e3992e2d080f" providerId="LiveId" clId="{2BB3A894-6B01-4BDE-8383-5B2F9079A27B}" dt="2023-02-07T00:29:31.637" v="2165" actId="20577"/>
          <ac:spMkLst>
            <pc:docMk/>
            <pc:sldMk cId="0" sldId="527"/>
            <ac:spMk id="10" creationId="{00000000-0000-0000-0000-000000000000}"/>
          </ac:spMkLst>
        </pc:spChg>
        <pc:spChg chg="add del mod">
          <ac:chgData name="PC PC" userId="4615e3992e2d080f" providerId="LiveId" clId="{2BB3A894-6B01-4BDE-8383-5B2F9079A27B}" dt="2023-02-07T00:28:23.178" v="2160" actId="20577"/>
          <ac:spMkLst>
            <pc:docMk/>
            <pc:sldMk cId="0" sldId="527"/>
            <ac:spMk id="11" creationId="{00000000-0000-0000-0000-000000000000}"/>
          </ac:spMkLst>
        </pc:spChg>
        <pc:spChg chg="add del mod">
          <ac:chgData name="PC PC" userId="4615e3992e2d080f" providerId="LiveId" clId="{2BB3A894-6B01-4BDE-8383-5B2F9079A27B}" dt="2023-02-07T00:28:15.049" v="2156" actId="478"/>
          <ac:spMkLst>
            <pc:docMk/>
            <pc:sldMk cId="0" sldId="527"/>
            <ac:spMk id="7170" creationId="{00000000-0000-0000-0000-000000000000}"/>
          </ac:spMkLst>
        </pc:spChg>
        <pc:spChg chg="del">
          <ac:chgData name="PC PC" userId="4615e3992e2d080f" providerId="LiveId" clId="{2BB3A894-6B01-4BDE-8383-5B2F9079A27B}" dt="2023-02-07T00:26:25.667" v="2104" actId="478"/>
          <ac:spMkLst>
            <pc:docMk/>
            <pc:sldMk cId="0" sldId="527"/>
            <ac:spMk id="136194" creationId="{00000000-0000-0000-0000-000000000000}"/>
          </ac:spMkLst>
        </pc:spChg>
        <pc:spChg chg="mod">
          <ac:chgData name="PC PC" userId="4615e3992e2d080f" providerId="LiveId" clId="{2BB3A894-6B01-4BDE-8383-5B2F9079A27B}" dt="2023-02-07T00:35:42.297" v="2205" actId="1076"/>
          <ac:spMkLst>
            <pc:docMk/>
            <pc:sldMk cId="0" sldId="527"/>
            <ac:spMk id="136195" creationId="{00000000-0000-0000-0000-000000000000}"/>
          </ac:spMkLst>
        </pc:spChg>
        <pc:spChg chg="mod">
          <ac:chgData name="PC PC" userId="4615e3992e2d080f" providerId="LiveId" clId="{2BB3A894-6B01-4BDE-8383-5B2F9079A27B}" dt="2023-02-07T00:35:12.297" v="2202" actId="1076"/>
          <ac:spMkLst>
            <pc:docMk/>
            <pc:sldMk cId="0" sldId="527"/>
            <ac:spMk id="136196" creationId="{00000000-0000-0000-0000-000000000000}"/>
          </ac:spMkLst>
        </pc:spChg>
        <pc:spChg chg="mod">
          <ac:chgData name="PC PC" userId="4615e3992e2d080f" providerId="LiveId" clId="{2BB3A894-6B01-4BDE-8383-5B2F9079A27B}" dt="2023-02-07T00:35:52.391" v="2206" actId="1076"/>
          <ac:spMkLst>
            <pc:docMk/>
            <pc:sldMk cId="0" sldId="527"/>
            <ac:spMk id="136197" creationId="{00000000-0000-0000-0000-000000000000}"/>
          </ac:spMkLst>
        </pc:spChg>
        <pc:spChg chg="mod">
          <ac:chgData name="PC PC" userId="4615e3992e2d080f" providerId="LiveId" clId="{2BB3A894-6B01-4BDE-8383-5B2F9079A27B}" dt="2023-02-07T00:31:10.988" v="2175" actId="1076"/>
          <ac:spMkLst>
            <pc:docMk/>
            <pc:sldMk cId="0" sldId="527"/>
            <ac:spMk id="136200" creationId="{00000000-0000-0000-0000-000000000000}"/>
          </ac:spMkLst>
        </pc:spChg>
        <pc:spChg chg="mod">
          <ac:chgData name="PC PC" userId="4615e3992e2d080f" providerId="LiveId" clId="{2BB3A894-6B01-4BDE-8383-5B2F9079A27B}" dt="2023-02-07T00:37:48.603" v="2212" actId="1076"/>
          <ac:spMkLst>
            <pc:docMk/>
            <pc:sldMk cId="0" sldId="527"/>
            <ac:spMk id="136201" creationId="{00000000-0000-0000-0000-000000000000}"/>
          </ac:spMkLst>
        </pc:spChg>
        <pc:spChg chg="mod">
          <ac:chgData name="PC PC" userId="4615e3992e2d080f" providerId="LiveId" clId="{2BB3A894-6B01-4BDE-8383-5B2F9079A27B}" dt="2023-02-07T00:37:27.444" v="2211" actId="14100"/>
          <ac:spMkLst>
            <pc:docMk/>
            <pc:sldMk cId="0" sldId="527"/>
            <ac:spMk id="136202" creationId="{00000000-0000-0000-0000-000000000000}"/>
          </ac:spMkLst>
        </pc:spChg>
      </pc:sldChg>
      <pc:sldChg chg="delSp modSp new del mod">
        <pc:chgData name="PC PC" userId="4615e3992e2d080f" providerId="LiveId" clId="{2BB3A894-6B01-4BDE-8383-5B2F9079A27B}" dt="2023-02-06T23:54:17.445" v="2038" actId="47"/>
        <pc:sldMkLst>
          <pc:docMk/>
          <pc:sldMk cId="3037199768" sldId="527"/>
        </pc:sldMkLst>
        <pc:spChg chg="del">
          <ac:chgData name="PC PC" userId="4615e3992e2d080f" providerId="LiveId" clId="{2BB3A894-6B01-4BDE-8383-5B2F9079A27B}" dt="2023-02-06T23:51:43.814" v="1993" actId="478"/>
          <ac:spMkLst>
            <pc:docMk/>
            <pc:sldMk cId="3037199768" sldId="527"/>
            <ac:spMk id="4" creationId="{3B54125A-47D3-6FBF-10A3-D021A3A17FC2}"/>
          </ac:spMkLst>
        </pc:spChg>
        <pc:spChg chg="mod">
          <ac:chgData name="PC PC" userId="4615e3992e2d080f" providerId="LiveId" clId="{2BB3A894-6B01-4BDE-8383-5B2F9079A27B}" dt="2023-02-06T23:54:08.329" v="2037" actId="6549"/>
          <ac:spMkLst>
            <pc:docMk/>
            <pc:sldMk cId="3037199768" sldId="527"/>
            <ac:spMk id="5" creationId="{39D5C57B-5D49-1FAF-9469-E4F4479A2CDC}"/>
          </ac:spMkLst>
        </pc:spChg>
      </pc:sldChg>
      <pc:sldChg chg="addSp delSp modSp new del mod modAnim">
        <pc:chgData name="PC PC" userId="4615e3992e2d080f" providerId="LiveId" clId="{2BB3A894-6B01-4BDE-8383-5B2F9079A27B}" dt="2023-02-07T00:28:41.514" v="2161" actId="47"/>
        <pc:sldMkLst>
          <pc:docMk/>
          <pc:sldMk cId="2335999517" sldId="528"/>
        </pc:sldMkLst>
        <pc:spChg chg="del">
          <ac:chgData name="PC PC" userId="4615e3992e2d080f" providerId="LiveId" clId="{2BB3A894-6B01-4BDE-8383-5B2F9079A27B}" dt="2023-02-07T00:24:23.210" v="2045" actId="478"/>
          <ac:spMkLst>
            <pc:docMk/>
            <pc:sldMk cId="2335999517" sldId="528"/>
            <ac:spMk id="4" creationId="{E24768C8-2BB9-00A4-166E-4632C111A9FA}"/>
          </ac:spMkLst>
        </pc:spChg>
        <pc:spChg chg="mod">
          <ac:chgData name="PC PC" userId="4615e3992e2d080f" providerId="LiveId" clId="{2BB3A894-6B01-4BDE-8383-5B2F9079A27B}" dt="2023-02-07T00:24:56.121" v="2091" actId="20577"/>
          <ac:spMkLst>
            <pc:docMk/>
            <pc:sldMk cId="2335999517" sldId="528"/>
            <ac:spMk id="5" creationId="{CEE399F4-8230-AFBA-45DE-1B0C3FAD2F5D}"/>
          </ac:spMkLst>
        </pc:spChg>
        <pc:spChg chg="add del mod">
          <ac:chgData name="PC PC" userId="4615e3992e2d080f" providerId="LiveId" clId="{2BB3A894-6B01-4BDE-8383-5B2F9079A27B}" dt="2023-02-07T00:25:45.454" v="2103"/>
          <ac:spMkLst>
            <pc:docMk/>
            <pc:sldMk cId="2335999517" sldId="528"/>
            <ac:spMk id="6" creationId="{A30C34C6-7B42-487F-8E4D-AFBFA7D3ACBC}"/>
          </ac:spMkLst>
        </pc:spChg>
        <pc:spChg chg="add mod">
          <ac:chgData name="PC PC" userId="4615e3992e2d080f" providerId="LiveId" clId="{2BB3A894-6B01-4BDE-8383-5B2F9079A27B}" dt="2023-02-07T00:25:45.454" v="2103"/>
          <ac:spMkLst>
            <pc:docMk/>
            <pc:sldMk cId="2335999517" sldId="528"/>
            <ac:spMk id="7" creationId="{53087511-EA68-9BC0-14CA-F30A8DA3103C}"/>
          </ac:spMkLst>
        </pc:spChg>
      </pc:sldChg>
      <pc:sldChg chg="modSp new del mod">
        <pc:chgData name="PC PC" userId="4615e3992e2d080f" providerId="LiveId" clId="{2BB3A894-6B01-4BDE-8383-5B2F9079A27B}" dt="2023-02-07T02:08:24.948" v="3753" actId="47"/>
        <pc:sldMkLst>
          <pc:docMk/>
          <pc:sldMk cId="4145104762" sldId="528"/>
        </pc:sldMkLst>
        <pc:spChg chg="mod">
          <ac:chgData name="PC PC" userId="4615e3992e2d080f" providerId="LiveId" clId="{2BB3A894-6B01-4BDE-8383-5B2F9079A27B}" dt="2023-02-07T00:48:51.585" v="2252" actId="20577"/>
          <ac:spMkLst>
            <pc:docMk/>
            <pc:sldMk cId="4145104762" sldId="528"/>
            <ac:spMk id="4" creationId="{607DCAE6-B52F-FCA8-AC2A-648BFA38318C}"/>
          </ac:spMkLst>
        </pc:spChg>
      </pc:sldChg>
      <pc:sldChg chg="new del">
        <pc:chgData name="PC PC" userId="4615e3992e2d080f" providerId="LiveId" clId="{2BB3A894-6B01-4BDE-8383-5B2F9079A27B}" dt="2023-02-07T00:49:11.501" v="2254" actId="2696"/>
        <pc:sldMkLst>
          <pc:docMk/>
          <pc:sldMk cId="1367197017" sldId="529"/>
        </pc:sldMkLst>
      </pc:sldChg>
      <pc:sldChg chg="addSp delSp modSp add mod modClrScheme chgLayout">
        <pc:chgData name="PC PC" userId="4615e3992e2d080f" providerId="LiveId" clId="{2BB3A894-6B01-4BDE-8383-5B2F9079A27B}" dt="2023-02-07T05:13:43.801" v="8203" actId="1076"/>
        <pc:sldMkLst>
          <pc:docMk/>
          <pc:sldMk cId="2149636646" sldId="529"/>
        </pc:sldMkLst>
        <pc:spChg chg="mod">
          <ac:chgData name="PC PC" userId="4615e3992e2d080f" providerId="LiveId" clId="{2BB3A894-6B01-4BDE-8383-5B2F9079A27B}" dt="2023-02-07T05:12:36.875" v="8192" actId="1076"/>
          <ac:spMkLst>
            <pc:docMk/>
            <pc:sldMk cId="2149636646" sldId="529"/>
            <ac:spMk id="2" creationId="{6820D0BB-EDFE-2EA1-01FC-2306BA823308}"/>
          </ac:spMkLst>
        </pc:spChg>
        <pc:spChg chg="mod">
          <ac:chgData name="PC PC" userId="4615e3992e2d080f" providerId="LiveId" clId="{2BB3A894-6B01-4BDE-8383-5B2F9079A27B}" dt="2023-02-07T02:00:25.758" v="3725" actId="26606"/>
          <ac:spMkLst>
            <pc:docMk/>
            <pc:sldMk cId="2149636646" sldId="529"/>
            <ac:spMk id="3" creationId="{3825C7A1-F6C2-3905-AEE3-3C4C10CF2B65}"/>
          </ac:spMkLst>
        </pc:spChg>
        <pc:spChg chg="del">
          <ac:chgData name="PC PC" userId="4615e3992e2d080f" providerId="LiveId" clId="{2BB3A894-6B01-4BDE-8383-5B2F9079A27B}" dt="2023-02-07T00:49:22.932" v="2256" actId="478"/>
          <ac:spMkLst>
            <pc:docMk/>
            <pc:sldMk cId="2149636646" sldId="529"/>
            <ac:spMk id="4" creationId="{F1B75762-8EFD-390A-B0D4-BACB7CF1DD8E}"/>
          </ac:spMkLst>
        </pc:spChg>
        <pc:spChg chg="mod">
          <ac:chgData name="PC PC" userId="4615e3992e2d080f" providerId="LiveId" clId="{2BB3A894-6B01-4BDE-8383-5B2F9079A27B}" dt="2023-02-07T02:03:55.610" v="3737" actId="1076"/>
          <ac:spMkLst>
            <pc:docMk/>
            <pc:sldMk cId="2149636646" sldId="529"/>
            <ac:spMk id="5" creationId="{CC1AC42F-45FB-5656-5A32-71778E5A0E52}"/>
          </ac:spMkLst>
        </pc:spChg>
        <pc:spChg chg="add del mod">
          <ac:chgData name="PC PC" userId="4615e3992e2d080f" providerId="LiveId" clId="{2BB3A894-6B01-4BDE-8383-5B2F9079A27B}" dt="2023-02-07T02:00:25.758" v="3725" actId="26606"/>
          <ac:spMkLst>
            <pc:docMk/>
            <pc:sldMk cId="2149636646" sldId="529"/>
            <ac:spMk id="6" creationId="{1452C872-3975-8FE1-B618-7A674EC8E6FA}"/>
          </ac:spMkLst>
        </pc:spChg>
        <pc:spChg chg="add del mod">
          <ac:chgData name="PC PC" userId="4615e3992e2d080f" providerId="LiveId" clId="{2BB3A894-6B01-4BDE-8383-5B2F9079A27B}" dt="2023-02-07T05:12:35.469" v="8191" actId="47"/>
          <ac:spMkLst>
            <pc:docMk/>
            <pc:sldMk cId="2149636646" sldId="529"/>
            <ac:spMk id="7" creationId="{EFC6A570-7613-D960-40EE-A871594E9CFF}"/>
          </ac:spMkLst>
        </pc:spChg>
        <pc:spChg chg="add del">
          <ac:chgData name="PC PC" userId="4615e3992e2d080f" providerId="LiveId" clId="{2BB3A894-6B01-4BDE-8383-5B2F9079A27B}" dt="2023-02-07T05:12:32.353" v="8190" actId="22"/>
          <ac:spMkLst>
            <pc:docMk/>
            <pc:sldMk cId="2149636646" sldId="529"/>
            <ac:spMk id="11" creationId="{0F60F436-0326-D6C4-0946-59D26C104E1F}"/>
          </ac:spMkLst>
        </pc:spChg>
        <pc:spChg chg="add del">
          <ac:chgData name="PC PC" userId="4615e3992e2d080f" providerId="LiveId" clId="{2BB3A894-6B01-4BDE-8383-5B2F9079A27B}" dt="2023-02-07T02:00:25.688" v="3724" actId="26606"/>
          <ac:spMkLst>
            <pc:docMk/>
            <pc:sldMk cId="2149636646" sldId="529"/>
            <ac:spMk id="12" creationId="{E356F260-781C-92EE-AA9C-ECF10CABB48C}"/>
          </ac:spMkLst>
        </pc:spChg>
        <pc:spChg chg="add del mod">
          <ac:chgData name="PC PC" userId="4615e3992e2d080f" providerId="LiveId" clId="{2BB3A894-6B01-4BDE-8383-5B2F9079A27B}" dt="2023-02-07T05:13:43.801" v="8203" actId="1076"/>
          <ac:spMkLst>
            <pc:docMk/>
            <pc:sldMk cId="2149636646" sldId="529"/>
            <ac:spMk id="13" creationId="{FC2A4838-8798-0BA5-D7FF-D184C52EBFD9}"/>
          </ac:spMkLst>
        </pc:spChg>
        <pc:graphicFrameChg chg="add del mod">
          <ac:chgData name="PC PC" userId="4615e3992e2d080f" providerId="LiveId" clId="{2BB3A894-6B01-4BDE-8383-5B2F9079A27B}" dt="2023-02-07T02:00:23.212" v="3722" actId="26606"/>
          <ac:graphicFrameMkLst>
            <pc:docMk/>
            <pc:sldMk cId="2149636646" sldId="529"/>
            <ac:graphicFrameMk id="8" creationId="{B67211F7-6CB1-A98B-6BB2-60AD53BDDE9C}"/>
          </ac:graphicFrameMkLst>
        </pc:graphicFrameChg>
        <pc:graphicFrameChg chg="add del">
          <ac:chgData name="PC PC" userId="4615e3992e2d080f" providerId="LiveId" clId="{2BB3A894-6B01-4BDE-8383-5B2F9079A27B}" dt="2023-02-07T02:00:25.688" v="3724" actId="26606"/>
          <ac:graphicFrameMkLst>
            <pc:docMk/>
            <pc:sldMk cId="2149636646" sldId="529"/>
            <ac:graphicFrameMk id="10" creationId="{675DD88E-7385-412F-D635-920B8D8C23EF}"/>
          </ac:graphicFrameMkLst>
        </pc:graphicFrameChg>
        <pc:graphicFrameChg chg="add mod">
          <ac:chgData name="PC PC" userId="4615e3992e2d080f" providerId="LiveId" clId="{2BB3A894-6B01-4BDE-8383-5B2F9079A27B}" dt="2023-02-07T02:07:20.229" v="3752" actId="12269"/>
          <ac:graphicFrameMkLst>
            <pc:docMk/>
            <pc:sldMk cId="2149636646" sldId="529"/>
            <ac:graphicFrameMk id="14" creationId="{B67211F7-6CB1-A98B-6BB2-60AD53BDDE9C}"/>
          </ac:graphicFrameMkLst>
        </pc:graphicFrameChg>
      </pc:sldChg>
      <pc:sldChg chg="addSp delSp modSp new mod">
        <pc:chgData name="PC PC" userId="4615e3992e2d080f" providerId="LiveId" clId="{2BB3A894-6B01-4BDE-8383-5B2F9079A27B}" dt="2023-02-07T02:40:24.477" v="5057" actId="255"/>
        <pc:sldMkLst>
          <pc:docMk/>
          <pc:sldMk cId="3849974656" sldId="530"/>
        </pc:sldMkLst>
        <pc:spChg chg="mod">
          <ac:chgData name="PC PC" userId="4615e3992e2d080f" providerId="LiveId" clId="{2BB3A894-6B01-4BDE-8383-5B2F9079A27B}" dt="2023-02-07T02:39:47.459" v="5054" actId="26606"/>
          <ac:spMkLst>
            <pc:docMk/>
            <pc:sldMk cId="3849974656" sldId="530"/>
            <ac:spMk id="2" creationId="{523C709C-9B48-345B-616A-8074BE6EE6B7}"/>
          </ac:spMkLst>
        </pc:spChg>
        <pc:spChg chg="mod">
          <ac:chgData name="PC PC" userId="4615e3992e2d080f" providerId="LiveId" clId="{2BB3A894-6B01-4BDE-8383-5B2F9079A27B}" dt="2023-02-07T02:39:47.459" v="5054" actId="26606"/>
          <ac:spMkLst>
            <pc:docMk/>
            <pc:sldMk cId="3849974656" sldId="530"/>
            <ac:spMk id="3" creationId="{72CFA284-C303-7557-A025-998987081535}"/>
          </ac:spMkLst>
        </pc:spChg>
        <pc:spChg chg="mod">
          <ac:chgData name="PC PC" userId="4615e3992e2d080f" providerId="LiveId" clId="{2BB3A894-6B01-4BDE-8383-5B2F9079A27B}" dt="2023-02-07T02:40:24.477" v="5057" actId="255"/>
          <ac:spMkLst>
            <pc:docMk/>
            <pc:sldMk cId="3849974656" sldId="530"/>
            <ac:spMk id="4" creationId="{764028E8-47AB-C59E-AC3A-1A5E7EAEF479}"/>
          </ac:spMkLst>
        </pc:spChg>
        <pc:spChg chg="del mod">
          <ac:chgData name="PC PC" userId="4615e3992e2d080f" providerId="LiveId" clId="{2BB3A894-6B01-4BDE-8383-5B2F9079A27B}" dt="2023-02-07T02:39:47.459" v="5054" actId="26606"/>
          <ac:spMkLst>
            <pc:docMk/>
            <pc:sldMk cId="3849974656" sldId="530"/>
            <ac:spMk id="5" creationId="{F917C77E-008A-5E5A-CAE4-88AFAC887123}"/>
          </ac:spMkLst>
        </pc:spChg>
        <pc:spChg chg="add del mod">
          <ac:chgData name="PC PC" userId="4615e3992e2d080f" providerId="LiveId" clId="{2BB3A894-6B01-4BDE-8383-5B2F9079A27B}" dt="2023-02-07T02:17:38.603" v="3784"/>
          <ac:spMkLst>
            <pc:docMk/>
            <pc:sldMk cId="3849974656" sldId="530"/>
            <ac:spMk id="6" creationId="{652F8B4C-31CD-1CF2-7553-DCA5C6C17E1E}"/>
          </ac:spMkLst>
        </pc:spChg>
        <pc:spChg chg="add del mod">
          <ac:chgData name="PC PC" userId="4615e3992e2d080f" providerId="LiveId" clId="{2BB3A894-6B01-4BDE-8383-5B2F9079A27B}" dt="2023-02-07T02:17:38.603" v="3784"/>
          <ac:spMkLst>
            <pc:docMk/>
            <pc:sldMk cId="3849974656" sldId="530"/>
            <ac:spMk id="7" creationId="{A79D84EB-8272-67F4-2850-F867F6D01605}"/>
          </ac:spMkLst>
        </pc:spChg>
        <pc:spChg chg="add del mod">
          <ac:chgData name="PC PC" userId="4615e3992e2d080f" providerId="LiveId" clId="{2BB3A894-6B01-4BDE-8383-5B2F9079A27B}" dt="2023-02-07T02:17:38.603" v="3784"/>
          <ac:spMkLst>
            <pc:docMk/>
            <pc:sldMk cId="3849974656" sldId="530"/>
            <ac:spMk id="8" creationId="{235CF1BB-6F2A-092B-B546-8C9280CA0181}"/>
          </ac:spMkLst>
        </pc:spChg>
        <pc:spChg chg="add del mod">
          <ac:chgData name="PC PC" userId="4615e3992e2d080f" providerId="LiveId" clId="{2BB3A894-6B01-4BDE-8383-5B2F9079A27B}" dt="2023-02-07T02:17:44.050" v="3786"/>
          <ac:spMkLst>
            <pc:docMk/>
            <pc:sldMk cId="3849974656" sldId="530"/>
            <ac:spMk id="10" creationId="{92D65741-3670-276D-012C-1C3893B7035F}"/>
          </ac:spMkLst>
        </pc:spChg>
        <pc:spChg chg="add del mod">
          <ac:chgData name="PC PC" userId="4615e3992e2d080f" providerId="LiveId" clId="{2BB3A894-6B01-4BDE-8383-5B2F9079A27B}" dt="2023-02-07T02:17:44.050" v="3786"/>
          <ac:spMkLst>
            <pc:docMk/>
            <pc:sldMk cId="3849974656" sldId="530"/>
            <ac:spMk id="11" creationId="{C03162B5-04DE-1C7D-8AE2-685DBA9C6197}"/>
          </ac:spMkLst>
        </pc:spChg>
        <pc:spChg chg="add del mod">
          <ac:chgData name="PC PC" userId="4615e3992e2d080f" providerId="LiveId" clId="{2BB3A894-6B01-4BDE-8383-5B2F9079A27B}" dt="2023-02-07T02:17:44.050" v="3786"/>
          <ac:spMkLst>
            <pc:docMk/>
            <pc:sldMk cId="3849974656" sldId="530"/>
            <ac:spMk id="12" creationId="{855FE469-3A6E-F3B0-F315-A0C898A9AACB}"/>
          </ac:spMkLst>
        </pc:spChg>
        <pc:graphicFrameChg chg="add del mod">
          <ac:chgData name="PC PC" userId="4615e3992e2d080f" providerId="LiveId" clId="{2BB3A894-6B01-4BDE-8383-5B2F9079A27B}" dt="2023-02-07T02:17:38.603" v="3784"/>
          <ac:graphicFrameMkLst>
            <pc:docMk/>
            <pc:sldMk cId="3849974656" sldId="530"/>
            <ac:graphicFrameMk id="9" creationId="{79387816-86FF-E658-617B-06538B774960}"/>
          </ac:graphicFrameMkLst>
        </pc:graphicFrameChg>
        <pc:graphicFrameChg chg="add del mod">
          <ac:chgData name="PC PC" userId="4615e3992e2d080f" providerId="LiveId" clId="{2BB3A894-6B01-4BDE-8383-5B2F9079A27B}" dt="2023-02-07T02:17:44.050" v="3786"/>
          <ac:graphicFrameMkLst>
            <pc:docMk/>
            <pc:sldMk cId="3849974656" sldId="530"/>
            <ac:graphicFrameMk id="13" creationId="{17756188-091C-A8BA-D89C-34A0EDE51A7D}"/>
          </ac:graphicFrameMkLst>
        </pc:graphicFrameChg>
        <pc:graphicFrameChg chg="add">
          <ac:chgData name="PC PC" userId="4615e3992e2d080f" providerId="LiveId" clId="{2BB3A894-6B01-4BDE-8383-5B2F9079A27B}" dt="2023-02-07T02:39:47.459" v="5054" actId="26606"/>
          <ac:graphicFrameMkLst>
            <pc:docMk/>
            <pc:sldMk cId="3849974656" sldId="530"/>
            <ac:graphicFrameMk id="14" creationId="{D85BA1B7-D93A-0CB0-540C-D7E2F0B356A4}"/>
          </ac:graphicFrameMkLst>
        </pc:graphicFrameChg>
      </pc:sldChg>
      <pc:sldChg chg="addSp delSp modSp new mod">
        <pc:chgData name="PC PC" userId="4615e3992e2d080f" providerId="LiveId" clId="{2BB3A894-6B01-4BDE-8383-5B2F9079A27B}" dt="2023-02-07T05:02:27.616" v="7935" actId="20577"/>
        <pc:sldMkLst>
          <pc:docMk/>
          <pc:sldMk cId="617521304" sldId="531"/>
        </pc:sldMkLst>
        <pc:spChg chg="mod">
          <ac:chgData name="PC PC" userId="4615e3992e2d080f" providerId="LiveId" clId="{2BB3A894-6B01-4BDE-8383-5B2F9079A27B}" dt="2023-02-07T05:02:27.616" v="7935" actId="20577"/>
          <ac:spMkLst>
            <pc:docMk/>
            <pc:sldMk cId="617521304" sldId="531"/>
            <ac:spMk id="2" creationId="{591CEB4A-C2F7-509C-37AF-D5594C3327E1}"/>
          </ac:spMkLst>
        </pc:spChg>
        <pc:spChg chg="mod">
          <ac:chgData name="PC PC" userId="4615e3992e2d080f" providerId="LiveId" clId="{2BB3A894-6B01-4BDE-8383-5B2F9079A27B}" dt="2023-02-07T03:37:14.562" v="6309" actId="26606"/>
          <ac:spMkLst>
            <pc:docMk/>
            <pc:sldMk cId="617521304" sldId="531"/>
            <ac:spMk id="3" creationId="{32A7562C-4DFA-0568-3DCA-D1B68B52ABAF}"/>
          </ac:spMkLst>
        </pc:spChg>
        <pc:spChg chg="mod">
          <ac:chgData name="PC PC" userId="4615e3992e2d080f" providerId="LiveId" clId="{2BB3A894-6B01-4BDE-8383-5B2F9079A27B}" dt="2023-02-07T03:39:08.959" v="6346" actId="255"/>
          <ac:spMkLst>
            <pc:docMk/>
            <pc:sldMk cId="617521304" sldId="531"/>
            <ac:spMk id="4" creationId="{AC96FE8E-CADC-E9EA-9E8D-AF57CF5BD167}"/>
          </ac:spMkLst>
        </pc:spChg>
        <pc:spChg chg="del mod">
          <ac:chgData name="PC PC" userId="4615e3992e2d080f" providerId="LiveId" clId="{2BB3A894-6B01-4BDE-8383-5B2F9079A27B}" dt="2023-02-07T03:37:14.562" v="6309" actId="26606"/>
          <ac:spMkLst>
            <pc:docMk/>
            <pc:sldMk cId="617521304" sldId="531"/>
            <ac:spMk id="5" creationId="{670F0FAE-22EE-4B44-FD50-B9B147C7B528}"/>
          </ac:spMkLst>
        </pc:spChg>
        <pc:graphicFrameChg chg="add">
          <ac:chgData name="PC PC" userId="4615e3992e2d080f" providerId="LiveId" clId="{2BB3A894-6B01-4BDE-8383-5B2F9079A27B}" dt="2023-02-07T03:37:14.562" v="6309" actId="26606"/>
          <ac:graphicFrameMkLst>
            <pc:docMk/>
            <pc:sldMk cId="617521304" sldId="531"/>
            <ac:graphicFrameMk id="7" creationId="{1CDF85C6-0FB0-971D-7E65-8890758E9051}"/>
          </ac:graphicFrameMkLst>
        </pc:graphicFrameChg>
      </pc:sldChg>
      <pc:sldChg chg="addSp delSp modSp new mod modClrScheme chgLayout">
        <pc:chgData name="PC PC" userId="4615e3992e2d080f" providerId="LiveId" clId="{2BB3A894-6B01-4BDE-8383-5B2F9079A27B}" dt="2023-02-07T05:05:37.533" v="8090"/>
        <pc:sldMkLst>
          <pc:docMk/>
          <pc:sldMk cId="1924730267" sldId="532"/>
        </pc:sldMkLst>
        <pc:spChg chg="mod">
          <ac:chgData name="PC PC" userId="4615e3992e2d080f" providerId="LiveId" clId="{2BB3A894-6B01-4BDE-8383-5B2F9079A27B}" dt="2023-02-07T05:05:37.533" v="8090"/>
          <ac:spMkLst>
            <pc:docMk/>
            <pc:sldMk cId="1924730267" sldId="532"/>
            <ac:spMk id="2" creationId="{2D6B0CED-6012-8434-7B82-D55294AD62A2}"/>
          </ac:spMkLst>
        </pc:spChg>
        <pc:spChg chg="mod">
          <ac:chgData name="PC PC" userId="4615e3992e2d080f" providerId="LiveId" clId="{2BB3A894-6B01-4BDE-8383-5B2F9079A27B}" dt="2023-02-07T03:42:06.406" v="6351" actId="26606"/>
          <ac:spMkLst>
            <pc:docMk/>
            <pc:sldMk cId="1924730267" sldId="532"/>
            <ac:spMk id="3" creationId="{FDCEB1DE-FBEF-CDB9-FF9B-D589BEF251B7}"/>
          </ac:spMkLst>
        </pc:spChg>
        <pc:spChg chg="mod">
          <ac:chgData name="PC PC" userId="4615e3992e2d080f" providerId="LiveId" clId="{2BB3A894-6B01-4BDE-8383-5B2F9079A27B}" dt="2023-02-07T03:42:29.008" v="6353" actId="255"/>
          <ac:spMkLst>
            <pc:docMk/>
            <pc:sldMk cId="1924730267" sldId="532"/>
            <ac:spMk id="4" creationId="{CD40B0F2-443B-D333-E3ED-70A61BA4E6D7}"/>
          </ac:spMkLst>
        </pc:spChg>
        <pc:spChg chg="del mod">
          <ac:chgData name="PC PC" userId="4615e3992e2d080f" providerId="LiveId" clId="{2BB3A894-6B01-4BDE-8383-5B2F9079A27B}" dt="2023-02-07T03:42:06.406" v="6351" actId="26606"/>
          <ac:spMkLst>
            <pc:docMk/>
            <pc:sldMk cId="1924730267" sldId="532"/>
            <ac:spMk id="5" creationId="{C2A2F09C-0E02-1BB1-98C2-C909F3DE4983}"/>
          </ac:spMkLst>
        </pc:spChg>
        <pc:spChg chg="add del mod">
          <ac:chgData name="PC PC" userId="4615e3992e2d080f" providerId="LiveId" clId="{2BB3A894-6B01-4BDE-8383-5B2F9079A27B}" dt="2023-02-07T03:42:19.698" v="6352" actId="478"/>
          <ac:spMkLst>
            <pc:docMk/>
            <pc:sldMk cId="1924730267" sldId="532"/>
            <ac:spMk id="11" creationId="{01F9D0AF-B5E2-FDC1-D8E9-69A9889D518A}"/>
          </ac:spMkLst>
        </pc:spChg>
        <pc:graphicFrameChg chg="add mod">
          <ac:chgData name="PC PC" userId="4615e3992e2d080f" providerId="LiveId" clId="{2BB3A894-6B01-4BDE-8383-5B2F9079A27B}" dt="2023-02-07T03:42:06.406" v="6351" actId="26606"/>
          <ac:graphicFrameMkLst>
            <pc:docMk/>
            <pc:sldMk cId="1924730267" sldId="532"/>
            <ac:graphicFrameMk id="7" creationId="{BD93BF6D-8AD5-2957-3604-EBAD687EC4E3}"/>
          </ac:graphicFrameMkLst>
        </pc:graphicFrameChg>
      </pc:sldChg>
      <pc:sldChg chg="addSp delSp modSp new del mod">
        <pc:chgData name="PC PC" userId="4615e3992e2d080f" providerId="LiveId" clId="{2BB3A894-6B01-4BDE-8383-5B2F9079A27B}" dt="2023-02-07T03:57:00.938" v="6572" actId="47"/>
        <pc:sldMkLst>
          <pc:docMk/>
          <pc:sldMk cId="1688127943" sldId="533"/>
        </pc:sldMkLst>
        <pc:spChg chg="del mod">
          <ac:chgData name="PC PC" userId="4615e3992e2d080f" providerId="LiveId" clId="{2BB3A894-6B01-4BDE-8383-5B2F9079A27B}" dt="2023-02-07T03:43:24.195" v="6386" actId="478"/>
          <ac:spMkLst>
            <pc:docMk/>
            <pc:sldMk cId="1688127943" sldId="533"/>
            <ac:spMk id="4" creationId="{2CBE6C68-25B6-FA50-F1C6-B2D78C80F003}"/>
          </ac:spMkLst>
        </pc:spChg>
        <pc:spChg chg="mod">
          <ac:chgData name="PC PC" userId="4615e3992e2d080f" providerId="LiveId" clId="{2BB3A894-6B01-4BDE-8383-5B2F9079A27B}" dt="2023-02-07T03:43:10.489" v="6384" actId="20577"/>
          <ac:spMkLst>
            <pc:docMk/>
            <pc:sldMk cId="1688127943" sldId="533"/>
            <ac:spMk id="5" creationId="{D564D389-6E0C-2F45-B165-8CDDB37B0A67}"/>
          </ac:spMkLst>
        </pc:spChg>
        <pc:spChg chg="mod">
          <ac:chgData name="PC PC" userId="4615e3992e2d080f" providerId="LiveId" clId="{2BB3A894-6B01-4BDE-8383-5B2F9079A27B}" dt="2023-02-07T03:50:32.815" v="6468" actId="15"/>
          <ac:spMkLst>
            <pc:docMk/>
            <pc:sldMk cId="1688127943" sldId="533"/>
            <ac:spMk id="6" creationId="{4C0AD795-31B8-A58A-B5E7-3221977FE827}"/>
          </ac:spMkLst>
        </pc:spChg>
        <pc:spChg chg="add del mod">
          <ac:chgData name="PC PC" userId="4615e3992e2d080f" providerId="LiveId" clId="{2BB3A894-6B01-4BDE-8383-5B2F9079A27B}" dt="2023-02-07T03:43:28.860" v="6387" actId="478"/>
          <ac:spMkLst>
            <pc:docMk/>
            <pc:sldMk cId="1688127943" sldId="533"/>
            <ac:spMk id="8" creationId="{D9B20DEC-86C6-B8CB-A60A-A5AE749CDBEC}"/>
          </ac:spMkLst>
        </pc:spChg>
      </pc:sldChg>
      <pc:sldChg chg="addSp delSp modSp new mod modClrScheme chgLayout">
        <pc:chgData name="PC PC" userId="4615e3992e2d080f" providerId="LiveId" clId="{2BB3A894-6B01-4BDE-8383-5B2F9079A27B}" dt="2023-02-07T05:04:13.058" v="8010" actId="20577"/>
        <pc:sldMkLst>
          <pc:docMk/>
          <pc:sldMk cId="1240574612" sldId="534"/>
        </pc:sldMkLst>
        <pc:spChg chg="mod">
          <ac:chgData name="PC PC" userId="4615e3992e2d080f" providerId="LiveId" clId="{2BB3A894-6B01-4BDE-8383-5B2F9079A27B}" dt="2023-02-07T05:04:13.058" v="8010" actId="20577"/>
          <ac:spMkLst>
            <pc:docMk/>
            <pc:sldMk cId="1240574612" sldId="534"/>
            <ac:spMk id="2" creationId="{5FAC397A-646B-9C52-65C5-7C0EE30F2A4C}"/>
          </ac:spMkLst>
        </pc:spChg>
        <pc:spChg chg="mod">
          <ac:chgData name="PC PC" userId="4615e3992e2d080f" providerId="LiveId" clId="{2BB3A894-6B01-4BDE-8383-5B2F9079A27B}" dt="2023-02-07T03:55:43.961" v="6567" actId="26606"/>
          <ac:spMkLst>
            <pc:docMk/>
            <pc:sldMk cId="1240574612" sldId="534"/>
            <ac:spMk id="3" creationId="{DB63F97F-3254-4313-7F65-7DFC13E29911}"/>
          </ac:spMkLst>
        </pc:spChg>
        <pc:spChg chg="del">
          <ac:chgData name="PC PC" userId="4615e3992e2d080f" providerId="LiveId" clId="{2BB3A894-6B01-4BDE-8383-5B2F9079A27B}" dt="2023-02-07T03:55:19.152" v="6566" actId="478"/>
          <ac:spMkLst>
            <pc:docMk/>
            <pc:sldMk cId="1240574612" sldId="534"/>
            <ac:spMk id="4" creationId="{FC5216BC-4962-1C6C-A801-367ADA2A8C94}"/>
          </ac:spMkLst>
        </pc:spChg>
        <pc:spChg chg="mod ord">
          <ac:chgData name="PC PC" userId="4615e3992e2d080f" providerId="LiveId" clId="{2BB3A894-6B01-4BDE-8383-5B2F9079A27B}" dt="2023-02-07T03:57:18.362" v="6574" actId="255"/>
          <ac:spMkLst>
            <pc:docMk/>
            <pc:sldMk cId="1240574612" sldId="534"/>
            <ac:spMk id="5" creationId="{6AC07CE3-135E-2EB7-952A-E6BA5B771690}"/>
          </ac:spMkLst>
        </pc:spChg>
        <pc:spChg chg="del mod">
          <ac:chgData name="PC PC" userId="4615e3992e2d080f" providerId="LiveId" clId="{2BB3A894-6B01-4BDE-8383-5B2F9079A27B}" dt="2023-02-07T03:55:43.961" v="6567" actId="26606"/>
          <ac:spMkLst>
            <pc:docMk/>
            <pc:sldMk cId="1240574612" sldId="534"/>
            <ac:spMk id="6" creationId="{3618FA1B-CFC9-BA2F-1D99-8BFDE31627CF}"/>
          </ac:spMkLst>
        </pc:spChg>
        <pc:graphicFrameChg chg="add mod">
          <ac:chgData name="PC PC" userId="4615e3992e2d080f" providerId="LiveId" clId="{2BB3A894-6B01-4BDE-8383-5B2F9079A27B}" dt="2023-02-07T03:57:33.028" v="6575" actId="20577"/>
          <ac:graphicFrameMkLst>
            <pc:docMk/>
            <pc:sldMk cId="1240574612" sldId="534"/>
            <ac:graphicFrameMk id="8" creationId="{F4A4FABD-F9E2-12BE-AA25-044CDE8C7957}"/>
          </ac:graphicFrameMkLst>
        </pc:graphicFrameChg>
      </pc:sldChg>
      <pc:sldChg chg="modSp new del mod">
        <pc:chgData name="PC PC" userId="4615e3992e2d080f" providerId="LiveId" clId="{2BB3A894-6B01-4BDE-8383-5B2F9079A27B}" dt="2023-02-07T04:03:34.512" v="6657" actId="47"/>
        <pc:sldMkLst>
          <pc:docMk/>
          <pc:sldMk cId="2710889213" sldId="535"/>
        </pc:sldMkLst>
        <pc:spChg chg="mod">
          <ac:chgData name="PC PC" userId="4615e3992e2d080f" providerId="LiveId" clId="{2BB3A894-6B01-4BDE-8383-5B2F9079A27B}" dt="2023-02-07T03:58:41.560" v="6610" actId="20577"/>
          <ac:spMkLst>
            <pc:docMk/>
            <pc:sldMk cId="2710889213" sldId="535"/>
            <ac:spMk id="2" creationId="{3F194D29-2C88-B9AB-2E8F-AEE128476898}"/>
          </ac:spMkLst>
        </pc:spChg>
        <pc:spChg chg="mod">
          <ac:chgData name="PC PC" userId="4615e3992e2d080f" providerId="LiveId" clId="{2BB3A894-6B01-4BDE-8383-5B2F9079A27B}" dt="2023-02-07T03:59:25.373" v="6614" actId="20577"/>
          <ac:spMkLst>
            <pc:docMk/>
            <pc:sldMk cId="2710889213" sldId="535"/>
            <ac:spMk id="3" creationId="{48091E83-D16C-743C-108A-666690D10CD5}"/>
          </ac:spMkLst>
        </pc:spChg>
      </pc:sldChg>
      <pc:sldChg chg="addSp delSp modSp add mod modClrScheme chgLayout">
        <pc:chgData name="PC PC" userId="4615e3992e2d080f" providerId="LiveId" clId="{2BB3A894-6B01-4BDE-8383-5B2F9079A27B}" dt="2023-02-07T05:04:37.199" v="8048" actId="20577"/>
        <pc:sldMkLst>
          <pc:docMk/>
          <pc:sldMk cId="1544054334" sldId="536"/>
        </pc:sldMkLst>
        <pc:spChg chg="mod">
          <ac:chgData name="PC PC" userId="4615e3992e2d080f" providerId="LiveId" clId="{2BB3A894-6B01-4BDE-8383-5B2F9079A27B}" dt="2023-02-07T05:04:37.199" v="8048" actId="20577"/>
          <ac:spMkLst>
            <pc:docMk/>
            <pc:sldMk cId="1544054334" sldId="536"/>
            <ac:spMk id="2" creationId="{60888C6E-6E69-D30C-C445-5B5DD7793057}"/>
          </ac:spMkLst>
        </pc:spChg>
        <pc:spChg chg="mod">
          <ac:chgData name="PC PC" userId="4615e3992e2d080f" providerId="LiveId" clId="{2BB3A894-6B01-4BDE-8383-5B2F9079A27B}" dt="2023-02-07T04:01:34.509" v="6650" actId="26606"/>
          <ac:spMkLst>
            <pc:docMk/>
            <pc:sldMk cId="1544054334" sldId="536"/>
            <ac:spMk id="3" creationId="{11E706E1-1CC3-9EC9-C072-93C50E36DC5C}"/>
          </ac:spMkLst>
        </pc:spChg>
        <pc:spChg chg="mod ord">
          <ac:chgData name="PC PC" userId="4615e3992e2d080f" providerId="LiveId" clId="{2BB3A894-6B01-4BDE-8383-5B2F9079A27B}" dt="2023-02-07T04:01:50.243" v="6653" actId="255"/>
          <ac:spMkLst>
            <pc:docMk/>
            <pc:sldMk cId="1544054334" sldId="536"/>
            <ac:spMk id="4" creationId="{97D337D5-F47E-2713-8D96-54FA4A35A041}"/>
          </ac:spMkLst>
        </pc:spChg>
        <pc:spChg chg="del mod">
          <ac:chgData name="PC PC" userId="4615e3992e2d080f" providerId="LiveId" clId="{2BB3A894-6B01-4BDE-8383-5B2F9079A27B}" dt="2023-02-07T04:01:34.509" v="6650" actId="26606"/>
          <ac:spMkLst>
            <pc:docMk/>
            <pc:sldMk cId="1544054334" sldId="536"/>
            <ac:spMk id="5" creationId="{7AB4696A-473A-442F-5638-B0197E7E0848}"/>
          </ac:spMkLst>
        </pc:spChg>
        <pc:graphicFrameChg chg="add mod">
          <ac:chgData name="PC PC" userId="4615e3992e2d080f" providerId="LiveId" clId="{2BB3A894-6B01-4BDE-8383-5B2F9079A27B}" dt="2023-02-07T04:01:34.509" v="6650" actId="26606"/>
          <ac:graphicFrameMkLst>
            <pc:docMk/>
            <pc:sldMk cId="1544054334" sldId="536"/>
            <ac:graphicFrameMk id="7" creationId="{399C1470-A007-FAFE-8D0C-3893D3D4488D}"/>
          </ac:graphicFrameMkLst>
        </pc:graphicFrameChg>
      </pc:sldChg>
      <pc:sldChg chg="addSp delSp modSp new mod">
        <pc:chgData name="PC PC" userId="4615e3992e2d080f" providerId="LiveId" clId="{2BB3A894-6B01-4BDE-8383-5B2F9079A27B}" dt="2023-02-07T05:05:16.768" v="8086" actId="20577"/>
        <pc:sldMkLst>
          <pc:docMk/>
          <pc:sldMk cId="2545572612" sldId="537"/>
        </pc:sldMkLst>
        <pc:spChg chg="mod">
          <ac:chgData name="PC PC" userId="4615e3992e2d080f" providerId="LiveId" clId="{2BB3A894-6B01-4BDE-8383-5B2F9079A27B}" dt="2023-02-07T05:05:16.768" v="8086" actId="20577"/>
          <ac:spMkLst>
            <pc:docMk/>
            <pc:sldMk cId="2545572612" sldId="537"/>
            <ac:spMk id="2" creationId="{781D93FE-4705-05EE-B328-573D44600839}"/>
          </ac:spMkLst>
        </pc:spChg>
        <pc:spChg chg="mod">
          <ac:chgData name="PC PC" userId="4615e3992e2d080f" providerId="LiveId" clId="{2BB3A894-6B01-4BDE-8383-5B2F9079A27B}" dt="2023-02-07T04:07:03.041" v="6704" actId="26606"/>
          <ac:spMkLst>
            <pc:docMk/>
            <pc:sldMk cId="2545572612" sldId="537"/>
            <ac:spMk id="3" creationId="{3F74D30D-1B8B-91EE-7EA2-736C53B870E1}"/>
          </ac:spMkLst>
        </pc:spChg>
        <pc:spChg chg="del">
          <ac:chgData name="PC PC" userId="4615e3992e2d080f" providerId="LiveId" clId="{2BB3A894-6B01-4BDE-8383-5B2F9079A27B}" dt="2023-02-07T04:04:15.377" v="6698" actId="478"/>
          <ac:spMkLst>
            <pc:docMk/>
            <pc:sldMk cId="2545572612" sldId="537"/>
            <ac:spMk id="4" creationId="{5E1CC94C-7C3B-ED7B-7B13-A055E33C2E37}"/>
          </ac:spMkLst>
        </pc:spChg>
        <pc:spChg chg="mod">
          <ac:chgData name="PC PC" userId="4615e3992e2d080f" providerId="LiveId" clId="{2BB3A894-6B01-4BDE-8383-5B2F9079A27B}" dt="2023-02-07T04:07:51.053" v="6718" actId="255"/>
          <ac:spMkLst>
            <pc:docMk/>
            <pc:sldMk cId="2545572612" sldId="537"/>
            <ac:spMk id="5" creationId="{1477F08C-A898-BF7C-1F10-3C2472D1E839}"/>
          </ac:spMkLst>
        </pc:spChg>
        <pc:spChg chg="del mod">
          <ac:chgData name="PC PC" userId="4615e3992e2d080f" providerId="LiveId" clId="{2BB3A894-6B01-4BDE-8383-5B2F9079A27B}" dt="2023-02-07T04:07:03.041" v="6704" actId="26606"/>
          <ac:spMkLst>
            <pc:docMk/>
            <pc:sldMk cId="2545572612" sldId="537"/>
            <ac:spMk id="6" creationId="{08023670-0416-5489-20DD-A6664F54884F}"/>
          </ac:spMkLst>
        </pc:spChg>
        <pc:spChg chg="add del">
          <ac:chgData name="PC PC" userId="4615e3992e2d080f" providerId="LiveId" clId="{2BB3A894-6B01-4BDE-8383-5B2F9079A27B}" dt="2023-02-07T04:07:43.520" v="6717" actId="478"/>
          <ac:spMkLst>
            <pc:docMk/>
            <pc:sldMk cId="2545572612" sldId="537"/>
            <ac:spMk id="12" creationId="{E13E5001-D5CE-941C-8A2B-DC2A434B2062}"/>
          </ac:spMkLst>
        </pc:spChg>
        <pc:graphicFrameChg chg="add mod">
          <ac:chgData name="PC PC" userId="4615e3992e2d080f" providerId="LiveId" clId="{2BB3A894-6B01-4BDE-8383-5B2F9079A27B}" dt="2023-02-07T04:07:32.160" v="6716" actId="20577"/>
          <ac:graphicFrameMkLst>
            <pc:docMk/>
            <pc:sldMk cId="2545572612" sldId="537"/>
            <ac:graphicFrameMk id="8" creationId="{74AE90C3-D7E6-8F17-F142-524406DDAEE5}"/>
          </ac:graphicFrameMkLst>
        </pc:graphicFrameChg>
      </pc:sldChg>
      <pc:sldChg chg="new del">
        <pc:chgData name="PC PC" userId="4615e3992e2d080f" providerId="LiveId" clId="{2BB3A894-6B01-4BDE-8383-5B2F9079A27B}" dt="2023-02-07T04:09:32.233" v="6722" actId="2696"/>
        <pc:sldMkLst>
          <pc:docMk/>
          <pc:sldMk cId="1832857920" sldId="538"/>
        </pc:sldMkLst>
      </pc:sldChg>
      <pc:sldChg chg="addSp delSp modSp new mod modClrScheme chgLayout">
        <pc:chgData name="PC PC" userId="4615e3992e2d080f" providerId="LiveId" clId="{2BB3A894-6B01-4BDE-8383-5B2F9079A27B}" dt="2023-02-07T05:03:33.666" v="7970" actId="20577"/>
        <pc:sldMkLst>
          <pc:docMk/>
          <pc:sldMk cId="3342103545" sldId="538"/>
        </pc:sldMkLst>
        <pc:spChg chg="mod">
          <ac:chgData name="PC PC" userId="4615e3992e2d080f" providerId="LiveId" clId="{2BB3A894-6B01-4BDE-8383-5B2F9079A27B}" dt="2023-02-07T05:03:33.666" v="7970" actId="20577"/>
          <ac:spMkLst>
            <pc:docMk/>
            <pc:sldMk cId="3342103545" sldId="538"/>
            <ac:spMk id="2" creationId="{0F48B722-ADA1-B867-C880-ADB69D29C06B}"/>
          </ac:spMkLst>
        </pc:spChg>
        <pc:spChg chg="mod">
          <ac:chgData name="PC PC" userId="4615e3992e2d080f" providerId="LiveId" clId="{2BB3A894-6B01-4BDE-8383-5B2F9079A27B}" dt="2023-02-07T04:51:29.114" v="7884" actId="26606"/>
          <ac:spMkLst>
            <pc:docMk/>
            <pc:sldMk cId="3342103545" sldId="538"/>
            <ac:spMk id="3" creationId="{6BE9A48B-DCBA-52CB-E201-EC22CB7134A6}"/>
          </ac:spMkLst>
        </pc:spChg>
        <pc:spChg chg="del">
          <ac:chgData name="PC PC" userId="4615e3992e2d080f" providerId="LiveId" clId="{2BB3A894-6B01-4BDE-8383-5B2F9079A27B}" dt="2023-02-07T04:41:51.197" v="6948" actId="478"/>
          <ac:spMkLst>
            <pc:docMk/>
            <pc:sldMk cId="3342103545" sldId="538"/>
            <ac:spMk id="4" creationId="{A464E668-3683-C9B6-A6B1-AD820EC22186}"/>
          </ac:spMkLst>
        </pc:spChg>
        <pc:spChg chg="mod">
          <ac:chgData name="PC PC" userId="4615e3992e2d080f" providerId="LiveId" clId="{2BB3A894-6B01-4BDE-8383-5B2F9079A27B}" dt="2023-02-07T04:52:23.232" v="7887" actId="255"/>
          <ac:spMkLst>
            <pc:docMk/>
            <pc:sldMk cId="3342103545" sldId="538"/>
            <ac:spMk id="5" creationId="{87B6ABB3-697E-21AD-E08B-1441F2251336}"/>
          </ac:spMkLst>
        </pc:spChg>
        <pc:spChg chg="del mod">
          <ac:chgData name="PC PC" userId="4615e3992e2d080f" providerId="LiveId" clId="{2BB3A894-6B01-4BDE-8383-5B2F9079A27B}" dt="2023-02-07T04:51:29.114" v="7884" actId="26606"/>
          <ac:spMkLst>
            <pc:docMk/>
            <pc:sldMk cId="3342103545" sldId="538"/>
            <ac:spMk id="6" creationId="{0AC69F0D-868D-1D92-1B49-4EA723426E28}"/>
          </ac:spMkLst>
        </pc:spChg>
        <pc:graphicFrameChg chg="add mod">
          <ac:chgData name="PC PC" userId="4615e3992e2d080f" providerId="LiveId" clId="{2BB3A894-6B01-4BDE-8383-5B2F9079A27B}" dt="2023-02-07T04:52:58.074" v="7891" actId="113"/>
          <ac:graphicFrameMkLst>
            <pc:docMk/>
            <pc:sldMk cId="3342103545" sldId="538"/>
            <ac:graphicFrameMk id="8" creationId="{2435B212-1532-7AF5-A795-CED86A1C7725}"/>
          </ac:graphicFrameMkLst>
        </pc:graphicFrameChg>
      </pc:sldChg>
      <pc:sldChg chg="modSp add del mod">
        <pc:chgData name="PC PC" userId="4615e3992e2d080f" providerId="LiveId" clId="{2BB3A894-6B01-4BDE-8383-5B2F9079A27B}" dt="2023-02-07T04:14:16.191" v="6818" actId="47"/>
        <pc:sldMkLst>
          <pc:docMk/>
          <pc:sldMk cId="4064643247" sldId="538"/>
        </pc:sldMkLst>
        <pc:spChg chg="mod">
          <ac:chgData name="PC PC" userId="4615e3992e2d080f" providerId="LiveId" clId="{2BB3A894-6B01-4BDE-8383-5B2F9079A27B}" dt="2023-02-07T04:10:29.751" v="6785"/>
          <ac:spMkLst>
            <pc:docMk/>
            <pc:sldMk cId="4064643247" sldId="538"/>
            <ac:spMk id="2" creationId="{2910C1AF-0C72-6BBF-736F-0026BD865F48}"/>
          </ac:spMkLst>
        </pc:spChg>
        <pc:spChg chg="mod">
          <ac:chgData name="PC PC" userId="4615e3992e2d080f" providerId="LiveId" clId="{2BB3A894-6B01-4BDE-8383-5B2F9079A27B}" dt="2023-02-07T04:09:55.742" v="6783" actId="20577"/>
          <ac:spMkLst>
            <pc:docMk/>
            <pc:sldMk cId="4064643247" sldId="538"/>
            <ac:spMk id="4" creationId="{4E1E7FD7-0983-741A-354B-A231B92DF8CB}"/>
          </ac:spMkLst>
        </pc:spChg>
        <pc:spChg chg="mod">
          <ac:chgData name="PC PC" userId="4615e3992e2d080f" providerId="LiveId" clId="{2BB3A894-6B01-4BDE-8383-5B2F9079A27B}" dt="2023-02-07T04:12:46.452" v="6817" actId="15"/>
          <ac:spMkLst>
            <pc:docMk/>
            <pc:sldMk cId="4064643247" sldId="538"/>
            <ac:spMk id="5" creationId="{9A80C6D9-C709-430D-FA84-8A6DAFE583A9}"/>
          </ac:spMkLst>
        </pc:spChg>
      </pc:sldChg>
      <pc:sldChg chg="delSp add del setBg delDesignElem">
        <pc:chgData name="PC PC" userId="4615e3992e2d080f" providerId="LiveId" clId="{2BB3A894-6B01-4BDE-8383-5B2F9079A27B}" dt="2023-02-07T05:43:45.081" v="8484" actId="47"/>
        <pc:sldMkLst>
          <pc:docMk/>
          <pc:sldMk cId="912687451" sldId="539"/>
        </pc:sldMkLst>
        <pc:spChg chg="del">
          <ac:chgData name="PC PC" userId="4615e3992e2d080f" providerId="LiveId" clId="{2BB3A894-6B01-4BDE-8383-5B2F9079A27B}" dt="2023-02-07T05:27:04.543" v="8321"/>
          <ac:spMkLst>
            <pc:docMk/>
            <pc:sldMk cId="912687451" sldId="539"/>
            <ac:spMk id="9" creationId="{C6270675-9512-4978-8583-36659256EE23}"/>
          </ac:spMkLst>
        </pc:spChg>
      </pc:sldChg>
      <pc:sldChg chg="delSp add del setBg delDesignElem">
        <pc:chgData name="PC PC" userId="4615e3992e2d080f" providerId="LiveId" clId="{2BB3A894-6B01-4BDE-8383-5B2F9079A27B}" dt="2023-02-07T05:44:59.470" v="8493" actId="47"/>
        <pc:sldMkLst>
          <pc:docMk/>
          <pc:sldMk cId="3745839363" sldId="540"/>
        </pc:sldMkLst>
        <pc:spChg chg="del">
          <ac:chgData name="PC PC" userId="4615e3992e2d080f" providerId="LiveId" clId="{2BB3A894-6B01-4BDE-8383-5B2F9079A27B}" dt="2023-02-07T05:27:04.543" v="8321"/>
          <ac:spMkLst>
            <pc:docMk/>
            <pc:sldMk cId="3745839363" sldId="540"/>
            <ac:spMk id="9" creationId="{C6270675-9512-4978-8583-36659256EE23}"/>
          </ac:spMkLst>
        </pc:spChg>
      </pc:sldChg>
      <pc:sldChg chg="delSp add del setBg delDesignElem">
        <pc:chgData name="PC PC" userId="4615e3992e2d080f" providerId="LiveId" clId="{2BB3A894-6B01-4BDE-8383-5B2F9079A27B}" dt="2023-02-07T05:47:16.098" v="8543" actId="47"/>
        <pc:sldMkLst>
          <pc:docMk/>
          <pc:sldMk cId="4208338487" sldId="541"/>
        </pc:sldMkLst>
        <pc:spChg chg="del">
          <ac:chgData name="PC PC" userId="4615e3992e2d080f" providerId="LiveId" clId="{2BB3A894-6B01-4BDE-8383-5B2F9079A27B}" dt="2023-02-07T05:27:04.543" v="8321"/>
          <ac:spMkLst>
            <pc:docMk/>
            <pc:sldMk cId="4208338487" sldId="541"/>
            <ac:spMk id="8" creationId="{E978A47D-4F17-40FE-AB70-7AF78A9575EB}"/>
          </ac:spMkLst>
        </pc:spChg>
        <pc:grpChg chg="del">
          <ac:chgData name="PC PC" userId="4615e3992e2d080f" providerId="LiveId" clId="{2BB3A894-6B01-4BDE-8383-5B2F9079A27B}" dt="2023-02-07T05:27:04.543" v="8321"/>
          <ac:grpSpMkLst>
            <pc:docMk/>
            <pc:sldMk cId="4208338487" sldId="541"/>
            <ac:grpSpMk id="10" creationId="{85BE3A7E-6A3F-401E-A025-BBB8FDB8DD30}"/>
          </ac:grpSpMkLst>
        </pc:grpChg>
        <pc:grpChg chg="del">
          <ac:chgData name="PC PC" userId="4615e3992e2d080f" providerId="LiveId" clId="{2BB3A894-6B01-4BDE-8383-5B2F9079A27B}" dt="2023-02-07T05:27:04.543" v="8321"/>
          <ac:grpSpMkLst>
            <pc:docMk/>
            <pc:sldMk cId="4208338487" sldId="541"/>
            <ac:grpSpMk id="41" creationId="{F4E035BE-9FF4-43D3-BC25-CF582D7FF85E}"/>
          </ac:grpSpMkLst>
        </pc:grpChg>
        <pc:cxnChg chg="del">
          <ac:chgData name="PC PC" userId="4615e3992e2d080f" providerId="LiveId" clId="{2BB3A894-6B01-4BDE-8383-5B2F9079A27B}" dt="2023-02-07T05:27:04.543" v="8321"/>
          <ac:cxnSpMkLst>
            <pc:docMk/>
            <pc:sldMk cId="4208338487" sldId="541"/>
            <ac:cxnSpMk id="39" creationId="{085ECEC0-FF5D-4348-92C7-1EA7C61E770C}"/>
          </ac:cxnSpMkLst>
        </pc:cxnChg>
      </pc:sldChg>
      <pc:sldChg chg="delSp add del setBg delDesignElem">
        <pc:chgData name="PC PC" userId="4615e3992e2d080f" providerId="LiveId" clId="{2BB3A894-6B01-4BDE-8383-5B2F9079A27B}" dt="2023-02-07T05:48:28.373" v="8573" actId="47"/>
        <pc:sldMkLst>
          <pc:docMk/>
          <pc:sldMk cId="3750367805" sldId="542"/>
        </pc:sldMkLst>
        <pc:spChg chg="del">
          <ac:chgData name="PC PC" userId="4615e3992e2d080f" providerId="LiveId" clId="{2BB3A894-6B01-4BDE-8383-5B2F9079A27B}" dt="2023-02-07T05:27:04.543" v="8321"/>
          <ac:spMkLst>
            <pc:docMk/>
            <pc:sldMk cId="3750367805" sldId="542"/>
            <ac:spMk id="8" creationId="{E978A47D-4F17-40FE-AB70-7AF78A9575EB}"/>
          </ac:spMkLst>
        </pc:spChg>
        <pc:grpChg chg="del">
          <ac:chgData name="PC PC" userId="4615e3992e2d080f" providerId="LiveId" clId="{2BB3A894-6B01-4BDE-8383-5B2F9079A27B}" dt="2023-02-07T05:27:04.543" v="8321"/>
          <ac:grpSpMkLst>
            <pc:docMk/>
            <pc:sldMk cId="3750367805" sldId="542"/>
            <ac:grpSpMk id="10" creationId="{85BE3A7E-6A3F-401E-A025-BBB8FDB8DD30}"/>
          </ac:grpSpMkLst>
        </pc:grpChg>
        <pc:grpChg chg="del">
          <ac:chgData name="PC PC" userId="4615e3992e2d080f" providerId="LiveId" clId="{2BB3A894-6B01-4BDE-8383-5B2F9079A27B}" dt="2023-02-07T05:27:04.543" v="8321"/>
          <ac:grpSpMkLst>
            <pc:docMk/>
            <pc:sldMk cId="3750367805" sldId="542"/>
            <ac:grpSpMk id="41" creationId="{F4E035BE-9FF4-43D3-BC25-CF582D7FF85E}"/>
          </ac:grpSpMkLst>
        </pc:grpChg>
        <pc:cxnChg chg="del">
          <ac:chgData name="PC PC" userId="4615e3992e2d080f" providerId="LiveId" clId="{2BB3A894-6B01-4BDE-8383-5B2F9079A27B}" dt="2023-02-07T05:27:04.543" v="8321"/>
          <ac:cxnSpMkLst>
            <pc:docMk/>
            <pc:sldMk cId="3750367805" sldId="542"/>
            <ac:cxnSpMk id="39" creationId="{085ECEC0-FF5D-4348-92C7-1EA7C61E770C}"/>
          </ac:cxnSpMkLst>
        </pc:cxnChg>
      </pc:sldChg>
      <pc:sldChg chg="modSp new del mod">
        <pc:chgData name="PC PC" userId="4615e3992e2d080f" providerId="LiveId" clId="{2BB3A894-6B01-4BDE-8383-5B2F9079A27B}" dt="2023-02-07T05:47:17.478" v="8544" actId="47"/>
        <pc:sldMkLst>
          <pc:docMk/>
          <pc:sldMk cId="3366192696" sldId="543"/>
        </pc:sldMkLst>
        <pc:spChg chg="mod">
          <ac:chgData name="PC PC" userId="4615e3992e2d080f" providerId="LiveId" clId="{2BB3A894-6B01-4BDE-8383-5B2F9079A27B}" dt="2023-02-07T05:45:15.985" v="8516" actId="20577"/>
          <ac:spMkLst>
            <pc:docMk/>
            <pc:sldMk cId="3366192696" sldId="543"/>
            <ac:spMk id="2" creationId="{F012C885-DD39-00BF-F91E-3AE33CA9AA43}"/>
          </ac:spMkLst>
        </pc:spChg>
      </pc:sldChg>
      <pc:sldChg chg="modSp new mod">
        <pc:chgData name="PC PC" userId="4615e3992e2d080f" providerId="LiveId" clId="{2BB3A894-6B01-4BDE-8383-5B2F9079A27B}" dt="2023-02-07T05:48:46.777" v="8574"/>
        <pc:sldMkLst>
          <pc:docMk/>
          <pc:sldMk cId="1867608562" sldId="544"/>
        </pc:sldMkLst>
        <pc:spChg chg="mod">
          <ac:chgData name="PC PC" userId="4615e3992e2d080f" providerId="LiveId" clId="{2BB3A894-6B01-4BDE-8383-5B2F9079A27B}" dt="2023-02-07T05:48:46.777" v="8574"/>
          <ac:spMkLst>
            <pc:docMk/>
            <pc:sldMk cId="1867608562" sldId="544"/>
            <ac:spMk id="2" creationId="{6DDA9F79-FAEB-EEE8-4242-0C78287384B5}"/>
          </ac:spMkLst>
        </pc:spChg>
        <pc:spChg chg="mod">
          <ac:chgData name="PC PC" userId="4615e3992e2d080f" providerId="LiveId" clId="{2BB3A894-6B01-4BDE-8383-5B2F9079A27B}" dt="2023-02-07T05:45:45.692" v="8541" actId="20577"/>
          <ac:spMkLst>
            <pc:docMk/>
            <pc:sldMk cId="1867608562" sldId="544"/>
            <ac:spMk id="4" creationId="{46E7D6C0-1165-2221-D548-20B327C5DE20}"/>
          </ac:spMkLst>
        </pc:spChg>
        <pc:spChg chg="mod">
          <ac:chgData name="PC PC" userId="4615e3992e2d080f" providerId="LiveId" clId="{2BB3A894-6B01-4BDE-8383-5B2F9079A27B}" dt="2023-02-07T05:46:43.783" v="8542"/>
          <ac:spMkLst>
            <pc:docMk/>
            <pc:sldMk cId="1867608562" sldId="544"/>
            <ac:spMk id="5" creationId="{3D4F4DA8-D307-07FF-E8A3-21745BA0D307}"/>
          </ac:spMkLst>
        </pc:spChg>
      </pc:sldChg>
      <pc:sldChg chg="modSp new mod">
        <pc:chgData name="PC PC" userId="4615e3992e2d080f" providerId="LiveId" clId="{2BB3A894-6B01-4BDE-8383-5B2F9079A27B}" dt="2023-02-07T05:48:54.692" v="8575"/>
        <pc:sldMkLst>
          <pc:docMk/>
          <pc:sldMk cId="2844783415" sldId="545"/>
        </pc:sldMkLst>
        <pc:spChg chg="mod">
          <ac:chgData name="PC PC" userId="4615e3992e2d080f" providerId="LiveId" clId="{2BB3A894-6B01-4BDE-8383-5B2F9079A27B}" dt="2023-02-07T05:48:54.692" v="8575"/>
          <ac:spMkLst>
            <pc:docMk/>
            <pc:sldMk cId="2844783415" sldId="545"/>
            <ac:spMk id="2" creationId="{0CF0DE3C-7D55-4FAE-CCCB-F25475E29067}"/>
          </ac:spMkLst>
        </pc:spChg>
        <pc:spChg chg="mod">
          <ac:chgData name="PC PC" userId="4615e3992e2d080f" providerId="LiveId" clId="{2BB3A894-6B01-4BDE-8383-5B2F9079A27B}" dt="2023-02-07T05:47:32.998" v="8569" actId="20577"/>
          <ac:spMkLst>
            <pc:docMk/>
            <pc:sldMk cId="2844783415" sldId="545"/>
            <ac:spMk id="4" creationId="{B2AEB25D-D484-A7CE-7E24-8DE548CBDEDB}"/>
          </ac:spMkLst>
        </pc:spChg>
        <pc:spChg chg="mod">
          <ac:chgData name="PC PC" userId="4615e3992e2d080f" providerId="LiveId" clId="{2BB3A894-6B01-4BDE-8383-5B2F9079A27B}" dt="2023-02-07T05:48:07.986" v="8572" actId="948"/>
          <ac:spMkLst>
            <pc:docMk/>
            <pc:sldMk cId="2844783415" sldId="545"/>
            <ac:spMk id="5" creationId="{C84B8987-723C-9C6B-4A82-6F9145453AB2}"/>
          </ac:spMkLst>
        </pc:spChg>
      </pc:sldChg>
    </pc:docChg>
  </pc:docChgLst>
  <pc:docChgLst>
    <pc:chgData name="PC PC" userId="4615e3992e2d080f" providerId="LiveId" clId="{858FE366-DF29-439C-BB52-4629765ECBDE}"/>
    <pc:docChg chg="custSel modSld">
      <pc:chgData name="PC PC" userId="4615e3992e2d080f" providerId="LiveId" clId="{858FE366-DF29-439C-BB52-4629765ECBDE}" dt="2023-02-07T10:10:35.329" v="136" actId="20577"/>
      <pc:docMkLst>
        <pc:docMk/>
      </pc:docMkLst>
      <pc:sldChg chg="modSp mod">
        <pc:chgData name="PC PC" userId="4615e3992e2d080f" providerId="LiveId" clId="{858FE366-DF29-439C-BB52-4629765ECBDE}" dt="2023-02-07T10:01:32.415" v="59" actId="20577"/>
        <pc:sldMkLst>
          <pc:docMk/>
          <pc:sldMk cId="3263342447" sldId="256"/>
        </pc:sldMkLst>
        <pc:spChg chg="mod">
          <ac:chgData name="PC PC" userId="4615e3992e2d080f" providerId="LiveId" clId="{858FE366-DF29-439C-BB52-4629765ECBDE}" dt="2023-02-07T10:00:21.885" v="16" actId="1076"/>
          <ac:spMkLst>
            <pc:docMk/>
            <pc:sldMk cId="3263342447" sldId="256"/>
            <ac:spMk id="4" creationId="{2491EF5B-3067-7546-837B-2D005F3ED499}"/>
          </ac:spMkLst>
        </pc:spChg>
        <pc:spChg chg="mod">
          <ac:chgData name="PC PC" userId="4615e3992e2d080f" providerId="LiveId" clId="{858FE366-DF29-439C-BB52-4629765ECBDE}" dt="2023-02-07T10:01:32.415" v="59" actId="20577"/>
          <ac:spMkLst>
            <pc:docMk/>
            <pc:sldMk cId="3263342447" sldId="256"/>
            <ac:spMk id="5" creationId="{BDA74EBB-06F9-2F42-BBA7-49358111EC86}"/>
          </ac:spMkLst>
        </pc:spChg>
      </pc:sldChg>
      <pc:sldChg chg="modSp mod">
        <pc:chgData name="PC PC" userId="4615e3992e2d080f" providerId="LiveId" clId="{858FE366-DF29-439C-BB52-4629765ECBDE}" dt="2023-02-07T10:10:35.329" v="136" actId="20577"/>
        <pc:sldMkLst>
          <pc:docMk/>
          <pc:sldMk cId="125483766" sldId="257"/>
        </pc:sldMkLst>
        <pc:spChg chg="mod">
          <ac:chgData name="PC PC" userId="4615e3992e2d080f" providerId="LiveId" clId="{858FE366-DF29-439C-BB52-4629765ECBDE}" dt="2023-02-07T10:10:35.329" v="136" actId="20577"/>
          <ac:spMkLst>
            <pc:docMk/>
            <pc:sldMk cId="125483766" sldId="257"/>
            <ac:spMk id="5" creationId="{DBD55072-FE55-9AF0-CBA4-F71D2D4F9E0A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BCC7E5-1C04-459A-9A7D-516E89C055BC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128F30AF-F0BD-46DC-95D3-26D7A8ECA3C5}">
      <dgm:prSet phldrT="[Text]"/>
      <dgm:spPr/>
      <dgm:t>
        <a:bodyPr/>
        <a:lstStyle/>
        <a:p>
          <a:r>
            <a:rPr lang="cs-CZ" dirty="0"/>
            <a:t>Stanovení cílů</a:t>
          </a:r>
        </a:p>
      </dgm:t>
    </dgm:pt>
    <dgm:pt modelId="{ECF07076-C5EA-4C60-B34D-8A03BFEBBAA4}" type="parTrans" cxnId="{CC6EC88B-E994-4B16-A65A-ED334F3E289F}">
      <dgm:prSet/>
      <dgm:spPr/>
      <dgm:t>
        <a:bodyPr/>
        <a:lstStyle/>
        <a:p>
          <a:endParaRPr lang="cs-CZ"/>
        </a:p>
      </dgm:t>
    </dgm:pt>
    <dgm:pt modelId="{66DC0405-3348-4EB9-8E0E-02C075D9CFD2}" type="sibTrans" cxnId="{CC6EC88B-E994-4B16-A65A-ED334F3E289F}">
      <dgm:prSet/>
      <dgm:spPr/>
      <dgm:t>
        <a:bodyPr/>
        <a:lstStyle/>
        <a:p>
          <a:endParaRPr lang="cs-CZ"/>
        </a:p>
      </dgm:t>
    </dgm:pt>
    <dgm:pt modelId="{80C080CF-0F5A-4FCE-9F3D-0559060D0EB0}">
      <dgm:prSet phldrT="[Text]"/>
      <dgm:spPr/>
      <dgm:t>
        <a:bodyPr/>
        <a:lstStyle/>
        <a:p>
          <a:r>
            <a:rPr lang="cs-CZ" dirty="0"/>
            <a:t>Stanovení cest</a:t>
          </a:r>
        </a:p>
      </dgm:t>
    </dgm:pt>
    <dgm:pt modelId="{48104445-5B3C-429B-B58D-EEBF99CBE29A}" type="parTrans" cxnId="{5C949D7B-3C30-446C-B8B1-A5289CD64F9E}">
      <dgm:prSet/>
      <dgm:spPr/>
      <dgm:t>
        <a:bodyPr/>
        <a:lstStyle/>
        <a:p>
          <a:endParaRPr lang="cs-CZ"/>
        </a:p>
      </dgm:t>
    </dgm:pt>
    <dgm:pt modelId="{A1C932C2-B0A0-4CAF-830C-3FCFB5C283DE}" type="sibTrans" cxnId="{5C949D7B-3C30-446C-B8B1-A5289CD64F9E}">
      <dgm:prSet/>
      <dgm:spPr/>
      <dgm:t>
        <a:bodyPr/>
        <a:lstStyle/>
        <a:p>
          <a:endParaRPr lang="cs-CZ"/>
        </a:p>
      </dgm:t>
    </dgm:pt>
    <dgm:pt modelId="{30AD7DE7-52E9-4238-B1EC-DFD9BCF6619A}">
      <dgm:prSet phldrT="[Text]"/>
      <dgm:spPr/>
      <dgm:t>
        <a:bodyPr/>
        <a:lstStyle/>
        <a:p>
          <a:r>
            <a:rPr lang="cs-CZ" dirty="0"/>
            <a:t>Rozhodování</a:t>
          </a:r>
        </a:p>
      </dgm:t>
    </dgm:pt>
    <dgm:pt modelId="{332D098D-9580-4C29-992D-3EB2A45679FC}" type="parTrans" cxnId="{795943D0-AF7D-4E28-866F-A80CC4BB3EE3}">
      <dgm:prSet/>
      <dgm:spPr/>
      <dgm:t>
        <a:bodyPr/>
        <a:lstStyle/>
        <a:p>
          <a:endParaRPr lang="cs-CZ"/>
        </a:p>
      </dgm:t>
    </dgm:pt>
    <dgm:pt modelId="{B3794CCA-F7CD-4FC0-A60B-3FD485FB529F}" type="sibTrans" cxnId="{795943D0-AF7D-4E28-866F-A80CC4BB3EE3}">
      <dgm:prSet/>
      <dgm:spPr/>
      <dgm:t>
        <a:bodyPr/>
        <a:lstStyle/>
        <a:p>
          <a:endParaRPr lang="cs-CZ"/>
        </a:p>
      </dgm:t>
    </dgm:pt>
    <dgm:pt modelId="{04FFD803-F3C8-4A52-9AFC-2AD291D1EA66}">
      <dgm:prSet phldrT="[Text]"/>
      <dgm:spPr/>
      <dgm:t>
        <a:bodyPr/>
        <a:lstStyle/>
        <a:p>
          <a:r>
            <a:rPr lang="cs-CZ" dirty="0"/>
            <a:t>Realizování</a:t>
          </a:r>
        </a:p>
      </dgm:t>
    </dgm:pt>
    <dgm:pt modelId="{C6730681-7E6B-459F-ABC0-675557F716A3}" type="parTrans" cxnId="{F6313F66-157F-41E9-9B83-59D85AE10D0B}">
      <dgm:prSet/>
      <dgm:spPr/>
      <dgm:t>
        <a:bodyPr/>
        <a:lstStyle/>
        <a:p>
          <a:endParaRPr lang="cs-CZ"/>
        </a:p>
      </dgm:t>
    </dgm:pt>
    <dgm:pt modelId="{45082D0E-93A0-466B-85D8-8312E1B71270}" type="sibTrans" cxnId="{F6313F66-157F-41E9-9B83-59D85AE10D0B}">
      <dgm:prSet/>
      <dgm:spPr/>
      <dgm:t>
        <a:bodyPr/>
        <a:lstStyle/>
        <a:p>
          <a:endParaRPr lang="cs-CZ"/>
        </a:p>
      </dgm:t>
    </dgm:pt>
    <dgm:pt modelId="{1B61D1C9-0F7C-48D6-8A64-7C4760B12D4E}">
      <dgm:prSet phldrT="[Text]"/>
      <dgm:spPr/>
      <dgm:t>
        <a:bodyPr/>
        <a:lstStyle/>
        <a:p>
          <a:r>
            <a:rPr lang="cs-CZ" dirty="0"/>
            <a:t>Kontrola</a:t>
          </a:r>
        </a:p>
      </dgm:t>
    </dgm:pt>
    <dgm:pt modelId="{99F7699C-A3ED-4CA0-9A11-93B0DD4EDB39}" type="parTrans" cxnId="{82821B21-76CC-4852-AC9F-FDAC2BF351E0}">
      <dgm:prSet/>
      <dgm:spPr/>
      <dgm:t>
        <a:bodyPr/>
        <a:lstStyle/>
        <a:p>
          <a:endParaRPr lang="cs-CZ"/>
        </a:p>
      </dgm:t>
    </dgm:pt>
    <dgm:pt modelId="{21F7FE38-2298-44B7-98B4-0944941D0331}" type="sibTrans" cxnId="{82821B21-76CC-4852-AC9F-FDAC2BF351E0}">
      <dgm:prSet/>
      <dgm:spPr/>
      <dgm:t>
        <a:bodyPr/>
        <a:lstStyle/>
        <a:p>
          <a:endParaRPr lang="cs-CZ"/>
        </a:p>
      </dgm:t>
    </dgm:pt>
    <dgm:pt modelId="{867C096C-8F61-442E-9A6B-65B81DE9098F}" type="pres">
      <dgm:prSet presAssocID="{57BCC7E5-1C04-459A-9A7D-516E89C055B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7B423A23-66D4-4E14-8DDA-193BB3151E12}" type="pres">
      <dgm:prSet presAssocID="{57BCC7E5-1C04-459A-9A7D-516E89C055BC}" presName="cycle" presStyleCnt="0"/>
      <dgm:spPr/>
    </dgm:pt>
    <dgm:pt modelId="{3A256147-FB0A-4D6C-8E2C-C9AC6515DF38}" type="pres">
      <dgm:prSet presAssocID="{128F30AF-F0BD-46DC-95D3-26D7A8ECA3C5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A52DA94-1762-4F95-8370-5B716F1CC3CB}" type="pres">
      <dgm:prSet presAssocID="{66DC0405-3348-4EB9-8E0E-02C075D9CFD2}" presName="sibTransFirstNode" presStyleLbl="bgShp" presStyleIdx="0" presStyleCnt="1"/>
      <dgm:spPr/>
      <dgm:t>
        <a:bodyPr/>
        <a:lstStyle/>
        <a:p>
          <a:endParaRPr lang="cs-CZ"/>
        </a:p>
      </dgm:t>
    </dgm:pt>
    <dgm:pt modelId="{E5BA4DF7-3F57-4BEB-8C42-48C4C1E23C91}" type="pres">
      <dgm:prSet presAssocID="{80C080CF-0F5A-4FCE-9F3D-0559060D0EB0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80D6186-860B-474F-B128-6BD9C822232C}" type="pres">
      <dgm:prSet presAssocID="{30AD7DE7-52E9-4238-B1EC-DFD9BCF6619A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7B06F1E-D8A4-4C59-BF7E-EA9CF985D890}" type="pres">
      <dgm:prSet presAssocID="{04FFD803-F3C8-4A52-9AFC-2AD291D1EA66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99EFDD3-7DC5-4BA4-91F4-86B9608ED58F}" type="pres">
      <dgm:prSet presAssocID="{1B61D1C9-0F7C-48D6-8A64-7C4760B12D4E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5C949D7B-3C30-446C-B8B1-A5289CD64F9E}" srcId="{57BCC7E5-1C04-459A-9A7D-516E89C055BC}" destId="{80C080CF-0F5A-4FCE-9F3D-0559060D0EB0}" srcOrd="1" destOrd="0" parTransId="{48104445-5B3C-429B-B58D-EEBF99CBE29A}" sibTransId="{A1C932C2-B0A0-4CAF-830C-3FCFB5C283DE}"/>
    <dgm:cxn modelId="{82821B21-76CC-4852-AC9F-FDAC2BF351E0}" srcId="{57BCC7E5-1C04-459A-9A7D-516E89C055BC}" destId="{1B61D1C9-0F7C-48D6-8A64-7C4760B12D4E}" srcOrd="4" destOrd="0" parTransId="{99F7699C-A3ED-4CA0-9A11-93B0DD4EDB39}" sibTransId="{21F7FE38-2298-44B7-98B4-0944941D0331}"/>
    <dgm:cxn modelId="{45DF9163-7387-4550-A71C-624CFC36E253}" type="presOf" srcId="{04FFD803-F3C8-4A52-9AFC-2AD291D1EA66}" destId="{F7B06F1E-D8A4-4C59-BF7E-EA9CF985D890}" srcOrd="0" destOrd="0" presId="urn:microsoft.com/office/officeart/2005/8/layout/cycle3"/>
    <dgm:cxn modelId="{4C4B97EF-2CFA-4B15-9F28-65C07C3EA639}" type="presOf" srcId="{57BCC7E5-1C04-459A-9A7D-516E89C055BC}" destId="{867C096C-8F61-442E-9A6B-65B81DE9098F}" srcOrd="0" destOrd="0" presId="urn:microsoft.com/office/officeart/2005/8/layout/cycle3"/>
    <dgm:cxn modelId="{E461EDBB-C8AE-4CB8-A77C-21928E833BC6}" type="presOf" srcId="{30AD7DE7-52E9-4238-B1EC-DFD9BCF6619A}" destId="{580D6186-860B-474F-B128-6BD9C822232C}" srcOrd="0" destOrd="0" presId="urn:microsoft.com/office/officeart/2005/8/layout/cycle3"/>
    <dgm:cxn modelId="{F6313F66-157F-41E9-9B83-59D85AE10D0B}" srcId="{57BCC7E5-1C04-459A-9A7D-516E89C055BC}" destId="{04FFD803-F3C8-4A52-9AFC-2AD291D1EA66}" srcOrd="3" destOrd="0" parTransId="{C6730681-7E6B-459F-ABC0-675557F716A3}" sibTransId="{45082D0E-93A0-466B-85D8-8312E1B71270}"/>
    <dgm:cxn modelId="{FD013F05-5FED-43DB-BDF4-5154FD1148BA}" type="presOf" srcId="{66DC0405-3348-4EB9-8E0E-02C075D9CFD2}" destId="{8A52DA94-1762-4F95-8370-5B716F1CC3CB}" srcOrd="0" destOrd="0" presId="urn:microsoft.com/office/officeart/2005/8/layout/cycle3"/>
    <dgm:cxn modelId="{763C507E-66D4-440D-B64C-ED263D49073B}" type="presOf" srcId="{1B61D1C9-0F7C-48D6-8A64-7C4760B12D4E}" destId="{299EFDD3-7DC5-4BA4-91F4-86B9608ED58F}" srcOrd="0" destOrd="0" presId="urn:microsoft.com/office/officeart/2005/8/layout/cycle3"/>
    <dgm:cxn modelId="{DA367DB8-F237-4302-849F-A0FC35B50441}" type="presOf" srcId="{80C080CF-0F5A-4FCE-9F3D-0559060D0EB0}" destId="{E5BA4DF7-3F57-4BEB-8C42-48C4C1E23C91}" srcOrd="0" destOrd="0" presId="urn:microsoft.com/office/officeart/2005/8/layout/cycle3"/>
    <dgm:cxn modelId="{A3DBB673-2F3B-4709-9D37-BD4FAD39DB26}" type="presOf" srcId="{128F30AF-F0BD-46DC-95D3-26D7A8ECA3C5}" destId="{3A256147-FB0A-4D6C-8E2C-C9AC6515DF38}" srcOrd="0" destOrd="0" presId="urn:microsoft.com/office/officeart/2005/8/layout/cycle3"/>
    <dgm:cxn modelId="{795943D0-AF7D-4E28-866F-A80CC4BB3EE3}" srcId="{57BCC7E5-1C04-459A-9A7D-516E89C055BC}" destId="{30AD7DE7-52E9-4238-B1EC-DFD9BCF6619A}" srcOrd="2" destOrd="0" parTransId="{332D098D-9580-4C29-992D-3EB2A45679FC}" sibTransId="{B3794CCA-F7CD-4FC0-A60B-3FD485FB529F}"/>
    <dgm:cxn modelId="{CC6EC88B-E994-4B16-A65A-ED334F3E289F}" srcId="{57BCC7E5-1C04-459A-9A7D-516E89C055BC}" destId="{128F30AF-F0BD-46DC-95D3-26D7A8ECA3C5}" srcOrd="0" destOrd="0" parTransId="{ECF07076-C5EA-4C60-B34D-8A03BFEBBAA4}" sibTransId="{66DC0405-3348-4EB9-8E0E-02C075D9CFD2}"/>
    <dgm:cxn modelId="{D30D8C09-A16D-4C35-9C0D-46E689904C2F}" type="presParOf" srcId="{867C096C-8F61-442E-9A6B-65B81DE9098F}" destId="{7B423A23-66D4-4E14-8DDA-193BB3151E12}" srcOrd="0" destOrd="0" presId="urn:microsoft.com/office/officeart/2005/8/layout/cycle3"/>
    <dgm:cxn modelId="{DC68E5C2-E1AE-4748-A370-506778EE208F}" type="presParOf" srcId="{7B423A23-66D4-4E14-8DDA-193BB3151E12}" destId="{3A256147-FB0A-4D6C-8E2C-C9AC6515DF38}" srcOrd="0" destOrd="0" presId="urn:microsoft.com/office/officeart/2005/8/layout/cycle3"/>
    <dgm:cxn modelId="{294DA12C-3B17-4BB8-9A7E-23B228B1A676}" type="presParOf" srcId="{7B423A23-66D4-4E14-8DDA-193BB3151E12}" destId="{8A52DA94-1762-4F95-8370-5B716F1CC3CB}" srcOrd="1" destOrd="0" presId="urn:microsoft.com/office/officeart/2005/8/layout/cycle3"/>
    <dgm:cxn modelId="{97FD1658-549E-4651-9D18-29D318B9A90B}" type="presParOf" srcId="{7B423A23-66D4-4E14-8DDA-193BB3151E12}" destId="{E5BA4DF7-3F57-4BEB-8C42-48C4C1E23C91}" srcOrd="2" destOrd="0" presId="urn:microsoft.com/office/officeart/2005/8/layout/cycle3"/>
    <dgm:cxn modelId="{6BD4DD51-67C9-4481-867F-DB0A1B2561FC}" type="presParOf" srcId="{7B423A23-66D4-4E14-8DDA-193BB3151E12}" destId="{580D6186-860B-474F-B128-6BD9C822232C}" srcOrd="3" destOrd="0" presId="urn:microsoft.com/office/officeart/2005/8/layout/cycle3"/>
    <dgm:cxn modelId="{1123C83C-56F3-4BB0-8D4C-E0E97E30F35D}" type="presParOf" srcId="{7B423A23-66D4-4E14-8DDA-193BB3151E12}" destId="{F7B06F1E-D8A4-4C59-BF7E-EA9CF985D890}" srcOrd="4" destOrd="0" presId="urn:microsoft.com/office/officeart/2005/8/layout/cycle3"/>
    <dgm:cxn modelId="{1C03FA6D-6D74-46E9-BD28-4B77497E51DA}" type="presParOf" srcId="{7B423A23-66D4-4E14-8DDA-193BB3151E12}" destId="{299EFDD3-7DC5-4BA4-91F4-86B9608ED58F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5E9519-FB85-4007-82CC-44531E68B69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1F51C11-2688-4BDC-96C9-B0DB9D07A433}">
      <dgm:prSet custT="1"/>
      <dgm:spPr/>
      <dgm:t>
        <a:bodyPr/>
        <a:lstStyle/>
        <a:p>
          <a:r>
            <a:rPr lang="cs-CZ" sz="2000" dirty="0"/>
            <a:t>Specifický (</a:t>
          </a:r>
          <a:r>
            <a:rPr lang="cs-CZ" sz="2000" dirty="0" err="1"/>
            <a:t>Specific</a:t>
          </a:r>
          <a:r>
            <a:rPr lang="cs-CZ" sz="2000" dirty="0"/>
            <a:t>)</a:t>
          </a:r>
          <a:endParaRPr lang="en-US" sz="2000" dirty="0"/>
        </a:p>
      </dgm:t>
    </dgm:pt>
    <dgm:pt modelId="{ACC8A37F-3074-4A3F-9B63-35011E2997B0}" type="parTrans" cxnId="{B0818CB8-0758-40B0-BF8E-F4F3B6585873}">
      <dgm:prSet/>
      <dgm:spPr/>
      <dgm:t>
        <a:bodyPr/>
        <a:lstStyle/>
        <a:p>
          <a:endParaRPr lang="en-US"/>
        </a:p>
      </dgm:t>
    </dgm:pt>
    <dgm:pt modelId="{300E17D2-9819-4327-92C6-963B2DF668E8}" type="sibTrans" cxnId="{B0818CB8-0758-40B0-BF8E-F4F3B6585873}">
      <dgm:prSet/>
      <dgm:spPr/>
      <dgm:t>
        <a:bodyPr/>
        <a:lstStyle/>
        <a:p>
          <a:endParaRPr lang="en-US"/>
        </a:p>
      </dgm:t>
    </dgm:pt>
    <dgm:pt modelId="{4FAE098D-D687-4438-867E-2F2531182F20}">
      <dgm:prSet custT="1"/>
      <dgm:spPr/>
      <dgm:t>
        <a:bodyPr/>
        <a:lstStyle/>
        <a:p>
          <a:r>
            <a:rPr lang="cs-CZ" sz="1600" dirty="0"/>
            <a:t>Cíl je formulován konkrétně a jednoznačně bez možnosti více výkladů</a:t>
          </a:r>
          <a:endParaRPr lang="en-US" sz="1600" dirty="0"/>
        </a:p>
      </dgm:t>
    </dgm:pt>
    <dgm:pt modelId="{1A8BA7C8-147D-41C9-ACA5-974DC3CF640C}" type="parTrans" cxnId="{A439BB1F-70F5-4D1E-9840-F983EA7E5D4C}">
      <dgm:prSet/>
      <dgm:spPr/>
      <dgm:t>
        <a:bodyPr/>
        <a:lstStyle/>
        <a:p>
          <a:endParaRPr lang="en-US"/>
        </a:p>
      </dgm:t>
    </dgm:pt>
    <dgm:pt modelId="{E098080F-031D-4387-8E80-567270B2DED1}" type="sibTrans" cxnId="{A439BB1F-70F5-4D1E-9840-F983EA7E5D4C}">
      <dgm:prSet/>
      <dgm:spPr/>
      <dgm:t>
        <a:bodyPr/>
        <a:lstStyle/>
        <a:p>
          <a:endParaRPr lang="en-US"/>
        </a:p>
      </dgm:t>
    </dgm:pt>
    <dgm:pt modelId="{0BD37258-2A4E-43AC-ADCB-EC6B428FB6A5}">
      <dgm:prSet custT="1"/>
      <dgm:spPr/>
      <dgm:t>
        <a:bodyPr/>
        <a:lstStyle/>
        <a:p>
          <a:r>
            <a:rPr lang="cs-CZ" sz="1600" dirty="0"/>
            <a:t>Cíl jasně ukazuje stav v budoucnu (např. zvýšení celkové spokojenosti zaměstnanců)</a:t>
          </a:r>
          <a:endParaRPr lang="en-US" sz="1600" dirty="0"/>
        </a:p>
      </dgm:t>
    </dgm:pt>
    <dgm:pt modelId="{C9E47B1A-4BDE-42F3-80E4-264881A4F097}" type="parTrans" cxnId="{88442EDA-6C6F-44F9-B989-E0D41DE561B0}">
      <dgm:prSet/>
      <dgm:spPr/>
      <dgm:t>
        <a:bodyPr/>
        <a:lstStyle/>
        <a:p>
          <a:endParaRPr lang="en-US"/>
        </a:p>
      </dgm:t>
    </dgm:pt>
    <dgm:pt modelId="{878953ED-0164-4409-976F-E9507E7C17B4}" type="sibTrans" cxnId="{88442EDA-6C6F-44F9-B989-E0D41DE561B0}">
      <dgm:prSet/>
      <dgm:spPr/>
      <dgm:t>
        <a:bodyPr/>
        <a:lstStyle/>
        <a:p>
          <a:endParaRPr lang="en-US"/>
        </a:p>
      </dgm:t>
    </dgm:pt>
    <dgm:pt modelId="{5B9A69B6-22B7-48A7-859A-492A20304789}">
      <dgm:prSet custT="1"/>
      <dgm:spPr/>
      <dgm:t>
        <a:bodyPr/>
        <a:lstStyle/>
        <a:p>
          <a:r>
            <a:rPr lang="cs-CZ" sz="2000" dirty="0"/>
            <a:t>Měřitelné (</a:t>
          </a:r>
          <a:r>
            <a:rPr lang="cs-CZ" sz="2000" dirty="0" err="1"/>
            <a:t>Measurable</a:t>
          </a:r>
          <a:r>
            <a:rPr lang="cs-CZ" sz="2000" dirty="0"/>
            <a:t>)</a:t>
          </a:r>
          <a:endParaRPr lang="en-US" sz="2000" dirty="0"/>
        </a:p>
      </dgm:t>
    </dgm:pt>
    <dgm:pt modelId="{73C5ADD1-BD1E-4026-BB69-0A3B6A774943}" type="parTrans" cxnId="{A3E2FD85-E969-441F-8A47-7CDCEFF0F8AF}">
      <dgm:prSet/>
      <dgm:spPr/>
      <dgm:t>
        <a:bodyPr/>
        <a:lstStyle/>
        <a:p>
          <a:endParaRPr lang="en-US"/>
        </a:p>
      </dgm:t>
    </dgm:pt>
    <dgm:pt modelId="{4A463B58-A85C-4580-8A7F-14CDB9FF3DFB}" type="sibTrans" cxnId="{A3E2FD85-E969-441F-8A47-7CDCEFF0F8AF}">
      <dgm:prSet/>
      <dgm:spPr/>
      <dgm:t>
        <a:bodyPr/>
        <a:lstStyle/>
        <a:p>
          <a:endParaRPr lang="en-US"/>
        </a:p>
      </dgm:t>
    </dgm:pt>
    <dgm:pt modelId="{67BC2A79-9D44-4D55-BBE8-8BF5F7FEFBDE}">
      <dgm:prSet custT="1"/>
      <dgm:spPr/>
      <dgm:t>
        <a:bodyPr/>
        <a:lstStyle/>
        <a:p>
          <a:r>
            <a:rPr lang="cs-CZ" sz="1600" dirty="0"/>
            <a:t>Dosažení cíle lze měřit pomocí ukazatelů a jejich cílových hodnot (např. ukazatel míra pracovní spokojenosti, 5ti bodová hodnotící škála, kdy 1 znamená velmi nespokojen a 5 velmi spokojen, minimální cílová hodnota 2.5)</a:t>
          </a:r>
          <a:endParaRPr lang="en-US" sz="1600" dirty="0"/>
        </a:p>
      </dgm:t>
    </dgm:pt>
    <dgm:pt modelId="{A4DBA5D6-4E84-46BB-B5EE-B39A0AD6C9CF}" type="parTrans" cxnId="{7E5A86C4-CAE8-4DAA-BDE9-22FCC8E04DA9}">
      <dgm:prSet/>
      <dgm:spPr/>
      <dgm:t>
        <a:bodyPr/>
        <a:lstStyle/>
        <a:p>
          <a:endParaRPr lang="en-US"/>
        </a:p>
      </dgm:t>
    </dgm:pt>
    <dgm:pt modelId="{E6B69132-5C98-4A09-B275-527D54F1EB45}" type="sibTrans" cxnId="{7E5A86C4-CAE8-4DAA-BDE9-22FCC8E04DA9}">
      <dgm:prSet/>
      <dgm:spPr/>
      <dgm:t>
        <a:bodyPr/>
        <a:lstStyle/>
        <a:p>
          <a:endParaRPr lang="en-US"/>
        </a:p>
      </dgm:t>
    </dgm:pt>
    <dgm:pt modelId="{95EF5152-756D-4375-B0C4-28EA55A49534}">
      <dgm:prSet custT="1"/>
      <dgm:spPr/>
      <dgm:t>
        <a:bodyPr/>
        <a:lstStyle/>
        <a:p>
          <a:r>
            <a:rPr lang="cs-CZ" sz="2000" b="0" dirty="0"/>
            <a:t>Akceptovatelný (</a:t>
          </a:r>
          <a:r>
            <a:rPr lang="cs-CZ" sz="2000" b="0" dirty="0" err="1"/>
            <a:t>Acceptable</a:t>
          </a:r>
          <a:r>
            <a:rPr lang="cs-CZ" sz="2000" b="0" dirty="0"/>
            <a:t>)</a:t>
          </a:r>
          <a:endParaRPr lang="en-US" sz="2000" b="0" dirty="0"/>
        </a:p>
      </dgm:t>
    </dgm:pt>
    <dgm:pt modelId="{1185C384-6066-491D-9B8F-8D09ECAB186B}" type="parTrans" cxnId="{BE7FF7B9-4F9E-40C9-93F4-F47297A92555}">
      <dgm:prSet/>
      <dgm:spPr/>
      <dgm:t>
        <a:bodyPr/>
        <a:lstStyle/>
        <a:p>
          <a:endParaRPr lang="en-US"/>
        </a:p>
      </dgm:t>
    </dgm:pt>
    <dgm:pt modelId="{2934F3BD-3A58-4892-9F13-3E73F0212EE4}" type="sibTrans" cxnId="{BE7FF7B9-4F9E-40C9-93F4-F47297A92555}">
      <dgm:prSet/>
      <dgm:spPr/>
      <dgm:t>
        <a:bodyPr/>
        <a:lstStyle/>
        <a:p>
          <a:endParaRPr lang="en-US"/>
        </a:p>
      </dgm:t>
    </dgm:pt>
    <dgm:pt modelId="{4CA38BDE-7C45-4C6F-89CE-D25F2302A6D7}">
      <dgm:prSet custT="1"/>
      <dgm:spPr/>
      <dgm:t>
        <a:bodyPr/>
        <a:lstStyle/>
        <a:p>
          <a:r>
            <a:rPr lang="cs-CZ" sz="1600" dirty="0"/>
            <a:t>S cílem se musí ztotožnit management příslušné řídící úrovně a zainteresovaní zaměstnanci podílející se na plnění cíle</a:t>
          </a:r>
          <a:endParaRPr lang="en-US" sz="1600" dirty="0"/>
        </a:p>
      </dgm:t>
    </dgm:pt>
    <dgm:pt modelId="{F7060FA4-B013-4A04-A4FB-B44F48BCD398}" type="parTrans" cxnId="{D36451E1-2C6F-42B4-887B-342D9DEFB45D}">
      <dgm:prSet/>
      <dgm:spPr/>
      <dgm:t>
        <a:bodyPr/>
        <a:lstStyle/>
        <a:p>
          <a:endParaRPr lang="en-US"/>
        </a:p>
      </dgm:t>
    </dgm:pt>
    <dgm:pt modelId="{F9F93082-F5D4-400C-9340-505B43A5B46B}" type="sibTrans" cxnId="{D36451E1-2C6F-42B4-887B-342D9DEFB45D}">
      <dgm:prSet/>
      <dgm:spPr/>
      <dgm:t>
        <a:bodyPr/>
        <a:lstStyle/>
        <a:p>
          <a:endParaRPr lang="en-US"/>
        </a:p>
      </dgm:t>
    </dgm:pt>
    <dgm:pt modelId="{BD95806D-5F0C-4397-A2A4-3446FA5CDE1C}">
      <dgm:prSet custT="1"/>
      <dgm:spPr/>
      <dgm:t>
        <a:bodyPr/>
        <a:lstStyle/>
        <a:p>
          <a:r>
            <a:rPr lang="cs-CZ" sz="2000" b="0" dirty="0"/>
            <a:t>Reálný (</a:t>
          </a:r>
          <a:r>
            <a:rPr lang="cs-CZ" sz="2000" b="0" dirty="0" err="1"/>
            <a:t>Realistic</a:t>
          </a:r>
          <a:r>
            <a:rPr lang="cs-CZ" sz="2000" b="0" dirty="0"/>
            <a:t>)</a:t>
          </a:r>
          <a:endParaRPr lang="en-US" sz="2000" b="0" dirty="0"/>
        </a:p>
      </dgm:t>
    </dgm:pt>
    <dgm:pt modelId="{D54E05CF-7CD1-4E49-B055-D46D71CA520C}" type="parTrans" cxnId="{CB91A660-A91B-466A-B4C9-4E779AD97496}">
      <dgm:prSet/>
      <dgm:spPr/>
      <dgm:t>
        <a:bodyPr/>
        <a:lstStyle/>
        <a:p>
          <a:endParaRPr lang="en-US"/>
        </a:p>
      </dgm:t>
    </dgm:pt>
    <dgm:pt modelId="{6DB40B2A-34A8-45A7-9D58-E0B3F75156E6}" type="sibTrans" cxnId="{CB91A660-A91B-466A-B4C9-4E779AD97496}">
      <dgm:prSet/>
      <dgm:spPr/>
      <dgm:t>
        <a:bodyPr/>
        <a:lstStyle/>
        <a:p>
          <a:endParaRPr lang="en-US"/>
        </a:p>
      </dgm:t>
    </dgm:pt>
    <dgm:pt modelId="{76CD2CF9-61CA-46D0-9952-CD2F411A6ECE}">
      <dgm:prSet custT="1"/>
      <dgm:spPr/>
      <dgm:t>
        <a:bodyPr/>
        <a:lstStyle/>
        <a:p>
          <a:r>
            <a:rPr lang="cs-CZ" sz="1600" dirty="0"/>
            <a:t>Cíle musí být stanoveny tak, aby bylo možno jich dosáhnout</a:t>
          </a:r>
          <a:endParaRPr lang="en-US" sz="1600" dirty="0"/>
        </a:p>
      </dgm:t>
    </dgm:pt>
    <dgm:pt modelId="{A73C4EA3-343F-4ADF-937F-EB9DEC1FA046}" type="parTrans" cxnId="{89156DEC-7A64-400D-A012-E674AC064485}">
      <dgm:prSet/>
      <dgm:spPr/>
      <dgm:t>
        <a:bodyPr/>
        <a:lstStyle/>
        <a:p>
          <a:endParaRPr lang="en-US"/>
        </a:p>
      </dgm:t>
    </dgm:pt>
    <dgm:pt modelId="{4783A5FF-7801-48E6-ABC8-8FA53F3B32EF}" type="sibTrans" cxnId="{89156DEC-7A64-400D-A012-E674AC064485}">
      <dgm:prSet/>
      <dgm:spPr/>
      <dgm:t>
        <a:bodyPr/>
        <a:lstStyle/>
        <a:p>
          <a:endParaRPr lang="en-US"/>
        </a:p>
      </dgm:t>
    </dgm:pt>
    <dgm:pt modelId="{16E32127-46A3-44F4-AC90-4F0382CD9AD3}">
      <dgm:prSet custT="1"/>
      <dgm:spPr/>
      <dgm:t>
        <a:bodyPr/>
        <a:lstStyle/>
        <a:p>
          <a:r>
            <a:rPr lang="cs-CZ" sz="2000" b="0" dirty="0"/>
            <a:t>Termínovaný (</a:t>
          </a:r>
          <a:r>
            <a:rPr lang="cs-CZ" sz="2000" b="0" dirty="0" err="1"/>
            <a:t>Timed</a:t>
          </a:r>
          <a:r>
            <a:rPr lang="cs-CZ" sz="2000" b="0" dirty="0"/>
            <a:t>)</a:t>
          </a:r>
          <a:endParaRPr lang="en-US" sz="2000" b="0" dirty="0"/>
        </a:p>
      </dgm:t>
    </dgm:pt>
    <dgm:pt modelId="{CC5EE5B5-AE10-43C2-8DAF-7EC35BF367A2}" type="parTrans" cxnId="{69A75DCE-C01B-4005-B921-466CD517298E}">
      <dgm:prSet/>
      <dgm:spPr/>
      <dgm:t>
        <a:bodyPr/>
        <a:lstStyle/>
        <a:p>
          <a:endParaRPr lang="en-US"/>
        </a:p>
      </dgm:t>
    </dgm:pt>
    <dgm:pt modelId="{ABD56B14-2D49-4B86-8111-0A3D8DB64742}" type="sibTrans" cxnId="{69A75DCE-C01B-4005-B921-466CD517298E}">
      <dgm:prSet/>
      <dgm:spPr/>
      <dgm:t>
        <a:bodyPr/>
        <a:lstStyle/>
        <a:p>
          <a:endParaRPr lang="en-US"/>
        </a:p>
      </dgm:t>
    </dgm:pt>
    <dgm:pt modelId="{B7B075A9-6B1D-458C-B966-0E7361C70946}">
      <dgm:prSet custT="1"/>
      <dgm:spPr/>
      <dgm:t>
        <a:bodyPr/>
        <a:lstStyle/>
        <a:p>
          <a:r>
            <a:rPr lang="cs-CZ" sz="1600" dirty="0"/>
            <a:t>Osoby odpovědné za dosažení cíle musí mít k dispozici nástroje, kterými lze cíle dosáhnout</a:t>
          </a:r>
          <a:endParaRPr lang="en-US" sz="1600" dirty="0"/>
        </a:p>
      </dgm:t>
    </dgm:pt>
    <dgm:pt modelId="{01D3ECCB-5335-4CAB-8E0D-8890C4A323A2}" type="parTrans" cxnId="{4E4B19D5-31C1-4C2D-A564-C3EA9FE9ABCE}">
      <dgm:prSet/>
      <dgm:spPr/>
      <dgm:t>
        <a:bodyPr/>
        <a:lstStyle/>
        <a:p>
          <a:endParaRPr lang="cs-CZ"/>
        </a:p>
      </dgm:t>
    </dgm:pt>
    <dgm:pt modelId="{2565988C-79B2-4F75-88A2-A20ED82226CD}" type="sibTrans" cxnId="{4E4B19D5-31C1-4C2D-A564-C3EA9FE9ABCE}">
      <dgm:prSet/>
      <dgm:spPr/>
      <dgm:t>
        <a:bodyPr/>
        <a:lstStyle/>
        <a:p>
          <a:endParaRPr lang="cs-CZ"/>
        </a:p>
      </dgm:t>
    </dgm:pt>
    <dgm:pt modelId="{320247BE-B23B-45A0-B52F-281FEF49A9B4}">
      <dgm:prSet custT="1"/>
      <dgm:spPr/>
      <dgm:t>
        <a:bodyPr/>
        <a:lstStyle/>
        <a:p>
          <a:r>
            <a:rPr lang="cs-CZ" sz="1600" dirty="0"/>
            <a:t>Časově ohraničené</a:t>
          </a:r>
        </a:p>
      </dgm:t>
    </dgm:pt>
    <dgm:pt modelId="{BEE0FA6D-8ED7-49B0-A014-895FFC665901}" type="parTrans" cxnId="{32609876-46D2-45F3-AC74-A96BAD10068A}">
      <dgm:prSet/>
      <dgm:spPr/>
      <dgm:t>
        <a:bodyPr/>
        <a:lstStyle/>
        <a:p>
          <a:endParaRPr lang="cs-CZ"/>
        </a:p>
      </dgm:t>
    </dgm:pt>
    <dgm:pt modelId="{007F6820-84FB-452B-97B4-B376CC5834B0}" type="sibTrans" cxnId="{32609876-46D2-45F3-AC74-A96BAD10068A}">
      <dgm:prSet/>
      <dgm:spPr/>
      <dgm:t>
        <a:bodyPr/>
        <a:lstStyle/>
        <a:p>
          <a:endParaRPr lang="cs-CZ"/>
        </a:p>
      </dgm:t>
    </dgm:pt>
    <dgm:pt modelId="{55B50646-5574-49A8-9699-6F1B7C9F74C0}">
      <dgm:prSet custT="1"/>
      <dgm:spPr/>
      <dgm:t>
        <a:bodyPr/>
        <a:lstStyle/>
        <a:p>
          <a:r>
            <a:rPr lang="cs-CZ" sz="1600" dirty="0"/>
            <a:t>Je stanoven termín plnění (např. do 2 let)</a:t>
          </a:r>
        </a:p>
      </dgm:t>
    </dgm:pt>
    <dgm:pt modelId="{E1EB493D-5F38-476B-9063-061968F68AAA}" type="parTrans" cxnId="{6DD19D89-C230-416E-9558-2E1C20B5D47F}">
      <dgm:prSet/>
      <dgm:spPr/>
      <dgm:t>
        <a:bodyPr/>
        <a:lstStyle/>
        <a:p>
          <a:endParaRPr lang="cs-CZ"/>
        </a:p>
      </dgm:t>
    </dgm:pt>
    <dgm:pt modelId="{75D91E76-DCA6-4B9C-9972-29D59CB2EB08}" type="sibTrans" cxnId="{6DD19D89-C230-416E-9558-2E1C20B5D47F}">
      <dgm:prSet/>
      <dgm:spPr/>
      <dgm:t>
        <a:bodyPr/>
        <a:lstStyle/>
        <a:p>
          <a:endParaRPr lang="cs-CZ"/>
        </a:p>
      </dgm:t>
    </dgm:pt>
    <dgm:pt modelId="{22CA9DDB-4B3A-4ADE-9EB0-4D855ECA4761}" type="pres">
      <dgm:prSet presAssocID="{EA5E9519-FB85-4007-82CC-44531E68B69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02D990A3-644D-4FF2-A225-DFE8920FAB02}" type="pres">
      <dgm:prSet presAssocID="{11F51C11-2688-4BDC-96C9-B0DB9D07A433}" presName="parentLin" presStyleCnt="0"/>
      <dgm:spPr/>
    </dgm:pt>
    <dgm:pt modelId="{03CA1D6E-B864-4816-8E58-6D3EB1959208}" type="pres">
      <dgm:prSet presAssocID="{11F51C11-2688-4BDC-96C9-B0DB9D07A433}" presName="parentLeftMargin" presStyleLbl="node1" presStyleIdx="0" presStyleCnt="5"/>
      <dgm:spPr/>
      <dgm:t>
        <a:bodyPr/>
        <a:lstStyle/>
        <a:p>
          <a:endParaRPr lang="cs-CZ"/>
        </a:p>
      </dgm:t>
    </dgm:pt>
    <dgm:pt modelId="{0C0EF843-77EC-4915-9028-B10A3B22CAB1}" type="pres">
      <dgm:prSet presAssocID="{11F51C11-2688-4BDC-96C9-B0DB9D07A433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26BB5DF-3F0F-42CF-A013-43767CE3B9F1}" type="pres">
      <dgm:prSet presAssocID="{11F51C11-2688-4BDC-96C9-B0DB9D07A433}" presName="negativeSpace" presStyleCnt="0"/>
      <dgm:spPr/>
    </dgm:pt>
    <dgm:pt modelId="{924EEE39-9784-491E-804D-32D5F35729BE}" type="pres">
      <dgm:prSet presAssocID="{11F51C11-2688-4BDC-96C9-B0DB9D07A433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EA3684A-1E8F-4D49-A709-F1BDF5E27131}" type="pres">
      <dgm:prSet presAssocID="{300E17D2-9819-4327-92C6-963B2DF668E8}" presName="spaceBetweenRectangles" presStyleCnt="0"/>
      <dgm:spPr/>
    </dgm:pt>
    <dgm:pt modelId="{EDFCD4C0-2088-48AA-B765-1281ABAEA6E5}" type="pres">
      <dgm:prSet presAssocID="{5B9A69B6-22B7-48A7-859A-492A20304789}" presName="parentLin" presStyleCnt="0"/>
      <dgm:spPr/>
    </dgm:pt>
    <dgm:pt modelId="{0E638516-5E96-4730-A5EB-B382426165FD}" type="pres">
      <dgm:prSet presAssocID="{5B9A69B6-22B7-48A7-859A-492A20304789}" presName="parentLeftMargin" presStyleLbl="node1" presStyleIdx="0" presStyleCnt="5"/>
      <dgm:spPr/>
      <dgm:t>
        <a:bodyPr/>
        <a:lstStyle/>
        <a:p>
          <a:endParaRPr lang="cs-CZ"/>
        </a:p>
      </dgm:t>
    </dgm:pt>
    <dgm:pt modelId="{43A514EE-EB6C-4F07-A932-677D130D4CC8}" type="pres">
      <dgm:prSet presAssocID="{5B9A69B6-22B7-48A7-859A-492A20304789}" presName="parentText" presStyleLbl="node1" presStyleIdx="1" presStyleCnt="5" custLinFactNeighborX="6147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60AB815-B236-4BB2-986D-1F4432F25759}" type="pres">
      <dgm:prSet presAssocID="{5B9A69B6-22B7-48A7-859A-492A20304789}" presName="negativeSpace" presStyleCnt="0"/>
      <dgm:spPr/>
    </dgm:pt>
    <dgm:pt modelId="{EB78BCEC-7DB8-40E3-90DA-9402D6236D86}" type="pres">
      <dgm:prSet presAssocID="{5B9A69B6-22B7-48A7-859A-492A20304789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82CB297-520F-4369-A681-DAFE55006EA9}" type="pres">
      <dgm:prSet presAssocID="{4A463B58-A85C-4580-8A7F-14CDB9FF3DFB}" presName="spaceBetweenRectangles" presStyleCnt="0"/>
      <dgm:spPr/>
    </dgm:pt>
    <dgm:pt modelId="{2DD6C4D2-097F-4311-85D3-57D20BC226C6}" type="pres">
      <dgm:prSet presAssocID="{95EF5152-756D-4375-B0C4-28EA55A49534}" presName="parentLin" presStyleCnt="0"/>
      <dgm:spPr/>
    </dgm:pt>
    <dgm:pt modelId="{C05162A6-D4BD-4AAD-BD20-29E50F9C40DE}" type="pres">
      <dgm:prSet presAssocID="{95EF5152-756D-4375-B0C4-28EA55A49534}" presName="parentLeftMargin" presStyleLbl="node1" presStyleIdx="1" presStyleCnt="5"/>
      <dgm:spPr/>
      <dgm:t>
        <a:bodyPr/>
        <a:lstStyle/>
        <a:p>
          <a:endParaRPr lang="cs-CZ"/>
        </a:p>
      </dgm:t>
    </dgm:pt>
    <dgm:pt modelId="{9B71CA4D-A9CA-480B-BF20-A609DA815E68}" type="pres">
      <dgm:prSet presAssocID="{95EF5152-756D-4375-B0C4-28EA55A49534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B697C26-3C8C-43DB-8391-193B45A9ED07}" type="pres">
      <dgm:prSet presAssocID="{95EF5152-756D-4375-B0C4-28EA55A49534}" presName="negativeSpace" presStyleCnt="0"/>
      <dgm:spPr/>
    </dgm:pt>
    <dgm:pt modelId="{0A3BCA2E-6CD5-4CB9-8398-6F9CE5E0D1A0}" type="pres">
      <dgm:prSet presAssocID="{95EF5152-756D-4375-B0C4-28EA55A49534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45ABE42-68D7-4DA8-925E-6466DCD827D8}" type="pres">
      <dgm:prSet presAssocID="{2934F3BD-3A58-4892-9F13-3E73F0212EE4}" presName="spaceBetweenRectangles" presStyleCnt="0"/>
      <dgm:spPr/>
    </dgm:pt>
    <dgm:pt modelId="{2178A04A-5725-4104-9EED-D9FD0FAF923A}" type="pres">
      <dgm:prSet presAssocID="{BD95806D-5F0C-4397-A2A4-3446FA5CDE1C}" presName="parentLin" presStyleCnt="0"/>
      <dgm:spPr/>
    </dgm:pt>
    <dgm:pt modelId="{615AF8D8-EFCB-417C-8F78-D04F36D8287C}" type="pres">
      <dgm:prSet presAssocID="{BD95806D-5F0C-4397-A2A4-3446FA5CDE1C}" presName="parentLeftMargin" presStyleLbl="node1" presStyleIdx="2" presStyleCnt="5"/>
      <dgm:spPr/>
      <dgm:t>
        <a:bodyPr/>
        <a:lstStyle/>
        <a:p>
          <a:endParaRPr lang="cs-CZ"/>
        </a:p>
      </dgm:t>
    </dgm:pt>
    <dgm:pt modelId="{0713CB41-EFEC-4AE0-8C87-B15BC9DEE79D}" type="pres">
      <dgm:prSet presAssocID="{BD95806D-5F0C-4397-A2A4-3446FA5CDE1C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E09A8F8-778E-4386-A13F-A537C8066304}" type="pres">
      <dgm:prSet presAssocID="{BD95806D-5F0C-4397-A2A4-3446FA5CDE1C}" presName="negativeSpace" presStyleCnt="0"/>
      <dgm:spPr/>
    </dgm:pt>
    <dgm:pt modelId="{EE0C330C-A0C5-4664-8D77-21B40A1450A6}" type="pres">
      <dgm:prSet presAssocID="{BD95806D-5F0C-4397-A2A4-3446FA5CDE1C}" presName="childText" presStyleLbl="conFgAcc1" presStyleIdx="3" presStyleCnt="5" custLinFactNeighborX="-234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2A95429-97A2-403D-A663-BCEF145B5F2A}" type="pres">
      <dgm:prSet presAssocID="{6DB40B2A-34A8-45A7-9D58-E0B3F75156E6}" presName="spaceBetweenRectangles" presStyleCnt="0"/>
      <dgm:spPr/>
    </dgm:pt>
    <dgm:pt modelId="{F26E3298-7464-4C2B-916B-57CEB35B5E3E}" type="pres">
      <dgm:prSet presAssocID="{16E32127-46A3-44F4-AC90-4F0382CD9AD3}" presName="parentLin" presStyleCnt="0"/>
      <dgm:spPr/>
    </dgm:pt>
    <dgm:pt modelId="{83C72B51-8358-4CC4-BA5C-E7C5B8DF3F96}" type="pres">
      <dgm:prSet presAssocID="{16E32127-46A3-44F4-AC90-4F0382CD9AD3}" presName="parentLeftMargin" presStyleLbl="node1" presStyleIdx="3" presStyleCnt="5"/>
      <dgm:spPr/>
      <dgm:t>
        <a:bodyPr/>
        <a:lstStyle/>
        <a:p>
          <a:endParaRPr lang="cs-CZ"/>
        </a:p>
      </dgm:t>
    </dgm:pt>
    <dgm:pt modelId="{3868D161-A8EF-4A65-88AB-9C876B2676BB}" type="pres">
      <dgm:prSet presAssocID="{16E32127-46A3-44F4-AC90-4F0382CD9AD3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E8B0A44-5039-4595-BBF9-B68C859AE740}" type="pres">
      <dgm:prSet presAssocID="{16E32127-46A3-44F4-AC90-4F0382CD9AD3}" presName="negativeSpace" presStyleCnt="0"/>
      <dgm:spPr/>
    </dgm:pt>
    <dgm:pt modelId="{803FEB46-CEC6-40C3-921C-C05421408EF6}" type="pres">
      <dgm:prSet presAssocID="{16E32127-46A3-44F4-AC90-4F0382CD9AD3}" presName="childText" presStyleLbl="conFgAcc1" presStyleIdx="4" presStyleCnt="5" custScaleY="10602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4E4B19D5-31C1-4C2D-A564-C3EA9FE9ABCE}" srcId="{BD95806D-5F0C-4397-A2A4-3446FA5CDE1C}" destId="{B7B075A9-6B1D-458C-B966-0E7361C70946}" srcOrd="1" destOrd="0" parTransId="{01D3ECCB-5335-4CAB-8E0D-8890C4A323A2}" sibTransId="{2565988C-79B2-4F75-88A2-A20ED82226CD}"/>
    <dgm:cxn modelId="{69A75DCE-C01B-4005-B921-466CD517298E}" srcId="{EA5E9519-FB85-4007-82CC-44531E68B69B}" destId="{16E32127-46A3-44F4-AC90-4F0382CD9AD3}" srcOrd="4" destOrd="0" parTransId="{CC5EE5B5-AE10-43C2-8DAF-7EC35BF367A2}" sibTransId="{ABD56B14-2D49-4B86-8111-0A3D8DB64742}"/>
    <dgm:cxn modelId="{59C442DD-013A-41C2-B89D-70A1A220C311}" type="presOf" srcId="{B7B075A9-6B1D-458C-B966-0E7361C70946}" destId="{EE0C330C-A0C5-4664-8D77-21B40A1450A6}" srcOrd="0" destOrd="1" presId="urn:microsoft.com/office/officeart/2005/8/layout/list1"/>
    <dgm:cxn modelId="{A439BB1F-70F5-4D1E-9840-F983EA7E5D4C}" srcId="{11F51C11-2688-4BDC-96C9-B0DB9D07A433}" destId="{4FAE098D-D687-4438-867E-2F2531182F20}" srcOrd="0" destOrd="0" parTransId="{1A8BA7C8-147D-41C9-ACA5-974DC3CF640C}" sibTransId="{E098080F-031D-4387-8E80-567270B2DED1}"/>
    <dgm:cxn modelId="{C804394B-FFAC-4DF1-B3B1-83388FE678B3}" type="presOf" srcId="{0BD37258-2A4E-43AC-ADCB-EC6B428FB6A5}" destId="{924EEE39-9784-491E-804D-32D5F35729BE}" srcOrd="0" destOrd="1" presId="urn:microsoft.com/office/officeart/2005/8/layout/list1"/>
    <dgm:cxn modelId="{7A7C1E04-0121-44E8-8662-AD8F3BB9E910}" type="presOf" srcId="{55B50646-5574-49A8-9699-6F1B7C9F74C0}" destId="{803FEB46-CEC6-40C3-921C-C05421408EF6}" srcOrd="0" destOrd="1" presId="urn:microsoft.com/office/officeart/2005/8/layout/list1"/>
    <dgm:cxn modelId="{89156DEC-7A64-400D-A012-E674AC064485}" srcId="{BD95806D-5F0C-4397-A2A4-3446FA5CDE1C}" destId="{76CD2CF9-61CA-46D0-9952-CD2F411A6ECE}" srcOrd="0" destOrd="0" parTransId="{A73C4EA3-343F-4ADF-937F-EB9DEC1FA046}" sibTransId="{4783A5FF-7801-48E6-ABC8-8FA53F3B32EF}"/>
    <dgm:cxn modelId="{09B3A8B5-B47D-40CC-AC2E-11173F218296}" type="presOf" srcId="{5B9A69B6-22B7-48A7-859A-492A20304789}" destId="{43A514EE-EB6C-4F07-A932-677D130D4CC8}" srcOrd="1" destOrd="0" presId="urn:microsoft.com/office/officeart/2005/8/layout/list1"/>
    <dgm:cxn modelId="{4FA1582C-842C-4B35-AE57-699E80D0ED6E}" type="presOf" srcId="{16E32127-46A3-44F4-AC90-4F0382CD9AD3}" destId="{3868D161-A8EF-4A65-88AB-9C876B2676BB}" srcOrd="1" destOrd="0" presId="urn:microsoft.com/office/officeart/2005/8/layout/list1"/>
    <dgm:cxn modelId="{30C636D4-D37A-4CDC-807F-7E087D3081A3}" type="presOf" srcId="{95EF5152-756D-4375-B0C4-28EA55A49534}" destId="{9B71CA4D-A9CA-480B-BF20-A609DA815E68}" srcOrd="1" destOrd="0" presId="urn:microsoft.com/office/officeart/2005/8/layout/list1"/>
    <dgm:cxn modelId="{0483D5FB-A5F7-4BE1-8DB0-5AA2F28F6691}" type="presOf" srcId="{4CA38BDE-7C45-4C6F-89CE-D25F2302A6D7}" destId="{0A3BCA2E-6CD5-4CB9-8398-6F9CE5E0D1A0}" srcOrd="0" destOrd="0" presId="urn:microsoft.com/office/officeart/2005/8/layout/list1"/>
    <dgm:cxn modelId="{55BA40A7-E227-44C7-A82A-F21FB57366CD}" type="presOf" srcId="{BD95806D-5F0C-4397-A2A4-3446FA5CDE1C}" destId="{0713CB41-EFEC-4AE0-8C87-B15BC9DEE79D}" srcOrd="1" destOrd="0" presId="urn:microsoft.com/office/officeart/2005/8/layout/list1"/>
    <dgm:cxn modelId="{495D9EE1-98AE-4D7E-B1C8-597F479BE9B8}" type="presOf" srcId="{76CD2CF9-61CA-46D0-9952-CD2F411A6ECE}" destId="{EE0C330C-A0C5-4664-8D77-21B40A1450A6}" srcOrd="0" destOrd="0" presId="urn:microsoft.com/office/officeart/2005/8/layout/list1"/>
    <dgm:cxn modelId="{DD788440-797D-49B2-82FF-B2609E8FF125}" type="presOf" srcId="{67BC2A79-9D44-4D55-BBE8-8BF5F7FEFBDE}" destId="{EB78BCEC-7DB8-40E3-90DA-9402D6236D86}" srcOrd="0" destOrd="0" presId="urn:microsoft.com/office/officeart/2005/8/layout/list1"/>
    <dgm:cxn modelId="{A4AF5458-331D-4786-AE90-B7A8E9325D94}" type="presOf" srcId="{11F51C11-2688-4BDC-96C9-B0DB9D07A433}" destId="{0C0EF843-77EC-4915-9028-B10A3B22CAB1}" srcOrd="1" destOrd="0" presId="urn:microsoft.com/office/officeart/2005/8/layout/list1"/>
    <dgm:cxn modelId="{A9C37518-C7DE-4F27-BEF1-E50A812B767E}" type="presOf" srcId="{11F51C11-2688-4BDC-96C9-B0DB9D07A433}" destId="{03CA1D6E-B864-4816-8E58-6D3EB1959208}" srcOrd="0" destOrd="0" presId="urn:microsoft.com/office/officeart/2005/8/layout/list1"/>
    <dgm:cxn modelId="{6D178B16-EB14-4ED6-AEFB-E9E5E431D938}" type="presOf" srcId="{320247BE-B23B-45A0-B52F-281FEF49A9B4}" destId="{803FEB46-CEC6-40C3-921C-C05421408EF6}" srcOrd="0" destOrd="0" presId="urn:microsoft.com/office/officeart/2005/8/layout/list1"/>
    <dgm:cxn modelId="{51C70D04-2E47-4C40-90D8-83746B4F15A2}" type="presOf" srcId="{95EF5152-756D-4375-B0C4-28EA55A49534}" destId="{C05162A6-D4BD-4AAD-BD20-29E50F9C40DE}" srcOrd="0" destOrd="0" presId="urn:microsoft.com/office/officeart/2005/8/layout/list1"/>
    <dgm:cxn modelId="{ED62F4D8-62BE-48E9-9035-4EC8EF33B9E8}" type="presOf" srcId="{BD95806D-5F0C-4397-A2A4-3446FA5CDE1C}" destId="{615AF8D8-EFCB-417C-8F78-D04F36D8287C}" srcOrd="0" destOrd="0" presId="urn:microsoft.com/office/officeart/2005/8/layout/list1"/>
    <dgm:cxn modelId="{B0818CB8-0758-40B0-BF8E-F4F3B6585873}" srcId="{EA5E9519-FB85-4007-82CC-44531E68B69B}" destId="{11F51C11-2688-4BDC-96C9-B0DB9D07A433}" srcOrd="0" destOrd="0" parTransId="{ACC8A37F-3074-4A3F-9B63-35011E2997B0}" sibTransId="{300E17D2-9819-4327-92C6-963B2DF668E8}"/>
    <dgm:cxn modelId="{32609876-46D2-45F3-AC74-A96BAD10068A}" srcId="{16E32127-46A3-44F4-AC90-4F0382CD9AD3}" destId="{320247BE-B23B-45A0-B52F-281FEF49A9B4}" srcOrd="0" destOrd="0" parTransId="{BEE0FA6D-8ED7-49B0-A014-895FFC665901}" sibTransId="{007F6820-84FB-452B-97B4-B376CC5834B0}"/>
    <dgm:cxn modelId="{7E5A86C4-CAE8-4DAA-BDE9-22FCC8E04DA9}" srcId="{5B9A69B6-22B7-48A7-859A-492A20304789}" destId="{67BC2A79-9D44-4D55-BBE8-8BF5F7FEFBDE}" srcOrd="0" destOrd="0" parTransId="{A4DBA5D6-4E84-46BB-B5EE-B39A0AD6C9CF}" sibTransId="{E6B69132-5C98-4A09-B275-527D54F1EB45}"/>
    <dgm:cxn modelId="{5CABF280-8B3C-43A5-B3B3-FFA5736A75B0}" type="presOf" srcId="{EA5E9519-FB85-4007-82CC-44531E68B69B}" destId="{22CA9DDB-4B3A-4ADE-9EB0-4D855ECA4761}" srcOrd="0" destOrd="0" presId="urn:microsoft.com/office/officeart/2005/8/layout/list1"/>
    <dgm:cxn modelId="{681BB1AF-54B0-4024-AF8D-F3DB0735AD49}" type="presOf" srcId="{4FAE098D-D687-4438-867E-2F2531182F20}" destId="{924EEE39-9784-491E-804D-32D5F35729BE}" srcOrd="0" destOrd="0" presId="urn:microsoft.com/office/officeart/2005/8/layout/list1"/>
    <dgm:cxn modelId="{BE7FF7B9-4F9E-40C9-93F4-F47297A92555}" srcId="{EA5E9519-FB85-4007-82CC-44531E68B69B}" destId="{95EF5152-756D-4375-B0C4-28EA55A49534}" srcOrd="2" destOrd="0" parTransId="{1185C384-6066-491D-9B8F-8D09ECAB186B}" sibTransId="{2934F3BD-3A58-4892-9F13-3E73F0212EE4}"/>
    <dgm:cxn modelId="{A3E2FD85-E969-441F-8A47-7CDCEFF0F8AF}" srcId="{EA5E9519-FB85-4007-82CC-44531E68B69B}" destId="{5B9A69B6-22B7-48A7-859A-492A20304789}" srcOrd="1" destOrd="0" parTransId="{73C5ADD1-BD1E-4026-BB69-0A3B6A774943}" sibTransId="{4A463B58-A85C-4580-8A7F-14CDB9FF3DFB}"/>
    <dgm:cxn modelId="{D36451E1-2C6F-42B4-887B-342D9DEFB45D}" srcId="{95EF5152-756D-4375-B0C4-28EA55A49534}" destId="{4CA38BDE-7C45-4C6F-89CE-D25F2302A6D7}" srcOrd="0" destOrd="0" parTransId="{F7060FA4-B013-4A04-A4FB-B44F48BCD398}" sibTransId="{F9F93082-F5D4-400C-9340-505B43A5B46B}"/>
    <dgm:cxn modelId="{CB91A660-A91B-466A-B4C9-4E779AD97496}" srcId="{EA5E9519-FB85-4007-82CC-44531E68B69B}" destId="{BD95806D-5F0C-4397-A2A4-3446FA5CDE1C}" srcOrd="3" destOrd="0" parTransId="{D54E05CF-7CD1-4E49-B055-D46D71CA520C}" sibTransId="{6DB40B2A-34A8-45A7-9D58-E0B3F75156E6}"/>
    <dgm:cxn modelId="{6DD19D89-C230-416E-9558-2E1C20B5D47F}" srcId="{16E32127-46A3-44F4-AC90-4F0382CD9AD3}" destId="{55B50646-5574-49A8-9699-6F1B7C9F74C0}" srcOrd="1" destOrd="0" parTransId="{E1EB493D-5F38-476B-9063-061968F68AAA}" sibTransId="{75D91E76-DCA6-4B9C-9972-29D59CB2EB08}"/>
    <dgm:cxn modelId="{88442EDA-6C6F-44F9-B989-E0D41DE561B0}" srcId="{11F51C11-2688-4BDC-96C9-B0DB9D07A433}" destId="{0BD37258-2A4E-43AC-ADCB-EC6B428FB6A5}" srcOrd="1" destOrd="0" parTransId="{C9E47B1A-4BDE-42F3-80E4-264881A4F097}" sibTransId="{878953ED-0164-4409-976F-E9507E7C17B4}"/>
    <dgm:cxn modelId="{DB243DFE-3834-4A84-88E5-66C8A20B5069}" type="presOf" srcId="{16E32127-46A3-44F4-AC90-4F0382CD9AD3}" destId="{83C72B51-8358-4CC4-BA5C-E7C5B8DF3F96}" srcOrd="0" destOrd="0" presId="urn:microsoft.com/office/officeart/2005/8/layout/list1"/>
    <dgm:cxn modelId="{42EC6398-4E46-4777-8043-31D696318E7E}" type="presOf" srcId="{5B9A69B6-22B7-48A7-859A-492A20304789}" destId="{0E638516-5E96-4730-A5EB-B382426165FD}" srcOrd="0" destOrd="0" presId="urn:microsoft.com/office/officeart/2005/8/layout/list1"/>
    <dgm:cxn modelId="{E7217877-03EA-4486-87D9-A95920C6DC9F}" type="presParOf" srcId="{22CA9DDB-4B3A-4ADE-9EB0-4D855ECA4761}" destId="{02D990A3-644D-4FF2-A225-DFE8920FAB02}" srcOrd="0" destOrd="0" presId="urn:microsoft.com/office/officeart/2005/8/layout/list1"/>
    <dgm:cxn modelId="{F4299750-7B4F-43A7-9D22-353DDB4FE510}" type="presParOf" srcId="{02D990A3-644D-4FF2-A225-DFE8920FAB02}" destId="{03CA1D6E-B864-4816-8E58-6D3EB1959208}" srcOrd="0" destOrd="0" presId="urn:microsoft.com/office/officeart/2005/8/layout/list1"/>
    <dgm:cxn modelId="{9F9ADFE7-3611-4551-A31B-8D73F8265B05}" type="presParOf" srcId="{02D990A3-644D-4FF2-A225-DFE8920FAB02}" destId="{0C0EF843-77EC-4915-9028-B10A3B22CAB1}" srcOrd="1" destOrd="0" presId="urn:microsoft.com/office/officeart/2005/8/layout/list1"/>
    <dgm:cxn modelId="{DA28962D-3DE3-4B6D-BB03-4659D2C1EFD7}" type="presParOf" srcId="{22CA9DDB-4B3A-4ADE-9EB0-4D855ECA4761}" destId="{426BB5DF-3F0F-42CF-A013-43767CE3B9F1}" srcOrd="1" destOrd="0" presId="urn:microsoft.com/office/officeart/2005/8/layout/list1"/>
    <dgm:cxn modelId="{AF9BC243-2D88-4509-B320-1A0034FDEDC6}" type="presParOf" srcId="{22CA9DDB-4B3A-4ADE-9EB0-4D855ECA4761}" destId="{924EEE39-9784-491E-804D-32D5F35729BE}" srcOrd="2" destOrd="0" presId="urn:microsoft.com/office/officeart/2005/8/layout/list1"/>
    <dgm:cxn modelId="{82350911-470C-425C-AF4E-501961A385D9}" type="presParOf" srcId="{22CA9DDB-4B3A-4ADE-9EB0-4D855ECA4761}" destId="{6EA3684A-1E8F-4D49-A709-F1BDF5E27131}" srcOrd="3" destOrd="0" presId="urn:microsoft.com/office/officeart/2005/8/layout/list1"/>
    <dgm:cxn modelId="{8D752AEF-BCF3-4ACE-BF00-9DC6E0C08F4A}" type="presParOf" srcId="{22CA9DDB-4B3A-4ADE-9EB0-4D855ECA4761}" destId="{EDFCD4C0-2088-48AA-B765-1281ABAEA6E5}" srcOrd="4" destOrd="0" presId="urn:microsoft.com/office/officeart/2005/8/layout/list1"/>
    <dgm:cxn modelId="{48384DA1-9AAC-41D1-9037-792BBEBE9FAB}" type="presParOf" srcId="{EDFCD4C0-2088-48AA-B765-1281ABAEA6E5}" destId="{0E638516-5E96-4730-A5EB-B382426165FD}" srcOrd="0" destOrd="0" presId="urn:microsoft.com/office/officeart/2005/8/layout/list1"/>
    <dgm:cxn modelId="{C206F8C1-E414-4F5F-BF97-5E2C5E9BBE40}" type="presParOf" srcId="{EDFCD4C0-2088-48AA-B765-1281ABAEA6E5}" destId="{43A514EE-EB6C-4F07-A932-677D130D4CC8}" srcOrd="1" destOrd="0" presId="urn:microsoft.com/office/officeart/2005/8/layout/list1"/>
    <dgm:cxn modelId="{2E60D3B0-7F27-498F-9D5B-5B2562D4C641}" type="presParOf" srcId="{22CA9DDB-4B3A-4ADE-9EB0-4D855ECA4761}" destId="{C60AB815-B236-4BB2-986D-1F4432F25759}" srcOrd="5" destOrd="0" presId="urn:microsoft.com/office/officeart/2005/8/layout/list1"/>
    <dgm:cxn modelId="{C04FA4B9-EAE8-4706-8EB5-6DD0980A1725}" type="presParOf" srcId="{22CA9DDB-4B3A-4ADE-9EB0-4D855ECA4761}" destId="{EB78BCEC-7DB8-40E3-90DA-9402D6236D86}" srcOrd="6" destOrd="0" presId="urn:microsoft.com/office/officeart/2005/8/layout/list1"/>
    <dgm:cxn modelId="{B85E0E70-57C9-4F00-A5F4-91D597196253}" type="presParOf" srcId="{22CA9DDB-4B3A-4ADE-9EB0-4D855ECA4761}" destId="{D82CB297-520F-4369-A681-DAFE55006EA9}" srcOrd="7" destOrd="0" presId="urn:microsoft.com/office/officeart/2005/8/layout/list1"/>
    <dgm:cxn modelId="{4AA625B6-64C5-40D9-A086-9BFA600E3181}" type="presParOf" srcId="{22CA9DDB-4B3A-4ADE-9EB0-4D855ECA4761}" destId="{2DD6C4D2-097F-4311-85D3-57D20BC226C6}" srcOrd="8" destOrd="0" presId="urn:microsoft.com/office/officeart/2005/8/layout/list1"/>
    <dgm:cxn modelId="{0F61D438-BACD-4DA6-9928-C9647F34F02E}" type="presParOf" srcId="{2DD6C4D2-097F-4311-85D3-57D20BC226C6}" destId="{C05162A6-D4BD-4AAD-BD20-29E50F9C40DE}" srcOrd="0" destOrd="0" presId="urn:microsoft.com/office/officeart/2005/8/layout/list1"/>
    <dgm:cxn modelId="{0CA16269-89F2-4493-931D-8D6393D48A76}" type="presParOf" srcId="{2DD6C4D2-097F-4311-85D3-57D20BC226C6}" destId="{9B71CA4D-A9CA-480B-BF20-A609DA815E68}" srcOrd="1" destOrd="0" presId="urn:microsoft.com/office/officeart/2005/8/layout/list1"/>
    <dgm:cxn modelId="{DF759738-24B7-4C0D-9141-C319A3709A7B}" type="presParOf" srcId="{22CA9DDB-4B3A-4ADE-9EB0-4D855ECA4761}" destId="{BB697C26-3C8C-43DB-8391-193B45A9ED07}" srcOrd="9" destOrd="0" presId="urn:microsoft.com/office/officeart/2005/8/layout/list1"/>
    <dgm:cxn modelId="{8C767C77-9CA2-45E5-A690-A28B80448340}" type="presParOf" srcId="{22CA9DDB-4B3A-4ADE-9EB0-4D855ECA4761}" destId="{0A3BCA2E-6CD5-4CB9-8398-6F9CE5E0D1A0}" srcOrd="10" destOrd="0" presId="urn:microsoft.com/office/officeart/2005/8/layout/list1"/>
    <dgm:cxn modelId="{EF9281BA-EE36-4F76-83A0-1D0B5B2EA602}" type="presParOf" srcId="{22CA9DDB-4B3A-4ADE-9EB0-4D855ECA4761}" destId="{045ABE42-68D7-4DA8-925E-6466DCD827D8}" srcOrd="11" destOrd="0" presId="urn:microsoft.com/office/officeart/2005/8/layout/list1"/>
    <dgm:cxn modelId="{B57C1C31-4126-45F2-9319-2A2D4252B05E}" type="presParOf" srcId="{22CA9DDB-4B3A-4ADE-9EB0-4D855ECA4761}" destId="{2178A04A-5725-4104-9EED-D9FD0FAF923A}" srcOrd="12" destOrd="0" presId="urn:microsoft.com/office/officeart/2005/8/layout/list1"/>
    <dgm:cxn modelId="{FA67E94B-FB98-4C17-AD4C-8A284D92AE16}" type="presParOf" srcId="{2178A04A-5725-4104-9EED-D9FD0FAF923A}" destId="{615AF8D8-EFCB-417C-8F78-D04F36D8287C}" srcOrd="0" destOrd="0" presId="urn:microsoft.com/office/officeart/2005/8/layout/list1"/>
    <dgm:cxn modelId="{E3D32F5C-6104-417F-ABB0-2CF1E9AD6BC6}" type="presParOf" srcId="{2178A04A-5725-4104-9EED-D9FD0FAF923A}" destId="{0713CB41-EFEC-4AE0-8C87-B15BC9DEE79D}" srcOrd="1" destOrd="0" presId="urn:microsoft.com/office/officeart/2005/8/layout/list1"/>
    <dgm:cxn modelId="{BE434F8B-25AF-45CB-B351-DEACFF0844B9}" type="presParOf" srcId="{22CA9DDB-4B3A-4ADE-9EB0-4D855ECA4761}" destId="{6E09A8F8-778E-4386-A13F-A537C8066304}" srcOrd="13" destOrd="0" presId="urn:microsoft.com/office/officeart/2005/8/layout/list1"/>
    <dgm:cxn modelId="{EAACFFC1-1D36-4923-B194-A05E381890BB}" type="presParOf" srcId="{22CA9DDB-4B3A-4ADE-9EB0-4D855ECA4761}" destId="{EE0C330C-A0C5-4664-8D77-21B40A1450A6}" srcOrd="14" destOrd="0" presId="urn:microsoft.com/office/officeart/2005/8/layout/list1"/>
    <dgm:cxn modelId="{5DB1B04D-1AC5-414D-AF36-829700120F7E}" type="presParOf" srcId="{22CA9DDB-4B3A-4ADE-9EB0-4D855ECA4761}" destId="{B2A95429-97A2-403D-A663-BCEF145B5F2A}" srcOrd="15" destOrd="0" presId="urn:microsoft.com/office/officeart/2005/8/layout/list1"/>
    <dgm:cxn modelId="{E08B5D0E-F7B7-4462-BCB2-00EEA9AA3E07}" type="presParOf" srcId="{22CA9DDB-4B3A-4ADE-9EB0-4D855ECA4761}" destId="{F26E3298-7464-4C2B-916B-57CEB35B5E3E}" srcOrd="16" destOrd="0" presId="urn:microsoft.com/office/officeart/2005/8/layout/list1"/>
    <dgm:cxn modelId="{20B1D94A-7A8E-40FF-B823-301F5147319E}" type="presParOf" srcId="{F26E3298-7464-4C2B-916B-57CEB35B5E3E}" destId="{83C72B51-8358-4CC4-BA5C-E7C5B8DF3F96}" srcOrd="0" destOrd="0" presId="urn:microsoft.com/office/officeart/2005/8/layout/list1"/>
    <dgm:cxn modelId="{0D665000-EDD9-4082-8D61-0B63D062DD67}" type="presParOf" srcId="{F26E3298-7464-4C2B-916B-57CEB35B5E3E}" destId="{3868D161-A8EF-4A65-88AB-9C876B2676BB}" srcOrd="1" destOrd="0" presId="urn:microsoft.com/office/officeart/2005/8/layout/list1"/>
    <dgm:cxn modelId="{87D089CC-B90B-4EBF-B469-8B64E8F74E84}" type="presParOf" srcId="{22CA9DDB-4B3A-4ADE-9EB0-4D855ECA4761}" destId="{9E8B0A44-5039-4595-BBF9-B68C859AE740}" srcOrd="17" destOrd="0" presId="urn:microsoft.com/office/officeart/2005/8/layout/list1"/>
    <dgm:cxn modelId="{F5B2C01B-A22B-46C3-BECE-6C7A2B3B564E}" type="presParOf" srcId="{22CA9DDB-4B3A-4ADE-9EB0-4D855ECA4761}" destId="{803FEB46-CEC6-40C3-921C-C05421408EF6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1C3414A-425A-41B7-9CEC-28B9637046E7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DB7FB8B2-3203-4EB0-83B2-FE6DA2203E48}">
      <dgm:prSet phldrT="[Text]"/>
      <dgm:spPr/>
      <dgm:t>
        <a:bodyPr/>
        <a:lstStyle/>
        <a:p>
          <a:r>
            <a:rPr lang="cs-CZ" dirty="0"/>
            <a:t>Vedení</a:t>
          </a:r>
        </a:p>
      </dgm:t>
    </dgm:pt>
    <dgm:pt modelId="{D959B60E-0CA9-4075-A5B5-23923520C642}" type="parTrans" cxnId="{D19F5B91-D68A-4E4F-A4F0-7486CE7AEC69}">
      <dgm:prSet/>
      <dgm:spPr/>
      <dgm:t>
        <a:bodyPr/>
        <a:lstStyle/>
        <a:p>
          <a:endParaRPr lang="cs-CZ"/>
        </a:p>
      </dgm:t>
    </dgm:pt>
    <dgm:pt modelId="{7444F2B6-C2B6-426F-9B3C-6A21DFC64547}" type="sibTrans" cxnId="{D19F5B91-D68A-4E4F-A4F0-7486CE7AEC69}">
      <dgm:prSet/>
      <dgm:spPr/>
      <dgm:t>
        <a:bodyPr/>
        <a:lstStyle/>
        <a:p>
          <a:endParaRPr lang="cs-CZ"/>
        </a:p>
      </dgm:t>
    </dgm:pt>
    <dgm:pt modelId="{46753BCC-F649-43D5-9787-E8C8719639FF}" type="asst">
      <dgm:prSet phldrT="[Text]"/>
      <dgm:spPr/>
      <dgm:t>
        <a:bodyPr/>
        <a:lstStyle/>
        <a:p>
          <a:r>
            <a:rPr lang="cs-CZ" dirty="0"/>
            <a:t>sekretariát</a:t>
          </a:r>
        </a:p>
      </dgm:t>
    </dgm:pt>
    <dgm:pt modelId="{DDA01669-4D08-46BB-86E2-E03962AE43CC}" type="parTrans" cxnId="{3364F1F2-D094-472B-85DF-684C7597EF8D}">
      <dgm:prSet/>
      <dgm:spPr/>
      <dgm:t>
        <a:bodyPr/>
        <a:lstStyle/>
        <a:p>
          <a:endParaRPr lang="cs-CZ"/>
        </a:p>
      </dgm:t>
    </dgm:pt>
    <dgm:pt modelId="{804AB82E-EAE5-4A8F-9D56-24242EE3F40D}" type="sibTrans" cxnId="{3364F1F2-D094-472B-85DF-684C7597EF8D}">
      <dgm:prSet/>
      <dgm:spPr/>
      <dgm:t>
        <a:bodyPr/>
        <a:lstStyle/>
        <a:p>
          <a:endParaRPr lang="cs-CZ"/>
        </a:p>
      </dgm:t>
    </dgm:pt>
    <dgm:pt modelId="{4E6C1766-C7F4-49A2-9320-A6852FCBC4C5}">
      <dgm:prSet phldrT="[Text]"/>
      <dgm:spPr/>
      <dgm:t>
        <a:bodyPr/>
        <a:lstStyle/>
        <a:p>
          <a:r>
            <a:rPr lang="cs-CZ" dirty="0"/>
            <a:t>zásobování</a:t>
          </a:r>
        </a:p>
      </dgm:t>
    </dgm:pt>
    <dgm:pt modelId="{C21BCE1E-CBE7-4B30-AB99-8F3769B91AE4}" type="parTrans" cxnId="{23794B75-172A-435D-9102-3B12532CC39F}">
      <dgm:prSet/>
      <dgm:spPr/>
      <dgm:t>
        <a:bodyPr/>
        <a:lstStyle/>
        <a:p>
          <a:endParaRPr lang="cs-CZ"/>
        </a:p>
      </dgm:t>
    </dgm:pt>
    <dgm:pt modelId="{7B4BA2BD-3C86-42AC-A0E5-B9C24A1CE8A4}" type="sibTrans" cxnId="{23794B75-172A-435D-9102-3B12532CC39F}">
      <dgm:prSet/>
      <dgm:spPr/>
      <dgm:t>
        <a:bodyPr/>
        <a:lstStyle/>
        <a:p>
          <a:endParaRPr lang="cs-CZ"/>
        </a:p>
      </dgm:t>
    </dgm:pt>
    <dgm:pt modelId="{66FF5829-AC6D-4BB7-847F-CA03BCFC076F}">
      <dgm:prSet phldrT="[Text]"/>
      <dgm:spPr/>
      <dgm:t>
        <a:bodyPr/>
        <a:lstStyle/>
        <a:p>
          <a:r>
            <a:rPr lang="cs-CZ" dirty="0"/>
            <a:t>výroba</a:t>
          </a:r>
        </a:p>
      </dgm:t>
    </dgm:pt>
    <dgm:pt modelId="{D0BC54E7-C555-4BD9-9096-CDD16C7694DF}" type="parTrans" cxnId="{5CF458B0-B3CA-4973-A329-A82AA6F272EC}">
      <dgm:prSet/>
      <dgm:spPr/>
      <dgm:t>
        <a:bodyPr/>
        <a:lstStyle/>
        <a:p>
          <a:endParaRPr lang="cs-CZ"/>
        </a:p>
      </dgm:t>
    </dgm:pt>
    <dgm:pt modelId="{2CCE609A-B2D0-4D68-A0FC-881667226640}" type="sibTrans" cxnId="{5CF458B0-B3CA-4973-A329-A82AA6F272EC}">
      <dgm:prSet/>
      <dgm:spPr/>
      <dgm:t>
        <a:bodyPr/>
        <a:lstStyle/>
        <a:p>
          <a:endParaRPr lang="cs-CZ"/>
        </a:p>
      </dgm:t>
    </dgm:pt>
    <dgm:pt modelId="{85490724-6713-45A7-9964-4D894ADAE13D}">
      <dgm:prSet phldrT="[Text]"/>
      <dgm:spPr/>
      <dgm:t>
        <a:bodyPr/>
        <a:lstStyle/>
        <a:p>
          <a:r>
            <a:rPr lang="cs-CZ" dirty="0"/>
            <a:t>odbyt</a:t>
          </a:r>
        </a:p>
      </dgm:t>
    </dgm:pt>
    <dgm:pt modelId="{4AE24A5A-91B6-493A-8397-70ABF907BD27}" type="parTrans" cxnId="{AA9A1E8A-CA03-4A59-9B20-C448F5221A2F}">
      <dgm:prSet/>
      <dgm:spPr/>
      <dgm:t>
        <a:bodyPr/>
        <a:lstStyle/>
        <a:p>
          <a:endParaRPr lang="cs-CZ"/>
        </a:p>
      </dgm:t>
    </dgm:pt>
    <dgm:pt modelId="{463E62CA-24DE-4482-ACD2-C71DD55EEC43}" type="sibTrans" cxnId="{AA9A1E8A-CA03-4A59-9B20-C448F5221A2F}">
      <dgm:prSet/>
      <dgm:spPr/>
      <dgm:t>
        <a:bodyPr/>
        <a:lstStyle/>
        <a:p>
          <a:endParaRPr lang="cs-CZ"/>
        </a:p>
      </dgm:t>
    </dgm:pt>
    <dgm:pt modelId="{4E995C7F-F4AC-400A-A0FA-450703063692}">
      <dgm:prSet phldrT="[Text]"/>
      <dgm:spPr/>
      <dgm:t>
        <a:bodyPr/>
        <a:lstStyle/>
        <a:p>
          <a:r>
            <a:rPr lang="cs-CZ" dirty="0"/>
            <a:t>ekonomika</a:t>
          </a:r>
        </a:p>
      </dgm:t>
    </dgm:pt>
    <dgm:pt modelId="{071614AF-F580-49FA-9408-2C5C48A59DA7}" type="parTrans" cxnId="{CCBD2244-50D1-4E66-B9FC-8CB2DA351E18}">
      <dgm:prSet/>
      <dgm:spPr/>
      <dgm:t>
        <a:bodyPr/>
        <a:lstStyle/>
        <a:p>
          <a:endParaRPr lang="cs-CZ"/>
        </a:p>
      </dgm:t>
    </dgm:pt>
    <dgm:pt modelId="{D1AA171C-EC4E-4268-8494-F0233B2294D9}" type="sibTrans" cxnId="{CCBD2244-50D1-4E66-B9FC-8CB2DA351E18}">
      <dgm:prSet/>
      <dgm:spPr/>
      <dgm:t>
        <a:bodyPr/>
        <a:lstStyle/>
        <a:p>
          <a:endParaRPr lang="cs-CZ"/>
        </a:p>
      </dgm:t>
    </dgm:pt>
    <dgm:pt modelId="{9AE8B23A-10E4-4399-8BEF-1E19C8CFBAEA}" type="pres">
      <dgm:prSet presAssocID="{91C3414A-425A-41B7-9CEC-28B9637046E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C489D438-5043-4BCD-A0E0-7CFA75439D57}" type="pres">
      <dgm:prSet presAssocID="{DB7FB8B2-3203-4EB0-83B2-FE6DA2203E48}" presName="hierRoot1" presStyleCnt="0">
        <dgm:presLayoutVars>
          <dgm:hierBranch val="init"/>
        </dgm:presLayoutVars>
      </dgm:prSet>
      <dgm:spPr/>
    </dgm:pt>
    <dgm:pt modelId="{ABF7E366-737A-4A08-8BE1-69C4712DC221}" type="pres">
      <dgm:prSet presAssocID="{DB7FB8B2-3203-4EB0-83B2-FE6DA2203E48}" presName="rootComposite1" presStyleCnt="0"/>
      <dgm:spPr/>
    </dgm:pt>
    <dgm:pt modelId="{CD9274D1-910F-4846-A1A3-7B2265B7EA6A}" type="pres">
      <dgm:prSet presAssocID="{DB7FB8B2-3203-4EB0-83B2-FE6DA2203E48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784D2B5D-ECFF-49B8-85B9-0E55CE17B037}" type="pres">
      <dgm:prSet presAssocID="{DB7FB8B2-3203-4EB0-83B2-FE6DA2203E48}" presName="rootConnector1" presStyleLbl="node1" presStyleIdx="0" presStyleCnt="0"/>
      <dgm:spPr/>
      <dgm:t>
        <a:bodyPr/>
        <a:lstStyle/>
        <a:p>
          <a:endParaRPr lang="cs-CZ"/>
        </a:p>
      </dgm:t>
    </dgm:pt>
    <dgm:pt modelId="{602ECE19-C08E-4BE3-8657-FAC69367ED84}" type="pres">
      <dgm:prSet presAssocID="{DB7FB8B2-3203-4EB0-83B2-FE6DA2203E48}" presName="hierChild2" presStyleCnt="0"/>
      <dgm:spPr/>
    </dgm:pt>
    <dgm:pt modelId="{C2F6F5D7-45A7-407B-ACE9-AC7D5DD3A5C4}" type="pres">
      <dgm:prSet presAssocID="{C21BCE1E-CBE7-4B30-AB99-8F3769B91AE4}" presName="Name37" presStyleLbl="parChTrans1D2" presStyleIdx="0" presStyleCnt="5"/>
      <dgm:spPr/>
      <dgm:t>
        <a:bodyPr/>
        <a:lstStyle/>
        <a:p>
          <a:endParaRPr lang="cs-CZ"/>
        </a:p>
      </dgm:t>
    </dgm:pt>
    <dgm:pt modelId="{E586FC17-5B03-4C83-9484-1E7D7C207548}" type="pres">
      <dgm:prSet presAssocID="{4E6C1766-C7F4-49A2-9320-A6852FCBC4C5}" presName="hierRoot2" presStyleCnt="0">
        <dgm:presLayoutVars>
          <dgm:hierBranch val="init"/>
        </dgm:presLayoutVars>
      </dgm:prSet>
      <dgm:spPr/>
    </dgm:pt>
    <dgm:pt modelId="{F83CAAFF-36CF-4810-9CD9-89CD9B6B49B7}" type="pres">
      <dgm:prSet presAssocID="{4E6C1766-C7F4-49A2-9320-A6852FCBC4C5}" presName="rootComposite" presStyleCnt="0"/>
      <dgm:spPr/>
    </dgm:pt>
    <dgm:pt modelId="{230057B4-D750-4E8E-9BF8-B886B6402C58}" type="pres">
      <dgm:prSet presAssocID="{4E6C1766-C7F4-49A2-9320-A6852FCBC4C5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037F2A29-881F-42BD-AEE2-69280147EAF6}" type="pres">
      <dgm:prSet presAssocID="{4E6C1766-C7F4-49A2-9320-A6852FCBC4C5}" presName="rootConnector" presStyleLbl="node2" presStyleIdx="0" presStyleCnt="4"/>
      <dgm:spPr/>
      <dgm:t>
        <a:bodyPr/>
        <a:lstStyle/>
        <a:p>
          <a:endParaRPr lang="cs-CZ"/>
        </a:p>
      </dgm:t>
    </dgm:pt>
    <dgm:pt modelId="{D9CC0ADA-2A41-46A5-B89E-83542F9E6F9B}" type="pres">
      <dgm:prSet presAssocID="{4E6C1766-C7F4-49A2-9320-A6852FCBC4C5}" presName="hierChild4" presStyleCnt="0"/>
      <dgm:spPr/>
    </dgm:pt>
    <dgm:pt modelId="{DFE425C4-32C8-484E-8628-3DD67D92C9F3}" type="pres">
      <dgm:prSet presAssocID="{4E6C1766-C7F4-49A2-9320-A6852FCBC4C5}" presName="hierChild5" presStyleCnt="0"/>
      <dgm:spPr/>
    </dgm:pt>
    <dgm:pt modelId="{7351A5CA-741C-4D41-9272-C02EC114EEAC}" type="pres">
      <dgm:prSet presAssocID="{D0BC54E7-C555-4BD9-9096-CDD16C7694DF}" presName="Name37" presStyleLbl="parChTrans1D2" presStyleIdx="1" presStyleCnt="5"/>
      <dgm:spPr/>
      <dgm:t>
        <a:bodyPr/>
        <a:lstStyle/>
        <a:p>
          <a:endParaRPr lang="cs-CZ"/>
        </a:p>
      </dgm:t>
    </dgm:pt>
    <dgm:pt modelId="{A3262D0A-1B8E-4978-BE57-D3DD4577E405}" type="pres">
      <dgm:prSet presAssocID="{66FF5829-AC6D-4BB7-847F-CA03BCFC076F}" presName="hierRoot2" presStyleCnt="0">
        <dgm:presLayoutVars>
          <dgm:hierBranch val="init"/>
        </dgm:presLayoutVars>
      </dgm:prSet>
      <dgm:spPr/>
    </dgm:pt>
    <dgm:pt modelId="{8A8CE11A-CC16-4EB2-B699-41A05EF1BD76}" type="pres">
      <dgm:prSet presAssocID="{66FF5829-AC6D-4BB7-847F-CA03BCFC076F}" presName="rootComposite" presStyleCnt="0"/>
      <dgm:spPr/>
    </dgm:pt>
    <dgm:pt modelId="{45FA2DAE-761D-4225-BAA3-B8749F731BC0}" type="pres">
      <dgm:prSet presAssocID="{66FF5829-AC6D-4BB7-847F-CA03BCFC076F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E4943836-978B-46C2-AB44-27C82C4FFA53}" type="pres">
      <dgm:prSet presAssocID="{66FF5829-AC6D-4BB7-847F-CA03BCFC076F}" presName="rootConnector" presStyleLbl="node2" presStyleIdx="1" presStyleCnt="4"/>
      <dgm:spPr/>
      <dgm:t>
        <a:bodyPr/>
        <a:lstStyle/>
        <a:p>
          <a:endParaRPr lang="cs-CZ"/>
        </a:p>
      </dgm:t>
    </dgm:pt>
    <dgm:pt modelId="{12DED250-C89A-45E3-9575-86469E7E2BDD}" type="pres">
      <dgm:prSet presAssocID="{66FF5829-AC6D-4BB7-847F-CA03BCFC076F}" presName="hierChild4" presStyleCnt="0"/>
      <dgm:spPr/>
    </dgm:pt>
    <dgm:pt modelId="{34F05CB8-8904-4F95-A813-889010ABC55A}" type="pres">
      <dgm:prSet presAssocID="{66FF5829-AC6D-4BB7-847F-CA03BCFC076F}" presName="hierChild5" presStyleCnt="0"/>
      <dgm:spPr/>
    </dgm:pt>
    <dgm:pt modelId="{55FCE400-2F77-4642-B148-044F68BD785D}" type="pres">
      <dgm:prSet presAssocID="{4AE24A5A-91B6-493A-8397-70ABF907BD27}" presName="Name37" presStyleLbl="parChTrans1D2" presStyleIdx="2" presStyleCnt="5"/>
      <dgm:spPr/>
      <dgm:t>
        <a:bodyPr/>
        <a:lstStyle/>
        <a:p>
          <a:endParaRPr lang="cs-CZ"/>
        </a:p>
      </dgm:t>
    </dgm:pt>
    <dgm:pt modelId="{A9082AEB-1D9A-462A-9A01-D55413196B80}" type="pres">
      <dgm:prSet presAssocID="{85490724-6713-45A7-9964-4D894ADAE13D}" presName="hierRoot2" presStyleCnt="0">
        <dgm:presLayoutVars>
          <dgm:hierBranch val="init"/>
        </dgm:presLayoutVars>
      </dgm:prSet>
      <dgm:spPr/>
    </dgm:pt>
    <dgm:pt modelId="{11FDA01A-38EA-4A41-89B0-3F1126ED0E22}" type="pres">
      <dgm:prSet presAssocID="{85490724-6713-45A7-9964-4D894ADAE13D}" presName="rootComposite" presStyleCnt="0"/>
      <dgm:spPr/>
    </dgm:pt>
    <dgm:pt modelId="{85A9D61F-A3C0-460F-A318-A45F1B9ACD19}" type="pres">
      <dgm:prSet presAssocID="{85490724-6713-45A7-9964-4D894ADAE13D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30B0051E-F79E-4A4F-A87E-29501DEE1D3F}" type="pres">
      <dgm:prSet presAssocID="{85490724-6713-45A7-9964-4D894ADAE13D}" presName="rootConnector" presStyleLbl="node2" presStyleIdx="2" presStyleCnt="4"/>
      <dgm:spPr/>
      <dgm:t>
        <a:bodyPr/>
        <a:lstStyle/>
        <a:p>
          <a:endParaRPr lang="cs-CZ"/>
        </a:p>
      </dgm:t>
    </dgm:pt>
    <dgm:pt modelId="{CD5A4291-EA03-40C6-BA45-938EC4FF3015}" type="pres">
      <dgm:prSet presAssocID="{85490724-6713-45A7-9964-4D894ADAE13D}" presName="hierChild4" presStyleCnt="0"/>
      <dgm:spPr/>
    </dgm:pt>
    <dgm:pt modelId="{733B9C6E-4538-499C-B72F-888E5F452952}" type="pres">
      <dgm:prSet presAssocID="{85490724-6713-45A7-9964-4D894ADAE13D}" presName="hierChild5" presStyleCnt="0"/>
      <dgm:spPr/>
    </dgm:pt>
    <dgm:pt modelId="{DFD4F0D2-47E6-4480-9ABC-339C91E64FEC}" type="pres">
      <dgm:prSet presAssocID="{071614AF-F580-49FA-9408-2C5C48A59DA7}" presName="Name37" presStyleLbl="parChTrans1D2" presStyleIdx="3" presStyleCnt="5"/>
      <dgm:spPr/>
      <dgm:t>
        <a:bodyPr/>
        <a:lstStyle/>
        <a:p>
          <a:endParaRPr lang="cs-CZ"/>
        </a:p>
      </dgm:t>
    </dgm:pt>
    <dgm:pt modelId="{51A41243-C348-4496-B436-B213BD2C0D25}" type="pres">
      <dgm:prSet presAssocID="{4E995C7F-F4AC-400A-A0FA-450703063692}" presName="hierRoot2" presStyleCnt="0">
        <dgm:presLayoutVars>
          <dgm:hierBranch val="init"/>
        </dgm:presLayoutVars>
      </dgm:prSet>
      <dgm:spPr/>
    </dgm:pt>
    <dgm:pt modelId="{BE53F0C8-B383-4133-B0EC-79183AD04275}" type="pres">
      <dgm:prSet presAssocID="{4E995C7F-F4AC-400A-A0FA-450703063692}" presName="rootComposite" presStyleCnt="0"/>
      <dgm:spPr/>
    </dgm:pt>
    <dgm:pt modelId="{EBB573C3-D891-4B94-926A-B119FDEF815E}" type="pres">
      <dgm:prSet presAssocID="{4E995C7F-F4AC-400A-A0FA-450703063692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405E53FF-08D0-40BF-BEE6-ECAD40D37D95}" type="pres">
      <dgm:prSet presAssocID="{4E995C7F-F4AC-400A-A0FA-450703063692}" presName="rootConnector" presStyleLbl="node2" presStyleIdx="3" presStyleCnt="4"/>
      <dgm:spPr/>
      <dgm:t>
        <a:bodyPr/>
        <a:lstStyle/>
        <a:p>
          <a:endParaRPr lang="cs-CZ"/>
        </a:p>
      </dgm:t>
    </dgm:pt>
    <dgm:pt modelId="{1A3FAB74-B460-46FE-84C2-D4DD77E0BCD7}" type="pres">
      <dgm:prSet presAssocID="{4E995C7F-F4AC-400A-A0FA-450703063692}" presName="hierChild4" presStyleCnt="0"/>
      <dgm:spPr/>
    </dgm:pt>
    <dgm:pt modelId="{A266D4A2-433F-4F6A-9AED-A73DDBA95F60}" type="pres">
      <dgm:prSet presAssocID="{4E995C7F-F4AC-400A-A0FA-450703063692}" presName="hierChild5" presStyleCnt="0"/>
      <dgm:spPr/>
    </dgm:pt>
    <dgm:pt modelId="{1D2EBD87-D6B1-4BC9-BFA7-5F47CC7A1AE2}" type="pres">
      <dgm:prSet presAssocID="{DB7FB8B2-3203-4EB0-83B2-FE6DA2203E48}" presName="hierChild3" presStyleCnt="0"/>
      <dgm:spPr/>
    </dgm:pt>
    <dgm:pt modelId="{DE3414E8-295D-409C-BF14-789B5C066AE5}" type="pres">
      <dgm:prSet presAssocID="{DDA01669-4D08-46BB-86E2-E03962AE43CC}" presName="Name111" presStyleLbl="parChTrans1D2" presStyleIdx="4" presStyleCnt="5"/>
      <dgm:spPr/>
      <dgm:t>
        <a:bodyPr/>
        <a:lstStyle/>
        <a:p>
          <a:endParaRPr lang="cs-CZ"/>
        </a:p>
      </dgm:t>
    </dgm:pt>
    <dgm:pt modelId="{9607C5F9-EC1F-49AD-AD24-378C8AB41FF0}" type="pres">
      <dgm:prSet presAssocID="{46753BCC-F649-43D5-9787-E8C8719639FF}" presName="hierRoot3" presStyleCnt="0">
        <dgm:presLayoutVars>
          <dgm:hierBranch val="init"/>
        </dgm:presLayoutVars>
      </dgm:prSet>
      <dgm:spPr/>
    </dgm:pt>
    <dgm:pt modelId="{9F3210CC-5738-482A-805A-6AB69B642A48}" type="pres">
      <dgm:prSet presAssocID="{46753BCC-F649-43D5-9787-E8C8719639FF}" presName="rootComposite3" presStyleCnt="0"/>
      <dgm:spPr/>
    </dgm:pt>
    <dgm:pt modelId="{2B8AC069-40AB-49E6-839A-F1C9C3852771}" type="pres">
      <dgm:prSet presAssocID="{46753BCC-F649-43D5-9787-E8C8719639FF}" presName="rootText3" presStyleLbl="asst1" presStyleIdx="0" presStyleCnt="1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E1A258EC-2497-42AF-A670-B42E55217429}" type="pres">
      <dgm:prSet presAssocID="{46753BCC-F649-43D5-9787-E8C8719639FF}" presName="rootConnector3" presStyleLbl="asst1" presStyleIdx="0" presStyleCnt="1"/>
      <dgm:spPr/>
      <dgm:t>
        <a:bodyPr/>
        <a:lstStyle/>
        <a:p>
          <a:endParaRPr lang="cs-CZ"/>
        </a:p>
      </dgm:t>
    </dgm:pt>
    <dgm:pt modelId="{C5576B0F-EF68-4E46-8B08-5B592A908EBA}" type="pres">
      <dgm:prSet presAssocID="{46753BCC-F649-43D5-9787-E8C8719639FF}" presName="hierChild6" presStyleCnt="0"/>
      <dgm:spPr/>
    </dgm:pt>
    <dgm:pt modelId="{F73557EC-EBEB-4D11-957E-AF79B00B4F18}" type="pres">
      <dgm:prSet presAssocID="{46753BCC-F649-43D5-9787-E8C8719639FF}" presName="hierChild7" presStyleCnt="0"/>
      <dgm:spPr/>
    </dgm:pt>
  </dgm:ptLst>
  <dgm:cxnLst>
    <dgm:cxn modelId="{8E3E500D-4E15-4479-91A5-2D6AE88FF3BA}" type="presOf" srcId="{91C3414A-425A-41B7-9CEC-28B9637046E7}" destId="{9AE8B23A-10E4-4399-8BEF-1E19C8CFBAEA}" srcOrd="0" destOrd="0" presId="urn:microsoft.com/office/officeart/2005/8/layout/orgChart1"/>
    <dgm:cxn modelId="{6714FFCB-DD0E-4449-B13A-65C971D04E80}" type="presOf" srcId="{4E6C1766-C7F4-49A2-9320-A6852FCBC4C5}" destId="{037F2A29-881F-42BD-AEE2-69280147EAF6}" srcOrd="1" destOrd="0" presId="urn:microsoft.com/office/officeart/2005/8/layout/orgChart1"/>
    <dgm:cxn modelId="{68B1EEC8-E37C-47CD-BDC8-0E1AAFD91C21}" type="presOf" srcId="{4E995C7F-F4AC-400A-A0FA-450703063692}" destId="{EBB573C3-D891-4B94-926A-B119FDEF815E}" srcOrd="0" destOrd="0" presId="urn:microsoft.com/office/officeart/2005/8/layout/orgChart1"/>
    <dgm:cxn modelId="{C14BFC31-7669-477D-B8B4-BA5E936C6F93}" type="presOf" srcId="{85490724-6713-45A7-9964-4D894ADAE13D}" destId="{30B0051E-F79E-4A4F-A87E-29501DEE1D3F}" srcOrd="1" destOrd="0" presId="urn:microsoft.com/office/officeart/2005/8/layout/orgChart1"/>
    <dgm:cxn modelId="{EC777455-6420-4FED-8F83-F8C93A3C2811}" type="presOf" srcId="{46753BCC-F649-43D5-9787-E8C8719639FF}" destId="{E1A258EC-2497-42AF-A670-B42E55217429}" srcOrd="1" destOrd="0" presId="urn:microsoft.com/office/officeart/2005/8/layout/orgChart1"/>
    <dgm:cxn modelId="{C9116E0C-11B4-4453-B4C0-17EFFC5C068C}" type="presOf" srcId="{DB7FB8B2-3203-4EB0-83B2-FE6DA2203E48}" destId="{CD9274D1-910F-4846-A1A3-7B2265B7EA6A}" srcOrd="0" destOrd="0" presId="urn:microsoft.com/office/officeart/2005/8/layout/orgChart1"/>
    <dgm:cxn modelId="{84F7A009-EE83-4748-BB3D-B0DD3FBA463F}" type="presOf" srcId="{C21BCE1E-CBE7-4B30-AB99-8F3769B91AE4}" destId="{C2F6F5D7-45A7-407B-ACE9-AC7D5DD3A5C4}" srcOrd="0" destOrd="0" presId="urn:microsoft.com/office/officeart/2005/8/layout/orgChart1"/>
    <dgm:cxn modelId="{FC6A253B-1F9E-4B91-B862-954B3D800866}" type="presOf" srcId="{46753BCC-F649-43D5-9787-E8C8719639FF}" destId="{2B8AC069-40AB-49E6-839A-F1C9C3852771}" srcOrd="0" destOrd="0" presId="urn:microsoft.com/office/officeart/2005/8/layout/orgChart1"/>
    <dgm:cxn modelId="{D19F5B91-D68A-4E4F-A4F0-7486CE7AEC69}" srcId="{91C3414A-425A-41B7-9CEC-28B9637046E7}" destId="{DB7FB8B2-3203-4EB0-83B2-FE6DA2203E48}" srcOrd="0" destOrd="0" parTransId="{D959B60E-0CA9-4075-A5B5-23923520C642}" sibTransId="{7444F2B6-C2B6-426F-9B3C-6A21DFC64547}"/>
    <dgm:cxn modelId="{3364F1F2-D094-472B-85DF-684C7597EF8D}" srcId="{DB7FB8B2-3203-4EB0-83B2-FE6DA2203E48}" destId="{46753BCC-F649-43D5-9787-E8C8719639FF}" srcOrd="0" destOrd="0" parTransId="{DDA01669-4D08-46BB-86E2-E03962AE43CC}" sibTransId="{804AB82E-EAE5-4A8F-9D56-24242EE3F40D}"/>
    <dgm:cxn modelId="{AD2C4B33-E3CB-4F02-B447-899A0B85B960}" type="presOf" srcId="{66FF5829-AC6D-4BB7-847F-CA03BCFC076F}" destId="{E4943836-978B-46C2-AB44-27C82C4FFA53}" srcOrd="1" destOrd="0" presId="urn:microsoft.com/office/officeart/2005/8/layout/orgChart1"/>
    <dgm:cxn modelId="{9CD1E48F-5E83-40DE-AF82-B2D183EB457C}" type="presOf" srcId="{85490724-6713-45A7-9964-4D894ADAE13D}" destId="{85A9D61F-A3C0-460F-A318-A45F1B9ACD19}" srcOrd="0" destOrd="0" presId="urn:microsoft.com/office/officeart/2005/8/layout/orgChart1"/>
    <dgm:cxn modelId="{5F237038-3400-4CD1-B51F-DE24AED51993}" type="presOf" srcId="{DDA01669-4D08-46BB-86E2-E03962AE43CC}" destId="{DE3414E8-295D-409C-BF14-789B5C066AE5}" srcOrd="0" destOrd="0" presId="urn:microsoft.com/office/officeart/2005/8/layout/orgChart1"/>
    <dgm:cxn modelId="{02BB208D-8E89-41AF-A6BA-C8085825C71F}" type="presOf" srcId="{4E6C1766-C7F4-49A2-9320-A6852FCBC4C5}" destId="{230057B4-D750-4E8E-9BF8-B886B6402C58}" srcOrd="0" destOrd="0" presId="urn:microsoft.com/office/officeart/2005/8/layout/orgChart1"/>
    <dgm:cxn modelId="{5CF458B0-B3CA-4973-A329-A82AA6F272EC}" srcId="{DB7FB8B2-3203-4EB0-83B2-FE6DA2203E48}" destId="{66FF5829-AC6D-4BB7-847F-CA03BCFC076F}" srcOrd="2" destOrd="0" parTransId="{D0BC54E7-C555-4BD9-9096-CDD16C7694DF}" sibTransId="{2CCE609A-B2D0-4D68-A0FC-881667226640}"/>
    <dgm:cxn modelId="{C07D4FCC-33BC-4CBD-931B-376F73899A74}" type="presOf" srcId="{071614AF-F580-49FA-9408-2C5C48A59DA7}" destId="{DFD4F0D2-47E6-4480-9ABC-339C91E64FEC}" srcOrd="0" destOrd="0" presId="urn:microsoft.com/office/officeart/2005/8/layout/orgChart1"/>
    <dgm:cxn modelId="{E00858E0-18EB-40C7-ACCE-33FE6973FF68}" type="presOf" srcId="{DB7FB8B2-3203-4EB0-83B2-FE6DA2203E48}" destId="{784D2B5D-ECFF-49B8-85B9-0E55CE17B037}" srcOrd="1" destOrd="0" presId="urn:microsoft.com/office/officeart/2005/8/layout/orgChart1"/>
    <dgm:cxn modelId="{4663D86C-5631-467F-AED3-91B1FEDC52EE}" type="presOf" srcId="{4AE24A5A-91B6-493A-8397-70ABF907BD27}" destId="{55FCE400-2F77-4642-B148-044F68BD785D}" srcOrd="0" destOrd="0" presId="urn:microsoft.com/office/officeart/2005/8/layout/orgChart1"/>
    <dgm:cxn modelId="{C4E036DC-3C2C-4DC9-80E9-339B346E7F8B}" type="presOf" srcId="{D0BC54E7-C555-4BD9-9096-CDD16C7694DF}" destId="{7351A5CA-741C-4D41-9272-C02EC114EEAC}" srcOrd="0" destOrd="0" presId="urn:microsoft.com/office/officeart/2005/8/layout/orgChart1"/>
    <dgm:cxn modelId="{CCBD2244-50D1-4E66-B9FC-8CB2DA351E18}" srcId="{DB7FB8B2-3203-4EB0-83B2-FE6DA2203E48}" destId="{4E995C7F-F4AC-400A-A0FA-450703063692}" srcOrd="4" destOrd="0" parTransId="{071614AF-F580-49FA-9408-2C5C48A59DA7}" sibTransId="{D1AA171C-EC4E-4268-8494-F0233B2294D9}"/>
    <dgm:cxn modelId="{23794B75-172A-435D-9102-3B12532CC39F}" srcId="{DB7FB8B2-3203-4EB0-83B2-FE6DA2203E48}" destId="{4E6C1766-C7F4-49A2-9320-A6852FCBC4C5}" srcOrd="1" destOrd="0" parTransId="{C21BCE1E-CBE7-4B30-AB99-8F3769B91AE4}" sibTransId="{7B4BA2BD-3C86-42AC-A0E5-B9C24A1CE8A4}"/>
    <dgm:cxn modelId="{17ED6B7A-07D1-433A-9103-7CE95F8E244C}" type="presOf" srcId="{66FF5829-AC6D-4BB7-847F-CA03BCFC076F}" destId="{45FA2DAE-761D-4225-BAA3-B8749F731BC0}" srcOrd="0" destOrd="0" presId="urn:microsoft.com/office/officeart/2005/8/layout/orgChart1"/>
    <dgm:cxn modelId="{AA9A1E8A-CA03-4A59-9B20-C448F5221A2F}" srcId="{DB7FB8B2-3203-4EB0-83B2-FE6DA2203E48}" destId="{85490724-6713-45A7-9964-4D894ADAE13D}" srcOrd="3" destOrd="0" parTransId="{4AE24A5A-91B6-493A-8397-70ABF907BD27}" sibTransId="{463E62CA-24DE-4482-ACD2-C71DD55EEC43}"/>
    <dgm:cxn modelId="{FBF82A45-71DA-4FE8-B141-E436305BFB44}" type="presOf" srcId="{4E995C7F-F4AC-400A-A0FA-450703063692}" destId="{405E53FF-08D0-40BF-BEE6-ECAD40D37D95}" srcOrd="1" destOrd="0" presId="urn:microsoft.com/office/officeart/2005/8/layout/orgChart1"/>
    <dgm:cxn modelId="{58659FD0-972D-4AD2-BC59-91184B806254}" type="presParOf" srcId="{9AE8B23A-10E4-4399-8BEF-1E19C8CFBAEA}" destId="{C489D438-5043-4BCD-A0E0-7CFA75439D57}" srcOrd="0" destOrd="0" presId="urn:microsoft.com/office/officeart/2005/8/layout/orgChart1"/>
    <dgm:cxn modelId="{44D0CF52-E6A2-486E-9FF6-425757E481F0}" type="presParOf" srcId="{C489D438-5043-4BCD-A0E0-7CFA75439D57}" destId="{ABF7E366-737A-4A08-8BE1-69C4712DC221}" srcOrd="0" destOrd="0" presId="urn:microsoft.com/office/officeart/2005/8/layout/orgChart1"/>
    <dgm:cxn modelId="{D386D1DF-6E7A-483A-B77B-D5B6D1BF54D6}" type="presParOf" srcId="{ABF7E366-737A-4A08-8BE1-69C4712DC221}" destId="{CD9274D1-910F-4846-A1A3-7B2265B7EA6A}" srcOrd="0" destOrd="0" presId="urn:microsoft.com/office/officeart/2005/8/layout/orgChart1"/>
    <dgm:cxn modelId="{0FC6D05E-966E-4577-8956-DA18CCBA329D}" type="presParOf" srcId="{ABF7E366-737A-4A08-8BE1-69C4712DC221}" destId="{784D2B5D-ECFF-49B8-85B9-0E55CE17B037}" srcOrd="1" destOrd="0" presId="urn:microsoft.com/office/officeart/2005/8/layout/orgChart1"/>
    <dgm:cxn modelId="{FB1DB5D9-3DD2-4394-8FD8-04230506E4F5}" type="presParOf" srcId="{C489D438-5043-4BCD-A0E0-7CFA75439D57}" destId="{602ECE19-C08E-4BE3-8657-FAC69367ED84}" srcOrd="1" destOrd="0" presId="urn:microsoft.com/office/officeart/2005/8/layout/orgChart1"/>
    <dgm:cxn modelId="{CA978A4A-83EB-4AB9-A629-C5DC5AC6B9A6}" type="presParOf" srcId="{602ECE19-C08E-4BE3-8657-FAC69367ED84}" destId="{C2F6F5D7-45A7-407B-ACE9-AC7D5DD3A5C4}" srcOrd="0" destOrd="0" presId="urn:microsoft.com/office/officeart/2005/8/layout/orgChart1"/>
    <dgm:cxn modelId="{1405051D-516D-40B2-95AE-35CCF569EAA5}" type="presParOf" srcId="{602ECE19-C08E-4BE3-8657-FAC69367ED84}" destId="{E586FC17-5B03-4C83-9484-1E7D7C207548}" srcOrd="1" destOrd="0" presId="urn:microsoft.com/office/officeart/2005/8/layout/orgChart1"/>
    <dgm:cxn modelId="{E83C87F7-1BF8-4DF8-8D74-043023CD022F}" type="presParOf" srcId="{E586FC17-5B03-4C83-9484-1E7D7C207548}" destId="{F83CAAFF-36CF-4810-9CD9-89CD9B6B49B7}" srcOrd="0" destOrd="0" presId="urn:microsoft.com/office/officeart/2005/8/layout/orgChart1"/>
    <dgm:cxn modelId="{6E113FEE-9C70-4B86-AAEE-3E51DC15CE1E}" type="presParOf" srcId="{F83CAAFF-36CF-4810-9CD9-89CD9B6B49B7}" destId="{230057B4-D750-4E8E-9BF8-B886B6402C58}" srcOrd="0" destOrd="0" presId="urn:microsoft.com/office/officeart/2005/8/layout/orgChart1"/>
    <dgm:cxn modelId="{EECD5D84-39F5-4871-BC5E-F6C4D0405553}" type="presParOf" srcId="{F83CAAFF-36CF-4810-9CD9-89CD9B6B49B7}" destId="{037F2A29-881F-42BD-AEE2-69280147EAF6}" srcOrd="1" destOrd="0" presId="urn:microsoft.com/office/officeart/2005/8/layout/orgChart1"/>
    <dgm:cxn modelId="{05759CFE-4573-4CE1-AC63-74B1F07C774C}" type="presParOf" srcId="{E586FC17-5B03-4C83-9484-1E7D7C207548}" destId="{D9CC0ADA-2A41-46A5-B89E-83542F9E6F9B}" srcOrd="1" destOrd="0" presId="urn:microsoft.com/office/officeart/2005/8/layout/orgChart1"/>
    <dgm:cxn modelId="{24B64D05-4089-4364-B470-D37D59B44B0E}" type="presParOf" srcId="{E586FC17-5B03-4C83-9484-1E7D7C207548}" destId="{DFE425C4-32C8-484E-8628-3DD67D92C9F3}" srcOrd="2" destOrd="0" presId="urn:microsoft.com/office/officeart/2005/8/layout/orgChart1"/>
    <dgm:cxn modelId="{3D894938-CE46-4D26-8A32-A9E99D566A20}" type="presParOf" srcId="{602ECE19-C08E-4BE3-8657-FAC69367ED84}" destId="{7351A5CA-741C-4D41-9272-C02EC114EEAC}" srcOrd="2" destOrd="0" presId="urn:microsoft.com/office/officeart/2005/8/layout/orgChart1"/>
    <dgm:cxn modelId="{FD2FCBD8-C8A6-4CE3-AF04-94A41FADFE02}" type="presParOf" srcId="{602ECE19-C08E-4BE3-8657-FAC69367ED84}" destId="{A3262D0A-1B8E-4978-BE57-D3DD4577E405}" srcOrd="3" destOrd="0" presId="urn:microsoft.com/office/officeart/2005/8/layout/orgChart1"/>
    <dgm:cxn modelId="{3E8B2D1A-3677-4C69-B26B-C254C5AB37DC}" type="presParOf" srcId="{A3262D0A-1B8E-4978-BE57-D3DD4577E405}" destId="{8A8CE11A-CC16-4EB2-B699-41A05EF1BD76}" srcOrd="0" destOrd="0" presId="urn:microsoft.com/office/officeart/2005/8/layout/orgChart1"/>
    <dgm:cxn modelId="{C1AA2BC9-3469-4E00-AA19-923F276BEB0C}" type="presParOf" srcId="{8A8CE11A-CC16-4EB2-B699-41A05EF1BD76}" destId="{45FA2DAE-761D-4225-BAA3-B8749F731BC0}" srcOrd="0" destOrd="0" presId="urn:microsoft.com/office/officeart/2005/8/layout/orgChart1"/>
    <dgm:cxn modelId="{2984C5CE-4F1D-4B0D-9399-AE0B6C5BCC5F}" type="presParOf" srcId="{8A8CE11A-CC16-4EB2-B699-41A05EF1BD76}" destId="{E4943836-978B-46C2-AB44-27C82C4FFA53}" srcOrd="1" destOrd="0" presId="urn:microsoft.com/office/officeart/2005/8/layout/orgChart1"/>
    <dgm:cxn modelId="{98B1A1DF-E3EF-4531-AF44-0FBD586CB853}" type="presParOf" srcId="{A3262D0A-1B8E-4978-BE57-D3DD4577E405}" destId="{12DED250-C89A-45E3-9575-86469E7E2BDD}" srcOrd="1" destOrd="0" presId="urn:microsoft.com/office/officeart/2005/8/layout/orgChart1"/>
    <dgm:cxn modelId="{F1BE8FB9-78A7-4A74-A542-616AC57FBF31}" type="presParOf" srcId="{A3262D0A-1B8E-4978-BE57-D3DD4577E405}" destId="{34F05CB8-8904-4F95-A813-889010ABC55A}" srcOrd="2" destOrd="0" presId="urn:microsoft.com/office/officeart/2005/8/layout/orgChart1"/>
    <dgm:cxn modelId="{A2920A67-AF2B-4039-B073-374326BADE9D}" type="presParOf" srcId="{602ECE19-C08E-4BE3-8657-FAC69367ED84}" destId="{55FCE400-2F77-4642-B148-044F68BD785D}" srcOrd="4" destOrd="0" presId="urn:microsoft.com/office/officeart/2005/8/layout/orgChart1"/>
    <dgm:cxn modelId="{521D790A-A6B1-4473-81B2-91AEB72C86EC}" type="presParOf" srcId="{602ECE19-C08E-4BE3-8657-FAC69367ED84}" destId="{A9082AEB-1D9A-462A-9A01-D55413196B80}" srcOrd="5" destOrd="0" presId="urn:microsoft.com/office/officeart/2005/8/layout/orgChart1"/>
    <dgm:cxn modelId="{C2652F76-31AD-45C5-A2BB-80D899E5A580}" type="presParOf" srcId="{A9082AEB-1D9A-462A-9A01-D55413196B80}" destId="{11FDA01A-38EA-4A41-89B0-3F1126ED0E22}" srcOrd="0" destOrd="0" presId="urn:microsoft.com/office/officeart/2005/8/layout/orgChart1"/>
    <dgm:cxn modelId="{D0158D84-AFC6-4885-8178-A4F7DF3EBDC6}" type="presParOf" srcId="{11FDA01A-38EA-4A41-89B0-3F1126ED0E22}" destId="{85A9D61F-A3C0-460F-A318-A45F1B9ACD19}" srcOrd="0" destOrd="0" presId="urn:microsoft.com/office/officeart/2005/8/layout/orgChart1"/>
    <dgm:cxn modelId="{494003A2-BB3A-46F1-9C73-1BB363460EAA}" type="presParOf" srcId="{11FDA01A-38EA-4A41-89B0-3F1126ED0E22}" destId="{30B0051E-F79E-4A4F-A87E-29501DEE1D3F}" srcOrd="1" destOrd="0" presId="urn:microsoft.com/office/officeart/2005/8/layout/orgChart1"/>
    <dgm:cxn modelId="{4AEEA3AA-80D5-4232-A65D-665549DE32BB}" type="presParOf" srcId="{A9082AEB-1D9A-462A-9A01-D55413196B80}" destId="{CD5A4291-EA03-40C6-BA45-938EC4FF3015}" srcOrd="1" destOrd="0" presId="urn:microsoft.com/office/officeart/2005/8/layout/orgChart1"/>
    <dgm:cxn modelId="{F5F373D2-D22C-4FA6-B0C5-CF2C8B323F7B}" type="presParOf" srcId="{A9082AEB-1D9A-462A-9A01-D55413196B80}" destId="{733B9C6E-4538-499C-B72F-888E5F452952}" srcOrd="2" destOrd="0" presId="urn:microsoft.com/office/officeart/2005/8/layout/orgChart1"/>
    <dgm:cxn modelId="{6B5A033A-8D6B-475B-82A3-C597D321AF22}" type="presParOf" srcId="{602ECE19-C08E-4BE3-8657-FAC69367ED84}" destId="{DFD4F0D2-47E6-4480-9ABC-339C91E64FEC}" srcOrd="6" destOrd="0" presId="urn:microsoft.com/office/officeart/2005/8/layout/orgChart1"/>
    <dgm:cxn modelId="{A9491A56-8C31-4B40-8424-EAF5D60CD094}" type="presParOf" srcId="{602ECE19-C08E-4BE3-8657-FAC69367ED84}" destId="{51A41243-C348-4496-B436-B213BD2C0D25}" srcOrd="7" destOrd="0" presId="urn:microsoft.com/office/officeart/2005/8/layout/orgChart1"/>
    <dgm:cxn modelId="{7BC37307-E9B3-4D92-98A5-658C0B7B1F76}" type="presParOf" srcId="{51A41243-C348-4496-B436-B213BD2C0D25}" destId="{BE53F0C8-B383-4133-B0EC-79183AD04275}" srcOrd="0" destOrd="0" presId="urn:microsoft.com/office/officeart/2005/8/layout/orgChart1"/>
    <dgm:cxn modelId="{4B69E0FA-6138-43E8-9FEC-620D831FAAB9}" type="presParOf" srcId="{BE53F0C8-B383-4133-B0EC-79183AD04275}" destId="{EBB573C3-D891-4B94-926A-B119FDEF815E}" srcOrd="0" destOrd="0" presId="urn:microsoft.com/office/officeart/2005/8/layout/orgChart1"/>
    <dgm:cxn modelId="{8D329882-A0E7-43D8-93F3-51BF5B0BAD69}" type="presParOf" srcId="{BE53F0C8-B383-4133-B0EC-79183AD04275}" destId="{405E53FF-08D0-40BF-BEE6-ECAD40D37D95}" srcOrd="1" destOrd="0" presId="urn:microsoft.com/office/officeart/2005/8/layout/orgChart1"/>
    <dgm:cxn modelId="{2531E06C-3881-427A-864A-B06AB9ED66F0}" type="presParOf" srcId="{51A41243-C348-4496-B436-B213BD2C0D25}" destId="{1A3FAB74-B460-46FE-84C2-D4DD77E0BCD7}" srcOrd="1" destOrd="0" presId="urn:microsoft.com/office/officeart/2005/8/layout/orgChart1"/>
    <dgm:cxn modelId="{1EBAA9ED-F24F-49C5-9770-58120E14A0C5}" type="presParOf" srcId="{51A41243-C348-4496-B436-B213BD2C0D25}" destId="{A266D4A2-433F-4F6A-9AED-A73DDBA95F60}" srcOrd="2" destOrd="0" presId="urn:microsoft.com/office/officeart/2005/8/layout/orgChart1"/>
    <dgm:cxn modelId="{DC433B2D-94D7-44D8-98A9-72A60CF3C6B7}" type="presParOf" srcId="{C489D438-5043-4BCD-A0E0-7CFA75439D57}" destId="{1D2EBD87-D6B1-4BC9-BFA7-5F47CC7A1AE2}" srcOrd="2" destOrd="0" presId="urn:microsoft.com/office/officeart/2005/8/layout/orgChart1"/>
    <dgm:cxn modelId="{CD609A3D-3DE5-4075-A964-D5B930A280C5}" type="presParOf" srcId="{1D2EBD87-D6B1-4BC9-BFA7-5F47CC7A1AE2}" destId="{DE3414E8-295D-409C-BF14-789B5C066AE5}" srcOrd="0" destOrd="0" presId="urn:microsoft.com/office/officeart/2005/8/layout/orgChart1"/>
    <dgm:cxn modelId="{C9039B2A-B188-43F0-B89D-EF82D53CBE9D}" type="presParOf" srcId="{1D2EBD87-D6B1-4BC9-BFA7-5F47CC7A1AE2}" destId="{9607C5F9-EC1F-49AD-AD24-378C8AB41FF0}" srcOrd="1" destOrd="0" presId="urn:microsoft.com/office/officeart/2005/8/layout/orgChart1"/>
    <dgm:cxn modelId="{797AD49F-8CB9-42F6-B1D4-CC62F4A7A624}" type="presParOf" srcId="{9607C5F9-EC1F-49AD-AD24-378C8AB41FF0}" destId="{9F3210CC-5738-482A-805A-6AB69B642A48}" srcOrd="0" destOrd="0" presId="urn:microsoft.com/office/officeart/2005/8/layout/orgChart1"/>
    <dgm:cxn modelId="{E912D12B-B201-43D2-95EF-655007CE1708}" type="presParOf" srcId="{9F3210CC-5738-482A-805A-6AB69B642A48}" destId="{2B8AC069-40AB-49E6-839A-F1C9C3852771}" srcOrd="0" destOrd="0" presId="urn:microsoft.com/office/officeart/2005/8/layout/orgChart1"/>
    <dgm:cxn modelId="{121876ED-D145-4910-962C-1E446DA9CB72}" type="presParOf" srcId="{9F3210CC-5738-482A-805A-6AB69B642A48}" destId="{E1A258EC-2497-42AF-A670-B42E55217429}" srcOrd="1" destOrd="0" presId="urn:microsoft.com/office/officeart/2005/8/layout/orgChart1"/>
    <dgm:cxn modelId="{7C2BC0AF-6E5A-4B22-8E93-29CCEF88A78D}" type="presParOf" srcId="{9607C5F9-EC1F-49AD-AD24-378C8AB41FF0}" destId="{C5576B0F-EF68-4E46-8B08-5B592A908EBA}" srcOrd="1" destOrd="0" presId="urn:microsoft.com/office/officeart/2005/8/layout/orgChart1"/>
    <dgm:cxn modelId="{059E18B2-CEF8-4420-B995-2921055A6C19}" type="presParOf" srcId="{9607C5F9-EC1F-49AD-AD24-378C8AB41FF0}" destId="{F73557EC-EBEB-4D11-957E-AF79B00B4F1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6E0F15D-8D9E-4674-8C24-7AA5CF2830C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3D81FA61-DE5A-4FCC-AEB3-B64372827C84}">
      <dgm:prSet phldrT="[Text]"/>
      <dgm:spPr/>
      <dgm:t>
        <a:bodyPr/>
        <a:lstStyle/>
        <a:p>
          <a:r>
            <a:rPr lang="cs-CZ" dirty="0"/>
            <a:t>vedení</a:t>
          </a:r>
        </a:p>
      </dgm:t>
    </dgm:pt>
    <dgm:pt modelId="{879FE283-24C4-45BB-A22A-7BD55EA1743E}" type="parTrans" cxnId="{6160C14B-25EA-4587-9AE7-CC6581E94217}">
      <dgm:prSet/>
      <dgm:spPr/>
      <dgm:t>
        <a:bodyPr/>
        <a:lstStyle/>
        <a:p>
          <a:endParaRPr lang="cs-CZ"/>
        </a:p>
      </dgm:t>
    </dgm:pt>
    <dgm:pt modelId="{EF8CF607-A904-4681-954D-4315AC177C03}" type="sibTrans" cxnId="{6160C14B-25EA-4587-9AE7-CC6581E94217}">
      <dgm:prSet/>
      <dgm:spPr/>
      <dgm:t>
        <a:bodyPr/>
        <a:lstStyle/>
        <a:p>
          <a:endParaRPr lang="cs-CZ"/>
        </a:p>
      </dgm:t>
    </dgm:pt>
    <dgm:pt modelId="{29668F74-9C36-4864-A660-26E0F1191B4B}">
      <dgm:prSet phldrT="[Text]"/>
      <dgm:spPr/>
      <dgm:t>
        <a:bodyPr/>
        <a:lstStyle/>
        <a:p>
          <a:r>
            <a:rPr lang="cs-CZ" dirty="0"/>
            <a:t>Divize 1</a:t>
          </a:r>
        </a:p>
      </dgm:t>
    </dgm:pt>
    <dgm:pt modelId="{356DEE68-0194-4761-956D-C69326D09684}" type="parTrans" cxnId="{0830D424-1CD3-434C-ABCC-1828D8D88AFC}">
      <dgm:prSet/>
      <dgm:spPr/>
      <dgm:t>
        <a:bodyPr/>
        <a:lstStyle/>
        <a:p>
          <a:endParaRPr lang="cs-CZ"/>
        </a:p>
      </dgm:t>
    </dgm:pt>
    <dgm:pt modelId="{7B5ED7EC-5814-4204-8DDA-8231654E1990}" type="sibTrans" cxnId="{0830D424-1CD3-434C-ABCC-1828D8D88AFC}">
      <dgm:prSet/>
      <dgm:spPr/>
      <dgm:t>
        <a:bodyPr/>
        <a:lstStyle/>
        <a:p>
          <a:endParaRPr lang="cs-CZ"/>
        </a:p>
      </dgm:t>
    </dgm:pt>
    <dgm:pt modelId="{7B7FFD7D-92CB-4AEE-9894-0628A15C2770}">
      <dgm:prSet phldrT="[Text]"/>
      <dgm:spPr/>
      <dgm:t>
        <a:bodyPr/>
        <a:lstStyle/>
        <a:p>
          <a:r>
            <a:rPr lang="cs-CZ" dirty="0"/>
            <a:t>Centrální oddělení</a:t>
          </a:r>
        </a:p>
      </dgm:t>
    </dgm:pt>
    <dgm:pt modelId="{49AC5D64-C537-42D4-82A4-933733B5B743}" type="parTrans" cxnId="{D9AF86AC-AA50-4271-BF39-1BF88B9C881D}">
      <dgm:prSet/>
      <dgm:spPr/>
      <dgm:t>
        <a:bodyPr/>
        <a:lstStyle/>
        <a:p>
          <a:endParaRPr lang="cs-CZ"/>
        </a:p>
      </dgm:t>
    </dgm:pt>
    <dgm:pt modelId="{22227940-8B1B-4390-8119-16B9215F9500}" type="sibTrans" cxnId="{D9AF86AC-AA50-4271-BF39-1BF88B9C881D}">
      <dgm:prSet/>
      <dgm:spPr/>
      <dgm:t>
        <a:bodyPr/>
        <a:lstStyle/>
        <a:p>
          <a:endParaRPr lang="cs-CZ"/>
        </a:p>
      </dgm:t>
    </dgm:pt>
    <dgm:pt modelId="{2A261FD6-038D-4D64-87FB-3B86D7AD5F84}">
      <dgm:prSet phldrT="[Text]"/>
      <dgm:spPr/>
      <dgm:t>
        <a:bodyPr/>
        <a:lstStyle/>
        <a:p>
          <a:r>
            <a:rPr lang="cs-CZ" dirty="0"/>
            <a:t>Divize 2</a:t>
          </a:r>
        </a:p>
      </dgm:t>
    </dgm:pt>
    <dgm:pt modelId="{03066719-6F93-4CE9-9033-846D1E1AA1C2}" type="parTrans" cxnId="{2E9A924A-1891-47CA-993C-4E6C4A0F2E56}">
      <dgm:prSet/>
      <dgm:spPr/>
      <dgm:t>
        <a:bodyPr/>
        <a:lstStyle/>
        <a:p>
          <a:endParaRPr lang="cs-CZ"/>
        </a:p>
      </dgm:t>
    </dgm:pt>
    <dgm:pt modelId="{A66A248A-CC72-45A7-AC8D-E425190D31FA}" type="sibTrans" cxnId="{2E9A924A-1891-47CA-993C-4E6C4A0F2E56}">
      <dgm:prSet/>
      <dgm:spPr/>
      <dgm:t>
        <a:bodyPr/>
        <a:lstStyle/>
        <a:p>
          <a:endParaRPr lang="cs-CZ"/>
        </a:p>
      </dgm:t>
    </dgm:pt>
    <dgm:pt modelId="{9CC07EED-6ECB-4E3B-B4EA-97C95726A373}">
      <dgm:prSet phldrT="[Text]"/>
      <dgm:spPr/>
      <dgm:t>
        <a:bodyPr/>
        <a:lstStyle/>
        <a:p>
          <a:r>
            <a:rPr lang="cs-CZ" dirty="0"/>
            <a:t>Zásobování</a:t>
          </a:r>
        </a:p>
      </dgm:t>
    </dgm:pt>
    <dgm:pt modelId="{1CA8D8B7-743A-462C-B678-96C435BD5F3E}" type="parTrans" cxnId="{AECEF19D-9550-49CF-9D3B-D9D930AAF48A}">
      <dgm:prSet/>
      <dgm:spPr/>
      <dgm:t>
        <a:bodyPr/>
        <a:lstStyle/>
        <a:p>
          <a:endParaRPr lang="cs-CZ"/>
        </a:p>
      </dgm:t>
    </dgm:pt>
    <dgm:pt modelId="{13811A84-023D-476D-8D95-BA2B7445EC70}" type="sibTrans" cxnId="{AECEF19D-9550-49CF-9D3B-D9D930AAF48A}">
      <dgm:prSet/>
      <dgm:spPr/>
      <dgm:t>
        <a:bodyPr/>
        <a:lstStyle/>
        <a:p>
          <a:endParaRPr lang="cs-CZ"/>
        </a:p>
      </dgm:t>
    </dgm:pt>
    <dgm:pt modelId="{5588E2A1-321E-4BA1-A794-1414C3632873}">
      <dgm:prSet phldrT="[Text]"/>
      <dgm:spPr/>
      <dgm:t>
        <a:bodyPr/>
        <a:lstStyle/>
        <a:p>
          <a:r>
            <a:rPr lang="cs-CZ" dirty="0"/>
            <a:t>Výroba </a:t>
          </a:r>
        </a:p>
      </dgm:t>
    </dgm:pt>
    <dgm:pt modelId="{CA6C189B-39B9-493C-AE9A-B351CAE1D5B1}" type="parTrans" cxnId="{C2C94240-A1F3-4F7B-92FF-C808D2E34AA0}">
      <dgm:prSet/>
      <dgm:spPr/>
      <dgm:t>
        <a:bodyPr/>
        <a:lstStyle/>
        <a:p>
          <a:endParaRPr lang="cs-CZ"/>
        </a:p>
      </dgm:t>
    </dgm:pt>
    <dgm:pt modelId="{03AD3C0B-6160-46E8-83EA-5A7055A3BC37}" type="sibTrans" cxnId="{C2C94240-A1F3-4F7B-92FF-C808D2E34AA0}">
      <dgm:prSet/>
      <dgm:spPr/>
      <dgm:t>
        <a:bodyPr/>
        <a:lstStyle/>
        <a:p>
          <a:endParaRPr lang="cs-CZ"/>
        </a:p>
      </dgm:t>
    </dgm:pt>
    <dgm:pt modelId="{A5E522FC-C0E8-449B-9EAF-58393904768A}">
      <dgm:prSet phldrT="[Text]"/>
      <dgm:spPr/>
      <dgm:t>
        <a:bodyPr/>
        <a:lstStyle/>
        <a:p>
          <a:r>
            <a:rPr lang="cs-CZ" dirty="0"/>
            <a:t>Odbyt</a:t>
          </a:r>
        </a:p>
      </dgm:t>
    </dgm:pt>
    <dgm:pt modelId="{DCEE4385-DFB7-47DB-91E8-3706016EFBF6}" type="parTrans" cxnId="{7DA71E3B-9178-4050-A3FE-83607A02D53D}">
      <dgm:prSet/>
      <dgm:spPr/>
      <dgm:t>
        <a:bodyPr/>
        <a:lstStyle/>
        <a:p>
          <a:endParaRPr lang="cs-CZ"/>
        </a:p>
      </dgm:t>
    </dgm:pt>
    <dgm:pt modelId="{8186222F-2287-4157-A560-23B5291F9A36}" type="sibTrans" cxnId="{7DA71E3B-9178-4050-A3FE-83607A02D53D}">
      <dgm:prSet/>
      <dgm:spPr/>
      <dgm:t>
        <a:bodyPr/>
        <a:lstStyle/>
        <a:p>
          <a:endParaRPr lang="cs-CZ"/>
        </a:p>
      </dgm:t>
    </dgm:pt>
    <dgm:pt modelId="{B215ACD6-6325-42E5-B096-79BB953C6899}">
      <dgm:prSet phldrT="[Text]"/>
      <dgm:spPr/>
      <dgm:t>
        <a:bodyPr/>
        <a:lstStyle/>
        <a:p>
          <a:r>
            <a:rPr lang="cs-CZ" dirty="0"/>
            <a:t>Zásobování</a:t>
          </a:r>
        </a:p>
      </dgm:t>
    </dgm:pt>
    <dgm:pt modelId="{37EC73D8-318C-4B43-81F8-738EDBFB3F31}" type="parTrans" cxnId="{9B3F8D8C-B154-4261-8BEE-05D82DDC9EFA}">
      <dgm:prSet/>
      <dgm:spPr/>
      <dgm:t>
        <a:bodyPr/>
        <a:lstStyle/>
        <a:p>
          <a:endParaRPr lang="cs-CZ"/>
        </a:p>
      </dgm:t>
    </dgm:pt>
    <dgm:pt modelId="{34DD7314-7ACC-45B6-AD85-69CB3BE2AB44}" type="sibTrans" cxnId="{9B3F8D8C-B154-4261-8BEE-05D82DDC9EFA}">
      <dgm:prSet/>
      <dgm:spPr/>
      <dgm:t>
        <a:bodyPr/>
        <a:lstStyle/>
        <a:p>
          <a:endParaRPr lang="cs-CZ"/>
        </a:p>
      </dgm:t>
    </dgm:pt>
    <dgm:pt modelId="{AE1EE030-FCA2-40EE-A8FC-DEB168EA9AEA}">
      <dgm:prSet phldrT="[Text]"/>
      <dgm:spPr/>
      <dgm:t>
        <a:bodyPr/>
        <a:lstStyle/>
        <a:p>
          <a:r>
            <a:rPr lang="cs-CZ" dirty="0"/>
            <a:t>Výroba</a:t>
          </a:r>
        </a:p>
      </dgm:t>
    </dgm:pt>
    <dgm:pt modelId="{69747FC8-1B78-4C2C-B5BC-8847521B4064}" type="parTrans" cxnId="{68C2D7D7-3972-4EB2-A220-46BD456B186E}">
      <dgm:prSet/>
      <dgm:spPr/>
      <dgm:t>
        <a:bodyPr/>
        <a:lstStyle/>
        <a:p>
          <a:endParaRPr lang="cs-CZ"/>
        </a:p>
      </dgm:t>
    </dgm:pt>
    <dgm:pt modelId="{804E4D62-35E3-43F2-ADE2-D1029BF1A5FF}" type="sibTrans" cxnId="{68C2D7D7-3972-4EB2-A220-46BD456B186E}">
      <dgm:prSet/>
      <dgm:spPr/>
      <dgm:t>
        <a:bodyPr/>
        <a:lstStyle/>
        <a:p>
          <a:endParaRPr lang="cs-CZ"/>
        </a:p>
      </dgm:t>
    </dgm:pt>
    <dgm:pt modelId="{9224DB80-FAA2-43FC-B7A6-D1CAC170C4A2}">
      <dgm:prSet phldrT="[Text]"/>
      <dgm:spPr/>
      <dgm:t>
        <a:bodyPr/>
        <a:lstStyle/>
        <a:p>
          <a:r>
            <a:rPr lang="cs-CZ" dirty="0"/>
            <a:t>Odbyt</a:t>
          </a:r>
        </a:p>
      </dgm:t>
    </dgm:pt>
    <dgm:pt modelId="{36F5033E-7286-4D2D-9C65-E7464FFE49F2}" type="parTrans" cxnId="{E48A4897-DDAA-421C-8B76-6885CBEC6CC7}">
      <dgm:prSet/>
      <dgm:spPr/>
      <dgm:t>
        <a:bodyPr/>
        <a:lstStyle/>
        <a:p>
          <a:endParaRPr lang="cs-CZ"/>
        </a:p>
      </dgm:t>
    </dgm:pt>
    <dgm:pt modelId="{E932A526-BB66-4AF1-84E2-237412CA3CF3}" type="sibTrans" cxnId="{E48A4897-DDAA-421C-8B76-6885CBEC6CC7}">
      <dgm:prSet/>
      <dgm:spPr/>
      <dgm:t>
        <a:bodyPr/>
        <a:lstStyle/>
        <a:p>
          <a:endParaRPr lang="cs-CZ"/>
        </a:p>
      </dgm:t>
    </dgm:pt>
    <dgm:pt modelId="{F9438B28-2933-4C3B-8BBB-C1837AD8F819}" type="pres">
      <dgm:prSet presAssocID="{26E0F15D-8D9E-4674-8C24-7AA5CF2830C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A0E90832-01DF-408A-9D42-259C8A5A8B9F}" type="pres">
      <dgm:prSet presAssocID="{3D81FA61-DE5A-4FCC-AEB3-B64372827C84}" presName="hierRoot1" presStyleCnt="0">
        <dgm:presLayoutVars>
          <dgm:hierBranch val="init"/>
        </dgm:presLayoutVars>
      </dgm:prSet>
      <dgm:spPr/>
    </dgm:pt>
    <dgm:pt modelId="{A5A1F64C-41FA-4222-ABB1-72341D1FDACC}" type="pres">
      <dgm:prSet presAssocID="{3D81FA61-DE5A-4FCC-AEB3-B64372827C84}" presName="rootComposite1" presStyleCnt="0"/>
      <dgm:spPr/>
    </dgm:pt>
    <dgm:pt modelId="{D6FC7B48-FAD0-46AA-A0CC-3A052844D320}" type="pres">
      <dgm:prSet presAssocID="{3D81FA61-DE5A-4FCC-AEB3-B64372827C84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DA08C1AC-C129-40D5-88FF-9251FD6D0BA3}" type="pres">
      <dgm:prSet presAssocID="{3D81FA61-DE5A-4FCC-AEB3-B64372827C84}" presName="rootConnector1" presStyleLbl="node1" presStyleIdx="0" presStyleCnt="0"/>
      <dgm:spPr/>
      <dgm:t>
        <a:bodyPr/>
        <a:lstStyle/>
        <a:p>
          <a:endParaRPr lang="cs-CZ"/>
        </a:p>
      </dgm:t>
    </dgm:pt>
    <dgm:pt modelId="{4C53EDE6-3453-4A66-BD80-28435F763836}" type="pres">
      <dgm:prSet presAssocID="{3D81FA61-DE5A-4FCC-AEB3-B64372827C84}" presName="hierChild2" presStyleCnt="0"/>
      <dgm:spPr/>
    </dgm:pt>
    <dgm:pt modelId="{BFE43B3E-19E8-4852-9B36-B3DF43D15403}" type="pres">
      <dgm:prSet presAssocID="{356DEE68-0194-4761-956D-C69326D09684}" presName="Name37" presStyleLbl="parChTrans1D2" presStyleIdx="0" presStyleCnt="3"/>
      <dgm:spPr/>
      <dgm:t>
        <a:bodyPr/>
        <a:lstStyle/>
        <a:p>
          <a:endParaRPr lang="cs-CZ"/>
        </a:p>
      </dgm:t>
    </dgm:pt>
    <dgm:pt modelId="{0DEBF61B-6E26-4B63-848F-F5E2221F8629}" type="pres">
      <dgm:prSet presAssocID="{29668F74-9C36-4864-A660-26E0F1191B4B}" presName="hierRoot2" presStyleCnt="0">
        <dgm:presLayoutVars>
          <dgm:hierBranch val="init"/>
        </dgm:presLayoutVars>
      </dgm:prSet>
      <dgm:spPr/>
    </dgm:pt>
    <dgm:pt modelId="{04C0CEF6-E19F-4774-8592-6A39C5D49353}" type="pres">
      <dgm:prSet presAssocID="{29668F74-9C36-4864-A660-26E0F1191B4B}" presName="rootComposite" presStyleCnt="0"/>
      <dgm:spPr/>
    </dgm:pt>
    <dgm:pt modelId="{20876223-DA50-4A93-9EFA-012E63A8345C}" type="pres">
      <dgm:prSet presAssocID="{29668F74-9C36-4864-A660-26E0F1191B4B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2DD5B304-5E48-40D8-8615-F4BEDEDE1AEB}" type="pres">
      <dgm:prSet presAssocID="{29668F74-9C36-4864-A660-26E0F1191B4B}" presName="rootConnector" presStyleLbl="node2" presStyleIdx="0" presStyleCnt="3"/>
      <dgm:spPr/>
      <dgm:t>
        <a:bodyPr/>
        <a:lstStyle/>
        <a:p>
          <a:endParaRPr lang="cs-CZ"/>
        </a:p>
      </dgm:t>
    </dgm:pt>
    <dgm:pt modelId="{218977F6-9DBA-40C4-B410-495B7C54A2C1}" type="pres">
      <dgm:prSet presAssocID="{29668F74-9C36-4864-A660-26E0F1191B4B}" presName="hierChild4" presStyleCnt="0"/>
      <dgm:spPr/>
    </dgm:pt>
    <dgm:pt modelId="{D7B60EAA-E681-4BCF-9EF4-13E87E143808}" type="pres">
      <dgm:prSet presAssocID="{1CA8D8B7-743A-462C-B678-96C435BD5F3E}" presName="Name37" presStyleLbl="parChTrans1D3" presStyleIdx="0" presStyleCnt="6"/>
      <dgm:spPr/>
      <dgm:t>
        <a:bodyPr/>
        <a:lstStyle/>
        <a:p>
          <a:endParaRPr lang="cs-CZ"/>
        </a:p>
      </dgm:t>
    </dgm:pt>
    <dgm:pt modelId="{D2198AFB-D236-4FA0-89D4-E51A29DD37F0}" type="pres">
      <dgm:prSet presAssocID="{9CC07EED-6ECB-4E3B-B4EA-97C95726A373}" presName="hierRoot2" presStyleCnt="0">
        <dgm:presLayoutVars>
          <dgm:hierBranch val="init"/>
        </dgm:presLayoutVars>
      </dgm:prSet>
      <dgm:spPr/>
    </dgm:pt>
    <dgm:pt modelId="{FF7760B5-8760-4E7C-81D1-9ACA9567BD24}" type="pres">
      <dgm:prSet presAssocID="{9CC07EED-6ECB-4E3B-B4EA-97C95726A373}" presName="rootComposite" presStyleCnt="0"/>
      <dgm:spPr/>
    </dgm:pt>
    <dgm:pt modelId="{2D9A63F5-4F74-48CC-A69B-C26FAE95F288}" type="pres">
      <dgm:prSet presAssocID="{9CC07EED-6ECB-4E3B-B4EA-97C95726A373}" presName="rootText" presStyleLbl="node3" presStyleIdx="0" presStyleCnt="6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C6E6B2AE-4A7E-4F94-A211-ADE3D2BBD535}" type="pres">
      <dgm:prSet presAssocID="{9CC07EED-6ECB-4E3B-B4EA-97C95726A373}" presName="rootConnector" presStyleLbl="node3" presStyleIdx="0" presStyleCnt="6"/>
      <dgm:spPr/>
      <dgm:t>
        <a:bodyPr/>
        <a:lstStyle/>
        <a:p>
          <a:endParaRPr lang="cs-CZ"/>
        </a:p>
      </dgm:t>
    </dgm:pt>
    <dgm:pt modelId="{3361F087-8432-4DAB-B91B-FD96AF08EF25}" type="pres">
      <dgm:prSet presAssocID="{9CC07EED-6ECB-4E3B-B4EA-97C95726A373}" presName="hierChild4" presStyleCnt="0"/>
      <dgm:spPr/>
    </dgm:pt>
    <dgm:pt modelId="{41C5CE66-18D7-4DEF-9919-2E555ACDDF9C}" type="pres">
      <dgm:prSet presAssocID="{9CC07EED-6ECB-4E3B-B4EA-97C95726A373}" presName="hierChild5" presStyleCnt="0"/>
      <dgm:spPr/>
    </dgm:pt>
    <dgm:pt modelId="{DA899AD7-F02E-43C0-9C83-E180206E1698}" type="pres">
      <dgm:prSet presAssocID="{CA6C189B-39B9-493C-AE9A-B351CAE1D5B1}" presName="Name37" presStyleLbl="parChTrans1D3" presStyleIdx="1" presStyleCnt="6"/>
      <dgm:spPr/>
      <dgm:t>
        <a:bodyPr/>
        <a:lstStyle/>
        <a:p>
          <a:endParaRPr lang="cs-CZ"/>
        </a:p>
      </dgm:t>
    </dgm:pt>
    <dgm:pt modelId="{A64D520B-27BF-4366-ADE5-B757319528F8}" type="pres">
      <dgm:prSet presAssocID="{5588E2A1-321E-4BA1-A794-1414C3632873}" presName="hierRoot2" presStyleCnt="0">
        <dgm:presLayoutVars>
          <dgm:hierBranch val="init"/>
        </dgm:presLayoutVars>
      </dgm:prSet>
      <dgm:spPr/>
    </dgm:pt>
    <dgm:pt modelId="{BEE48023-37B0-4A1E-89EE-DE0C8490F51D}" type="pres">
      <dgm:prSet presAssocID="{5588E2A1-321E-4BA1-A794-1414C3632873}" presName="rootComposite" presStyleCnt="0"/>
      <dgm:spPr/>
    </dgm:pt>
    <dgm:pt modelId="{34BE0288-72E6-48DD-B9A7-BFAACA0540AD}" type="pres">
      <dgm:prSet presAssocID="{5588E2A1-321E-4BA1-A794-1414C3632873}" presName="rootText" presStyleLbl="node3" presStyleIdx="1" presStyleCnt="6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A8AE8D72-44A3-492B-B3D5-8525C93C15A8}" type="pres">
      <dgm:prSet presAssocID="{5588E2A1-321E-4BA1-A794-1414C3632873}" presName="rootConnector" presStyleLbl="node3" presStyleIdx="1" presStyleCnt="6"/>
      <dgm:spPr/>
      <dgm:t>
        <a:bodyPr/>
        <a:lstStyle/>
        <a:p>
          <a:endParaRPr lang="cs-CZ"/>
        </a:p>
      </dgm:t>
    </dgm:pt>
    <dgm:pt modelId="{75396013-DAB0-4564-AD60-EC4CC0F97210}" type="pres">
      <dgm:prSet presAssocID="{5588E2A1-321E-4BA1-A794-1414C3632873}" presName="hierChild4" presStyleCnt="0"/>
      <dgm:spPr/>
    </dgm:pt>
    <dgm:pt modelId="{E73BB618-04AF-4220-94B5-26DA4948278F}" type="pres">
      <dgm:prSet presAssocID="{5588E2A1-321E-4BA1-A794-1414C3632873}" presName="hierChild5" presStyleCnt="0"/>
      <dgm:spPr/>
    </dgm:pt>
    <dgm:pt modelId="{C3E240B2-079C-4262-9108-DD4909508849}" type="pres">
      <dgm:prSet presAssocID="{DCEE4385-DFB7-47DB-91E8-3706016EFBF6}" presName="Name37" presStyleLbl="parChTrans1D3" presStyleIdx="2" presStyleCnt="6"/>
      <dgm:spPr/>
      <dgm:t>
        <a:bodyPr/>
        <a:lstStyle/>
        <a:p>
          <a:endParaRPr lang="cs-CZ"/>
        </a:p>
      </dgm:t>
    </dgm:pt>
    <dgm:pt modelId="{AF0E8DA1-9AD7-490D-AE27-259396A03607}" type="pres">
      <dgm:prSet presAssocID="{A5E522FC-C0E8-449B-9EAF-58393904768A}" presName="hierRoot2" presStyleCnt="0">
        <dgm:presLayoutVars>
          <dgm:hierBranch val="init"/>
        </dgm:presLayoutVars>
      </dgm:prSet>
      <dgm:spPr/>
    </dgm:pt>
    <dgm:pt modelId="{4E27F98D-D34F-47FB-A447-100BEDF79E70}" type="pres">
      <dgm:prSet presAssocID="{A5E522FC-C0E8-449B-9EAF-58393904768A}" presName="rootComposite" presStyleCnt="0"/>
      <dgm:spPr/>
    </dgm:pt>
    <dgm:pt modelId="{5AB787B6-BCDC-48EF-B1BF-EE505CED96B3}" type="pres">
      <dgm:prSet presAssocID="{A5E522FC-C0E8-449B-9EAF-58393904768A}" presName="rootText" presStyleLbl="node3" presStyleIdx="2" presStyleCnt="6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170FA4DD-C473-46F3-825C-18CE96794043}" type="pres">
      <dgm:prSet presAssocID="{A5E522FC-C0E8-449B-9EAF-58393904768A}" presName="rootConnector" presStyleLbl="node3" presStyleIdx="2" presStyleCnt="6"/>
      <dgm:spPr/>
      <dgm:t>
        <a:bodyPr/>
        <a:lstStyle/>
        <a:p>
          <a:endParaRPr lang="cs-CZ"/>
        </a:p>
      </dgm:t>
    </dgm:pt>
    <dgm:pt modelId="{72DCF339-DE4D-43E8-9659-507E61ED41E0}" type="pres">
      <dgm:prSet presAssocID="{A5E522FC-C0E8-449B-9EAF-58393904768A}" presName="hierChild4" presStyleCnt="0"/>
      <dgm:spPr/>
    </dgm:pt>
    <dgm:pt modelId="{096A5E3F-1187-461D-8B16-5C7B1E7FF7BA}" type="pres">
      <dgm:prSet presAssocID="{A5E522FC-C0E8-449B-9EAF-58393904768A}" presName="hierChild5" presStyleCnt="0"/>
      <dgm:spPr/>
    </dgm:pt>
    <dgm:pt modelId="{0D6B6866-EC8D-4CC1-AC50-6FB2E3020A09}" type="pres">
      <dgm:prSet presAssocID="{29668F74-9C36-4864-A660-26E0F1191B4B}" presName="hierChild5" presStyleCnt="0"/>
      <dgm:spPr/>
    </dgm:pt>
    <dgm:pt modelId="{4E66A755-A516-47C3-AE6A-C73375942DA7}" type="pres">
      <dgm:prSet presAssocID="{49AC5D64-C537-42D4-82A4-933733B5B743}" presName="Name37" presStyleLbl="parChTrans1D2" presStyleIdx="1" presStyleCnt="3"/>
      <dgm:spPr/>
      <dgm:t>
        <a:bodyPr/>
        <a:lstStyle/>
        <a:p>
          <a:endParaRPr lang="cs-CZ"/>
        </a:p>
      </dgm:t>
    </dgm:pt>
    <dgm:pt modelId="{3CA82DC2-14B2-4D33-AECC-3776409EF2E6}" type="pres">
      <dgm:prSet presAssocID="{7B7FFD7D-92CB-4AEE-9894-0628A15C2770}" presName="hierRoot2" presStyleCnt="0">
        <dgm:presLayoutVars>
          <dgm:hierBranch val="init"/>
        </dgm:presLayoutVars>
      </dgm:prSet>
      <dgm:spPr/>
    </dgm:pt>
    <dgm:pt modelId="{9AB70330-57A1-4A9E-AC61-862849376072}" type="pres">
      <dgm:prSet presAssocID="{7B7FFD7D-92CB-4AEE-9894-0628A15C2770}" presName="rootComposite" presStyleCnt="0"/>
      <dgm:spPr/>
    </dgm:pt>
    <dgm:pt modelId="{3B91323C-6605-4CBD-B5F4-681197173A5F}" type="pres">
      <dgm:prSet presAssocID="{7B7FFD7D-92CB-4AEE-9894-0628A15C2770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FFD0B981-98F4-4E45-ABA0-BCD4DEBCFB03}" type="pres">
      <dgm:prSet presAssocID="{7B7FFD7D-92CB-4AEE-9894-0628A15C2770}" presName="rootConnector" presStyleLbl="node2" presStyleIdx="1" presStyleCnt="3"/>
      <dgm:spPr/>
      <dgm:t>
        <a:bodyPr/>
        <a:lstStyle/>
        <a:p>
          <a:endParaRPr lang="cs-CZ"/>
        </a:p>
      </dgm:t>
    </dgm:pt>
    <dgm:pt modelId="{995E0D86-2BDD-4DA6-8234-C2D0BEBE580E}" type="pres">
      <dgm:prSet presAssocID="{7B7FFD7D-92CB-4AEE-9894-0628A15C2770}" presName="hierChild4" presStyleCnt="0"/>
      <dgm:spPr/>
    </dgm:pt>
    <dgm:pt modelId="{3252386D-56E6-428D-8E39-DE263F539FF0}" type="pres">
      <dgm:prSet presAssocID="{7B7FFD7D-92CB-4AEE-9894-0628A15C2770}" presName="hierChild5" presStyleCnt="0"/>
      <dgm:spPr/>
    </dgm:pt>
    <dgm:pt modelId="{9085FF8C-6F0E-4612-B48A-50BA5FE7C4B9}" type="pres">
      <dgm:prSet presAssocID="{03066719-6F93-4CE9-9033-846D1E1AA1C2}" presName="Name37" presStyleLbl="parChTrans1D2" presStyleIdx="2" presStyleCnt="3"/>
      <dgm:spPr/>
      <dgm:t>
        <a:bodyPr/>
        <a:lstStyle/>
        <a:p>
          <a:endParaRPr lang="cs-CZ"/>
        </a:p>
      </dgm:t>
    </dgm:pt>
    <dgm:pt modelId="{AC2846C3-E9EA-4039-9A5B-AB0B50B2F9BA}" type="pres">
      <dgm:prSet presAssocID="{2A261FD6-038D-4D64-87FB-3B86D7AD5F84}" presName="hierRoot2" presStyleCnt="0">
        <dgm:presLayoutVars>
          <dgm:hierBranch val="init"/>
        </dgm:presLayoutVars>
      </dgm:prSet>
      <dgm:spPr/>
    </dgm:pt>
    <dgm:pt modelId="{BF6AE5FE-951D-4D44-89AA-291C8061BD4A}" type="pres">
      <dgm:prSet presAssocID="{2A261FD6-038D-4D64-87FB-3B86D7AD5F84}" presName="rootComposite" presStyleCnt="0"/>
      <dgm:spPr/>
    </dgm:pt>
    <dgm:pt modelId="{DCB9710F-22E5-4B99-A345-640FA4194E8F}" type="pres">
      <dgm:prSet presAssocID="{2A261FD6-038D-4D64-87FB-3B86D7AD5F84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08ABB94B-34DC-4A22-BD1F-D8FA14E8FFF0}" type="pres">
      <dgm:prSet presAssocID="{2A261FD6-038D-4D64-87FB-3B86D7AD5F84}" presName="rootConnector" presStyleLbl="node2" presStyleIdx="2" presStyleCnt="3"/>
      <dgm:spPr/>
      <dgm:t>
        <a:bodyPr/>
        <a:lstStyle/>
        <a:p>
          <a:endParaRPr lang="cs-CZ"/>
        </a:p>
      </dgm:t>
    </dgm:pt>
    <dgm:pt modelId="{C56EB5DF-EBA4-4F42-B874-80C1FB23C1EA}" type="pres">
      <dgm:prSet presAssocID="{2A261FD6-038D-4D64-87FB-3B86D7AD5F84}" presName="hierChild4" presStyleCnt="0"/>
      <dgm:spPr/>
    </dgm:pt>
    <dgm:pt modelId="{9BB0C96B-465A-456E-B582-3E2942F9B015}" type="pres">
      <dgm:prSet presAssocID="{37EC73D8-318C-4B43-81F8-738EDBFB3F31}" presName="Name37" presStyleLbl="parChTrans1D3" presStyleIdx="3" presStyleCnt="6"/>
      <dgm:spPr/>
      <dgm:t>
        <a:bodyPr/>
        <a:lstStyle/>
        <a:p>
          <a:endParaRPr lang="cs-CZ"/>
        </a:p>
      </dgm:t>
    </dgm:pt>
    <dgm:pt modelId="{1A423A94-182C-45AA-A81D-DBD9BE1FAE5B}" type="pres">
      <dgm:prSet presAssocID="{B215ACD6-6325-42E5-B096-79BB953C6899}" presName="hierRoot2" presStyleCnt="0">
        <dgm:presLayoutVars>
          <dgm:hierBranch val="init"/>
        </dgm:presLayoutVars>
      </dgm:prSet>
      <dgm:spPr/>
    </dgm:pt>
    <dgm:pt modelId="{89F04365-4C22-41C4-B99B-E0DA7A59FC3D}" type="pres">
      <dgm:prSet presAssocID="{B215ACD6-6325-42E5-B096-79BB953C6899}" presName="rootComposite" presStyleCnt="0"/>
      <dgm:spPr/>
    </dgm:pt>
    <dgm:pt modelId="{539053DB-88C1-4032-8D6F-69A65E8A83A9}" type="pres">
      <dgm:prSet presAssocID="{B215ACD6-6325-42E5-B096-79BB953C6899}" presName="rootText" presStyleLbl="node3" presStyleIdx="3" presStyleCnt="6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B269371E-5145-4267-BCB4-540874A2B241}" type="pres">
      <dgm:prSet presAssocID="{B215ACD6-6325-42E5-B096-79BB953C6899}" presName="rootConnector" presStyleLbl="node3" presStyleIdx="3" presStyleCnt="6"/>
      <dgm:spPr/>
      <dgm:t>
        <a:bodyPr/>
        <a:lstStyle/>
        <a:p>
          <a:endParaRPr lang="cs-CZ"/>
        </a:p>
      </dgm:t>
    </dgm:pt>
    <dgm:pt modelId="{F499E9EE-28E9-4A82-8E1B-6CB02659D46A}" type="pres">
      <dgm:prSet presAssocID="{B215ACD6-6325-42E5-B096-79BB953C6899}" presName="hierChild4" presStyleCnt="0"/>
      <dgm:spPr/>
    </dgm:pt>
    <dgm:pt modelId="{77A2D50D-8679-4579-B47D-35E2167DCB9B}" type="pres">
      <dgm:prSet presAssocID="{B215ACD6-6325-42E5-B096-79BB953C6899}" presName="hierChild5" presStyleCnt="0"/>
      <dgm:spPr/>
    </dgm:pt>
    <dgm:pt modelId="{C0F6BE0B-0013-4ECE-AD4D-4974CA89FE95}" type="pres">
      <dgm:prSet presAssocID="{69747FC8-1B78-4C2C-B5BC-8847521B4064}" presName="Name37" presStyleLbl="parChTrans1D3" presStyleIdx="4" presStyleCnt="6"/>
      <dgm:spPr/>
      <dgm:t>
        <a:bodyPr/>
        <a:lstStyle/>
        <a:p>
          <a:endParaRPr lang="cs-CZ"/>
        </a:p>
      </dgm:t>
    </dgm:pt>
    <dgm:pt modelId="{290E9CCE-02CB-4B41-B9EE-F05F5942248E}" type="pres">
      <dgm:prSet presAssocID="{AE1EE030-FCA2-40EE-A8FC-DEB168EA9AEA}" presName="hierRoot2" presStyleCnt="0">
        <dgm:presLayoutVars>
          <dgm:hierBranch val="init"/>
        </dgm:presLayoutVars>
      </dgm:prSet>
      <dgm:spPr/>
    </dgm:pt>
    <dgm:pt modelId="{E497F6E9-0CC7-48CB-8749-3F68B291F341}" type="pres">
      <dgm:prSet presAssocID="{AE1EE030-FCA2-40EE-A8FC-DEB168EA9AEA}" presName="rootComposite" presStyleCnt="0"/>
      <dgm:spPr/>
    </dgm:pt>
    <dgm:pt modelId="{E1ADF1D0-BCF9-452B-A1A2-48788012372C}" type="pres">
      <dgm:prSet presAssocID="{AE1EE030-FCA2-40EE-A8FC-DEB168EA9AEA}" presName="rootText" presStyleLbl="node3" presStyleIdx="4" presStyleCnt="6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E3963E2E-7CBB-4142-AC8D-95BB26B4AE64}" type="pres">
      <dgm:prSet presAssocID="{AE1EE030-FCA2-40EE-A8FC-DEB168EA9AEA}" presName="rootConnector" presStyleLbl="node3" presStyleIdx="4" presStyleCnt="6"/>
      <dgm:spPr/>
      <dgm:t>
        <a:bodyPr/>
        <a:lstStyle/>
        <a:p>
          <a:endParaRPr lang="cs-CZ"/>
        </a:p>
      </dgm:t>
    </dgm:pt>
    <dgm:pt modelId="{436390F1-CF06-4B1C-897D-C37B56C426A3}" type="pres">
      <dgm:prSet presAssocID="{AE1EE030-FCA2-40EE-A8FC-DEB168EA9AEA}" presName="hierChild4" presStyleCnt="0"/>
      <dgm:spPr/>
    </dgm:pt>
    <dgm:pt modelId="{AD3CE20C-41F0-41A3-8928-4223B98B7B54}" type="pres">
      <dgm:prSet presAssocID="{AE1EE030-FCA2-40EE-A8FC-DEB168EA9AEA}" presName="hierChild5" presStyleCnt="0"/>
      <dgm:spPr/>
    </dgm:pt>
    <dgm:pt modelId="{3959B3A0-71E3-43C4-BD5C-F9224EC5CC76}" type="pres">
      <dgm:prSet presAssocID="{36F5033E-7286-4D2D-9C65-E7464FFE49F2}" presName="Name37" presStyleLbl="parChTrans1D3" presStyleIdx="5" presStyleCnt="6"/>
      <dgm:spPr/>
      <dgm:t>
        <a:bodyPr/>
        <a:lstStyle/>
        <a:p>
          <a:endParaRPr lang="cs-CZ"/>
        </a:p>
      </dgm:t>
    </dgm:pt>
    <dgm:pt modelId="{C0BD0866-054C-4715-B8DA-944F57FA390A}" type="pres">
      <dgm:prSet presAssocID="{9224DB80-FAA2-43FC-B7A6-D1CAC170C4A2}" presName="hierRoot2" presStyleCnt="0">
        <dgm:presLayoutVars>
          <dgm:hierBranch val="init"/>
        </dgm:presLayoutVars>
      </dgm:prSet>
      <dgm:spPr/>
    </dgm:pt>
    <dgm:pt modelId="{EAC99951-8AB9-461D-A0E6-35E4A64AFDF1}" type="pres">
      <dgm:prSet presAssocID="{9224DB80-FAA2-43FC-B7A6-D1CAC170C4A2}" presName="rootComposite" presStyleCnt="0"/>
      <dgm:spPr/>
    </dgm:pt>
    <dgm:pt modelId="{22FD1226-8DA7-4884-BAB1-EF3FF09DE91B}" type="pres">
      <dgm:prSet presAssocID="{9224DB80-FAA2-43FC-B7A6-D1CAC170C4A2}" presName="rootText" presStyleLbl="node3" presStyleIdx="5" presStyleCnt="6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E433733A-8CC8-4CAA-9E86-A62C575658D7}" type="pres">
      <dgm:prSet presAssocID="{9224DB80-FAA2-43FC-B7A6-D1CAC170C4A2}" presName="rootConnector" presStyleLbl="node3" presStyleIdx="5" presStyleCnt="6"/>
      <dgm:spPr/>
      <dgm:t>
        <a:bodyPr/>
        <a:lstStyle/>
        <a:p>
          <a:endParaRPr lang="cs-CZ"/>
        </a:p>
      </dgm:t>
    </dgm:pt>
    <dgm:pt modelId="{F4A49144-1960-47FA-8F93-08C46B80AD04}" type="pres">
      <dgm:prSet presAssocID="{9224DB80-FAA2-43FC-B7A6-D1CAC170C4A2}" presName="hierChild4" presStyleCnt="0"/>
      <dgm:spPr/>
    </dgm:pt>
    <dgm:pt modelId="{A0751BFD-214B-4E97-98E7-DB1FA0E0D13B}" type="pres">
      <dgm:prSet presAssocID="{9224DB80-FAA2-43FC-B7A6-D1CAC170C4A2}" presName="hierChild5" presStyleCnt="0"/>
      <dgm:spPr/>
    </dgm:pt>
    <dgm:pt modelId="{234A78CA-4D64-4B2A-AE65-4FBF4481F714}" type="pres">
      <dgm:prSet presAssocID="{2A261FD6-038D-4D64-87FB-3B86D7AD5F84}" presName="hierChild5" presStyleCnt="0"/>
      <dgm:spPr/>
    </dgm:pt>
    <dgm:pt modelId="{F273AB04-ABE4-4711-BD20-2D57CE13DD24}" type="pres">
      <dgm:prSet presAssocID="{3D81FA61-DE5A-4FCC-AEB3-B64372827C84}" presName="hierChild3" presStyleCnt="0"/>
      <dgm:spPr/>
    </dgm:pt>
  </dgm:ptLst>
  <dgm:cxnLst>
    <dgm:cxn modelId="{2E9A924A-1891-47CA-993C-4E6C4A0F2E56}" srcId="{3D81FA61-DE5A-4FCC-AEB3-B64372827C84}" destId="{2A261FD6-038D-4D64-87FB-3B86D7AD5F84}" srcOrd="2" destOrd="0" parTransId="{03066719-6F93-4CE9-9033-846D1E1AA1C2}" sibTransId="{A66A248A-CC72-45A7-AC8D-E425190D31FA}"/>
    <dgm:cxn modelId="{27CCFB5A-57C3-4C1B-8609-44776D46252F}" type="presOf" srcId="{A5E522FC-C0E8-449B-9EAF-58393904768A}" destId="{170FA4DD-C473-46F3-825C-18CE96794043}" srcOrd="1" destOrd="0" presId="urn:microsoft.com/office/officeart/2005/8/layout/orgChart1"/>
    <dgm:cxn modelId="{C16B5D5C-3D59-476A-B3FA-E0B0CE73A935}" type="presOf" srcId="{AE1EE030-FCA2-40EE-A8FC-DEB168EA9AEA}" destId="{E1ADF1D0-BCF9-452B-A1A2-48788012372C}" srcOrd="0" destOrd="0" presId="urn:microsoft.com/office/officeart/2005/8/layout/orgChart1"/>
    <dgm:cxn modelId="{68C2D7D7-3972-4EB2-A220-46BD456B186E}" srcId="{2A261FD6-038D-4D64-87FB-3B86D7AD5F84}" destId="{AE1EE030-FCA2-40EE-A8FC-DEB168EA9AEA}" srcOrd="1" destOrd="0" parTransId="{69747FC8-1B78-4C2C-B5BC-8847521B4064}" sibTransId="{804E4D62-35E3-43F2-ADE2-D1029BF1A5FF}"/>
    <dgm:cxn modelId="{2CC556EB-E50C-41CE-844D-9779DEFDDA92}" type="presOf" srcId="{5588E2A1-321E-4BA1-A794-1414C3632873}" destId="{34BE0288-72E6-48DD-B9A7-BFAACA0540AD}" srcOrd="0" destOrd="0" presId="urn:microsoft.com/office/officeart/2005/8/layout/orgChart1"/>
    <dgm:cxn modelId="{E243825B-58C2-4E36-9482-543630F4463E}" type="presOf" srcId="{1CA8D8B7-743A-462C-B678-96C435BD5F3E}" destId="{D7B60EAA-E681-4BCF-9EF4-13E87E143808}" srcOrd="0" destOrd="0" presId="urn:microsoft.com/office/officeart/2005/8/layout/orgChart1"/>
    <dgm:cxn modelId="{72F90457-0FB5-4B97-810C-8C8C5B078378}" type="presOf" srcId="{7B7FFD7D-92CB-4AEE-9894-0628A15C2770}" destId="{3B91323C-6605-4CBD-B5F4-681197173A5F}" srcOrd="0" destOrd="0" presId="urn:microsoft.com/office/officeart/2005/8/layout/orgChart1"/>
    <dgm:cxn modelId="{545116A7-FF34-4A5E-85D1-C11C694F9F8D}" type="presOf" srcId="{49AC5D64-C537-42D4-82A4-933733B5B743}" destId="{4E66A755-A516-47C3-AE6A-C73375942DA7}" srcOrd="0" destOrd="0" presId="urn:microsoft.com/office/officeart/2005/8/layout/orgChart1"/>
    <dgm:cxn modelId="{7DA71E3B-9178-4050-A3FE-83607A02D53D}" srcId="{29668F74-9C36-4864-A660-26E0F1191B4B}" destId="{A5E522FC-C0E8-449B-9EAF-58393904768A}" srcOrd="2" destOrd="0" parTransId="{DCEE4385-DFB7-47DB-91E8-3706016EFBF6}" sibTransId="{8186222F-2287-4157-A560-23B5291F9A36}"/>
    <dgm:cxn modelId="{AECEF19D-9550-49CF-9D3B-D9D930AAF48A}" srcId="{29668F74-9C36-4864-A660-26E0F1191B4B}" destId="{9CC07EED-6ECB-4E3B-B4EA-97C95726A373}" srcOrd="0" destOrd="0" parTransId="{1CA8D8B7-743A-462C-B678-96C435BD5F3E}" sibTransId="{13811A84-023D-476D-8D95-BA2B7445EC70}"/>
    <dgm:cxn modelId="{8816A193-D0FA-4890-BFF5-73F5A775E139}" type="presOf" srcId="{9224DB80-FAA2-43FC-B7A6-D1CAC170C4A2}" destId="{22FD1226-8DA7-4884-BAB1-EF3FF09DE91B}" srcOrd="0" destOrd="0" presId="urn:microsoft.com/office/officeart/2005/8/layout/orgChart1"/>
    <dgm:cxn modelId="{9B3F8D8C-B154-4261-8BEE-05D82DDC9EFA}" srcId="{2A261FD6-038D-4D64-87FB-3B86D7AD5F84}" destId="{B215ACD6-6325-42E5-B096-79BB953C6899}" srcOrd="0" destOrd="0" parTransId="{37EC73D8-318C-4B43-81F8-738EDBFB3F31}" sibTransId="{34DD7314-7ACC-45B6-AD85-69CB3BE2AB44}"/>
    <dgm:cxn modelId="{C9728D2B-3195-4314-8888-B72397708A9A}" type="presOf" srcId="{2A261FD6-038D-4D64-87FB-3B86D7AD5F84}" destId="{DCB9710F-22E5-4B99-A345-640FA4194E8F}" srcOrd="0" destOrd="0" presId="urn:microsoft.com/office/officeart/2005/8/layout/orgChart1"/>
    <dgm:cxn modelId="{0830D424-1CD3-434C-ABCC-1828D8D88AFC}" srcId="{3D81FA61-DE5A-4FCC-AEB3-B64372827C84}" destId="{29668F74-9C36-4864-A660-26E0F1191B4B}" srcOrd="0" destOrd="0" parTransId="{356DEE68-0194-4761-956D-C69326D09684}" sibTransId="{7B5ED7EC-5814-4204-8DDA-8231654E1990}"/>
    <dgm:cxn modelId="{D9AF86AC-AA50-4271-BF39-1BF88B9C881D}" srcId="{3D81FA61-DE5A-4FCC-AEB3-B64372827C84}" destId="{7B7FFD7D-92CB-4AEE-9894-0628A15C2770}" srcOrd="1" destOrd="0" parTransId="{49AC5D64-C537-42D4-82A4-933733B5B743}" sibTransId="{22227940-8B1B-4390-8119-16B9215F9500}"/>
    <dgm:cxn modelId="{2575A3A4-5925-47FB-9D69-7C943F72B1EA}" type="presOf" srcId="{26E0F15D-8D9E-4674-8C24-7AA5CF2830CB}" destId="{F9438B28-2933-4C3B-8BBB-C1837AD8F819}" srcOrd="0" destOrd="0" presId="urn:microsoft.com/office/officeart/2005/8/layout/orgChart1"/>
    <dgm:cxn modelId="{999F497F-23CA-43A4-95E0-72EFED6D2683}" type="presOf" srcId="{CA6C189B-39B9-493C-AE9A-B351CAE1D5B1}" destId="{DA899AD7-F02E-43C0-9C83-E180206E1698}" srcOrd="0" destOrd="0" presId="urn:microsoft.com/office/officeart/2005/8/layout/orgChart1"/>
    <dgm:cxn modelId="{B896E080-CBC7-4E4D-8807-2E8C756F004F}" type="presOf" srcId="{9CC07EED-6ECB-4E3B-B4EA-97C95726A373}" destId="{2D9A63F5-4F74-48CC-A69B-C26FAE95F288}" srcOrd="0" destOrd="0" presId="urn:microsoft.com/office/officeart/2005/8/layout/orgChart1"/>
    <dgm:cxn modelId="{F17AB166-9765-43F5-BC3A-AA74E537D68A}" type="presOf" srcId="{29668F74-9C36-4864-A660-26E0F1191B4B}" destId="{20876223-DA50-4A93-9EFA-012E63A8345C}" srcOrd="0" destOrd="0" presId="urn:microsoft.com/office/officeart/2005/8/layout/orgChart1"/>
    <dgm:cxn modelId="{F5B39EEE-19B6-4E75-8198-F6A9D4617BFB}" type="presOf" srcId="{3D81FA61-DE5A-4FCC-AEB3-B64372827C84}" destId="{D6FC7B48-FAD0-46AA-A0CC-3A052844D320}" srcOrd="0" destOrd="0" presId="urn:microsoft.com/office/officeart/2005/8/layout/orgChart1"/>
    <dgm:cxn modelId="{5F66A409-F399-4130-92DD-DE46A3B808BF}" type="presOf" srcId="{B215ACD6-6325-42E5-B096-79BB953C6899}" destId="{539053DB-88C1-4032-8D6F-69A65E8A83A9}" srcOrd="0" destOrd="0" presId="urn:microsoft.com/office/officeart/2005/8/layout/orgChart1"/>
    <dgm:cxn modelId="{60FCAE6E-A107-449C-A160-C20B7EBBC850}" type="presOf" srcId="{DCEE4385-DFB7-47DB-91E8-3706016EFBF6}" destId="{C3E240B2-079C-4262-9108-DD4909508849}" srcOrd="0" destOrd="0" presId="urn:microsoft.com/office/officeart/2005/8/layout/orgChart1"/>
    <dgm:cxn modelId="{D8F54DD7-B0B2-4CB9-8053-8EB12CD6B7A6}" type="presOf" srcId="{356DEE68-0194-4761-956D-C69326D09684}" destId="{BFE43B3E-19E8-4852-9B36-B3DF43D15403}" srcOrd="0" destOrd="0" presId="urn:microsoft.com/office/officeart/2005/8/layout/orgChart1"/>
    <dgm:cxn modelId="{EF42AB4A-6585-4B2E-B549-AC3F8E848645}" type="presOf" srcId="{9224DB80-FAA2-43FC-B7A6-D1CAC170C4A2}" destId="{E433733A-8CC8-4CAA-9E86-A62C575658D7}" srcOrd="1" destOrd="0" presId="urn:microsoft.com/office/officeart/2005/8/layout/orgChart1"/>
    <dgm:cxn modelId="{E9973AC6-D094-4BBC-9F8D-DBCA3010F611}" type="presOf" srcId="{37EC73D8-318C-4B43-81F8-738EDBFB3F31}" destId="{9BB0C96B-465A-456E-B582-3E2942F9B015}" srcOrd="0" destOrd="0" presId="urn:microsoft.com/office/officeart/2005/8/layout/orgChart1"/>
    <dgm:cxn modelId="{4BD49D44-CDFA-4FA9-B334-6C6925B21F55}" type="presOf" srcId="{B215ACD6-6325-42E5-B096-79BB953C6899}" destId="{B269371E-5145-4267-BCB4-540874A2B241}" srcOrd="1" destOrd="0" presId="urn:microsoft.com/office/officeart/2005/8/layout/orgChart1"/>
    <dgm:cxn modelId="{EE749D0B-DCE4-412A-9FFE-41824AF820F7}" type="presOf" srcId="{03066719-6F93-4CE9-9033-846D1E1AA1C2}" destId="{9085FF8C-6F0E-4612-B48A-50BA5FE7C4B9}" srcOrd="0" destOrd="0" presId="urn:microsoft.com/office/officeart/2005/8/layout/orgChart1"/>
    <dgm:cxn modelId="{C2C94240-A1F3-4F7B-92FF-C808D2E34AA0}" srcId="{29668F74-9C36-4864-A660-26E0F1191B4B}" destId="{5588E2A1-321E-4BA1-A794-1414C3632873}" srcOrd="1" destOrd="0" parTransId="{CA6C189B-39B9-493C-AE9A-B351CAE1D5B1}" sibTransId="{03AD3C0B-6160-46E8-83EA-5A7055A3BC37}"/>
    <dgm:cxn modelId="{4F7553FC-E0A8-4DA0-8A0E-6BBD783A9269}" type="presOf" srcId="{69747FC8-1B78-4C2C-B5BC-8847521B4064}" destId="{C0F6BE0B-0013-4ECE-AD4D-4974CA89FE95}" srcOrd="0" destOrd="0" presId="urn:microsoft.com/office/officeart/2005/8/layout/orgChart1"/>
    <dgm:cxn modelId="{08044C78-62EF-41AB-82DB-0DE36076DC62}" type="presOf" srcId="{AE1EE030-FCA2-40EE-A8FC-DEB168EA9AEA}" destId="{E3963E2E-7CBB-4142-AC8D-95BB26B4AE64}" srcOrd="1" destOrd="0" presId="urn:microsoft.com/office/officeart/2005/8/layout/orgChart1"/>
    <dgm:cxn modelId="{6160C14B-25EA-4587-9AE7-CC6581E94217}" srcId="{26E0F15D-8D9E-4674-8C24-7AA5CF2830CB}" destId="{3D81FA61-DE5A-4FCC-AEB3-B64372827C84}" srcOrd="0" destOrd="0" parTransId="{879FE283-24C4-45BB-A22A-7BD55EA1743E}" sibTransId="{EF8CF607-A904-4681-954D-4315AC177C03}"/>
    <dgm:cxn modelId="{6649E1F5-3ED6-4FF0-B77F-FD5B54B60AF7}" type="presOf" srcId="{2A261FD6-038D-4D64-87FB-3B86D7AD5F84}" destId="{08ABB94B-34DC-4A22-BD1F-D8FA14E8FFF0}" srcOrd="1" destOrd="0" presId="urn:microsoft.com/office/officeart/2005/8/layout/orgChart1"/>
    <dgm:cxn modelId="{3C44191C-119A-48A1-B994-C6525185B84D}" type="presOf" srcId="{9CC07EED-6ECB-4E3B-B4EA-97C95726A373}" destId="{C6E6B2AE-4A7E-4F94-A211-ADE3D2BBD535}" srcOrd="1" destOrd="0" presId="urn:microsoft.com/office/officeart/2005/8/layout/orgChart1"/>
    <dgm:cxn modelId="{A3EB45AC-56A5-47B2-B02A-E244195ED2CF}" type="presOf" srcId="{7B7FFD7D-92CB-4AEE-9894-0628A15C2770}" destId="{FFD0B981-98F4-4E45-ABA0-BCD4DEBCFB03}" srcOrd="1" destOrd="0" presId="urn:microsoft.com/office/officeart/2005/8/layout/orgChart1"/>
    <dgm:cxn modelId="{58CE1DF9-722D-44B8-A036-2F820AE5C69D}" type="presOf" srcId="{5588E2A1-321E-4BA1-A794-1414C3632873}" destId="{A8AE8D72-44A3-492B-B3D5-8525C93C15A8}" srcOrd="1" destOrd="0" presId="urn:microsoft.com/office/officeart/2005/8/layout/orgChart1"/>
    <dgm:cxn modelId="{7CEFDC34-0478-48DC-8A9C-17598AE86945}" type="presOf" srcId="{3D81FA61-DE5A-4FCC-AEB3-B64372827C84}" destId="{DA08C1AC-C129-40D5-88FF-9251FD6D0BA3}" srcOrd="1" destOrd="0" presId="urn:microsoft.com/office/officeart/2005/8/layout/orgChart1"/>
    <dgm:cxn modelId="{2EF9FC46-54CC-4D69-B6BE-C580C8CEDCE0}" type="presOf" srcId="{29668F74-9C36-4864-A660-26E0F1191B4B}" destId="{2DD5B304-5E48-40D8-8615-F4BEDEDE1AEB}" srcOrd="1" destOrd="0" presId="urn:microsoft.com/office/officeart/2005/8/layout/orgChart1"/>
    <dgm:cxn modelId="{216B6961-FEAF-4E89-8865-7A33826E4D63}" type="presOf" srcId="{A5E522FC-C0E8-449B-9EAF-58393904768A}" destId="{5AB787B6-BCDC-48EF-B1BF-EE505CED96B3}" srcOrd="0" destOrd="0" presId="urn:microsoft.com/office/officeart/2005/8/layout/orgChart1"/>
    <dgm:cxn modelId="{E48A4897-DDAA-421C-8B76-6885CBEC6CC7}" srcId="{2A261FD6-038D-4D64-87FB-3B86D7AD5F84}" destId="{9224DB80-FAA2-43FC-B7A6-D1CAC170C4A2}" srcOrd="2" destOrd="0" parTransId="{36F5033E-7286-4D2D-9C65-E7464FFE49F2}" sibTransId="{E932A526-BB66-4AF1-84E2-237412CA3CF3}"/>
    <dgm:cxn modelId="{5730BE25-6C55-4FB8-8042-55C9595AB89D}" type="presOf" srcId="{36F5033E-7286-4D2D-9C65-E7464FFE49F2}" destId="{3959B3A0-71E3-43C4-BD5C-F9224EC5CC76}" srcOrd="0" destOrd="0" presId="urn:microsoft.com/office/officeart/2005/8/layout/orgChart1"/>
    <dgm:cxn modelId="{24757FF6-CD10-431A-A600-403253794140}" type="presParOf" srcId="{F9438B28-2933-4C3B-8BBB-C1837AD8F819}" destId="{A0E90832-01DF-408A-9D42-259C8A5A8B9F}" srcOrd="0" destOrd="0" presId="urn:microsoft.com/office/officeart/2005/8/layout/orgChart1"/>
    <dgm:cxn modelId="{5086D6F2-80F9-4CD6-A0A0-B834630EE882}" type="presParOf" srcId="{A0E90832-01DF-408A-9D42-259C8A5A8B9F}" destId="{A5A1F64C-41FA-4222-ABB1-72341D1FDACC}" srcOrd="0" destOrd="0" presId="urn:microsoft.com/office/officeart/2005/8/layout/orgChart1"/>
    <dgm:cxn modelId="{70F3DB06-F20F-4855-B237-E93C6555BF34}" type="presParOf" srcId="{A5A1F64C-41FA-4222-ABB1-72341D1FDACC}" destId="{D6FC7B48-FAD0-46AA-A0CC-3A052844D320}" srcOrd="0" destOrd="0" presId="urn:microsoft.com/office/officeart/2005/8/layout/orgChart1"/>
    <dgm:cxn modelId="{7935D32A-9013-4223-B457-DA07DC7824C7}" type="presParOf" srcId="{A5A1F64C-41FA-4222-ABB1-72341D1FDACC}" destId="{DA08C1AC-C129-40D5-88FF-9251FD6D0BA3}" srcOrd="1" destOrd="0" presId="urn:microsoft.com/office/officeart/2005/8/layout/orgChart1"/>
    <dgm:cxn modelId="{D0521AC7-8CA6-49B2-8580-2BA77ABAC112}" type="presParOf" srcId="{A0E90832-01DF-408A-9D42-259C8A5A8B9F}" destId="{4C53EDE6-3453-4A66-BD80-28435F763836}" srcOrd="1" destOrd="0" presId="urn:microsoft.com/office/officeart/2005/8/layout/orgChart1"/>
    <dgm:cxn modelId="{51DCBBC1-E40F-4F2B-9D04-A9866435F35E}" type="presParOf" srcId="{4C53EDE6-3453-4A66-BD80-28435F763836}" destId="{BFE43B3E-19E8-4852-9B36-B3DF43D15403}" srcOrd="0" destOrd="0" presId="urn:microsoft.com/office/officeart/2005/8/layout/orgChart1"/>
    <dgm:cxn modelId="{15C1CFBD-FBF7-4D84-B3A7-B2438091C0BE}" type="presParOf" srcId="{4C53EDE6-3453-4A66-BD80-28435F763836}" destId="{0DEBF61B-6E26-4B63-848F-F5E2221F8629}" srcOrd="1" destOrd="0" presId="urn:microsoft.com/office/officeart/2005/8/layout/orgChart1"/>
    <dgm:cxn modelId="{0D104B11-9101-47CC-9070-A8151CD17AFF}" type="presParOf" srcId="{0DEBF61B-6E26-4B63-848F-F5E2221F8629}" destId="{04C0CEF6-E19F-4774-8592-6A39C5D49353}" srcOrd="0" destOrd="0" presId="urn:microsoft.com/office/officeart/2005/8/layout/orgChart1"/>
    <dgm:cxn modelId="{4C2079CF-230F-43A0-9754-DDB30417F83B}" type="presParOf" srcId="{04C0CEF6-E19F-4774-8592-6A39C5D49353}" destId="{20876223-DA50-4A93-9EFA-012E63A8345C}" srcOrd="0" destOrd="0" presId="urn:microsoft.com/office/officeart/2005/8/layout/orgChart1"/>
    <dgm:cxn modelId="{08281435-CC06-4E58-B6D6-95C653BF8038}" type="presParOf" srcId="{04C0CEF6-E19F-4774-8592-6A39C5D49353}" destId="{2DD5B304-5E48-40D8-8615-F4BEDEDE1AEB}" srcOrd="1" destOrd="0" presId="urn:microsoft.com/office/officeart/2005/8/layout/orgChart1"/>
    <dgm:cxn modelId="{93A71A2D-C11B-4F48-B9AF-931DBAC01C4A}" type="presParOf" srcId="{0DEBF61B-6E26-4B63-848F-F5E2221F8629}" destId="{218977F6-9DBA-40C4-B410-495B7C54A2C1}" srcOrd="1" destOrd="0" presId="urn:microsoft.com/office/officeart/2005/8/layout/orgChart1"/>
    <dgm:cxn modelId="{6356B5A1-B39A-4E08-B16C-FE972DFAC5EC}" type="presParOf" srcId="{218977F6-9DBA-40C4-B410-495B7C54A2C1}" destId="{D7B60EAA-E681-4BCF-9EF4-13E87E143808}" srcOrd="0" destOrd="0" presId="urn:microsoft.com/office/officeart/2005/8/layout/orgChart1"/>
    <dgm:cxn modelId="{2AA36900-3E6A-4A45-9CAD-CE5B0AA8650B}" type="presParOf" srcId="{218977F6-9DBA-40C4-B410-495B7C54A2C1}" destId="{D2198AFB-D236-4FA0-89D4-E51A29DD37F0}" srcOrd="1" destOrd="0" presId="urn:microsoft.com/office/officeart/2005/8/layout/orgChart1"/>
    <dgm:cxn modelId="{2DE0646D-56DE-48CB-857B-22F455B7B9C8}" type="presParOf" srcId="{D2198AFB-D236-4FA0-89D4-E51A29DD37F0}" destId="{FF7760B5-8760-4E7C-81D1-9ACA9567BD24}" srcOrd="0" destOrd="0" presId="urn:microsoft.com/office/officeart/2005/8/layout/orgChart1"/>
    <dgm:cxn modelId="{C3817CEE-9626-4DFD-AEF9-F43F401832CF}" type="presParOf" srcId="{FF7760B5-8760-4E7C-81D1-9ACA9567BD24}" destId="{2D9A63F5-4F74-48CC-A69B-C26FAE95F288}" srcOrd="0" destOrd="0" presId="urn:microsoft.com/office/officeart/2005/8/layout/orgChart1"/>
    <dgm:cxn modelId="{B213E34C-7EDF-4AB5-B205-61E1D9619B6D}" type="presParOf" srcId="{FF7760B5-8760-4E7C-81D1-9ACA9567BD24}" destId="{C6E6B2AE-4A7E-4F94-A211-ADE3D2BBD535}" srcOrd="1" destOrd="0" presId="urn:microsoft.com/office/officeart/2005/8/layout/orgChart1"/>
    <dgm:cxn modelId="{C6A2886A-EEF2-473A-B947-CB2E0159D066}" type="presParOf" srcId="{D2198AFB-D236-4FA0-89D4-E51A29DD37F0}" destId="{3361F087-8432-4DAB-B91B-FD96AF08EF25}" srcOrd="1" destOrd="0" presId="urn:microsoft.com/office/officeart/2005/8/layout/orgChart1"/>
    <dgm:cxn modelId="{A03DB217-32EA-4473-B074-A60083799EB9}" type="presParOf" srcId="{D2198AFB-D236-4FA0-89D4-E51A29DD37F0}" destId="{41C5CE66-18D7-4DEF-9919-2E555ACDDF9C}" srcOrd="2" destOrd="0" presId="urn:microsoft.com/office/officeart/2005/8/layout/orgChart1"/>
    <dgm:cxn modelId="{6E07EDEB-724B-455E-A680-C2F8F612C6DE}" type="presParOf" srcId="{218977F6-9DBA-40C4-B410-495B7C54A2C1}" destId="{DA899AD7-F02E-43C0-9C83-E180206E1698}" srcOrd="2" destOrd="0" presId="urn:microsoft.com/office/officeart/2005/8/layout/orgChart1"/>
    <dgm:cxn modelId="{96F6DE60-C509-4285-93F5-17F5390BBD19}" type="presParOf" srcId="{218977F6-9DBA-40C4-B410-495B7C54A2C1}" destId="{A64D520B-27BF-4366-ADE5-B757319528F8}" srcOrd="3" destOrd="0" presId="urn:microsoft.com/office/officeart/2005/8/layout/orgChart1"/>
    <dgm:cxn modelId="{A3AEF752-9064-4CFC-9DB9-9899F35650B1}" type="presParOf" srcId="{A64D520B-27BF-4366-ADE5-B757319528F8}" destId="{BEE48023-37B0-4A1E-89EE-DE0C8490F51D}" srcOrd="0" destOrd="0" presId="urn:microsoft.com/office/officeart/2005/8/layout/orgChart1"/>
    <dgm:cxn modelId="{F4A519F7-68C9-45A3-A692-1D70F66D7600}" type="presParOf" srcId="{BEE48023-37B0-4A1E-89EE-DE0C8490F51D}" destId="{34BE0288-72E6-48DD-B9A7-BFAACA0540AD}" srcOrd="0" destOrd="0" presId="urn:microsoft.com/office/officeart/2005/8/layout/orgChart1"/>
    <dgm:cxn modelId="{D5CB0D3F-417A-480C-BB5B-C89B7DB68191}" type="presParOf" srcId="{BEE48023-37B0-4A1E-89EE-DE0C8490F51D}" destId="{A8AE8D72-44A3-492B-B3D5-8525C93C15A8}" srcOrd="1" destOrd="0" presId="urn:microsoft.com/office/officeart/2005/8/layout/orgChart1"/>
    <dgm:cxn modelId="{19A37C0C-FA22-4C8C-96B4-E9195E4AB9FA}" type="presParOf" srcId="{A64D520B-27BF-4366-ADE5-B757319528F8}" destId="{75396013-DAB0-4564-AD60-EC4CC0F97210}" srcOrd="1" destOrd="0" presId="urn:microsoft.com/office/officeart/2005/8/layout/orgChart1"/>
    <dgm:cxn modelId="{DE234E79-00A2-477A-9D26-0D2B3A6FDCFB}" type="presParOf" srcId="{A64D520B-27BF-4366-ADE5-B757319528F8}" destId="{E73BB618-04AF-4220-94B5-26DA4948278F}" srcOrd="2" destOrd="0" presId="urn:microsoft.com/office/officeart/2005/8/layout/orgChart1"/>
    <dgm:cxn modelId="{2CE095BB-E469-4A53-98B5-1A0D0AA0776E}" type="presParOf" srcId="{218977F6-9DBA-40C4-B410-495B7C54A2C1}" destId="{C3E240B2-079C-4262-9108-DD4909508849}" srcOrd="4" destOrd="0" presId="urn:microsoft.com/office/officeart/2005/8/layout/orgChart1"/>
    <dgm:cxn modelId="{A1F3E9C8-FF37-4B27-844C-7CC8DEE74CF0}" type="presParOf" srcId="{218977F6-9DBA-40C4-B410-495B7C54A2C1}" destId="{AF0E8DA1-9AD7-490D-AE27-259396A03607}" srcOrd="5" destOrd="0" presId="urn:microsoft.com/office/officeart/2005/8/layout/orgChart1"/>
    <dgm:cxn modelId="{8BD6A50A-3323-4603-A81B-52CA2A5977D4}" type="presParOf" srcId="{AF0E8DA1-9AD7-490D-AE27-259396A03607}" destId="{4E27F98D-D34F-47FB-A447-100BEDF79E70}" srcOrd="0" destOrd="0" presId="urn:microsoft.com/office/officeart/2005/8/layout/orgChart1"/>
    <dgm:cxn modelId="{F4C26884-229E-40C8-9695-377574BFED3C}" type="presParOf" srcId="{4E27F98D-D34F-47FB-A447-100BEDF79E70}" destId="{5AB787B6-BCDC-48EF-B1BF-EE505CED96B3}" srcOrd="0" destOrd="0" presId="urn:microsoft.com/office/officeart/2005/8/layout/orgChart1"/>
    <dgm:cxn modelId="{A6C5A3DB-3318-4E97-8530-25BD4B23F0AE}" type="presParOf" srcId="{4E27F98D-D34F-47FB-A447-100BEDF79E70}" destId="{170FA4DD-C473-46F3-825C-18CE96794043}" srcOrd="1" destOrd="0" presId="urn:microsoft.com/office/officeart/2005/8/layout/orgChart1"/>
    <dgm:cxn modelId="{74B4F299-71C8-494A-8056-645944F3BAFE}" type="presParOf" srcId="{AF0E8DA1-9AD7-490D-AE27-259396A03607}" destId="{72DCF339-DE4D-43E8-9659-507E61ED41E0}" srcOrd="1" destOrd="0" presId="urn:microsoft.com/office/officeart/2005/8/layout/orgChart1"/>
    <dgm:cxn modelId="{7A2C64E4-B432-4F6C-8F49-C0BFE2BBB31E}" type="presParOf" srcId="{AF0E8DA1-9AD7-490D-AE27-259396A03607}" destId="{096A5E3F-1187-461D-8B16-5C7B1E7FF7BA}" srcOrd="2" destOrd="0" presId="urn:microsoft.com/office/officeart/2005/8/layout/orgChart1"/>
    <dgm:cxn modelId="{3CAEFA9F-FBE5-41D9-8B2A-13809C2E4DE9}" type="presParOf" srcId="{0DEBF61B-6E26-4B63-848F-F5E2221F8629}" destId="{0D6B6866-EC8D-4CC1-AC50-6FB2E3020A09}" srcOrd="2" destOrd="0" presId="urn:microsoft.com/office/officeart/2005/8/layout/orgChart1"/>
    <dgm:cxn modelId="{5F5F3CF2-2866-4CF6-94A2-BE914C36BD24}" type="presParOf" srcId="{4C53EDE6-3453-4A66-BD80-28435F763836}" destId="{4E66A755-A516-47C3-AE6A-C73375942DA7}" srcOrd="2" destOrd="0" presId="urn:microsoft.com/office/officeart/2005/8/layout/orgChart1"/>
    <dgm:cxn modelId="{3357FC35-D8DF-4476-8FDF-F7441C6CA695}" type="presParOf" srcId="{4C53EDE6-3453-4A66-BD80-28435F763836}" destId="{3CA82DC2-14B2-4D33-AECC-3776409EF2E6}" srcOrd="3" destOrd="0" presId="urn:microsoft.com/office/officeart/2005/8/layout/orgChart1"/>
    <dgm:cxn modelId="{9A491F6C-D001-4DA4-AFC4-F83B5F7180BC}" type="presParOf" srcId="{3CA82DC2-14B2-4D33-AECC-3776409EF2E6}" destId="{9AB70330-57A1-4A9E-AC61-862849376072}" srcOrd="0" destOrd="0" presId="urn:microsoft.com/office/officeart/2005/8/layout/orgChart1"/>
    <dgm:cxn modelId="{AA8F5024-C1C5-4ACD-B0BA-D43193870AD6}" type="presParOf" srcId="{9AB70330-57A1-4A9E-AC61-862849376072}" destId="{3B91323C-6605-4CBD-B5F4-681197173A5F}" srcOrd="0" destOrd="0" presId="urn:microsoft.com/office/officeart/2005/8/layout/orgChart1"/>
    <dgm:cxn modelId="{E6489EDA-E5FE-40D7-8CB1-F2663425BFC1}" type="presParOf" srcId="{9AB70330-57A1-4A9E-AC61-862849376072}" destId="{FFD0B981-98F4-4E45-ABA0-BCD4DEBCFB03}" srcOrd="1" destOrd="0" presId="urn:microsoft.com/office/officeart/2005/8/layout/orgChart1"/>
    <dgm:cxn modelId="{F5275C70-21FE-4C6A-9210-071F17D2A8B6}" type="presParOf" srcId="{3CA82DC2-14B2-4D33-AECC-3776409EF2E6}" destId="{995E0D86-2BDD-4DA6-8234-C2D0BEBE580E}" srcOrd="1" destOrd="0" presId="urn:microsoft.com/office/officeart/2005/8/layout/orgChart1"/>
    <dgm:cxn modelId="{4F9AF55A-0619-4700-8AB4-44F6B9E23BE3}" type="presParOf" srcId="{3CA82DC2-14B2-4D33-AECC-3776409EF2E6}" destId="{3252386D-56E6-428D-8E39-DE263F539FF0}" srcOrd="2" destOrd="0" presId="urn:microsoft.com/office/officeart/2005/8/layout/orgChart1"/>
    <dgm:cxn modelId="{A5158C26-A963-46A9-B3BF-D56C0312CE55}" type="presParOf" srcId="{4C53EDE6-3453-4A66-BD80-28435F763836}" destId="{9085FF8C-6F0E-4612-B48A-50BA5FE7C4B9}" srcOrd="4" destOrd="0" presId="urn:microsoft.com/office/officeart/2005/8/layout/orgChart1"/>
    <dgm:cxn modelId="{7E1105B0-ED34-43A0-813A-F106F394A1A6}" type="presParOf" srcId="{4C53EDE6-3453-4A66-BD80-28435F763836}" destId="{AC2846C3-E9EA-4039-9A5B-AB0B50B2F9BA}" srcOrd="5" destOrd="0" presId="urn:microsoft.com/office/officeart/2005/8/layout/orgChart1"/>
    <dgm:cxn modelId="{98CF9712-8356-471B-9793-83F8AFC61908}" type="presParOf" srcId="{AC2846C3-E9EA-4039-9A5B-AB0B50B2F9BA}" destId="{BF6AE5FE-951D-4D44-89AA-291C8061BD4A}" srcOrd="0" destOrd="0" presId="urn:microsoft.com/office/officeart/2005/8/layout/orgChart1"/>
    <dgm:cxn modelId="{694AD0C3-ED70-425C-BA4E-218EFC5D5612}" type="presParOf" srcId="{BF6AE5FE-951D-4D44-89AA-291C8061BD4A}" destId="{DCB9710F-22E5-4B99-A345-640FA4194E8F}" srcOrd="0" destOrd="0" presId="urn:microsoft.com/office/officeart/2005/8/layout/orgChart1"/>
    <dgm:cxn modelId="{852D659E-F23F-4A39-AC51-E3489B41C2FD}" type="presParOf" srcId="{BF6AE5FE-951D-4D44-89AA-291C8061BD4A}" destId="{08ABB94B-34DC-4A22-BD1F-D8FA14E8FFF0}" srcOrd="1" destOrd="0" presId="urn:microsoft.com/office/officeart/2005/8/layout/orgChart1"/>
    <dgm:cxn modelId="{37D7C234-A615-4421-8740-5CF1680EBCF2}" type="presParOf" srcId="{AC2846C3-E9EA-4039-9A5B-AB0B50B2F9BA}" destId="{C56EB5DF-EBA4-4F42-B874-80C1FB23C1EA}" srcOrd="1" destOrd="0" presId="urn:microsoft.com/office/officeart/2005/8/layout/orgChart1"/>
    <dgm:cxn modelId="{0998D9BA-C925-46C9-9C94-2C0897DD64F5}" type="presParOf" srcId="{C56EB5DF-EBA4-4F42-B874-80C1FB23C1EA}" destId="{9BB0C96B-465A-456E-B582-3E2942F9B015}" srcOrd="0" destOrd="0" presId="urn:microsoft.com/office/officeart/2005/8/layout/orgChart1"/>
    <dgm:cxn modelId="{42DA9D19-59DB-4573-9C09-D7FED8B11A4A}" type="presParOf" srcId="{C56EB5DF-EBA4-4F42-B874-80C1FB23C1EA}" destId="{1A423A94-182C-45AA-A81D-DBD9BE1FAE5B}" srcOrd="1" destOrd="0" presId="urn:microsoft.com/office/officeart/2005/8/layout/orgChart1"/>
    <dgm:cxn modelId="{9BAE279F-4087-4C3C-918C-506F687245EE}" type="presParOf" srcId="{1A423A94-182C-45AA-A81D-DBD9BE1FAE5B}" destId="{89F04365-4C22-41C4-B99B-E0DA7A59FC3D}" srcOrd="0" destOrd="0" presId="urn:microsoft.com/office/officeart/2005/8/layout/orgChart1"/>
    <dgm:cxn modelId="{AF726F6A-3C70-42E4-AD97-CF9513F8E8C2}" type="presParOf" srcId="{89F04365-4C22-41C4-B99B-E0DA7A59FC3D}" destId="{539053DB-88C1-4032-8D6F-69A65E8A83A9}" srcOrd="0" destOrd="0" presId="urn:microsoft.com/office/officeart/2005/8/layout/orgChart1"/>
    <dgm:cxn modelId="{5F8C8677-16BB-4600-9FE5-D37ECB22DB42}" type="presParOf" srcId="{89F04365-4C22-41C4-B99B-E0DA7A59FC3D}" destId="{B269371E-5145-4267-BCB4-540874A2B241}" srcOrd="1" destOrd="0" presId="urn:microsoft.com/office/officeart/2005/8/layout/orgChart1"/>
    <dgm:cxn modelId="{BA42B6AF-407F-4E41-908A-86FDBC98FB52}" type="presParOf" srcId="{1A423A94-182C-45AA-A81D-DBD9BE1FAE5B}" destId="{F499E9EE-28E9-4A82-8E1B-6CB02659D46A}" srcOrd="1" destOrd="0" presId="urn:microsoft.com/office/officeart/2005/8/layout/orgChart1"/>
    <dgm:cxn modelId="{BA78CC45-6187-4AA1-8FED-12AE68D71C7C}" type="presParOf" srcId="{1A423A94-182C-45AA-A81D-DBD9BE1FAE5B}" destId="{77A2D50D-8679-4579-B47D-35E2167DCB9B}" srcOrd="2" destOrd="0" presId="urn:microsoft.com/office/officeart/2005/8/layout/orgChart1"/>
    <dgm:cxn modelId="{5FA0F991-8959-4972-8DF6-B0C74FA8D79F}" type="presParOf" srcId="{C56EB5DF-EBA4-4F42-B874-80C1FB23C1EA}" destId="{C0F6BE0B-0013-4ECE-AD4D-4974CA89FE95}" srcOrd="2" destOrd="0" presId="urn:microsoft.com/office/officeart/2005/8/layout/orgChart1"/>
    <dgm:cxn modelId="{71B76BE3-950D-4212-B5C6-E8492D4B1490}" type="presParOf" srcId="{C56EB5DF-EBA4-4F42-B874-80C1FB23C1EA}" destId="{290E9CCE-02CB-4B41-B9EE-F05F5942248E}" srcOrd="3" destOrd="0" presId="urn:microsoft.com/office/officeart/2005/8/layout/orgChart1"/>
    <dgm:cxn modelId="{E93C78D3-EE7F-473F-AA68-812A65D3A8B4}" type="presParOf" srcId="{290E9CCE-02CB-4B41-B9EE-F05F5942248E}" destId="{E497F6E9-0CC7-48CB-8749-3F68B291F341}" srcOrd="0" destOrd="0" presId="urn:microsoft.com/office/officeart/2005/8/layout/orgChart1"/>
    <dgm:cxn modelId="{A26E82EB-8A57-43B9-B607-556DFCE93782}" type="presParOf" srcId="{E497F6E9-0CC7-48CB-8749-3F68B291F341}" destId="{E1ADF1D0-BCF9-452B-A1A2-48788012372C}" srcOrd="0" destOrd="0" presId="urn:microsoft.com/office/officeart/2005/8/layout/orgChart1"/>
    <dgm:cxn modelId="{F361BB65-FF95-492B-8B01-A92F8BC9BA26}" type="presParOf" srcId="{E497F6E9-0CC7-48CB-8749-3F68B291F341}" destId="{E3963E2E-7CBB-4142-AC8D-95BB26B4AE64}" srcOrd="1" destOrd="0" presId="urn:microsoft.com/office/officeart/2005/8/layout/orgChart1"/>
    <dgm:cxn modelId="{C19F5609-8A1B-435A-A41D-E2A71FBB8D4C}" type="presParOf" srcId="{290E9CCE-02CB-4B41-B9EE-F05F5942248E}" destId="{436390F1-CF06-4B1C-897D-C37B56C426A3}" srcOrd="1" destOrd="0" presId="urn:microsoft.com/office/officeart/2005/8/layout/orgChart1"/>
    <dgm:cxn modelId="{BACF4904-42BB-4E37-9775-C04956871CA2}" type="presParOf" srcId="{290E9CCE-02CB-4B41-B9EE-F05F5942248E}" destId="{AD3CE20C-41F0-41A3-8928-4223B98B7B54}" srcOrd="2" destOrd="0" presId="urn:microsoft.com/office/officeart/2005/8/layout/orgChart1"/>
    <dgm:cxn modelId="{E0422807-A780-4DAF-A817-899678F9CA84}" type="presParOf" srcId="{C56EB5DF-EBA4-4F42-B874-80C1FB23C1EA}" destId="{3959B3A0-71E3-43C4-BD5C-F9224EC5CC76}" srcOrd="4" destOrd="0" presId="urn:microsoft.com/office/officeart/2005/8/layout/orgChart1"/>
    <dgm:cxn modelId="{9CD9C02B-6852-4910-B0CA-3B1C75B2CD1D}" type="presParOf" srcId="{C56EB5DF-EBA4-4F42-B874-80C1FB23C1EA}" destId="{C0BD0866-054C-4715-B8DA-944F57FA390A}" srcOrd="5" destOrd="0" presId="urn:microsoft.com/office/officeart/2005/8/layout/orgChart1"/>
    <dgm:cxn modelId="{9AE05A73-8E73-45F5-8560-63220984E5C5}" type="presParOf" srcId="{C0BD0866-054C-4715-B8DA-944F57FA390A}" destId="{EAC99951-8AB9-461D-A0E6-35E4A64AFDF1}" srcOrd="0" destOrd="0" presId="urn:microsoft.com/office/officeart/2005/8/layout/orgChart1"/>
    <dgm:cxn modelId="{F706AA85-C257-4BBD-BD4F-7ABF72EC3B77}" type="presParOf" srcId="{EAC99951-8AB9-461D-A0E6-35E4A64AFDF1}" destId="{22FD1226-8DA7-4884-BAB1-EF3FF09DE91B}" srcOrd="0" destOrd="0" presId="urn:microsoft.com/office/officeart/2005/8/layout/orgChart1"/>
    <dgm:cxn modelId="{C1D85118-CD7C-4695-98B0-BBD2535F3100}" type="presParOf" srcId="{EAC99951-8AB9-461D-A0E6-35E4A64AFDF1}" destId="{E433733A-8CC8-4CAA-9E86-A62C575658D7}" srcOrd="1" destOrd="0" presId="urn:microsoft.com/office/officeart/2005/8/layout/orgChart1"/>
    <dgm:cxn modelId="{BF1165CE-38D6-4C38-890D-6DBF748898BE}" type="presParOf" srcId="{C0BD0866-054C-4715-B8DA-944F57FA390A}" destId="{F4A49144-1960-47FA-8F93-08C46B80AD04}" srcOrd="1" destOrd="0" presId="urn:microsoft.com/office/officeart/2005/8/layout/orgChart1"/>
    <dgm:cxn modelId="{64181A7D-A1BB-4AB2-BCBE-ED6B1A05934C}" type="presParOf" srcId="{C0BD0866-054C-4715-B8DA-944F57FA390A}" destId="{A0751BFD-214B-4E97-98E7-DB1FA0E0D13B}" srcOrd="2" destOrd="0" presId="urn:microsoft.com/office/officeart/2005/8/layout/orgChart1"/>
    <dgm:cxn modelId="{DB70A83C-1066-4279-AFC6-BF3CCC806234}" type="presParOf" srcId="{AC2846C3-E9EA-4039-9A5B-AB0B50B2F9BA}" destId="{234A78CA-4D64-4B2A-AE65-4FBF4481F714}" srcOrd="2" destOrd="0" presId="urn:microsoft.com/office/officeart/2005/8/layout/orgChart1"/>
    <dgm:cxn modelId="{47A9BD26-3005-480E-BC34-A495DF3A8CE9}" type="presParOf" srcId="{A0E90832-01DF-408A-9D42-259C8A5A8B9F}" destId="{F273AB04-ABE4-4711-BD20-2D57CE13DD2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52DA94-1762-4F95-8370-5B716F1CC3CB}">
      <dsp:nvSpPr>
        <dsp:cNvPr id="0" name=""/>
        <dsp:cNvSpPr/>
      </dsp:nvSpPr>
      <dsp:spPr>
        <a:xfrm>
          <a:off x="704455" y="-21083"/>
          <a:ext cx="4063697" cy="4063697"/>
        </a:xfrm>
        <a:prstGeom prst="circularArrow">
          <a:avLst>
            <a:gd name="adj1" fmla="val 5544"/>
            <a:gd name="adj2" fmla="val 330680"/>
            <a:gd name="adj3" fmla="val 13837849"/>
            <a:gd name="adj4" fmla="val 17348392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256147-FB0A-4D6C-8E2C-C9AC6515DF38}">
      <dsp:nvSpPr>
        <dsp:cNvPr id="0" name=""/>
        <dsp:cNvSpPr/>
      </dsp:nvSpPr>
      <dsp:spPr>
        <a:xfrm>
          <a:off x="1810396" y="1605"/>
          <a:ext cx="1851815" cy="9259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dirty="0"/>
            <a:t>Stanovení cílů</a:t>
          </a:r>
        </a:p>
      </dsp:txBody>
      <dsp:txXfrm>
        <a:off x="1855595" y="46804"/>
        <a:ext cx="1761417" cy="835509"/>
      </dsp:txXfrm>
    </dsp:sp>
    <dsp:sp modelId="{E5BA4DF7-3F57-4BEB-8C42-48C4C1E23C91}">
      <dsp:nvSpPr>
        <dsp:cNvPr id="0" name=""/>
        <dsp:cNvSpPr/>
      </dsp:nvSpPr>
      <dsp:spPr>
        <a:xfrm>
          <a:off x="3458501" y="1199023"/>
          <a:ext cx="1851815" cy="9259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dirty="0"/>
            <a:t>Stanovení cest</a:t>
          </a:r>
        </a:p>
      </dsp:txBody>
      <dsp:txXfrm>
        <a:off x="3503700" y="1244222"/>
        <a:ext cx="1761417" cy="835509"/>
      </dsp:txXfrm>
    </dsp:sp>
    <dsp:sp modelId="{580D6186-860B-474F-B128-6BD9C822232C}">
      <dsp:nvSpPr>
        <dsp:cNvPr id="0" name=""/>
        <dsp:cNvSpPr/>
      </dsp:nvSpPr>
      <dsp:spPr>
        <a:xfrm>
          <a:off x="2828981" y="3136487"/>
          <a:ext cx="1851815" cy="9259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dirty="0"/>
            <a:t>Rozhodování</a:t>
          </a:r>
        </a:p>
      </dsp:txBody>
      <dsp:txXfrm>
        <a:off x="2874180" y="3181686"/>
        <a:ext cx="1761417" cy="835509"/>
      </dsp:txXfrm>
    </dsp:sp>
    <dsp:sp modelId="{F7B06F1E-D8A4-4C59-BF7E-EA9CF985D890}">
      <dsp:nvSpPr>
        <dsp:cNvPr id="0" name=""/>
        <dsp:cNvSpPr/>
      </dsp:nvSpPr>
      <dsp:spPr>
        <a:xfrm>
          <a:off x="791811" y="3136487"/>
          <a:ext cx="1851815" cy="9259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dirty="0"/>
            <a:t>Realizování</a:t>
          </a:r>
        </a:p>
      </dsp:txBody>
      <dsp:txXfrm>
        <a:off x="837010" y="3181686"/>
        <a:ext cx="1761417" cy="835509"/>
      </dsp:txXfrm>
    </dsp:sp>
    <dsp:sp modelId="{299EFDD3-7DC5-4BA4-91F4-86B9608ED58F}">
      <dsp:nvSpPr>
        <dsp:cNvPr id="0" name=""/>
        <dsp:cNvSpPr/>
      </dsp:nvSpPr>
      <dsp:spPr>
        <a:xfrm>
          <a:off x="162291" y="1199023"/>
          <a:ext cx="1851815" cy="9259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dirty="0"/>
            <a:t>Kontrola</a:t>
          </a:r>
        </a:p>
      </dsp:txBody>
      <dsp:txXfrm>
        <a:off x="207490" y="1244222"/>
        <a:ext cx="1761417" cy="8355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4EEE39-9784-491E-804D-32D5F35729BE}">
      <dsp:nvSpPr>
        <dsp:cNvPr id="0" name=""/>
        <dsp:cNvSpPr/>
      </dsp:nvSpPr>
      <dsp:spPr>
        <a:xfrm>
          <a:off x="0" y="261467"/>
          <a:ext cx="10753200" cy="787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4568" tIns="208280" rIns="834568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600" kern="1200" dirty="0"/>
            <a:t>Cíl je formulován konkrétně a jednoznačně bez možnosti více výkladů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600" kern="1200" dirty="0"/>
            <a:t>Cíl jasně ukazuje stav v budoucnu (např. zvýšení celkové spokojenosti zaměstnanců)</a:t>
          </a:r>
          <a:endParaRPr lang="en-US" sz="1600" kern="1200" dirty="0"/>
        </a:p>
      </dsp:txBody>
      <dsp:txXfrm>
        <a:off x="0" y="261467"/>
        <a:ext cx="10753200" cy="787500"/>
      </dsp:txXfrm>
    </dsp:sp>
    <dsp:sp modelId="{0C0EF843-77EC-4915-9028-B10A3B22CAB1}">
      <dsp:nvSpPr>
        <dsp:cNvPr id="0" name=""/>
        <dsp:cNvSpPr/>
      </dsp:nvSpPr>
      <dsp:spPr>
        <a:xfrm>
          <a:off x="537660" y="113867"/>
          <a:ext cx="7527240" cy="29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512" tIns="0" rIns="28451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/>
            <a:t>Specifický (</a:t>
          </a:r>
          <a:r>
            <a:rPr lang="cs-CZ" sz="2000" kern="1200" dirty="0" err="1"/>
            <a:t>Specific</a:t>
          </a:r>
          <a:r>
            <a:rPr lang="cs-CZ" sz="2000" kern="1200" dirty="0"/>
            <a:t>)</a:t>
          </a:r>
          <a:endParaRPr lang="en-US" sz="2000" kern="1200" dirty="0"/>
        </a:p>
      </dsp:txBody>
      <dsp:txXfrm>
        <a:off x="552070" y="128277"/>
        <a:ext cx="7498420" cy="266380"/>
      </dsp:txXfrm>
    </dsp:sp>
    <dsp:sp modelId="{EB78BCEC-7DB8-40E3-90DA-9402D6236D86}">
      <dsp:nvSpPr>
        <dsp:cNvPr id="0" name=""/>
        <dsp:cNvSpPr/>
      </dsp:nvSpPr>
      <dsp:spPr>
        <a:xfrm>
          <a:off x="0" y="1250567"/>
          <a:ext cx="10753200" cy="960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4568" tIns="208280" rIns="834568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600" kern="1200" dirty="0"/>
            <a:t>Dosažení cíle lze měřit pomocí ukazatelů a jejich cílových hodnot (např. ukazatel míra pracovní spokojenosti, 5ti bodová hodnotící škála, kdy 1 znamená velmi nespokojen a 5 velmi spokojen, minimální cílová hodnota 2.5)</a:t>
          </a:r>
          <a:endParaRPr lang="en-US" sz="1600" kern="1200" dirty="0"/>
        </a:p>
      </dsp:txBody>
      <dsp:txXfrm>
        <a:off x="0" y="1250567"/>
        <a:ext cx="10753200" cy="960750"/>
      </dsp:txXfrm>
    </dsp:sp>
    <dsp:sp modelId="{43A514EE-EB6C-4F07-A932-677D130D4CC8}">
      <dsp:nvSpPr>
        <dsp:cNvPr id="0" name=""/>
        <dsp:cNvSpPr/>
      </dsp:nvSpPr>
      <dsp:spPr>
        <a:xfrm>
          <a:off x="570709" y="1102967"/>
          <a:ext cx="7527240" cy="29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512" tIns="0" rIns="28451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/>
            <a:t>Měřitelné (</a:t>
          </a:r>
          <a:r>
            <a:rPr lang="cs-CZ" sz="2000" kern="1200" dirty="0" err="1"/>
            <a:t>Measurable</a:t>
          </a:r>
          <a:r>
            <a:rPr lang="cs-CZ" sz="2000" kern="1200" dirty="0"/>
            <a:t>)</a:t>
          </a:r>
          <a:endParaRPr lang="en-US" sz="2000" kern="1200" dirty="0"/>
        </a:p>
      </dsp:txBody>
      <dsp:txXfrm>
        <a:off x="585119" y="1117377"/>
        <a:ext cx="7498420" cy="266380"/>
      </dsp:txXfrm>
    </dsp:sp>
    <dsp:sp modelId="{0A3BCA2E-6CD5-4CB9-8398-6F9CE5E0D1A0}">
      <dsp:nvSpPr>
        <dsp:cNvPr id="0" name=""/>
        <dsp:cNvSpPr/>
      </dsp:nvSpPr>
      <dsp:spPr>
        <a:xfrm>
          <a:off x="0" y="2412917"/>
          <a:ext cx="10753200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4568" tIns="208280" rIns="834568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600" kern="1200" dirty="0"/>
            <a:t>S cílem se musí ztotožnit management příslušné řídící úrovně a zainteresovaní zaměstnanci podílející se na plnění cíle</a:t>
          </a:r>
          <a:endParaRPr lang="en-US" sz="1600" kern="1200" dirty="0"/>
        </a:p>
      </dsp:txBody>
      <dsp:txXfrm>
        <a:off x="0" y="2412917"/>
        <a:ext cx="10753200" cy="756000"/>
      </dsp:txXfrm>
    </dsp:sp>
    <dsp:sp modelId="{9B71CA4D-A9CA-480B-BF20-A609DA815E68}">
      <dsp:nvSpPr>
        <dsp:cNvPr id="0" name=""/>
        <dsp:cNvSpPr/>
      </dsp:nvSpPr>
      <dsp:spPr>
        <a:xfrm>
          <a:off x="537660" y="2265317"/>
          <a:ext cx="7527240" cy="29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512" tIns="0" rIns="28451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b="0" kern="1200" dirty="0"/>
            <a:t>Akceptovatelný (</a:t>
          </a:r>
          <a:r>
            <a:rPr lang="cs-CZ" sz="2000" b="0" kern="1200" dirty="0" err="1"/>
            <a:t>Acceptable</a:t>
          </a:r>
          <a:r>
            <a:rPr lang="cs-CZ" sz="2000" b="0" kern="1200" dirty="0"/>
            <a:t>)</a:t>
          </a:r>
          <a:endParaRPr lang="en-US" sz="2000" b="0" kern="1200" dirty="0"/>
        </a:p>
      </dsp:txBody>
      <dsp:txXfrm>
        <a:off x="552070" y="2279727"/>
        <a:ext cx="7498420" cy="266380"/>
      </dsp:txXfrm>
    </dsp:sp>
    <dsp:sp modelId="{EE0C330C-A0C5-4664-8D77-21B40A1450A6}">
      <dsp:nvSpPr>
        <dsp:cNvPr id="0" name=""/>
        <dsp:cNvSpPr/>
      </dsp:nvSpPr>
      <dsp:spPr>
        <a:xfrm>
          <a:off x="0" y="3370517"/>
          <a:ext cx="10753200" cy="787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4568" tIns="208280" rIns="834568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600" kern="1200" dirty="0"/>
            <a:t>Cíle musí být stanoveny tak, aby bylo možno jich dosáhnout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600" kern="1200" dirty="0"/>
            <a:t>Osoby odpovědné za dosažení cíle musí mít k dispozici nástroje, kterými lze cíle dosáhnout</a:t>
          </a:r>
          <a:endParaRPr lang="en-US" sz="1600" kern="1200" dirty="0"/>
        </a:p>
      </dsp:txBody>
      <dsp:txXfrm>
        <a:off x="0" y="3370517"/>
        <a:ext cx="10753200" cy="787500"/>
      </dsp:txXfrm>
    </dsp:sp>
    <dsp:sp modelId="{0713CB41-EFEC-4AE0-8C87-B15BC9DEE79D}">
      <dsp:nvSpPr>
        <dsp:cNvPr id="0" name=""/>
        <dsp:cNvSpPr/>
      </dsp:nvSpPr>
      <dsp:spPr>
        <a:xfrm>
          <a:off x="537660" y="3222917"/>
          <a:ext cx="7527240" cy="29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512" tIns="0" rIns="28451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b="0" kern="1200" dirty="0"/>
            <a:t>Reálný (</a:t>
          </a:r>
          <a:r>
            <a:rPr lang="cs-CZ" sz="2000" b="0" kern="1200" dirty="0" err="1"/>
            <a:t>Realistic</a:t>
          </a:r>
          <a:r>
            <a:rPr lang="cs-CZ" sz="2000" b="0" kern="1200" dirty="0"/>
            <a:t>)</a:t>
          </a:r>
          <a:endParaRPr lang="en-US" sz="2000" b="0" kern="1200" dirty="0"/>
        </a:p>
      </dsp:txBody>
      <dsp:txXfrm>
        <a:off x="552070" y="3237327"/>
        <a:ext cx="7498420" cy="266380"/>
      </dsp:txXfrm>
    </dsp:sp>
    <dsp:sp modelId="{803FEB46-CEC6-40C3-921C-C05421408EF6}">
      <dsp:nvSpPr>
        <dsp:cNvPr id="0" name=""/>
        <dsp:cNvSpPr/>
      </dsp:nvSpPr>
      <dsp:spPr>
        <a:xfrm>
          <a:off x="0" y="4359617"/>
          <a:ext cx="10753200" cy="83493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4568" tIns="208280" rIns="834568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600" kern="1200" dirty="0"/>
            <a:t>Časově ohraničené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600" kern="1200" dirty="0"/>
            <a:t>Je stanoven termín plnění (např. do 2 let)</a:t>
          </a:r>
        </a:p>
      </dsp:txBody>
      <dsp:txXfrm>
        <a:off x="0" y="4359617"/>
        <a:ext cx="10753200" cy="834939"/>
      </dsp:txXfrm>
    </dsp:sp>
    <dsp:sp modelId="{3868D161-A8EF-4A65-88AB-9C876B2676BB}">
      <dsp:nvSpPr>
        <dsp:cNvPr id="0" name=""/>
        <dsp:cNvSpPr/>
      </dsp:nvSpPr>
      <dsp:spPr>
        <a:xfrm>
          <a:off x="537660" y="4212017"/>
          <a:ext cx="7527240" cy="29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512" tIns="0" rIns="28451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b="0" kern="1200" dirty="0"/>
            <a:t>Termínovaný (</a:t>
          </a:r>
          <a:r>
            <a:rPr lang="cs-CZ" sz="2000" b="0" kern="1200" dirty="0" err="1"/>
            <a:t>Timed</a:t>
          </a:r>
          <a:r>
            <a:rPr lang="cs-CZ" sz="2000" b="0" kern="1200" dirty="0"/>
            <a:t>)</a:t>
          </a:r>
          <a:endParaRPr lang="en-US" sz="2000" b="0" kern="1200" dirty="0"/>
        </a:p>
      </dsp:txBody>
      <dsp:txXfrm>
        <a:off x="552070" y="4226427"/>
        <a:ext cx="7498420" cy="2663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3414E8-295D-409C-BF14-789B5C066AE5}">
      <dsp:nvSpPr>
        <dsp:cNvPr id="0" name=""/>
        <dsp:cNvSpPr/>
      </dsp:nvSpPr>
      <dsp:spPr>
        <a:xfrm>
          <a:off x="2909896" y="1426976"/>
          <a:ext cx="138103" cy="605023"/>
        </a:xfrm>
        <a:custGeom>
          <a:avLst/>
          <a:gdLst/>
          <a:ahLst/>
          <a:cxnLst/>
          <a:rect l="0" t="0" r="0" b="0"/>
          <a:pathLst>
            <a:path>
              <a:moveTo>
                <a:pt x="138103" y="0"/>
              </a:moveTo>
              <a:lnTo>
                <a:pt x="138103" y="605023"/>
              </a:lnTo>
              <a:lnTo>
                <a:pt x="0" y="60502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D4F0D2-47E6-4480-9ABC-339C91E64FEC}">
      <dsp:nvSpPr>
        <dsp:cNvPr id="0" name=""/>
        <dsp:cNvSpPr/>
      </dsp:nvSpPr>
      <dsp:spPr>
        <a:xfrm>
          <a:off x="3048000" y="1426976"/>
          <a:ext cx="2387212" cy="12100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71943"/>
              </a:lnTo>
              <a:lnTo>
                <a:pt x="2387212" y="1071943"/>
              </a:lnTo>
              <a:lnTo>
                <a:pt x="2387212" y="121004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FCE400-2F77-4642-B148-044F68BD785D}">
      <dsp:nvSpPr>
        <dsp:cNvPr id="0" name=""/>
        <dsp:cNvSpPr/>
      </dsp:nvSpPr>
      <dsp:spPr>
        <a:xfrm>
          <a:off x="3048000" y="1426976"/>
          <a:ext cx="795737" cy="12100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71943"/>
              </a:lnTo>
              <a:lnTo>
                <a:pt x="795737" y="1071943"/>
              </a:lnTo>
              <a:lnTo>
                <a:pt x="795737" y="121004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51A5CA-741C-4D41-9272-C02EC114EEAC}">
      <dsp:nvSpPr>
        <dsp:cNvPr id="0" name=""/>
        <dsp:cNvSpPr/>
      </dsp:nvSpPr>
      <dsp:spPr>
        <a:xfrm>
          <a:off x="2252262" y="1426976"/>
          <a:ext cx="795737" cy="1210047"/>
        </a:xfrm>
        <a:custGeom>
          <a:avLst/>
          <a:gdLst/>
          <a:ahLst/>
          <a:cxnLst/>
          <a:rect l="0" t="0" r="0" b="0"/>
          <a:pathLst>
            <a:path>
              <a:moveTo>
                <a:pt x="795737" y="0"/>
              </a:moveTo>
              <a:lnTo>
                <a:pt x="795737" y="1071943"/>
              </a:lnTo>
              <a:lnTo>
                <a:pt x="0" y="1071943"/>
              </a:lnTo>
              <a:lnTo>
                <a:pt x="0" y="121004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F6F5D7-45A7-407B-ACE9-AC7D5DD3A5C4}">
      <dsp:nvSpPr>
        <dsp:cNvPr id="0" name=""/>
        <dsp:cNvSpPr/>
      </dsp:nvSpPr>
      <dsp:spPr>
        <a:xfrm>
          <a:off x="660787" y="1426976"/>
          <a:ext cx="2387212" cy="1210047"/>
        </a:xfrm>
        <a:custGeom>
          <a:avLst/>
          <a:gdLst/>
          <a:ahLst/>
          <a:cxnLst/>
          <a:rect l="0" t="0" r="0" b="0"/>
          <a:pathLst>
            <a:path>
              <a:moveTo>
                <a:pt x="2387212" y="0"/>
              </a:moveTo>
              <a:lnTo>
                <a:pt x="2387212" y="1071943"/>
              </a:lnTo>
              <a:lnTo>
                <a:pt x="0" y="1071943"/>
              </a:lnTo>
              <a:lnTo>
                <a:pt x="0" y="121004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9274D1-910F-4846-A1A3-7B2265B7EA6A}">
      <dsp:nvSpPr>
        <dsp:cNvPr id="0" name=""/>
        <dsp:cNvSpPr/>
      </dsp:nvSpPr>
      <dsp:spPr>
        <a:xfrm>
          <a:off x="2390365" y="769342"/>
          <a:ext cx="1315268" cy="6576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 dirty="0"/>
            <a:t>Vedení</a:t>
          </a:r>
        </a:p>
      </dsp:txBody>
      <dsp:txXfrm>
        <a:off x="2390365" y="769342"/>
        <a:ext cx="1315268" cy="657634"/>
      </dsp:txXfrm>
    </dsp:sp>
    <dsp:sp modelId="{230057B4-D750-4E8E-9BF8-B886B6402C58}">
      <dsp:nvSpPr>
        <dsp:cNvPr id="0" name=""/>
        <dsp:cNvSpPr/>
      </dsp:nvSpPr>
      <dsp:spPr>
        <a:xfrm>
          <a:off x="3153" y="2637023"/>
          <a:ext cx="1315268" cy="6576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 dirty="0"/>
            <a:t>zásobování</a:t>
          </a:r>
        </a:p>
      </dsp:txBody>
      <dsp:txXfrm>
        <a:off x="3153" y="2637023"/>
        <a:ext cx="1315268" cy="657634"/>
      </dsp:txXfrm>
    </dsp:sp>
    <dsp:sp modelId="{45FA2DAE-761D-4225-BAA3-B8749F731BC0}">
      <dsp:nvSpPr>
        <dsp:cNvPr id="0" name=""/>
        <dsp:cNvSpPr/>
      </dsp:nvSpPr>
      <dsp:spPr>
        <a:xfrm>
          <a:off x="1594628" y="2637023"/>
          <a:ext cx="1315268" cy="6576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 dirty="0"/>
            <a:t>výroba</a:t>
          </a:r>
        </a:p>
      </dsp:txBody>
      <dsp:txXfrm>
        <a:off x="1594628" y="2637023"/>
        <a:ext cx="1315268" cy="657634"/>
      </dsp:txXfrm>
    </dsp:sp>
    <dsp:sp modelId="{85A9D61F-A3C0-460F-A318-A45F1B9ACD19}">
      <dsp:nvSpPr>
        <dsp:cNvPr id="0" name=""/>
        <dsp:cNvSpPr/>
      </dsp:nvSpPr>
      <dsp:spPr>
        <a:xfrm>
          <a:off x="3186103" y="2637023"/>
          <a:ext cx="1315268" cy="6576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 dirty="0"/>
            <a:t>odbyt</a:t>
          </a:r>
        </a:p>
      </dsp:txBody>
      <dsp:txXfrm>
        <a:off x="3186103" y="2637023"/>
        <a:ext cx="1315268" cy="657634"/>
      </dsp:txXfrm>
    </dsp:sp>
    <dsp:sp modelId="{EBB573C3-D891-4B94-926A-B119FDEF815E}">
      <dsp:nvSpPr>
        <dsp:cNvPr id="0" name=""/>
        <dsp:cNvSpPr/>
      </dsp:nvSpPr>
      <dsp:spPr>
        <a:xfrm>
          <a:off x="4777578" y="2637023"/>
          <a:ext cx="1315268" cy="6576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 dirty="0"/>
            <a:t>ekonomika</a:t>
          </a:r>
        </a:p>
      </dsp:txBody>
      <dsp:txXfrm>
        <a:off x="4777578" y="2637023"/>
        <a:ext cx="1315268" cy="657634"/>
      </dsp:txXfrm>
    </dsp:sp>
    <dsp:sp modelId="{2B8AC069-40AB-49E6-839A-F1C9C3852771}">
      <dsp:nvSpPr>
        <dsp:cNvPr id="0" name=""/>
        <dsp:cNvSpPr/>
      </dsp:nvSpPr>
      <dsp:spPr>
        <a:xfrm>
          <a:off x="1594628" y="1703182"/>
          <a:ext cx="1315268" cy="6576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 dirty="0"/>
            <a:t>sekretariát</a:t>
          </a:r>
        </a:p>
      </dsp:txBody>
      <dsp:txXfrm>
        <a:off x="1594628" y="1703182"/>
        <a:ext cx="1315268" cy="6576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59B3A0-71E3-43C4-BD5C-F9224EC5CC76}">
      <dsp:nvSpPr>
        <dsp:cNvPr id="0" name=""/>
        <dsp:cNvSpPr/>
      </dsp:nvSpPr>
      <dsp:spPr>
        <a:xfrm>
          <a:off x="3881418" y="1472331"/>
          <a:ext cx="182500" cy="22873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7339"/>
              </a:lnTo>
              <a:lnTo>
                <a:pt x="182500" y="228733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F6BE0B-0013-4ECE-AD4D-4974CA89FE95}">
      <dsp:nvSpPr>
        <dsp:cNvPr id="0" name=""/>
        <dsp:cNvSpPr/>
      </dsp:nvSpPr>
      <dsp:spPr>
        <a:xfrm>
          <a:off x="3881418" y="1472331"/>
          <a:ext cx="182500" cy="14235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23503"/>
              </a:lnTo>
              <a:lnTo>
                <a:pt x="182500" y="142350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B0C96B-465A-456E-B582-3E2942F9B015}">
      <dsp:nvSpPr>
        <dsp:cNvPr id="0" name=""/>
        <dsp:cNvSpPr/>
      </dsp:nvSpPr>
      <dsp:spPr>
        <a:xfrm>
          <a:off x="3881418" y="1472331"/>
          <a:ext cx="182500" cy="5596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9668"/>
              </a:lnTo>
              <a:lnTo>
                <a:pt x="182500" y="55966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85FF8C-6F0E-4612-B48A-50BA5FE7C4B9}">
      <dsp:nvSpPr>
        <dsp:cNvPr id="0" name=""/>
        <dsp:cNvSpPr/>
      </dsp:nvSpPr>
      <dsp:spPr>
        <a:xfrm>
          <a:off x="2895916" y="608496"/>
          <a:ext cx="1472170" cy="2555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7750"/>
              </a:lnTo>
              <a:lnTo>
                <a:pt x="1472170" y="127750"/>
              </a:lnTo>
              <a:lnTo>
                <a:pt x="1472170" y="25550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66A755-A516-47C3-AE6A-C73375942DA7}">
      <dsp:nvSpPr>
        <dsp:cNvPr id="0" name=""/>
        <dsp:cNvSpPr/>
      </dsp:nvSpPr>
      <dsp:spPr>
        <a:xfrm>
          <a:off x="2850196" y="608496"/>
          <a:ext cx="91440" cy="25550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550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E240B2-079C-4262-9108-DD4909508849}">
      <dsp:nvSpPr>
        <dsp:cNvPr id="0" name=""/>
        <dsp:cNvSpPr/>
      </dsp:nvSpPr>
      <dsp:spPr>
        <a:xfrm>
          <a:off x="937077" y="1472331"/>
          <a:ext cx="182500" cy="22873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7339"/>
              </a:lnTo>
              <a:lnTo>
                <a:pt x="182500" y="228733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899AD7-F02E-43C0-9C83-E180206E1698}">
      <dsp:nvSpPr>
        <dsp:cNvPr id="0" name=""/>
        <dsp:cNvSpPr/>
      </dsp:nvSpPr>
      <dsp:spPr>
        <a:xfrm>
          <a:off x="937077" y="1472331"/>
          <a:ext cx="182500" cy="14235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23503"/>
              </a:lnTo>
              <a:lnTo>
                <a:pt x="182500" y="142350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B60EAA-E681-4BCF-9EF4-13E87E143808}">
      <dsp:nvSpPr>
        <dsp:cNvPr id="0" name=""/>
        <dsp:cNvSpPr/>
      </dsp:nvSpPr>
      <dsp:spPr>
        <a:xfrm>
          <a:off x="937077" y="1472331"/>
          <a:ext cx="182500" cy="5596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9668"/>
              </a:lnTo>
              <a:lnTo>
                <a:pt x="182500" y="55966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E43B3E-19E8-4852-9B36-B3DF43D15403}">
      <dsp:nvSpPr>
        <dsp:cNvPr id="0" name=""/>
        <dsp:cNvSpPr/>
      </dsp:nvSpPr>
      <dsp:spPr>
        <a:xfrm>
          <a:off x="1423745" y="608496"/>
          <a:ext cx="1472170" cy="255500"/>
        </a:xfrm>
        <a:custGeom>
          <a:avLst/>
          <a:gdLst/>
          <a:ahLst/>
          <a:cxnLst/>
          <a:rect l="0" t="0" r="0" b="0"/>
          <a:pathLst>
            <a:path>
              <a:moveTo>
                <a:pt x="1472170" y="0"/>
              </a:moveTo>
              <a:lnTo>
                <a:pt x="1472170" y="127750"/>
              </a:lnTo>
              <a:lnTo>
                <a:pt x="0" y="127750"/>
              </a:lnTo>
              <a:lnTo>
                <a:pt x="0" y="25550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FC7B48-FAD0-46AA-A0CC-3A052844D320}">
      <dsp:nvSpPr>
        <dsp:cNvPr id="0" name=""/>
        <dsp:cNvSpPr/>
      </dsp:nvSpPr>
      <dsp:spPr>
        <a:xfrm>
          <a:off x="2287581" y="161"/>
          <a:ext cx="1216669" cy="6083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kern="1200" dirty="0"/>
            <a:t>vedení</a:t>
          </a:r>
        </a:p>
      </dsp:txBody>
      <dsp:txXfrm>
        <a:off x="2287581" y="161"/>
        <a:ext cx="1216669" cy="608334"/>
      </dsp:txXfrm>
    </dsp:sp>
    <dsp:sp modelId="{20876223-DA50-4A93-9EFA-012E63A8345C}">
      <dsp:nvSpPr>
        <dsp:cNvPr id="0" name=""/>
        <dsp:cNvSpPr/>
      </dsp:nvSpPr>
      <dsp:spPr>
        <a:xfrm>
          <a:off x="815410" y="863996"/>
          <a:ext cx="1216669" cy="6083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kern="1200" dirty="0"/>
            <a:t>Divize 1</a:t>
          </a:r>
        </a:p>
      </dsp:txBody>
      <dsp:txXfrm>
        <a:off x="815410" y="863996"/>
        <a:ext cx="1216669" cy="608334"/>
      </dsp:txXfrm>
    </dsp:sp>
    <dsp:sp modelId="{2D9A63F5-4F74-48CC-A69B-C26FAE95F288}">
      <dsp:nvSpPr>
        <dsp:cNvPr id="0" name=""/>
        <dsp:cNvSpPr/>
      </dsp:nvSpPr>
      <dsp:spPr>
        <a:xfrm>
          <a:off x="1119578" y="1727832"/>
          <a:ext cx="1216669" cy="6083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kern="1200" dirty="0"/>
            <a:t>Zásobování</a:t>
          </a:r>
        </a:p>
      </dsp:txBody>
      <dsp:txXfrm>
        <a:off x="1119578" y="1727832"/>
        <a:ext cx="1216669" cy="608334"/>
      </dsp:txXfrm>
    </dsp:sp>
    <dsp:sp modelId="{34BE0288-72E6-48DD-B9A7-BFAACA0540AD}">
      <dsp:nvSpPr>
        <dsp:cNvPr id="0" name=""/>
        <dsp:cNvSpPr/>
      </dsp:nvSpPr>
      <dsp:spPr>
        <a:xfrm>
          <a:off x="1119578" y="2591668"/>
          <a:ext cx="1216669" cy="6083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kern="1200" dirty="0"/>
            <a:t>Výroba </a:t>
          </a:r>
        </a:p>
      </dsp:txBody>
      <dsp:txXfrm>
        <a:off x="1119578" y="2591668"/>
        <a:ext cx="1216669" cy="608334"/>
      </dsp:txXfrm>
    </dsp:sp>
    <dsp:sp modelId="{5AB787B6-BCDC-48EF-B1BF-EE505CED96B3}">
      <dsp:nvSpPr>
        <dsp:cNvPr id="0" name=""/>
        <dsp:cNvSpPr/>
      </dsp:nvSpPr>
      <dsp:spPr>
        <a:xfrm>
          <a:off x="1119578" y="3455503"/>
          <a:ext cx="1216669" cy="6083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kern="1200" dirty="0"/>
            <a:t>Odbyt</a:t>
          </a:r>
        </a:p>
      </dsp:txBody>
      <dsp:txXfrm>
        <a:off x="1119578" y="3455503"/>
        <a:ext cx="1216669" cy="608334"/>
      </dsp:txXfrm>
    </dsp:sp>
    <dsp:sp modelId="{3B91323C-6605-4CBD-B5F4-681197173A5F}">
      <dsp:nvSpPr>
        <dsp:cNvPr id="0" name=""/>
        <dsp:cNvSpPr/>
      </dsp:nvSpPr>
      <dsp:spPr>
        <a:xfrm>
          <a:off x="2287581" y="863996"/>
          <a:ext cx="1216669" cy="6083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kern="1200" dirty="0"/>
            <a:t>Centrální oddělení</a:t>
          </a:r>
        </a:p>
      </dsp:txBody>
      <dsp:txXfrm>
        <a:off x="2287581" y="863996"/>
        <a:ext cx="1216669" cy="608334"/>
      </dsp:txXfrm>
    </dsp:sp>
    <dsp:sp modelId="{DCB9710F-22E5-4B99-A345-640FA4194E8F}">
      <dsp:nvSpPr>
        <dsp:cNvPr id="0" name=""/>
        <dsp:cNvSpPr/>
      </dsp:nvSpPr>
      <dsp:spPr>
        <a:xfrm>
          <a:off x="3759751" y="863996"/>
          <a:ext cx="1216669" cy="6083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kern="1200" dirty="0"/>
            <a:t>Divize 2</a:t>
          </a:r>
        </a:p>
      </dsp:txBody>
      <dsp:txXfrm>
        <a:off x="3759751" y="863996"/>
        <a:ext cx="1216669" cy="608334"/>
      </dsp:txXfrm>
    </dsp:sp>
    <dsp:sp modelId="{539053DB-88C1-4032-8D6F-69A65E8A83A9}">
      <dsp:nvSpPr>
        <dsp:cNvPr id="0" name=""/>
        <dsp:cNvSpPr/>
      </dsp:nvSpPr>
      <dsp:spPr>
        <a:xfrm>
          <a:off x="4063919" y="1727832"/>
          <a:ext cx="1216669" cy="6083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kern="1200" dirty="0"/>
            <a:t>Zásobování</a:t>
          </a:r>
        </a:p>
      </dsp:txBody>
      <dsp:txXfrm>
        <a:off x="4063919" y="1727832"/>
        <a:ext cx="1216669" cy="608334"/>
      </dsp:txXfrm>
    </dsp:sp>
    <dsp:sp modelId="{E1ADF1D0-BCF9-452B-A1A2-48788012372C}">
      <dsp:nvSpPr>
        <dsp:cNvPr id="0" name=""/>
        <dsp:cNvSpPr/>
      </dsp:nvSpPr>
      <dsp:spPr>
        <a:xfrm>
          <a:off x="4063919" y="2591668"/>
          <a:ext cx="1216669" cy="6083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kern="1200" dirty="0"/>
            <a:t>Výroba</a:t>
          </a:r>
        </a:p>
      </dsp:txBody>
      <dsp:txXfrm>
        <a:off x="4063919" y="2591668"/>
        <a:ext cx="1216669" cy="608334"/>
      </dsp:txXfrm>
    </dsp:sp>
    <dsp:sp modelId="{22FD1226-8DA7-4884-BAB1-EF3FF09DE91B}">
      <dsp:nvSpPr>
        <dsp:cNvPr id="0" name=""/>
        <dsp:cNvSpPr/>
      </dsp:nvSpPr>
      <dsp:spPr>
        <a:xfrm>
          <a:off x="4063919" y="3455503"/>
          <a:ext cx="1216669" cy="6083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kern="1200" dirty="0"/>
            <a:t>Odbyt</a:t>
          </a:r>
        </a:p>
      </dsp:txBody>
      <dsp:txXfrm>
        <a:off x="4063919" y="3455503"/>
        <a:ext cx="1216669" cy="6083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 dirty="0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 dirty="0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 dirty="0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 dirty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 dirty="0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 dirty="0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Zápatí prezentace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D911E5E-6197-7848-99A5-8C8627D11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8">
            <a:extLst>
              <a:ext uri="{FF2B5EF4-FFF2-40B4-BE49-F238E27FC236}">
                <a16:creationId xmlns:a16="http://schemas.microsoft.com/office/drawing/2014/main" id="{96504829-97A8-0C4A-80EE-4326F3B884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E49E2218-4CCF-BC44-930E-B31D9BFD8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Zápatí prezentace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AB34EDCF-2F50-6D46-80EF-64A38D0130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007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Zápatí prezentace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A3528B9-C12B-BC4F-AF93-D9895556FA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007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Zápatí prezentace</a:t>
            </a:r>
          </a:p>
        </p:txBody>
      </p:sp>
      <p:pic>
        <p:nvPicPr>
          <p:cNvPr id="11" name="Obrázek 8">
            <a:extLst>
              <a:ext uri="{FF2B5EF4-FFF2-40B4-BE49-F238E27FC236}">
                <a16:creationId xmlns:a16="http://schemas.microsoft.com/office/drawing/2014/main" id="{F90D2AF3-9D7F-614C-BFDA-1610205D10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007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2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FSS slide">
    <p:bg>
      <p:bgPr>
        <a:solidFill>
          <a:srgbClr val="007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872" y="2021800"/>
            <a:ext cx="4106254" cy="28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1422400" y="304800"/>
            <a:ext cx="10363200" cy="54864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14224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673600" y="63246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92456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A6E22A-1CB1-4BC6-B952-FC01154A200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178318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Nadpis a diagram nebo organizační sché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jekt SmartArt 2"/>
          <p:cNvSpPr>
            <a:spLocks noGrp="1"/>
          </p:cNvSpPr>
          <p:nvPr>
            <p:ph type="dgm" idx="1"/>
          </p:nvPr>
        </p:nvSpPr>
        <p:spPr>
          <a:xfrm>
            <a:off x="609600" y="1600201"/>
            <a:ext cx="10972800" cy="4530725"/>
          </a:xfrm>
        </p:spPr>
        <p:txBody>
          <a:bodyPr rtlCol="0">
            <a:normAutofit/>
          </a:bodyPr>
          <a:lstStyle/>
          <a:p>
            <a:pPr lvl="0"/>
            <a:endParaRPr lang="cs-CZ" noProof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B0849B71-0E62-4A01-A28D-2EC0FAEE4931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86410921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 dirty="0"/>
              <a:t>Zápatí prezentace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7" name="Obrázek 8">
            <a:extLst>
              <a:ext uri="{FF2B5EF4-FFF2-40B4-BE49-F238E27FC236}">
                <a16:creationId xmlns:a16="http://schemas.microsoft.com/office/drawing/2014/main" id="{076177D2-E0A9-DB4F-9BE6-71A1D66CEE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 dirty="0"/>
              <a:t>Zápatí prezentace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D12A9152-FA59-9745-A59D-D50FB6F18C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398DFDC9-AC84-AB44-B9E6-08C20AB269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CF56576F-AF41-3849-BD6B-FA3394CC1B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Zápatí prezentace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B0B77763-CB1F-AC44-ACDB-7C064A26D2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8">
            <a:extLst>
              <a:ext uri="{FF2B5EF4-FFF2-40B4-BE49-F238E27FC236}">
                <a16:creationId xmlns:a16="http://schemas.microsoft.com/office/drawing/2014/main" id="{BCD4E5D6-29D8-8A49-B4AC-98EC5D460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30859298-EE15-7744-AB43-3DB4F7409D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B46E247F-6353-7D48-AB74-30C474494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Zápatí prezentace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  <p:sldLayoutId id="2147483700" r:id="rId19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1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esla.com/cs_cz/impact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.emf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.emf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/>
          <a:srcRect l="5452" t="-451" r="8568" b="451"/>
          <a:stretch/>
        </p:blipFill>
        <p:spPr>
          <a:xfrm>
            <a:off x="3890865" y="0"/>
            <a:ext cx="8301135" cy="6858000"/>
          </a:xfrm>
          <a:prstGeom prst="rect">
            <a:avLst/>
          </a:prstGeom>
        </p:spPr>
      </p:pic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noProof="0" smtClean="0"/>
              <a:pPr>
                <a:spcAft>
                  <a:spcPts val="600"/>
                </a:spcAft>
              </a:pPr>
              <a:t>1</a:t>
            </a:fld>
            <a:endParaRPr lang="cs-CZ" altLang="cs-CZ" noProof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1" y="2155808"/>
            <a:ext cx="8476558" cy="1171580"/>
          </a:xfrm>
        </p:spPr>
        <p:txBody>
          <a:bodyPr anchor="t">
            <a:normAutofit/>
          </a:bodyPr>
          <a:lstStyle/>
          <a:p>
            <a:r>
              <a:rPr lang="cs-CZ" sz="4000" dirty="0"/>
              <a:t>Strategické řízení a </a:t>
            </a:r>
            <a:br>
              <a:rPr lang="cs-CZ" sz="4000" dirty="0"/>
            </a:br>
            <a:r>
              <a:rPr lang="cs-CZ" sz="4000" dirty="0"/>
              <a:t>strategické řízení lidských zdrojů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3"/>
            <a:ext cx="3492363" cy="679716"/>
          </a:xfrm>
        </p:spPr>
        <p:txBody>
          <a:bodyPr anchor="t">
            <a:noAutofit/>
          </a:bodyPr>
          <a:lstStyle/>
          <a:p>
            <a:pPr>
              <a:lnSpc>
                <a:spcPct val="104000"/>
              </a:lnSpc>
              <a:spcAft>
                <a:spcPts val="600"/>
              </a:spcAft>
            </a:pPr>
            <a:r>
              <a:rPr lang="cs-CZ" sz="2200" dirty="0"/>
              <a:t>Řízení, strategické řízení, mise, vize, cíle, strategické řízení LZ a jeho místo v organizaci, </a:t>
            </a:r>
            <a:r>
              <a:rPr lang="cs-CZ" sz="2200" dirty="0" err="1"/>
              <a:t>Balanced</a:t>
            </a:r>
            <a:r>
              <a:rPr lang="cs-CZ" sz="2200" dirty="0"/>
              <a:t> </a:t>
            </a:r>
            <a:r>
              <a:rPr lang="cs-CZ" sz="2200" dirty="0" err="1"/>
              <a:t>Scorecard</a:t>
            </a:r>
            <a:endParaRPr lang="cs-CZ" sz="2200" dirty="0"/>
          </a:p>
        </p:txBody>
      </p:sp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VPLn4423/VPLn8802 Personální analýza a plánování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9875" y="0"/>
            <a:ext cx="6753225" cy="2981325"/>
          </a:xfrm>
          <a:prstGeom prst="rect">
            <a:avLst/>
          </a:prstGeom>
        </p:spPr>
      </p:pic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78700"/>
            <a:ext cx="10753200" cy="451576"/>
          </a:xfrm>
        </p:spPr>
        <p:txBody>
          <a:bodyPr/>
          <a:lstStyle/>
          <a:p>
            <a:pPr eaLnBrk="1" hangingPunct="1"/>
            <a:r>
              <a:rPr lang="cs-CZ" altLang="cs-CZ" b="1" dirty="0"/>
              <a:t>Řízení dle úrovně řízení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245800" y="1417639"/>
            <a:ext cx="11391900" cy="5033961"/>
          </a:xfrm>
        </p:spPr>
        <p:txBody>
          <a:bodyPr rtlCol="0">
            <a:noAutofit/>
          </a:bodyPr>
          <a:lstStyle/>
          <a:p>
            <a:pPr marL="342900" indent="-342900" fontAlgn="auto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000" b="1" dirty="0"/>
              <a:t>Strategické řízení </a:t>
            </a:r>
          </a:p>
          <a:p>
            <a:pPr marL="342900" indent="-342900" fontAlgn="auto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000" b="1" dirty="0"/>
              <a:t>Taktické řízení</a:t>
            </a:r>
          </a:p>
          <a:p>
            <a:pPr marL="342900" indent="-342900" fontAlgn="auto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000" b="1" dirty="0"/>
              <a:t>Operativní řízení</a:t>
            </a:r>
          </a:p>
          <a:p>
            <a:pPr marL="0" indent="0" fontAlgn="auto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endParaRPr lang="cs-CZ" altLang="cs-CZ" sz="2000" dirty="0"/>
          </a:p>
          <a:p>
            <a:pPr marL="0" indent="0" fontAlgn="auto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endParaRPr lang="cs-CZ" altLang="cs-CZ" sz="2000" dirty="0"/>
          </a:p>
          <a:p>
            <a:pPr marL="72000" indent="0" fontAlgn="auto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endParaRPr lang="cs-CZ" altLang="cs-CZ" sz="2000" dirty="0"/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1996367"/>
              </p:ext>
            </p:extLst>
          </p:nvPr>
        </p:nvGraphicFramePr>
        <p:xfrm>
          <a:off x="29900" y="3268662"/>
          <a:ext cx="12073200" cy="36689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8600">
                  <a:extLst>
                    <a:ext uri="{9D8B030D-6E8A-4147-A177-3AD203B41FA5}">
                      <a16:colId xmlns:a16="http://schemas.microsoft.com/office/drawing/2014/main" val="1149051283"/>
                    </a:ext>
                  </a:extLst>
                </a:gridCol>
                <a:gridCol w="6324600">
                  <a:extLst>
                    <a:ext uri="{9D8B030D-6E8A-4147-A177-3AD203B41FA5}">
                      <a16:colId xmlns:a16="http://schemas.microsoft.com/office/drawing/2014/main" val="4200394642"/>
                    </a:ext>
                  </a:extLst>
                </a:gridCol>
              </a:tblGrid>
              <a:tr h="347445">
                <a:tc>
                  <a:txBody>
                    <a:bodyPr/>
                    <a:lstStyle/>
                    <a:p>
                      <a:r>
                        <a:rPr lang="cs-CZ" dirty="0"/>
                        <a:t>Strategické řízení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Taktické</a:t>
                      </a:r>
                      <a:r>
                        <a:rPr lang="cs-CZ" baseline="0" dirty="0"/>
                        <a:t> a operativní řízení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1388125"/>
                  </a:ext>
                </a:extLst>
              </a:tr>
              <a:tr h="347445">
                <a:tc>
                  <a:txBody>
                    <a:bodyPr/>
                    <a:lstStyle/>
                    <a:p>
                      <a:r>
                        <a:rPr lang="cs-CZ" dirty="0"/>
                        <a:t>Určování</a:t>
                      </a:r>
                      <a:r>
                        <a:rPr lang="cs-CZ" baseline="0" dirty="0"/>
                        <a:t> nových cílů a strategií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Stanovení</a:t>
                      </a:r>
                      <a:r>
                        <a:rPr lang="cs-CZ" baseline="0" dirty="0"/>
                        <a:t> cílů, které jsou odvozeny od cílů vyšší úrovně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179301"/>
                  </a:ext>
                </a:extLst>
              </a:tr>
              <a:tr h="608029">
                <a:tc>
                  <a:txBody>
                    <a:bodyPr/>
                    <a:lstStyle/>
                    <a:p>
                      <a:r>
                        <a:rPr lang="cs-CZ" dirty="0"/>
                        <a:t>Cíle mají celopodnikový význam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Cíle jsou stanoveny formou subcílů</a:t>
                      </a:r>
                      <a:r>
                        <a:rPr lang="cs-CZ" baseline="0" dirty="0"/>
                        <a:t> a přiřazeny konkrétním funkčním jednotkám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6929243"/>
                  </a:ext>
                </a:extLst>
              </a:tr>
              <a:tr h="456016">
                <a:tc>
                  <a:txBody>
                    <a:bodyPr/>
                    <a:lstStyle/>
                    <a:p>
                      <a:r>
                        <a:rPr lang="cs-CZ" dirty="0"/>
                        <a:t>Jedná se o řízení a plánování v delším časovém horizontu (dle</a:t>
                      </a:r>
                      <a:r>
                        <a:rPr lang="cs-CZ" baseline="0" dirty="0"/>
                        <a:t> odvětví, 2 a více let)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Časový</a:t>
                      </a:r>
                      <a:r>
                        <a:rPr lang="cs-CZ" baseline="0" dirty="0"/>
                        <a:t> horizont je krátký (rok, měsíc, kvartál). Taktické (měsíce až 2 roky), operativní (týdny až 1 rok)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4876120"/>
                  </a:ext>
                </a:extLst>
              </a:tr>
              <a:tr h="347445">
                <a:tc>
                  <a:txBody>
                    <a:bodyPr/>
                    <a:lstStyle/>
                    <a:p>
                      <a:r>
                        <a:rPr lang="cs-CZ" dirty="0"/>
                        <a:t>Je</a:t>
                      </a:r>
                      <a:r>
                        <a:rPr lang="cs-CZ" baseline="0" dirty="0"/>
                        <a:t> v rukou vrcholového vedení podniku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Nositelem</a:t>
                      </a:r>
                      <a:r>
                        <a:rPr lang="cs-CZ" baseline="0" dirty="0"/>
                        <a:t> je střední a liniový management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6587638"/>
                  </a:ext>
                </a:extLst>
              </a:tr>
              <a:tr h="608029">
                <a:tc>
                  <a:txBody>
                    <a:bodyPr/>
                    <a:lstStyle/>
                    <a:p>
                      <a:r>
                        <a:rPr lang="cs-CZ" dirty="0"/>
                        <a:t>Výsledky dosažení cílů je</a:t>
                      </a:r>
                      <a:r>
                        <a:rPr lang="cs-CZ" baseline="0" dirty="0"/>
                        <a:t> možné hodnotit až s delším časovým odstupem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Výsledky jsou hodnoceny</a:t>
                      </a:r>
                      <a:r>
                        <a:rPr lang="cs-CZ" baseline="0" dirty="0"/>
                        <a:t> </a:t>
                      </a:r>
                      <a:r>
                        <a:rPr lang="cs-CZ" dirty="0"/>
                        <a:t>bezprostředně po dosažení/nedosažení</a:t>
                      </a:r>
                      <a:r>
                        <a:rPr lang="cs-CZ" baseline="0" dirty="0"/>
                        <a:t> cílů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8059247"/>
                  </a:ext>
                </a:extLst>
              </a:tr>
              <a:tr h="651452">
                <a:tc>
                  <a:txBody>
                    <a:bodyPr/>
                    <a:lstStyle/>
                    <a:p>
                      <a:r>
                        <a:rPr lang="cs-CZ" dirty="0"/>
                        <a:t>Řešené</a:t>
                      </a:r>
                      <a:r>
                        <a:rPr lang="cs-CZ" baseline="0" dirty="0"/>
                        <a:t> problémy a rozhodnutí jsou unikátní. Vedoucí pracovníci musí být kreativní.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Řešené</a:t>
                      </a:r>
                      <a:r>
                        <a:rPr lang="cs-CZ" baseline="0" dirty="0"/>
                        <a:t> problémy jsou spíše rutinní, jsou užívány standartní přístupy.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524265"/>
                  </a:ext>
                </a:extLst>
              </a:tr>
            </a:tbl>
          </a:graphicData>
        </a:graphic>
      </p:graphicFrame>
      <p:sp>
        <p:nvSpPr>
          <p:cNvPr id="4" name="TextovéPole 3"/>
          <p:cNvSpPr txBox="1"/>
          <p:nvPr/>
        </p:nvSpPr>
        <p:spPr>
          <a:xfrm>
            <a:off x="5349875" y="2930108"/>
            <a:ext cx="317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600" dirty="0">
                <a:latin typeface="+mn-lt"/>
              </a:rPr>
              <a:t>Zdroj: Hanzelková a kol. (2017)</a:t>
            </a:r>
          </a:p>
        </p:txBody>
      </p:sp>
    </p:spTree>
    <p:extLst>
      <p:ext uri="{BB962C8B-B14F-4D97-AF65-F5344CB8AC3E}">
        <p14:creationId xmlns:p14="http://schemas.microsoft.com/office/powerpoint/2010/main" val="2016644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11162" y="295276"/>
            <a:ext cx="11488737" cy="892175"/>
          </a:xfrm>
        </p:spPr>
        <p:txBody>
          <a:bodyPr/>
          <a:lstStyle/>
          <a:p>
            <a:pPr eaLnBrk="1" hangingPunct="1"/>
            <a:r>
              <a:rPr lang="cs-CZ" altLang="cs-CZ" b="1" dirty="0"/>
              <a:t>Co je strategické řízení?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354012" y="1187451"/>
            <a:ext cx="11634787" cy="5518149"/>
          </a:xfrm>
        </p:spPr>
        <p:txBody>
          <a:bodyPr rtlCol="0">
            <a:normAutofit fontScale="92500"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sz="2200" b="1" dirty="0"/>
              <a:t>Strategické řízení </a:t>
            </a:r>
            <a:r>
              <a:rPr lang="cs-CZ" altLang="cs-CZ" sz="2200" dirty="0"/>
              <a:t>zahrnuje aktivity zaměřené na udržení dlouhodobého souladu mezi posláním firmy, její vizí (dlouhodobými cíli) a disponibilními zdroji a rovněž mezi firmou a prostředím, ve kterém firma existuje (Hanzelková a kol., 2017)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cs-CZ" altLang="cs-CZ" sz="2200" dirty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sz="2200" b="1" dirty="0"/>
              <a:t>Strategické řízení </a:t>
            </a:r>
            <a:r>
              <a:rPr lang="cs-CZ" altLang="cs-CZ" sz="2200" dirty="0"/>
              <a:t>je soubor instrukcí, rozhodnutí a činností, které jsou pro firmu nezbytné pro dosažení strategické konkurenční výhody a k zabezpečení nadprůměrných výnosů. (</a:t>
            </a:r>
            <a:r>
              <a:rPr lang="cs-CZ" altLang="cs-CZ" sz="2200" dirty="0" err="1"/>
              <a:t>Hitt</a:t>
            </a:r>
            <a:r>
              <a:rPr lang="cs-CZ" altLang="cs-CZ" sz="2200" dirty="0"/>
              <a:t> a kol., 2011)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cs-CZ" altLang="cs-CZ" sz="2200" dirty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sz="2200" b="1" dirty="0"/>
              <a:t>Strategické řízení </a:t>
            </a:r>
            <a:r>
              <a:rPr lang="cs-CZ" altLang="cs-CZ" sz="2200" dirty="0"/>
              <a:t>je umění a věda formulovat, implementovat a hodnotit ve všech funkčních částech podnikatelského subjektu taková rozhodnutí, která zaručí dosažení stanovených cílů. (Fotr a kol., 2020)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cs-CZ" altLang="cs-CZ" sz="2200" dirty="0"/>
          </a:p>
          <a:p>
            <a:pPr marL="342900" indent="-34290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200" dirty="0">
                <a:solidFill>
                  <a:schemeClr val="tx2"/>
                </a:solidFill>
              </a:rPr>
              <a:t>Klíčovým úkolem je formulace strategií a jejich realizace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cs-CZ" altLang="cs-CZ" sz="2200" dirty="0"/>
          </a:p>
        </p:txBody>
      </p:sp>
    </p:spTree>
    <p:extLst>
      <p:ext uri="{BB962C8B-B14F-4D97-AF65-F5344CB8AC3E}">
        <p14:creationId xmlns:p14="http://schemas.microsoft.com/office/powerpoint/2010/main" val="1259463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11162" y="295276"/>
            <a:ext cx="11488737" cy="892175"/>
          </a:xfrm>
        </p:spPr>
        <p:txBody>
          <a:bodyPr/>
          <a:lstStyle/>
          <a:p>
            <a:pPr eaLnBrk="1" hangingPunct="1"/>
            <a:r>
              <a:rPr lang="cs-CZ" altLang="cs-CZ" dirty="0"/>
              <a:t>Co je strategie?</a:t>
            </a:r>
            <a:endParaRPr lang="cs-CZ" altLang="cs-CZ" b="1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214605" y="954186"/>
            <a:ext cx="7044612" cy="5518149"/>
          </a:xfrm>
        </p:spPr>
        <p:txBody>
          <a:bodyPr rtlCol="0">
            <a:no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sz="2000" b="1" dirty="0"/>
              <a:t>Strategie </a:t>
            </a:r>
            <a:r>
              <a:rPr lang="cs-CZ" altLang="cs-CZ" sz="2000" dirty="0"/>
              <a:t>je množina strategických cílů a cest vedoucích k jejich dosažení (</a:t>
            </a:r>
            <a:r>
              <a:rPr lang="en-GB" altLang="cs-CZ" sz="2000" dirty="0"/>
              <a:t>nap</a:t>
            </a:r>
            <a:r>
              <a:rPr lang="cs-CZ" altLang="cs-CZ" sz="2000" dirty="0"/>
              <a:t>ř. </a:t>
            </a:r>
            <a:r>
              <a:rPr lang="cs-CZ" altLang="cs-CZ" sz="2000" dirty="0" err="1"/>
              <a:t>Kotler</a:t>
            </a:r>
            <a:r>
              <a:rPr lang="cs-CZ" altLang="cs-CZ" sz="2000" dirty="0"/>
              <a:t>, 1993</a:t>
            </a:r>
            <a:r>
              <a:rPr lang="en-GB" altLang="cs-CZ" sz="2000" dirty="0"/>
              <a:t>; Johnson a Scholes, 1993</a:t>
            </a:r>
            <a:r>
              <a:rPr lang="cs-CZ" altLang="cs-CZ" sz="2000" dirty="0"/>
              <a:t>)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cs-CZ" altLang="cs-CZ" sz="2000" dirty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sz="2000" b="1" dirty="0"/>
              <a:t>Strategie </a:t>
            </a:r>
            <a:r>
              <a:rPr lang="cs-CZ" altLang="cs-CZ" sz="2000" dirty="0"/>
              <a:t>vyjadřuje základní představy o tom, jakou cestou budou dosaženy vytyčené firemní cíle. (Hanzelková a kol., 2017)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cs-CZ" altLang="cs-CZ" sz="2000" b="1" dirty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sz="2000" b="1" dirty="0"/>
              <a:t>Strategie </a:t>
            </a:r>
            <a:r>
              <a:rPr lang="cs-CZ" altLang="cs-CZ" sz="2000" dirty="0"/>
              <a:t>je koncept, který určuje jaká je konkurenční schopnost firmy, jaké budou její cíle a jaká politika bude potřebná k dosažení těchto cílů. (Porter, 2010)</a:t>
            </a:r>
          </a:p>
          <a:p>
            <a:pPr marL="342900" indent="-34290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cs-CZ" altLang="cs-CZ" sz="2000" b="1" dirty="0"/>
          </a:p>
          <a:p>
            <a:pPr marL="342900" indent="-34290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000" b="1" dirty="0"/>
              <a:t>Cíle</a:t>
            </a:r>
            <a:r>
              <a:rPr lang="cs-CZ" altLang="cs-CZ" sz="2000" dirty="0"/>
              <a:t> jsou žádoucí budoucí stavy, kterých má být dosaženo.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2148312"/>
              </p:ext>
            </p:extLst>
          </p:nvPr>
        </p:nvGraphicFramePr>
        <p:xfrm>
          <a:off x="7259217" y="0"/>
          <a:ext cx="4932784" cy="6807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32784">
                  <a:extLst>
                    <a:ext uri="{9D8B030D-6E8A-4147-A177-3AD203B41FA5}">
                      <a16:colId xmlns:a16="http://schemas.microsoft.com/office/drawing/2014/main" val="772581156"/>
                    </a:ext>
                  </a:extLst>
                </a:gridCol>
              </a:tblGrid>
              <a:tr h="1022454">
                <a:tc>
                  <a:txBody>
                    <a:bodyPr/>
                    <a:lstStyle/>
                    <a:p>
                      <a:r>
                        <a:rPr lang="cs-CZ" dirty="0"/>
                        <a:t>Základní charakteristiky strategie a strategického rozhodování </a:t>
                      </a:r>
                    </a:p>
                    <a:p>
                      <a:r>
                        <a:rPr lang="cs-CZ" dirty="0"/>
                        <a:t>(dle Johnsona</a:t>
                      </a:r>
                      <a:r>
                        <a:rPr lang="cs-CZ" baseline="0" dirty="0"/>
                        <a:t> a </a:t>
                      </a:r>
                      <a:r>
                        <a:rPr lang="cs-CZ" baseline="0" dirty="0" err="1"/>
                        <a:t>Scholese</a:t>
                      </a:r>
                      <a:r>
                        <a:rPr lang="cs-CZ" baseline="0" dirty="0"/>
                        <a:t>, 1993)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5237332"/>
                  </a:ext>
                </a:extLst>
              </a:tr>
              <a:tr h="408982">
                <a:tc>
                  <a:txBody>
                    <a:bodyPr/>
                    <a:lstStyle/>
                    <a:p>
                      <a:r>
                        <a:rPr lang="cs-CZ" sz="1800" baseline="0" dirty="0"/>
                        <a:t>Strategie míří do vzdálenější budoucnosti</a:t>
                      </a:r>
                      <a:endParaRPr lang="cs-CZ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8348796"/>
                  </a:ext>
                </a:extLst>
              </a:tr>
              <a:tr h="689641">
                <a:tc>
                  <a:txBody>
                    <a:bodyPr/>
                    <a:lstStyle/>
                    <a:p>
                      <a:r>
                        <a:rPr lang="cs-CZ" sz="1800" dirty="0"/>
                        <a:t>Strategie</a:t>
                      </a:r>
                      <a:r>
                        <a:rPr lang="cs-CZ" sz="1800" baseline="0" dirty="0"/>
                        <a:t> by měla zajistit specifickou konkurenční výhodu</a:t>
                      </a:r>
                      <a:endParaRPr lang="cs-CZ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47192"/>
                  </a:ext>
                </a:extLst>
              </a:tr>
              <a:tr h="684148">
                <a:tc>
                  <a:txBody>
                    <a:bodyPr/>
                    <a:lstStyle/>
                    <a:p>
                      <a:r>
                        <a:rPr lang="cs-CZ" sz="1800" dirty="0"/>
                        <a:t>Strategie</a:t>
                      </a:r>
                      <a:r>
                        <a:rPr lang="cs-CZ" sz="1800" baseline="0" dirty="0"/>
                        <a:t> určuje základní parametry podnikání, výrobky, služby, objem výroby, trhy atd.</a:t>
                      </a:r>
                      <a:endParaRPr lang="cs-CZ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7856599"/>
                  </a:ext>
                </a:extLst>
              </a:tr>
              <a:tr h="715719">
                <a:tc>
                  <a:txBody>
                    <a:bodyPr/>
                    <a:lstStyle/>
                    <a:p>
                      <a:r>
                        <a:rPr lang="cs-CZ" dirty="0"/>
                        <a:t>Strategie</a:t>
                      </a:r>
                      <a:r>
                        <a:rPr lang="cs-CZ" baseline="0" dirty="0"/>
                        <a:t> by měla sledovat dosažení souladu mezi aktivitami firmy a jejím prostředím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6486187"/>
                  </a:ext>
                </a:extLst>
              </a:tr>
              <a:tr h="715719">
                <a:tc>
                  <a:txBody>
                    <a:bodyPr/>
                    <a:lstStyle/>
                    <a:p>
                      <a:r>
                        <a:rPr lang="cs-CZ" dirty="0"/>
                        <a:t>Strategie má stavět na klíčových</a:t>
                      </a:r>
                      <a:r>
                        <a:rPr lang="cs-CZ" baseline="0" dirty="0"/>
                        <a:t> zdrojích a schopnostech firmy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5650906"/>
                  </a:ext>
                </a:extLst>
              </a:tr>
              <a:tr h="940568">
                <a:tc>
                  <a:txBody>
                    <a:bodyPr/>
                    <a:lstStyle/>
                    <a:p>
                      <a:r>
                        <a:rPr lang="cs-CZ" dirty="0"/>
                        <a:t>Strategie by měla vymezovat základní způsoby</a:t>
                      </a:r>
                      <a:r>
                        <a:rPr lang="cs-CZ" baseline="0" dirty="0"/>
                        <a:t> zajištění potřebných zdrojů k realizaci strategie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0959460"/>
                  </a:ext>
                </a:extLst>
              </a:tr>
              <a:tr h="715719">
                <a:tc>
                  <a:txBody>
                    <a:bodyPr/>
                    <a:lstStyle/>
                    <a:p>
                      <a:r>
                        <a:rPr lang="cs-CZ" dirty="0"/>
                        <a:t>Strategie určuje</a:t>
                      </a:r>
                      <a:r>
                        <a:rPr lang="cs-CZ" baseline="0" dirty="0"/>
                        <a:t> úkoly taktické a operativní úrovni řízení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6243497"/>
                  </a:ext>
                </a:extLst>
              </a:tr>
              <a:tr h="750447">
                <a:tc>
                  <a:txBody>
                    <a:bodyPr/>
                    <a:lstStyle/>
                    <a:p>
                      <a:r>
                        <a:rPr lang="cs-CZ" dirty="0"/>
                        <a:t>Strategie</a:t>
                      </a:r>
                      <a:r>
                        <a:rPr lang="cs-CZ" baseline="0" dirty="0"/>
                        <a:t> musí zohledňovat firemní hodnoty, kulturu a očekávání </a:t>
                      </a:r>
                      <a:r>
                        <a:rPr lang="cs-CZ" baseline="0" dirty="0" err="1"/>
                        <a:t>stakeholderů</a:t>
                      </a:r>
                      <a:r>
                        <a:rPr lang="cs-CZ" baseline="0" dirty="0"/>
                        <a:t> (majitelů, vedení, zaměstnanců, obchodních partnerů…)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35286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4836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11162" y="295276"/>
            <a:ext cx="11488737" cy="892175"/>
          </a:xfrm>
        </p:spPr>
        <p:txBody>
          <a:bodyPr/>
          <a:lstStyle/>
          <a:p>
            <a:pPr eaLnBrk="1" hangingPunct="1"/>
            <a:r>
              <a:rPr lang="cs-CZ" altLang="cs-CZ" dirty="0"/>
              <a:t>Úrovně tvorby strategií</a:t>
            </a:r>
            <a:endParaRPr lang="cs-CZ" altLang="cs-CZ" b="1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214605" y="954186"/>
            <a:ext cx="11685294" cy="5518149"/>
          </a:xfrm>
        </p:spPr>
        <p:txBody>
          <a:bodyPr rtlCol="0">
            <a:no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sz="1800" b="1" dirty="0"/>
              <a:t>Mezipodnikové strategie </a:t>
            </a:r>
            <a:r>
              <a:rPr lang="cs-CZ" altLang="cs-CZ" sz="1800" dirty="0"/>
              <a:t>(spolupráce s jiným/i podnik(</a:t>
            </a:r>
            <a:r>
              <a:rPr lang="cs-CZ" altLang="cs-CZ" sz="1800" dirty="0" err="1"/>
              <a:t>em</a:t>
            </a:r>
            <a:r>
              <a:rPr lang="cs-CZ" altLang="cs-CZ" sz="1800" dirty="0"/>
              <a:t>)/y –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sz="1800" dirty="0"/>
              <a:t> multilaterální či bilaterální. Např. v oblasti výzkumu, exportu, sdílených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sz="1800" dirty="0"/>
              <a:t>platebních systémů. Příklad: bankomaty)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sz="1800" b="1" dirty="0"/>
              <a:t>Celopodniková strategie </a:t>
            </a:r>
            <a:r>
              <a:rPr lang="cs-CZ" altLang="cs-CZ" sz="1800" dirty="0"/>
              <a:t>(strategie na úrovni celé organizace.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sz="1800" dirty="0"/>
              <a:t>Stanovuje základní strategické cíle a způsob jejich dosažení → co, jak, kdo a pro koho bude firma produkovat)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sz="1800" dirty="0"/>
              <a:t>Dimenze celopodnikové strategie:</a:t>
            </a:r>
          </a:p>
          <a:p>
            <a:pPr marL="457200" indent="-45720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1800" b="1" dirty="0"/>
              <a:t>Strategie strategických obchodních jednotek </a:t>
            </a:r>
            <a:r>
              <a:rPr lang="cs-CZ" altLang="cs-CZ" sz="1800" dirty="0"/>
              <a:t>(SBU –</a:t>
            </a:r>
            <a:r>
              <a:rPr lang="cs-CZ" sz="1800" dirty="0" err="1"/>
              <a:t>Strategic</a:t>
            </a:r>
            <a:r>
              <a:rPr lang="cs-CZ" altLang="cs-CZ" sz="1800" dirty="0"/>
              <a:t> Business Unit) (strategie pro jednotlivé SBU v souladu s celopodnikovou strategií)</a:t>
            </a:r>
          </a:p>
          <a:p>
            <a:pPr marL="457200" indent="-45720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1800" b="1" dirty="0"/>
              <a:t>Funkční strategie </a:t>
            </a:r>
            <a:r>
              <a:rPr lang="cs-CZ" altLang="cs-CZ" sz="1800" dirty="0"/>
              <a:t>(strategie pro jednotlivé funkční oblasti podniku – zásobování, výroba, odbyt, </a:t>
            </a:r>
            <a:r>
              <a:rPr lang="cs-CZ" altLang="cs-CZ" sz="1800" b="1" dirty="0">
                <a:solidFill>
                  <a:schemeClr val="accent1"/>
                </a:solidFill>
              </a:rPr>
              <a:t>lidské zdroje</a:t>
            </a:r>
            <a:r>
              <a:rPr lang="cs-CZ" altLang="cs-CZ" sz="1800" dirty="0">
                <a:solidFill>
                  <a:schemeClr val="accent1"/>
                </a:solidFill>
              </a:rPr>
              <a:t>, </a:t>
            </a:r>
            <a:r>
              <a:rPr lang="cs-CZ" altLang="cs-CZ" sz="1800" dirty="0"/>
              <a:t>vývoj a výzkum, finance. Mohou být průřezové pro jednotlivé SBU)</a:t>
            </a:r>
          </a:p>
          <a:p>
            <a:pPr marL="457200" indent="-45720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1800" b="1" dirty="0"/>
              <a:t>Procesní strategie </a:t>
            </a:r>
            <a:r>
              <a:rPr lang="cs-CZ" altLang="cs-CZ" sz="1800" dirty="0"/>
              <a:t>(strategie v oblasti řízení a zdokonalení procesů. Příklad: </a:t>
            </a:r>
            <a:r>
              <a:rPr lang="cs-CZ" altLang="cs-CZ" sz="1800" dirty="0" smtClean="0"/>
              <a:t>digitalizace)</a:t>
            </a:r>
            <a:endParaRPr lang="cs-CZ" altLang="cs-CZ" sz="1800" dirty="0"/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cs-CZ" altLang="cs-CZ" sz="2000" dirty="0"/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cs-CZ" altLang="cs-CZ" sz="2000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8465" y="0"/>
            <a:ext cx="4746169" cy="2857496"/>
          </a:xfrm>
          <a:prstGeom prst="rect">
            <a:avLst/>
          </a:prstGeom>
        </p:spPr>
      </p:pic>
      <p:sp>
        <p:nvSpPr>
          <p:cNvPr id="3" name="Zaoblený obdélníkový bublinový popisek 2"/>
          <p:cNvSpPr/>
          <p:nvPr/>
        </p:nvSpPr>
        <p:spPr bwMode="auto">
          <a:xfrm>
            <a:off x="9161203" y="176731"/>
            <a:ext cx="990504" cy="419878"/>
          </a:xfrm>
          <a:prstGeom prst="wedgeRoundRectCallout">
            <a:avLst>
              <a:gd name="adj1" fmla="val -44971"/>
              <a:gd name="adj2" fmla="val 101275"/>
              <a:gd name="adj3" fmla="val 16667"/>
            </a:avLst>
          </a:prstGeom>
          <a:solidFill>
            <a:srgbClr val="969696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Mezipodniková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 strategie</a:t>
            </a:r>
          </a:p>
        </p:txBody>
      </p:sp>
      <p:cxnSp>
        <p:nvCxnSpPr>
          <p:cNvPr id="5" name="Přímá spojnice se šipkou 4"/>
          <p:cNvCxnSpPr/>
          <p:nvPr/>
        </p:nvCxnSpPr>
        <p:spPr bwMode="auto">
          <a:xfrm>
            <a:off x="8854751" y="939898"/>
            <a:ext cx="1296956" cy="142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ovéPole 7"/>
          <p:cNvSpPr txBox="1"/>
          <p:nvPr/>
        </p:nvSpPr>
        <p:spPr>
          <a:xfrm>
            <a:off x="7548465" y="2666351"/>
            <a:ext cx="2827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400" i="1" dirty="0">
                <a:latin typeface="+mn-lt"/>
              </a:rPr>
              <a:t>Zdroj: Fotr a kol. (2020)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494522" y="6149169"/>
            <a:ext cx="9834465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SBU – část firmy, která má specifikou skupinu zákazníků (trh). Např. podnik vyrábí rostlinné tuky a kosmetické přípravky</a:t>
            </a:r>
          </a:p>
        </p:txBody>
      </p:sp>
    </p:spTree>
    <p:extLst>
      <p:ext uri="{BB962C8B-B14F-4D97-AF65-F5344CB8AC3E}">
        <p14:creationId xmlns:p14="http://schemas.microsoft.com/office/powerpoint/2010/main" val="2969835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18286" y="378717"/>
            <a:ext cx="10329253" cy="914400"/>
          </a:xfrm>
        </p:spPr>
        <p:txBody>
          <a:bodyPr/>
          <a:lstStyle/>
          <a:p>
            <a:r>
              <a:rPr lang="cs-CZ" dirty="0"/>
              <a:t>Strategické řízení lidských zdrojů </a:t>
            </a:r>
            <a:endParaRPr lang="cs-CZ" altLang="cs-CZ" b="1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idx="1"/>
          </p:nvPr>
        </p:nvSpPr>
        <p:spPr>
          <a:xfrm>
            <a:off x="518286" y="1141413"/>
            <a:ext cx="10855347" cy="5610116"/>
          </a:xfrm>
        </p:spPr>
        <p:txBody>
          <a:bodyPr rtlCol="0">
            <a:normAutofit/>
          </a:bodyPr>
          <a:lstStyle/>
          <a:p>
            <a:pPr algn="just">
              <a:lnSpc>
                <a:spcPct val="100000"/>
              </a:lnSpc>
              <a:spcBef>
                <a:spcPts val="600"/>
              </a:spcBef>
              <a:defRPr/>
            </a:pPr>
            <a:r>
              <a:rPr lang="cs-CZ" sz="2000" dirty="0"/>
              <a:t>Strategické řízení lidských zdrojů je specifický přístup k vytváření a uskutečňování strategií lidských zdrojů, které jsou integrovány se strategií organizace a podporují dosahování strategických cílů organizace </a:t>
            </a:r>
            <a:r>
              <a:rPr lang="cs-CZ" altLang="cs-CZ" sz="2000" dirty="0"/>
              <a:t>(Armstrong a Taylor, 2015)</a:t>
            </a:r>
          </a:p>
          <a:p>
            <a:pPr marL="72000" indent="0" algn="just">
              <a:lnSpc>
                <a:spcPct val="100000"/>
              </a:lnSpc>
              <a:spcBef>
                <a:spcPts val="600"/>
              </a:spcBef>
              <a:buNone/>
              <a:defRPr/>
            </a:pPr>
            <a:endParaRPr lang="cs-CZ" altLang="cs-CZ" sz="2000" dirty="0"/>
          </a:p>
          <a:p>
            <a:pPr algn="just">
              <a:lnSpc>
                <a:spcPct val="100000"/>
              </a:lnSpc>
              <a:spcBef>
                <a:spcPts val="600"/>
              </a:spcBef>
              <a:defRPr/>
            </a:pPr>
            <a:r>
              <a:rPr lang="cs-CZ" altLang="cs-CZ" sz="2000" dirty="0"/>
              <a:t>Podstatou strategického řízení lidských zdrojů je uvádění lidských zdrojů do souladu s celkovou strategií organizace, tak aby strategie lidských zdrojů podporovala dosažení strategických cílů organizace.</a:t>
            </a:r>
          </a:p>
          <a:p>
            <a:pPr marL="72000" indent="0" algn="just">
              <a:lnSpc>
                <a:spcPct val="100000"/>
              </a:lnSpc>
              <a:spcBef>
                <a:spcPts val="600"/>
              </a:spcBef>
              <a:buNone/>
              <a:defRPr/>
            </a:pPr>
            <a:endParaRPr lang="cs-CZ" altLang="cs-CZ" sz="2000" dirty="0"/>
          </a:p>
          <a:p>
            <a:pPr algn="just">
              <a:lnSpc>
                <a:spcPct val="100000"/>
              </a:lnSpc>
              <a:spcBef>
                <a:spcPts val="600"/>
              </a:spcBef>
              <a:defRPr/>
            </a:pPr>
            <a:r>
              <a:rPr lang="cs-CZ" sz="2000" dirty="0"/>
              <a:t>Založeno na </a:t>
            </a:r>
            <a:r>
              <a:rPr lang="cs-CZ" sz="2000" b="1" dirty="0"/>
              <a:t>přístupu založeném na zdrojích </a:t>
            </a:r>
            <a:r>
              <a:rPr lang="cs-CZ" sz="2000" dirty="0"/>
              <a:t>- lidský kapitál je jeden ze zdrojů, který zajišťuje jedinečnost organizace a vytváří konkurenční výhodu</a:t>
            </a:r>
            <a:endParaRPr lang="cs-CZ" altLang="cs-CZ" sz="2000" dirty="0"/>
          </a:p>
          <a:p>
            <a:pPr marL="72000" indent="0" algn="just">
              <a:lnSpc>
                <a:spcPct val="100000"/>
              </a:lnSpc>
              <a:spcBef>
                <a:spcPts val="600"/>
              </a:spcBef>
              <a:buNone/>
              <a:defRPr/>
            </a:pPr>
            <a:endParaRPr lang="cs-CZ" altLang="cs-CZ" sz="2000" dirty="0"/>
          </a:p>
          <a:p>
            <a:pPr marL="72000" lv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sz="2000" b="1" dirty="0"/>
              <a:t>Cíl strategického řízení lidských zdrojů: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cs-CZ" sz="2000" dirty="0"/>
              <a:t>Rozvíjení akceschopnosti cestou zajištění kvalifikovaných, motivovaných a oddaných lidí potřebných k dosahování trvalé konkurenční výhody</a:t>
            </a:r>
            <a:r>
              <a:rPr lang="cs-CZ" altLang="cs-CZ" sz="2000" dirty="0"/>
              <a:t> (Armstrong a </a:t>
            </a:r>
            <a:r>
              <a:rPr lang="cs-CZ" altLang="cs-CZ" sz="2000" dirty="0" err="1"/>
              <a:t>Taylor</a:t>
            </a:r>
            <a:r>
              <a:rPr lang="cs-CZ" altLang="cs-CZ" sz="2000" dirty="0"/>
              <a:t>, 2015)</a:t>
            </a:r>
          </a:p>
          <a:p>
            <a:pPr marL="72000" indent="0">
              <a:buNone/>
            </a:pPr>
            <a:endParaRPr lang="en-US" sz="2000" dirty="0"/>
          </a:p>
          <a:p>
            <a:pPr marL="72000" lvl="0" indent="0">
              <a:buNone/>
            </a:pPr>
            <a:endParaRPr lang="en-US" sz="2000" dirty="0"/>
          </a:p>
          <a:p>
            <a:pPr lvl="0" algn="just">
              <a:defRPr/>
            </a:pP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436805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11162" y="295276"/>
            <a:ext cx="12104688" cy="892175"/>
          </a:xfrm>
        </p:spPr>
        <p:txBody>
          <a:bodyPr/>
          <a:lstStyle/>
          <a:p>
            <a:pPr eaLnBrk="1" hangingPunct="1"/>
            <a:r>
              <a:rPr lang="cs-CZ" altLang="cs-CZ" dirty="0"/>
              <a:t>V jakém časovém horizontu strategicky řídit?</a:t>
            </a:r>
            <a:endParaRPr lang="cs-CZ" altLang="cs-CZ" b="1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411162" y="1439377"/>
            <a:ext cx="11504613" cy="5518149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sz="2000" b="1" dirty="0"/>
              <a:t>Relativní </a:t>
            </a:r>
            <a:r>
              <a:rPr lang="cs-CZ" altLang="cs-CZ" sz="2000" dirty="0"/>
              <a:t>– je ovlivněn potřebami a podmínkami podniku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cs-CZ" altLang="cs-CZ" sz="2000" dirty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sz="2000" dirty="0"/>
              <a:t>Délka časového horizontu závisí na </a:t>
            </a:r>
            <a:r>
              <a:rPr lang="cs-CZ" altLang="cs-CZ" sz="2000" b="1" dirty="0"/>
              <a:t>předmětu podnikání,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sz="2000" dirty="0"/>
              <a:t>konkrétně potom:</a:t>
            </a:r>
          </a:p>
          <a:p>
            <a:pPr marL="342900" indent="-34290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000" dirty="0"/>
              <a:t>konkurenčním prostředí  </a:t>
            </a:r>
          </a:p>
          <a:p>
            <a:pPr marL="342900" indent="-34290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000" dirty="0"/>
              <a:t>dynamice vývoje prostředí a nejistotě spojené s budoucím vývojem </a:t>
            </a:r>
          </a:p>
          <a:p>
            <a:pPr marL="342900" indent="-34290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000" dirty="0"/>
              <a:t>životním cyklu vyráběných produktů</a:t>
            </a:r>
          </a:p>
          <a:p>
            <a:pPr marL="342900" indent="-34290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000" dirty="0"/>
              <a:t>objemu kapitálu potřebný k realizaci strategie </a:t>
            </a:r>
          </a:p>
          <a:p>
            <a:pPr marL="342900" indent="-34290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000" dirty="0"/>
              <a:t>čas nezbytný k přípravě výroby (resp. realizaci služeb), uvedení na trh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cs-CZ" altLang="cs-CZ" sz="2000" dirty="0"/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cs-CZ" altLang="cs-CZ" sz="2200" dirty="0"/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cs-CZ" altLang="cs-CZ" sz="2200" dirty="0"/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cs-CZ" altLang="cs-CZ" sz="2200" dirty="0"/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5741004"/>
              </p:ext>
            </p:extLst>
          </p:nvPr>
        </p:nvGraphicFramePr>
        <p:xfrm>
          <a:off x="5475288" y="7209452"/>
          <a:ext cx="5957572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9393">
                  <a:extLst>
                    <a:ext uri="{9D8B030D-6E8A-4147-A177-3AD203B41FA5}">
                      <a16:colId xmlns:a16="http://schemas.microsoft.com/office/drawing/2014/main" val="1700232184"/>
                    </a:ext>
                  </a:extLst>
                </a:gridCol>
                <a:gridCol w="1489393">
                  <a:extLst>
                    <a:ext uri="{9D8B030D-6E8A-4147-A177-3AD203B41FA5}">
                      <a16:colId xmlns:a16="http://schemas.microsoft.com/office/drawing/2014/main" val="770695527"/>
                    </a:ext>
                  </a:extLst>
                </a:gridCol>
                <a:gridCol w="1489393">
                  <a:extLst>
                    <a:ext uri="{9D8B030D-6E8A-4147-A177-3AD203B41FA5}">
                      <a16:colId xmlns:a16="http://schemas.microsoft.com/office/drawing/2014/main" val="2126270966"/>
                    </a:ext>
                  </a:extLst>
                </a:gridCol>
                <a:gridCol w="1489393">
                  <a:extLst>
                    <a:ext uri="{9D8B030D-6E8A-4147-A177-3AD203B41FA5}">
                      <a16:colId xmlns:a16="http://schemas.microsoft.com/office/drawing/2014/main" val="35025268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0690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02275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11868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3842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75848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6180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41753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628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11162" y="295276"/>
            <a:ext cx="11867924" cy="892175"/>
          </a:xfrm>
        </p:spPr>
        <p:txBody>
          <a:bodyPr/>
          <a:lstStyle/>
          <a:p>
            <a:pPr eaLnBrk="1" hangingPunct="1"/>
            <a:r>
              <a:rPr lang="cs-CZ" altLang="cs-CZ" dirty="0"/>
              <a:t>Jaké plány převládají? </a:t>
            </a:r>
            <a:endParaRPr lang="cs-CZ" alt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11162" y="1187450"/>
            <a:ext cx="11490326" cy="5499099"/>
          </a:xfrm>
          <a:solidFill>
            <a:schemeClr val="accent1">
              <a:lumMod val="20000"/>
              <a:lumOff val="80000"/>
              <a:alpha val="50000"/>
            </a:schemeClr>
          </a:solidFill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–"/>
            </a:pPr>
            <a:r>
              <a:rPr lang="cs-CZ" sz="2000" dirty="0"/>
              <a:t>Závěry studie </a:t>
            </a:r>
            <a:r>
              <a:rPr lang="cs-CZ" sz="2000" dirty="0" err="1"/>
              <a:t>Scholze</a:t>
            </a:r>
            <a:r>
              <a:rPr lang="cs-CZ" sz="2000" dirty="0"/>
              <a:t> (1994), která zkoumá časový horizont strategického řízení ve vybraných společnostech v Německu ukazují, že časový horizont se pohybuje nejčastěji v rozmezí 2-5 let.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2-5 let – 61,9 % firem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6-10 let – 23,8 % firem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Více než 10 let – 9,5 % firem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Nepoužívá – 4,8 % firem.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dirty="0" err="1"/>
              <a:t>Stonehause</a:t>
            </a:r>
            <a:r>
              <a:rPr lang="cs-CZ" sz="2000" dirty="0"/>
              <a:t> a </a:t>
            </a:r>
            <a:r>
              <a:rPr lang="cs-CZ" sz="2000" dirty="0" err="1"/>
              <a:t>Pemberton</a:t>
            </a:r>
            <a:r>
              <a:rPr lang="cs-CZ" sz="2000" dirty="0"/>
              <a:t> (2002) zkoumají </a:t>
            </a:r>
          </a:p>
          <a:p>
            <a:pPr marL="72000" indent="0">
              <a:buNone/>
            </a:pPr>
            <a:r>
              <a:rPr lang="cs-CZ" sz="2000" dirty="0"/>
              <a:t>strategické řízení v malých a středních podnicích </a:t>
            </a:r>
          </a:p>
          <a:p>
            <a:pPr marL="72000" indent="0">
              <a:buNone/>
            </a:pPr>
            <a:r>
              <a:rPr lang="cs-CZ" sz="2000" dirty="0"/>
              <a:t>v Anglii a dospívají k závěru, že více než 70 % </a:t>
            </a:r>
          </a:p>
          <a:p>
            <a:pPr marL="72000" indent="0">
              <a:buNone/>
            </a:pPr>
            <a:r>
              <a:rPr lang="cs-CZ" sz="2000" dirty="0"/>
              <a:t>firem plánuje v horizontu do 3 let včetně. </a:t>
            </a:r>
          </a:p>
          <a:p>
            <a:pPr marL="72000" indent="0">
              <a:buNone/>
            </a:pPr>
            <a:r>
              <a:rPr lang="cs-CZ" sz="2000" dirty="0"/>
              <a:t>Jen cca 20 % firem plánuje v časovém horizontu 5 let. </a:t>
            </a:r>
          </a:p>
          <a:p>
            <a:endParaRPr lang="cs-CZ" sz="2000" dirty="0"/>
          </a:p>
          <a:p>
            <a:endParaRPr lang="cs-CZ" sz="2000" dirty="0"/>
          </a:p>
        </p:txBody>
      </p:sp>
      <p:pic>
        <p:nvPicPr>
          <p:cNvPr id="7" name="Obrázek 6"/>
          <p:cNvPicPr/>
          <p:nvPr/>
        </p:nvPicPr>
        <p:blipFill rotWithShape="1">
          <a:blip r:embed="rId2"/>
          <a:srcRect l="25441" t="50852" r="11391" b="7113"/>
          <a:stretch/>
        </p:blipFill>
        <p:spPr bwMode="auto">
          <a:xfrm>
            <a:off x="6172200" y="3045636"/>
            <a:ext cx="5729288" cy="25794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643687" y="5625123"/>
            <a:ext cx="6786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/>
              <a:t>Zdroj: </a:t>
            </a:r>
            <a:r>
              <a:rPr lang="cs-CZ" sz="1600" i="1" dirty="0" err="1"/>
              <a:t>Stonehause</a:t>
            </a:r>
            <a:r>
              <a:rPr lang="cs-CZ" sz="1600" i="1" dirty="0"/>
              <a:t> a </a:t>
            </a:r>
            <a:r>
              <a:rPr lang="cs-CZ" sz="1600" i="1" dirty="0" err="1"/>
              <a:t>Pemberton</a:t>
            </a:r>
            <a:r>
              <a:rPr lang="cs-CZ" sz="1600" i="1" dirty="0"/>
              <a:t> (2002) </a:t>
            </a:r>
          </a:p>
          <a:p>
            <a:pPr algn="l"/>
            <a:endParaRPr lang="cs-CZ" sz="16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304252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11162" y="295276"/>
            <a:ext cx="11867924" cy="892175"/>
          </a:xfrm>
        </p:spPr>
        <p:txBody>
          <a:bodyPr/>
          <a:lstStyle/>
          <a:p>
            <a:pPr eaLnBrk="1" hangingPunct="1"/>
            <a:r>
              <a:rPr lang="cs-CZ" altLang="cs-CZ" dirty="0"/>
              <a:t>Proč (ne)realizovat strategické řízení?</a:t>
            </a:r>
            <a:endParaRPr lang="cs-CZ" altLang="cs-CZ" b="1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1852162"/>
              </p:ext>
            </p:extLst>
          </p:nvPr>
        </p:nvGraphicFramePr>
        <p:xfrm>
          <a:off x="720725" y="1692275"/>
          <a:ext cx="10752138" cy="320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76069">
                  <a:extLst>
                    <a:ext uri="{9D8B030D-6E8A-4147-A177-3AD203B41FA5}">
                      <a16:colId xmlns:a16="http://schemas.microsoft.com/office/drawing/2014/main" val="321145055"/>
                    </a:ext>
                  </a:extLst>
                </a:gridCol>
                <a:gridCol w="5376069">
                  <a:extLst>
                    <a:ext uri="{9D8B030D-6E8A-4147-A177-3AD203B41FA5}">
                      <a16:colId xmlns:a16="http://schemas.microsoft.com/office/drawing/2014/main" val="13855777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Argumenty</a:t>
                      </a:r>
                      <a:r>
                        <a:rPr lang="cs-CZ" baseline="0" dirty="0"/>
                        <a:t> PRO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Argumenty</a:t>
                      </a:r>
                      <a:r>
                        <a:rPr lang="cs-CZ" baseline="0" dirty="0"/>
                        <a:t> PROTI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5963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Umožňuje předvídat měnící se podmínky a reagovat</a:t>
                      </a:r>
                      <a:r>
                        <a:rPr lang="cs-CZ" baseline="0" dirty="0"/>
                        <a:t> na ně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Podmínky se mění tak rychle,</a:t>
                      </a:r>
                      <a:r>
                        <a:rPr lang="cs-CZ" baseline="0" dirty="0"/>
                        <a:t> že řídící pracovníci nemohou nic dlouhodobě plánovat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47086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Dává jasné</a:t>
                      </a:r>
                      <a:r>
                        <a:rPr lang="cs-CZ" baseline="0" dirty="0"/>
                        <a:t> cíle a směry budoucí činnosti podniku pro zaměstnance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Strategické cíle jsou</a:t>
                      </a:r>
                      <a:r>
                        <a:rPr lang="cs-CZ" baseline="0" dirty="0"/>
                        <a:t> formulovány nejasně 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01901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Nutí vedení o věcech přemýšlet,</a:t>
                      </a:r>
                      <a:r>
                        <a:rPr lang="cs-CZ" baseline="0" dirty="0"/>
                        <a:t> plánovat, zdokonaluje řídící pracovníky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Je</a:t>
                      </a:r>
                      <a:r>
                        <a:rPr lang="cs-CZ" baseline="0" dirty="0"/>
                        <a:t> to č</a:t>
                      </a:r>
                      <a:r>
                        <a:rPr lang="cs-CZ" dirty="0"/>
                        <a:t>asově</a:t>
                      </a:r>
                      <a:r>
                        <a:rPr lang="cs-CZ" baseline="0" dirty="0"/>
                        <a:t> náročné</a:t>
                      </a:r>
                      <a:endParaRPr lang="cs-CZ" dirty="0"/>
                    </a:p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9460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Podniky</a:t>
                      </a:r>
                      <a:r>
                        <a:rPr lang="cs-CZ" baseline="0" dirty="0"/>
                        <a:t> uplatňující strategické řízení jsou efektivnější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Úspěch</a:t>
                      </a:r>
                      <a:r>
                        <a:rPr lang="cs-CZ" baseline="0" dirty="0"/>
                        <a:t> závisí na jiných faktorech než strategické řízení (např. štěstí, náhoda). Existují podniky, které jsou efektivní i bez strategického řízení.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10927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5438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1E706E1-1CC3-9EC9-C072-93C50E36DC5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552950" y="6356351"/>
            <a:ext cx="3086100" cy="365125"/>
          </a:xfrm>
        </p:spPr>
        <p:txBody>
          <a:bodyPr/>
          <a:lstStyle/>
          <a:p>
            <a:pPr algn="ctr">
              <a:defRPr/>
            </a:pPr>
            <a:fld id="{96058732-A487-4BC5-8FCF-DA737C195AAB}" type="slidenum">
              <a:rPr lang="cs-CZ" altLang="cs-CZ" smtClean="0"/>
              <a:pPr algn="ctr">
                <a:defRPr/>
              </a:pPr>
              <a:t>18</a:t>
            </a:fld>
            <a:endParaRPr lang="cs-CZ" altLang="cs-CZ" dirty="0"/>
          </a:p>
        </p:txBody>
      </p:sp>
      <p:sp>
        <p:nvSpPr>
          <p:cNvPr id="16387" name="Nadpis 3"/>
          <p:cNvSpPr>
            <a:spLocks noGrp="1"/>
          </p:cNvSpPr>
          <p:nvPr>
            <p:ph type="title"/>
          </p:nvPr>
        </p:nvSpPr>
        <p:spPr>
          <a:xfrm>
            <a:off x="355600" y="361949"/>
            <a:ext cx="8488362" cy="1325563"/>
          </a:xfrm>
        </p:spPr>
        <p:txBody>
          <a:bodyPr/>
          <a:lstStyle/>
          <a:p>
            <a:pPr marL="53975"/>
            <a:r>
              <a:rPr lang="cs-CZ" altLang="cs-CZ" b="1" dirty="0"/>
              <a:t>Vyplatí se strategické řízení?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AB4696A-473A-442F-5638-B0197E7E0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877773"/>
            <a:ext cx="11341100" cy="3400313"/>
          </a:xfrm>
          <a:solidFill>
            <a:schemeClr val="tx2">
              <a:lumMod val="20000"/>
              <a:lumOff val="80000"/>
              <a:alpha val="50000"/>
            </a:schemeClr>
          </a:solidFill>
          <a:ln>
            <a:noFill/>
          </a:ln>
        </p:spPr>
        <p:txBody>
          <a:bodyPr rtlCol="0">
            <a:noAutofit/>
          </a:bodyPr>
          <a:lstStyle/>
          <a:p>
            <a:pPr marL="72000" indent="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cs-CZ" sz="2000" b="1" dirty="0">
                <a:latin typeface="+mj-lt"/>
              </a:rPr>
              <a:t>Má vliv na výkonnost???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cs-CZ" sz="2000" dirty="0">
                <a:latin typeface="+mj-lt"/>
              </a:rPr>
              <a:t>Odborné studie naznačují, že firmy, které aplikují systematické řízení a plánování jsou finančně úspěšnější než ty, které ne (např. </a:t>
            </a:r>
            <a:r>
              <a:rPr lang="en-US" sz="2000" dirty="0">
                <a:latin typeface="+mj-lt"/>
              </a:rPr>
              <a:t>Herold</a:t>
            </a:r>
            <a:r>
              <a:rPr lang="cs-CZ" sz="2000" dirty="0">
                <a:latin typeface="+mj-lt"/>
              </a:rPr>
              <a:t>,</a:t>
            </a:r>
            <a:r>
              <a:rPr lang="en-US" sz="2000" dirty="0">
                <a:latin typeface="+mj-lt"/>
              </a:rPr>
              <a:t> 1972; Lindsay &amp; Rue</a:t>
            </a:r>
            <a:r>
              <a:rPr lang="cs-CZ" sz="2000" dirty="0">
                <a:latin typeface="+mj-lt"/>
              </a:rPr>
              <a:t>,</a:t>
            </a:r>
            <a:r>
              <a:rPr lang="en-US" sz="2000" dirty="0">
                <a:latin typeface="+mj-lt"/>
              </a:rPr>
              <a:t> 1980</a:t>
            </a:r>
            <a:r>
              <a:rPr lang="cs-CZ" sz="2000" dirty="0">
                <a:latin typeface="+mj-lt"/>
              </a:rPr>
              <a:t>)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000" dirty="0">
                <a:latin typeface="+mj-lt"/>
              </a:rPr>
              <a:t>Wood </a:t>
            </a:r>
            <a:r>
              <a:rPr lang="cs-CZ" sz="2000" dirty="0">
                <a:latin typeface="+mj-lt"/>
              </a:rPr>
              <a:t>a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LaForge</a:t>
            </a:r>
            <a:r>
              <a:rPr lang="en-US" sz="2000" dirty="0">
                <a:latin typeface="+mj-lt"/>
              </a:rPr>
              <a:t> </a:t>
            </a:r>
            <a:r>
              <a:rPr lang="cs-CZ" sz="2000" dirty="0">
                <a:latin typeface="+mj-lt"/>
              </a:rPr>
              <a:t>(1979) zkoumají 70 velkých komerčních bank a ukazují, že ty které měly systémy strategického řízení dosáhly lepších finančních výsledků než ty, které jej neměly.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000" dirty="0">
                <a:latin typeface="+mj-lt"/>
              </a:rPr>
              <a:t>George, Walker a Monster (2019)</a:t>
            </a:r>
            <a:r>
              <a:rPr lang="cs-CZ" sz="2000" dirty="0">
                <a:latin typeface="+mj-lt"/>
              </a:rPr>
              <a:t> užívají meta-analýzu (závěry 31 empirických studií) a zkoumají vliv strategického řízení a plánování na výkonnost podniků. Dospívají k závěru, že strategické řízení a plánování má pozitivní efekt na podnikovou výkonnost.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311150" y="4408715"/>
            <a:ext cx="11430000" cy="238526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72000" indent="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cs-CZ" sz="2000" b="1" dirty="0">
                <a:latin typeface="+mj-lt"/>
              </a:rPr>
              <a:t>Má smysl v turbulentní době???</a:t>
            </a:r>
          </a:p>
          <a:p>
            <a:pPr marL="342900" indent="-3429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cs-CZ" sz="2000" dirty="0" err="1">
                <a:latin typeface="+mj-lt"/>
              </a:rPr>
              <a:t>Johnsen</a:t>
            </a:r>
            <a:r>
              <a:rPr lang="cs-CZ" sz="2000" dirty="0">
                <a:latin typeface="+mj-lt"/>
              </a:rPr>
              <a:t> (2022) zkoumá strategického řízení ve veřejném sektoru. Studie analyzuje údaje z průzkumu 144 organizací veřejného sektoru v Norsku v roce 2020 a zkoumá, jak manažeři vnímali užitečnost strategického plánování v posledních 4 letech. Většina zkoumaných organizací připravovala strategické plány nad rámec povinných plánů a manažeři vnímali čistý přínos strategického plánování i v turbulentním prostředí posledních let jako pozitivní. </a:t>
            </a:r>
          </a:p>
        </p:txBody>
      </p:sp>
    </p:spTree>
    <p:extLst>
      <p:ext uri="{BB962C8B-B14F-4D97-AF65-F5344CB8AC3E}">
        <p14:creationId xmlns:p14="http://schemas.microsoft.com/office/powerpoint/2010/main" val="6085068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5529" y="326423"/>
            <a:ext cx="5572122" cy="6316516"/>
          </a:xfrm>
          <a:prstGeom prst="rect">
            <a:avLst/>
          </a:prstGeom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38136" y="193598"/>
            <a:ext cx="11488737" cy="892175"/>
          </a:xfrm>
        </p:spPr>
        <p:txBody>
          <a:bodyPr/>
          <a:lstStyle/>
          <a:p>
            <a:pPr eaLnBrk="1" hangingPunct="1"/>
            <a:r>
              <a:rPr lang="cs-CZ" altLang="cs-CZ" dirty="0"/>
              <a:t>Proces strategického řízení</a:t>
            </a:r>
            <a:endParaRPr lang="cs-CZ" altLang="cs-CZ" b="1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265110" y="863627"/>
            <a:ext cx="11634787" cy="5647981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sz="2200" dirty="0"/>
              <a:t>Různé přístupy s různou podrobností popisu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cs-CZ" altLang="cs-CZ" sz="2200" dirty="0"/>
          </a:p>
          <a:p>
            <a:pPr marL="342900" indent="-34290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200" dirty="0"/>
              <a:t>Fáze plánování, organizování a vedení a kontrola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cs-CZ" altLang="cs-CZ" sz="2200" dirty="0"/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cs-CZ" altLang="cs-CZ" sz="2200" dirty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sz="2200" dirty="0"/>
              <a:t>Hanzelková a kol. (2017) vymezují proces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sz="2200" dirty="0"/>
              <a:t>strategického řízení následovně: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cs-CZ" altLang="cs-CZ" sz="2200" dirty="0"/>
          </a:p>
        </p:txBody>
      </p:sp>
      <p:sp>
        <p:nvSpPr>
          <p:cNvPr id="4" name="Ovál 3"/>
          <p:cNvSpPr/>
          <p:nvPr/>
        </p:nvSpPr>
        <p:spPr bwMode="auto">
          <a:xfrm>
            <a:off x="8226489" y="7671"/>
            <a:ext cx="3615961" cy="3547122"/>
          </a:xfrm>
          <a:prstGeom prst="ellipse">
            <a:avLst/>
          </a:prstGeom>
          <a:noFill/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0854156" y="3415326"/>
            <a:ext cx="1472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>
                <a:solidFill>
                  <a:schemeClr val="tx2"/>
                </a:solidFill>
                <a:latin typeface="+mn-lt"/>
              </a:rPr>
              <a:t>Organizování </a:t>
            </a:r>
          </a:p>
          <a:p>
            <a:pPr algn="ctr"/>
            <a:r>
              <a:rPr lang="cs-CZ" sz="1600" dirty="0">
                <a:solidFill>
                  <a:schemeClr val="tx2"/>
                </a:solidFill>
                <a:latin typeface="+mn-lt"/>
              </a:rPr>
              <a:t>a vedení</a:t>
            </a:r>
          </a:p>
          <a:p>
            <a:pPr algn="l"/>
            <a:endParaRPr lang="cs-CZ" sz="16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0104645" y="526714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600" dirty="0">
                <a:solidFill>
                  <a:schemeClr val="tx2"/>
                </a:solidFill>
                <a:latin typeface="+mn-lt"/>
              </a:rPr>
              <a:t>Strategické</a:t>
            </a:r>
          </a:p>
          <a:p>
            <a:pPr algn="l"/>
            <a:r>
              <a:rPr lang="cs-CZ" sz="1600" dirty="0">
                <a:solidFill>
                  <a:schemeClr val="tx2"/>
                </a:solidFill>
                <a:latin typeface="+mn-lt"/>
              </a:rPr>
              <a:t> plánování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6139952" y="6534617"/>
            <a:ext cx="3806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>
                <a:latin typeface="+mj-lt"/>
              </a:rPr>
              <a:t>Zdroj: </a:t>
            </a:r>
            <a:r>
              <a:rPr lang="cs-CZ" altLang="cs-CZ" sz="1600" i="1" dirty="0">
                <a:latin typeface="+mj-lt"/>
              </a:rPr>
              <a:t>Hanzelková a kol. (2017) </a:t>
            </a:r>
            <a:endParaRPr lang="cs-CZ" sz="1600" i="1" dirty="0">
              <a:latin typeface="+mj-lt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307008" y="4745523"/>
            <a:ext cx="1472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>
                <a:solidFill>
                  <a:schemeClr val="tx2"/>
                </a:solidFill>
                <a:latin typeface="+mn-lt"/>
              </a:rPr>
              <a:t>Kontrola</a:t>
            </a:r>
          </a:p>
          <a:p>
            <a:pPr algn="l"/>
            <a:endParaRPr lang="cs-CZ" sz="1600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7712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3C905B2-8DF6-0764-E7D9-F1C7FD6637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FD44534-035F-F003-4860-65D8CD0BA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359438"/>
            <a:ext cx="10753200" cy="451576"/>
          </a:xfrm>
        </p:spPr>
        <p:txBody>
          <a:bodyPr/>
          <a:lstStyle/>
          <a:p>
            <a:r>
              <a:rPr lang="cs-CZ" dirty="0"/>
              <a:t>Literatura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D55072-FE55-9AF0-CBA4-F71D2D4F9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026592"/>
            <a:ext cx="11652000" cy="5453407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sk-SK" sz="2000" dirty="0"/>
              <a:t>FOTR, </a:t>
            </a:r>
            <a:r>
              <a:rPr lang="sk-SK" sz="2000" dirty="0" err="1"/>
              <a:t>Jiří</a:t>
            </a:r>
            <a:r>
              <a:rPr lang="sk-SK" sz="2000" dirty="0"/>
              <a:t>, Emil VACÍK, Ivan SOUČEK, Miroslav ŠPAČEK a Stanislav HÁJEK. </a:t>
            </a:r>
            <a:r>
              <a:rPr lang="sk-SK" sz="2000" i="1" dirty="0"/>
              <a:t>Tvorba </a:t>
            </a:r>
            <a:r>
              <a:rPr lang="sk-SK" sz="2000" i="1" dirty="0" err="1"/>
              <a:t>strategie</a:t>
            </a:r>
            <a:r>
              <a:rPr lang="sk-SK" sz="2000" i="1" dirty="0"/>
              <a:t> a strategické </a:t>
            </a:r>
            <a:r>
              <a:rPr lang="sk-SK" sz="2000" i="1" dirty="0" err="1"/>
              <a:t>plánování</a:t>
            </a:r>
            <a:r>
              <a:rPr lang="sk-SK" sz="2000" i="1" dirty="0"/>
              <a:t>: </a:t>
            </a:r>
            <a:r>
              <a:rPr lang="sk-SK" sz="2000" i="1" dirty="0" err="1"/>
              <a:t>teorie</a:t>
            </a:r>
            <a:r>
              <a:rPr lang="sk-SK" sz="2000" i="1" dirty="0"/>
              <a:t> a praxe</a:t>
            </a:r>
            <a:r>
              <a:rPr lang="sk-SK" sz="2000" dirty="0"/>
              <a:t>. 2. </a:t>
            </a:r>
            <a:r>
              <a:rPr lang="sk-SK" sz="2000" dirty="0" err="1"/>
              <a:t>aktual</a:t>
            </a:r>
            <a:r>
              <a:rPr lang="sk-SK" sz="2000" dirty="0"/>
              <a:t>. a </a:t>
            </a:r>
            <a:r>
              <a:rPr lang="sk-SK" sz="2000" dirty="0" err="1"/>
              <a:t>přepr</a:t>
            </a:r>
            <a:r>
              <a:rPr lang="sk-SK" sz="2000" dirty="0"/>
              <a:t>. vyd.. Praha: </a:t>
            </a:r>
            <a:r>
              <a:rPr lang="sk-SK" sz="2000" dirty="0" err="1"/>
              <a:t>Grada</a:t>
            </a:r>
            <a:r>
              <a:rPr lang="sk-SK" sz="2000" dirty="0"/>
              <a:t> </a:t>
            </a:r>
            <a:r>
              <a:rPr lang="sk-SK" sz="2000" dirty="0" err="1"/>
              <a:t>Publishing</a:t>
            </a:r>
            <a:r>
              <a:rPr lang="sk-SK" sz="2000" dirty="0"/>
              <a:t>, 2020. ISBN 9788027124992 (Kapitola 1) </a:t>
            </a:r>
            <a:r>
              <a:rPr lang="sk-SK" sz="2000" b="1" dirty="0"/>
              <a:t>(e-</a:t>
            </a:r>
            <a:r>
              <a:rPr lang="sk-SK" sz="2000" b="1" dirty="0" err="1"/>
              <a:t>prezenčka</a:t>
            </a:r>
            <a:r>
              <a:rPr lang="sk-SK" sz="2000" b="1" dirty="0"/>
              <a:t> </a:t>
            </a:r>
            <a:r>
              <a:rPr lang="sk-SK" sz="2000" dirty="0"/>
              <a:t>– </a:t>
            </a:r>
            <a:r>
              <a:rPr lang="sk-SK" sz="2000" dirty="0" err="1"/>
              <a:t>první</a:t>
            </a:r>
            <a:r>
              <a:rPr lang="sk-SK" sz="2000" dirty="0"/>
              <a:t> </a:t>
            </a:r>
            <a:r>
              <a:rPr lang="sk-SK" sz="2000" dirty="0" err="1"/>
              <a:t>vydání</a:t>
            </a:r>
            <a:r>
              <a:rPr lang="sk-SK" sz="2000" dirty="0"/>
              <a:t> z roku 2012</a:t>
            </a:r>
            <a:r>
              <a:rPr lang="sk-SK" sz="2000" b="1" dirty="0"/>
              <a:t>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2000" dirty="0"/>
              <a:t>GRASSEOVÁ, Monika, Radek DUBEC a David ŘEHÁK. </a:t>
            </a:r>
            <a:r>
              <a:rPr lang="cs-CZ" sz="2000" i="1" dirty="0"/>
              <a:t>Analýza v rukou manažera: 33 nejpoužívanějších metod strategického řízení</a:t>
            </a:r>
            <a:r>
              <a:rPr lang="cs-CZ" sz="2000" dirty="0"/>
              <a:t>. 2. vydání Brno: </a:t>
            </a:r>
            <a:r>
              <a:rPr lang="cs-CZ" sz="2000" dirty="0" err="1"/>
              <a:t>BizBooks</a:t>
            </a:r>
            <a:r>
              <a:rPr lang="cs-CZ" sz="2000" dirty="0"/>
              <a:t>, 2012. ISBN 9788026500322. (Kapitola 1 a 3) </a:t>
            </a:r>
            <a:r>
              <a:rPr lang="cs-CZ" sz="2000" b="1" dirty="0"/>
              <a:t>(e-</a:t>
            </a:r>
            <a:r>
              <a:rPr lang="cs-CZ" sz="2000" b="1" dirty="0" err="1"/>
              <a:t>prezenčka</a:t>
            </a:r>
            <a:r>
              <a:rPr lang="cs-CZ" sz="2000" b="1" dirty="0"/>
              <a:t>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sk-SK" sz="2000" dirty="0"/>
              <a:t>HANZELKOVÁ, Alena, Miloslav KEŘKOVSKÝ a </a:t>
            </a:r>
            <a:r>
              <a:rPr lang="sk-SK" sz="2000" dirty="0" err="1"/>
              <a:t>Oldřich</a:t>
            </a:r>
            <a:r>
              <a:rPr lang="sk-SK" sz="2000" dirty="0"/>
              <a:t> VYKYPĚL. Strategické </a:t>
            </a:r>
            <a:r>
              <a:rPr lang="sk-SK" sz="2000" dirty="0" err="1"/>
              <a:t>řízení</a:t>
            </a:r>
            <a:r>
              <a:rPr lang="sk-SK" sz="2000" dirty="0"/>
              <a:t>: </a:t>
            </a:r>
            <a:r>
              <a:rPr lang="sk-SK" sz="2000" dirty="0" err="1"/>
              <a:t>teorie</a:t>
            </a:r>
            <a:r>
              <a:rPr lang="sk-SK" sz="2000" dirty="0"/>
              <a:t> pro praxi. 3. </a:t>
            </a:r>
            <a:r>
              <a:rPr lang="sk-SK" sz="2000" dirty="0" err="1"/>
              <a:t>přepr</a:t>
            </a:r>
            <a:r>
              <a:rPr lang="sk-SK" sz="2000" dirty="0"/>
              <a:t>. vyd. Praha: C.H. </a:t>
            </a:r>
            <a:r>
              <a:rPr lang="sk-SK" sz="2000" dirty="0" err="1"/>
              <a:t>Beck</a:t>
            </a:r>
            <a:r>
              <a:rPr lang="sk-SK" sz="2000" dirty="0"/>
              <a:t>, 2017. ISBN </a:t>
            </a:r>
            <a:r>
              <a:rPr lang="cs-CZ" sz="2000" dirty="0"/>
              <a:t>9788074006371</a:t>
            </a:r>
            <a:r>
              <a:rPr lang="sk-SK" sz="2000" dirty="0"/>
              <a:t>. (Kapitola 2) </a:t>
            </a:r>
            <a:r>
              <a:rPr lang="sk-SK" sz="2000" b="1" dirty="0"/>
              <a:t>(e-</a:t>
            </a:r>
            <a:r>
              <a:rPr lang="sk-SK" sz="2000" b="1" dirty="0" err="1"/>
              <a:t>prezenčka</a:t>
            </a:r>
            <a:r>
              <a:rPr lang="sk-SK" sz="2000" b="1" dirty="0"/>
              <a:t>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sk-SK" sz="2000" dirty="0"/>
              <a:t>FOTR, </a:t>
            </a:r>
            <a:r>
              <a:rPr lang="sk-SK" sz="2000" dirty="0" err="1"/>
              <a:t>Jiří</a:t>
            </a:r>
            <a:r>
              <a:rPr lang="sk-SK" sz="2000" dirty="0"/>
              <a:t>, Emil VACÍK, Miroslav ŠPAČEK a Ivan SOUČEK. </a:t>
            </a:r>
            <a:r>
              <a:rPr lang="sk-SK" sz="2000" dirty="0" err="1"/>
              <a:t>Úspěšná</a:t>
            </a:r>
            <a:r>
              <a:rPr lang="sk-SK" sz="2000" dirty="0"/>
              <a:t> </a:t>
            </a:r>
            <a:r>
              <a:rPr lang="sk-SK" sz="2000" dirty="0" err="1"/>
              <a:t>realizace</a:t>
            </a:r>
            <a:r>
              <a:rPr lang="sk-SK" sz="2000" dirty="0"/>
              <a:t> </a:t>
            </a:r>
            <a:r>
              <a:rPr lang="sk-SK" sz="2000" dirty="0" err="1"/>
              <a:t>strategie</a:t>
            </a:r>
            <a:r>
              <a:rPr lang="sk-SK" sz="2000" dirty="0"/>
              <a:t> a strategického plánu. Praha: </a:t>
            </a:r>
            <a:r>
              <a:rPr lang="sk-SK" sz="2000" dirty="0" err="1"/>
              <a:t>Grada</a:t>
            </a:r>
            <a:r>
              <a:rPr lang="sk-SK" sz="2000" dirty="0"/>
              <a:t> </a:t>
            </a:r>
            <a:r>
              <a:rPr lang="sk-SK" sz="2000" dirty="0" err="1"/>
              <a:t>Publishing</a:t>
            </a:r>
            <a:r>
              <a:rPr lang="sk-SK" sz="2000" dirty="0"/>
              <a:t>, 2017. ISBN </a:t>
            </a:r>
            <a:r>
              <a:rPr lang="cs-CZ" sz="2000" dirty="0"/>
              <a:t> 9788027104345</a:t>
            </a:r>
            <a:r>
              <a:rPr lang="sk-SK" sz="2000" dirty="0"/>
              <a:t> (Kapitola 5.3) </a:t>
            </a:r>
            <a:r>
              <a:rPr lang="cs-CZ" sz="2000" b="1" dirty="0"/>
              <a:t>(elektronická verze - </a:t>
            </a:r>
            <a:r>
              <a:rPr lang="cs-CZ" sz="2000" b="1" dirty="0" err="1"/>
              <a:t>bookport</a:t>
            </a:r>
            <a:r>
              <a:rPr lang="cs-CZ" sz="2000" b="1" dirty="0"/>
              <a:t>)</a:t>
            </a:r>
            <a:endParaRPr lang="sk-SK" sz="2000" b="1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2000" dirty="0"/>
              <a:t>ARMSTRONG, Michael a </a:t>
            </a:r>
            <a:r>
              <a:rPr lang="cs-CZ" sz="2000" dirty="0" err="1"/>
              <a:t>Stephen</a:t>
            </a:r>
            <a:r>
              <a:rPr lang="cs-CZ" sz="2000" dirty="0"/>
              <a:t> TAYLOR. </a:t>
            </a:r>
            <a:r>
              <a:rPr lang="cs-CZ" sz="2000" i="1" dirty="0"/>
              <a:t>Řízení lidských zdrojů. Moderní pojetí a postupy.</a:t>
            </a:r>
            <a:r>
              <a:rPr lang="cs-CZ" sz="2000" dirty="0"/>
              <a:t> Praha: </a:t>
            </a:r>
            <a:r>
              <a:rPr lang="cs-CZ" sz="2000" dirty="0" err="1"/>
              <a:t>Grada</a:t>
            </a:r>
            <a:r>
              <a:rPr lang="cs-CZ" sz="2000" dirty="0"/>
              <a:t>, 2015. ISBN 978-80-247-5258-7 (Kapitola 2) </a:t>
            </a:r>
            <a:r>
              <a:rPr lang="cs-CZ" sz="2000" b="1" dirty="0"/>
              <a:t>(elektronická verze - </a:t>
            </a:r>
            <a:r>
              <a:rPr lang="cs-CZ" sz="2000" b="1" dirty="0" err="1"/>
              <a:t>bookport</a:t>
            </a:r>
            <a:endParaRPr lang="cs-CZ" sz="2000" b="1" dirty="0"/>
          </a:p>
          <a:p>
            <a:pPr marL="252000" lvl="1">
              <a:spcBef>
                <a:spcPts val="600"/>
              </a:spcBef>
            </a:pPr>
            <a:r>
              <a:rPr lang="cs-CZ" cap="all" dirty="0"/>
              <a:t>Synek, M</a:t>
            </a:r>
            <a:r>
              <a:rPr lang="cs-CZ" dirty="0"/>
              <a:t>iloslav</a:t>
            </a:r>
            <a:r>
              <a:rPr lang="en-US" dirty="0"/>
              <a:t> </a:t>
            </a:r>
            <a:r>
              <a:rPr lang="cs-CZ" dirty="0"/>
              <a:t>a</a:t>
            </a:r>
            <a:r>
              <a:rPr lang="en-US" dirty="0"/>
              <a:t> </a:t>
            </a:r>
            <a:r>
              <a:rPr lang="cs-CZ" dirty="0"/>
              <a:t>Eva </a:t>
            </a:r>
            <a:r>
              <a:rPr lang="cs-CZ" cap="all" dirty="0" err="1"/>
              <a:t>Kislingerová</a:t>
            </a:r>
            <a:r>
              <a:rPr lang="cs-CZ" cap="all" dirty="0"/>
              <a:t> </a:t>
            </a:r>
            <a:r>
              <a:rPr lang="cs-CZ" dirty="0"/>
              <a:t>(2015). </a:t>
            </a:r>
            <a:r>
              <a:rPr lang="cs-CZ" i="1" dirty="0"/>
              <a:t>Podniková ekonomika</a:t>
            </a:r>
            <a:r>
              <a:rPr lang="cs-CZ" dirty="0"/>
              <a:t>. 6. </a:t>
            </a:r>
            <a:r>
              <a:rPr lang="cs-CZ" dirty="0" err="1"/>
              <a:t>přeprac</a:t>
            </a:r>
            <a:r>
              <a:rPr lang="cs-CZ" dirty="0"/>
              <a:t>. vyd. Praha: C.H. Beck.(Kapitola 9) </a:t>
            </a:r>
            <a:r>
              <a:rPr lang="cs-CZ" b="1" dirty="0"/>
              <a:t>(e-</a:t>
            </a:r>
            <a:r>
              <a:rPr lang="cs-CZ" b="1" dirty="0" err="1"/>
              <a:t>prezenčka</a:t>
            </a:r>
            <a:r>
              <a:rPr lang="cs-CZ" b="1" dirty="0"/>
              <a:t>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cs-CZ" sz="2000" b="1" dirty="0"/>
          </a:p>
          <a:p>
            <a:pPr marL="72000" lvl="0" indent="0">
              <a:lnSpc>
                <a:spcPct val="100000"/>
              </a:lnSpc>
              <a:spcBef>
                <a:spcPts val="600"/>
              </a:spcBef>
              <a:buNone/>
            </a:pPr>
            <a:endParaRPr lang="sk-SK" sz="2000" b="1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sk-SK" sz="2000" dirty="0"/>
          </a:p>
          <a:p>
            <a:pPr marL="72000" lvl="0" indent="0">
              <a:lnSpc>
                <a:spcPct val="100000"/>
              </a:lnSpc>
              <a:spcBef>
                <a:spcPts val="600"/>
              </a:spcBef>
              <a:buNone/>
            </a:pPr>
            <a:endParaRPr lang="cs-CZ" sz="2000" dirty="0"/>
          </a:p>
          <a:p>
            <a:pPr marL="3240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5483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0851502" y="5505061"/>
            <a:ext cx="1340498" cy="12316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endParaRPr lang="cs-CZ" sz="2800" dirty="0" err="1">
              <a:latin typeface="+mn-lt"/>
            </a:endParaRP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38136" y="193598"/>
            <a:ext cx="11488737" cy="892175"/>
          </a:xfrm>
        </p:spPr>
        <p:txBody>
          <a:bodyPr/>
          <a:lstStyle/>
          <a:p>
            <a:pPr eaLnBrk="1" hangingPunct="1"/>
            <a:r>
              <a:rPr lang="cs-CZ" altLang="cs-CZ" dirty="0"/>
              <a:t>Proces strategického řízení </a:t>
            </a:r>
            <a:r>
              <a:rPr lang="cs-CZ" altLang="cs-CZ" sz="2000" dirty="0"/>
              <a:t>(dle </a:t>
            </a:r>
            <a:r>
              <a:rPr lang="cs-CZ" altLang="cs-CZ" sz="2000" dirty="0" err="1"/>
              <a:t>Grasseové</a:t>
            </a:r>
            <a:r>
              <a:rPr lang="cs-CZ" altLang="cs-CZ" sz="2000" dirty="0"/>
              <a:t> a kol. (2012))</a:t>
            </a:r>
            <a:endParaRPr lang="cs-CZ" altLang="cs-CZ" sz="2000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088" b="4593"/>
          <a:stretch/>
        </p:blipFill>
        <p:spPr>
          <a:xfrm>
            <a:off x="477838" y="639685"/>
            <a:ext cx="10809288" cy="611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425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b="4169"/>
          <a:stretch/>
        </p:blipFill>
        <p:spPr>
          <a:xfrm rot="21430917">
            <a:off x="469343" y="711904"/>
            <a:ext cx="9935249" cy="5919160"/>
          </a:xfrm>
          <a:prstGeom prst="rect">
            <a:avLst/>
          </a:prstGeom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38136" y="193598"/>
            <a:ext cx="11488737" cy="892175"/>
          </a:xfrm>
        </p:spPr>
        <p:txBody>
          <a:bodyPr/>
          <a:lstStyle/>
          <a:p>
            <a:pPr eaLnBrk="1" hangingPunct="1"/>
            <a:r>
              <a:rPr lang="cs-CZ" altLang="cs-CZ" dirty="0"/>
              <a:t>Proces strategického řízení </a:t>
            </a:r>
            <a:r>
              <a:rPr lang="cs-CZ" altLang="cs-CZ" sz="2000" dirty="0"/>
              <a:t>(dle Fotr a kol. (2020))</a:t>
            </a:r>
            <a:endParaRPr lang="cs-CZ" alt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259892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11162" y="295276"/>
            <a:ext cx="11488737" cy="892175"/>
          </a:xfrm>
        </p:spPr>
        <p:txBody>
          <a:bodyPr/>
          <a:lstStyle/>
          <a:p>
            <a:pPr eaLnBrk="1" hangingPunct="1"/>
            <a:r>
              <a:rPr lang="cs-CZ" altLang="cs-CZ" dirty="0"/>
              <a:t>Proces strategického řízení</a:t>
            </a:r>
            <a:endParaRPr lang="cs-CZ" altLang="cs-CZ" b="1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354012" y="1187451"/>
            <a:ext cx="11634787" cy="5518149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sz="2200" dirty="0"/>
              <a:t>Fáze procesu strategického řízení: </a:t>
            </a:r>
          </a:p>
          <a:p>
            <a:pPr marL="647700" indent="-533400" fontAlgn="auto">
              <a:spcAft>
                <a:spcPts val="0"/>
              </a:spcAft>
              <a:buFont typeface="Wingdings" panose="05000000000000000000" pitchFamily="2" charset="2"/>
              <a:buAutoNum type="arabicPeriod"/>
              <a:defRPr/>
            </a:pPr>
            <a:r>
              <a:rPr lang="cs-CZ" altLang="cs-CZ" sz="2000" b="1" dirty="0"/>
              <a:t>Stanovení mise a vize podniku</a:t>
            </a:r>
            <a:r>
              <a:rPr lang="cs-CZ" altLang="cs-CZ" sz="2000" dirty="0"/>
              <a:t> </a:t>
            </a:r>
          </a:p>
          <a:p>
            <a:pPr marL="647700" indent="-533400" fontAlgn="auto">
              <a:spcAft>
                <a:spcPts val="0"/>
              </a:spcAft>
              <a:buFont typeface="Wingdings" panose="05000000000000000000" pitchFamily="2" charset="2"/>
              <a:buAutoNum type="arabicPeriod"/>
              <a:defRPr/>
            </a:pPr>
            <a:r>
              <a:rPr lang="cs-CZ" altLang="cs-CZ" sz="2000" b="1" dirty="0"/>
              <a:t>Stanovení předběžných strategických cílů</a:t>
            </a:r>
            <a:endParaRPr lang="cs-CZ" altLang="cs-CZ" sz="2000" dirty="0"/>
          </a:p>
          <a:p>
            <a:pPr marL="647700" indent="-533400" fontAlgn="auto">
              <a:spcAft>
                <a:spcPts val="0"/>
              </a:spcAft>
              <a:buFont typeface="Wingdings" panose="05000000000000000000" pitchFamily="2" charset="2"/>
              <a:buAutoNum type="arabicPeriod"/>
              <a:defRPr/>
            </a:pPr>
            <a:r>
              <a:rPr lang="cs-CZ" altLang="cs-CZ" sz="2000" b="1" dirty="0"/>
              <a:t>Realizace procesu strategického plánování</a:t>
            </a:r>
          </a:p>
          <a:p>
            <a:pPr lvl="2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Ø"/>
            </a:pPr>
            <a:r>
              <a:rPr lang="cs-CZ" altLang="cs-CZ" sz="2000" dirty="0"/>
              <a:t>Strategická analýza</a:t>
            </a:r>
          </a:p>
          <a:p>
            <a:pPr lvl="2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Ø"/>
            </a:pPr>
            <a:r>
              <a:rPr lang="cs-CZ" altLang="cs-CZ" sz="2000" dirty="0"/>
              <a:t>Vymezení strategických cílů </a:t>
            </a:r>
          </a:p>
          <a:p>
            <a:pPr lvl="2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Ø"/>
            </a:pPr>
            <a:r>
              <a:rPr lang="cs-CZ" altLang="cs-CZ" sz="2000" dirty="0"/>
              <a:t>Vypracování konkrétních strategií a výběr strategie</a:t>
            </a:r>
          </a:p>
          <a:p>
            <a:pPr marL="647700" indent="-533400" fontAlgn="auto">
              <a:spcAft>
                <a:spcPts val="0"/>
              </a:spcAft>
              <a:buFont typeface="Wingdings" panose="05000000000000000000" pitchFamily="2" charset="2"/>
              <a:buAutoNum type="arabicPeriod"/>
              <a:defRPr/>
            </a:pPr>
            <a:r>
              <a:rPr lang="cs-CZ" altLang="cs-CZ" sz="2000" b="1" dirty="0"/>
              <a:t>Implementace strategie</a:t>
            </a:r>
          </a:p>
          <a:p>
            <a:pPr marL="647700" indent="-533400" fontAlgn="auto">
              <a:spcAft>
                <a:spcPts val="0"/>
              </a:spcAft>
              <a:buFont typeface="Wingdings" panose="05000000000000000000" pitchFamily="2" charset="2"/>
              <a:buAutoNum type="arabicPeriod"/>
              <a:defRPr/>
            </a:pPr>
            <a:r>
              <a:rPr lang="cs-CZ" altLang="cs-CZ" sz="2000" b="1" dirty="0"/>
              <a:t>Kontrola</a:t>
            </a:r>
          </a:p>
          <a:p>
            <a:pPr marL="609600" indent="-609600" fontAlgn="auto">
              <a:spcAft>
                <a:spcPts val="0"/>
              </a:spcAft>
              <a:defRPr/>
            </a:pPr>
            <a:endParaRPr lang="cs-CZ" altLang="cs-CZ" sz="2200" dirty="0"/>
          </a:p>
          <a:p>
            <a:pPr marL="609600" indent="-609600" fontAlgn="auto">
              <a:spcAft>
                <a:spcPts val="0"/>
              </a:spcAft>
              <a:defRPr/>
            </a:pPr>
            <a:endParaRPr lang="cs-CZ" altLang="cs-CZ" sz="2200" dirty="0"/>
          </a:p>
        </p:txBody>
      </p:sp>
    </p:spTree>
    <p:extLst>
      <p:ext uri="{BB962C8B-B14F-4D97-AF65-F5344CB8AC3E}">
        <p14:creationId xmlns:p14="http://schemas.microsoft.com/office/powerpoint/2010/main" val="39008584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68300" y="252700"/>
            <a:ext cx="10549416" cy="747713"/>
          </a:xfrm>
        </p:spPr>
        <p:txBody>
          <a:bodyPr/>
          <a:lstStyle/>
          <a:p>
            <a:r>
              <a:rPr lang="cs-CZ" altLang="cs-CZ" b="1" dirty="0"/>
              <a:t>Mise (poslání) a vize podniku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68300" y="1080602"/>
            <a:ext cx="11633200" cy="5300663"/>
          </a:xfrm>
        </p:spPr>
        <p:txBody>
          <a:bodyPr/>
          <a:lstStyle/>
          <a:p>
            <a:pPr marL="72000" indent="0" eaLnBrk="1" hangingPunct="1">
              <a:buNone/>
            </a:pPr>
            <a:r>
              <a:rPr lang="cs-CZ" altLang="cs-CZ" sz="2000" b="1" dirty="0"/>
              <a:t>Mise (poslání)</a:t>
            </a:r>
            <a:r>
              <a:rPr lang="cs-CZ" altLang="cs-CZ" sz="2000" dirty="0"/>
              <a:t> vymezuje smysl existence, postoje, které zaujímá, orientaci podniku</a:t>
            </a:r>
          </a:p>
          <a:p>
            <a:pPr marL="72000" indent="0" eaLnBrk="1" hangingPunct="1">
              <a:buNone/>
            </a:pPr>
            <a:r>
              <a:rPr lang="cs-CZ" altLang="cs-CZ" sz="2000" b="1" dirty="0"/>
              <a:t>Vize</a:t>
            </a:r>
            <a:r>
              <a:rPr lang="cs-CZ" altLang="cs-CZ" sz="2000" dirty="0"/>
              <a:t> definuje čím chce podnik být, jak vidí svou budoucnost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mělo by být motivující a splnitelné, dávat směr podniku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00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000" dirty="0"/>
              <a:t>Např. kadeřnický salon: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b="1" dirty="0"/>
              <a:t>Chceme dělat </a:t>
            </a:r>
            <a:r>
              <a:rPr lang="cs-CZ" altLang="cs-CZ" sz="2000" b="1" dirty="0" smtClean="0"/>
              <a:t>lidi </a:t>
            </a:r>
            <a:r>
              <a:rPr lang="cs-CZ" altLang="cs-CZ" sz="2000" b="1" dirty="0" smtClean="0"/>
              <a:t>krásné </a:t>
            </a:r>
            <a:r>
              <a:rPr lang="cs-CZ" altLang="cs-CZ" sz="2000" b="1" dirty="0"/>
              <a:t>a sebevědomé prostřednictvím poskytování špičkových kadeřnických služeb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b="1" dirty="0"/>
              <a:t>Chceme být vyhlášený kadeřnický salon ve městě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000" dirty="0"/>
          </a:p>
          <a:p>
            <a:pPr eaLnBrk="1" hangingPunct="1">
              <a:buFont typeface="Wingdings" panose="05000000000000000000" pitchFamily="2" charset="2"/>
              <a:buChar char="Ø"/>
            </a:pPr>
            <a:endParaRPr lang="cs-CZ" altLang="cs-CZ" sz="2000" b="1" dirty="0"/>
          </a:p>
          <a:p>
            <a:pPr eaLnBrk="1" hangingPunct="1">
              <a:buFont typeface="Wingdings" panose="05000000000000000000" pitchFamily="2" charset="2"/>
              <a:buChar char="Ø"/>
            </a:pPr>
            <a:endParaRPr lang="cs-CZ" altLang="cs-CZ" sz="2000" b="1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0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368300" y="5010539"/>
            <a:ext cx="11523306" cy="1631216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000" dirty="0">
                <a:latin typeface="+mj-lt"/>
              </a:rPr>
              <a:t>Společnost TESLA (</a:t>
            </a:r>
            <a:r>
              <a:rPr lang="cs-CZ" altLang="cs-CZ" sz="2000" dirty="0">
                <a:latin typeface="+mj-lt"/>
                <a:hlinkClick r:id="rId2"/>
              </a:rPr>
              <a:t>https://www.tesla.com/cs_cz/impact</a:t>
            </a:r>
            <a:r>
              <a:rPr lang="cs-CZ" altLang="cs-CZ" sz="2000" dirty="0">
                <a:latin typeface="+mj-lt"/>
              </a:rPr>
              <a:t>):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b="1" dirty="0">
                <a:latin typeface="+mj-lt"/>
              </a:rPr>
              <a:t>Naší misí je urychlit přechod k udržitelným zdrojům energie</a:t>
            </a:r>
            <a:endParaRPr lang="cs-CZ" altLang="cs-CZ" sz="2000" dirty="0">
              <a:latin typeface="+mj-lt"/>
            </a:endParaRPr>
          </a:p>
          <a:p>
            <a:pPr eaLnBrk="1" hangingPunct="1"/>
            <a:endParaRPr lang="cs-CZ" altLang="cs-CZ" sz="2000" dirty="0">
              <a:latin typeface="+mj-lt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b="1" dirty="0">
                <a:latin typeface="+mj-lt"/>
              </a:rPr>
              <a:t>Budujeme svět poháněný solární energií, ve které napájení funguje z baterií a k přepravě se používají elektrická vozidla</a:t>
            </a:r>
          </a:p>
        </p:txBody>
      </p:sp>
    </p:spTree>
    <p:extLst>
      <p:ext uri="{BB962C8B-B14F-4D97-AF65-F5344CB8AC3E}">
        <p14:creationId xmlns:p14="http://schemas.microsoft.com/office/powerpoint/2010/main" val="10636732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68300" y="374651"/>
            <a:ext cx="7772400" cy="747713"/>
          </a:xfrm>
        </p:spPr>
        <p:txBody>
          <a:bodyPr/>
          <a:lstStyle/>
          <a:p>
            <a:pPr eaLnBrk="1" hangingPunct="1"/>
            <a:r>
              <a:rPr lang="cs-CZ" altLang="cs-CZ" b="1" dirty="0"/>
              <a:t>Předběžné strategické cíle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368300" y="1341438"/>
            <a:ext cx="11722100" cy="5327650"/>
          </a:xfrm>
        </p:spPr>
        <p:txBody>
          <a:bodyPr/>
          <a:lstStyle/>
          <a:p>
            <a:pPr marL="72000" indent="0" eaLnBrk="1" hangingPunct="1">
              <a:buNone/>
            </a:pPr>
            <a:r>
              <a:rPr lang="cs-CZ" altLang="cs-CZ" sz="2200" dirty="0"/>
              <a:t>Konkretizace vize</a:t>
            </a:r>
          </a:p>
          <a:p>
            <a:pPr eaLnBrk="1" hangingPunct="1">
              <a:buFont typeface="Arial" panose="020B0604020202020204" pitchFamily="34" charset="0"/>
              <a:buChar char="‒"/>
            </a:pPr>
            <a:r>
              <a:rPr lang="cs-CZ" altLang="cs-CZ" sz="2200" dirty="0"/>
              <a:t>intuitivní stanovení, na základě zkušeností a očekávaného vývoje v budoucnosti</a:t>
            </a:r>
          </a:p>
          <a:p>
            <a:pPr eaLnBrk="1" hangingPunct="1">
              <a:buFont typeface="Arial" panose="020B0604020202020204" pitchFamily="34" charset="0"/>
              <a:buChar char="‒"/>
            </a:pPr>
            <a:r>
              <a:rPr lang="cs-CZ" altLang="cs-CZ" sz="2200" dirty="0"/>
              <a:t>nejsou podloženy hlubokou analýzou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20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200" dirty="0"/>
              <a:t>Např. kadeřnický salon: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b="1" dirty="0"/>
              <a:t>Poskytování špičkových kadeřnických služeb za přijatelné ceny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200" dirty="0"/>
          </a:p>
          <a:p>
            <a:pPr marL="72000" indent="0" eaLnBrk="1" hangingPunct="1">
              <a:buNone/>
            </a:pPr>
            <a:endParaRPr lang="cs-CZ" altLang="cs-CZ" sz="2200" b="1" dirty="0"/>
          </a:p>
        </p:txBody>
      </p:sp>
      <p:sp>
        <p:nvSpPr>
          <p:cNvPr id="2" name="TextovéPole 1"/>
          <p:cNvSpPr txBox="1"/>
          <p:nvPr/>
        </p:nvSpPr>
        <p:spPr>
          <a:xfrm>
            <a:off x="273878" y="4459909"/>
            <a:ext cx="11918122" cy="1938992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000" dirty="0">
                <a:latin typeface="+mn-lt"/>
              </a:rPr>
              <a:t>Společnost TESLA: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000" dirty="0">
              <a:latin typeface="+mn-lt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000" b="1" dirty="0">
                <a:latin typeface="+mn-lt"/>
              </a:rPr>
              <a:t>Výroba špičkových vozidel s nulovými emisemi, která se mohou nabíjet čistou energií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b="1" dirty="0">
                <a:latin typeface="+mn-lt"/>
              </a:rPr>
              <a:t>Produkce solární energie pro domácnosti a komerční potřeby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b="1" dirty="0">
                <a:latin typeface="+mn-lt"/>
              </a:rPr>
              <a:t>Instalace baterií pro uchování čisté energie</a:t>
            </a:r>
          </a:p>
          <a:p>
            <a:pPr eaLnBrk="1" hangingPunct="1"/>
            <a:endParaRPr lang="cs-CZ" altLang="cs-CZ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72272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76943" y="228601"/>
            <a:ext cx="7772400" cy="747713"/>
          </a:xfrm>
        </p:spPr>
        <p:txBody>
          <a:bodyPr/>
          <a:lstStyle/>
          <a:p>
            <a:pPr eaLnBrk="1" hangingPunct="1"/>
            <a:r>
              <a:rPr lang="cs-CZ" altLang="cs-CZ" b="1" dirty="0"/>
              <a:t>Strategické plánování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447869" y="976314"/>
            <a:ext cx="11363131" cy="5327650"/>
          </a:xfrm>
        </p:spPr>
        <p:txBody>
          <a:bodyPr/>
          <a:lstStyle/>
          <a:p>
            <a:pPr marL="72000" indent="0" eaLnBrk="1" hangingPunct="1">
              <a:buNone/>
            </a:pPr>
            <a:r>
              <a:rPr lang="cs-CZ" altLang="cs-CZ" sz="2000" dirty="0"/>
              <a:t>Úkolem strategického plánování je stanovit, co má podnik udělat, aby naplnil svou vizi </a:t>
            </a:r>
          </a:p>
          <a:p>
            <a:pPr>
              <a:buFont typeface="Arial" panose="020B0604020202020204" pitchFamily="34" charset="0"/>
              <a:buChar char="‒"/>
            </a:pPr>
            <a:r>
              <a:rPr lang="cs-CZ" altLang="cs-CZ" sz="2000" dirty="0"/>
              <a:t>jaké zdroje jsou k tomu potřeba, </a:t>
            </a:r>
          </a:p>
          <a:p>
            <a:pPr>
              <a:buFont typeface="Arial" panose="020B0604020202020204" pitchFamily="34" charset="0"/>
              <a:buChar char="‒"/>
            </a:pPr>
            <a:r>
              <a:rPr lang="cs-CZ" altLang="cs-CZ" sz="2000" dirty="0"/>
              <a:t>jaké budou vlivy okolí a jak na ně budeme reagovat, </a:t>
            </a:r>
          </a:p>
          <a:p>
            <a:pPr>
              <a:buFont typeface="Arial" panose="020B0604020202020204" pitchFamily="34" charset="0"/>
              <a:buChar char="‒"/>
            </a:pPr>
            <a:r>
              <a:rPr lang="cs-CZ" altLang="cs-CZ" sz="2000" dirty="0"/>
              <a:t>jak získat či udržet konkurenční výhodu.</a:t>
            </a:r>
          </a:p>
          <a:p>
            <a:pPr eaLnBrk="1" hangingPunct="1"/>
            <a:endParaRPr lang="cs-CZ" altLang="cs-CZ" sz="2200" dirty="0"/>
          </a:p>
          <a:p>
            <a:pPr marL="72000" indent="0" eaLnBrk="1" hangingPunct="1">
              <a:buNone/>
            </a:pPr>
            <a:r>
              <a:rPr lang="cs-CZ" altLang="cs-CZ" sz="2200" dirty="0"/>
              <a:t>Fáze strategického plánování:</a:t>
            </a:r>
          </a:p>
          <a:p>
            <a:pPr marL="529200" indent="-457200">
              <a:buFont typeface="+mj-lt"/>
              <a:buAutoNum type="arabicPeriod"/>
            </a:pPr>
            <a:r>
              <a:rPr lang="cs-CZ" altLang="cs-CZ" sz="2000" dirty="0"/>
              <a:t>Strategická analýza</a:t>
            </a:r>
          </a:p>
          <a:p>
            <a:pPr marL="529200" indent="-457200">
              <a:buFont typeface="+mj-lt"/>
              <a:buAutoNum type="arabicPeriod"/>
            </a:pPr>
            <a:r>
              <a:rPr lang="cs-CZ" altLang="cs-CZ" sz="2000" dirty="0"/>
              <a:t>Vymezení strategických cílů (konkrétní)</a:t>
            </a:r>
          </a:p>
          <a:p>
            <a:pPr marL="529200" indent="-457200">
              <a:buFont typeface="+mj-lt"/>
              <a:buAutoNum type="arabicPeriod"/>
            </a:pPr>
            <a:r>
              <a:rPr lang="cs-CZ" altLang="cs-CZ" sz="2000" dirty="0"/>
              <a:t>Vypracování konkrétních strategií a výběr strategie</a:t>
            </a:r>
          </a:p>
        </p:txBody>
      </p:sp>
    </p:spTree>
    <p:extLst>
      <p:ext uri="{BB962C8B-B14F-4D97-AF65-F5344CB8AC3E}">
        <p14:creationId xmlns:p14="http://schemas.microsoft.com/office/powerpoint/2010/main" val="18277217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3989" y="-38789"/>
            <a:ext cx="4748011" cy="3107094"/>
          </a:xfrm>
          <a:prstGeom prst="rect">
            <a:avLst/>
          </a:prstGeom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22208" y="276226"/>
            <a:ext cx="8339137" cy="747713"/>
          </a:xfrm>
        </p:spPr>
        <p:txBody>
          <a:bodyPr/>
          <a:lstStyle/>
          <a:p>
            <a:pPr eaLnBrk="1" hangingPunct="1"/>
            <a:r>
              <a:rPr lang="cs-CZ" altLang="cs-CZ" b="1" dirty="0"/>
              <a:t>Strategická analýza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422207" y="1023939"/>
            <a:ext cx="11607867" cy="5327650"/>
          </a:xfrm>
        </p:spPr>
        <p:txBody>
          <a:bodyPr rtlCol="0">
            <a:noAutofit/>
          </a:bodyPr>
          <a:lstStyle/>
          <a:p>
            <a:pPr marL="72000" indent="0" fontAlgn="auto">
              <a:spcAft>
                <a:spcPts val="0"/>
              </a:spcAft>
              <a:buNone/>
              <a:defRPr/>
            </a:pPr>
            <a:r>
              <a:rPr lang="cs-CZ" altLang="cs-CZ" sz="2000" dirty="0"/>
              <a:t>Úkolem strategické analýzy je obstarání informací potřebných </a:t>
            </a:r>
          </a:p>
          <a:p>
            <a:pPr marL="72000" indent="0" fontAlgn="auto">
              <a:spcAft>
                <a:spcPts val="0"/>
              </a:spcAft>
              <a:buNone/>
              <a:defRPr/>
            </a:pPr>
            <a:r>
              <a:rPr lang="cs-CZ" altLang="cs-CZ" sz="2000" dirty="0"/>
              <a:t>k řízení.</a:t>
            </a:r>
          </a:p>
          <a:p>
            <a:pPr marL="72000" indent="0" fontAlgn="auto">
              <a:spcAft>
                <a:spcPts val="0"/>
              </a:spcAft>
              <a:buNone/>
              <a:defRPr/>
            </a:pPr>
            <a:r>
              <a:rPr lang="cs-CZ" altLang="cs-CZ" sz="2000" b="1" dirty="0"/>
              <a:t>Cílem strategické analýzy </a:t>
            </a:r>
            <a:r>
              <a:rPr lang="cs-CZ" altLang="cs-CZ" sz="2000" dirty="0"/>
              <a:t>je 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000" dirty="0"/>
              <a:t>určit, kde se podnik nachází, jaké jsou jeho zdroje a možnosti,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000" dirty="0"/>
              <a:t>odhalit trendy a budoucího vývoje.</a:t>
            </a:r>
          </a:p>
          <a:p>
            <a:pPr marL="533400" indent="-533400" fontAlgn="auto">
              <a:spcAft>
                <a:spcPts val="0"/>
              </a:spcAft>
              <a:buNone/>
              <a:defRPr/>
            </a:pPr>
            <a:endParaRPr lang="cs-CZ" altLang="cs-CZ" sz="2000" dirty="0"/>
          </a:p>
          <a:p>
            <a:pPr marL="533400" indent="-533400" fontAlgn="auto">
              <a:spcAft>
                <a:spcPts val="0"/>
              </a:spcAft>
              <a:buNone/>
              <a:defRPr/>
            </a:pPr>
            <a:r>
              <a:rPr lang="cs-CZ" altLang="cs-CZ" sz="2000" dirty="0"/>
              <a:t>Založena na </a:t>
            </a:r>
            <a:r>
              <a:rPr lang="cs-CZ" altLang="cs-CZ" sz="2000" b="1" dirty="0"/>
              <a:t>analýze prostředí</a:t>
            </a:r>
            <a:r>
              <a:rPr lang="cs-CZ" altLang="cs-CZ" sz="2000" dirty="0"/>
              <a:t>:</a:t>
            </a:r>
          </a:p>
          <a:p>
            <a:pPr marL="533400" indent="-533400" fontAlgn="auto">
              <a:spcAft>
                <a:spcPts val="0"/>
              </a:spcAft>
              <a:buNone/>
              <a:defRPr/>
            </a:pPr>
            <a:r>
              <a:rPr lang="cs-CZ" altLang="cs-CZ" sz="2000" b="1" dirty="0"/>
              <a:t>1. Analýze vnějšího (externího) prostředí  (makroprostředí</a:t>
            </a:r>
            <a:r>
              <a:rPr lang="cs-CZ" altLang="cs-CZ" sz="2000" dirty="0"/>
              <a:t> – existuje nezávisle na vůli podniku a </a:t>
            </a:r>
            <a:r>
              <a:rPr lang="cs-CZ" altLang="cs-CZ" sz="2000" b="1" dirty="0" err="1"/>
              <a:t>mezoprostředí</a:t>
            </a:r>
            <a:r>
              <a:rPr lang="cs-CZ" altLang="cs-CZ" sz="2000" b="1" dirty="0"/>
              <a:t> </a:t>
            </a:r>
            <a:r>
              <a:rPr lang="cs-CZ" altLang="cs-CZ" sz="2000" dirty="0"/>
              <a:t>– podnik může částečně ovlivnit)  </a:t>
            </a:r>
          </a:p>
          <a:p>
            <a:pPr marL="533400" indent="-533400" fontAlgn="auto">
              <a:spcAft>
                <a:spcPts val="0"/>
              </a:spcAft>
              <a:buNone/>
              <a:defRPr/>
            </a:pPr>
            <a:r>
              <a:rPr lang="cs-CZ" altLang="cs-CZ" sz="2000" b="1" dirty="0"/>
              <a:t>2. Analýze vnitřních zdrojů a schopností podniku </a:t>
            </a:r>
            <a:r>
              <a:rPr lang="cs-CZ" altLang="cs-CZ" sz="2000" dirty="0"/>
              <a:t>(</a:t>
            </a:r>
            <a:r>
              <a:rPr lang="cs-CZ" altLang="cs-CZ" sz="2000" b="1" dirty="0"/>
              <a:t>mikroprostředí</a:t>
            </a:r>
            <a:r>
              <a:rPr lang="cs-CZ" altLang="cs-CZ" sz="2000" dirty="0"/>
              <a:t> – podnik je přímo ovlivňuje svou činností)</a:t>
            </a:r>
          </a:p>
          <a:p>
            <a:pPr marL="533400" indent="-533400" fontAlgn="auto">
              <a:spcAft>
                <a:spcPts val="0"/>
              </a:spcAft>
              <a:buNone/>
              <a:defRPr/>
            </a:pPr>
            <a:endParaRPr lang="cs-CZ" altLang="cs-CZ" sz="20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7789312" y="3068305"/>
            <a:ext cx="2827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400" i="1" dirty="0">
                <a:latin typeface="+mn-lt"/>
              </a:rPr>
              <a:t>Zdroj: Fotr a kol. (2020)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810788" y="6046316"/>
            <a:ext cx="95648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accent1"/>
                </a:solidFill>
                <a:latin typeface="+mn-lt"/>
              </a:rPr>
              <a:t>SWOT (</a:t>
            </a:r>
            <a:r>
              <a:rPr lang="cs-CZ" sz="2000" dirty="0" err="1">
                <a:solidFill>
                  <a:schemeClr val="accent1"/>
                </a:solidFill>
                <a:latin typeface="+mn-lt"/>
              </a:rPr>
              <a:t>Strengths</a:t>
            </a:r>
            <a:r>
              <a:rPr lang="cs-CZ" sz="2000" dirty="0">
                <a:solidFill>
                  <a:schemeClr val="accent1"/>
                </a:solidFill>
                <a:latin typeface="+mn-lt"/>
              </a:rPr>
              <a:t>, </a:t>
            </a:r>
            <a:r>
              <a:rPr lang="cs-CZ" sz="2000" dirty="0" err="1">
                <a:solidFill>
                  <a:schemeClr val="accent1"/>
                </a:solidFill>
                <a:latin typeface="+mn-lt"/>
              </a:rPr>
              <a:t>Weaknesses</a:t>
            </a:r>
            <a:r>
              <a:rPr lang="cs-CZ" sz="2000" dirty="0">
                <a:solidFill>
                  <a:schemeClr val="accent1"/>
                </a:solidFill>
                <a:latin typeface="+mn-lt"/>
              </a:rPr>
              <a:t>, </a:t>
            </a:r>
            <a:r>
              <a:rPr lang="cs-CZ" sz="2000" dirty="0" err="1">
                <a:solidFill>
                  <a:schemeClr val="accent1"/>
                </a:solidFill>
                <a:latin typeface="+mn-lt"/>
              </a:rPr>
              <a:t>Opportunities</a:t>
            </a:r>
            <a:r>
              <a:rPr lang="cs-CZ" sz="2000" dirty="0">
                <a:solidFill>
                  <a:schemeClr val="accent1"/>
                </a:solidFill>
                <a:latin typeface="+mn-lt"/>
              </a:rPr>
              <a:t>, </a:t>
            </a:r>
            <a:r>
              <a:rPr lang="cs-CZ" sz="2000" dirty="0" err="1">
                <a:solidFill>
                  <a:schemeClr val="accent1"/>
                </a:solidFill>
                <a:latin typeface="+mn-lt"/>
              </a:rPr>
              <a:t>Threats</a:t>
            </a:r>
            <a:r>
              <a:rPr lang="cs-CZ" sz="2000" dirty="0">
                <a:solidFill>
                  <a:schemeClr val="accent1"/>
                </a:solidFill>
                <a:latin typeface="+mn-lt"/>
              </a:rPr>
              <a:t>)  analýza je nejznámější metoda analýzy prostředí organizace</a:t>
            </a:r>
          </a:p>
          <a:p>
            <a:pPr algn="ctr"/>
            <a:endParaRPr lang="cs-CZ" sz="2000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107864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2"/>
          <p:cNvSpPr txBox="1">
            <a:spLocks noChangeArrowheads="1"/>
          </p:cNvSpPr>
          <p:nvPr/>
        </p:nvSpPr>
        <p:spPr bwMode="auto">
          <a:xfrm>
            <a:off x="4094164" y="2157413"/>
            <a:ext cx="1584325" cy="1015663"/>
          </a:xfrm>
          <a:prstGeom prst="rect">
            <a:avLst/>
          </a:prstGeom>
          <a:solidFill>
            <a:schemeClr val="accent2">
              <a:alpha val="5098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000" dirty="0"/>
              <a:t>Analýza vnějšího prostředí</a:t>
            </a:r>
          </a:p>
        </p:txBody>
      </p:sp>
      <p:sp>
        <p:nvSpPr>
          <p:cNvPr id="23555" name="Text Box 23"/>
          <p:cNvSpPr txBox="1">
            <a:spLocks noChangeArrowheads="1"/>
          </p:cNvSpPr>
          <p:nvPr/>
        </p:nvSpPr>
        <p:spPr bwMode="auto">
          <a:xfrm>
            <a:off x="6888163" y="2155825"/>
            <a:ext cx="1727200" cy="1016000"/>
          </a:xfrm>
          <a:prstGeom prst="rect">
            <a:avLst/>
          </a:prstGeom>
          <a:solidFill>
            <a:schemeClr val="accent2">
              <a:alpha val="5098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000"/>
              <a:t>Analýza vnitřních zdrojů </a:t>
            </a:r>
          </a:p>
        </p:txBody>
      </p:sp>
      <p:sp>
        <p:nvSpPr>
          <p:cNvPr id="23556" name="Text Box 25"/>
          <p:cNvSpPr txBox="1">
            <a:spLocks noChangeArrowheads="1"/>
          </p:cNvSpPr>
          <p:nvPr/>
        </p:nvSpPr>
        <p:spPr bwMode="auto">
          <a:xfrm>
            <a:off x="1242770" y="2843282"/>
            <a:ext cx="1933818" cy="707886"/>
          </a:xfrm>
          <a:prstGeom prst="rect">
            <a:avLst/>
          </a:prstGeom>
          <a:solidFill>
            <a:schemeClr val="accent1">
              <a:lumMod val="20000"/>
              <a:lumOff val="80000"/>
              <a:alpha val="51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000" b="0" dirty="0" err="1"/>
              <a:t>Porterův</a:t>
            </a:r>
            <a:r>
              <a:rPr lang="cs-CZ" altLang="cs-CZ" sz="2000" b="0" dirty="0"/>
              <a:t> model pěti sil</a:t>
            </a:r>
          </a:p>
        </p:txBody>
      </p:sp>
      <p:sp>
        <p:nvSpPr>
          <p:cNvPr id="23557" name="Text Box 26"/>
          <p:cNvSpPr txBox="1">
            <a:spLocks noChangeArrowheads="1"/>
          </p:cNvSpPr>
          <p:nvPr/>
        </p:nvSpPr>
        <p:spPr bwMode="auto">
          <a:xfrm>
            <a:off x="1255083" y="3822913"/>
            <a:ext cx="1957678" cy="707886"/>
          </a:xfrm>
          <a:prstGeom prst="rect">
            <a:avLst/>
          </a:prstGeom>
          <a:solidFill>
            <a:schemeClr val="accent1">
              <a:lumMod val="20000"/>
              <a:lumOff val="80000"/>
              <a:alpha val="51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000" b="0" dirty="0"/>
              <a:t>Portfoliová                             analýza</a:t>
            </a:r>
          </a:p>
        </p:txBody>
      </p:sp>
      <p:sp>
        <p:nvSpPr>
          <p:cNvPr id="23558" name="Line 27"/>
          <p:cNvSpPr>
            <a:spLocks noChangeShapeType="1"/>
          </p:cNvSpPr>
          <p:nvPr/>
        </p:nvSpPr>
        <p:spPr bwMode="auto">
          <a:xfrm>
            <a:off x="3261179" y="1592183"/>
            <a:ext cx="731044" cy="518892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3559" name="Line 29"/>
          <p:cNvSpPr>
            <a:spLocks noChangeShapeType="1"/>
          </p:cNvSpPr>
          <p:nvPr/>
        </p:nvSpPr>
        <p:spPr bwMode="auto">
          <a:xfrm flipV="1">
            <a:off x="3296564" y="3197224"/>
            <a:ext cx="747905" cy="828355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3560" name="Text Box 31"/>
          <p:cNvSpPr txBox="1">
            <a:spLocks noChangeArrowheads="1"/>
          </p:cNvSpPr>
          <p:nvPr/>
        </p:nvSpPr>
        <p:spPr bwMode="auto">
          <a:xfrm>
            <a:off x="1233486" y="1282580"/>
            <a:ext cx="1943102" cy="400110"/>
          </a:xfrm>
          <a:prstGeom prst="rect">
            <a:avLst/>
          </a:prstGeom>
          <a:solidFill>
            <a:schemeClr val="accent1">
              <a:lumMod val="20000"/>
              <a:lumOff val="80000"/>
              <a:alpha val="51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000" b="0" dirty="0"/>
              <a:t>PEST analýza</a:t>
            </a:r>
          </a:p>
        </p:txBody>
      </p:sp>
      <p:sp>
        <p:nvSpPr>
          <p:cNvPr id="23561" name="Text Box 32"/>
          <p:cNvSpPr txBox="1">
            <a:spLocks noChangeArrowheads="1"/>
          </p:cNvSpPr>
          <p:nvPr/>
        </p:nvSpPr>
        <p:spPr bwMode="auto">
          <a:xfrm>
            <a:off x="9466597" y="1140162"/>
            <a:ext cx="2031835" cy="1015663"/>
          </a:xfrm>
          <a:prstGeom prst="rect">
            <a:avLst/>
          </a:prstGeom>
          <a:solidFill>
            <a:schemeClr val="accent1">
              <a:lumMod val="20000"/>
              <a:lumOff val="80000"/>
              <a:alpha val="51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000" b="0" dirty="0"/>
              <a:t>Analýza firemních faktorů</a:t>
            </a:r>
          </a:p>
        </p:txBody>
      </p:sp>
      <p:sp>
        <p:nvSpPr>
          <p:cNvPr id="23562" name="Line 34"/>
          <p:cNvSpPr>
            <a:spLocks noChangeShapeType="1"/>
          </p:cNvSpPr>
          <p:nvPr/>
        </p:nvSpPr>
        <p:spPr bwMode="auto">
          <a:xfrm>
            <a:off x="3212761" y="2362271"/>
            <a:ext cx="779462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3564" name="Line 42"/>
          <p:cNvSpPr>
            <a:spLocks noChangeShapeType="1"/>
          </p:cNvSpPr>
          <p:nvPr/>
        </p:nvSpPr>
        <p:spPr bwMode="auto">
          <a:xfrm flipV="1">
            <a:off x="7813676" y="3197225"/>
            <a:ext cx="11112" cy="896641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1767" name="Text Box 44"/>
          <p:cNvSpPr txBox="1">
            <a:spLocks noChangeArrowheads="1"/>
          </p:cNvSpPr>
          <p:nvPr/>
        </p:nvSpPr>
        <p:spPr bwMode="auto">
          <a:xfrm>
            <a:off x="3794560" y="4055349"/>
            <a:ext cx="2167655" cy="707886"/>
          </a:xfrm>
          <a:prstGeom prst="rect">
            <a:avLst/>
          </a:prstGeom>
          <a:solidFill>
            <a:srgbClr val="00B050">
              <a:alpha val="51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cs-CZ" sz="2000" dirty="0">
                <a:latin typeface="Arial" charset="0"/>
              </a:rPr>
              <a:t>Vnější příležitosti a hrozby</a:t>
            </a:r>
          </a:p>
        </p:txBody>
      </p:sp>
      <p:sp>
        <p:nvSpPr>
          <p:cNvPr id="31768" name="Text Box 45"/>
          <p:cNvSpPr txBox="1">
            <a:spLocks noChangeArrowheads="1"/>
          </p:cNvSpPr>
          <p:nvPr/>
        </p:nvSpPr>
        <p:spPr bwMode="auto">
          <a:xfrm>
            <a:off x="6709272" y="4131966"/>
            <a:ext cx="2072636" cy="707886"/>
          </a:xfrm>
          <a:prstGeom prst="rect">
            <a:avLst/>
          </a:prstGeom>
          <a:solidFill>
            <a:srgbClr val="00B050">
              <a:alpha val="51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cs-CZ" sz="2000" dirty="0">
                <a:latin typeface="Arial" charset="0"/>
              </a:rPr>
              <a:t>Silné  a slabé stránky</a:t>
            </a:r>
          </a:p>
        </p:txBody>
      </p:sp>
      <p:sp>
        <p:nvSpPr>
          <p:cNvPr id="31769" name="Text Box 47"/>
          <p:cNvSpPr txBox="1">
            <a:spLocks noChangeArrowheads="1"/>
          </p:cNvSpPr>
          <p:nvPr/>
        </p:nvSpPr>
        <p:spPr bwMode="auto">
          <a:xfrm>
            <a:off x="5241668" y="5799993"/>
            <a:ext cx="2087563" cy="400110"/>
          </a:xfrm>
          <a:prstGeom prst="rect">
            <a:avLst/>
          </a:prstGeom>
          <a:solidFill>
            <a:schemeClr val="accent5">
              <a:alpha val="51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2000" b="1" dirty="0">
                <a:latin typeface="Arial" charset="0"/>
              </a:rPr>
              <a:t>SWOT analýza</a:t>
            </a:r>
          </a:p>
        </p:txBody>
      </p:sp>
      <p:sp>
        <p:nvSpPr>
          <p:cNvPr id="23568" name="Line 48"/>
          <p:cNvSpPr>
            <a:spLocks noChangeShapeType="1"/>
          </p:cNvSpPr>
          <p:nvPr/>
        </p:nvSpPr>
        <p:spPr bwMode="auto">
          <a:xfrm flipH="1" flipV="1">
            <a:off x="4818210" y="4910302"/>
            <a:ext cx="860279" cy="650742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3569" name="Line 49"/>
          <p:cNvSpPr>
            <a:spLocks noChangeShapeType="1"/>
          </p:cNvSpPr>
          <p:nvPr/>
        </p:nvSpPr>
        <p:spPr bwMode="auto">
          <a:xfrm flipV="1">
            <a:off x="6741987" y="5050561"/>
            <a:ext cx="1082801" cy="52814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3570" name="Line 50"/>
          <p:cNvSpPr>
            <a:spLocks noChangeShapeType="1"/>
          </p:cNvSpPr>
          <p:nvPr/>
        </p:nvSpPr>
        <p:spPr bwMode="auto">
          <a:xfrm>
            <a:off x="4872038" y="3197225"/>
            <a:ext cx="12700" cy="779864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3571" name="Line 52"/>
          <p:cNvSpPr>
            <a:spLocks noChangeShapeType="1"/>
          </p:cNvSpPr>
          <p:nvPr/>
        </p:nvSpPr>
        <p:spPr bwMode="auto">
          <a:xfrm flipH="1">
            <a:off x="8726905" y="1682690"/>
            <a:ext cx="559092" cy="469402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4605" name="Text Box 54"/>
          <p:cNvSpPr txBox="1">
            <a:spLocks noChangeArrowheads="1"/>
          </p:cNvSpPr>
          <p:nvPr/>
        </p:nvSpPr>
        <p:spPr bwMode="auto">
          <a:xfrm>
            <a:off x="1413977" y="137118"/>
            <a:ext cx="92900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cs-CZ" altLang="cs-CZ" sz="4000" dirty="0">
                <a:solidFill>
                  <a:schemeClr val="tx2"/>
                </a:solidFill>
                <a:latin typeface="+mj-lt"/>
              </a:rPr>
              <a:t>Vybrané metody strategické analýzy</a:t>
            </a:r>
          </a:p>
        </p:txBody>
      </p:sp>
      <p:sp>
        <p:nvSpPr>
          <p:cNvPr id="23574" name="Text Box 32"/>
          <p:cNvSpPr txBox="1">
            <a:spLocks noChangeArrowheads="1"/>
          </p:cNvSpPr>
          <p:nvPr/>
        </p:nvSpPr>
        <p:spPr bwMode="auto">
          <a:xfrm>
            <a:off x="9527429" y="3372707"/>
            <a:ext cx="1971004" cy="400110"/>
          </a:xfrm>
          <a:prstGeom prst="rect">
            <a:avLst/>
          </a:prstGeom>
          <a:solidFill>
            <a:schemeClr val="accent1">
              <a:lumMod val="20000"/>
              <a:lumOff val="80000"/>
              <a:alpha val="51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000" b="0" dirty="0"/>
              <a:t>Model 7S</a:t>
            </a:r>
          </a:p>
        </p:txBody>
      </p:sp>
      <p:sp>
        <p:nvSpPr>
          <p:cNvPr id="23575" name="Line 52"/>
          <p:cNvSpPr>
            <a:spLocks noChangeShapeType="1"/>
          </p:cNvSpPr>
          <p:nvPr/>
        </p:nvSpPr>
        <p:spPr bwMode="auto">
          <a:xfrm flipH="1" flipV="1">
            <a:off x="8726905" y="3043906"/>
            <a:ext cx="646095" cy="442585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3576" name="Line 52"/>
          <p:cNvSpPr>
            <a:spLocks noChangeShapeType="1"/>
          </p:cNvSpPr>
          <p:nvPr/>
        </p:nvSpPr>
        <p:spPr bwMode="auto">
          <a:xfrm flipH="1" flipV="1">
            <a:off x="8653945" y="3265199"/>
            <a:ext cx="632052" cy="761425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3577" name="Text Box 32"/>
          <p:cNvSpPr txBox="1">
            <a:spLocks noChangeArrowheads="1"/>
          </p:cNvSpPr>
          <p:nvPr/>
        </p:nvSpPr>
        <p:spPr bwMode="auto">
          <a:xfrm>
            <a:off x="9503319" y="3893811"/>
            <a:ext cx="1934283" cy="400110"/>
          </a:xfrm>
          <a:prstGeom prst="rect">
            <a:avLst/>
          </a:prstGeom>
          <a:solidFill>
            <a:schemeClr val="accent1">
              <a:lumMod val="20000"/>
              <a:lumOff val="80000"/>
              <a:alpha val="51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000" b="0" dirty="0"/>
              <a:t>Model 7P</a:t>
            </a:r>
          </a:p>
        </p:txBody>
      </p:sp>
      <p:sp>
        <p:nvSpPr>
          <p:cNvPr id="26" name="Text Box 25"/>
          <p:cNvSpPr txBox="1">
            <a:spLocks noChangeArrowheads="1"/>
          </p:cNvSpPr>
          <p:nvPr/>
        </p:nvSpPr>
        <p:spPr bwMode="auto">
          <a:xfrm>
            <a:off x="1197059" y="1933970"/>
            <a:ext cx="1982788" cy="707886"/>
          </a:xfrm>
          <a:prstGeom prst="rect">
            <a:avLst/>
          </a:prstGeom>
          <a:solidFill>
            <a:schemeClr val="accent1">
              <a:lumMod val="20000"/>
              <a:lumOff val="80000"/>
              <a:alpha val="51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000" b="0" dirty="0"/>
              <a:t>Odvětvová analýza</a:t>
            </a:r>
          </a:p>
        </p:txBody>
      </p:sp>
      <p:sp>
        <p:nvSpPr>
          <p:cNvPr id="27" name="Line 34"/>
          <p:cNvSpPr>
            <a:spLocks noChangeShapeType="1"/>
          </p:cNvSpPr>
          <p:nvPr/>
        </p:nvSpPr>
        <p:spPr bwMode="auto">
          <a:xfrm flipV="1">
            <a:off x="3257216" y="2759509"/>
            <a:ext cx="779462" cy="391502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8" name="Text Box 32"/>
          <p:cNvSpPr txBox="1">
            <a:spLocks noChangeArrowheads="1"/>
          </p:cNvSpPr>
          <p:nvPr/>
        </p:nvSpPr>
        <p:spPr bwMode="auto">
          <a:xfrm>
            <a:off x="9494202" y="2251677"/>
            <a:ext cx="2004230" cy="1015663"/>
          </a:xfrm>
          <a:prstGeom prst="rect">
            <a:avLst/>
          </a:prstGeom>
          <a:solidFill>
            <a:schemeClr val="accent1">
              <a:lumMod val="20000"/>
              <a:lumOff val="80000"/>
              <a:alpha val="51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000" b="0" dirty="0"/>
              <a:t>Analýza hodnotového řetězce</a:t>
            </a:r>
          </a:p>
        </p:txBody>
      </p:sp>
      <p:sp>
        <p:nvSpPr>
          <p:cNvPr id="29" name="Line 52"/>
          <p:cNvSpPr>
            <a:spLocks noChangeShapeType="1"/>
          </p:cNvSpPr>
          <p:nvPr/>
        </p:nvSpPr>
        <p:spPr bwMode="auto">
          <a:xfrm flipH="1">
            <a:off x="8726905" y="2515876"/>
            <a:ext cx="68904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cxnSp>
        <p:nvCxnSpPr>
          <p:cNvPr id="3" name="Přímá spojnice se šipkou 2"/>
          <p:cNvCxnSpPr/>
          <p:nvPr/>
        </p:nvCxnSpPr>
        <p:spPr bwMode="auto">
          <a:xfrm flipV="1">
            <a:off x="3296564" y="3151011"/>
            <a:ext cx="3412708" cy="102584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Line 52"/>
          <p:cNvSpPr>
            <a:spLocks noChangeShapeType="1"/>
          </p:cNvSpPr>
          <p:nvPr/>
        </p:nvSpPr>
        <p:spPr bwMode="auto">
          <a:xfrm flipH="1" flipV="1">
            <a:off x="8600914" y="3393117"/>
            <a:ext cx="893288" cy="1382828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1" name="Text Box 32"/>
          <p:cNvSpPr txBox="1">
            <a:spLocks noChangeArrowheads="1"/>
          </p:cNvSpPr>
          <p:nvPr/>
        </p:nvSpPr>
        <p:spPr bwMode="auto">
          <a:xfrm>
            <a:off x="9545789" y="4632793"/>
            <a:ext cx="1934283" cy="707886"/>
          </a:xfrm>
          <a:prstGeom prst="rect">
            <a:avLst/>
          </a:prstGeom>
          <a:solidFill>
            <a:schemeClr val="accent1">
              <a:lumMod val="20000"/>
              <a:lumOff val="80000"/>
              <a:alpha val="51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000" b="0" dirty="0"/>
              <a:t>Finanční analýza</a:t>
            </a:r>
          </a:p>
        </p:txBody>
      </p:sp>
    </p:spTree>
    <p:extLst>
      <p:ext uri="{BB962C8B-B14F-4D97-AF65-F5344CB8AC3E}">
        <p14:creationId xmlns:p14="http://schemas.microsoft.com/office/powerpoint/2010/main" val="1704466568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48906" y="247098"/>
            <a:ext cx="7772400" cy="820738"/>
          </a:xfrm>
        </p:spPr>
        <p:txBody>
          <a:bodyPr/>
          <a:lstStyle/>
          <a:p>
            <a:pPr eaLnBrk="1" hangingPunct="1"/>
            <a:r>
              <a:rPr lang="cs-CZ" altLang="cs-CZ" b="1" dirty="0"/>
              <a:t>Vymezení strategických cílů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497681" y="958755"/>
            <a:ext cx="11345451" cy="5238750"/>
          </a:xfrm>
        </p:spPr>
        <p:txBody>
          <a:bodyPr rtlCol="0">
            <a:normAutofit fontScale="25000" lnSpcReduction="20000"/>
          </a:bodyPr>
          <a:lstStyle/>
          <a:p>
            <a:pPr marL="72000" indent="0" fontAlgn="auto">
              <a:spcAft>
                <a:spcPts val="0"/>
              </a:spcAft>
              <a:buNone/>
              <a:defRPr/>
            </a:pPr>
            <a:r>
              <a:rPr lang="cs-CZ" altLang="cs-CZ" sz="8000" dirty="0"/>
              <a:t>Navazují na poslání a vizi podniku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8000" dirty="0"/>
              <a:t>vychází z výsledků předešlých analýz a SWOT analýzy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8000" dirty="0"/>
              <a:t>Stanoveny cíle na </a:t>
            </a:r>
            <a:r>
              <a:rPr lang="cs-CZ" altLang="cs-CZ" sz="8000" b="1" dirty="0"/>
              <a:t>úrovni organizace </a:t>
            </a:r>
            <a:r>
              <a:rPr lang="cs-CZ" altLang="cs-CZ" sz="8000" dirty="0"/>
              <a:t>i pro </a:t>
            </a:r>
            <a:r>
              <a:rPr lang="cs-CZ" altLang="cs-CZ" sz="8000" b="1" dirty="0"/>
              <a:t>jednotlivé funkční oblasti </a:t>
            </a:r>
            <a:r>
              <a:rPr lang="cs-CZ" altLang="cs-CZ" sz="8000" dirty="0"/>
              <a:t>(systém cílů)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cs-CZ" altLang="cs-CZ" sz="8000" dirty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sz="8000" dirty="0"/>
              <a:t>Forma stanovení cílů: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altLang="cs-CZ" sz="8000" dirty="0"/>
              <a:t>Často vyjadřovány ve </a:t>
            </a:r>
            <a:r>
              <a:rPr lang="cs-CZ" altLang="cs-CZ" sz="8000" b="1" dirty="0"/>
              <a:t>finančních ukazatelích</a:t>
            </a:r>
            <a:r>
              <a:rPr lang="cs-CZ" altLang="cs-CZ" sz="8000" dirty="0"/>
              <a:t> – např. objem prodejů, zisku, tržní podíl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altLang="cs-CZ" sz="8000" dirty="0"/>
              <a:t>Může být ovšem užito i </a:t>
            </a:r>
            <a:r>
              <a:rPr lang="cs-CZ" altLang="cs-CZ" sz="8000" b="1" dirty="0"/>
              <a:t>nefinančního vyjádření </a:t>
            </a:r>
            <a:r>
              <a:rPr lang="cs-CZ" altLang="cs-CZ" sz="8000" dirty="0"/>
              <a:t> – např. spokojenost zákazníků, implementace nových systémů, minimum reklamací</a:t>
            </a:r>
          </a:p>
          <a:p>
            <a:pPr marL="72000" indent="0" fontAlgn="auto">
              <a:spcAft>
                <a:spcPts val="0"/>
              </a:spcAft>
              <a:buNone/>
              <a:defRPr/>
            </a:pPr>
            <a:endParaRPr lang="cs-CZ" altLang="cs-CZ" sz="8000" dirty="0"/>
          </a:p>
          <a:p>
            <a:pPr fontAlgn="auto">
              <a:spcAft>
                <a:spcPts val="0"/>
              </a:spcAft>
              <a:defRPr/>
            </a:pPr>
            <a:r>
              <a:rPr lang="cs-CZ" sz="8000" dirty="0"/>
              <a:t>Cíle mohou být stanoveny jako </a:t>
            </a:r>
            <a:r>
              <a:rPr lang="cs-CZ" sz="8000" b="1" dirty="0"/>
              <a:t>tvrdé cíle </a:t>
            </a:r>
            <a:r>
              <a:rPr lang="cs-CZ" sz="8000" dirty="0"/>
              <a:t>(přímo kvantifikovatelné) - např. rentabilita, tržby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sz="8000" dirty="0"/>
              <a:t>nebo </a:t>
            </a:r>
            <a:r>
              <a:rPr lang="cs-CZ" sz="8000" b="1" dirty="0"/>
              <a:t>měkké cíle </a:t>
            </a:r>
            <a:r>
              <a:rPr lang="cs-CZ" sz="8000" dirty="0"/>
              <a:t>(stanovena škála pro hodnocení) - např. spokojenost zaměstnanců, zákazníků</a:t>
            </a:r>
          </a:p>
          <a:p>
            <a:pPr fontAlgn="auto">
              <a:spcAft>
                <a:spcPts val="0"/>
              </a:spcAft>
              <a:defRPr/>
            </a:pPr>
            <a:endParaRPr lang="cs-CZ" altLang="cs-CZ" sz="8000" dirty="0"/>
          </a:p>
          <a:p>
            <a:pPr fontAlgn="auto">
              <a:spcAft>
                <a:spcPts val="0"/>
              </a:spcAft>
              <a:defRPr/>
            </a:pPr>
            <a:endParaRPr lang="cs-CZ" altLang="cs-CZ" sz="2000" dirty="0"/>
          </a:p>
          <a:p>
            <a:pPr marL="72000" indent="0" algn="ctr" fontAlgn="auto">
              <a:spcAft>
                <a:spcPts val="0"/>
              </a:spcAft>
              <a:buNone/>
              <a:defRPr/>
            </a:pPr>
            <a:r>
              <a:rPr lang="cs-CZ" altLang="cs-CZ" sz="2000" dirty="0">
                <a:solidFill>
                  <a:schemeClr val="tx2"/>
                </a:solidFill>
              </a:rPr>
              <a:t>Cíle by měly respektovat princip SMART</a:t>
            </a:r>
          </a:p>
          <a:p>
            <a:pPr marL="342900" lvl="1" indent="0" fontAlgn="auto">
              <a:spcAft>
                <a:spcPts val="0"/>
              </a:spcAft>
              <a:buNone/>
              <a:defRPr/>
            </a:pPr>
            <a:r>
              <a:rPr lang="cs-CZ" alt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609846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23C709C-9B48-345B-616A-8074BE6EE6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VPLn4423/VPLn8802 Personální analýza a plánování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2CFA284-C303-7557-A025-9989870815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29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64028E8-47AB-C59E-AC3A-1A5E7EAEF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54747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dirty="0"/>
              <a:t>Princip SMART</a:t>
            </a:r>
          </a:p>
        </p:txBody>
      </p:sp>
      <p:graphicFrame>
        <p:nvGraphicFramePr>
          <p:cNvPr id="14" name="Zástupný obsah 4">
            <a:extLst>
              <a:ext uri="{FF2B5EF4-FFF2-40B4-BE49-F238E27FC236}">
                <a16:creationId xmlns:a16="http://schemas.microsoft.com/office/drawing/2014/main" id="{D85BA1B7-D93A-0CB0-540C-D7E2F0B356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3130233"/>
              </p:ext>
            </p:extLst>
          </p:nvPr>
        </p:nvGraphicFramePr>
        <p:xfrm>
          <a:off x="666000" y="1303778"/>
          <a:ext cx="10753200" cy="5308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05455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61097" y="310140"/>
            <a:ext cx="7772400" cy="914400"/>
          </a:xfrm>
        </p:spPr>
        <p:txBody>
          <a:bodyPr/>
          <a:lstStyle/>
          <a:p>
            <a:pPr eaLnBrk="1" hangingPunct="1"/>
            <a:r>
              <a:rPr lang="cs-CZ" altLang="cs-CZ" dirty="0"/>
              <a:t>Řízení lidských zdrojů</a:t>
            </a:r>
            <a:endParaRPr lang="cs-CZ" altLang="cs-CZ" b="1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idx="1"/>
          </p:nvPr>
        </p:nvSpPr>
        <p:spPr>
          <a:xfrm>
            <a:off x="382588" y="1141413"/>
            <a:ext cx="11631612" cy="5153025"/>
          </a:xfrm>
        </p:spPr>
        <p:txBody>
          <a:bodyPr rtlCol="0">
            <a:normAutofit/>
          </a:bodyPr>
          <a:lstStyle/>
          <a:p>
            <a:pPr algn="just" eaLnBrk="1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cs-CZ" altLang="cs-CZ" sz="2000" dirty="0"/>
              <a:t>Součástí procesu řízení organizace</a:t>
            </a:r>
          </a:p>
          <a:p>
            <a:pPr marL="72000" indent="0" algn="just" eaLnBrk="1" hangingPunct="1">
              <a:lnSpc>
                <a:spcPct val="100000"/>
              </a:lnSpc>
              <a:spcBef>
                <a:spcPts val="600"/>
              </a:spcBef>
              <a:buNone/>
              <a:defRPr/>
            </a:pPr>
            <a:endParaRPr lang="cs-CZ" altLang="cs-CZ" sz="2000" dirty="0"/>
          </a:p>
          <a:p>
            <a:pPr algn="just" eaLnBrk="1" hangingPunct="1">
              <a:lnSpc>
                <a:spcPct val="100000"/>
              </a:lnSpc>
              <a:spcBef>
                <a:spcPts val="600"/>
              </a:spcBef>
              <a:defRPr/>
            </a:pPr>
            <a:r>
              <a:rPr lang="cs-CZ" altLang="cs-CZ" sz="2000" dirty="0"/>
              <a:t>Řízení lidských zdrojů se zabývá vším, co souvisí se zaměstnáváním a řízením lidí v organizacích (Armstrong a </a:t>
            </a:r>
            <a:r>
              <a:rPr lang="cs-CZ" altLang="cs-CZ" sz="2000" dirty="0" err="1"/>
              <a:t>Taylor</a:t>
            </a:r>
            <a:r>
              <a:rPr lang="cs-CZ" altLang="cs-CZ" sz="2000" dirty="0"/>
              <a:t>, 2015)</a:t>
            </a:r>
          </a:p>
        </p:txBody>
      </p:sp>
    </p:spTree>
    <p:extLst>
      <p:ext uri="{BB962C8B-B14F-4D97-AF65-F5344CB8AC3E}">
        <p14:creationId xmlns:p14="http://schemas.microsoft.com/office/powerpoint/2010/main" val="36992254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82877" y="257175"/>
            <a:ext cx="8339137" cy="820738"/>
          </a:xfrm>
        </p:spPr>
        <p:txBody>
          <a:bodyPr/>
          <a:lstStyle/>
          <a:p>
            <a:pPr eaLnBrk="1" hangingPunct="1"/>
            <a:r>
              <a:rPr lang="cs-CZ" altLang="cs-CZ" b="1" dirty="0"/>
              <a:t>Příklad strategických cílů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>
          <a:xfrm>
            <a:off x="482877" y="1077913"/>
            <a:ext cx="10542932" cy="41148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000" dirty="0"/>
              <a:t>Například strategické cíle mohou být stanoveny takto:</a:t>
            </a:r>
          </a:p>
          <a:p>
            <a:pPr marL="529200" indent="-457200" eaLnBrk="1" hangingPunct="1">
              <a:buFont typeface="+mj-lt"/>
              <a:buAutoNum type="arabicPeriod"/>
            </a:pPr>
            <a:r>
              <a:rPr lang="cs-CZ" altLang="cs-CZ" sz="2000" dirty="0"/>
              <a:t>Do 3 let získat 5% podíl na trhu měřený počtem zákazníků</a:t>
            </a:r>
          </a:p>
          <a:p>
            <a:pPr marL="529200" indent="-457200" eaLnBrk="1" hangingPunct="1">
              <a:buFont typeface="+mj-lt"/>
              <a:buAutoNum type="arabicPeriod"/>
            </a:pPr>
            <a:r>
              <a:rPr lang="cs-CZ" altLang="cs-CZ" sz="2000" dirty="0"/>
              <a:t>Do 3 let dosáhnout 10</a:t>
            </a:r>
            <a:r>
              <a:rPr lang="en-GB" altLang="cs-CZ" sz="2000" dirty="0"/>
              <a:t>% </a:t>
            </a:r>
            <a:r>
              <a:rPr lang="cs-CZ" altLang="cs-CZ" sz="2000" dirty="0" smtClean="0"/>
              <a:t>zhodnocení vlastního </a:t>
            </a:r>
            <a:r>
              <a:rPr lang="cs-CZ" altLang="cs-CZ" sz="2000" dirty="0"/>
              <a:t>kapitálu vyjádřené pomocí ROE</a:t>
            </a:r>
          </a:p>
          <a:p>
            <a:pPr marL="529200" indent="-457200" eaLnBrk="1" hangingPunct="1">
              <a:buFont typeface="+mj-lt"/>
              <a:buAutoNum type="arabicPeriod"/>
            </a:pPr>
            <a:r>
              <a:rPr lang="cs-CZ" altLang="cs-CZ" sz="2000" dirty="0"/>
              <a:t>Do 5 let snížit podíl cizího kapitálu na úroveň 1:1 (vlastní ku cizímu kapitálu)</a:t>
            </a:r>
          </a:p>
          <a:p>
            <a:pPr marL="529200" indent="-457200" eaLnBrk="1" hangingPunct="1">
              <a:buFont typeface="+mj-lt"/>
              <a:buAutoNum type="arabicPeriod"/>
            </a:pPr>
            <a:r>
              <a:rPr lang="cs-CZ" altLang="cs-CZ" sz="2000" dirty="0"/>
              <a:t>Do 3 let snížit míru fluktuace zaměstnanců ve výrobě na 15 %</a:t>
            </a:r>
          </a:p>
          <a:p>
            <a:pPr marL="72000" indent="0" eaLnBrk="1" hangingPunct="1">
              <a:buNone/>
            </a:pPr>
            <a:endParaRPr lang="cs-CZ" altLang="cs-CZ" sz="2000" dirty="0"/>
          </a:p>
          <a:p>
            <a:pPr marL="72000" indent="0" eaLnBrk="1" hangingPunct="1">
              <a:buNone/>
            </a:pPr>
            <a:endParaRPr lang="cs-CZ" altLang="cs-CZ" sz="2000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000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991170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01216" y="285750"/>
            <a:ext cx="7772400" cy="820738"/>
          </a:xfrm>
        </p:spPr>
        <p:txBody>
          <a:bodyPr/>
          <a:lstStyle/>
          <a:p>
            <a:pPr eaLnBrk="1" hangingPunct="1"/>
            <a:r>
              <a:rPr lang="cs-CZ" altLang="cs-CZ" b="1" dirty="0"/>
              <a:t>Alternativní strategie a výběr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233265" y="957198"/>
            <a:ext cx="11560629" cy="4958410"/>
          </a:xfrm>
        </p:spPr>
        <p:txBody>
          <a:bodyPr/>
          <a:lstStyle/>
          <a:p>
            <a:pPr marL="72000" indent="0" eaLnBrk="1" hangingPunct="1">
              <a:buNone/>
            </a:pPr>
            <a:r>
              <a:rPr lang="cs-CZ" altLang="cs-CZ" sz="2000" dirty="0"/>
              <a:t>Strategická analýza by měla pomoci </a:t>
            </a:r>
            <a:r>
              <a:rPr lang="cs-CZ" altLang="cs-CZ" sz="2000" b="1" dirty="0"/>
              <a:t>poznat atraktivní oblasti </a:t>
            </a:r>
            <a:r>
              <a:rPr lang="cs-CZ" altLang="cs-CZ" sz="2000" dirty="0"/>
              <a:t>a</a:t>
            </a:r>
            <a:r>
              <a:rPr lang="cs-CZ" altLang="cs-CZ" sz="2000" b="1" dirty="0"/>
              <a:t> produkty </a:t>
            </a:r>
            <a:r>
              <a:rPr lang="cs-CZ" altLang="cs-CZ" sz="2000" dirty="0"/>
              <a:t>a poskytnout odpovědi na otázky 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 dirty="0"/>
              <a:t>co bude podnik vyrábět či jaké služby poskytovat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 dirty="0"/>
              <a:t>ve kterých oblastech bude působit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endParaRPr lang="cs-CZ" altLang="cs-CZ" b="1" dirty="0"/>
          </a:p>
          <a:p>
            <a:pPr marL="72000" indent="0" eaLnBrk="1" hangingPunct="1">
              <a:buNone/>
            </a:pPr>
            <a:r>
              <a:rPr lang="cs-CZ" altLang="cs-CZ" sz="2000" b="1" dirty="0"/>
              <a:t>Úkolem strategie je určit, jak se na vybraných trzích či segmentech trhů chovat </a:t>
            </a:r>
          </a:p>
          <a:p>
            <a:pPr marL="72000" indent="0" eaLnBrk="1" hangingPunct="1">
              <a:buNone/>
            </a:pPr>
            <a:endParaRPr lang="cs-CZ" altLang="cs-CZ" sz="2000" dirty="0"/>
          </a:p>
          <a:p>
            <a:pPr marL="72000" indent="0" eaLnBrk="1" hangingPunct="1">
              <a:buNone/>
            </a:pPr>
            <a:r>
              <a:rPr lang="cs-CZ" altLang="cs-CZ" sz="2000" dirty="0"/>
              <a:t>Alternativní (obecné) strategie: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b="1" dirty="0"/>
              <a:t>Generické strategie: </a:t>
            </a:r>
            <a:r>
              <a:rPr lang="cs-CZ" altLang="cs-CZ" sz="2000" dirty="0"/>
              <a:t>jít v nejnižších nákladech, stavět na unikátnosti produktu, soustředit se na úzký segment, 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b="1" dirty="0"/>
              <a:t>Směr rozvoje</a:t>
            </a:r>
            <a:r>
              <a:rPr lang="cs-CZ" altLang="cs-CZ" sz="2000" dirty="0"/>
              <a:t>: stabilizace, expanze (investiční), omezení (</a:t>
            </a:r>
            <a:r>
              <a:rPr lang="cs-CZ" altLang="cs-CZ" sz="2000" dirty="0" err="1"/>
              <a:t>desinvestiční</a:t>
            </a:r>
            <a:r>
              <a:rPr lang="cs-CZ" altLang="cs-CZ" sz="2000" dirty="0"/>
              <a:t>)</a:t>
            </a:r>
          </a:p>
          <a:p>
            <a:pPr marL="72000" indent="0">
              <a:buNone/>
            </a:pPr>
            <a:r>
              <a:rPr lang="cs-CZ" altLang="cs-CZ" sz="2000" dirty="0">
                <a:solidFill>
                  <a:schemeClr val="accent1"/>
                </a:solidFill>
              </a:rPr>
              <a:t>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endParaRPr lang="cs-CZ" altLang="cs-CZ" sz="2200" dirty="0"/>
          </a:p>
          <a:p>
            <a:pPr eaLnBrk="1" hangingPunct="1"/>
            <a:endParaRPr lang="cs-CZ" altLang="cs-CZ" sz="2200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200" dirty="0"/>
          </a:p>
          <a:p>
            <a:pPr lvl="1" eaLnBrk="1" hangingPunct="1"/>
            <a:endParaRPr lang="cs-CZ" altLang="cs-CZ" sz="2200" b="1" dirty="0"/>
          </a:p>
          <a:p>
            <a:pPr lvl="1" eaLnBrk="1" hangingPunct="1"/>
            <a:endParaRPr lang="cs-CZ" altLang="cs-CZ" sz="2200" b="1" dirty="0"/>
          </a:p>
          <a:p>
            <a:pPr eaLnBrk="1" hangingPunct="1"/>
            <a:endParaRPr lang="cs-CZ" altLang="cs-CZ" sz="2200" b="1" dirty="0"/>
          </a:p>
        </p:txBody>
      </p:sp>
      <p:sp>
        <p:nvSpPr>
          <p:cNvPr id="2" name="TextovéPole 1"/>
          <p:cNvSpPr txBox="1"/>
          <p:nvPr/>
        </p:nvSpPr>
        <p:spPr>
          <a:xfrm>
            <a:off x="2883158" y="5840963"/>
            <a:ext cx="6904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solidFill>
                  <a:schemeClr val="tx2"/>
                </a:solidFill>
                <a:latin typeface="+mn-lt"/>
              </a:rPr>
              <a:t>Podrobněji další výklad – SWOT analýza a volba strategie</a:t>
            </a:r>
          </a:p>
        </p:txBody>
      </p:sp>
    </p:spTree>
    <p:extLst>
      <p:ext uri="{BB962C8B-B14F-4D97-AF65-F5344CB8AC3E}">
        <p14:creationId xmlns:p14="http://schemas.microsoft.com/office/powerpoint/2010/main" val="32501075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43FC55D-4B29-457E-815B-F2205546E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61382"/>
            <a:ext cx="10753200" cy="451576"/>
          </a:xfrm>
        </p:spPr>
        <p:txBody>
          <a:bodyPr/>
          <a:lstStyle/>
          <a:p>
            <a:r>
              <a:rPr lang="cs-CZ" dirty="0"/>
              <a:t>Strategie v oblasti řízení lidských zdrojů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04EAF4D-1F88-480B-AAC0-199617B47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322055"/>
            <a:ext cx="11459934" cy="413999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sz="2000" dirty="0"/>
              <a:t>Jedna z funkčních strategií</a:t>
            </a:r>
          </a:p>
          <a:p>
            <a:pPr marL="7200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Strategie lidských zdrojů </a:t>
            </a:r>
            <a:r>
              <a:rPr lang="cs-CZ" sz="2000" dirty="0">
                <a:solidFill>
                  <a:schemeClr val="tx1"/>
                </a:solidFill>
              </a:rPr>
              <a:t>vyjadřuje záměry organizace týkající se politik a postupů v řízení lidských zdrojů, zejména jak by tyto politiky a postupy měly být propojeny se strategií organizace, stejně jako mezi sebou navzájem (</a:t>
            </a:r>
            <a:r>
              <a:rPr lang="cs-CZ" sz="2000" dirty="0"/>
              <a:t>Armstrong a </a:t>
            </a:r>
            <a:r>
              <a:rPr lang="cs-CZ" sz="2000" dirty="0" err="1"/>
              <a:t>Taylor</a:t>
            </a:r>
            <a:r>
              <a:rPr lang="cs-CZ" sz="2000" dirty="0"/>
              <a:t>, 2015</a:t>
            </a:r>
            <a:r>
              <a:rPr lang="cs-CZ" sz="2000" dirty="0">
                <a:solidFill>
                  <a:schemeClr val="tx1"/>
                </a:solidFill>
              </a:rPr>
              <a:t>)</a:t>
            </a:r>
          </a:p>
          <a:p>
            <a:pPr marL="72000" indent="0">
              <a:buNone/>
            </a:pPr>
            <a:endParaRPr lang="cs-CZ" sz="2000" dirty="0"/>
          </a:p>
          <a:p>
            <a:pPr marL="72000" indent="0">
              <a:buNone/>
            </a:pPr>
            <a:r>
              <a:rPr lang="cs-CZ" sz="2000" dirty="0">
                <a:solidFill>
                  <a:schemeClr val="tx1"/>
                </a:solidFill>
              </a:rPr>
              <a:t>Rozlišujeme:</a:t>
            </a:r>
          </a:p>
          <a:p>
            <a:pPr lvl="0"/>
            <a:r>
              <a:rPr lang="cs-CZ" sz="2000" b="1" dirty="0"/>
              <a:t>Obecné strategie lidských zdrojů </a:t>
            </a:r>
            <a:r>
              <a:rPr lang="cs-CZ" sz="2000" dirty="0"/>
              <a:t>(celkový systém postupů v řízení lidských zdrojů, které organizace hodlá uplatňovat s cílem zlepšovat výkon organizace) </a:t>
            </a:r>
          </a:p>
          <a:p>
            <a:pPr lvl="0"/>
            <a:r>
              <a:rPr lang="cs-CZ" sz="2000" b="1" dirty="0"/>
              <a:t>Specifické strategie lidských zdrojů </a:t>
            </a:r>
            <a:r>
              <a:rPr lang="cs-CZ" sz="2000" dirty="0"/>
              <a:t>(záměry organizace v jednotlivých oblastech řízení lidských zdrojů)</a:t>
            </a:r>
            <a:endParaRPr lang="en-US" sz="2000" dirty="0"/>
          </a:p>
          <a:p>
            <a:pPr lvl="0"/>
            <a:endParaRPr lang="cs-CZ" sz="2000" dirty="0"/>
          </a:p>
          <a:p>
            <a:pPr lvl="0"/>
            <a:endParaRPr lang="cs-CZ" sz="2000" dirty="0"/>
          </a:p>
          <a:p>
            <a:pPr lvl="0"/>
            <a:endParaRPr lang="en-US" sz="2000" dirty="0"/>
          </a:p>
          <a:p>
            <a:pPr marL="72000" indent="0">
              <a:buNone/>
            </a:pPr>
            <a:endParaRPr lang="cs-CZ" sz="2000" dirty="0">
              <a:solidFill>
                <a:schemeClr val="tx1"/>
              </a:solidFill>
            </a:endParaRPr>
          </a:p>
          <a:p>
            <a:pPr marL="72000" indent="0">
              <a:buNone/>
            </a:pPr>
            <a:endParaRPr lang="cs-CZ" sz="2000" dirty="0">
              <a:solidFill>
                <a:schemeClr val="tx1"/>
              </a:solidFill>
            </a:endParaRPr>
          </a:p>
          <a:p>
            <a:pPr marL="72000" indent="0">
              <a:buNone/>
            </a:pPr>
            <a:endParaRPr lang="cs-CZ" sz="2000" dirty="0"/>
          </a:p>
          <a:p>
            <a:pPr marL="72000" indent="0">
              <a:buNone/>
            </a:pPr>
            <a:endParaRPr lang="cs-CZ" sz="2000" dirty="0"/>
          </a:p>
          <a:p>
            <a:pPr marL="72000" indent="0">
              <a:buNone/>
            </a:pPr>
            <a:endParaRPr lang="cs-CZ" sz="2000" dirty="0">
              <a:solidFill>
                <a:schemeClr val="tx1"/>
              </a:solidFill>
            </a:endParaRPr>
          </a:p>
          <a:p>
            <a:pPr marL="72000" indent="0">
              <a:buNone/>
            </a:pPr>
            <a:endParaRPr lang="cs-CZ" sz="2000" dirty="0">
              <a:solidFill>
                <a:schemeClr val="tx1"/>
              </a:solidFill>
            </a:endParaRPr>
          </a:p>
          <a:p>
            <a:endParaRPr lang="cs-CZ" sz="2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25815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43FC55D-4B29-457E-815B-F2205546E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200" y="673818"/>
            <a:ext cx="10753200" cy="451576"/>
          </a:xfrm>
        </p:spPr>
        <p:txBody>
          <a:bodyPr/>
          <a:lstStyle/>
          <a:p>
            <a:r>
              <a:rPr lang="cs-CZ" dirty="0"/>
              <a:t>Obecné strategie lidských zdrojů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04EAF4D-1F88-480B-AAC0-199617B47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145" y="1359001"/>
            <a:ext cx="11951855" cy="413999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sz="2000" dirty="0"/>
              <a:t> celkový systém postupů v ŘLZ, které organizace hodlá uplatňovat s cílem zlepšovat výkon organizace</a:t>
            </a:r>
          </a:p>
          <a:p>
            <a:pPr marL="72000" indent="0">
              <a:buNone/>
            </a:pPr>
            <a:r>
              <a:rPr lang="cs-CZ" sz="2000" dirty="0">
                <a:solidFill>
                  <a:schemeClr val="tx1"/>
                </a:solidFill>
              </a:rPr>
              <a:t>Rozlišujeme následující strategie: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000" b="1" dirty="0"/>
              <a:t>Řízení zaměřené na vysoký výkon </a:t>
            </a:r>
          </a:p>
          <a:p>
            <a:pPr lvl="1"/>
            <a:r>
              <a:rPr lang="cs-CZ" sz="1800" dirty="0"/>
              <a:t>uplatňování systému vysoce výkonné práce </a:t>
            </a:r>
          </a:p>
          <a:p>
            <a:pPr lvl="1"/>
            <a:r>
              <a:rPr lang="cs-CZ" sz="1800" dirty="0"/>
              <a:t>postupy zaměřené na zlepšení výkonu, schopností, motivace, angažovanosti s cílem růstu výkonu v podobě produktivity, kvality, spokojenosti zákazníků…  </a:t>
            </a:r>
          </a:p>
          <a:p>
            <a:pPr lvl="1"/>
            <a:r>
              <a:rPr lang="cs-CZ" sz="1800" dirty="0"/>
              <a:t>řízení zaměřené na pečlivý výběr zaměstnanců, pobídkové odměny, vzdělávání a rozvoj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000" b="1" dirty="0"/>
              <a:t>Řízení zaměřené na vysokou míru oddanosti</a:t>
            </a:r>
          </a:p>
          <a:p>
            <a:pPr lvl="1">
              <a:buFont typeface="Arial" panose="020B0604020202020204" pitchFamily="34" charset="0"/>
              <a:buChar char="‒"/>
            </a:pPr>
            <a:r>
              <a:rPr lang="cs-CZ" sz="1800" dirty="0"/>
              <a:t>důraz na zvyšování oddanosti</a:t>
            </a:r>
          </a:p>
          <a:p>
            <a:pPr lvl="1">
              <a:buFont typeface="Arial" panose="020B0604020202020204" pitchFamily="34" charset="0"/>
              <a:buChar char="‒"/>
            </a:pPr>
            <a:r>
              <a:rPr lang="cs-CZ" sz="1800" dirty="0"/>
              <a:t>řízení zaměřeno na posilování důvěry, tak aby chování jednotlivců bylo určováno samotnými jedinci spíše než pomocí sankcí a tlaků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000" b="1" dirty="0"/>
              <a:t>Řízení zaměřené na vysokou míru zapojení</a:t>
            </a:r>
          </a:p>
          <a:p>
            <a:pPr lvl="1">
              <a:buFont typeface="Arial" panose="020B0604020202020204" pitchFamily="34" charset="0"/>
              <a:buChar char="‒"/>
            </a:pPr>
            <a:r>
              <a:rPr lang="cs-CZ" sz="1800" dirty="0"/>
              <a:t>důraz na zvyšování zapojení a angažovanosti </a:t>
            </a:r>
          </a:p>
          <a:p>
            <a:pPr lvl="1">
              <a:buFont typeface="Arial" panose="020B0604020202020204" pitchFamily="34" charset="0"/>
              <a:buChar char="‒"/>
            </a:pPr>
            <a:r>
              <a:rPr lang="cs-CZ" sz="1800" dirty="0"/>
              <a:t>řízení založeno na stimulování k vysokému zapojení (rozhodování, pravomoci, přístup k informacím, pobídkové odměny, podíl na výsledcích organizace)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1200" dirty="0"/>
          </a:p>
          <a:p>
            <a:pPr lvl="0"/>
            <a:endParaRPr lang="en-US" sz="2000" dirty="0"/>
          </a:p>
          <a:p>
            <a:endParaRPr lang="cs-CZ" sz="2000" dirty="0"/>
          </a:p>
          <a:p>
            <a:pPr marL="72000" lvl="0" indent="0">
              <a:buNone/>
            </a:pPr>
            <a:endParaRPr lang="en-US" sz="2000" dirty="0"/>
          </a:p>
          <a:p>
            <a:pPr marL="72000" indent="0">
              <a:buNone/>
            </a:pPr>
            <a:endParaRPr lang="cs-CZ" sz="2000" dirty="0">
              <a:solidFill>
                <a:schemeClr val="tx1"/>
              </a:solidFill>
            </a:endParaRPr>
          </a:p>
          <a:p>
            <a:pPr marL="72000" indent="0">
              <a:buNone/>
            </a:pPr>
            <a:endParaRPr lang="cs-CZ" sz="2000" dirty="0">
              <a:solidFill>
                <a:schemeClr val="tx1"/>
              </a:solidFill>
            </a:endParaRPr>
          </a:p>
          <a:p>
            <a:pPr marL="72000" indent="0">
              <a:buNone/>
            </a:pPr>
            <a:endParaRPr lang="cs-CZ" sz="2000" dirty="0"/>
          </a:p>
          <a:p>
            <a:pPr marL="72000" indent="0">
              <a:buNone/>
            </a:pPr>
            <a:endParaRPr lang="cs-CZ" sz="2000" dirty="0"/>
          </a:p>
          <a:p>
            <a:pPr marL="72000" indent="0">
              <a:buNone/>
            </a:pPr>
            <a:endParaRPr lang="cs-CZ" sz="2000" dirty="0">
              <a:solidFill>
                <a:schemeClr val="tx1"/>
              </a:solidFill>
            </a:endParaRPr>
          </a:p>
          <a:p>
            <a:pPr marL="72000" indent="0">
              <a:buNone/>
            </a:pPr>
            <a:endParaRPr lang="cs-CZ" sz="2000" dirty="0">
              <a:solidFill>
                <a:schemeClr val="tx1"/>
              </a:solidFill>
            </a:endParaRPr>
          </a:p>
          <a:p>
            <a:endParaRPr lang="cs-CZ" sz="2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14088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43FC55D-4B29-457E-815B-F2205546E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Specifické strategie lidských zdrojů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04EAF4D-1F88-480B-AAC0-199617B47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359001"/>
            <a:ext cx="11459934" cy="413999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sz="2000" dirty="0"/>
              <a:t> záměry organizace v jednotlivých oblastech řízení lidských zdrojů</a:t>
            </a:r>
            <a:endParaRPr lang="en-US" sz="2000" dirty="0"/>
          </a:p>
          <a:p>
            <a:pPr lvl="0"/>
            <a:endParaRPr lang="cs-CZ" sz="2000" dirty="0"/>
          </a:p>
          <a:p>
            <a:pPr marL="72000" lv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sz="2000" b="1" dirty="0"/>
              <a:t>Strategie pro jednotlivé oblasti ŘLZ: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2000" dirty="0"/>
              <a:t>Zabezpečování lidských zdrojů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2000" dirty="0"/>
              <a:t>Odměňování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2000" dirty="0"/>
              <a:t>Motivace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2000" dirty="0"/>
              <a:t>Vzdělávání a rozvoj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2000" dirty="0"/>
              <a:t>Řízení pracovního výkonu</a:t>
            </a:r>
          </a:p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cs-CZ" sz="2000" dirty="0"/>
              <a:t>Spokojenost a angažovanost</a:t>
            </a:r>
          </a:p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cs-CZ" sz="2000" dirty="0"/>
              <a:t>Zaměstnanecké vztahy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2000" dirty="0"/>
              <a:t>Společenská odpovědnost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2000" dirty="0"/>
              <a:t>Rozvoj organizace …</a:t>
            </a:r>
          </a:p>
          <a:p>
            <a:pPr lvl="0"/>
            <a:endParaRPr lang="en-US" sz="2000" dirty="0"/>
          </a:p>
          <a:p>
            <a:endParaRPr lang="cs-CZ" sz="2000" dirty="0"/>
          </a:p>
          <a:p>
            <a:pPr marL="72000" lvl="0" indent="0">
              <a:buNone/>
            </a:pPr>
            <a:endParaRPr lang="cs-CZ" sz="2000" dirty="0"/>
          </a:p>
          <a:p>
            <a:pPr marL="72000" lvl="0" indent="0">
              <a:buNone/>
            </a:pPr>
            <a:endParaRPr lang="cs-CZ" sz="2000" dirty="0"/>
          </a:p>
          <a:p>
            <a:pPr marL="72000" lvl="0" indent="0">
              <a:buNone/>
            </a:pPr>
            <a:endParaRPr lang="cs-CZ" sz="2000" dirty="0"/>
          </a:p>
          <a:p>
            <a:pPr lvl="0"/>
            <a:endParaRPr lang="cs-CZ" sz="2000" dirty="0"/>
          </a:p>
          <a:p>
            <a:pPr lvl="0"/>
            <a:endParaRPr lang="en-US" sz="2000" dirty="0"/>
          </a:p>
          <a:p>
            <a:pPr marL="72000" indent="0">
              <a:buNone/>
            </a:pPr>
            <a:endParaRPr lang="cs-CZ" sz="2000" dirty="0">
              <a:solidFill>
                <a:schemeClr val="tx1"/>
              </a:solidFill>
            </a:endParaRPr>
          </a:p>
          <a:p>
            <a:pPr marL="72000" indent="0">
              <a:buNone/>
            </a:pPr>
            <a:endParaRPr lang="cs-CZ" sz="2000" dirty="0">
              <a:solidFill>
                <a:schemeClr val="tx1"/>
              </a:solidFill>
            </a:endParaRPr>
          </a:p>
          <a:p>
            <a:pPr marL="72000" indent="0">
              <a:buNone/>
            </a:pPr>
            <a:endParaRPr lang="cs-CZ" sz="2000" dirty="0"/>
          </a:p>
          <a:p>
            <a:pPr marL="72000" indent="0">
              <a:buNone/>
            </a:pPr>
            <a:endParaRPr lang="cs-CZ" sz="2000" dirty="0"/>
          </a:p>
          <a:p>
            <a:pPr marL="72000" indent="0">
              <a:buNone/>
            </a:pPr>
            <a:endParaRPr lang="cs-CZ" sz="2000" dirty="0">
              <a:solidFill>
                <a:schemeClr val="tx1"/>
              </a:solidFill>
            </a:endParaRPr>
          </a:p>
          <a:p>
            <a:pPr marL="72000" indent="0">
              <a:buNone/>
            </a:pPr>
            <a:endParaRPr lang="cs-CZ" sz="2000" dirty="0">
              <a:solidFill>
                <a:schemeClr val="tx1"/>
              </a:solidFill>
            </a:endParaRPr>
          </a:p>
          <a:p>
            <a:endParaRPr lang="cs-CZ" sz="2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401882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66123" y="384465"/>
            <a:ext cx="8410575" cy="747713"/>
          </a:xfrm>
        </p:spPr>
        <p:txBody>
          <a:bodyPr/>
          <a:lstStyle/>
          <a:p>
            <a:pPr eaLnBrk="1" hangingPunct="1"/>
            <a:r>
              <a:rPr lang="cs-CZ" altLang="cs-CZ" b="1" dirty="0"/>
              <a:t>Výběr strategie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419100" y="1196975"/>
            <a:ext cx="11505421" cy="5661025"/>
          </a:xfrm>
        </p:spPr>
        <p:txBody>
          <a:bodyPr/>
          <a:lstStyle/>
          <a:p>
            <a:pPr marL="72000" indent="0" eaLnBrk="1" hangingPunct="1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altLang="cs-CZ" sz="2000" dirty="0"/>
              <a:t>Na základě výsledků analýzy jsou </a:t>
            </a:r>
            <a:r>
              <a:rPr lang="cs-CZ" altLang="cs-CZ" sz="2000" b="1" dirty="0"/>
              <a:t>formulovány konkrétních strategií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endParaRPr lang="cs-CZ" altLang="cs-CZ" sz="2000" dirty="0"/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cs-CZ" altLang="cs-CZ" sz="2000" dirty="0"/>
              <a:t>Tyto by měly vést k dosažení strategických cílů podniku, reagovat na výzvy a hrozby okolí a zohledňují silné a slabé stránky podniku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cs-CZ" altLang="cs-CZ" sz="2000" dirty="0"/>
              <a:t> </a:t>
            </a:r>
          </a:p>
          <a:p>
            <a:pPr marL="72000" indent="0" eaLnBrk="1" hangingPunct="1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altLang="cs-CZ" sz="2000" dirty="0"/>
              <a:t>Při výběru nejvhodnější strategie je u jednotlivých strategií potřeba zvážit:</a:t>
            </a:r>
          </a:p>
          <a:p>
            <a:pPr lvl="1" eaLnBrk="1" hangingPunct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cs-CZ" altLang="cs-CZ" b="1" dirty="0"/>
              <a:t>Vhodnost strategie</a:t>
            </a:r>
            <a:r>
              <a:rPr lang="cs-CZ" altLang="cs-CZ" dirty="0"/>
              <a:t> (</a:t>
            </a:r>
            <a:r>
              <a:rPr lang="cs-CZ" altLang="cs-CZ" sz="2000" dirty="0"/>
              <a:t>zda je v souladu s posláním podniku a jeho vizí?)</a:t>
            </a:r>
          </a:p>
          <a:p>
            <a:pPr lvl="1" eaLnBrk="1" hangingPunct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cs-CZ" altLang="cs-CZ" b="1" dirty="0"/>
              <a:t>Realizovatelnost</a:t>
            </a:r>
            <a:r>
              <a:rPr lang="cs-CZ" altLang="cs-CZ" dirty="0"/>
              <a:t> (</a:t>
            </a:r>
            <a:r>
              <a:rPr lang="cs-CZ" altLang="cs-CZ" sz="2000" dirty="0"/>
              <a:t>zda jsou k dispozici potřebné zdroje – technologie, služby, lidé popřípadě zda je možno je opatřit, jak zareaguje konkurence)</a:t>
            </a:r>
          </a:p>
          <a:p>
            <a:pPr lvl="1" eaLnBrk="1" hangingPunct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cs-CZ" altLang="cs-CZ" b="1" dirty="0"/>
              <a:t>Akceptovatelnost</a:t>
            </a:r>
            <a:r>
              <a:rPr lang="cs-CZ" altLang="cs-CZ" dirty="0"/>
              <a:t> (</a:t>
            </a:r>
            <a:r>
              <a:rPr lang="cs-CZ" altLang="cs-CZ" sz="2000" dirty="0"/>
              <a:t>zda se zvolená strategie přijatelná pro zainteresované strany stakeholdery</a:t>
            </a:r>
            <a:r>
              <a:rPr lang="cs-CZ" altLang="cs-CZ" dirty="0"/>
              <a:t>: </a:t>
            </a:r>
            <a:r>
              <a:rPr lang="cs-CZ" altLang="cs-CZ" sz="2000" dirty="0"/>
              <a:t>vlastníky, zákazníky, manažery, zaměstnance…)</a:t>
            </a:r>
          </a:p>
        </p:txBody>
      </p:sp>
    </p:spTree>
    <p:extLst>
      <p:ext uri="{BB962C8B-B14F-4D97-AF65-F5344CB8AC3E}">
        <p14:creationId xmlns:p14="http://schemas.microsoft.com/office/powerpoint/2010/main" val="6316891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19076" y="304801"/>
            <a:ext cx="8410575" cy="820738"/>
          </a:xfrm>
        </p:spPr>
        <p:txBody>
          <a:bodyPr/>
          <a:lstStyle/>
          <a:p>
            <a:r>
              <a:rPr lang="cs-CZ" dirty="0"/>
              <a:t>Kritéria efektivní strategie ŘLZ</a:t>
            </a:r>
            <a:endParaRPr lang="cs-CZ" altLang="cs-CZ" dirty="0"/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>
          <a:xfrm>
            <a:off x="208384" y="1030289"/>
            <a:ext cx="9285904" cy="5661025"/>
          </a:xfrm>
        </p:spPr>
        <p:txBody>
          <a:bodyPr rtlCol="0">
            <a:normAutofit/>
          </a:bodyPr>
          <a:lstStyle/>
          <a:p>
            <a:pPr marL="72000" lvl="0" indent="0">
              <a:buNone/>
            </a:pPr>
            <a:r>
              <a:rPr lang="cs-CZ" sz="2000" dirty="0"/>
              <a:t>Strategie by měla:</a:t>
            </a:r>
          </a:p>
          <a:p>
            <a:pPr marL="529200" lvl="0" indent="-457200">
              <a:buFont typeface="+mj-lt"/>
              <a:buAutoNum type="arabicPeriod"/>
            </a:pPr>
            <a:r>
              <a:rPr lang="cs-CZ" sz="2000" dirty="0" smtClean="0">
                <a:solidFill>
                  <a:schemeClr val="tx2"/>
                </a:solidFill>
              </a:rPr>
              <a:t>uspokojovat potřeby organizace (podporovat naplnění mise, vize a strategických cílů organizace) (vertikální integrace);</a:t>
            </a:r>
          </a:p>
          <a:p>
            <a:pPr marL="529200" indent="-457200">
              <a:buFont typeface="+mj-lt"/>
              <a:buAutoNum type="arabicPeriod"/>
            </a:pPr>
            <a:r>
              <a:rPr lang="cs-CZ" sz="2000" dirty="0">
                <a:solidFill>
                  <a:schemeClr val="accent1"/>
                </a:solidFill>
              </a:rPr>
              <a:t>být logicky promyšlená a integrovaná, složená z částí, které se vzájemně doplňují a posilují (horizontální integrace); </a:t>
            </a:r>
          </a:p>
          <a:p>
            <a:pPr marL="529200" indent="-457200">
              <a:buFont typeface="+mj-lt"/>
              <a:buAutoNum type="arabicPeriod"/>
            </a:pPr>
            <a:r>
              <a:rPr lang="cs-CZ" sz="2000" dirty="0" smtClean="0"/>
              <a:t>vycházet </a:t>
            </a:r>
            <a:r>
              <a:rPr lang="cs-CZ" sz="2000" dirty="0"/>
              <a:t>z podrobných a kvalifikovaných analýz a studií, nejen ze zbožných přání; </a:t>
            </a:r>
          </a:p>
          <a:p>
            <a:pPr marL="529200" lvl="0" indent="-457200">
              <a:buFont typeface="+mj-lt"/>
              <a:buAutoNum type="arabicPeriod"/>
            </a:pPr>
            <a:r>
              <a:rPr lang="cs-CZ" sz="2000" dirty="0" smtClean="0"/>
              <a:t>umožnit </a:t>
            </a:r>
            <a:r>
              <a:rPr lang="cs-CZ" sz="2000" dirty="0"/>
              <a:t>přeměnu v akceschopné programy (projekty), které předvídají potenciální požadavky a předcházejí eventuálním problémům; </a:t>
            </a:r>
          </a:p>
          <a:p>
            <a:pPr marL="529200" indent="-457200">
              <a:buFont typeface="+mj-lt"/>
              <a:buAutoNum type="arabicPeriod"/>
            </a:pPr>
            <a:r>
              <a:rPr lang="cs-CZ" sz="2000" dirty="0"/>
              <a:t>brát v úvahu potřeby a možnosti liniových manažerů a zaměstnanců vůbec, stejně jako potřeby organizace a dalších zainteresovaných stran.</a:t>
            </a:r>
            <a:endParaRPr lang="en-US" sz="2000" dirty="0"/>
          </a:p>
          <a:p>
            <a:pPr marL="529200" lvl="0" indent="-457200">
              <a:buFont typeface="+mj-lt"/>
              <a:buAutoNum type="arabicPeriod"/>
            </a:pPr>
            <a:endParaRPr lang="cs-CZ" sz="2000" dirty="0"/>
          </a:p>
          <a:p>
            <a:pPr lvl="0">
              <a:buFont typeface="Wingdings" panose="05000000000000000000" pitchFamily="2" charset="2"/>
              <a:buChar char="Ø"/>
            </a:pPr>
            <a:endParaRPr lang="en-US" sz="2000" dirty="0"/>
          </a:p>
          <a:p>
            <a:pPr>
              <a:buFont typeface="Wingdings" panose="05000000000000000000" pitchFamily="2" charset="2"/>
              <a:buChar char="Ø"/>
            </a:pPr>
            <a:endParaRPr lang="en-US" sz="2000" dirty="0"/>
          </a:p>
          <a:p>
            <a:pPr fontAlgn="auto">
              <a:spcAft>
                <a:spcPts val="0"/>
              </a:spcAft>
              <a:defRPr/>
            </a:pPr>
            <a:endParaRPr lang="cs-CZ" altLang="cs-CZ" sz="2000" dirty="0"/>
          </a:p>
          <a:p>
            <a:pPr lvl="1" fontAlgn="auto">
              <a:spcAft>
                <a:spcPts val="0"/>
              </a:spcAft>
              <a:defRPr/>
            </a:pPr>
            <a:endParaRPr lang="cs-CZ" altLang="cs-CZ" sz="22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10352120" y="2140620"/>
            <a:ext cx="1707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solidFill>
                  <a:schemeClr val="tx2"/>
                </a:solidFill>
                <a:latin typeface="+mn-lt"/>
              </a:rPr>
              <a:t>vhodná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0191751" y="4020794"/>
            <a:ext cx="1897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solidFill>
                  <a:schemeClr val="tx2"/>
                </a:solidFill>
                <a:latin typeface="+mn-lt"/>
              </a:rPr>
              <a:t>realizovatelná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0133046" y="5513188"/>
            <a:ext cx="1955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solidFill>
                  <a:schemeClr val="tx2"/>
                </a:solidFill>
                <a:latin typeface="+mn-lt"/>
              </a:rPr>
              <a:t>akceptovatelná</a:t>
            </a:r>
          </a:p>
        </p:txBody>
      </p:sp>
    </p:spTree>
    <p:extLst>
      <p:ext uri="{BB962C8B-B14F-4D97-AF65-F5344CB8AC3E}">
        <p14:creationId xmlns:p14="http://schemas.microsoft.com/office/powerpoint/2010/main" val="15955988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19076" y="304801"/>
            <a:ext cx="8410575" cy="820738"/>
          </a:xfrm>
        </p:spPr>
        <p:txBody>
          <a:bodyPr/>
          <a:lstStyle/>
          <a:p>
            <a:pPr eaLnBrk="1" hangingPunct="1"/>
            <a:r>
              <a:rPr lang="cs-CZ" altLang="cs-CZ" b="1" dirty="0"/>
              <a:t>Implementace strategie</a:t>
            </a:r>
            <a:r>
              <a:rPr lang="cs-CZ" altLang="cs-CZ" dirty="0"/>
              <a:t> 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>
          <a:xfrm>
            <a:off x="361949" y="1030289"/>
            <a:ext cx="11394621" cy="5661025"/>
          </a:xfrm>
        </p:spPr>
        <p:txBody>
          <a:bodyPr rtlCol="0">
            <a:normAutofit/>
          </a:bodyPr>
          <a:lstStyle/>
          <a:p>
            <a:pPr marL="72000" indent="0" fontAlgn="auto">
              <a:spcAft>
                <a:spcPts val="0"/>
              </a:spcAft>
              <a:buNone/>
              <a:defRPr/>
            </a:pPr>
            <a:r>
              <a:rPr lang="cs-CZ" altLang="cs-CZ" sz="2000" dirty="0"/>
              <a:t>Konkrétní vybraná strategie je uvedena do života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000" b="1" dirty="0"/>
              <a:t>Strategie na úrovni organizace a v návaznosti pro jednotlivé podnikové funkce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altLang="cs-CZ" dirty="0"/>
              <a:t>Hlavní činnosti (funkce) – zásobování, výroba, odbyt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altLang="cs-CZ" dirty="0"/>
              <a:t>Podpůrné – financování, investiční, </a:t>
            </a:r>
            <a:r>
              <a:rPr lang="cs-CZ" altLang="cs-CZ" dirty="0">
                <a:solidFill>
                  <a:schemeClr val="accent1"/>
                </a:solidFill>
              </a:rPr>
              <a:t>lidské zdroje</a:t>
            </a:r>
            <a:r>
              <a:rPr lang="cs-CZ" altLang="cs-CZ" dirty="0"/>
              <a:t>, věda a výzkum</a:t>
            </a:r>
          </a:p>
          <a:p>
            <a:pPr marL="342900" lvl="1" indent="0" fontAlgn="auto">
              <a:spcAft>
                <a:spcPts val="0"/>
              </a:spcAft>
              <a:buNone/>
              <a:defRPr/>
            </a:pPr>
            <a:endParaRPr lang="cs-CZ" altLang="cs-CZ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000" dirty="0"/>
              <a:t>Strategie je implementována pomocí </a:t>
            </a:r>
            <a:r>
              <a:rPr lang="cs-CZ" altLang="cs-CZ" sz="2000" b="1" dirty="0"/>
              <a:t>taktického</a:t>
            </a:r>
            <a:r>
              <a:rPr lang="cs-CZ" altLang="cs-CZ" sz="2000" dirty="0"/>
              <a:t> a </a:t>
            </a:r>
            <a:r>
              <a:rPr lang="cs-CZ" altLang="cs-CZ" sz="2000" b="1" dirty="0"/>
              <a:t>operativního řízení</a:t>
            </a:r>
            <a:r>
              <a:rPr lang="cs-CZ" altLang="cs-CZ" sz="2000" dirty="0"/>
              <a:t>. </a:t>
            </a:r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b="1" dirty="0"/>
              <a:t>Taktické řízení</a:t>
            </a:r>
            <a:r>
              <a:rPr lang="cs-CZ" altLang="cs-CZ" dirty="0"/>
              <a:t> probíhá na střední úrovni managementu, konkretizuje strategické cíle a prostředky, které povedou k jejich dosažení. </a:t>
            </a:r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b="1" dirty="0"/>
              <a:t>Operativní řízení</a:t>
            </a:r>
            <a:r>
              <a:rPr lang="cs-CZ" altLang="cs-CZ" dirty="0"/>
              <a:t> probíhá na nejnižší úrovni řízení a  představuje detailní  řízení v krátkém časovém horizontu, které se zabývá samotným průběhem činností, lhůtami </a:t>
            </a:r>
          </a:p>
          <a:p>
            <a:pPr marL="324000" lvl="1" indent="0" fontAlgn="auto">
              <a:spcAft>
                <a:spcPts val="0"/>
              </a:spcAft>
              <a:buNone/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0948431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19076" y="304801"/>
            <a:ext cx="8410575" cy="820738"/>
          </a:xfrm>
        </p:spPr>
        <p:txBody>
          <a:bodyPr/>
          <a:lstStyle/>
          <a:p>
            <a:pPr eaLnBrk="1" hangingPunct="1"/>
            <a:r>
              <a:rPr lang="cs-CZ" altLang="cs-CZ" b="1" dirty="0"/>
              <a:t>Implementace strategie</a:t>
            </a:r>
            <a:r>
              <a:rPr lang="cs-CZ" altLang="cs-CZ" dirty="0"/>
              <a:t> 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>
          <a:xfrm>
            <a:off x="361949" y="1030289"/>
            <a:ext cx="11394621" cy="5661025"/>
          </a:xfrm>
        </p:spPr>
        <p:txBody>
          <a:bodyPr rtlCol="0">
            <a:normAutofit/>
          </a:bodyPr>
          <a:lstStyle/>
          <a:p>
            <a:pPr marL="72000" indent="0" fontAlgn="auto">
              <a:spcAft>
                <a:spcPts val="0"/>
              </a:spcAft>
              <a:buNone/>
              <a:defRPr/>
            </a:pPr>
            <a:r>
              <a:rPr lang="cs-CZ" altLang="cs-CZ" sz="2000" dirty="0"/>
              <a:t>V rámci taktického a operativního řízení dochází ke:</a:t>
            </a:r>
          </a:p>
          <a:p>
            <a:pPr marL="529200" indent="-4572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cs-CZ" altLang="cs-CZ" sz="2000" dirty="0"/>
              <a:t>Stanovení taktických a operativních plánů</a:t>
            </a:r>
          </a:p>
          <a:p>
            <a:pPr marL="529200" indent="-4572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cs-CZ" altLang="cs-CZ" sz="2000" dirty="0"/>
              <a:t>Zabezpečení a přiřazení vhodných výrobních faktorů</a:t>
            </a:r>
          </a:p>
          <a:p>
            <a:pPr marL="529200" indent="-4572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cs-CZ" altLang="cs-CZ" sz="2000" dirty="0"/>
              <a:t>Koordinaci průběhu provozních procesů a řešení odchylek</a:t>
            </a:r>
          </a:p>
          <a:p>
            <a:pPr marL="529200" indent="-4572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cs-CZ" altLang="cs-CZ" sz="2000" dirty="0"/>
              <a:t>Reportingu o průběhu a výsledcích</a:t>
            </a:r>
          </a:p>
          <a:p>
            <a:pPr fontAlgn="auto">
              <a:spcAft>
                <a:spcPts val="0"/>
              </a:spcAft>
              <a:defRPr/>
            </a:pPr>
            <a:endParaRPr lang="cs-CZ" altLang="cs-CZ" sz="2000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000" dirty="0">
                <a:solidFill>
                  <a:schemeClr val="tx2"/>
                </a:solidFill>
              </a:rPr>
              <a:t>Klíčová je komunikace, stanovení účinných motivačních nástrojů a efektivní zapojení lidského kapitálu </a:t>
            </a:r>
          </a:p>
        </p:txBody>
      </p:sp>
    </p:spTree>
    <p:extLst>
      <p:ext uri="{BB962C8B-B14F-4D97-AF65-F5344CB8AC3E}">
        <p14:creationId xmlns:p14="http://schemas.microsoft.com/office/powerpoint/2010/main" val="16940397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552624" y="227682"/>
            <a:ext cx="8410575" cy="820738"/>
          </a:xfrm>
        </p:spPr>
        <p:txBody>
          <a:bodyPr/>
          <a:lstStyle/>
          <a:p>
            <a:pPr eaLnBrk="1" hangingPunct="1"/>
            <a:r>
              <a:rPr lang="cs-CZ" altLang="cs-CZ" b="1" dirty="0"/>
              <a:t>Implementace strategie</a:t>
            </a:r>
            <a:r>
              <a:rPr lang="cs-CZ" altLang="cs-CZ" dirty="0"/>
              <a:t> v praxi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>
          <a:xfrm>
            <a:off x="341746" y="1048420"/>
            <a:ext cx="11490036" cy="5661025"/>
          </a:xfrm>
          <a:solidFill>
            <a:schemeClr val="accent1">
              <a:lumMod val="20000"/>
              <a:lumOff val="80000"/>
              <a:alpha val="50000"/>
            </a:schemeClr>
          </a:solidFill>
        </p:spPr>
        <p:txBody>
          <a:bodyPr rtlCol="0">
            <a:normAutofit/>
          </a:bodyPr>
          <a:lstStyle/>
          <a:p>
            <a:pPr marL="324000" lvl="1" indent="0" fontAlgn="auto">
              <a:spcAft>
                <a:spcPts val="0"/>
              </a:spcAft>
              <a:buNone/>
              <a:defRPr/>
            </a:pPr>
            <a:r>
              <a:rPr lang="cs-CZ" altLang="cs-CZ" sz="2200" dirty="0"/>
              <a:t>Odborné studie ukazují, že není problém strategii formulovat, ale problém bývá v implementaci. Dle odborných studií se úspěšnost implementace strategie pohybuje </a:t>
            </a:r>
            <a:r>
              <a:rPr lang="cs-CZ" altLang="cs-CZ" sz="2200" dirty="0" smtClean="0"/>
              <a:t>mezi 10 </a:t>
            </a:r>
            <a:r>
              <a:rPr lang="cs-CZ" altLang="cs-CZ" sz="2200" dirty="0"/>
              <a:t>až 60 </a:t>
            </a:r>
            <a:r>
              <a:rPr lang="cs-CZ" altLang="cs-CZ" sz="2200" dirty="0" smtClean="0"/>
              <a:t>procenty.</a:t>
            </a:r>
            <a:endParaRPr lang="cs-CZ" altLang="cs-CZ" sz="2200" dirty="0"/>
          </a:p>
          <a:p>
            <a:pPr marL="324000" lvl="1" indent="0" fontAlgn="auto">
              <a:spcAft>
                <a:spcPts val="0"/>
              </a:spcAft>
              <a:buNone/>
              <a:defRPr/>
            </a:pPr>
            <a:endParaRPr lang="cs-CZ" altLang="cs-CZ" sz="2200" dirty="0"/>
          </a:p>
          <a:p>
            <a:pPr marL="324000" lvl="1" indent="0" algn="just" fontAlgn="auto">
              <a:spcAft>
                <a:spcPts val="0"/>
              </a:spcAft>
              <a:buNone/>
              <a:defRPr/>
            </a:pPr>
            <a:r>
              <a:rPr lang="cs-CZ" altLang="cs-CZ" sz="2200" dirty="0" err="1"/>
              <a:t>Gurrowitz</a:t>
            </a:r>
            <a:r>
              <a:rPr lang="cs-CZ" altLang="cs-CZ" sz="2200" dirty="0"/>
              <a:t> (2007) a </a:t>
            </a:r>
            <a:r>
              <a:rPr lang="cs-CZ" altLang="cs-CZ" sz="2200" dirty="0" err="1"/>
              <a:t>Speculand</a:t>
            </a:r>
            <a:r>
              <a:rPr lang="cs-CZ" altLang="cs-CZ" sz="2200" dirty="0"/>
              <a:t> (2006) dospěli k závěru, že méně než 10 % dobře formulovaných strategií bylo úspěšně implementováno.  </a:t>
            </a:r>
          </a:p>
          <a:p>
            <a:pPr marL="324000" lvl="1" indent="0" algn="just" fontAlgn="auto">
              <a:spcAft>
                <a:spcPts val="0"/>
              </a:spcAft>
              <a:buNone/>
              <a:defRPr/>
            </a:pPr>
            <a:endParaRPr lang="cs-CZ" altLang="cs-CZ" sz="2200" dirty="0"/>
          </a:p>
          <a:p>
            <a:pPr marL="324000" lvl="1" indent="0" algn="just" fontAlgn="auto">
              <a:spcAft>
                <a:spcPts val="0"/>
              </a:spcAft>
              <a:buNone/>
              <a:defRPr/>
            </a:pPr>
            <a:r>
              <a:rPr lang="cs-CZ" altLang="cs-CZ" sz="2200" dirty="0" err="1"/>
              <a:t>Candido</a:t>
            </a:r>
            <a:r>
              <a:rPr lang="cs-CZ" altLang="cs-CZ" sz="2200" dirty="0"/>
              <a:t> a Santos (2015) shrnují závěry studií v období 1980 až 2015. Studie rozčleněny do dvou skupin: studie zkoumající korporátní strategie (15 studií) a zkoumající specifické strategie (20 studií). </a:t>
            </a:r>
          </a:p>
          <a:p>
            <a:pPr marL="1020150" lvl="2" indent="-285750" algn="just" fontAlgn="auto"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sz="2000" dirty="0"/>
              <a:t>Míra úspěšnosti realizace strategie se pohybovala kolem 50 %, u korporátní strategie kolem 60 %. </a:t>
            </a:r>
          </a:p>
          <a:p>
            <a:pPr marL="1020150" lvl="2" indent="-285750" algn="just" fontAlgn="auto"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sz="2000" dirty="0"/>
              <a:t>Výzkum také ukázal, že míra úspěšnosti měla tendenci v čase růst. Časový trend ukázal na cca 30% úspěšnost v roce 1980 a 60% v roce 2015. To autoři vysvětlují pokrokem a schopnosti lépe využívat informace. </a:t>
            </a:r>
          </a:p>
          <a:p>
            <a:pPr marL="324000" lvl="1" indent="0" fontAlgn="auto">
              <a:spcAft>
                <a:spcPts val="0"/>
              </a:spcAft>
              <a:buNone/>
              <a:defRPr/>
            </a:pPr>
            <a:endParaRPr lang="cs-CZ" altLang="cs-CZ" sz="2200" dirty="0"/>
          </a:p>
          <a:p>
            <a:pPr marL="324000" lvl="1" indent="0" fontAlgn="auto">
              <a:spcAft>
                <a:spcPts val="0"/>
              </a:spcAft>
              <a:buNone/>
              <a:defRPr/>
            </a:pPr>
            <a:endParaRPr lang="cs-CZ" altLang="cs-CZ" sz="2200" dirty="0"/>
          </a:p>
        </p:txBody>
      </p:sp>
    </p:spTree>
    <p:extLst>
      <p:ext uri="{BB962C8B-B14F-4D97-AF65-F5344CB8AC3E}">
        <p14:creationId xmlns:p14="http://schemas.microsoft.com/office/powerpoint/2010/main" val="4021772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30188" y="328613"/>
            <a:ext cx="7772400" cy="914400"/>
          </a:xfrm>
        </p:spPr>
        <p:txBody>
          <a:bodyPr/>
          <a:lstStyle/>
          <a:p>
            <a:pPr eaLnBrk="1" hangingPunct="1"/>
            <a:r>
              <a:rPr lang="cs-CZ" altLang="cs-CZ" b="1" dirty="0"/>
              <a:t>Význam řízení a nositelé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idx="1"/>
          </p:nvPr>
        </p:nvSpPr>
        <p:spPr>
          <a:xfrm>
            <a:off x="382588" y="1141413"/>
            <a:ext cx="11631612" cy="5153025"/>
          </a:xfrm>
        </p:spPr>
        <p:txBody>
          <a:bodyPr rtlCol="0">
            <a:normAutofit/>
          </a:bodyPr>
          <a:lstStyle/>
          <a:p>
            <a:pPr algn="just" eaLnBrk="1" hangingPunct="1">
              <a:defRPr/>
            </a:pPr>
            <a:r>
              <a:rPr lang="cs-CZ" altLang="cs-CZ" sz="2200" dirty="0"/>
              <a:t>Řízení je proces systematického </a:t>
            </a:r>
            <a:r>
              <a:rPr lang="cs-CZ" altLang="cs-CZ" sz="2200" b="1" dirty="0"/>
              <a:t>plánování,</a:t>
            </a:r>
            <a:r>
              <a:rPr lang="cs-CZ" altLang="cs-CZ" sz="2200" dirty="0"/>
              <a:t> </a:t>
            </a:r>
            <a:r>
              <a:rPr lang="cs-CZ" altLang="cs-CZ" sz="2200" b="1" dirty="0"/>
              <a:t>organizování</a:t>
            </a:r>
            <a:r>
              <a:rPr lang="cs-CZ" altLang="cs-CZ" sz="2200" dirty="0"/>
              <a:t>, </a:t>
            </a:r>
            <a:r>
              <a:rPr lang="cs-CZ" altLang="cs-CZ" sz="2200" b="1" dirty="0"/>
              <a:t>vedení a</a:t>
            </a:r>
            <a:r>
              <a:rPr lang="cs-CZ" altLang="cs-CZ" sz="2200" dirty="0"/>
              <a:t> </a:t>
            </a:r>
            <a:r>
              <a:rPr lang="cs-CZ" altLang="cs-CZ" sz="2200" b="1" dirty="0"/>
              <a:t>kontrolování</a:t>
            </a:r>
            <a:r>
              <a:rPr lang="cs-CZ" altLang="cs-CZ" sz="2200" dirty="0"/>
              <a:t>, který směřuje k dosažení vytyčených cílů.</a:t>
            </a:r>
          </a:p>
          <a:p>
            <a:pPr marL="0" indent="0" algn="just">
              <a:buNone/>
              <a:defRPr/>
            </a:pPr>
            <a:endParaRPr lang="cs-CZ" altLang="cs-CZ" sz="2200" b="1" dirty="0"/>
          </a:p>
          <a:p>
            <a:pPr algn="just" eaLnBrk="1" hangingPunct="1">
              <a:defRPr/>
            </a:pPr>
            <a:r>
              <a:rPr lang="cs-CZ" altLang="cs-CZ" sz="2200" b="1" dirty="0"/>
              <a:t>Řízení</a:t>
            </a:r>
            <a:r>
              <a:rPr lang="cs-CZ" altLang="cs-CZ" sz="2200" dirty="0"/>
              <a:t> je faktorem ovlivňujícím úspěšnost podniku a míru naplnění jeho cíle</a:t>
            </a:r>
          </a:p>
          <a:p>
            <a:pPr algn="just" eaLnBrk="1" hangingPunct="1">
              <a:buFont typeface="Wingdings" panose="05000000000000000000" pitchFamily="2" charset="2"/>
              <a:buNone/>
              <a:defRPr/>
            </a:pPr>
            <a:endParaRPr lang="cs-CZ" altLang="cs-CZ" sz="2200" dirty="0"/>
          </a:p>
          <a:p>
            <a:pPr algn="just" eaLnBrk="1" hangingPunct="1">
              <a:defRPr/>
            </a:pPr>
            <a:r>
              <a:rPr lang="cs-CZ" altLang="cs-CZ" sz="2200" b="1" dirty="0"/>
              <a:t>Nositelé řízení</a:t>
            </a:r>
            <a:r>
              <a:rPr lang="cs-CZ" altLang="cs-CZ" sz="2200" dirty="0"/>
              <a:t> </a:t>
            </a:r>
          </a:p>
          <a:p>
            <a:pPr lvl="1" algn="just" eaLnBrk="1" hangingPunct="1">
              <a:defRPr/>
            </a:pPr>
            <a:r>
              <a:rPr lang="cs-CZ" altLang="cs-CZ" sz="2200" dirty="0"/>
              <a:t>skupina lidí v podniku, která může dávat ostatním osobám v podniku příkazy – </a:t>
            </a:r>
            <a:r>
              <a:rPr lang="cs-CZ" altLang="cs-CZ" sz="2200" b="1" dirty="0"/>
              <a:t>řídící práce</a:t>
            </a:r>
          </a:p>
          <a:p>
            <a:pPr lvl="1" algn="just" eaLnBrk="1" hangingPunct="1">
              <a:defRPr/>
            </a:pPr>
            <a:r>
              <a:rPr lang="cs-CZ" altLang="cs-CZ" sz="2200" dirty="0"/>
              <a:t>také nazýváni </a:t>
            </a:r>
            <a:r>
              <a:rPr lang="cs-CZ" altLang="cs-CZ" sz="2200" b="1" dirty="0"/>
              <a:t>management</a:t>
            </a:r>
          </a:p>
          <a:p>
            <a:pPr lvl="1" algn="just" eaLnBrk="1" hangingPunct="1">
              <a:buFont typeface="Wingdings" panose="05000000000000000000" pitchFamily="2" charset="2"/>
              <a:buNone/>
              <a:defRPr/>
            </a:pPr>
            <a:endParaRPr lang="cs-CZ" altLang="cs-CZ" sz="2200" b="1" dirty="0"/>
          </a:p>
          <a:p>
            <a:pPr algn="just" eaLnBrk="1" hangingPunct="1">
              <a:buFont typeface="Wingdings" panose="05000000000000000000" pitchFamily="2" charset="2"/>
              <a:buChar char="Ø"/>
              <a:defRPr/>
            </a:pPr>
            <a:r>
              <a:rPr lang="cs-CZ" altLang="cs-CZ" sz="2200" dirty="0"/>
              <a:t>na kvalitě a schopnostech managementu do jisté míry závisí úspěch celého podniku</a:t>
            </a:r>
            <a:endParaRPr lang="cs-CZ" altLang="cs-CZ" sz="2200" b="1" dirty="0"/>
          </a:p>
        </p:txBody>
      </p:sp>
    </p:spTree>
    <p:extLst>
      <p:ext uri="{BB962C8B-B14F-4D97-AF65-F5344CB8AC3E}">
        <p14:creationId xmlns:p14="http://schemas.microsoft.com/office/powerpoint/2010/main" val="32364439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9876"/>
            <a:ext cx="77724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700" dirty="0"/>
              <a:t>Kontrola a vyhodnocení 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169068" y="1014414"/>
            <a:ext cx="12022932" cy="4624388"/>
          </a:xfrm>
        </p:spPr>
        <p:txBody>
          <a:bodyPr/>
          <a:lstStyle/>
          <a:p>
            <a:pPr marL="72000" indent="0" eaLnBrk="1" hangingPunct="1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altLang="cs-CZ" sz="2000" dirty="0"/>
              <a:t>Kontrola naplňování implementované strategie</a:t>
            </a:r>
          </a:p>
          <a:p>
            <a:pPr marL="72000" indent="0" eaLnBrk="1" hangingPunct="1">
              <a:lnSpc>
                <a:spcPct val="100000"/>
              </a:lnSpc>
              <a:spcBef>
                <a:spcPts val="600"/>
              </a:spcBef>
              <a:buNone/>
            </a:pPr>
            <a:endParaRPr lang="cs-CZ" altLang="cs-CZ" sz="2000" dirty="0"/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cs-CZ" altLang="cs-CZ" sz="2000" dirty="0"/>
              <a:t>Představuje zpětnou vazbu zda byla zvolená strategie vhodně implementována a není potřeba nápravy</a:t>
            </a:r>
          </a:p>
          <a:p>
            <a:pPr marL="72000" indent="0" eaLnBrk="1" hangingPunct="1">
              <a:lnSpc>
                <a:spcPct val="100000"/>
              </a:lnSpc>
              <a:spcBef>
                <a:spcPts val="600"/>
              </a:spcBef>
              <a:buNone/>
            </a:pPr>
            <a:endParaRPr lang="cs-CZ" altLang="cs-CZ" sz="2000" dirty="0"/>
          </a:p>
          <a:p>
            <a:pPr marL="72000" indent="0" eaLnBrk="1" hangingPunct="1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altLang="cs-CZ" sz="2000" dirty="0"/>
              <a:t>Probíhá v rámci implementace a spočívá ve:</a:t>
            </a:r>
          </a:p>
          <a:p>
            <a:pPr marL="529200" indent="-457200" eaLnBrk="1" hangingPunct="1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cs-CZ" altLang="cs-CZ" sz="2000" dirty="0"/>
              <a:t>Sledování externích a interních faktorů, které mají vliv na přijatou strategii</a:t>
            </a:r>
          </a:p>
          <a:p>
            <a:pPr marL="529200" indent="-457200" eaLnBrk="1" hangingPunct="1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cs-CZ" altLang="cs-CZ" sz="2000" dirty="0"/>
              <a:t>Vyhodnocování dosahovaných výsledků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–"/>
            </a:pPr>
            <a:r>
              <a:rPr lang="cs-CZ" altLang="cs-CZ" dirty="0"/>
              <a:t>V průběhu pomocí „předstižných (průběžných)“ ukazatelů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–"/>
            </a:pPr>
            <a:r>
              <a:rPr lang="cs-CZ" altLang="cs-CZ" dirty="0"/>
              <a:t>Po skončení pomocí stanovených (zpožděných) ukazatelů</a:t>
            </a:r>
          </a:p>
          <a:p>
            <a:pPr marL="529200" indent="-457200" eaLnBrk="1" hangingPunct="1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cs-CZ" altLang="cs-CZ" sz="2000" dirty="0"/>
              <a:t>Návrh nutných korekcí v přijatém strategickém postupu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endParaRPr lang="cs-CZ" altLang="cs-CZ" sz="2000" dirty="0"/>
          </a:p>
          <a:p>
            <a:pPr eaLnBrk="1" hangingPunct="1">
              <a:buFont typeface="Wingdings" panose="05000000000000000000" pitchFamily="2" charset="2"/>
              <a:buChar char="Ø"/>
            </a:pPr>
            <a:endParaRPr lang="cs-CZ" altLang="cs-CZ" sz="20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-103031" y="5719227"/>
            <a:ext cx="1203745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altLang="cs-CZ" sz="2000" dirty="0">
                <a:solidFill>
                  <a:schemeClr val="accent1"/>
                </a:solidFill>
                <a:latin typeface="+mj-lt"/>
              </a:rPr>
              <a:t>Cíle stanoveny na principu </a:t>
            </a:r>
            <a:r>
              <a:rPr lang="cs-CZ" altLang="cs-CZ" sz="2000" b="1" dirty="0">
                <a:solidFill>
                  <a:schemeClr val="accent1"/>
                </a:solidFill>
                <a:latin typeface="+mj-lt"/>
              </a:rPr>
              <a:t>SMART</a:t>
            </a:r>
            <a:r>
              <a:rPr lang="cs-CZ" altLang="cs-CZ" sz="2000" dirty="0">
                <a:solidFill>
                  <a:schemeClr val="accent1"/>
                </a:solidFill>
                <a:latin typeface="+mj-lt"/>
              </a:rPr>
              <a:t> – musí umožňovat vyhodnocení </a:t>
            </a:r>
          </a:p>
          <a:p>
            <a:pPr algn="ctr"/>
            <a:r>
              <a:rPr lang="cs-CZ" altLang="cs-CZ" sz="2000" dirty="0">
                <a:solidFill>
                  <a:schemeClr val="accent1"/>
                </a:solidFill>
                <a:latin typeface="+mj-lt"/>
              </a:rPr>
              <a:t>(</a:t>
            </a:r>
            <a:r>
              <a:rPr lang="cs-CZ" altLang="cs-CZ" sz="2000" b="1" dirty="0">
                <a:solidFill>
                  <a:schemeClr val="accent1"/>
                </a:solidFill>
                <a:latin typeface="+mj-lt"/>
              </a:rPr>
              <a:t>kritérium, míra jeho naplnění, termín</a:t>
            </a:r>
            <a:r>
              <a:rPr lang="cs-CZ" altLang="cs-CZ" sz="2000" dirty="0">
                <a:solidFill>
                  <a:schemeClr val="accent1"/>
                </a:solidFill>
                <a:latin typeface="+mj-lt"/>
              </a:rPr>
              <a:t>)</a:t>
            </a:r>
          </a:p>
          <a:p>
            <a:pPr algn="ctr"/>
            <a:endParaRPr lang="cs-CZ" sz="28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95002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>
            <a:extLst>
              <a:ext uri="{FF2B5EF4-FFF2-40B4-BE49-F238E27FC236}">
                <a16:creationId xmlns:a16="http://schemas.microsoft.com/office/drawing/2014/main" id="{54950ED1-E123-7B03-77B9-526EED3FF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18783"/>
            <a:ext cx="10753200" cy="451576"/>
          </a:xfrm>
        </p:spPr>
        <p:txBody>
          <a:bodyPr/>
          <a:lstStyle/>
          <a:p>
            <a:r>
              <a:rPr lang="cs-CZ" dirty="0"/>
              <a:t>Gap analýza</a:t>
            </a:r>
            <a:endParaRPr lang="en-US" dirty="0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50003C1D-8B90-00F6-F7CF-1C54CC6DA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001537"/>
            <a:ext cx="10753200" cy="4139998"/>
          </a:xfrm>
        </p:spPr>
        <p:txBody>
          <a:bodyPr/>
          <a:lstStyle/>
          <a:p>
            <a:pPr marL="0" lvl="1" indent="0">
              <a:buNone/>
            </a:pPr>
            <a:r>
              <a:rPr lang="cs-CZ" dirty="0"/>
              <a:t>Metoda vhodná k vyhodnocení plnění strategických cílů</a:t>
            </a:r>
          </a:p>
          <a:p>
            <a:pPr marL="0" lvl="1" indent="0">
              <a:buNone/>
            </a:pPr>
            <a:endParaRPr lang="cs-CZ" dirty="0"/>
          </a:p>
          <a:p>
            <a:pPr marL="0" lvl="1">
              <a:buFont typeface="Wingdings" panose="05000000000000000000" pitchFamily="2" charset="2"/>
              <a:buChar char="Ø"/>
            </a:pPr>
            <a:r>
              <a:rPr lang="cs-CZ" dirty="0"/>
              <a:t>slouží k identifikaci a zkoumání rozdílů mezi současným a plánovaným stavem plnění strategického cíle prostřednictvím cílových hodnot ukazatelů</a:t>
            </a:r>
          </a:p>
          <a:p>
            <a:pPr marL="324000" lvl="1" indent="0">
              <a:buNone/>
            </a:pPr>
            <a:endParaRPr lang="cs-CZ" dirty="0"/>
          </a:p>
          <a:p>
            <a:pPr marL="72000" indent="0">
              <a:buNone/>
            </a:pPr>
            <a:r>
              <a:rPr lang="cs-CZ" sz="2000" dirty="0"/>
              <a:t>Postup:</a:t>
            </a:r>
          </a:p>
          <a:p>
            <a:pPr marL="529200" indent="-457200">
              <a:buFont typeface="+mj-lt"/>
              <a:buAutoNum type="arabicPeriod"/>
            </a:pPr>
            <a:r>
              <a:rPr lang="cs-CZ" sz="2000" dirty="0"/>
              <a:t>Výběr strategického </a:t>
            </a:r>
            <a:r>
              <a:rPr lang="cs-CZ" sz="2000" b="1" dirty="0"/>
              <a:t>cíle</a:t>
            </a:r>
            <a:r>
              <a:rPr lang="cs-CZ" sz="2000" dirty="0"/>
              <a:t>, u kterého budeme provádět GAP analýzu jeho plnění</a:t>
            </a:r>
          </a:p>
          <a:p>
            <a:pPr marL="529200" indent="-457200">
              <a:buFont typeface="+mj-lt"/>
              <a:buAutoNum type="arabicPeriod"/>
            </a:pPr>
            <a:r>
              <a:rPr lang="cs-CZ" sz="2000" dirty="0"/>
              <a:t>Volba </a:t>
            </a:r>
            <a:r>
              <a:rPr lang="cs-CZ" sz="2000" b="1" dirty="0"/>
              <a:t>ukazatele </a:t>
            </a:r>
            <a:r>
              <a:rPr lang="cs-CZ" sz="2000" dirty="0"/>
              <a:t>pro hodnocení plnění zvoleného cíle</a:t>
            </a:r>
          </a:p>
          <a:p>
            <a:pPr marL="529200" indent="-457200">
              <a:buFont typeface="+mj-lt"/>
              <a:buAutoNum type="arabicPeriod"/>
            </a:pPr>
            <a:r>
              <a:rPr lang="cs-CZ" sz="2000" dirty="0"/>
              <a:t>Zjištění </a:t>
            </a:r>
            <a:r>
              <a:rPr lang="cs-CZ" sz="2000" b="1" dirty="0"/>
              <a:t>reálně dosažené hodnoty </a:t>
            </a:r>
            <a:r>
              <a:rPr lang="cs-CZ" sz="2000" dirty="0"/>
              <a:t>ukazatele v době provádění analýzy</a:t>
            </a:r>
          </a:p>
          <a:p>
            <a:pPr marL="529200" indent="-457200">
              <a:buFont typeface="+mj-lt"/>
              <a:buAutoNum type="arabicPeriod"/>
            </a:pPr>
            <a:r>
              <a:rPr lang="cs-CZ" sz="2000" dirty="0"/>
              <a:t>Srovnání s plánovanou hodnotou ukazatele pro daný časový horizont a identifikace potenciální </a:t>
            </a:r>
            <a:r>
              <a:rPr lang="cs-CZ" sz="2000" b="1" dirty="0"/>
              <a:t>mezery v plnění cílů</a:t>
            </a:r>
            <a:r>
              <a:rPr lang="cs-CZ" sz="2000" dirty="0"/>
              <a:t>.</a:t>
            </a:r>
          </a:p>
          <a:p>
            <a:pPr marL="529200" indent="-457200">
              <a:buFont typeface="+mj-lt"/>
              <a:buAutoNum type="arabicPeriod"/>
            </a:pPr>
            <a:r>
              <a:rPr lang="cs-CZ" sz="2000" dirty="0"/>
              <a:t>Dle zjištěné mezery – identifikace příčin, úprava stávající strategie nebo stanovení nové novou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138113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700" y="2318197"/>
            <a:ext cx="5067300" cy="4340180"/>
          </a:xfrm>
          <a:prstGeom prst="rect">
            <a:avLst/>
          </a:prstGeom>
        </p:spPr>
      </p:pic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9876"/>
            <a:ext cx="77724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700" dirty="0" err="1"/>
              <a:t>Balanced</a:t>
            </a:r>
            <a:r>
              <a:rPr lang="cs-CZ" sz="3700" dirty="0"/>
              <a:t> </a:t>
            </a:r>
            <a:r>
              <a:rPr lang="cs-CZ" sz="3700" dirty="0" err="1"/>
              <a:t>Scorecard</a:t>
            </a:r>
            <a:r>
              <a:rPr lang="cs-CZ" sz="3700" dirty="0"/>
              <a:t> (BSC)</a:t>
            </a:r>
            <a:endParaRPr lang="cs-CZ" dirty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169068" y="1094704"/>
            <a:ext cx="11634155" cy="4958366"/>
          </a:xfrm>
        </p:spPr>
        <p:txBody>
          <a:bodyPr/>
          <a:lstStyle/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cs-CZ" sz="2000" dirty="0"/>
              <a:t>Metoda vyvinuta v 90. letech 20. století Robertem S. Kaplanem a Davidem P. </a:t>
            </a:r>
            <a:r>
              <a:rPr lang="cs-CZ" sz="2000" dirty="0" err="1"/>
              <a:t>Nortonem</a:t>
            </a:r>
            <a:r>
              <a:rPr lang="cs-CZ" sz="2000" dirty="0"/>
              <a:t> jako metoda řízení výkonnosti podniku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cs-CZ" altLang="cs-CZ" sz="2000" dirty="0"/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cs-CZ" altLang="cs-CZ" sz="2000" dirty="0"/>
              <a:t>Metoda řízení výkonnosti podniku 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–"/>
            </a:pPr>
            <a:r>
              <a:rPr lang="cs-CZ" altLang="cs-CZ" dirty="0"/>
              <a:t>Založena na řízení podle cílů  (Management by </a:t>
            </a:r>
            <a:r>
              <a:rPr lang="cs-CZ" altLang="cs-CZ" dirty="0" err="1"/>
              <a:t>objectives</a:t>
            </a:r>
            <a:r>
              <a:rPr lang="cs-CZ" altLang="cs-CZ" dirty="0"/>
              <a:t> (MBO))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–"/>
            </a:pPr>
            <a:r>
              <a:rPr lang="cs-CZ" altLang="cs-CZ" dirty="0"/>
              <a:t>Identifikaci základních determinant výkonnosti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–"/>
            </a:pPr>
            <a:r>
              <a:rPr lang="cs-CZ" altLang="cs-CZ" dirty="0"/>
              <a:t>Vzájemné provázanosti cílů</a:t>
            </a:r>
          </a:p>
          <a:p>
            <a:pPr marL="72000" indent="0" eaLnBrk="1" hangingPunct="1">
              <a:buNone/>
            </a:pPr>
            <a:endParaRPr lang="cs-CZ" altLang="cs-CZ" sz="2000" dirty="0"/>
          </a:p>
        </p:txBody>
      </p:sp>
      <p:sp>
        <p:nvSpPr>
          <p:cNvPr id="3" name="Obdélník 2"/>
          <p:cNvSpPr/>
          <p:nvPr/>
        </p:nvSpPr>
        <p:spPr>
          <a:xfrm>
            <a:off x="169068" y="6111540"/>
            <a:ext cx="74107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000" dirty="0">
                <a:solidFill>
                  <a:schemeClr val="tx2"/>
                </a:solidFill>
                <a:latin typeface="+mj-lt"/>
              </a:rPr>
              <a:t>Dnes jedna z metod implementace strategického řízení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534961" y="6570121"/>
            <a:ext cx="2827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400" i="1" dirty="0">
                <a:latin typeface="+mn-lt"/>
              </a:rPr>
              <a:t>Zdroj: </a:t>
            </a:r>
            <a:r>
              <a:rPr lang="cs-CZ" sz="1400" i="1" dirty="0" err="1">
                <a:latin typeface="+mn-lt"/>
              </a:rPr>
              <a:t>Grasseová</a:t>
            </a:r>
            <a:r>
              <a:rPr lang="cs-CZ" sz="1400" i="1" dirty="0">
                <a:latin typeface="+mn-lt"/>
              </a:rPr>
              <a:t> a kol. (2012)</a:t>
            </a:r>
          </a:p>
        </p:txBody>
      </p:sp>
    </p:spTree>
    <p:extLst>
      <p:ext uri="{BB962C8B-B14F-4D97-AF65-F5344CB8AC3E}">
        <p14:creationId xmlns:p14="http://schemas.microsoft.com/office/powerpoint/2010/main" val="18916959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700" y="2304586"/>
            <a:ext cx="5067300" cy="4340180"/>
          </a:xfrm>
          <a:prstGeom prst="rect">
            <a:avLst/>
          </a:prstGeom>
        </p:spPr>
      </p:pic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9876"/>
            <a:ext cx="77724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700" dirty="0" err="1"/>
              <a:t>Balanced</a:t>
            </a:r>
            <a:r>
              <a:rPr lang="cs-CZ" sz="3700" dirty="0"/>
              <a:t> </a:t>
            </a:r>
            <a:r>
              <a:rPr lang="cs-CZ" sz="3700" dirty="0" err="1"/>
              <a:t>Scorecard</a:t>
            </a:r>
            <a:r>
              <a:rPr lang="cs-CZ" sz="3700" dirty="0"/>
              <a:t> (BSC)</a:t>
            </a:r>
            <a:endParaRPr lang="cs-CZ" dirty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169068" y="1094704"/>
            <a:ext cx="11634155" cy="4958366"/>
          </a:xfrm>
        </p:spPr>
        <p:txBody>
          <a:bodyPr/>
          <a:lstStyle/>
          <a:p>
            <a:pPr marL="72000" indent="0">
              <a:spcBef>
                <a:spcPts val="600"/>
              </a:spcBef>
              <a:buNone/>
            </a:pPr>
            <a:r>
              <a:rPr lang="cs-CZ" altLang="cs-CZ" sz="2000" b="1" dirty="0"/>
              <a:t>Zkoumány čtyři perspektivy 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000" dirty="0"/>
              <a:t>Finanční perspektiva (vlastníci a jejich zájmy)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000" dirty="0"/>
              <a:t>Zákaznická perspektiva (zákazník a jeho spokojenost)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000" dirty="0"/>
              <a:t>Procesní perspektiva (procesy a jejich průběh)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000" dirty="0"/>
              <a:t>Učení se a růst (zdroje nutné pro růst: lidské zdroje, IS, technika)</a:t>
            </a:r>
          </a:p>
          <a:p>
            <a:pPr marL="72000" indent="0">
              <a:buNone/>
            </a:pPr>
            <a:endParaRPr lang="cs-CZ" sz="2000" dirty="0"/>
          </a:p>
          <a:p>
            <a:pPr marL="72000" indent="0">
              <a:buNone/>
            </a:pPr>
            <a:r>
              <a:rPr lang="cs-CZ" sz="2000" dirty="0"/>
              <a:t>Pro každou perspektivu stanoveny:</a:t>
            </a:r>
          </a:p>
          <a:p>
            <a:r>
              <a:rPr lang="cs-CZ" sz="2000" b="1" dirty="0"/>
              <a:t>cíle</a:t>
            </a:r>
            <a:r>
              <a:rPr lang="cs-CZ" sz="2000" dirty="0"/>
              <a:t> (KPI – </a:t>
            </a:r>
            <a:r>
              <a:rPr lang="cs-CZ" sz="2000" dirty="0" err="1"/>
              <a:t>Key</a:t>
            </a:r>
            <a:r>
              <a:rPr lang="cs-CZ" sz="2000" dirty="0"/>
              <a:t> Performance </a:t>
            </a:r>
            <a:r>
              <a:rPr lang="cs-CZ" sz="2000" dirty="0" err="1"/>
              <a:t>Indicator</a:t>
            </a:r>
            <a:r>
              <a:rPr lang="cs-CZ" sz="2000" dirty="0"/>
              <a:t>) na principu SMART </a:t>
            </a:r>
          </a:p>
          <a:p>
            <a:r>
              <a:rPr lang="cs-CZ" sz="2000" b="1" dirty="0"/>
              <a:t>akce</a:t>
            </a:r>
            <a:r>
              <a:rPr lang="cs-CZ" sz="2000" dirty="0"/>
              <a:t> vedoucí k dosažení.</a:t>
            </a:r>
          </a:p>
          <a:p>
            <a:pPr marL="72000" indent="0" eaLnBrk="1" hangingPunct="1">
              <a:buNone/>
            </a:pPr>
            <a:endParaRPr lang="cs-CZ" altLang="cs-CZ" sz="20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6534961" y="6570121"/>
            <a:ext cx="2827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400" i="1" dirty="0">
                <a:latin typeface="+mn-lt"/>
              </a:rPr>
              <a:t>Zdroj: </a:t>
            </a:r>
            <a:r>
              <a:rPr lang="cs-CZ" sz="1400" i="1" dirty="0" err="1">
                <a:latin typeface="+mn-lt"/>
              </a:rPr>
              <a:t>Grasseová</a:t>
            </a:r>
            <a:r>
              <a:rPr lang="cs-CZ" sz="1400" i="1" dirty="0">
                <a:latin typeface="+mn-lt"/>
              </a:rPr>
              <a:t> a kol. (2012)</a:t>
            </a:r>
          </a:p>
        </p:txBody>
      </p:sp>
    </p:spTree>
    <p:extLst>
      <p:ext uri="{BB962C8B-B14F-4D97-AF65-F5344CB8AC3E}">
        <p14:creationId xmlns:p14="http://schemas.microsoft.com/office/powerpoint/2010/main" val="33002415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2"/>
          <a:srcRect r="2168"/>
          <a:stretch/>
        </p:blipFill>
        <p:spPr>
          <a:xfrm>
            <a:off x="7803277" y="77278"/>
            <a:ext cx="4253185" cy="3486876"/>
          </a:xfrm>
          <a:prstGeom prst="rect">
            <a:avLst/>
          </a:prstGeom>
        </p:spPr>
      </p:pic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9876"/>
            <a:ext cx="77724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700" dirty="0"/>
              <a:t>Strategické mapy</a:t>
            </a:r>
            <a:endParaRPr lang="cs-CZ" dirty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185693" y="720966"/>
            <a:ext cx="11634155" cy="4958366"/>
          </a:xfrm>
        </p:spPr>
        <p:txBody>
          <a:bodyPr/>
          <a:lstStyle/>
          <a:p>
            <a:pPr marL="72000" indent="0" eaLnBrk="1" hangingPunct="1">
              <a:buNone/>
            </a:pPr>
            <a:r>
              <a:rPr lang="cs-CZ" altLang="cs-CZ" sz="2000" dirty="0"/>
              <a:t>V rámci aplikace metody BSC jsou konstruovány strategické mapy, </a:t>
            </a:r>
          </a:p>
          <a:p>
            <a:pPr marL="72000" indent="0" eaLnBrk="1" hangingPunct="1">
              <a:buNone/>
            </a:pPr>
            <a:r>
              <a:rPr lang="cs-CZ" altLang="cs-CZ" sz="2000" dirty="0"/>
              <a:t>které zachycují vzájemnou provázanost jednotlivých perspektiv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1800" b="1" dirty="0"/>
              <a:t>Cíle se navzájem podporují </a:t>
            </a:r>
            <a:r>
              <a:rPr lang="cs-CZ" altLang="cs-CZ" sz="1800" dirty="0"/>
              <a:t>(dosažení cílů v oblasti perspektivy </a:t>
            </a:r>
          </a:p>
          <a:p>
            <a:pPr marL="72000" indent="0" eaLnBrk="1" hangingPunct="1">
              <a:buNone/>
            </a:pPr>
            <a:r>
              <a:rPr lang="cs-CZ" altLang="cs-CZ" sz="1800" dirty="0"/>
              <a:t>učení a růstu podporuje dosažení cílů v oblasti interních </a:t>
            </a:r>
          </a:p>
          <a:p>
            <a:pPr marL="72000" indent="0" eaLnBrk="1" hangingPunct="1">
              <a:buNone/>
            </a:pPr>
            <a:r>
              <a:rPr lang="cs-CZ" altLang="cs-CZ" sz="1800" dirty="0"/>
              <a:t>procesů, to k dosažení cílů v oblasti zákaznické a to v oblasti </a:t>
            </a:r>
          </a:p>
          <a:p>
            <a:pPr marL="72000" indent="0" eaLnBrk="1" hangingPunct="1">
              <a:buNone/>
            </a:pPr>
            <a:r>
              <a:rPr lang="cs-CZ" altLang="cs-CZ" sz="1800" dirty="0"/>
              <a:t>finanční perspektivy)</a:t>
            </a:r>
          </a:p>
          <a:p>
            <a:pPr marL="72000" indent="0" eaLnBrk="1" hangingPunct="1">
              <a:buNone/>
            </a:pPr>
            <a:r>
              <a:rPr lang="cs-CZ" altLang="cs-CZ" sz="1800" dirty="0"/>
              <a:t> </a:t>
            </a:r>
          </a:p>
          <a:p>
            <a:pPr marL="72000" indent="0" eaLnBrk="1" hangingPunct="1">
              <a:buNone/>
            </a:pPr>
            <a:endParaRPr lang="cs-CZ" altLang="cs-CZ" sz="2000" dirty="0"/>
          </a:p>
          <a:p>
            <a:pPr marL="72000" indent="0">
              <a:buNone/>
            </a:pPr>
            <a:endParaRPr lang="cs-CZ" altLang="cs-CZ" sz="2000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88" y="3814921"/>
            <a:ext cx="5085320" cy="2836840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237488" y="3445589"/>
            <a:ext cx="4891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b="1" dirty="0">
                <a:solidFill>
                  <a:schemeClr val="tx2"/>
                </a:solidFill>
                <a:latin typeface="+mn-lt"/>
              </a:rPr>
              <a:t>Příklad strategické mapy a podpora cílů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306667" y="6622465"/>
            <a:ext cx="2827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400" i="1" dirty="0">
                <a:latin typeface="+mn-lt"/>
              </a:rPr>
              <a:t>Zdroj: Fotr a kol. (2017)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7492663" y="6622465"/>
            <a:ext cx="2827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400" i="1" dirty="0">
                <a:latin typeface="+mn-lt"/>
              </a:rPr>
              <a:t>Zdroj: </a:t>
            </a:r>
            <a:r>
              <a:rPr lang="cs-CZ" sz="1400" i="1" dirty="0" err="1">
                <a:latin typeface="+mn-lt"/>
              </a:rPr>
              <a:t>Grasseová</a:t>
            </a:r>
            <a:r>
              <a:rPr lang="cs-CZ" sz="1400" i="1" dirty="0">
                <a:latin typeface="+mn-lt"/>
              </a:rPr>
              <a:t> (2017)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7740" y="3630255"/>
            <a:ext cx="4524261" cy="302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777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3177" y="269876"/>
            <a:ext cx="5640113" cy="5516538"/>
          </a:xfrm>
          <a:prstGeom prst="rect">
            <a:avLst/>
          </a:prstGeom>
        </p:spPr>
      </p:pic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9876"/>
            <a:ext cx="77724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700" dirty="0"/>
              <a:t>Aplikace metody BSC jako nástroje strategického řízení</a:t>
            </a:r>
            <a:endParaRPr lang="cs-CZ" dirty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180085" y="1601480"/>
            <a:ext cx="11634155" cy="4958366"/>
          </a:xfrm>
        </p:spPr>
        <p:txBody>
          <a:bodyPr/>
          <a:lstStyle/>
          <a:p>
            <a:pPr marL="72000" indent="0" eaLnBrk="1" hangingPunct="1">
              <a:buNone/>
            </a:pPr>
            <a:endParaRPr lang="cs-CZ" altLang="cs-CZ" sz="20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5" y="1412877"/>
            <a:ext cx="5574536" cy="5288442"/>
          </a:xfrm>
          <a:prstGeom prst="rect">
            <a:avLst/>
          </a:prstGeom>
        </p:spPr>
      </p:pic>
      <p:sp>
        <p:nvSpPr>
          <p:cNvPr id="6" name="Šipka doprava 5"/>
          <p:cNvSpPr/>
          <p:nvPr/>
        </p:nvSpPr>
        <p:spPr bwMode="auto">
          <a:xfrm flipH="1">
            <a:off x="5894024" y="3926969"/>
            <a:ext cx="962626" cy="30738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297337" y="6612076"/>
            <a:ext cx="2827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400" i="1" dirty="0">
                <a:latin typeface="+mn-lt"/>
              </a:rPr>
              <a:t>Zdroj: Fotr a kol. (2017)</a:t>
            </a:r>
          </a:p>
        </p:txBody>
      </p:sp>
    </p:spTree>
    <p:extLst>
      <p:ext uri="{BB962C8B-B14F-4D97-AF65-F5344CB8AC3E}">
        <p14:creationId xmlns:p14="http://schemas.microsoft.com/office/powerpoint/2010/main" val="817335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A0773FC-70DB-068A-3108-73F2AA6E2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Úkol 1 – Krok 2 seminární práce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F05808E-CD4E-F2A2-E6F6-051485F58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954" y="1403498"/>
            <a:ext cx="11243292" cy="5454502"/>
          </a:xfrm>
        </p:spPr>
        <p:txBody>
          <a:bodyPr/>
          <a:lstStyle/>
          <a:p>
            <a:pPr marL="72000" indent="0" algn="just">
              <a:lnSpc>
                <a:spcPts val="2500"/>
              </a:lnSpc>
              <a:buNone/>
            </a:pPr>
            <a:r>
              <a:rPr lang="cs-CZ" sz="2000" dirty="0"/>
              <a:t>Doposud jste se rozdělili do týmů pro vypracování seminární práce a zvolili si konkrétní organizaci, pro kterou budete zpracovávat „Návrh strategie v oblasti řízení lidských zdrojů“ a tuto organizaci jste charakterizovali.</a:t>
            </a:r>
          </a:p>
          <a:p>
            <a:pPr marL="72000" indent="0" algn="just">
              <a:lnSpc>
                <a:spcPts val="2500"/>
              </a:lnSpc>
              <a:buNone/>
            </a:pPr>
            <a:endParaRPr lang="cs-CZ" sz="2000" i="1" dirty="0"/>
          </a:p>
          <a:p>
            <a:pPr marL="72000" indent="0" algn="just">
              <a:lnSpc>
                <a:spcPts val="2500"/>
              </a:lnSpc>
              <a:buNone/>
            </a:pPr>
            <a:r>
              <a:rPr lang="cs-CZ" sz="2000" b="1" dirty="0" smtClean="0">
                <a:solidFill>
                  <a:schemeClr val="tx2"/>
                </a:solidFill>
              </a:rPr>
              <a:t>Pokračujte v práci na kroku 2</a:t>
            </a:r>
            <a:r>
              <a:rPr lang="cs-CZ" sz="2000" b="1" dirty="0">
                <a:solidFill>
                  <a:schemeClr val="tx2"/>
                </a:solidFill>
              </a:rPr>
              <a:t>: </a:t>
            </a:r>
            <a:r>
              <a:rPr lang="cs-CZ" sz="2000" i="1" dirty="0">
                <a:solidFill>
                  <a:schemeClr val="tx2"/>
                </a:solidFill>
              </a:rPr>
              <a:t>Vliv organizačního kontextu na řízení lidských zdrojů.</a:t>
            </a:r>
          </a:p>
          <a:p>
            <a:pPr marL="72000" indent="0" algn="just">
              <a:lnSpc>
                <a:spcPts val="2500"/>
              </a:lnSpc>
              <a:buNone/>
            </a:pPr>
            <a:endParaRPr lang="cs-CZ" sz="2000" dirty="0"/>
          </a:p>
          <a:p>
            <a:pPr marL="72000" lvl="0" indent="0" algn="just">
              <a:lnSpc>
                <a:spcPts val="2500"/>
              </a:lnSpc>
              <a:buNone/>
            </a:pPr>
            <a:r>
              <a:rPr lang="cs-CZ" sz="2000" dirty="0"/>
              <a:t>Popište </a:t>
            </a:r>
            <a:r>
              <a:rPr lang="cs-CZ" sz="2000" b="1" dirty="0"/>
              <a:t>poslání organizace, vizi, obecné cíle organizace a cíle v oblasti řízení lidských zdrojů. </a:t>
            </a:r>
            <a:r>
              <a:rPr lang="cs-CZ" sz="2000" dirty="0"/>
              <a:t>Pokud je to možné, zjistěte, zda firma realizuje strategické řízení případně jaké nástroje strategického řízení využívá.</a:t>
            </a:r>
          </a:p>
          <a:p>
            <a:pPr marL="72000" lvl="0" indent="0" algn="just">
              <a:lnSpc>
                <a:spcPts val="2500"/>
              </a:lnSpc>
              <a:buNone/>
            </a:pPr>
            <a:endParaRPr lang="cs-CZ" sz="2000" b="1" dirty="0">
              <a:solidFill>
                <a:schemeClr val="tx2"/>
              </a:solidFill>
            </a:endParaRPr>
          </a:p>
          <a:p>
            <a:pPr marL="72000" lvl="0" indent="0" algn="just">
              <a:lnSpc>
                <a:spcPts val="2500"/>
              </a:lnSpc>
              <a:buNone/>
            </a:pPr>
            <a:r>
              <a:rPr lang="cs-CZ" sz="2000" dirty="0"/>
              <a:t>Popište a znázorněte </a:t>
            </a:r>
            <a:r>
              <a:rPr lang="cs-CZ" sz="2000" b="1" dirty="0"/>
              <a:t>organizační strukturu </a:t>
            </a:r>
            <a:r>
              <a:rPr lang="cs-CZ" sz="2000" dirty="0"/>
              <a:t>zvolené organizace.</a:t>
            </a:r>
          </a:p>
          <a:p>
            <a:pPr marL="72000" indent="0">
              <a:buNone/>
            </a:pPr>
            <a:endParaRPr lang="cs-CZ" sz="2000" dirty="0"/>
          </a:p>
          <a:p>
            <a:pPr marL="3240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08233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/>
          </p:cNvSpPr>
          <p:nvPr>
            <p:ph type="title"/>
          </p:nvPr>
        </p:nvSpPr>
        <p:spPr>
          <a:xfrm>
            <a:off x="502275" y="552575"/>
            <a:ext cx="10753200" cy="451576"/>
          </a:xfrm>
        </p:spPr>
        <p:txBody>
          <a:bodyPr/>
          <a:lstStyle/>
          <a:p>
            <a:pPr eaLnBrk="1" hangingPunct="1"/>
            <a:r>
              <a:rPr lang="cs-CZ" altLang="cs-CZ" b="1" dirty="0">
                <a:cs typeface="Times New Roman" panose="02020603050405020304" pitchFamily="18" charset="0"/>
              </a:rPr>
              <a:t>Organizační struktura organizace</a:t>
            </a:r>
            <a:endParaRPr lang="cs-CZ" altLang="cs-CZ" b="1" dirty="0"/>
          </a:p>
        </p:txBody>
      </p:sp>
      <p:sp>
        <p:nvSpPr>
          <p:cNvPr id="140291" name="Rectangle 3"/>
          <p:cNvSpPr>
            <a:spLocks noGrp="1" noChangeArrowheads="1"/>
          </p:cNvSpPr>
          <p:nvPr>
            <p:ph idx="1"/>
          </p:nvPr>
        </p:nvSpPr>
        <p:spPr>
          <a:xfrm>
            <a:off x="502275" y="1641476"/>
            <a:ext cx="11127347" cy="4524375"/>
          </a:xfrm>
        </p:spPr>
        <p:txBody>
          <a:bodyPr rtlCol="0">
            <a:normAutofit fontScale="25000" lnSpcReduction="20000"/>
          </a:bodyPr>
          <a:lstStyle/>
          <a:p>
            <a:pPr marL="72000" indent="0" fontAlgn="auto">
              <a:spcAft>
                <a:spcPts val="0"/>
              </a:spcAft>
              <a:buNone/>
              <a:defRPr/>
            </a:pPr>
            <a:r>
              <a:rPr lang="cs-CZ" altLang="cs-CZ" sz="8000" dirty="0">
                <a:latin typeface="+mj-lt"/>
              </a:rPr>
              <a:t>Je výsledkem útvarové a procesní organizace </a:t>
            </a:r>
          </a:p>
          <a:p>
            <a:pPr marL="72000" indent="0" fontAlgn="auto">
              <a:spcAft>
                <a:spcPts val="0"/>
              </a:spcAft>
              <a:buNone/>
              <a:defRPr/>
            </a:pPr>
            <a:endParaRPr lang="cs-CZ" altLang="cs-CZ" sz="8000" b="1" dirty="0">
              <a:latin typeface="+mj-lt"/>
            </a:endParaRPr>
          </a:p>
          <a:p>
            <a:pPr marL="72000" indent="0" fontAlgn="auto">
              <a:spcAft>
                <a:spcPts val="0"/>
              </a:spcAft>
              <a:buNone/>
              <a:defRPr/>
            </a:pPr>
            <a:r>
              <a:rPr lang="cs-CZ" altLang="cs-CZ" sz="8000" b="1" dirty="0">
                <a:latin typeface="+mj-lt"/>
              </a:rPr>
              <a:t>Rozlišujeme: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‒"/>
              <a:defRPr/>
            </a:pPr>
            <a:r>
              <a:rPr lang="cs-CZ" altLang="cs-CZ" sz="8000" dirty="0">
                <a:latin typeface="+mj-lt"/>
              </a:rPr>
              <a:t>Dle principu </a:t>
            </a:r>
            <a:r>
              <a:rPr lang="cs-CZ" altLang="cs-CZ" sz="8000" b="1" dirty="0">
                <a:latin typeface="+mj-lt"/>
              </a:rPr>
              <a:t>tvorby organizačních jednotek </a:t>
            </a:r>
            <a:r>
              <a:rPr lang="cs-CZ" altLang="cs-CZ" sz="8000" dirty="0">
                <a:latin typeface="+mj-lt"/>
              </a:rPr>
              <a:t>(funkčně a objektově specializované)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‒"/>
              <a:defRPr/>
            </a:pPr>
            <a:r>
              <a:rPr lang="cs-CZ" altLang="cs-CZ" sz="8000" dirty="0">
                <a:latin typeface="+mj-lt"/>
              </a:rPr>
              <a:t>Dle </a:t>
            </a:r>
            <a:r>
              <a:rPr lang="cs-CZ" altLang="cs-CZ" sz="8000" b="1" dirty="0">
                <a:latin typeface="+mj-lt"/>
              </a:rPr>
              <a:t>nadřízenosti a podřízenosti </a:t>
            </a:r>
            <a:r>
              <a:rPr lang="cs-CZ" altLang="cs-CZ" sz="8000" dirty="0">
                <a:latin typeface="+mj-lt"/>
              </a:rPr>
              <a:t>(jednoliniový a </a:t>
            </a:r>
            <a:r>
              <a:rPr lang="cs-CZ" altLang="cs-CZ" sz="8000" dirty="0" err="1">
                <a:latin typeface="+mj-lt"/>
              </a:rPr>
              <a:t>víceliniový</a:t>
            </a:r>
            <a:r>
              <a:rPr lang="cs-CZ" altLang="cs-CZ" sz="8000" dirty="0">
                <a:latin typeface="+mj-lt"/>
              </a:rPr>
              <a:t> systém)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‒"/>
              <a:defRPr/>
            </a:pPr>
            <a:r>
              <a:rPr lang="cs-CZ" altLang="cs-CZ" sz="8000" dirty="0">
                <a:latin typeface="+mj-lt"/>
              </a:rPr>
              <a:t>Dle </a:t>
            </a:r>
            <a:r>
              <a:rPr lang="cs-CZ" altLang="cs-CZ" sz="8000" b="1" dirty="0">
                <a:latin typeface="+mj-lt"/>
              </a:rPr>
              <a:t>rozpětí řízení </a:t>
            </a:r>
            <a:r>
              <a:rPr lang="cs-CZ" altLang="cs-CZ" sz="8000" dirty="0">
                <a:latin typeface="+mj-lt"/>
              </a:rPr>
              <a:t>(ploché a strmé organizační struktury)</a:t>
            </a:r>
          </a:p>
          <a:p>
            <a:pPr marL="72000" indent="0" fontAlgn="auto">
              <a:spcAft>
                <a:spcPts val="0"/>
              </a:spcAft>
              <a:buNone/>
              <a:defRPr/>
            </a:pPr>
            <a:endParaRPr lang="cs-CZ" altLang="cs-CZ" sz="8000" b="1" dirty="0">
              <a:latin typeface="+mj-lt"/>
            </a:endParaRPr>
          </a:p>
          <a:p>
            <a:pPr marL="72000" indent="0" fontAlgn="auto">
              <a:spcAft>
                <a:spcPts val="0"/>
              </a:spcAft>
              <a:buNone/>
              <a:defRPr/>
            </a:pPr>
            <a:endParaRPr lang="cs-CZ" altLang="cs-CZ" sz="8000" b="1" dirty="0">
              <a:latin typeface="+mj-lt"/>
            </a:endParaRPr>
          </a:p>
          <a:p>
            <a:pPr algn="just" eaLnBrk="1" hangingPunct="1">
              <a:buFont typeface="Wingdings" panose="05000000000000000000" pitchFamily="2" charset="2"/>
              <a:buChar char="Ø"/>
              <a:defRPr/>
            </a:pPr>
            <a:r>
              <a:rPr lang="cs-CZ" altLang="cs-CZ" sz="8000" dirty="0">
                <a:latin typeface="+mj-lt"/>
              </a:rPr>
              <a:t>Individuální, není jeden model vhodný pro všechny podniky (</a:t>
            </a:r>
            <a:r>
              <a:rPr lang="cs-CZ" altLang="cs-CZ" sz="8000" dirty="0">
                <a:latin typeface="+mj-lt"/>
                <a:cs typeface="Times New Roman" panose="02020603050405020304" pitchFamily="18" charset="0"/>
              </a:rPr>
              <a:t>podoba závisí</a:t>
            </a:r>
            <a:r>
              <a:rPr lang="cs-CZ" altLang="cs-CZ" sz="8000" dirty="0">
                <a:latin typeface="+mj-lt"/>
              </a:rPr>
              <a:t> např. na </a:t>
            </a:r>
            <a:r>
              <a:rPr lang="cs-CZ" altLang="cs-CZ" sz="8000" dirty="0" smtClean="0">
                <a:latin typeface="+mj-lt"/>
              </a:rPr>
              <a:t>velikosti organizace, </a:t>
            </a:r>
            <a:r>
              <a:rPr lang="cs-CZ" altLang="cs-CZ" sz="8000" dirty="0">
                <a:latin typeface="+mj-lt"/>
              </a:rPr>
              <a:t>typu činnost, povaze vlastníka a stylu </a:t>
            </a:r>
            <a:r>
              <a:rPr lang="cs-CZ" altLang="cs-CZ" sz="8000" dirty="0" smtClean="0">
                <a:latin typeface="+mj-lt"/>
              </a:rPr>
              <a:t>řízení…)</a:t>
            </a:r>
            <a:endParaRPr lang="cs-CZ" altLang="cs-CZ" sz="8000" dirty="0">
              <a:latin typeface="+mj-lt"/>
              <a:cs typeface="Times New Roman" panose="02020603050405020304" pitchFamily="18" charset="0"/>
            </a:endParaRP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/>
              <a:defRPr/>
            </a:pPr>
            <a:endParaRPr lang="cs-CZ" altLang="cs-CZ" sz="2500" dirty="0"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buNone/>
              <a:defRPr/>
            </a:pPr>
            <a:endParaRPr lang="cs-CZ" altLang="cs-CZ" sz="2200" dirty="0">
              <a:cs typeface="Times New Roman" panose="02020603050405020304" pitchFamily="18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6651321" y="1568389"/>
            <a:ext cx="5386133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altLang="cs-CZ" sz="2000" dirty="0">
                <a:latin typeface="+mj-lt"/>
              </a:rPr>
              <a:t>Organizační strukturu chápeme jako formální strukturu organizačních jednotek organizace</a:t>
            </a:r>
          </a:p>
        </p:txBody>
      </p:sp>
    </p:spTree>
    <p:extLst>
      <p:ext uri="{BB962C8B-B14F-4D97-AF65-F5344CB8AC3E}">
        <p14:creationId xmlns:p14="http://schemas.microsoft.com/office/powerpoint/2010/main" val="39517602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 noChangeArrowheads="1"/>
          </p:cNvSpPr>
          <p:nvPr>
            <p:ph idx="1"/>
          </p:nvPr>
        </p:nvSpPr>
        <p:spPr>
          <a:xfrm>
            <a:off x="376572" y="1011837"/>
            <a:ext cx="11423561" cy="4906941"/>
          </a:xfrm>
        </p:spPr>
        <p:txBody>
          <a:bodyPr rtlCol="0">
            <a:normAutofit/>
          </a:bodyPr>
          <a:lstStyle/>
          <a:p>
            <a:pPr marL="0" indent="0">
              <a:buNone/>
              <a:defRPr/>
            </a:pPr>
            <a:r>
              <a:rPr lang="cs-CZ" altLang="cs-CZ" sz="2000" dirty="0">
                <a:latin typeface="+mj-lt"/>
              </a:rPr>
              <a:t>Dle systému řízení:</a:t>
            </a:r>
          </a:p>
          <a:p>
            <a:pPr marL="72000" indent="0" eaLnBrk="1" hangingPunct="1">
              <a:buNone/>
              <a:defRPr/>
            </a:pPr>
            <a:endParaRPr lang="cs-CZ" altLang="cs-CZ" sz="2000" b="1" dirty="0">
              <a:latin typeface="+mj-lt"/>
            </a:endParaRPr>
          </a:p>
          <a:p>
            <a:pPr marL="72000" indent="0" eaLnBrk="1" hangingPunct="1">
              <a:buNone/>
              <a:defRPr/>
            </a:pPr>
            <a:r>
              <a:rPr lang="cs-CZ" altLang="cs-CZ" sz="2000" b="1" dirty="0">
                <a:latin typeface="+mj-lt"/>
              </a:rPr>
              <a:t>Liniová či liniově-štábní </a:t>
            </a:r>
          </a:p>
          <a:p>
            <a:pPr lvl="1" eaLnBrk="1" hangingPunct="1">
              <a:defRPr/>
            </a:pPr>
            <a:r>
              <a:rPr lang="cs-CZ" altLang="cs-CZ" dirty="0">
                <a:latin typeface="+mj-lt"/>
              </a:rPr>
              <a:t>Založená na funkční specializaci a jednoliniovém systému</a:t>
            </a:r>
          </a:p>
          <a:p>
            <a:pPr marL="72000" indent="0" eaLnBrk="1" hangingPunct="1">
              <a:buNone/>
              <a:defRPr/>
            </a:pPr>
            <a:r>
              <a:rPr lang="cs-CZ" altLang="cs-CZ" sz="2000" b="1" dirty="0">
                <a:latin typeface="+mj-lt"/>
              </a:rPr>
              <a:t>Divizionální </a:t>
            </a:r>
          </a:p>
          <a:p>
            <a:pPr lvl="1" eaLnBrk="1" hangingPunct="1">
              <a:defRPr/>
            </a:pPr>
            <a:r>
              <a:rPr lang="cs-CZ" altLang="cs-CZ" dirty="0">
                <a:latin typeface="+mj-lt"/>
              </a:rPr>
              <a:t>Založená na objektové specializaci a jednoliniovém systému</a:t>
            </a:r>
          </a:p>
          <a:p>
            <a:pPr marL="72000" indent="0" eaLnBrk="1" hangingPunct="1">
              <a:buNone/>
              <a:defRPr/>
            </a:pPr>
            <a:r>
              <a:rPr lang="cs-CZ" altLang="cs-CZ" sz="2000" b="1" dirty="0">
                <a:latin typeface="+mj-lt"/>
              </a:rPr>
              <a:t>Maticová</a:t>
            </a:r>
          </a:p>
          <a:p>
            <a:pPr lvl="1" eaLnBrk="1" hangingPunct="1">
              <a:defRPr/>
            </a:pPr>
            <a:r>
              <a:rPr lang="cs-CZ" altLang="cs-CZ" dirty="0">
                <a:latin typeface="+mj-lt"/>
              </a:rPr>
              <a:t>Kombinace funkční a objektové specializace</a:t>
            </a:r>
          </a:p>
          <a:p>
            <a:pPr lvl="1" eaLnBrk="1" hangingPunct="1">
              <a:defRPr/>
            </a:pPr>
            <a:r>
              <a:rPr lang="cs-CZ" altLang="cs-CZ" dirty="0" err="1">
                <a:latin typeface="+mj-lt"/>
              </a:rPr>
              <a:t>Víceliniový</a:t>
            </a:r>
            <a:r>
              <a:rPr lang="cs-CZ" altLang="cs-CZ" dirty="0">
                <a:latin typeface="+mj-lt"/>
              </a:rPr>
              <a:t> systém</a:t>
            </a:r>
          </a:p>
          <a:p>
            <a:pPr eaLnBrk="1" hangingPunct="1">
              <a:defRPr/>
            </a:pPr>
            <a:endParaRPr lang="cs-CZ" altLang="cs-CZ" sz="2200" dirty="0"/>
          </a:p>
          <a:p>
            <a:pPr eaLnBrk="1" hangingPunct="1">
              <a:defRPr/>
            </a:pPr>
            <a:endParaRPr lang="cs-CZ" altLang="cs-CZ" sz="2200" dirty="0"/>
          </a:p>
        </p:txBody>
      </p:sp>
      <p:sp>
        <p:nvSpPr>
          <p:cNvPr id="36867" name="Rectangle 2"/>
          <p:cNvSpPr>
            <a:spLocks noGrp="1"/>
          </p:cNvSpPr>
          <p:nvPr>
            <p:ph type="title"/>
          </p:nvPr>
        </p:nvSpPr>
        <p:spPr>
          <a:xfrm>
            <a:off x="611478" y="260351"/>
            <a:ext cx="10953750" cy="1325563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Základní typy organizačních struktur</a:t>
            </a:r>
          </a:p>
        </p:txBody>
      </p:sp>
    </p:spTree>
    <p:extLst>
      <p:ext uri="{BB962C8B-B14F-4D97-AF65-F5344CB8AC3E}">
        <p14:creationId xmlns:p14="http://schemas.microsoft.com/office/powerpoint/2010/main" val="2184657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Liniově štábní organizační struktura</a:t>
            </a:r>
          </a:p>
        </p:txBody>
      </p:sp>
      <p:graphicFrame>
        <p:nvGraphicFramePr>
          <p:cNvPr id="179207" name="Diagram 179206"/>
          <p:cNvGraphicFramePr/>
          <p:nvPr>
            <p:extLst>
              <p:ext uri="{D42A27DB-BD31-4B8C-83A1-F6EECF244321}">
                <p14:modId xmlns:p14="http://schemas.microsoft.com/office/powerpoint/2010/main" val="516599414"/>
              </p:ext>
            </p:extLst>
          </p:nvPr>
        </p:nvGraphicFramePr>
        <p:xfrm>
          <a:off x="5845317" y="1004553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47096" y="1706452"/>
            <a:ext cx="5180972" cy="513867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cs-CZ" altLang="cs-CZ" sz="2000" kern="0" dirty="0">
                <a:latin typeface="+mj-lt"/>
                <a:cs typeface="Times New Roman" panose="02020603050405020304" pitchFamily="18" charset="0"/>
              </a:rPr>
              <a:t>Vychází z jednoliniového systém</a:t>
            </a:r>
            <a:r>
              <a:rPr lang="cs-CZ" altLang="cs-CZ" sz="2000" kern="0" dirty="0">
                <a:latin typeface="+mj-lt"/>
              </a:rPr>
              <a:t>u</a:t>
            </a:r>
            <a:r>
              <a:rPr lang="cs-CZ" altLang="cs-CZ" sz="2000" kern="0" dirty="0">
                <a:latin typeface="+mj-lt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cs-CZ" altLang="cs-CZ" sz="2000" kern="0" dirty="0">
                <a:latin typeface="+mj-lt"/>
                <a:cs typeface="Times New Roman" panose="02020603050405020304" pitchFamily="18" charset="0"/>
              </a:rPr>
              <a:t>Je založena na funkčním principu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defRPr/>
            </a:pPr>
            <a:endParaRPr lang="cs-CZ" altLang="cs-CZ" sz="2000" kern="0" dirty="0">
              <a:latin typeface="+mj-lt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cs-CZ" altLang="cs-CZ" sz="2000" kern="0" dirty="0">
                <a:latin typeface="+mj-lt"/>
                <a:cs typeface="Times New Roman" panose="02020603050405020304" pitchFamily="18" charset="0"/>
              </a:rPr>
              <a:t>Doplněna o štáby (např. asistent ředitele, tiskový mluvčí, právní oddělení)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defRPr/>
            </a:pPr>
            <a:endParaRPr lang="cs-CZ" altLang="cs-CZ" sz="2000" kern="0" dirty="0">
              <a:latin typeface="+mj-lt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cs-CZ" altLang="cs-CZ" sz="2000" b="1" kern="0" dirty="0">
                <a:latin typeface="+mj-lt"/>
                <a:cs typeface="Times New Roman" panose="02020603050405020304" pitchFamily="18" charset="0"/>
              </a:rPr>
              <a:t>Štáby</a:t>
            </a:r>
            <a:r>
              <a:rPr lang="cs-CZ" altLang="cs-CZ" sz="2000" kern="0" dirty="0">
                <a:latin typeface="+mj-lt"/>
                <a:cs typeface="Times New Roman" panose="02020603050405020304" pitchFamily="18" charset="0"/>
              </a:rPr>
              <a:t> odlehčují řídícím instancím </a:t>
            </a:r>
            <a:r>
              <a:rPr lang="cs-CZ" altLang="cs-CZ" sz="2000" kern="0" dirty="0">
                <a:latin typeface="+mj-lt"/>
              </a:rPr>
              <a:t> </a:t>
            </a:r>
            <a:r>
              <a:rPr lang="cs-CZ" altLang="cs-CZ" sz="2000" kern="0" dirty="0">
                <a:latin typeface="+mj-lt"/>
                <a:cs typeface="Times New Roman" panose="02020603050405020304" pitchFamily="18" charset="0"/>
              </a:rPr>
              <a:t>poskytují odborné poradenství,  připravují podklady pro rozhodování, kontrolují plnění úkolů a  plní další podpůrné funkce. </a:t>
            </a:r>
          </a:p>
          <a:p>
            <a:pPr marL="342900" lvl="1" algn="just">
              <a:defRPr/>
            </a:pPr>
            <a:endParaRPr lang="cs-CZ" altLang="cs-CZ" sz="2000" kern="0" dirty="0"/>
          </a:p>
          <a:p>
            <a:pPr lvl="1" algn="just">
              <a:defRPr/>
            </a:pPr>
            <a:endParaRPr lang="cs-CZ" altLang="cs-CZ" sz="2000" kern="0" dirty="0"/>
          </a:p>
        </p:txBody>
      </p:sp>
    </p:spTree>
    <p:extLst>
      <p:ext uri="{BB962C8B-B14F-4D97-AF65-F5344CB8AC3E}">
        <p14:creationId xmlns:p14="http://schemas.microsoft.com/office/powerpoint/2010/main" val="420470454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7800" y="244476"/>
            <a:ext cx="12115800" cy="1325563"/>
          </a:xfrm>
        </p:spPr>
        <p:txBody>
          <a:bodyPr/>
          <a:lstStyle/>
          <a:p>
            <a:pPr eaLnBrk="1" hangingPunct="1"/>
            <a:r>
              <a:rPr lang="cs-CZ" altLang="cs-CZ" b="1" dirty="0">
                <a:cs typeface="Times New Roman" panose="02020603050405020304" pitchFamily="18" charset="0"/>
              </a:rPr>
              <a:t>Fáze procesu řízení (</a:t>
            </a:r>
            <a:r>
              <a:rPr lang="cs-CZ" altLang="cs-CZ" dirty="0">
                <a:cs typeface="Times New Roman" panose="02020603050405020304" pitchFamily="18" charset="0"/>
              </a:rPr>
              <a:t>m</a:t>
            </a:r>
            <a:r>
              <a:rPr lang="cs-CZ" altLang="cs-CZ" b="1" dirty="0">
                <a:cs typeface="Times New Roman" panose="02020603050405020304" pitchFamily="18" charset="0"/>
              </a:rPr>
              <a:t>anažerské činnosti/funkce)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406401" y="1133476"/>
            <a:ext cx="9883776" cy="5300663"/>
          </a:xfrm>
        </p:spPr>
        <p:txBody>
          <a:bodyPr rtlCol="0">
            <a:normAutofit lnSpcReduction="10000"/>
          </a:bodyPr>
          <a:lstStyle/>
          <a:p>
            <a:pPr algn="just" fontAlgn="auto">
              <a:spcAft>
                <a:spcPts val="0"/>
              </a:spcAft>
              <a:defRPr/>
            </a:pPr>
            <a:r>
              <a:rPr lang="cs-CZ" altLang="cs-CZ" sz="2200" b="1" dirty="0"/>
              <a:t>Plánování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altLang="cs-CZ" sz="1900" b="1" dirty="0"/>
              <a:t>Stanovení konkrétních cílů, úkolů a činností nezbytných k jejich dosažení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altLang="cs-CZ" sz="1900" dirty="0"/>
              <a:t>Stanovení jednotlivých cest dosažení cílů a výběru nejlepšího z nich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altLang="cs-CZ" sz="1900" dirty="0"/>
              <a:t>Stanovení </a:t>
            </a:r>
            <a:r>
              <a:rPr lang="cs-CZ" altLang="cs-CZ" sz="1900" b="1" dirty="0"/>
              <a:t>co, jak a pro koho</a:t>
            </a:r>
          </a:p>
          <a:p>
            <a:pPr algn="just" fontAlgn="auto">
              <a:spcAft>
                <a:spcPts val="0"/>
              </a:spcAft>
              <a:defRPr/>
            </a:pPr>
            <a:r>
              <a:rPr lang="cs-CZ" altLang="cs-CZ" sz="2200" b="1" dirty="0"/>
              <a:t>Organizování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altLang="cs-CZ" sz="1900" dirty="0"/>
              <a:t>Přiřazení činností a zdrojů v prostoru a čase s cílem realizace plánovaných činností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altLang="cs-CZ" sz="1900" dirty="0"/>
              <a:t>Smyslem organizace je vytvořit prostředí pro efektivní spolupráci všech členů řízeného systému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altLang="cs-CZ" sz="1900" dirty="0"/>
              <a:t>Určení </a:t>
            </a:r>
            <a:r>
              <a:rPr lang="cs-CZ" altLang="cs-CZ" sz="1900" b="1" dirty="0"/>
              <a:t>kdo, co, jak a kdy bude dělat</a:t>
            </a:r>
          </a:p>
          <a:p>
            <a:pPr algn="just" fontAlgn="auto">
              <a:spcAft>
                <a:spcPts val="0"/>
              </a:spcAft>
              <a:defRPr/>
            </a:pPr>
            <a:r>
              <a:rPr lang="cs-CZ" altLang="cs-CZ" sz="2200" b="1" dirty="0"/>
              <a:t>Vedení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altLang="cs-CZ" sz="1900" b="1" dirty="0"/>
              <a:t>Komunikace, ovlivňování a motivování podřízených pracovníků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altLang="cs-CZ" sz="1900" dirty="0"/>
              <a:t>Přímé a nepřímé usměrňování a koordinaci chování jednotlivců či skupin tak, aby efektivně vykonávali zadané úkoly</a:t>
            </a:r>
          </a:p>
          <a:p>
            <a:pPr algn="just" fontAlgn="auto">
              <a:spcAft>
                <a:spcPts val="0"/>
              </a:spcAft>
              <a:defRPr/>
            </a:pPr>
            <a:r>
              <a:rPr lang="cs-CZ" altLang="cs-CZ" sz="2200" b="1" dirty="0"/>
              <a:t>Kontrolování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altLang="cs-CZ" sz="1900" b="1" dirty="0"/>
              <a:t>Srovnání dosaženého stavu s cílem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altLang="cs-CZ" sz="1900" dirty="0"/>
              <a:t>Odhalení nedostatků a návrh zlepšení</a:t>
            </a:r>
          </a:p>
        </p:txBody>
      </p:sp>
    </p:spTree>
    <p:extLst>
      <p:ext uri="{BB962C8B-B14F-4D97-AF65-F5344CB8AC3E}">
        <p14:creationId xmlns:p14="http://schemas.microsoft.com/office/powerpoint/2010/main" val="32902998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Divizionální organizační struktura</a:t>
            </a:r>
          </a:p>
        </p:txBody>
      </p:sp>
      <p:graphicFrame>
        <p:nvGraphicFramePr>
          <p:cNvPr id="26" name="Diagram 25"/>
          <p:cNvGraphicFramePr/>
          <p:nvPr>
            <p:extLst>
              <p:ext uri="{D42A27DB-BD31-4B8C-83A1-F6EECF244321}">
                <p14:modId xmlns:p14="http://schemas.microsoft.com/office/powerpoint/2010/main" val="242526256"/>
              </p:ext>
            </p:extLst>
          </p:nvPr>
        </p:nvGraphicFramePr>
        <p:xfrm>
          <a:off x="6615448" y="115230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86366" y="1328290"/>
            <a:ext cx="6954592" cy="47625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just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000" kern="0" dirty="0">
                <a:cs typeface="Times New Roman" panose="02020603050405020304" pitchFamily="18" charset="0"/>
              </a:rPr>
              <a:t>Vychází z jednoliniového systému</a:t>
            </a:r>
          </a:p>
          <a:p>
            <a:pPr algn="just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000" kern="0" dirty="0">
                <a:cs typeface="Times New Roman" panose="02020603050405020304" pitchFamily="18" charset="0"/>
              </a:rPr>
              <a:t>Je založena na objektové specializaci</a:t>
            </a:r>
          </a:p>
          <a:p>
            <a:pPr algn="just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pPr>
            <a:endParaRPr lang="cs-CZ" altLang="cs-CZ" sz="2000" kern="0" dirty="0">
              <a:cs typeface="Times New Roman" panose="02020603050405020304" pitchFamily="18" charset="0"/>
            </a:endParaRPr>
          </a:p>
          <a:p>
            <a:pPr algn="just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cs-CZ" altLang="cs-CZ" sz="2000" b="1" kern="0" dirty="0">
                <a:cs typeface="Times New Roman" panose="02020603050405020304" pitchFamily="18" charset="0"/>
              </a:rPr>
              <a:t>Divize zaměřen</a:t>
            </a:r>
            <a:r>
              <a:rPr lang="cs-CZ" altLang="cs-CZ" sz="2000" b="1" kern="0" dirty="0"/>
              <a:t>y</a:t>
            </a:r>
          </a:p>
          <a:p>
            <a:pPr lvl="1" indent="-342900" algn="just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‒"/>
              <a:defRPr/>
            </a:pPr>
            <a:r>
              <a:rPr lang="cs-CZ" altLang="cs-CZ" sz="2000" kern="0" dirty="0">
                <a:cs typeface="Times New Roman" panose="02020603050405020304" pitchFamily="18" charset="0"/>
              </a:rPr>
              <a:t>na konkrétní výkony (výrobky či služby), </a:t>
            </a:r>
            <a:endParaRPr lang="cs-CZ" altLang="cs-CZ" sz="2000" kern="0" dirty="0"/>
          </a:p>
          <a:p>
            <a:pPr lvl="1" indent="-342900" algn="just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‒"/>
              <a:defRPr/>
            </a:pPr>
            <a:r>
              <a:rPr lang="cs-CZ" altLang="cs-CZ" sz="2000" kern="0" dirty="0">
                <a:cs typeface="Times New Roman" panose="02020603050405020304" pitchFamily="18" charset="0"/>
              </a:rPr>
              <a:t>popřípadě orientovány podle území.</a:t>
            </a:r>
          </a:p>
          <a:p>
            <a:pPr lvl="1" algn="just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pPr>
            <a:endParaRPr lang="cs-CZ" altLang="cs-CZ" sz="2000" kern="0" dirty="0">
              <a:cs typeface="Times New Roman" panose="02020603050405020304" pitchFamily="18" charset="0"/>
            </a:endParaRPr>
          </a:p>
          <a:p>
            <a:pPr indent="-342900" algn="just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000" kern="0" dirty="0">
                <a:cs typeface="Times New Roman" panose="02020603050405020304" pitchFamily="18" charset="0"/>
              </a:rPr>
              <a:t>Dále již podobu funk</a:t>
            </a:r>
            <a:r>
              <a:rPr lang="cs-CZ" altLang="cs-CZ" sz="2000" kern="0" dirty="0"/>
              <a:t>čně</a:t>
            </a:r>
            <a:r>
              <a:rPr lang="cs-CZ" altLang="cs-CZ" sz="2000" kern="0" dirty="0">
                <a:cs typeface="Times New Roman" panose="02020603050405020304" pitchFamily="18" charset="0"/>
              </a:rPr>
              <a:t> orientované organizační struktury</a:t>
            </a:r>
          </a:p>
          <a:p>
            <a:pPr indent="-342900" algn="just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cs-CZ" altLang="cs-CZ" sz="2000" b="1" kern="0" dirty="0">
              <a:cs typeface="Times New Roman" panose="02020603050405020304" pitchFamily="18" charset="0"/>
            </a:endParaRPr>
          </a:p>
          <a:p>
            <a:pPr algn="just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cs-CZ" altLang="cs-CZ" sz="2000" b="1" kern="0" dirty="0">
                <a:cs typeface="Times New Roman" panose="02020603050405020304" pitchFamily="18" charset="0"/>
              </a:rPr>
              <a:t>Centrální oddělení</a:t>
            </a:r>
            <a:r>
              <a:rPr lang="cs-CZ" altLang="cs-CZ" sz="2000" b="1" kern="0" dirty="0"/>
              <a:t> </a:t>
            </a:r>
            <a:r>
              <a:rPr lang="cs-CZ" altLang="cs-CZ" sz="2000" kern="0" dirty="0">
                <a:cs typeface="Times New Roman" panose="02020603050405020304" pitchFamily="18" charset="0"/>
              </a:rPr>
              <a:t>pomáhá poradenskou činností jak vedení podniku tak jednotlivým divizím popřípadě zastává určité konkrétní úkoly (dohled, vedení účetnictví). </a:t>
            </a:r>
          </a:p>
          <a:p>
            <a:pPr algn="just" fontAlgn="auto">
              <a:spcAft>
                <a:spcPts val="0"/>
              </a:spcAft>
              <a:defRPr/>
            </a:pPr>
            <a:endParaRPr lang="cs-CZ" altLang="cs-CZ" sz="2200" kern="0" dirty="0"/>
          </a:p>
          <a:p>
            <a:pPr algn="just" fontAlgn="auto">
              <a:spcAft>
                <a:spcPts val="0"/>
              </a:spcAft>
              <a:defRPr/>
            </a:pPr>
            <a:endParaRPr lang="cs-CZ" altLang="cs-CZ" sz="2200" kern="0" dirty="0"/>
          </a:p>
          <a:p>
            <a:pPr algn="just" fontAlgn="auto">
              <a:spcAft>
                <a:spcPts val="0"/>
              </a:spcAft>
              <a:defRPr/>
            </a:pPr>
            <a:endParaRPr lang="cs-CZ" altLang="cs-CZ" kern="0" dirty="0"/>
          </a:p>
        </p:txBody>
      </p:sp>
    </p:spTree>
    <p:extLst>
      <p:ext uri="{BB962C8B-B14F-4D97-AF65-F5344CB8AC3E}">
        <p14:creationId xmlns:p14="http://schemas.microsoft.com/office/powerpoint/2010/main" val="1769966807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/>
          </p:cNvSpPr>
          <p:nvPr>
            <p:ph type="title"/>
          </p:nvPr>
        </p:nvSpPr>
        <p:spPr>
          <a:xfrm>
            <a:off x="429296" y="206110"/>
            <a:ext cx="10972800" cy="1139825"/>
          </a:xfrm>
        </p:spPr>
        <p:txBody>
          <a:bodyPr/>
          <a:lstStyle/>
          <a:p>
            <a:pPr eaLnBrk="1" hangingPunct="1"/>
            <a:r>
              <a:rPr lang="cs-CZ" altLang="cs-CZ" dirty="0"/>
              <a:t>Maticová organizační struktura</a:t>
            </a:r>
          </a:p>
        </p:txBody>
      </p:sp>
      <p:grpSp>
        <p:nvGrpSpPr>
          <p:cNvPr id="45059" name="Group 36"/>
          <p:cNvGrpSpPr>
            <a:grpSpLocks/>
          </p:cNvGrpSpPr>
          <p:nvPr/>
        </p:nvGrpSpPr>
        <p:grpSpPr bwMode="auto">
          <a:xfrm>
            <a:off x="5081409" y="3224227"/>
            <a:ext cx="6792912" cy="3082925"/>
            <a:chOff x="860" y="1608"/>
            <a:chExt cx="3940" cy="1632"/>
          </a:xfrm>
        </p:grpSpPr>
        <p:sp>
          <p:nvSpPr>
            <p:cNvPr id="45060" name="Rectangle 5"/>
            <p:cNvSpPr>
              <a:spLocks noChangeArrowheads="1"/>
            </p:cNvSpPr>
            <p:nvPr/>
          </p:nvSpPr>
          <p:spPr bwMode="auto">
            <a:xfrm>
              <a:off x="860" y="1608"/>
              <a:ext cx="1152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cs-CZ" altLang="cs-CZ" sz="1400" dirty="0">
                  <a:solidFill>
                    <a:schemeClr val="bg1"/>
                  </a:solidFill>
                </a:rPr>
                <a:t>Vedení organizace</a:t>
              </a:r>
              <a:endParaRPr lang="en-US" altLang="cs-CZ" sz="1400" dirty="0">
                <a:solidFill>
                  <a:schemeClr val="bg1"/>
                </a:solidFill>
              </a:endParaRPr>
            </a:p>
          </p:txBody>
        </p:sp>
        <p:sp>
          <p:nvSpPr>
            <p:cNvPr id="45061" name="Rectangle 6"/>
            <p:cNvSpPr>
              <a:spLocks noChangeArrowheads="1"/>
            </p:cNvSpPr>
            <p:nvPr/>
          </p:nvSpPr>
          <p:spPr bwMode="auto">
            <a:xfrm>
              <a:off x="1152" y="2328"/>
              <a:ext cx="864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cs-CZ" altLang="cs-CZ" sz="1400" dirty="0">
                  <a:solidFill>
                    <a:schemeClr val="bg1"/>
                  </a:solidFill>
                </a:rPr>
                <a:t>Zásobování</a:t>
              </a:r>
              <a:endParaRPr lang="en-US" altLang="cs-CZ" sz="1400" dirty="0">
                <a:solidFill>
                  <a:schemeClr val="bg1"/>
                </a:solidFill>
              </a:endParaRPr>
            </a:p>
          </p:txBody>
        </p:sp>
        <p:sp>
          <p:nvSpPr>
            <p:cNvPr id="45062" name="Rectangle 7"/>
            <p:cNvSpPr>
              <a:spLocks noChangeArrowheads="1"/>
            </p:cNvSpPr>
            <p:nvPr/>
          </p:nvSpPr>
          <p:spPr bwMode="auto">
            <a:xfrm>
              <a:off x="1152" y="2664"/>
              <a:ext cx="864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cs-CZ" altLang="cs-CZ" sz="1400" dirty="0">
                  <a:solidFill>
                    <a:schemeClr val="bg1"/>
                  </a:solidFill>
                </a:rPr>
                <a:t>Výroba</a:t>
              </a:r>
              <a:endParaRPr lang="en-US" altLang="cs-CZ" sz="1400" dirty="0">
                <a:solidFill>
                  <a:schemeClr val="bg1"/>
                </a:solidFill>
              </a:endParaRPr>
            </a:p>
          </p:txBody>
        </p:sp>
        <p:sp>
          <p:nvSpPr>
            <p:cNvPr id="45063" name="Rectangle 8"/>
            <p:cNvSpPr>
              <a:spLocks noChangeArrowheads="1"/>
            </p:cNvSpPr>
            <p:nvPr/>
          </p:nvSpPr>
          <p:spPr bwMode="auto">
            <a:xfrm>
              <a:off x="1152" y="3000"/>
              <a:ext cx="864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cs-CZ" altLang="cs-CZ" sz="1400" dirty="0">
                  <a:solidFill>
                    <a:schemeClr val="bg1"/>
                  </a:solidFill>
                </a:rPr>
                <a:t>Odbyt</a:t>
              </a:r>
              <a:endParaRPr lang="en-US" altLang="cs-CZ" sz="1400" dirty="0">
                <a:solidFill>
                  <a:schemeClr val="bg1"/>
                </a:solidFill>
              </a:endParaRPr>
            </a:p>
          </p:txBody>
        </p:sp>
        <p:sp>
          <p:nvSpPr>
            <p:cNvPr id="45064" name="Rectangle 9"/>
            <p:cNvSpPr>
              <a:spLocks noChangeArrowheads="1"/>
            </p:cNvSpPr>
            <p:nvPr/>
          </p:nvSpPr>
          <p:spPr bwMode="auto">
            <a:xfrm>
              <a:off x="2016" y="1984"/>
              <a:ext cx="864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cs-CZ" altLang="cs-CZ" sz="1400" dirty="0">
                  <a:solidFill>
                    <a:schemeClr val="bg1"/>
                  </a:solidFill>
                </a:rPr>
                <a:t>Projekt 1</a:t>
              </a:r>
              <a:endParaRPr lang="en-US" altLang="cs-CZ" sz="1400" dirty="0">
                <a:solidFill>
                  <a:schemeClr val="bg1"/>
                </a:solidFill>
              </a:endParaRPr>
            </a:p>
          </p:txBody>
        </p:sp>
        <p:sp>
          <p:nvSpPr>
            <p:cNvPr id="45065" name="Rectangle 10"/>
            <p:cNvSpPr>
              <a:spLocks noChangeArrowheads="1"/>
            </p:cNvSpPr>
            <p:nvPr/>
          </p:nvSpPr>
          <p:spPr bwMode="auto">
            <a:xfrm>
              <a:off x="2976" y="1984"/>
              <a:ext cx="864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cs-CZ" altLang="cs-CZ" sz="1400" dirty="0">
                  <a:solidFill>
                    <a:schemeClr val="bg1"/>
                  </a:solidFill>
                </a:rPr>
                <a:t>Projekt 2</a:t>
              </a:r>
              <a:endParaRPr lang="en-US" altLang="cs-CZ" sz="1400" dirty="0">
                <a:solidFill>
                  <a:schemeClr val="bg1"/>
                </a:solidFill>
              </a:endParaRPr>
            </a:p>
          </p:txBody>
        </p:sp>
        <p:sp>
          <p:nvSpPr>
            <p:cNvPr id="45066" name="Rectangle 11"/>
            <p:cNvSpPr>
              <a:spLocks noChangeArrowheads="1"/>
            </p:cNvSpPr>
            <p:nvPr/>
          </p:nvSpPr>
          <p:spPr bwMode="auto">
            <a:xfrm>
              <a:off x="3936" y="1984"/>
              <a:ext cx="864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cs-CZ" altLang="cs-CZ" sz="1400" dirty="0">
                  <a:solidFill>
                    <a:schemeClr val="bg1"/>
                  </a:solidFill>
                </a:rPr>
                <a:t>Projekt 3</a:t>
              </a:r>
              <a:endParaRPr lang="en-US" altLang="cs-CZ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45067" name="AutoShape 12"/>
            <p:cNvCxnSpPr>
              <a:cxnSpLocks noChangeShapeType="1"/>
              <a:stCxn id="45060" idx="1"/>
              <a:endCxn id="45061" idx="1"/>
            </p:cNvCxnSpPr>
            <p:nvPr/>
          </p:nvCxnSpPr>
          <p:spPr bwMode="auto">
            <a:xfrm rot="10800000" flipH="1" flipV="1">
              <a:off x="860" y="1728"/>
              <a:ext cx="292" cy="720"/>
            </a:xfrm>
            <a:prstGeom prst="bentConnector3">
              <a:avLst>
                <a:gd name="adj1" fmla="val -343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068" name="AutoShape 13"/>
            <p:cNvCxnSpPr>
              <a:cxnSpLocks noChangeShapeType="1"/>
              <a:stCxn id="45060" idx="1"/>
              <a:endCxn id="45062" idx="1"/>
            </p:cNvCxnSpPr>
            <p:nvPr/>
          </p:nvCxnSpPr>
          <p:spPr bwMode="auto">
            <a:xfrm rot="10800000" flipH="1" flipV="1">
              <a:off x="860" y="1728"/>
              <a:ext cx="292" cy="1056"/>
            </a:xfrm>
            <a:prstGeom prst="bentConnector3">
              <a:avLst>
                <a:gd name="adj1" fmla="val -343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069" name="AutoShape 14"/>
            <p:cNvCxnSpPr>
              <a:cxnSpLocks noChangeShapeType="1"/>
              <a:stCxn id="45060" idx="1"/>
              <a:endCxn id="45063" idx="1"/>
            </p:cNvCxnSpPr>
            <p:nvPr/>
          </p:nvCxnSpPr>
          <p:spPr bwMode="auto">
            <a:xfrm rot="10800000" flipH="1" flipV="1">
              <a:off x="860" y="1728"/>
              <a:ext cx="292" cy="1392"/>
            </a:xfrm>
            <a:prstGeom prst="bentConnector3">
              <a:avLst>
                <a:gd name="adj1" fmla="val -5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070" name="AutoShape 15"/>
            <p:cNvCxnSpPr>
              <a:cxnSpLocks noChangeShapeType="1"/>
              <a:stCxn id="45060" idx="3"/>
              <a:endCxn id="45066" idx="0"/>
            </p:cNvCxnSpPr>
            <p:nvPr/>
          </p:nvCxnSpPr>
          <p:spPr bwMode="auto">
            <a:xfrm>
              <a:off x="2012" y="1728"/>
              <a:ext cx="2356" cy="256"/>
            </a:xfrm>
            <a:prstGeom prst="bentConnector2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071" name="AutoShape 16"/>
            <p:cNvCxnSpPr>
              <a:cxnSpLocks noChangeShapeType="1"/>
              <a:stCxn id="45060" idx="3"/>
              <a:endCxn id="45065" idx="0"/>
            </p:cNvCxnSpPr>
            <p:nvPr/>
          </p:nvCxnSpPr>
          <p:spPr bwMode="auto">
            <a:xfrm>
              <a:off x="2012" y="1728"/>
              <a:ext cx="1396" cy="256"/>
            </a:xfrm>
            <a:prstGeom prst="bentConnector2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072" name="AutoShape 17"/>
            <p:cNvCxnSpPr>
              <a:cxnSpLocks noChangeShapeType="1"/>
              <a:stCxn id="45060" idx="3"/>
              <a:endCxn id="45064" idx="0"/>
            </p:cNvCxnSpPr>
            <p:nvPr/>
          </p:nvCxnSpPr>
          <p:spPr bwMode="auto">
            <a:xfrm>
              <a:off x="2012" y="1728"/>
              <a:ext cx="436" cy="256"/>
            </a:xfrm>
            <a:prstGeom prst="bentConnector2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073" name="AutoShape 18"/>
            <p:cNvCxnSpPr>
              <a:cxnSpLocks noChangeShapeType="1"/>
              <a:stCxn id="45064" idx="2"/>
              <a:endCxn id="45061" idx="3"/>
            </p:cNvCxnSpPr>
            <p:nvPr/>
          </p:nvCxnSpPr>
          <p:spPr bwMode="auto">
            <a:xfrm rot="5400000">
              <a:off x="2120" y="2120"/>
              <a:ext cx="224" cy="432"/>
            </a:xfrm>
            <a:prstGeom prst="bentConnector2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074" name="AutoShape 19"/>
            <p:cNvCxnSpPr>
              <a:cxnSpLocks noChangeShapeType="1"/>
              <a:stCxn id="45066" idx="2"/>
              <a:endCxn id="45061" idx="3"/>
            </p:cNvCxnSpPr>
            <p:nvPr/>
          </p:nvCxnSpPr>
          <p:spPr bwMode="auto">
            <a:xfrm rot="5400000">
              <a:off x="3080" y="1160"/>
              <a:ext cx="224" cy="2352"/>
            </a:xfrm>
            <a:prstGeom prst="bentConnector2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075" name="AutoShape 20"/>
            <p:cNvCxnSpPr>
              <a:cxnSpLocks noChangeShapeType="1"/>
              <a:stCxn id="45061" idx="3"/>
              <a:endCxn id="45065" idx="2"/>
            </p:cNvCxnSpPr>
            <p:nvPr/>
          </p:nvCxnSpPr>
          <p:spPr bwMode="auto">
            <a:xfrm flipV="1">
              <a:off x="2016" y="2224"/>
              <a:ext cx="1392" cy="224"/>
            </a:xfrm>
            <a:prstGeom prst="bentConnector2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076" name="AutoShape 21"/>
            <p:cNvCxnSpPr>
              <a:cxnSpLocks noChangeShapeType="1"/>
              <a:stCxn id="45062" idx="3"/>
              <a:endCxn id="45064" idx="2"/>
            </p:cNvCxnSpPr>
            <p:nvPr/>
          </p:nvCxnSpPr>
          <p:spPr bwMode="auto">
            <a:xfrm flipV="1">
              <a:off x="2016" y="2224"/>
              <a:ext cx="432" cy="560"/>
            </a:xfrm>
            <a:prstGeom prst="bentConnector2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077" name="AutoShape 22"/>
            <p:cNvCxnSpPr>
              <a:cxnSpLocks noChangeShapeType="1"/>
              <a:stCxn id="45062" idx="3"/>
              <a:endCxn id="45065" idx="2"/>
            </p:cNvCxnSpPr>
            <p:nvPr/>
          </p:nvCxnSpPr>
          <p:spPr bwMode="auto">
            <a:xfrm flipV="1">
              <a:off x="2016" y="2224"/>
              <a:ext cx="1392" cy="560"/>
            </a:xfrm>
            <a:prstGeom prst="bentConnector2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078" name="AutoShape 23"/>
            <p:cNvCxnSpPr>
              <a:cxnSpLocks noChangeShapeType="1"/>
              <a:stCxn id="45062" idx="3"/>
              <a:endCxn id="45066" idx="2"/>
            </p:cNvCxnSpPr>
            <p:nvPr/>
          </p:nvCxnSpPr>
          <p:spPr bwMode="auto">
            <a:xfrm flipV="1">
              <a:off x="2016" y="2224"/>
              <a:ext cx="2352" cy="560"/>
            </a:xfrm>
            <a:prstGeom prst="bentConnector2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079" name="AutoShape 24"/>
            <p:cNvCxnSpPr>
              <a:cxnSpLocks noChangeShapeType="1"/>
              <a:stCxn id="45063" idx="3"/>
              <a:endCxn id="45064" idx="2"/>
            </p:cNvCxnSpPr>
            <p:nvPr/>
          </p:nvCxnSpPr>
          <p:spPr bwMode="auto">
            <a:xfrm flipV="1">
              <a:off x="2016" y="2224"/>
              <a:ext cx="432" cy="896"/>
            </a:xfrm>
            <a:prstGeom prst="bentConnector2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080" name="AutoShape 25"/>
            <p:cNvCxnSpPr>
              <a:cxnSpLocks noChangeShapeType="1"/>
              <a:stCxn id="45063" idx="3"/>
              <a:endCxn id="45065" idx="2"/>
            </p:cNvCxnSpPr>
            <p:nvPr/>
          </p:nvCxnSpPr>
          <p:spPr bwMode="auto">
            <a:xfrm flipV="1">
              <a:off x="2016" y="2224"/>
              <a:ext cx="1392" cy="896"/>
            </a:xfrm>
            <a:prstGeom prst="bentConnector2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081" name="AutoShape 26"/>
            <p:cNvCxnSpPr>
              <a:cxnSpLocks noChangeShapeType="1"/>
              <a:stCxn id="45063" idx="3"/>
              <a:endCxn id="45066" idx="2"/>
            </p:cNvCxnSpPr>
            <p:nvPr/>
          </p:nvCxnSpPr>
          <p:spPr bwMode="auto">
            <a:xfrm flipV="1">
              <a:off x="2016" y="2224"/>
              <a:ext cx="2352" cy="896"/>
            </a:xfrm>
            <a:prstGeom prst="bentConnector2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5082" name="AutoShape 27"/>
            <p:cNvSpPr>
              <a:spLocks noChangeArrowheads="1"/>
            </p:cNvSpPr>
            <p:nvPr/>
          </p:nvSpPr>
          <p:spPr bwMode="auto">
            <a:xfrm>
              <a:off x="3360" y="2400"/>
              <a:ext cx="96" cy="96"/>
            </a:xfrm>
            <a:prstGeom prst="flowChartConnector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45083" name="AutoShape 28"/>
            <p:cNvSpPr>
              <a:spLocks noChangeArrowheads="1"/>
            </p:cNvSpPr>
            <p:nvPr/>
          </p:nvSpPr>
          <p:spPr bwMode="auto">
            <a:xfrm>
              <a:off x="4320" y="2400"/>
              <a:ext cx="96" cy="96"/>
            </a:xfrm>
            <a:prstGeom prst="flowChartConnector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45084" name="AutoShape 29"/>
            <p:cNvSpPr>
              <a:spLocks noChangeArrowheads="1"/>
            </p:cNvSpPr>
            <p:nvPr/>
          </p:nvSpPr>
          <p:spPr bwMode="auto">
            <a:xfrm>
              <a:off x="2400" y="2736"/>
              <a:ext cx="96" cy="96"/>
            </a:xfrm>
            <a:prstGeom prst="flowChartConnector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45085" name="AutoShape 30"/>
            <p:cNvSpPr>
              <a:spLocks noChangeArrowheads="1"/>
            </p:cNvSpPr>
            <p:nvPr/>
          </p:nvSpPr>
          <p:spPr bwMode="auto">
            <a:xfrm>
              <a:off x="3360" y="2736"/>
              <a:ext cx="96" cy="96"/>
            </a:xfrm>
            <a:prstGeom prst="flowChartConnector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45086" name="AutoShape 31"/>
            <p:cNvSpPr>
              <a:spLocks noChangeArrowheads="1"/>
            </p:cNvSpPr>
            <p:nvPr/>
          </p:nvSpPr>
          <p:spPr bwMode="auto">
            <a:xfrm>
              <a:off x="4320" y="2736"/>
              <a:ext cx="96" cy="96"/>
            </a:xfrm>
            <a:prstGeom prst="flowChartConnector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45087" name="AutoShape 32"/>
            <p:cNvSpPr>
              <a:spLocks noChangeArrowheads="1"/>
            </p:cNvSpPr>
            <p:nvPr/>
          </p:nvSpPr>
          <p:spPr bwMode="auto">
            <a:xfrm>
              <a:off x="2400" y="3072"/>
              <a:ext cx="96" cy="96"/>
            </a:xfrm>
            <a:prstGeom prst="flowChartConnector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45088" name="AutoShape 33"/>
            <p:cNvSpPr>
              <a:spLocks noChangeArrowheads="1"/>
            </p:cNvSpPr>
            <p:nvPr/>
          </p:nvSpPr>
          <p:spPr bwMode="auto">
            <a:xfrm>
              <a:off x="3360" y="3072"/>
              <a:ext cx="96" cy="96"/>
            </a:xfrm>
            <a:prstGeom prst="flowChartConnector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45089" name="AutoShape 34"/>
            <p:cNvSpPr>
              <a:spLocks noChangeArrowheads="1"/>
            </p:cNvSpPr>
            <p:nvPr/>
          </p:nvSpPr>
          <p:spPr bwMode="auto">
            <a:xfrm>
              <a:off x="4320" y="3056"/>
              <a:ext cx="96" cy="96"/>
            </a:xfrm>
            <a:prstGeom prst="flowChartConnector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45090" name="AutoShape 35"/>
            <p:cNvSpPr>
              <a:spLocks noChangeArrowheads="1"/>
            </p:cNvSpPr>
            <p:nvPr/>
          </p:nvSpPr>
          <p:spPr bwMode="auto">
            <a:xfrm>
              <a:off x="2400" y="2400"/>
              <a:ext cx="96" cy="96"/>
            </a:xfrm>
            <a:prstGeom prst="flowChartConnector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</p:grpSp>
      <p:sp>
        <p:nvSpPr>
          <p:cNvPr id="35" name="Rectangle 3"/>
          <p:cNvSpPr txBox="1">
            <a:spLocks noChangeArrowheads="1"/>
          </p:cNvSpPr>
          <p:nvPr/>
        </p:nvSpPr>
        <p:spPr>
          <a:xfrm>
            <a:off x="302139" y="1275758"/>
            <a:ext cx="7963057" cy="43513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cs-CZ" altLang="cs-CZ" sz="2000" kern="0" dirty="0"/>
              <a:t>P</a:t>
            </a:r>
            <a:r>
              <a:rPr lang="cs-CZ" altLang="cs-CZ" sz="2000" kern="0" dirty="0">
                <a:cs typeface="Times New Roman" panose="02020603050405020304" pitchFamily="18" charset="0"/>
              </a:rPr>
              <a:t>růnik funkčního a objektového principu na jedné úrovni řízení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altLang="cs-CZ" sz="2000" kern="0" dirty="0"/>
              <a:t>P</a:t>
            </a:r>
            <a:r>
              <a:rPr lang="cs-CZ" altLang="cs-CZ" sz="2000" kern="0" dirty="0">
                <a:cs typeface="Times New Roman" panose="02020603050405020304" pitchFamily="18" charset="0"/>
              </a:rPr>
              <a:t>ostavena na </a:t>
            </a:r>
            <a:r>
              <a:rPr lang="cs-CZ" altLang="cs-CZ" sz="2000" kern="0" dirty="0" err="1">
                <a:cs typeface="Times New Roman" panose="02020603050405020304" pitchFamily="18" charset="0"/>
              </a:rPr>
              <a:t>víceliniovém</a:t>
            </a:r>
            <a:r>
              <a:rPr lang="cs-CZ" altLang="cs-CZ" sz="2000" kern="0" dirty="0">
                <a:cs typeface="Times New Roman" panose="02020603050405020304" pitchFamily="18" charset="0"/>
              </a:rPr>
              <a:t> systému </a:t>
            </a:r>
          </a:p>
          <a:p>
            <a:pPr>
              <a:defRPr/>
            </a:pPr>
            <a:endParaRPr lang="cs-CZ" altLang="cs-CZ" sz="2000" kern="0" dirty="0"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cs-CZ" altLang="cs-CZ" sz="2000" kern="0" dirty="0">
                <a:cs typeface="Times New Roman" panose="02020603050405020304" pitchFamily="18" charset="0"/>
              </a:rPr>
              <a:t>Vhodná pro řízení projektů – průnikový pracovníci</a:t>
            </a:r>
            <a:endParaRPr lang="cs-CZ" altLang="cs-CZ" sz="2000" kern="0" dirty="0"/>
          </a:p>
          <a:p>
            <a:pPr>
              <a:defRPr/>
            </a:pPr>
            <a:endParaRPr lang="cs-CZ" altLang="cs-CZ" sz="2600" kern="0" dirty="0"/>
          </a:p>
        </p:txBody>
      </p:sp>
    </p:spTree>
    <p:extLst>
      <p:ext uri="{BB962C8B-B14F-4D97-AF65-F5344CB8AC3E}">
        <p14:creationId xmlns:p14="http://schemas.microsoft.com/office/powerpoint/2010/main" val="3352078762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/>
          </p:cNvSpPr>
          <p:nvPr>
            <p:ph type="title"/>
          </p:nvPr>
        </p:nvSpPr>
        <p:spPr>
          <a:xfrm>
            <a:off x="330200" y="315914"/>
            <a:ext cx="8229600" cy="889000"/>
          </a:xfrm>
        </p:spPr>
        <p:txBody>
          <a:bodyPr/>
          <a:lstStyle/>
          <a:p>
            <a:pPr eaLnBrk="1" hangingPunct="1"/>
            <a:r>
              <a:rPr lang="cs-CZ" altLang="cs-CZ" b="1" dirty="0"/>
              <a:t>Kontrolní otázky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444501" y="1018302"/>
            <a:ext cx="8424863" cy="4378325"/>
          </a:xfrm>
        </p:spPr>
        <p:txBody>
          <a:bodyPr rtlCol="0">
            <a:noAutofit/>
          </a:bodyPr>
          <a:lstStyle/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cs-CZ" altLang="cs-CZ" sz="2000" dirty="0"/>
              <a:t>Definujte řízení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cs-CZ" altLang="cs-CZ" sz="2000" dirty="0"/>
              <a:t>Jaké fáze procesu řízení rozlišujeme?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cs-CZ" altLang="cs-CZ" sz="2000" dirty="0"/>
              <a:t>Kdo je nositelem řízení v organizaci?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cs-CZ" altLang="cs-CZ" sz="2000" dirty="0"/>
              <a:t>Jaký je rozdíl mezi klasickým a strategickým řízením?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cs-CZ" altLang="cs-CZ" sz="2000" dirty="0"/>
              <a:t>Co je strategické řízení?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cs-CZ" altLang="cs-CZ" sz="2000" dirty="0"/>
              <a:t>Co je strategie?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cs-CZ" altLang="cs-CZ" sz="2000" dirty="0"/>
              <a:t>Jaký je rozdíl mezi strategickým, taktickým a operativním řízením?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cs-CZ" altLang="cs-CZ" sz="2000" dirty="0"/>
              <a:t>Popište jednotlivé fáze strategického řízení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cs-CZ" altLang="cs-CZ" sz="2000" dirty="0"/>
              <a:t>Co je Gap analýza a k čemu je vhodné ji použít?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cs-CZ" altLang="cs-CZ" sz="2000" dirty="0"/>
              <a:t>Co je strategie lidských zdrojů?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cs-CZ" altLang="cs-CZ" sz="2000" dirty="0"/>
              <a:t>Jaké strategie ŘLZ rozlišujeme?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cs-CZ" altLang="cs-CZ" sz="2000" dirty="0"/>
              <a:t>Jaká jsou kritéria efektivní strategie?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cs-CZ" altLang="cs-CZ" sz="2000" dirty="0"/>
              <a:t>Popište metodu </a:t>
            </a:r>
            <a:r>
              <a:rPr lang="cs-CZ" altLang="cs-CZ" sz="2000" dirty="0" err="1"/>
              <a:t>Balanced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Scorecard</a:t>
            </a:r>
            <a:endParaRPr lang="cs-CZ" altLang="cs-CZ" sz="2000" dirty="0"/>
          </a:p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36905360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624" y="0"/>
            <a:ext cx="72703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85813" y="3097774"/>
            <a:ext cx="6858000" cy="2387600"/>
          </a:xfrm>
        </p:spPr>
        <p:txBody>
          <a:bodyPr/>
          <a:lstStyle/>
          <a:p>
            <a:pPr algn="l" eaLnBrk="1" hangingPunct="1"/>
            <a:r>
              <a:rPr lang="cs-CZ" altLang="cs-CZ" dirty="0"/>
              <a:t>Dotazy?</a:t>
            </a:r>
          </a:p>
        </p:txBody>
      </p:sp>
    </p:spTree>
    <p:extLst>
      <p:ext uri="{BB962C8B-B14F-4D97-AF65-F5344CB8AC3E}">
        <p14:creationId xmlns:p14="http://schemas.microsoft.com/office/powerpoint/2010/main" val="1425285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6725" y="246906"/>
            <a:ext cx="7772400" cy="1036637"/>
          </a:xfrm>
        </p:spPr>
        <p:txBody>
          <a:bodyPr/>
          <a:lstStyle/>
          <a:p>
            <a:pPr eaLnBrk="1" hangingPunct="1"/>
            <a:r>
              <a:rPr lang="cs-CZ" altLang="cs-CZ" b="1" dirty="0"/>
              <a:t>Podrobnější pohled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571500" y="1196975"/>
            <a:ext cx="11328400" cy="4978400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sz="2200" dirty="0"/>
              <a:t>Úkolem řídící práce je v rámci procesu řízení zajistit následující činnosti:</a:t>
            </a: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cs-CZ" altLang="cs-CZ" sz="2200" dirty="0"/>
              <a:t>Stanovení cílů</a:t>
            </a: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cs-CZ" altLang="cs-CZ" sz="2200" dirty="0"/>
              <a:t>Plánování</a:t>
            </a: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cs-CZ" altLang="cs-CZ" sz="2200" dirty="0"/>
              <a:t>Rozhodování</a:t>
            </a: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cs-CZ" altLang="cs-CZ" sz="2200" dirty="0"/>
              <a:t>Realizování  →</a:t>
            </a: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cs-CZ" altLang="cs-CZ" sz="2200" dirty="0"/>
              <a:t>Kontrolu      </a:t>
            </a:r>
            <a:r>
              <a:rPr lang="cs-CZ" altLang="cs-CZ" sz="2500" dirty="0"/>
              <a:t>→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38349128"/>
              </p:ext>
            </p:extLst>
          </p:nvPr>
        </p:nvGraphicFramePr>
        <p:xfrm>
          <a:off x="6719392" y="1877757"/>
          <a:ext cx="547260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245" name="TextovéPole 2"/>
          <p:cNvSpPr txBox="1">
            <a:spLocks noChangeArrowheads="1"/>
          </p:cNvSpPr>
          <p:nvPr/>
        </p:nvSpPr>
        <p:spPr bwMode="auto">
          <a:xfrm>
            <a:off x="3165476" y="1698320"/>
            <a:ext cx="401954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sz="2000" dirty="0">
                <a:solidFill>
                  <a:schemeClr val="accent1"/>
                </a:solidFill>
              </a:rPr>
              <a:t>Fáze plánování</a:t>
            </a:r>
          </a:p>
          <a:p>
            <a:pPr eaLnBrk="1" hangingPunct="1"/>
            <a:endParaRPr lang="cs-CZ" altLang="cs-CZ" sz="2000" dirty="0"/>
          </a:p>
          <a:p>
            <a:pPr eaLnBrk="1" hangingPunct="1"/>
            <a:endParaRPr lang="cs-CZ" altLang="cs-CZ" sz="2000" dirty="0"/>
          </a:p>
          <a:p>
            <a:pPr eaLnBrk="1" hangingPunct="1"/>
            <a:r>
              <a:rPr lang="cs-CZ" altLang="cs-CZ" sz="2000" dirty="0">
                <a:solidFill>
                  <a:schemeClr val="accent1"/>
                </a:solidFill>
              </a:rPr>
              <a:t>Fáze organizování a vedení</a:t>
            </a:r>
          </a:p>
          <a:p>
            <a:pPr eaLnBrk="1" hangingPunct="1"/>
            <a:endParaRPr lang="cs-CZ" altLang="cs-CZ" sz="2000" dirty="0">
              <a:solidFill>
                <a:schemeClr val="accent1"/>
              </a:solidFill>
            </a:endParaRPr>
          </a:p>
          <a:p>
            <a:pPr eaLnBrk="1" hangingPunct="1"/>
            <a:r>
              <a:rPr lang="cs-CZ" altLang="cs-CZ" sz="2000" dirty="0">
                <a:solidFill>
                  <a:schemeClr val="accent1"/>
                </a:solidFill>
              </a:rPr>
              <a:t>Fáze kontroly</a:t>
            </a:r>
          </a:p>
        </p:txBody>
      </p:sp>
      <p:sp>
        <p:nvSpPr>
          <p:cNvPr id="4" name="Pravá složená závorka 3"/>
          <p:cNvSpPr/>
          <p:nvPr/>
        </p:nvSpPr>
        <p:spPr>
          <a:xfrm>
            <a:off x="3094039" y="1877757"/>
            <a:ext cx="71437" cy="96043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7288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78700"/>
            <a:ext cx="10753200" cy="451576"/>
          </a:xfrm>
        </p:spPr>
        <p:txBody>
          <a:bodyPr/>
          <a:lstStyle/>
          <a:p>
            <a:pPr eaLnBrk="1" hangingPunct="1"/>
            <a:r>
              <a:rPr lang="cs-CZ" altLang="cs-CZ" b="1" dirty="0"/>
              <a:t>Nositelé řídících rozhodnutí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546100" y="1392239"/>
            <a:ext cx="11391900" cy="5033961"/>
          </a:xfrm>
        </p:spPr>
        <p:txBody>
          <a:bodyPr rtlCol="0">
            <a:noAutofit/>
          </a:bodyPr>
          <a:lstStyle/>
          <a:p>
            <a:pPr marL="0" indent="0" fontAlgn="auto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cs-CZ" altLang="cs-CZ" sz="2000" b="1" dirty="0"/>
              <a:t>Vlastníci podniku</a:t>
            </a:r>
            <a:r>
              <a:rPr lang="cs-CZ" altLang="cs-CZ" sz="2000" dirty="0"/>
              <a:t>, nebo jimi pověřené osoby – </a:t>
            </a:r>
            <a:r>
              <a:rPr lang="cs-CZ" altLang="cs-CZ" sz="2000" b="1" dirty="0"/>
              <a:t>manažeři</a:t>
            </a:r>
          </a:p>
          <a:p>
            <a:pPr fontAlgn="auto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000" dirty="0"/>
              <a:t>může docházet ke kombinaci obou typů</a:t>
            </a:r>
          </a:p>
          <a:p>
            <a:pPr marL="0" indent="0" fontAlgn="auto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endParaRPr lang="cs-CZ" altLang="cs-CZ" sz="2000" dirty="0"/>
          </a:p>
          <a:p>
            <a:pPr marL="0" indent="0" fontAlgn="auto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cs-CZ" altLang="cs-CZ" sz="2000" dirty="0"/>
              <a:t>Dle úrovně řízení rozlišujeme: </a:t>
            </a:r>
          </a:p>
          <a:p>
            <a:pPr fontAlgn="auto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000" dirty="0"/>
              <a:t>Vrcholové manažery – nejvyšší vedení podniku (generální ředitel, ředitel pro ČR)</a:t>
            </a:r>
          </a:p>
          <a:p>
            <a:pPr fontAlgn="auto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000" dirty="0"/>
              <a:t>Střední manažery – vedoucí jednotlivých oddělení (vedoucí HR oddělení, vedoucí obchodního oddělení, vedoucí oddělení výroby…)</a:t>
            </a:r>
          </a:p>
          <a:p>
            <a:pPr fontAlgn="auto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000" dirty="0"/>
              <a:t>Liniové manažery – nejnižší úroveň managementu (mistři, hlavní účetní…)</a:t>
            </a:r>
          </a:p>
          <a:p>
            <a:pPr marL="72000" indent="0" fontAlgn="auto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2080258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55600" y="31115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b="1" dirty="0"/>
              <a:t>Podnik dle nositelů řízení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355600" y="1196976"/>
            <a:ext cx="11531600" cy="5661025"/>
          </a:xfrm>
        </p:spPr>
        <p:txBody>
          <a:bodyPr/>
          <a:lstStyle/>
          <a:p>
            <a:pPr marL="0" indent="0">
              <a:buNone/>
            </a:pPr>
            <a:r>
              <a:rPr lang="cs-CZ" altLang="cs-CZ" sz="2000" b="1" dirty="0"/>
              <a:t>Vlastnický podnik </a:t>
            </a:r>
          </a:p>
          <a:p>
            <a:pPr lvl="1" eaLnBrk="1" hangingPunct="1"/>
            <a:r>
              <a:rPr lang="cs-CZ" altLang="cs-CZ" dirty="0"/>
              <a:t>Řízení v rukou vlastníků</a:t>
            </a:r>
          </a:p>
          <a:p>
            <a:pPr lvl="1" eaLnBrk="1" hangingPunct="1"/>
            <a:r>
              <a:rPr lang="cs-CZ" altLang="cs-CZ" dirty="0"/>
              <a:t>Typické pro malé podniky, zejména podniky jednotlivce a osobní společnosti</a:t>
            </a:r>
          </a:p>
          <a:p>
            <a:pPr lvl="1" eaLnBrk="1" hangingPunct="1"/>
            <a:r>
              <a:rPr lang="cs-CZ" altLang="cs-CZ" dirty="0"/>
              <a:t>Vlastník nese kapitálové riziko a zároveň řídí podnik</a:t>
            </a:r>
          </a:p>
          <a:p>
            <a:pPr marL="0" indent="0">
              <a:buNone/>
            </a:pPr>
            <a:r>
              <a:rPr lang="cs-CZ" altLang="cs-CZ" sz="2000" b="1" dirty="0"/>
              <a:t>Manažerský podnik</a:t>
            </a:r>
          </a:p>
          <a:p>
            <a:pPr lvl="1" eaLnBrk="1" hangingPunct="1"/>
            <a:r>
              <a:rPr lang="cs-CZ" altLang="cs-CZ" dirty="0"/>
              <a:t>Funkci vrcholového vedení zastávají pověření manažeři </a:t>
            </a:r>
          </a:p>
          <a:p>
            <a:pPr lvl="1" eaLnBrk="1" hangingPunct="1"/>
            <a:r>
              <a:rPr lang="cs-CZ" altLang="cs-CZ" dirty="0"/>
              <a:t>Majetkově se nepodílí na podniku a  nenesou kapitálové riziko</a:t>
            </a:r>
          </a:p>
          <a:p>
            <a:pPr lvl="1" eaLnBrk="1" hangingPunct="1"/>
            <a:r>
              <a:rPr lang="cs-CZ" altLang="cs-CZ" dirty="0"/>
              <a:t>Zejména velké podniky</a:t>
            </a:r>
          </a:p>
          <a:p>
            <a:pPr lvl="1" eaLnBrk="1" hangingPunct="1"/>
            <a:r>
              <a:rPr lang="cs-CZ" altLang="cs-CZ" dirty="0"/>
              <a:t>Ve vedení jsou odborníci dosazení vlastníky</a:t>
            </a:r>
          </a:p>
          <a:p>
            <a:pPr marL="0" indent="0">
              <a:buNone/>
            </a:pPr>
            <a:r>
              <a:rPr lang="cs-CZ" altLang="cs-CZ" sz="2000" b="1" dirty="0"/>
              <a:t>Kombinace předešlých forem</a:t>
            </a:r>
          </a:p>
          <a:p>
            <a:pPr lvl="1" eaLnBrk="1" hangingPunct="1"/>
            <a:r>
              <a:rPr lang="cs-CZ" altLang="cs-CZ" dirty="0"/>
              <a:t>Řídí jak společníci tak odborníci</a:t>
            </a:r>
          </a:p>
          <a:p>
            <a:pPr lvl="1" eaLnBrk="1" hangingPunct="1"/>
            <a:endParaRPr lang="cs-CZ" altLang="cs-CZ" dirty="0"/>
          </a:p>
          <a:p>
            <a:pPr lvl="1" eaLnBrk="1" hangingPunct="1"/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65644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36562" y="379414"/>
            <a:ext cx="8501062" cy="1139825"/>
          </a:xfrm>
        </p:spPr>
        <p:txBody>
          <a:bodyPr/>
          <a:lstStyle/>
          <a:p>
            <a:pPr eaLnBrk="1" hangingPunct="1"/>
            <a:r>
              <a:rPr lang="cs-CZ" altLang="cs-CZ" b="1" dirty="0"/>
              <a:t>Klasické</a:t>
            </a:r>
            <a:r>
              <a:rPr lang="cs-CZ" altLang="cs-CZ" dirty="0"/>
              <a:t> versus </a:t>
            </a:r>
            <a:r>
              <a:rPr lang="cs-CZ" altLang="cs-CZ" b="1" dirty="0"/>
              <a:t>strategické řízení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436562" y="1265239"/>
            <a:ext cx="11310938" cy="4351337"/>
          </a:xfrm>
        </p:spPr>
        <p:txBody>
          <a:bodyPr rtlCol="0">
            <a:normAutofit/>
          </a:bodyPr>
          <a:lstStyle/>
          <a:p>
            <a:pPr fontAlgn="auto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000" b="1" dirty="0"/>
              <a:t>Klasické řízení</a:t>
            </a:r>
            <a:r>
              <a:rPr lang="cs-CZ" altLang="cs-CZ" sz="2000" dirty="0"/>
              <a:t> vychází ze zkušeností a minulého vývoje. Na změny okolí reaguje až se zpožděním a k přizpůsobení dochází v dlouhém adaptačním procesu.</a:t>
            </a:r>
          </a:p>
          <a:p>
            <a:pPr marL="0" indent="0" fontAlgn="auto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endParaRPr lang="cs-CZ" altLang="cs-CZ" sz="2000" dirty="0"/>
          </a:p>
          <a:p>
            <a:pPr fontAlgn="auto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000" b="1" dirty="0"/>
              <a:t>Strategické řízení</a:t>
            </a:r>
            <a:r>
              <a:rPr lang="cs-CZ" altLang="cs-CZ" sz="2000" dirty="0"/>
              <a:t> se snaží vyvíjet a aplikovat strategie na základě včasného hledání příležitostí a rizik, které by mohly plynout ze změny podmínek okolí. Tyto strategie jsou potom implementovány dříve, než tyto změny nastanou.</a:t>
            </a:r>
          </a:p>
          <a:p>
            <a:pPr fontAlgn="auto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endParaRPr lang="cs-CZ" altLang="cs-CZ" sz="2000" dirty="0"/>
          </a:p>
          <a:p>
            <a:pPr algn="ctr" fontAlgn="auto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cs-CZ" altLang="cs-CZ" sz="2000" b="1" dirty="0">
                <a:solidFill>
                  <a:schemeClr val="accent1"/>
                </a:solidFill>
              </a:rPr>
              <a:t>Strategické řízení je řízení dlouhodobého vývoje podniku</a:t>
            </a:r>
            <a:r>
              <a:rPr lang="cs-CZ" altLang="cs-CZ" sz="2000" dirty="0">
                <a:solidFill>
                  <a:schemeClr val="accent1"/>
                </a:solidFill>
              </a:rPr>
              <a:t>, kdy jsou při podnikatelských rozhodnutích zohledňovány i vlivy vnějšího okolí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buNone/>
              <a:defRPr/>
            </a:pP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3373827890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fss-prezentace-16-9-cz-v11.potx" id="{1A432768-ED11-4D80-BB7B-F2DE57BF66BD}" vid="{70834B49-2483-4B2E-9811-25D90AF36237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8BAC94BA468D488F31B2478A655CDC" ma:contentTypeVersion="2" ma:contentTypeDescription="Create a new document." ma:contentTypeScope="" ma:versionID="ee33a842da3844a56f5f7ee8bb88b81c">
  <xsd:schema xmlns:xsd="http://www.w3.org/2001/XMLSchema" xmlns:xs="http://www.w3.org/2001/XMLSchema" xmlns:p="http://schemas.microsoft.com/office/2006/metadata/properties" xmlns:ns2="76d5652a-9cd3-465f-98c7-aa8090bd65c7" targetNamespace="http://schemas.microsoft.com/office/2006/metadata/properties" ma:root="true" ma:fieldsID="0e2306b8fccc60975f3c3727b2649f8a" ns2:_="">
    <xsd:import namespace="76d5652a-9cd3-465f-98c7-aa8090bd65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d5652a-9cd3-465f-98c7-aa8090bd65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28FC28F-A3E9-4E53-9189-46E9B7704F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d5652a-9cd3-465f-98c7-aa8090bd65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C3AE6EC-1009-4126-B3E7-DC4AE1AA773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3850840-75DB-44A6-B516-98C6658778DF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76d5652a-9cd3-465f-98c7-aa8090bd65c7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muni-fss-prezentace-16-9-cz-v11</Template>
  <TotalTime>6927</TotalTime>
  <Words>3570</Words>
  <Application>Microsoft Office PowerPoint</Application>
  <PresentationFormat>Širokoúhlá obrazovka</PresentationFormat>
  <Paragraphs>607</Paragraphs>
  <Slides>53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58" baseType="lpstr">
      <vt:lpstr>Arial</vt:lpstr>
      <vt:lpstr>Tahoma</vt:lpstr>
      <vt:lpstr>Times New Roman</vt:lpstr>
      <vt:lpstr>Wingdings</vt:lpstr>
      <vt:lpstr>Prezentace_MU_CZ</vt:lpstr>
      <vt:lpstr>Strategické řízení a  strategické řízení lidských zdrojů</vt:lpstr>
      <vt:lpstr>Literatura </vt:lpstr>
      <vt:lpstr>Řízení lidských zdrojů</vt:lpstr>
      <vt:lpstr>Význam řízení a nositelé</vt:lpstr>
      <vt:lpstr>Fáze procesu řízení (manažerské činnosti/funkce)</vt:lpstr>
      <vt:lpstr>Podrobnější pohled</vt:lpstr>
      <vt:lpstr>Nositelé řídících rozhodnutí</vt:lpstr>
      <vt:lpstr>Podnik dle nositelů řízení</vt:lpstr>
      <vt:lpstr>Klasické versus strategické řízení</vt:lpstr>
      <vt:lpstr>Řízení dle úrovně řízení</vt:lpstr>
      <vt:lpstr>Co je strategické řízení?</vt:lpstr>
      <vt:lpstr>Co je strategie?</vt:lpstr>
      <vt:lpstr>Úrovně tvorby strategií</vt:lpstr>
      <vt:lpstr>Strategické řízení lidských zdrojů </vt:lpstr>
      <vt:lpstr>V jakém časovém horizontu strategicky řídit?</vt:lpstr>
      <vt:lpstr>Jaké plány převládají? </vt:lpstr>
      <vt:lpstr>Proč (ne)realizovat strategické řízení?</vt:lpstr>
      <vt:lpstr>Vyplatí se strategické řízení?</vt:lpstr>
      <vt:lpstr>Proces strategického řízení</vt:lpstr>
      <vt:lpstr>Proces strategického řízení (dle Grasseové a kol. (2012))</vt:lpstr>
      <vt:lpstr>Proces strategického řízení (dle Fotr a kol. (2020))</vt:lpstr>
      <vt:lpstr>Proces strategického řízení</vt:lpstr>
      <vt:lpstr>Mise (poslání) a vize podniku</vt:lpstr>
      <vt:lpstr>Předběžné strategické cíle</vt:lpstr>
      <vt:lpstr>Strategické plánování</vt:lpstr>
      <vt:lpstr>Strategická analýza</vt:lpstr>
      <vt:lpstr>Prezentace aplikace PowerPoint</vt:lpstr>
      <vt:lpstr>Vymezení strategických cílů</vt:lpstr>
      <vt:lpstr>Princip SMART</vt:lpstr>
      <vt:lpstr>Příklad strategických cílů</vt:lpstr>
      <vt:lpstr>Alternativní strategie a výběr</vt:lpstr>
      <vt:lpstr>Strategie v oblasti řízení lidských zdrojů</vt:lpstr>
      <vt:lpstr>Obecné strategie lidských zdrojů</vt:lpstr>
      <vt:lpstr>Specifické strategie lidských zdrojů</vt:lpstr>
      <vt:lpstr>Výběr strategie</vt:lpstr>
      <vt:lpstr>Kritéria efektivní strategie ŘLZ</vt:lpstr>
      <vt:lpstr>Implementace strategie </vt:lpstr>
      <vt:lpstr>Implementace strategie </vt:lpstr>
      <vt:lpstr>Implementace strategie v praxi</vt:lpstr>
      <vt:lpstr>Kontrola a vyhodnocení  </vt:lpstr>
      <vt:lpstr>Gap analýza</vt:lpstr>
      <vt:lpstr>Balanced Scorecard (BSC)</vt:lpstr>
      <vt:lpstr>Balanced Scorecard (BSC)</vt:lpstr>
      <vt:lpstr>Strategické mapy</vt:lpstr>
      <vt:lpstr>Aplikace metody BSC jako nástroje strategického řízení</vt:lpstr>
      <vt:lpstr>Úkol 1 – Krok 2 seminární práce</vt:lpstr>
      <vt:lpstr>Organizační struktura organizace</vt:lpstr>
      <vt:lpstr>Základní typy organizačních struktur</vt:lpstr>
      <vt:lpstr>Liniově štábní organizační struktura</vt:lpstr>
      <vt:lpstr>Divizionální organizační struktura</vt:lpstr>
      <vt:lpstr>Maticová organizační struktura</vt:lpstr>
      <vt:lpstr>Kontrolní otázky</vt:lpstr>
      <vt:lpstr>Dotazy?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Strategický management a strategické řízení lidských zdrojů</dc:title>
  <dc:creator>Iveta Zelenková</dc:creator>
  <cp:lastModifiedBy>Ing. Veronika Hedija, Ph.D.</cp:lastModifiedBy>
  <cp:revision>737</cp:revision>
  <cp:lastPrinted>2024-02-26T07:33:10Z</cp:lastPrinted>
  <dcterms:created xsi:type="dcterms:W3CDTF">2023-02-02T10:47:40Z</dcterms:created>
  <dcterms:modified xsi:type="dcterms:W3CDTF">2024-02-26T09:53:56Z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0x0101008A8BAC94BA468D488F31B2478A655CDC</vt:lpwstr>
  </property>
</Properties>
</file>