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647" r:id="rId7"/>
    <p:sldId id="648" r:id="rId8"/>
    <p:sldId id="660" r:id="rId9"/>
    <p:sldId id="609" r:id="rId10"/>
    <p:sldId id="651" r:id="rId11"/>
    <p:sldId id="610" r:id="rId12"/>
    <p:sldId id="611" r:id="rId13"/>
    <p:sldId id="652" r:id="rId14"/>
    <p:sldId id="653" r:id="rId15"/>
    <p:sldId id="654" r:id="rId16"/>
    <p:sldId id="612" r:id="rId17"/>
    <p:sldId id="657" r:id="rId18"/>
    <p:sldId id="656" r:id="rId19"/>
    <p:sldId id="613" r:id="rId20"/>
    <p:sldId id="661" r:id="rId21"/>
    <p:sldId id="658" r:id="rId22"/>
    <p:sldId id="614" r:id="rId23"/>
    <p:sldId id="615" r:id="rId24"/>
    <p:sldId id="617" r:id="rId25"/>
    <p:sldId id="622" r:id="rId26"/>
    <p:sldId id="659" r:id="rId27"/>
    <p:sldId id="634" r:id="rId28"/>
    <p:sldId id="635" r:id="rId29"/>
    <p:sldId id="636" r:id="rId30"/>
    <p:sldId id="637" r:id="rId31"/>
    <p:sldId id="638" r:id="rId32"/>
    <p:sldId id="646" r:id="rId33"/>
    <p:sldId id="662" r:id="rId34"/>
    <p:sldId id="640" r:id="rId35"/>
    <p:sldId id="577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F01928"/>
    <a:srgbClr val="007A53"/>
    <a:srgbClr val="9100DC"/>
    <a:srgbClr val="00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3A894-6B01-4BDE-8383-5B2F9079A27B}" v="84" dt="2023-02-07T05:43:30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5768" autoAdjust="0"/>
  </p:normalViewPr>
  <p:slideViewPr>
    <p:cSldViewPr snapToGrid="0">
      <p:cViewPr varScale="1">
        <p:scale>
          <a:sx n="58" d="100"/>
          <a:sy n="58" d="100"/>
        </p:scale>
        <p:origin x="48" y="-1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C PC" userId="4615e3992e2d080f" providerId="LiveId" clId="{2BB3A894-6B01-4BDE-8383-5B2F9079A27B}"/>
    <pc:docChg chg="undo redo custSel addSld delSld modSld">
      <pc:chgData name="PC PC" userId="4615e3992e2d080f" providerId="LiveId" clId="{2BB3A894-6B01-4BDE-8383-5B2F9079A27B}" dt="2023-02-07T09:51:29.247" v="10313" actId="20577"/>
      <pc:docMkLst>
        <pc:docMk/>
      </pc:docMkLst>
      <pc:sldChg chg="addSp modSp mod modMedia modClrScheme chgLayout">
        <pc:chgData name="PC PC" userId="4615e3992e2d080f" providerId="LiveId" clId="{2BB3A894-6B01-4BDE-8383-5B2F9079A27B}" dt="2023-02-07T04:38:13.413" v="6919" actId="26606"/>
        <pc:sldMkLst>
          <pc:docMk/>
          <pc:sldMk cId="3263342447" sldId="256"/>
        </pc:sldMkLst>
        <pc:spChg chg="mod ord">
          <ac:chgData name="PC PC" userId="4615e3992e2d080f" providerId="LiveId" clId="{2BB3A894-6B01-4BDE-8383-5B2F9079A27B}" dt="2023-02-07T04:34:19.746" v="6909" actId="26606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PC PC" userId="4615e3992e2d080f" providerId="LiveId" clId="{2BB3A894-6B01-4BDE-8383-5B2F9079A27B}" dt="2023-02-07T04:34:19.746" v="6909" actId="26606"/>
          <ac:spMkLst>
            <pc:docMk/>
            <pc:sldMk cId="3263342447" sldId="256"/>
            <ac:spMk id="3" creationId="{9DAF3088-3E4D-9845-B71B-E817345CD820}"/>
          </ac:spMkLst>
        </pc:spChg>
        <pc:spChg chg="mod">
          <ac:chgData name="PC PC" userId="4615e3992e2d080f" providerId="LiveId" clId="{2BB3A894-6B01-4BDE-8383-5B2F9079A27B}" dt="2023-02-07T04:36:53.982" v="6915" actId="26606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PC PC" userId="4615e3992e2d080f" providerId="LiveId" clId="{2BB3A894-6B01-4BDE-8383-5B2F9079A27B}" dt="2023-02-07T04:38:13.413" v="6919" actId="26606"/>
          <ac:spMkLst>
            <pc:docMk/>
            <pc:sldMk cId="3263342447" sldId="256"/>
            <ac:spMk id="5" creationId="{BDA74EBB-06F9-2F42-BBA7-49358111EC86}"/>
          </ac:spMkLst>
        </pc:spChg>
        <pc:picChg chg="add mod">
          <ac:chgData name="PC PC" userId="4615e3992e2d080f" providerId="LiveId" clId="{2BB3A894-6B01-4BDE-8383-5B2F9079A27B}" dt="2023-02-07T04:36:53.982" v="6915" actId="26606"/>
          <ac:picMkLst>
            <pc:docMk/>
            <pc:sldMk cId="3263342447" sldId="256"/>
            <ac:picMk id="7" creationId="{DD8BC9D1-2B3D-B9E5-4733-ED83C5CE9F63}"/>
          </ac:picMkLst>
        </pc:picChg>
      </pc:sldChg>
      <pc:sldChg chg="modSp mod">
        <pc:chgData name="PC PC" userId="4615e3992e2d080f" providerId="LiveId" clId="{2BB3A894-6B01-4BDE-8383-5B2F9079A27B}" dt="2023-02-07T05:16:01.705" v="8248" actId="20577"/>
        <pc:sldMkLst>
          <pc:docMk/>
          <pc:sldMk cId="125483766" sldId="257"/>
        </pc:sldMkLst>
        <pc:spChg chg="mod">
          <ac:chgData name="PC PC" userId="4615e3992e2d080f" providerId="LiveId" clId="{2BB3A894-6B01-4BDE-8383-5B2F9079A27B}" dt="2023-02-07T05:16:01.705" v="8248" actId="20577"/>
          <ac:spMkLst>
            <pc:docMk/>
            <pc:sldMk cId="125483766" sldId="257"/>
            <ac:spMk id="5" creationId="{DBD55072-FE55-9AF0-CBA4-F71D2D4F9E0A}"/>
          </ac:spMkLst>
        </pc:spChg>
      </pc:sldChg>
      <pc:sldChg chg="modSp mod">
        <pc:chgData name="PC PC" userId="4615e3992e2d080f" providerId="LiveId" clId="{2BB3A894-6B01-4BDE-8383-5B2F9079A27B}" dt="2023-02-07T06:07:44.458" v="9226" actId="948"/>
        <pc:sldMkLst>
          <pc:docMk/>
          <pc:sldMk cId="2727514574" sldId="258"/>
        </pc:sldMkLst>
        <pc:spChg chg="mod">
          <ac:chgData name="PC PC" userId="4615e3992e2d080f" providerId="LiveId" clId="{2BB3A894-6B01-4BDE-8383-5B2F9079A27B}" dt="2023-02-07T06:07:44.458" v="9226" actId="948"/>
          <ac:spMkLst>
            <pc:docMk/>
            <pc:sldMk cId="2727514574" sldId="258"/>
            <ac:spMk id="5" creationId="{4335940F-24C6-DF89-DEB2-D68740E430E6}"/>
          </ac:spMkLst>
        </pc:spChg>
      </pc:sldChg>
      <pc:sldChg chg="modSp mod">
        <pc:chgData name="PC PC" userId="4615e3992e2d080f" providerId="LiveId" clId="{2BB3A894-6B01-4BDE-8383-5B2F9079A27B}" dt="2023-02-07T09:51:29.247" v="10313" actId="20577"/>
        <pc:sldMkLst>
          <pc:docMk/>
          <pc:sldMk cId="3394567237" sldId="259"/>
        </pc:sldMkLst>
        <pc:spChg chg="mod">
          <ac:chgData name="PC PC" userId="4615e3992e2d080f" providerId="LiveId" clId="{2BB3A894-6B01-4BDE-8383-5B2F9079A27B}" dt="2023-02-07T09:51:29.247" v="10313" actId="20577"/>
          <ac:spMkLst>
            <pc:docMk/>
            <pc:sldMk cId="3394567237" sldId="259"/>
            <ac:spMk id="5" creationId="{3F05808E-CD4E-F2A2-E6F6-051485F583C6}"/>
          </ac:spMkLst>
        </pc:spChg>
      </pc:sldChg>
      <pc:sldChg chg="addSp delSp modSp new mod">
        <pc:chgData name="PC PC" userId="4615e3992e2d080f" providerId="LiveId" clId="{2BB3A894-6B01-4BDE-8383-5B2F9079A27B}" dt="2023-02-05T23:12:21.960" v="537" actId="255"/>
        <pc:sldMkLst>
          <pc:docMk/>
          <pc:sldMk cId="342495068" sldId="260"/>
        </pc:sldMkLst>
        <pc:spChg chg="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2" creationId="{EAA5A7F7-1604-EFA2-AF2F-AA4A5934A4B1}"/>
          </ac:spMkLst>
        </pc:spChg>
        <pc:spChg chg="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3" creationId="{9C90D0C6-2909-51CB-5CCD-6834B6660D8F}"/>
          </ac:spMkLst>
        </pc:spChg>
        <pc:spChg chg="mod">
          <ac:chgData name="PC PC" userId="4615e3992e2d080f" providerId="LiveId" clId="{2BB3A894-6B01-4BDE-8383-5B2F9079A27B}" dt="2023-02-05T23:12:21.960" v="537" actId="255"/>
          <ac:spMkLst>
            <pc:docMk/>
            <pc:sldMk cId="342495068" sldId="260"/>
            <ac:spMk id="4" creationId="{ADC26B0E-8675-0ABA-AE89-5013746F2DC0}"/>
          </ac:spMkLst>
        </pc:spChg>
        <pc:spChg chg="del 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5" creationId="{FF141909-2010-69DF-C696-E8ED2604BC59}"/>
          </ac:spMkLst>
        </pc:spChg>
        <pc:spChg chg="add del mod">
          <ac:chgData name="PC PC" userId="4615e3992e2d080f" providerId="LiveId" clId="{2BB3A894-6B01-4BDE-8383-5B2F9079A27B}" dt="2023-02-05T23:10:09.992" v="498" actId="767"/>
          <ac:spMkLst>
            <pc:docMk/>
            <pc:sldMk cId="342495068" sldId="260"/>
            <ac:spMk id="6" creationId="{7DC34BDF-5FAA-BE0C-CA6D-C767B28520C1}"/>
          </ac:spMkLst>
        </pc:spChg>
        <pc:graphicFrameChg chg="add">
          <ac:chgData name="PC PC" userId="4615e3992e2d080f" providerId="LiveId" clId="{2BB3A894-6B01-4BDE-8383-5B2F9079A27B}" dt="2023-02-05T23:11:41.048" v="536" actId="26606"/>
          <ac:graphicFrameMkLst>
            <pc:docMk/>
            <pc:sldMk cId="342495068" sldId="260"/>
            <ac:graphicFrameMk id="7" creationId="{02C96725-3BC2-ECB4-3AA3-F78DA190D4CD}"/>
          </ac:graphicFrameMkLst>
        </pc:graphicFrameChg>
      </pc:sldChg>
      <pc:sldChg chg="addSp delSp modSp new mod modClrScheme chgLayout">
        <pc:chgData name="PC PC" userId="4615e3992e2d080f" providerId="LiveId" clId="{2BB3A894-6B01-4BDE-8383-5B2F9079A27B}" dt="2023-02-05T23:19:39.514" v="587" actId="255"/>
        <pc:sldMkLst>
          <pc:docMk/>
          <pc:sldMk cId="499181531" sldId="261"/>
        </pc:sldMkLst>
        <pc:spChg chg="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2" creationId="{4CF53EBC-81E8-AE42-C5B4-40D7D5C3A5AD}"/>
          </ac:spMkLst>
        </pc:spChg>
        <pc:spChg chg="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3" creationId="{894BA3F7-EB4B-FCBC-162F-7992DF6499DE}"/>
          </ac:spMkLst>
        </pc:spChg>
        <pc:spChg chg="mod">
          <ac:chgData name="PC PC" userId="4615e3992e2d080f" providerId="LiveId" clId="{2BB3A894-6B01-4BDE-8383-5B2F9079A27B}" dt="2023-02-05T23:19:39.514" v="587" actId="255"/>
          <ac:spMkLst>
            <pc:docMk/>
            <pc:sldMk cId="499181531" sldId="261"/>
            <ac:spMk id="4" creationId="{51EC561C-0226-148A-2D99-323117D0D915}"/>
          </ac:spMkLst>
        </pc:spChg>
        <pc:spChg chg="add del 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5" creationId="{4AF10261-1A89-D54F-95D6-E39AC1D64ED1}"/>
          </ac:spMkLst>
        </pc:spChg>
        <pc:spChg chg="add del mod">
          <ac:chgData name="PC PC" userId="4615e3992e2d080f" providerId="LiveId" clId="{2BB3A894-6B01-4BDE-8383-5B2F9079A27B}" dt="2023-02-05T23:19:21.204" v="586" actId="478"/>
          <ac:spMkLst>
            <pc:docMk/>
            <pc:sldMk cId="499181531" sldId="261"/>
            <ac:spMk id="8" creationId="{8553F248-1512-B41B-044C-BA95AF01AEF3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0" creationId="{A3C8B714-6811-BA7B-A1FC-777623B22FB5}"/>
          </ac:spMkLst>
        </pc:spChg>
        <pc:spChg chg="add del mod">
          <ac:chgData name="PC PC" userId="4615e3992e2d080f" providerId="LiveId" clId="{2BB3A894-6B01-4BDE-8383-5B2F9079A27B}" dt="2023-02-05T23:18:00.634" v="574" actId="26606"/>
          <ac:spMkLst>
            <pc:docMk/>
            <pc:sldMk cId="499181531" sldId="261"/>
            <ac:spMk id="11" creationId="{229891A5-0497-A9BC-5687-01CEBF2036AE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2" creationId="{7CC59771-C7E0-69EB-64C4-46432630FBD0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3" creationId="{4AF10261-1A89-D54F-95D6-E39AC1D64ED1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4" creationId="{7B4F5118-D625-7E69-EB94-2BED51D510D5}"/>
          </ac:spMkLst>
        </pc:spChg>
        <pc:graphicFrameChg chg="add del">
          <ac:chgData name="PC PC" userId="4615e3992e2d080f" providerId="LiveId" clId="{2BB3A894-6B01-4BDE-8383-5B2F9079A27B}" dt="2023-02-05T23:17:47.211" v="572" actId="26606"/>
          <ac:graphicFrameMkLst>
            <pc:docMk/>
            <pc:sldMk cId="499181531" sldId="261"/>
            <ac:graphicFrameMk id="7" creationId="{FB330BE7-D865-1B8E-846D-7EE6C690029D}"/>
          </ac:graphicFrameMkLst>
        </pc:graphicFrameChg>
        <pc:graphicFrameChg chg="add del mod">
          <ac:chgData name="PC PC" userId="4615e3992e2d080f" providerId="LiveId" clId="{2BB3A894-6B01-4BDE-8383-5B2F9079A27B}" dt="2023-02-05T23:18:00.634" v="574" actId="26606"/>
          <ac:graphicFrameMkLst>
            <pc:docMk/>
            <pc:sldMk cId="499181531" sldId="261"/>
            <ac:graphicFrameMk id="9" creationId="{C2CEF0B8-CA2F-2BD0-8FEC-75B695EA1ECB}"/>
          </ac:graphicFrameMkLst>
        </pc:graphicFrameChg>
        <pc:graphicFrameChg chg="add mod">
          <ac:chgData name="PC PC" userId="4615e3992e2d080f" providerId="LiveId" clId="{2BB3A894-6B01-4BDE-8383-5B2F9079A27B}" dt="2023-02-05T23:19:12.976" v="585" actId="26606"/>
          <ac:graphicFrameMkLst>
            <pc:docMk/>
            <pc:sldMk cId="499181531" sldId="261"/>
            <ac:graphicFrameMk id="15" creationId="{0B05FE6A-3D0D-BDBD-D2CD-8593228F9CB3}"/>
          </ac:graphicFrameMkLst>
        </pc:graphicFrameChg>
      </pc:sldChg>
      <pc:sldChg chg="modSp new mod">
        <pc:chgData name="PC PC" userId="4615e3992e2d080f" providerId="LiveId" clId="{2BB3A894-6B01-4BDE-8383-5B2F9079A27B}" dt="2023-02-07T04:00:44.469" v="6615"/>
        <pc:sldMkLst>
          <pc:docMk/>
          <pc:sldMk cId="2370965700" sldId="262"/>
        </pc:sldMkLst>
        <pc:spChg chg="mod">
          <ac:chgData name="PC PC" userId="4615e3992e2d080f" providerId="LiveId" clId="{2BB3A894-6B01-4BDE-8383-5B2F9079A27B}" dt="2023-02-07T04:00:44.469" v="6615"/>
          <ac:spMkLst>
            <pc:docMk/>
            <pc:sldMk cId="2370965700" sldId="262"/>
            <ac:spMk id="2" creationId="{60888C6E-6E69-D30C-C445-5B5DD7793057}"/>
          </ac:spMkLst>
        </pc:spChg>
        <pc:spChg chg="mod">
          <ac:chgData name="PC PC" userId="4615e3992e2d080f" providerId="LiveId" clId="{2BB3A894-6B01-4BDE-8383-5B2F9079A27B}" dt="2023-02-05T23:25:38.989" v="622" actId="20577"/>
          <ac:spMkLst>
            <pc:docMk/>
            <pc:sldMk cId="2370965700" sldId="262"/>
            <ac:spMk id="4" creationId="{97D337D5-F47E-2713-8D96-54FA4A35A041}"/>
          </ac:spMkLst>
        </pc:spChg>
        <pc:spChg chg="mod">
          <ac:chgData name="PC PC" userId="4615e3992e2d080f" providerId="LiveId" clId="{2BB3A894-6B01-4BDE-8383-5B2F9079A27B}" dt="2023-02-05T23:29:21.910" v="975" actId="20577"/>
          <ac:spMkLst>
            <pc:docMk/>
            <pc:sldMk cId="2370965700" sldId="262"/>
            <ac:spMk id="5" creationId="{7AB4696A-473A-442F-5638-B0197E7E0848}"/>
          </ac:spMkLst>
        </pc:spChg>
      </pc:sldChg>
      <pc:sldChg chg="addSp delSp modSp new mod">
        <pc:chgData name="PC PC" userId="4615e3992e2d080f" providerId="LiveId" clId="{2BB3A894-6B01-4BDE-8383-5B2F9079A27B}" dt="2023-02-07T05:45:27.648" v="8517" actId="255"/>
        <pc:sldMkLst>
          <pc:docMk/>
          <pc:sldMk cId="976929522" sldId="263"/>
        </pc:sldMkLst>
        <pc:spChg chg="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2" creationId="{0B10AB90-96D6-80D3-DBA1-20CD80D91597}"/>
          </ac:spMkLst>
        </pc:spChg>
        <pc:spChg chg="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3" creationId="{C871CB6D-F45E-D310-02E5-ABE58BFEDFEA}"/>
          </ac:spMkLst>
        </pc:spChg>
        <pc:spChg chg="mod">
          <ac:chgData name="PC PC" userId="4615e3992e2d080f" providerId="LiveId" clId="{2BB3A894-6B01-4BDE-8383-5B2F9079A27B}" dt="2023-02-07T05:45:27.648" v="8517" actId="255"/>
          <ac:spMkLst>
            <pc:docMk/>
            <pc:sldMk cId="976929522" sldId="263"/>
            <ac:spMk id="4" creationId="{DA4BA72A-8BBF-E31D-C6C1-FED3D877544E}"/>
          </ac:spMkLst>
        </pc:spChg>
        <pc:spChg chg="del 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5" creationId="{CA014880-CF9E-3E1A-4B90-E69C478C1144}"/>
          </ac:spMkLst>
        </pc:spChg>
        <pc:graphicFrameChg chg="add mod">
          <ac:chgData name="PC PC" userId="4615e3992e2d080f" providerId="LiveId" clId="{2BB3A894-6B01-4BDE-8383-5B2F9079A27B}" dt="2023-02-07T05:43:30.015" v="8483" actId="113"/>
          <ac:graphicFrameMkLst>
            <pc:docMk/>
            <pc:sldMk cId="976929522" sldId="263"/>
            <ac:graphicFrameMk id="7" creationId="{217FB0CF-F027-9645-1B06-4365DC9FF99E}"/>
          </ac:graphicFrameMkLst>
        </pc:graphicFrameChg>
      </pc:sldChg>
      <pc:sldChg chg="modSp new mod">
        <pc:chgData name="PC PC" userId="4615e3992e2d080f" providerId="LiveId" clId="{2BB3A894-6B01-4BDE-8383-5B2F9079A27B}" dt="2023-02-07T05:43:59.817" v="8492" actId="20577"/>
        <pc:sldMkLst>
          <pc:docMk/>
          <pc:sldMk cId="3616173215" sldId="264"/>
        </pc:sldMkLst>
        <pc:spChg chg="mod">
          <ac:chgData name="PC PC" userId="4615e3992e2d080f" providerId="LiveId" clId="{2BB3A894-6B01-4BDE-8383-5B2F9079A27B}" dt="2023-02-05T23:58:28.904" v="1676"/>
          <ac:spMkLst>
            <pc:docMk/>
            <pc:sldMk cId="3616173215" sldId="264"/>
            <ac:spMk id="2" creationId="{F6D06DFE-CF3E-C7F7-6D25-8D44F23DE1DB}"/>
          </ac:spMkLst>
        </pc:spChg>
        <pc:spChg chg="mod">
          <ac:chgData name="PC PC" userId="4615e3992e2d080f" providerId="LiveId" clId="{2BB3A894-6B01-4BDE-8383-5B2F9079A27B}" dt="2023-02-05T23:55:16.242" v="1364" actId="20577"/>
          <ac:spMkLst>
            <pc:docMk/>
            <pc:sldMk cId="3616173215" sldId="264"/>
            <ac:spMk id="4" creationId="{2AE105CC-A247-6D42-D691-A00E95F51278}"/>
          </ac:spMkLst>
        </pc:spChg>
        <pc:spChg chg="mod">
          <ac:chgData name="PC PC" userId="4615e3992e2d080f" providerId="LiveId" clId="{2BB3A894-6B01-4BDE-8383-5B2F9079A27B}" dt="2023-02-07T05:43:59.817" v="8492" actId="20577"/>
          <ac:spMkLst>
            <pc:docMk/>
            <pc:sldMk cId="3616173215" sldId="264"/>
            <ac:spMk id="5" creationId="{E605BED1-1D6C-2941-26C5-925638A46E42}"/>
          </ac:spMkLst>
        </pc:spChg>
      </pc:sldChg>
      <pc:sldChg chg="addSp delSp modSp new mod">
        <pc:chgData name="PC PC" userId="4615e3992e2d080f" providerId="LiveId" clId="{2BB3A894-6B01-4BDE-8383-5B2F9079A27B}" dt="2023-02-06T23:40:29.649" v="1910"/>
        <pc:sldMkLst>
          <pc:docMk/>
          <pc:sldMk cId="396251856" sldId="265"/>
        </pc:sldMkLst>
        <pc:spChg chg="mod">
          <ac:chgData name="PC PC" userId="4615e3992e2d080f" providerId="LiveId" clId="{2BB3A894-6B01-4BDE-8383-5B2F9079A27B}" dt="2023-02-06T23:40:29.649" v="1910"/>
          <ac:spMkLst>
            <pc:docMk/>
            <pc:sldMk cId="396251856" sldId="265"/>
            <ac:spMk id="2" creationId="{797F3FA3-8761-9194-24D2-CDBD2A5016CE}"/>
          </ac:spMkLst>
        </pc:spChg>
        <pc:spChg chg="del">
          <ac:chgData name="PC PC" userId="4615e3992e2d080f" providerId="LiveId" clId="{2BB3A894-6B01-4BDE-8383-5B2F9079A27B}" dt="2023-02-06T23:09:30.252" v="1813" actId="478"/>
          <ac:spMkLst>
            <pc:docMk/>
            <pc:sldMk cId="396251856" sldId="265"/>
            <ac:spMk id="4" creationId="{23203C3A-4E5D-4812-FC95-72F12A7954FE}"/>
          </ac:spMkLst>
        </pc:spChg>
        <pc:spChg chg="mod">
          <ac:chgData name="PC PC" userId="4615e3992e2d080f" providerId="LiveId" clId="{2BB3A894-6B01-4BDE-8383-5B2F9079A27B}" dt="2023-02-06T23:14:29.229" v="1868" actId="20577"/>
          <ac:spMkLst>
            <pc:docMk/>
            <pc:sldMk cId="396251856" sldId="265"/>
            <ac:spMk id="5" creationId="{7B2E5C34-C212-2477-E338-2599D8DE1C51}"/>
          </ac:spMkLst>
        </pc:spChg>
        <pc:spChg chg="del">
          <ac:chgData name="PC PC" userId="4615e3992e2d080f" providerId="LiveId" clId="{2BB3A894-6B01-4BDE-8383-5B2F9079A27B}" dt="2023-02-06T23:09:33.537" v="1814"/>
          <ac:spMkLst>
            <pc:docMk/>
            <pc:sldMk cId="396251856" sldId="265"/>
            <ac:spMk id="6" creationId="{5E5EEDF3-503D-53D3-C8B4-7D45858EBA43}"/>
          </ac:spMkLst>
        </pc:spChg>
        <pc:picChg chg="add mod">
          <ac:chgData name="PC PC" userId="4615e3992e2d080f" providerId="LiveId" clId="{2BB3A894-6B01-4BDE-8383-5B2F9079A27B}" dt="2023-02-06T23:10:19.395" v="1844" actId="14100"/>
          <ac:picMkLst>
            <pc:docMk/>
            <pc:sldMk cId="396251856" sldId="265"/>
            <ac:picMk id="7" creationId="{AAA8BBA2-E126-3C2A-36D0-1C431072C6B5}"/>
          </ac:picMkLst>
        </pc:picChg>
      </pc:sldChg>
      <pc:sldChg chg="addSp delSp modSp new del mod">
        <pc:chgData name="PC PC" userId="4615e3992e2d080f" providerId="LiveId" clId="{2BB3A894-6B01-4BDE-8383-5B2F9079A27B}" dt="2023-02-06T23:54:24.486" v="2039" actId="47"/>
        <pc:sldMkLst>
          <pc:docMk/>
          <pc:sldMk cId="3393171712" sldId="266"/>
        </pc:sldMkLst>
        <pc:spChg chg="del">
          <ac:chgData name="PC PC" userId="4615e3992e2d080f" providerId="LiveId" clId="{2BB3A894-6B01-4BDE-8383-5B2F9079A27B}" dt="2023-02-06T23:13:51.425" v="1846" actId="478"/>
          <ac:spMkLst>
            <pc:docMk/>
            <pc:sldMk cId="3393171712" sldId="266"/>
            <ac:spMk id="4" creationId="{58F49EC4-372E-9DCC-F63F-C348ECC2536E}"/>
          </ac:spMkLst>
        </pc:spChg>
        <pc:spChg chg="mod">
          <ac:chgData name="PC PC" userId="4615e3992e2d080f" providerId="LiveId" clId="{2BB3A894-6B01-4BDE-8383-5B2F9079A27B}" dt="2023-02-06T23:14:46.054" v="1901" actId="20577"/>
          <ac:spMkLst>
            <pc:docMk/>
            <pc:sldMk cId="3393171712" sldId="266"/>
            <ac:spMk id="5" creationId="{3FCCA4EF-F7E3-8939-D324-101179655C37}"/>
          </ac:spMkLst>
        </pc:spChg>
        <pc:picChg chg="add del mod">
          <ac:chgData name="PC PC" userId="4615e3992e2d080f" providerId="LiveId" clId="{2BB3A894-6B01-4BDE-8383-5B2F9079A27B}" dt="2023-02-06T23:19:08.602" v="1903"/>
          <ac:picMkLst>
            <pc:docMk/>
            <pc:sldMk cId="3393171712" sldId="266"/>
            <ac:picMk id="7" creationId="{D600F76E-53E9-225E-86C2-81D26403B913}"/>
          </ac:picMkLst>
        </pc:picChg>
      </pc:sldChg>
      <pc:sldChg chg="modSp add del mod">
        <pc:chgData name="PC PC" userId="4615e3992e2d080f" providerId="LiveId" clId="{2BB3A894-6B01-4BDE-8383-5B2F9079A27B}" dt="2023-02-07T03:44:09.132" v="6389" actId="47"/>
        <pc:sldMkLst>
          <pc:docMk/>
          <pc:sldMk cId="3835266159" sldId="267"/>
        </pc:sldMkLst>
        <pc:spChg chg="mod">
          <ac:chgData name="PC PC" userId="4615e3992e2d080f" providerId="LiveId" clId="{2BB3A894-6B01-4BDE-8383-5B2F9079A27B}" dt="2023-02-06T23:19:48.214" v="1905" actId="27636"/>
          <ac:spMkLst>
            <pc:docMk/>
            <pc:sldMk cId="3835266159" sldId="267"/>
            <ac:spMk id="3" creationId="{147FE995-3BF2-47A4-927A-EDBD450EE745}"/>
          </ac:spMkLst>
        </pc:spChg>
      </pc:sldChg>
      <pc:sldChg chg="add del">
        <pc:chgData name="PC PC" userId="4615e3992e2d080f" providerId="LiveId" clId="{2BB3A894-6B01-4BDE-8383-5B2F9079A27B}" dt="2023-02-07T04:03:01.578" v="6656" actId="47"/>
        <pc:sldMkLst>
          <pc:docMk/>
          <pc:sldMk cId="0" sldId="286"/>
        </pc:sldMkLst>
      </pc:sldChg>
      <pc:sldChg chg="add del">
        <pc:chgData name="PC PC" userId="4615e3992e2d080f" providerId="LiveId" clId="{2BB3A894-6B01-4BDE-8383-5B2F9079A27B}" dt="2023-02-07T04:02:56.250" v="6655" actId="47"/>
        <pc:sldMkLst>
          <pc:docMk/>
          <pc:sldMk cId="0" sldId="287"/>
        </pc:sldMkLst>
      </pc:sldChg>
      <pc:sldChg chg="add del">
        <pc:chgData name="PC PC" userId="4615e3992e2d080f" providerId="LiveId" clId="{2BB3A894-6B01-4BDE-8383-5B2F9079A27B}" dt="2023-02-07T03:50:56.141" v="6470" actId="47"/>
        <pc:sldMkLst>
          <pc:docMk/>
          <pc:sldMk cId="154114856" sldId="518"/>
        </pc:sldMkLst>
      </pc:sldChg>
      <pc:sldChg chg="modSp add del mod">
        <pc:chgData name="PC PC" userId="4615e3992e2d080f" providerId="LiveId" clId="{2BB3A894-6B01-4BDE-8383-5B2F9079A27B}" dt="2023-02-07T03:50:48.960" v="6469" actId="47"/>
        <pc:sldMkLst>
          <pc:docMk/>
          <pc:sldMk cId="184486" sldId="519"/>
        </pc:sldMkLst>
        <pc:spChg chg="mod">
          <ac:chgData name="PC PC" userId="4615e3992e2d080f" providerId="LiveId" clId="{2BB3A894-6B01-4BDE-8383-5B2F9079A27B}" dt="2023-02-07T03:46:51.503" v="6409" actId="15"/>
          <ac:spMkLst>
            <pc:docMk/>
            <pc:sldMk cId="184486" sldId="519"/>
            <ac:spMk id="4" creationId="{01F60A27-A52A-CB0F-A093-C3D339B31273}"/>
          </ac:spMkLst>
        </pc:spChg>
      </pc:sldChg>
      <pc:sldChg chg="modSp add del mod">
        <pc:chgData name="PC PC" userId="4615e3992e2d080f" providerId="LiveId" clId="{2BB3A894-6B01-4BDE-8383-5B2F9079A27B}" dt="2023-02-07T04:08:07.838" v="6719" actId="47"/>
        <pc:sldMkLst>
          <pc:docMk/>
          <pc:sldMk cId="654320855" sldId="521"/>
        </pc:sldMkLst>
        <pc:spChg chg="mod">
          <ac:chgData name="PC PC" userId="4615e3992e2d080f" providerId="LiveId" clId="{2BB3A894-6B01-4BDE-8383-5B2F9079A27B}" dt="2023-02-06T23:19:48.221" v="1906" actId="27636"/>
          <ac:spMkLst>
            <pc:docMk/>
            <pc:sldMk cId="654320855" sldId="521"/>
            <ac:spMk id="3" creationId="{65AF76FF-C1EE-B2C5-F749-7E3C417ADE08}"/>
          </ac:spMkLst>
        </pc:spChg>
      </pc:sldChg>
      <pc:sldChg chg="modSp add del mod">
        <pc:chgData name="PC PC" userId="4615e3992e2d080f" providerId="LiveId" clId="{2BB3A894-6B01-4BDE-8383-5B2F9079A27B}" dt="2023-02-07T04:10:32.326" v="6786" actId="47"/>
        <pc:sldMkLst>
          <pc:docMk/>
          <pc:sldMk cId="0" sldId="522"/>
        </pc:sldMkLst>
        <pc:spChg chg="mod">
          <ac:chgData name="PC PC" userId="4615e3992e2d080f" providerId="LiveId" clId="{2BB3A894-6B01-4BDE-8383-5B2F9079A27B}" dt="2023-02-06T23:19:48.226" v="1907" actId="27636"/>
          <ac:spMkLst>
            <pc:docMk/>
            <pc:sldMk cId="0" sldId="522"/>
            <ac:spMk id="8194" creationId="{00000000-0000-0000-0000-000000000000}"/>
          </ac:spMkLst>
        </pc:spChg>
      </pc:sldChg>
      <pc:sldChg chg="add del">
        <pc:chgData name="PC PC" userId="4615e3992e2d080f" providerId="LiveId" clId="{2BB3A894-6B01-4BDE-8383-5B2F9079A27B}" dt="2023-02-07T04:08:23.171" v="6720" actId="47"/>
        <pc:sldMkLst>
          <pc:docMk/>
          <pc:sldMk cId="0" sldId="524"/>
        </pc:sldMkLst>
      </pc:sldChg>
      <pc:sldChg chg="modSp add del mod">
        <pc:chgData name="PC PC" userId="4615e3992e2d080f" providerId="LiveId" clId="{2BB3A894-6B01-4BDE-8383-5B2F9079A27B}" dt="2023-02-07T04:02:54.424" v="6654" actId="47"/>
        <pc:sldMkLst>
          <pc:docMk/>
          <pc:sldMk cId="0" sldId="525"/>
        </pc:sldMkLst>
        <pc:spChg chg="mod">
          <ac:chgData name="PC PC" userId="4615e3992e2d080f" providerId="LiveId" clId="{2BB3A894-6B01-4BDE-8383-5B2F9079A27B}" dt="2023-02-06T23:19:48.229" v="1908" actId="27636"/>
          <ac:spMkLst>
            <pc:docMk/>
            <pc:sldMk cId="0" sldId="525"/>
            <ac:spMk id="53250" creationId="{00000000-0000-0000-0000-000000000000}"/>
          </ac:spMkLst>
        </pc:spChg>
      </pc:sldChg>
      <pc:sldChg chg="addSp delSp modSp new mod">
        <pc:chgData name="PC PC" userId="4615e3992e2d080f" providerId="LiveId" clId="{2BB3A894-6B01-4BDE-8383-5B2F9079A27B}" dt="2023-02-06T23:55:00.901" v="2040"/>
        <pc:sldMkLst>
          <pc:docMk/>
          <pc:sldMk cId="4232948570" sldId="526"/>
        </pc:sldMkLst>
        <pc:spChg chg="mod">
          <ac:chgData name="PC PC" userId="4615e3992e2d080f" providerId="LiveId" clId="{2BB3A894-6B01-4BDE-8383-5B2F9079A27B}" dt="2023-02-06T23:55:00.901" v="2040"/>
          <ac:spMkLst>
            <pc:docMk/>
            <pc:sldMk cId="4232948570" sldId="526"/>
            <ac:spMk id="2" creationId="{407ED4D6-8637-AF16-1CC2-9172873363D1}"/>
          </ac:spMkLst>
        </pc:spChg>
        <pc:spChg chg="del">
          <ac:chgData name="PC PC" userId="4615e3992e2d080f" providerId="LiveId" clId="{2BB3A894-6B01-4BDE-8383-5B2F9079A27B}" dt="2023-02-06T23:40:55.813" v="1912" actId="478"/>
          <ac:spMkLst>
            <pc:docMk/>
            <pc:sldMk cId="4232948570" sldId="526"/>
            <ac:spMk id="4" creationId="{BC113204-C609-F98F-11B6-91C2F762EEEC}"/>
          </ac:spMkLst>
        </pc:spChg>
        <pc:spChg chg="mod">
          <ac:chgData name="PC PC" userId="4615e3992e2d080f" providerId="LiveId" clId="{2BB3A894-6B01-4BDE-8383-5B2F9079A27B}" dt="2023-02-06T23:49:05.771" v="1986" actId="14100"/>
          <ac:spMkLst>
            <pc:docMk/>
            <pc:sldMk cId="4232948570" sldId="526"/>
            <ac:spMk id="5" creationId="{01127AA6-C5CF-5AE1-237D-D7BE7D911BE4}"/>
          </ac:spMkLst>
        </pc:spChg>
        <pc:spChg chg="del">
          <ac:chgData name="PC PC" userId="4615e3992e2d080f" providerId="LiveId" clId="{2BB3A894-6B01-4BDE-8383-5B2F9079A27B}" dt="2023-02-06T23:46:06.666" v="1969" actId="931"/>
          <ac:spMkLst>
            <pc:docMk/>
            <pc:sldMk cId="4232948570" sldId="526"/>
            <ac:spMk id="6" creationId="{E20B53EA-AFDD-4BD3-0E71-148F08BDB209}"/>
          </ac:spMkLst>
        </pc:spChg>
        <pc:picChg chg="add mod modCrop">
          <ac:chgData name="PC PC" userId="4615e3992e2d080f" providerId="LiveId" clId="{2BB3A894-6B01-4BDE-8383-5B2F9079A27B}" dt="2023-02-06T23:50:29.224" v="1991" actId="1076"/>
          <ac:picMkLst>
            <pc:docMk/>
            <pc:sldMk cId="4232948570" sldId="526"/>
            <ac:picMk id="8" creationId="{6E371236-A72A-920D-9480-018AB05C8BD1}"/>
          </ac:picMkLst>
        </pc:picChg>
      </pc:sldChg>
      <pc:sldChg chg="addSp delSp modSp add del mod">
        <pc:chgData name="PC PC" userId="4615e3992e2d080f" providerId="LiveId" clId="{2BB3A894-6B01-4BDE-8383-5B2F9079A27B}" dt="2023-02-07T02:06:35.728" v="3749" actId="47"/>
        <pc:sldMkLst>
          <pc:docMk/>
          <pc:sldMk cId="0" sldId="527"/>
        </pc:sldMkLst>
        <pc:spChg chg="mod">
          <ac:chgData name="PC PC" userId="4615e3992e2d080f" providerId="LiveId" clId="{2BB3A894-6B01-4BDE-8383-5B2F9079A27B}" dt="2023-02-07T00:35:22.707" v="2203" actId="1076"/>
          <ac:spMkLst>
            <pc:docMk/>
            <pc:sldMk cId="0" sldId="527"/>
            <ac:spMk id="2" creationId="{00000000-0000-0000-0000-000000000000}"/>
          </ac:spMkLst>
        </pc:spChg>
        <pc:spChg chg="add mod">
          <ac:chgData name="PC PC" userId="4615e3992e2d080f" providerId="LiveId" clId="{2BB3A894-6B01-4BDE-8383-5B2F9079A27B}" dt="2023-02-07T00:26:43.585" v="2143" actId="20577"/>
          <ac:spMkLst>
            <pc:docMk/>
            <pc:sldMk cId="0" sldId="527"/>
            <ac:spMk id="4" creationId="{05556E2F-32BB-8922-4670-F43FFBAD90EE}"/>
          </ac:spMkLst>
        </pc:spChg>
        <pc:spChg chg="mod">
          <ac:chgData name="PC PC" userId="4615e3992e2d080f" providerId="LiveId" clId="{2BB3A894-6B01-4BDE-8383-5B2F9079A27B}" dt="2023-02-07T00:29:31.637" v="2165" actId="20577"/>
          <ac:spMkLst>
            <pc:docMk/>
            <pc:sldMk cId="0" sldId="527"/>
            <ac:spMk id="10" creationId="{00000000-0000-0000-0000-000000000000}"/>
          </ac:spMkLst>
        </pc:spChg>
        <pc:spChg chg="add del mod">
          <ac:chgData name="PC PC" userId="4615e3992e2d080f" providerId="LiveId" clId="{2BB3A894-6B01-4BDE-8383-5B2F9079A27B}" dt="2023-02-07T00:28:23.178" v="2160" actId="20577"/>
          <ac:spMkLst>
            <pc:docMk/>
            <pc:sldMk cId="0" sldId="527"/>
            <ac:spMk id="11" creationId="{00000000-0000-0000-0000-000000000000}"/>
          </ac:spMkLst>
        </pc:spChg>
        <pc:spChg chg="add del mod">
          <ac:chgData name="PC PC" userId="4615e3992e2d080f" providerId="LiveId" clId="{2BB3A894-6B01-4BDE-8383-5B2F9079A27B}" dt="2023-02-07T00:28:15.049" v="2156" actId="478"/>
          <ac:spMkLst>
            <pc:docMk/>
            <pc:sldMk cId="0" sldId="527"/>
            <ac:spMk id="7170" creationId="{00000000-0000-0000-0000-000000000000}"/>
          </ac:spMkLst>
        </pc:spChg>
        <pc:spChg chg="del">
          <ac:chgData name="PC PC" userId="4615e3992e2d080f" providerId="LiveId" clId="{2BB3A894-6B01-4BDE-8383-5B2F9079A27B}" dt="2023-02-07T00:26:25.667" v="2104" actId="478"/>
          <ac:spMkLst>
            <pc:docMk/>
            <pc:sldMk cId="0" sldId="527"/>
            <ac:spMk id="136194" creationId="{00000000-0000-0000-0000-000000000000}"/>
          </ac:spMkLst>
        </pc:spChg>
        <pc:spChg chg="mod">
          <ac:chgData name="PC PC" userId="4615e3992e2d080f" providerId="LiveId" clId="{2BB3A894-6B01-4BDE-8383-5B2F9079A27B}" dt="2023-02-07T00:35:42.297" v="2205" actId="1076"/>
          <ac:spMkLst>
            <pc:docMk/>
            <pc:sldMk cId="0" sldId="527"/>
            <ac:spMk id="136195" creationId="{00000000-0000-0000-0000-000000000000}"/>
          </ac:spMkLst>
        </pc:spChg>
        <pc:spChg chg="mod">
          <ac:chgData name="PC PC" userId="4615e3992e2d080f" providerId="LiveId" clId="{2BB3A894-6B01-4BDE-8383-5B2F9079A27B}" dt="2023-02-07T00:35:12.297" v="2202" actId="1076"/>
          <ac:spMkLst>
            <pc:docMk/>
            <pc:sldMk cId="0" sldId="527"/>
            <ac:spMk id="136196" creationId="{00000000-0000-0000-0000-000000000000}"/>
          </ac:spMkLst>
        </pc:spChg>
        <pc:spChg chg="mod">
          <ac:chgData name="PC PC" userId="4615e3992e2d080f" providerId="LiveId" clId="{2BB3A894-6B01-4BDE-8383-5B2F9079A27B}" dt="2023-02-07T00:35:52.391" v="2206" actId="1076"/>
          <ac:spMkLst>
            <pc:docMk/>
            <pc:sldMk cId="0" sldId="527"/>
            <ac:spMk id="136197" creationId="{00000000-0000-0000-0000-000000000000}"/>
          </ac:spMkLst>
        </pc:spChg>
        <pc:spChg chg="mod">
          <ac:chgData name="PC PC" userId="4615e3992e2d080f" providerId="LiveId" clId="{2BB3A894-6B01-4BDE-8383-5B2F9079A27B}" dt="2023-02-07T00:31:10.988" v="2175" actId="1076"/>
          <ac:spMkLst>
            <pc:docMk/>
            <pc:sldMk cId="0" sldId="527"/>
            <ac:spMk id="136200" creationId="{00000000-0000-0000-0000-000000000000}"/>
          </ac:spMkLst>
        </pc:spChg>
        <pc:spChg chg="mod">
          <ac:chgData name="PC PC" userId="4615e3992e2d080f" providerId="LiveId" clId="{2BB3A894-6B01-4BDE-8383-5B2F9079A27B}" dt="2023-02-07T00:37:48.603" v="2212" actId="1076"/>
          <ac:spMkLst>
            <pc:docMk/>
            <pc:sldMk cId="0" sldId="527"/>
            <ac:spMk id="136201" creationId="{00000000-0000-0000-0000-000000000000}"/>
          </ac:spMkLst>
        </pc:spChg>
        <pc:spChg chg="mod">
          <ac:chgData name="PC PC" userId="4615e3992e2d080f" providerId="LiveId" clId="{2BB3A894-6B01-4BDE-8383-5B2F9079A27B}" dt="2023-02-07T00:37:27.444" v="2211" actId="14100"/>
          <ac:spMkLst>
            <pc:docMk/>
            <pc:sldMk cId="0" sldId="527"/>
            <ac:spMk id="136202" creationId="{00000000-0000-0000-0000-000000000000}"/>
          </ac:spMkLst>
        </pc:spChg>
      </pc:sldChg>
      <pc:sldChg chg="delSp modSp new del mod">
        <pc:chgData name="PC PC" userId="4615e3992e2d080f" providerId="LiveId" clId="{2BB3A894-6B01-4BDE-8383-5B2F9079A27B}" dt="2023-02-06T23:54:17.445" v="2038" actId="47"/>
        <pc:sldMkLst>
          <pc:docMk/>
          <pc:sldMk cId="3037199768" sldId="527"/>
        </pc:sldMkLst>
        <pc:spChg chg="del">
          <ac:chgData name="PC PC" userId="4615e3992e2d080f" providerId="LiveId" clId="{2BB3A894-6B01-4BDE-8383-5B2F9079A27B}" dt="2023-02-06T23:51:43.814" v="1993" actId="478"/>
          <ac:spMkLst>
            <pc:docMk/>
            <pc:sldMk cId="3037199768" sldId="527"/>
            <ac:spMk id="4" creationId="{3B54125A-47D3-6FBF-10A3-D021A3A17FC2}"/>
          </ac:spMkLst>
        </pc:spChg>
        <pc:spChg chg="mod">
          <ac:chgData name="PC PC" userId="4615e3992e2d080f" providerId="LiveId" clId="{2BB3A894-6B01-4BDE-8383-5B2F9079A27B}" dt="2023-02-06T23:54:08.329" v="2037" actId="6549"/>
          <ac:spMkLst>
            <pc:docMk/>
            <pc:sldMk cId="3037199768" sldId="527"/>
            <ac:spMk id="5" creationId="{39D5C57B-5D49-1FAF-9469-E4F4479A2CDC}"/>
          </ac:spMkLst>
        </pc:spChg>
      </pc:sldChg>
      <pc:sldChg chg="addSp delSp modSp new del mod modAnim">
        <pc:chgData name="PC PC" userId="4615e3992e2d080f" providerId="LiveId" clId="{2BB3A894-6B01-4BDE-8383-5B2F9079A27B}" dt="2023-02-07T00:28:41.514" v="2161" actId="47"/>
        <pc:sldMkLst>
          <pc:docMk/>
          <pc:sldMk cId="2335999517" sldId="528"/>
        </pc:sldMkLst>
        <pc:spChg chg="del">
          <ac:chgData name="PC PC" userId="4615e3992e2d080f" providerId="LiveId" clId="{2BB3A894-6B01-4BDE-8383-5B2F9079A27B}" dt="2023-02-07T00:24:23.210" v="2045" actId="478"/>
          <ac:spMkLst>
            <pc:docMk/>
            <pc:sldMk cId="2335999517" sldId="528"/>
            <ac:spMk id="4" creationId="{E24768C8-2BB9-00A4-166E-4632C111A9FA}"/>
          </ac:spMkLst>
        </pc:spChg>
        <pc:spChg chg="mod">
          <ac:chgData name="PC PC" userId="4615e3992e2d080f" providerId="LiveId" clId="{2BB3A894-6B01-4BDE-8383-5B2F9079A27B}" dt="2023-02-07T00:24:56.121" v="2091" actId="20577"/>
          <ac:spMkLst>
            <pc:docMk/>
            <pc:sldMk cId="2335999517" sldId="528"/>
            <ac:spMk id="5" creationId="{CEE399F4-8230-AFBA-45DE-1B0C3FAD2F5D}"/>
          </ac:spMkLst>
        </pc:spChg>
        <pc:spChg chg="add del mod">
          <ac:chgData name="PC PC" userId="4615e3992e2d080f" providerId="LiveId" clId="{2BB3A894-6B01-4BDE-8383-5B2F9079A27B}" dt="2023-02-07T00:25:45.454" v="2103"/>
          <ac:spMkLst>
            <pc:docMk/>
            <pc:sldMk cId="2335999517" sldId="528"/>
            <ac:spMk id="6" creationId="{A30C34C6-7B42-487F-8E4D-AFBFA7D3ACBC}"/>
          </ac:spMkLst>
        </pc:spChg>
        <pc:spChg chg="add mod">
          <ac:chgData name="PC PC" userId="4615e3992e2d080f" providerId="LiveId" clId="{2BB3A894-6B01-4BDE-8383-5B2F9079A27B}" dt="2023-02-07T00:25:45.454" v="2103"/>
          <ac:spMkLst>
            <pc:docMk/>
            <pc:sldMk cId="2335999517" sldId="528"/>
            <ac:spMk id="7" creationId="{53087511-EA68-9BC0-14CA-F30A8DA3103C}"/>
          </ac:spMkLst>
        </pc:spChg>
      </pc:sldChg>
      <pc:sldChg chg="modSp new del mod">
        <pc:chgData name="PC PC" userId="4615e3992e2d080f" providerId="LiveId" clId="{2BB3A894-6B01-4BDE-8383-5B2F9079A27B}" dt="2023-02-07T02:08:24.948" v="3753" actId="47"/>
        <pc:sldMkLst>
          <pc:docMk/>
          <pc:sldMk cId="4145104762" sldId="528"/>
        </pc:sldMkLst>
        <pc:spChg chg="mod">
          <ac:chgData name="PC PC" userId="4615e3992e2d080f" providerId="LiveId" clId="{2BB3A894-6B01-4BDE-8383-5B2F9079A27B}" dt="2023-02-07T00:48:51.585" v="2252" actId="20577"/>
          <ac:spMkLst>
            <pc:docMk/>
            <pc:sldMk cId="4145104762" sldId="528"/>
            <ac:spMk id="4" creationId="{607DCAE6-B52F-FCA8-AC2A-648BFA38318C}"/>
          </ac:spMkLst>
        </pc:spChg>
      </pc:sldChg>
      <pc:sldChg chg="new del">
        <pc:chgData name="PC PC" userId="4615e3992e2d080f" providerId="LiveId" clId="{2BB3A894-6B01-4BDE-8383-5B2F9079A27B}" dt="2023-02-07T00:49:11.501" v="2254" actId="2696"/>
        <pc:sldMkLst>
          <pc:docMk/>
          <pc:sldMk cId="1367197017" sldId="529"/>
        </pc:sldMkLst>
      </pc:sldChg>
      <pc:sldChg chg="addSp delSp modSp add mod modClrScheme chgLayout">
        <pc:chgData name="PC PC" userId="4615e3992e2d080f" providerId="LiveId" clId="{2BB3A894-6B01-4BDE-8383-5B2F9079A27B}" dt="2023-02-07T05:13:43.801" v="8203" actId="1076"/>
        <pc:sldMkLst>
          <pc:docMk/>
          <pc:sldMk cId="2149636646" sldId="529"/>
        </pc:sldMkLst>
        <pc:spChg chg="mod">
          <ac:chgData name="PC PC" userId="4615e3992e2d080f" providerId="LiveId" clId="{2BB3A894-6B01-4BDE-8383-5B2F9079A27B}" dt="2023-02-07T05:12:36.875" v="8192" actId="1076"/>
          <ac:spMkLst>
            <pc:docMk/>
            <pc:sldMk cId="2149636646" sldId="529"/>
            <ac:spMk id="2" creationId="{6820D0BB-EDFE-2EA1-01FC-2306BA823308}"/>
          </ac:spMkLst>
        </pc:spChg>
        <pc:spChg chg="mod">
          <ac:chgData name="PC PC" userId="4615e3992e2d080f" providerId="LiveId" clId="{2BB3A894-6B01-4BDE-8383-5B2F9079A27B}" dt="2023-02-07T02:00:25.758" v="3725" actId="26606"/>
          <ac:spMkLst>
            <pc:docMk/>
            <pc:sldMk cId="2149636646" sldId="529"/>
            <ac:spMk id="3" creationId="{3825C7A1-F6C2-3905-AEE3-3C4C10CF2B65}"/>
          </ac:spMkLst>
        </pc:spChg>
        <pc:spChg chg="del">
          <ac:chgData name="PC PC" userId="4615e3992e2d080f" providerId="LiveId" clId="{2BB3A894-6B01-4BDE-8383-5B2F9079A27B}" dt="2023-02-07T00:49:22.932" v="2256" actId="478"/>
          <ac:spMkLst>
            <pc:docMk/>
            <pc:sldMk cId="2149636646" sldId="529"/>
            <ac:spMk id="4" creationId="{F1B75762-8EFD-390A-B0D4-BACB7CF1DD8E}"/>
          </ac:spMkLst>
        </pc:spChg>
        <pc:spChg chg="mod">
          <ac:chgData name="PC PC" userId="4615e3992e2d080f" providerId="LiveId" clId="{2BB3A894-6B01-4BDE-8383-5B2F9079A27B}" dt="2023-02-07T02:03:55.610" v="3737" actId="1076"/>
          <ac:spMkLst>
            <pc:docMk/>
            <pc:sldMk cId="2149636646" sldId="529"/>
            <ac:spMk id="5" creationId="{CC1AC42F-45FB-5656-5A32-71778E5A0E52}"/>
          </ac:spMkLst>
        </pc:spChg>
        <pc:spChg chg="add del mod">
          <ac:chgData name="PC PC" userId="4615e3992e2d080f" providerId="LiveId" clId="{2BB3A894-6B01-4BDE-8383-5B2F9079A27B}" dt="2023-02-07T02:00:25.758" v="3725" actId="26606"/>
          <ac:spMkLst>
            <pc:docMk/>
            <pc:sldMk cId="2149636646" sldId="529"/>
            <ac:spMk id="6" creationId="{1452C872-3975-8FE1-B618-7A674EC8E6FA}"/>
          </ac:spMkLst>
        </pc:spChg>
        <pc:spChg chg="add del mod">
          <ac:chgData name="PC PC" userId="4615e3992e2d080f" providerId="LiveId" clId="{2BB3A894-6B01-4BDE-8383-5B2F9079A27B}" dt="2023-02-07T05:12:35.469" v="8191" actId="47"/>
          <ac:spMkLst>
            <pc:docMk/>
            <pc:sldMk cId="2149636646" sldId="529"/>
            <ac:spMk id="7" creationId="{EFC6A570-7613-D960-40EE-A871594E9CFF}"/>
          </ac:spMkLst>
        </pc:spChg>
        <pc:spChg chg="add del">
          <ac:chgData name="PC PC" userId="4615e3992e2d080f" providerId="LiveId" clId="{2BB3A894-6B01-4BDE-8383-5B2F9079A27B}" dt="2023-02-07T05:12:32.353" v="8190" actId="22"/>
          <ac:spMkLst>
            <pc:docMk/>
            <pc:sldMk cId="2149636646" sldId="529"/>
            <ac:spMk id="11" creationId="{0F60F436-0326-D6C4-0946-59D26C104E1F}"/>
          </ac:spMkLst>
        </pc:spChg>
        <pc:spChg chg="add del">
          <ac:chgData name="PC PC" userId="4615e3992e2d080f" providerId="LiveId" clId="{2BB3A894-6B01-4BDE-8383-5B2F9079A27B}" dt="2023-02-07T02:00:25.688" v="3724" actId="26606"/>
          <ac:spMkLst>
            <pc:docMk/>
            <pc:sldMk cId="2149636646" sldId="529"/>
            <ac:spMk id="12" creationId="{E356F260-781C-92EE-AA9C-ECF10CABB48C}"/>
          </ac:spMkLst>
        </pc:spChg>
        <pc:spChg chg="add del mod">
          <ac:chgData name="PC PC" userId="4615e3992e2d080f" providerId="LiveId" clId="{2BB3A894-6B01-4BDE-8383-5B2F9079A27B}" dt="2023-02-07T05:13:43.801" v="8203" actId="1076"/>
          <ac:spMkLst>
            <pc:docMk/>
            <pc:sldMk cId="2149636646" sldId="529"/>
            <ac:spMk id="13" creationId="{FC2A4838-8798-0BA5-D7FF-D184C52EBFD9}"/>
          </ac:spMkLst>
        </pc:spChg>
        <pc:graphicFrameChg chg="add del mod">
          <ac:chgData name="PC PC" userId="4615e3992e2d080f" providerId="LiveId" clId="{2BB3A894-6B01-4BDE-8383-5B2F9079A27B}" dt="2023-02-07T02:00:23.212" v="3722" actId="26606"/>
          <ac:graphicFrameMkLst>
            <pc:docMk/>
            <pc:sldMk cId="2149636646" sldId="529"/>
            <ac:graphicFrameMk id="8" creationId="{B67211F7-6CB1-A98B-6BB2-60AD53BDDE9C}"/>
          </ac:graphicFrameMkLst>
        </pc:graphicFrameChg>
        <pc:graphicFrameChg chg="add del">
          <ac:chgData name="PC PC" userId="4615e3992e2d080f" providerId="LiveId" clId="{2BB3A894-6B01-4BDE-8383-5B2F9079A27B}" dt="2023-02-07T02:00:25.688" v="3724" actId="26606"/>
          <ac:graphicFrameMkLst>
            <pc:docMk/>
            <pc:sldMk cId="2149636646" sldId="529"/>
            <ac:graphicFrameMk id="10" creationId="{675DD88E-7385-412F-D635-920B8D8C23EF}"/>
          </ac:graphicFrameMkLst>
        </pc:graphicFrameChg>
        <pc:graphicFrameChg chg="add mod">
          <ac:chgData name="PC PC" userId="4615e3992e2d080f" providerId="LiveId" clId="{2BB3A894-6B01-4BDE-8383-5B2F9079A27B}" dt="2023-02-07T02:07:20.229" v="3752" actId="12269"/>
          <ac:graphicFrameMkLst>
            <pc:docMk/>
            <pc:sldMk cId="2149636646" sldId="529"/>
            <ac:graphicFrameMk id="14" creationId="{B67211F7-6CB1-A98B-6BB2-60AD53BDDE9C}"/>
          </ac:graphicFrameMkLst>
        </pc:graphicFrameChg>
      </pc:sldChg>
      <pc:sldChg chg="addSp delSp modSp new mod">
        <pc:chgData name="PC PC" userId="4615e3992e2d080f" providerId="LiveId" clId="{2BB3A894-6B01-4BDE-8383-5B2F9079A27B}" dt="2023-02-07T02:40:24.477" v="5057" actId="255"/>
        <pc:sldMkLst>
          <pc:docMk/>
          <pc:sldMk cId="3849974656" sldId="530"/>
        </pc:sldMkLst>
        <pc:spChg chg="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2" creationId="{523C709C-9B48-345B-616A-8074BE6EE6B7}"/>
          </ac:spMkLst>
        </pc:spChg>
        <pc:spChg chg="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3" creationId="{72CFA284-C303-7557-A025-998987081535}"/>
          </ac:spMkLst>
        </pc:spChg>
        <pc:spChg chg="mod">
          <ac:chgData name="PC PC" userId="4615e3992e2d080f" providerId="LiveId" clId="{2BB3A894-6B01-4BDE-8383-5B2F9079A27B}" dt="2023-02-07T02:40:24.477" v="5057" actId="255"/>
          <ac:spMkLst>
            <pc:docMk/>
            <pc:sldMk cId="3849974656" sldId="530"/>
            <ac:spMk id="4" creationId="{764028E8-47AB-C59E-AC3A-1A5E7EAEF479}"/>
          </ac:spMkLst>
        </pc:spChg>
        <pc:spChg chg="del 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5" creationId="{F917C77E-008A-5E5A-CAE4-88AFAC887123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6" creationId="{652F8B4C-31CD-1CF2-7553-DCA5C6C17E1E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7" creationId="{A79D84EB-8272-67F4-2850-F867F6D01605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8" creationId="{235CF1BB-6F2A-092B-B546-8C9280CA0181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0" creationId="{92D65741-3670-276D-012C-1C3893B7035F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1" creationId="{C03162B5-04DE-1C7D-8AE2-685DBA9C6197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2" creationId="{855FE469-3A6E-F3B0-F315-A0C898A9AACB}"/>
          </ac:spMkLst>
        </pc:spChg>
        <pc:graphicFrameChg chg="add del mod">
          <ac:chgData name="PC PC" userId="4615e3992e2d080f" providerId="LiveId" clId="{2BB3A894-6B01-4BDE-8383-5B2F9079A27B}" dt="2023-02-07T02:17:38.603" v="3784"/>
          <ac:graphicFrameMkLst>
            <pc:docMk/>
            <pc:sldMk cId="3849974656" sldId="530"/>
            <ac:graphicFrameMk id="9" creationId="{79387816-86FF-E658-617B-06538B774960}"/>
          </ac:graphicFrameMkLst>
        </pc:graphicFrameChg>
        <pc:graphicFrameChg chg="add del mod">
          <ac:chgData name="PC PC" userId="4615e3992e2d080f" providerId="LiveId" clId="{2BB3A894-6B01-4BDE-8383-5B2F9079A27B}" dt="2023-02-07T02:17:44.050" v="3786"/>
          <ac:graphicFrameMkLst>
            <pc:docMk/>
            <pc:sldMk cId="3849974656" sldId="530"/>
            <ac:graphicFrameMk id="13" creationId="{17756188-091C-A8BA-D89C-34A0EDE51A7D}"/>
          </ac:graphicFrameMkLst>
        </pc:graphicFrameChg>
        <pc:graphicFrameChg chg="add">
          <ac:chgData name="PC PC" userId="4615e3992e2d080f" providerId="LiveId" clId="{2BB3A894-6B01-4BDE-8383-5B2F9079A27B}" dt="2023-02-07T02:39:47.459" v="5054" actId="26606"/>
          <ac:graphicFrameMkLst>
            <pc:docMk/>
            <pc:sldMk cId="3849974656" sldId="530"/>
            <ac:graphicFrameMk id="14" creationId="{D85BA1B7-D93A-0CB0-540C-D7E2F0B356A4}"/>
          </ac:graphicFrameMkLst>
        </pc:graphicFrameChg>
      </pc:sldChg>
      <pc:sldChg chg="addSp delSp modSp new mod">
        <pc:chgData name="PC PC" userId="4615e3992e2d080f" providerId="LiveId" clId="{2BB3A894-6B01-4BDE-8383-5B2F9079A27B}" dt="2023-02-07T05:02:27.616" v="7935" actId="20577"/>
        <pc:sldMkLst>
          <pc:docMk/>
          <pc:sldMk cId="617521304" sldId="531"/>
        </pc:sldMkLst>
        <pc:spChg chg="mod">
          <ac:chgData name="PC PC" userId="4615e3992e2d080f" providerId="LiveId" clId="{2BB3A894-6B01-4BDE-8383-5B2F9079A27B}" dt="2023-02-07T05:02:27.616" v="7935" actId="20577"/>
          <ac:spMkLst>
            <pc:docMk/>
            <pc:sldMk cId="617521304" sldId="531"/>
            <ac:spMk id="2" creationId="{591CEB4A-C2F7-509C-37AF-D5594C3327E1}"/>
          </ac:spMkLst>
        </pc:spChg>
        <pc:spChg chg="mod">
          <ac:chgData name="PC PC" userId="4615e3992e2d080f" providerId="LiveId" clId="{2BB3A894-6B01-4BDE-8383-5B2F9079A27B}" dt="2023-02-07T03:37:14.562" v="6309" actId="26606"/>
          <ac:spMkLst>
            <pc:docMk/>
            <pc:sldMk cId="617521304" sldId="531"/>
            <ac:spMk id="3" creationId="{32A7562C-4DFA-0568-3DCA-D1B68B52ABAF}"/>
          </ac:spMkLst>
        </pc:spChg>
        <pc:spChg chg="mod">
          <ac:chgData name="PC PC" userId="4615e3992e2d080f" providerId="LiveId" clId="{2BB3A894-6B01-4BDE-8383-5B2F9079A27B}" dt="2023-02-07T03:39:08.959" v="6346" actId="255"/>
          <ac:spMkLst>
            <pc:docMk/>
            <pc:sldMk cId="617521304" sldId="531"/>
            <ac:spMk id="4" creationId="{AC96FE8E-CADC-E9EA-9E8D-AF57CF5BD167}"/>
          </ac:spMkLst>
        </pc:spChg>
        <pc:spChg chg="del mod">
          <ac:chgData name="PC PC" userId="4615e3992e2d080f" providerId="LiveId" clId="{2BB3A894-6B01-4BDE-8383-5B2F9079A27B}" dt="2023-02-07T03:37:14.562" v="6309" actId="26606"/>
          <ac:spMkLst>
            <pc:docMk/>
            <pc:sldMk cId="617521304" sldId="531"/>
            <ac:spMk id="5" creationId="{670F0FAE-22EE-4B44-FD50-B9B147C7B528}"/>
          </ac:spMkLst>
        </pc:spChg>
        <pc:graphicFrameChg chg="add">
          <ac:chgData name="PC PC" userId="4615e3992e2d080f" providerId="LiveId" clId="{2BB3A894-6B01-4BDE-8383-5B2F9079A27B}" dt="2023-02-07T03:37:14.562" v="6309" actId="26606"/>
          <ac:graphicFrameMkLst>
            <pc:docMk/>
            <pc:sldMk cId="617521304" sldId="531"/>
            <ac:graphicFrameMk id="7" creationId="{1CDF85C6-0FB0-971D-7E65-8890758E9051}"/>
          </ac:graphicFrameMkLst>
        </pc:graphicFrameChg>
      </pc:sldChg>
      <pc:sldChg chg="addSp delSp modSp new mod modClrScheme chgLayout">
        <pc:chgData name="PC PC" userId="4615e3992e2d080f" providerId="LiveId" clId="{2BB3A894-6B01-4BDE-8383-5B2F9079A27B}" dt="2023-02-07T05:05:37.533" v="8090"/>
        <pc:sldMkLst>
          <pc:docMk/>
          <pc:sldMk cId="1924730267" sldId="532"/>
        </pc:sldMkLst>
        <pc:spChg chg="mod">
          <ac:chgData name="PC PC" userId="4615e3992e2d080f" providerId="LiveId" clId="{2BB3A894-6B01-4BDE-8383-5B2F9079A27B}" dt="2023-02-07T05:05:37.533" v="8090"/>
          <ac:spMkLst>
            <pc:docMk/>
            <pc:sldMk cId="1924730267" sldId="532"/>
            <ac:spMk id="2" creationId="{2D6B0CED-6012-8434-7B82-D55294AD62A2}"/>
          </ac:spMkLst>
        </pc:spChg>
        <pc:spChg chg="mod">
          <ac:chgData name="PC PC" userId="4615e3992e2d080f" providerId="LiveId" clId="{2BB3A894-6B01-4BDE-8383-5B2F9079A27B}" dt="2023-02-07T03:42:06.406" v="6351" actId="26606"/>
          <ac:spMkLst>
            <pc:docMk/>
            <pc:sldMk cId="1924730267" sldId="532"/>
            <ac:spMk id="3" creationId="{FDCEB1DE-FBEF-CDB9-FF9B-D589BEF251B7}"/>
          </ac:spMkLst>
        </pc:spChg>
        <pc:spChg chg="mod">
          <ac:chgData name="PC PC" userId="4615e3992e2d080f" providerId="LiveId" clId="{2BB3A894-6B01-4BDE-8383-5B2F9079A27B}" dt="2023-02-07T03:42:29.008" v="6353" actId="255"/>
          <ac:spMkLst>
            <pc:docMk/>
            <pc:sldMk cId="1924730267" sldId="532"/>
            <ac:spMk id="4" creationId="{CD40B0F2-443B-D333-E3ED-70A61BA4E6D7}"/>
          </ac:spMkLst>
        </pc:spChg>
        <pc:spChg chg="del mod">
          <ac:chgData name="PC PC" userId="4615e3992e2d080f" providerId="LiveId" clId="{2BB3A894-6B01-4BDE-8383-5B2F9079A27B}" dt="2023-02-07T03:42:06.406" v="6351" actId="26606"/>
          <ac:spMkLst>
            <pc:docMk/>
            <pc:sldMk cId="1924730267" sldId="532"/>
            <ac:spMk id="5" creationId="{C2A2F09C-0E02-1BB1-98C2-C909F3DE4983}"/>
          </ac:spMkLst>
        </pc:spChg>
        <pc:spChg chg="add del mod">
          <ac:chgData name="PC PC" userId="4615e3992e2d080f" providerId="LiveId" clId="{2BB3A894-6B01-4BDE-8383-5B2F9079A27B}" dt="2023-02-07T03:42:19.698" v="6352" actId="478"/>
          <ac:spMkLst>
            <pc:docMk/>
            <pc:sldMk cId="1924730267" sldId="532"/>
            <ac:spMk id="11" creationId="{01F9D0AF-B5E2-FDC1-D8E9-69A9889D518A}"/>
          </ac:spMkLst>
        </pc:spChg>
        <pc:graphicFrameChg chg="add mod">
          <ac:chgData name="PC PC" userId="4615e3992e2d080f" providerId="LiveId" clId="{2BB3A894-6B01-4BDE-8383-5B2F9079A27B}" dt="2023-02-07T03:42:06.406" v="6351" actId="26606"/>
          <ac:graphicFrameMkLst>
            <pc:docMk/>
            <pc:sldMk cId="1924730267" sldId="532"/>
            <ac:graphicFrameMk id="7" creationId="{BD93BF6D-8AD5-2957-3604-EBAD687EC4E3}"/>
          </ac:graphicFrameMkLst>
        </pc:graphicFrameChg>
      </pc:sldChg>
      <pc:sldChg chg="addSp delSp modSp new del mod">
        <pc:chgData name="PC PC" userId="4615e3992e2d080f" providerId="LiveId" clId="{2BB3A894-6B01-4BDE-8383-5B2F9079A27B}" dt="2023-02-07T03:57:00.938" v="6572" actId="47"/>
        <pc:sldMkLst>
          <pc:docMk/>
          <pc:sldMk cId="1688127943" sldId="533"/>
        </pc:sldMkLst>
        <pc:spChg chg="del mod">
          <ac:chgData name="PC PC" userId="4615e3992e2d080f" providerId="LiveId" clId="{2BB3A894-6B01-4BDE-8383-5B2F9079A27B}" dt="2023-02-07T03:43:24.195" v="6386" actId="478"/>
          <ac:spMkLst>
            <pc:docMk/>
            <pc:sldMk cId="1688127943" sldId="533"/>
            <ac:spMk id="4" creationId="{2CBE6C68-25B6-FA50-F1C6-B2D78C80F003}"/>
          </ac:spMkLst>
        </pc:spChg>
        <pc:spChg chg="mod">
          <ac:chgData name="PC PC" userId="4615e3992e2d080f" providerId="LiveId" clId="{2BB3A894-6B01-4BDE-8383-5B2F9079A27B}" dt="2023-02-07T03:43:10.489" v="6384" actId="20577"/>
          <ac:spMkLst>
            <pc:docMk/>
            <pc:sldMk cId="1688127943" sldId="533"/>
            <ac:spMk id="5" creationId="{D564D389-6E0C-2F45-B165-8CDDB37B0A67}"/>
          </ac:spMkLst>
        </pc:spChg>
        <pc:spChg chg="mod">
          <ac:chgData name="PC PC" userId="4615e3992e2d080f" providerId="LiveId" clId="{2BB3A894-6B01-4BDE-8383-5B2F9079A27B}" dt="2023-02-07T03:50:32.815" v="6468" actId="15"/>
          <ac:spMkLst>
            <pc:docMk/>
            <pc:sldMk cId="1688127943" sldId="533"/>
            <ac:spMk id="6" creationId="{4C0AD795-31B8-A58A-B5E7-3221977FE827}"/>
          </ac:spMkLst>
        </pc:spChg>
        <pc:spChg chg="add del mod">
          <ac:chgData name="PC PC" userId="4615e3992e2d080f" providerId="LiveId" clId="{2BB3A894-6B01-4BDE-8383-5B2F9079A27B}" dt="2023-02-07T03:43:28.860" v="6387" actId="478"/>
          <ac:spMkLst>
            <pc:docMk/>
            <pc:sldMk cId="1688127943" sldId="533"/>
            <ac:spMk id="8" creationId="{D9B20DEC-86C6-B8CB-A60A-A5AE749CDBEC}"/>
          </ac:spMkLst>
        </pc:spChg>
      </pc:sldChg>
      <pc:sldChg chg="addSp delSp modSp new mod modClrScheme chgLayout">
        <pc:chgData name="PC PC" userId="4615e3992e2d080f" providerId="LiveId" clId="{2BB3A894-6B01-4BDE-8383-5B2F9079A27B}" dt="2023-02-07T05:04:13.058" v="8010" actId="20577"/>
        <pc:sldMkLst>
          <pc:docMk/>
          <pc:sldMk cId="1240574612" sldId="534"/>
        </pc:sldMkLst>
        <pc:spChg chg="mod">
          <ac:chgData name="PC PC" userId="4615e3992e2d080f" providerId="LiveId" clId="{2BB3A894-6B01-4BDE-8383-5B2F9079A27B}" dt="2023-02-07T05:04:13.058" v="8010" actId="20577"/>
          <ac:spMkLst>
            <pc:docMk/>
            <pc:sldMk cId="1240574612" sldId="534"/>
            <ac:spMk id="2" creationId="{5FAC397A-646B-9C52-65C5-7C0EE30F2A4C}"/>
          </ac:spMkLst>
        </pc:spChg>
        <pc:spChg chg="mod">
          <ac:chgData name="PC PC" userId="4615e3992e2d080f" providerId="LiveId" clId="{2BB3A894-6B01-4BDE-8383-5B2F9079A27B}" dt="2023-02-07T03:55:43.961" v="6567" actId="26606"/>
          <ac:spMkLst>
            <pc:docMk/>
            <pc:sldMk cId="1240574612" sldId="534"/>
            <ac:spMk id="3" creationId="{DB63F97F-3254-4313-7F65-7DFC13E29911}"/>
          </ac:spMkLst>
        </pc:spChg>
        <pc:spChg chg="del">
          <ac:chgData name="PC PC" userId="4615e3992e2d080f" providerId="LiveId" clId="{2BB3A894-6B01-4BDE-8383-5B2F9079A27B}" dt="2023-02-07T03:55:19.152" v="6566" actId="478"/>
          <ac:spMkLst>
            <pc:docMk/>
            <pc:sldMk cId="1240574612" sldId="534"/>
            <ac:spMk id="4" creationId="{FC5216BC-4962-1C6C-A801-367ADA2A8C94}"/>
          </ac:spMkLst>
        </pc:spChg>
        <pc:spChg chg="mod ord">
          <ac:chgData name="PC PC" userId="4615e3992e2d080f" providerId="LiveId" clId="{2BB3A894-6B01-4BDE-8383-5B2F9079A27B}" dt="2023-02-07T03:57:18.362" v="6574" actId="255"/>
          <ac:spMkLst>
            <pc:docMk/>
            <pc:sldMk cId="1240574612" sldId="534"/>
            <ac:spMk id="5" creationId="{6AC07CE3-135E-2EB7-952A-E6BA5B771690}"/>
          </ac:spMkLst>
        </pc:spChg>
        <pc:spChg chg="del mod">
          <ac:chgData name="PC PC" userId="4615e3992e2d080f" providerId="LiveId" clId="{2BB3A894-6B01-4BDE-8383-5B2F9079A27B}" dt="2023-02-07T03:55:43.961" v="6567" actId="26606"/>
          <ac:spMkLst>
            <pc:docMk/>
            <pc:sldMk cId="1240574612" sldId="534"/>
            <ac:spMk id="6" creationId="{3618FA1B-CFC9-BA2F-1D99-8BFDE31627CF}"/>
          </ac:spMkLst>
        </pc:spChg>
        <pc:graphicFrameChg chg="add mod">
          <ac:chgData name="PC PC" userId="4615e3992e2d080f" providerId="LiveId" clId="{2BB3A894-6B01-4BDE-8383-5B2F9079A27B}" dt="2023-02-07T03:57:33.028" v="6575" actId="20577"/>
          <ac:graphicFrameMkLst>
            <pc:docMk/>
            <pc:sldMk cId="1240574612" sldId="534"/>
            <ac:graphicFrameMk id="8" creationId="{F4A4FABD-F9E2-12BE-AA25-044CDE8C7957}"/>
          </ac:graphicFrameMkLst>
        </pc:graphicFrameChg>
      </pc:sldChg>
      <pc:sldChg chg="modSp new del mod">
        <pc:chgData name="PC PC" userId="4615e3992e2d080f" providerId="LiveId" clId="{2BB3A894-6B01-4BDE-8383-5B2F9079A27B}" dt="2023-02-07T04:03:34.512" v="6657" actId="47"/>
        <pc:sldMkLst>
          <pc:docMk/>
          <pc:sldMk cId="2710889213" sldId="535"/>
        </pc:sldMkLst>
        <pc:spChg chg="mod">
          <ac:chgData name="PC PC" userId="4615e3992e2d080f" providerId="LiveId" clId="{2BB3A894-6B01-4BDE-8383-5B2F9079A27B}" dt="2023-02-07T03:58:41.560" v="6610" actId="20577"/>
          <ac:spMkLst>
            <pc:docMk/>
            <pc:sldMk cId="2710889213" sldId="535"/>
            <ac:spMk id="2" creationId="{3F194D29-2C88-B9AB-2E8F-AEE128476898}"/>
          </ac:spMkLst>
        </pc:spChg>
        <pc:spChg chg="mod">
          <ac:chgData name="PC PC" userId="4615e3992e2d080f" providerId="LiveId" clId="{2BB3A894-6B01-4BDE-8383-5B2F9079A27B}" dt="2023-02-07T03:59:25.373" v="6614" actId="20577"/>
          <ac:spMkLst>
            <pc:docMk/>
            <pc:sldMk cId="2710889213" sldId="535"/>
            <ac:spMk id="3" creationId="{48091E83-D16C-743C-108A-666690D10CD5}"/>
          </ac:spMkLst>
        </pc:spChg>
      </pc:sldChg>
      <pc:sldChg chg="addSp delSp modSp add mod modClrScheme chgLayout">
        <pc:chgData name="PC PC" userId="4615e3992e2d080f" providerId="LiveId" clId="{2BB3A894-6B01-4BDE-8383-5B2F9079A27B}" dt="2023-02-07T05:04:37.199" v="8048" actId="20577"/>
        <pc:sldMkLst>
          <pc:docMk/>
          <pc:sldMk cId="1544054334" sldId="536"/>
        </pc:sldMkLst>
        <pc:spChg chg="mod">
          <ac:chgData name="PC PC" userId="4615e3992e2d080f" providerId="LiveId" clId="{2BB3A894-6B01-4BDE-8383-5B2F9079A27B}" dt="2023-02-07T05:04:37.199" v="8048" actId="20577"/>
          <ac:spMkLst>
            <pc:docMk/>
            <pc:sldMk cId="1544054334" sldId="536"/>
            <ac:spMk id="2" creationId="{60888C6E-6E69-D30C-C445-5B5DD7793057}"/>
          </ac:spMkLst>
        </pc:spChg>
        <pc:spChg chg="mod">
          <ac:chgData name="PC PC" userId="4615e3992e2d080f" providerId="LiveId" clId="{2BB3A894-6B01-4BDE-8383-5B2F9079A27B}" dt="2023-02-07T04:01:34.509" v="6650" actId="26606"/>
          <ac:spMkLst>
            <pc:docMk/>
            <pc:sldMk cId="1544054334" sldId="536"/>
            <ac:spMk id="3" creationId="{11E706E1-1CC3-9EC9-C072-93C50E36DC5C}"/>
          </ac:spMkLst>
        </pc:spChg>
        <pc:spChg chg="mod ord">
          <ac:chgData name="PC PC" userId="4615e3992e2d080f" providerId="LiveId" clId="{2BB3A894-6B01-4BDE-8383-5B2F9079A27B}" dt="2023-02-07T04:01:50.243" v="6653" actId="255"/>
          <ac:spMkLst>
            <pc:docMk/>
            <pc:sldMk cId="1544054334" sldId="536"/>
            <ac:spMk id="4" creationId="{97D337D5-F47E-2713-8D96-54FA4A35A041}"/>
          </ac:spMkLst>
        </pc:spChg>
        <pc:spChg chg="del mod">
          <ac:chgData name="PC PC" userId="4615e3992e2d080f" providerId="LiveId" clId="{2BB3A894-6B01-4BDE-8383-5B2F9079A27B}" dt="2023-02-07T04:01:34.509" v="6650" actId="26606"/>
          <ac:spMkLst>
            <pc:docMk/>
            <pc:sldMk cId="1544054334" sldId="536"/>
            <ac:spMk id="5" creationId="{7AB4696A-473A-442F-5638-B0197E7E0848}"/>
          </ac:spMkLst>
        </pc:spChg>
        <pc:graphicFrameChg chg="add mod">
          <ac:chgData name="PC PC" userId="4615e3992e2d080f" providerId="LiveId" clId="{2BB3A894-6B01-4BDE-8383-5B2F9079A27B}" dt="2023-02-07T04:01:34.509" v="6650" actId="26606"/>
          <ac:graphicFrameMkLst>
            <pc:docMk/>
            <pc:sldMk cId="1544054334" sldId="536"/>
            <ac:graphicFrameMk id="7" creationId="{399C1470-A007-FAFE-8D0C-3893D3D4488D}"/>
          </ac:graphicFrameMkLst>
        </pc:graphicFrameChg>
      </pc:sldChg>
      <pc:sldChg chg="addSp delSp modSp new mod">
        <pc:chgData name="PC PC" userId="4615e3992e2d080f" providerId="LiveId" clId="{2BB3A894-6B01-4BDE-8383-5B2F9079A27B}" dt="2023-02-07T05:05:16.768" v="8086" actId="20577"/>
        <pc:sldMkLst>
          <pc:docMk/>
          <pc:sldMk cId="2545572612" sldId="537"/>
        </pc:sldMkLst>
        <pc:spChg chg="mod">
          <ac:chgData name="PC PC" userId="4615e3992e2d080f" providerId="LiveId" clId="{2BB3A894-6B01-4BDE-8383-5B2F9079A27B}" dt="2023-02-07T05:05:16.768" v="8086" actId="20577"/>
          <ac:spMkLst>
            <pc:docMk/>
            <pc:sldMk cId="2545572612" sldId="537"/>
            <ac:spMk id="2" creationId="{781D93FE-4705-05EE-B328-573D44600839}"/>
          </ac:spMkLst>
        </pc:spChg>
        <pc:spChg chg="mod">
          <ac:chgData name="PC PC" userId="4615e3992e2d080f" providerId="LiveId" clId="{2BB3A894-6B01-4BDE-8383-5B2F9079A27B}" dt="2023-02-07T04:07:03.041" v="6704" actId="26606"/>
          <ac:spMkLst>
            <pc:docMk/>
            <pc:sldMk cId="2545572612" sldId="537"/>
            <ac:spMk id="3" creationId="{3F74D30D-1B8B-91EE-7EA2-736C53B870E1}"/>
          </ac:spMkLst>
        </pc:spChg>
        <pc:spChg chg="del">
          <ac:chgData name="PC PC" userId="4615e3992e2d080f" providerId="LiveId" clId="{2BB3A894-6B01-4BDE-8383-5B2F9079A27B}" dt="2023-02-07T04:04:15.377" v="6698" actId="478"/>
          <ac:spMkLst>
            <pc:docMk/>
            <pc:sldMk cId="2545572612" sldId="537"/>
            <ac:spMk id="4" creationId="{5E1CC94C-7C3B-ED7B-7B13-A055E33C2E37}"/>
          </ac:spMkLst>
        </pc:spChg>
        <pc:spChg chg="mod">
          <ac:chgData name="PC PC" userId="4615e3992e2d080f" providerId="LiveId" clId="{2BB3A894-6B01-4BDE-8383-5B2F9079A27B}" dt="2023-02-07T04:07:51.053" v="6718" actId="255"/>
          <ac:spMkLst>
            <pc:docMk/>
            <pc:sldMk cId="2545572612" sldId="537"/>
            <ac:spMk id="5" creationId="{1477F08C-A898-BF7C-1F10-3C2472D1E839}"/>
          </ac:spMkLst>
        </pc:spChg>
        <pc:spChg chg="del mod">
          <ac:chgData name="PC PC" userId="4615e3992e2d080f" providerId="LiveId" clId="{2BB3A894-6B01-4BDE-8383-5B2F9079A27B}" dt="2023-02-07T04:07:03.041" v="6704" actId="26606"/>
          <ac:spMkLst>
            <pc:docMk/>
            <pc:sldMk cId="2545572612" sldId="537"/>
            <ac:spMk id="6" creationId="{08023670-0416-5489-20DD-A6664F54884F}"/>
          </ac:spMkLst>
        </pc:spChg>
        <pc:spChg chg="add del">
          <ac:chgData name="PC PC" userId="4615e3992e2d080f" providerId="LiveId" clId="{2BB3A894-6B01-4BDE-8383-5B2F9079A27B}" dt="2023-02-07T04:07:43.520" v="6717" actId="478"/>
          <ac:spMkLst>
            <pc:docMk/>
            <pc:sldMk cId="2545572612" sldId="537"/>
            <ac:spMk id="12" creationId="{E13E5001-D5CE-941C-8A2B-DC2A434B2062}"/>
          </ac:spMkLst>
        </pc:spChg>
        <pc:graphicFrameChg chg="add mod">
          <ac:chgData name="PC PC" userId="4615e3992e2d080f" providerId="LiveId" clId="{2BB3A894-6B01-4BDE-8383-5B2F9079A27B}" dt="2023-02-07T04:07:32.160" v="6716" actId="20577"/>
          <ac:graphicFrameMkLst>
            <pc:docMk/>
            <pc:sldMk cId="2545572612" sldId="537"/>
            <ac:graphicFrameMk id="8" creationId="{74AE90C3-D7E6-8F17-F142-524406DDAEE5}"/>
          </ac:graphicFrameMkLst>
        </pc:graphicFrameChg>
      </pc:sldChg>
      <pc:sldChg chg="new del">
        <pc:chgData name="PC PC" userId="4615e3992e2d080f" providerId="LiveId" clId="{2BB3A894-6B01-4BDE-8383-5B2F9079A27B}" dt="2023-02-07T04:09:32.233" v="6722" actId="2696"/>
        <pc:sldMkLst>
          <pc:docMk/>
          <pc:sldMk cId="1832857920" sldId="538"/>
        </pc:sldMkLst>
      </pc:sldChg>
      <pc:sldChg chg="addSp delSp modSp new mod modClrScheme chgLayout">
        <pc:chgData name="PC PC" userId="4615e3992e2d080f" providerId="LiveId" clId="{2BB3A894-6B01-4BDE-8383-5B2F9079A27B}" dt="2023-02-07T05:03:33.666" v="7970" actId="20577"/>
        <pc:sldMkLst>
          <pc:docMk/>
          <pc:sldMk cId="3342103545" sldId="538"/>
        </pc:sldMkLst>
        <pc:spChg chg="mod">
          <ac:chgData name="PC PC" userId="4615e3992e2d080f" providerId="LiveId" clId="{2BB3A894-6B01-4BDE-8383-5B2F9079A27B}" dt="2023-02-07T05:03:33.666" v="7970" actId="20577"/>
          <ac:spMkLst>
            <pc:docMk/>
            <pc:sldMk cId="3342103545" sldId="538"/>
            <ac:spMk id="2" creationId="{0F48B722-ADA1-B867-C880-ADB69D29C06B}"/>
          </ac:spMkLst>
        </pc:spChg>
        <pc:spChg chg="mod">
          <ac:chgData name="PC PC" userId="4615e3992e2d080f" providerId="LiveId" clId="{2BB3A894-6B01-4BDE-8383-5B2F9079A27B}" dt="2023-02-07T04:51:29.114" v="7884" actId="26606"/>
          <ac:spMkLst>
            <pc:docMk/>
            <pc:sldMk cId="3342103545" sldId="538"/>
            <ac:spMk id="3" creationId="{6BE9A48B-DCBA-52CB-E201-EC22CB7134A6}"/>
          </ac:spMkLst>
        </pc:spChg>
        <pc:spChg chg="del">
          <ac:chgData name="PC PC" userId="4615e3992e2d080f" providerId="LiveId" clId="{2BB3A894-6B01-4BDE-8383-5B2F9079A27B}" dt="2023-02-07T04:41:51.197" v="6948" actId="478"/>
          <ac:spMkLst>
            <pc:docMk/>
            <pc:sldMk cId="3342103545" sldId="538"/>
            <ac:spMk id="4" creationId="{A464E668-3683-C9B6-A6B1-AD820EC22186}"/>
          </ac:spMkLst>
        </pc:spChg>
        <pc:spChg chg="mod">
          <ac:chgData name="PC PC" userId="4615e3992e2d080f" providerId="LiveId" clId="{2BB3A894-6B01-4BDE-8383-5B2F9079A27B}" dt="2023-02-07T04:52:23.232" v="7887" actId="255"/>
          <ac:spMkLst>
            <pc:docMk/>
            <pc:sldMk cId="3342103545" sldId="538"/>
            <ac:spMk id="5" creationId="{87B6ABB3-697E-21AD-E08B-1441F2251336}"/>
          </ac:spMkLst>
        </pc:spChg>
        <pc:spChg chg="del mod">
          <ac:chgData name="PC PC" userId="4615e3992e2d080f" providerId="LiveId" clId="{2BB3A894-6B01-4BDE-8383-5B2F9079A27B}" dt="2023-02-07T04:51:29.114" v="7884" actId="26606"/>
          <ac:spMkLst>
            <pc:docMk/>
            <pc:sldMk cId="3342103545" sldId="538"/>
            <ac:spMk id="6" creationId="{0AC69F0D-868D-1D92-1B49-4EA723426E28}"/>
          </ac:spMkLst>
        </pc:spChg>
        <pc:graphicFrameChg chg="add mod">
          <ac:chgData name="PC PC" userId="4615e3992e2d080f" providerId="LiveId" clId="{2BB3A894-6B01-4BDE-8383-5B2F9079A27B}" dt="2023-02-07T04:52:58.074" v="7891" actId="113"/>
          <ac:graphicFrameMkLst>
            <pc:docMk/>
            <pc:sldMk cId="3342103545" sldId="538"/>
            <ac:graphicFrameMk id="8" creationId="{2435B212-1532-7AF5-A795-CED86A1C7725}"/>
          </ac:graphicFrameMkLst>
        </pc:graphicFrameChg>
      </pc:sldChg>
      <pc:sldChg chg="modSp add del mod">
        <pc:chgData name="PC PC" userId="4615e3992e2d080f" providerId="LiveId" clId="{2BB3A894-6B01-4BDE-8383-5B2F9079A27B}" dt="2023-02-07T04:14:16.191" v="6818" actId="47"/>
        <pc:sldMkLst>
          <pc:docMk/>
          <pc:sldMk cId="4064643247" sldId="538"/>
        </pc:sldMkLst>
        <pc:spChg chg="mod">
          <ac:chgData name="PC PC" userId="4615e3992e2d080f" providerId="LiveId" clId="{2BB3A894-6B01-4BDE-8383-5B2F9079A27B}" dt="2023-02-07T04:10:29.751" v="6785"/>
          <ac:spMkLst>
            <pc:docMk/>
            <pc:sldMk cId="4064643247" sldId="538"/>
            <ac:spMk id="2" creationId="{2910C1AF-0C72-6BBF-736F-0026BD865F48}"/>
          </ac:spMkLst>
        </pc:spChg>
        <pc:spChg chg="mod">
          <ac:chgData name="PC PC" userId="4615e3992e2d080f" providerId="LiveId" clId="{2BB3A894-6B01-4BDE-8383-5B2F9079A27B}" dt="2023-02-07T04:09:55.742" v="6783" actId="20577"/>
          <ac:spMkLst>
            <pc:docMk/>
            <pc:sldMk cId="4064643247" sldId="538"/>
            <ac:spMk id="4" creationId="{4E1E7FD7-0983-741A-354B-A231B92DF8CB}"/>
          </ac:spMkLst>
        </pc:spChg>
        <pc:spChg chg="mod">
          <ac:chgData name="PC PC" userId="4615e3992e2d080f" providerId="LiveId" clId="{2BB3A894-6B01-4BDE-8383-5B2F9079A27B}" dt="2023-02-07T04:12:46.452" v="6817" actId="15"/>
          <ac:spMkLst>
            <pc:docMk/>
            <pc:sldMk cId="4064643247" sldId="538"/>
            <ac:spMk id="5" creationId="{9A80C6D9-C709-430D-FA84-8A6DAFE583A9}"/>
          </ac:spMkLst>
        </pc:spChg>
      </pc:sldChg>
      <pc:sldChg chg="delSp add del setBg delDesignElem">
        <pc:chgData name="PC PC" userId="4615e3992e2d080f" providerId="LiveId" clId="{2BB3A894-6B01-4BDE-8383-5B2F9079A27B}" dt="2023-02-07T05:43:45.081" v="8484" actId="47"/>
        <pc:sldMkLst>
          <pc:docMk/>
          <pc:sldMk cId="912687451" sldId="539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912687451" sldId="539"/>
            <ac:spMk id="9" creationId="{C6270675-9512-4978-8583-36659256EE23}"/>
          </ac:spMkLst>
        </pc:spChg>
      </pc:sldChg>
      <pc:sldChg chg="delSp add del setBg delDesignElem">
        <pc:chgData name="PC PC" userId="4615e3992e2d080f" providerId="LiveId" clId="{2BB3A894-6B01-4BDE-8383-5B2F9079A27B}" dt="2023-02-07T05:44:59.470" v="8493" actId="47"/>
        <pc:sldMkLst>
          <pc:docMk/>
          <pc:sldMk cId="3745839363" sldId="540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3745839363" sldId="540"/>
            <ac:spMk id="9" creationId="{C6270675-9512-4978-8583-36659256EE23}"/>
          </ac:spMkLst>
        </pc:spChg>
      </pc:sldChg>
      <pc:sldChg chg="delSp add del setBg delDesignElem">
        <pc:chgData name="PC PC" userId="4615e3992e2d080f" providerId="LiveId" clId="{2BB3A894-6B01-4BDE-8383-5B2F9079A27B}" dt="2023-02-07T05:47:16.098" v="8543" actId="47"/>
        <pc:sldMkLst>
          <pc:docMk/>
          <pc:sldMk cId="4208338487" sldId="541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4208338487" sldId="541"/>
            <ac:spMk id="8" creationId="{E978A47D-4F17-40FE-AB70-7AF78A9575EB}"/>
          </ac:spMkLst>
        </pc:s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4208338487" sldId="541"/>
            <ac:grpSpMk id="10" creationId="{85BE3A7E-6A3F-401E-A025-BBB8FDB8DD30}"/>
          </ac:grpSpMkLst>
        </pc:gr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4208338487" sldId="541"/>
            <ac:grpSpMk id="41" creationId="{F4E035BE-9FF4-43D3-BC25-CF582D7FF85E}"/>
          </ac:grpSpMkLst>
        </pc:grpChg>
        <pc:cxnChg chg="del">
          <ac:chgData name="PC PC" userId="4615e3992e2d080f" providerId="LiveId" clId="{2BB3A894-6B01-4BDE-8383-5B2F9079A27B}" dt="2023-02-07T05:27:04.543" v="8321"/>
          <ac:cxnSpMkLst>
            <pc:docMk/>
            <pc:sldMk cId="4208338487" sldId="541"/>
            <ac:cxnSpMk id="39" creationId="{085ECEC0-FF5D-4348-92C7-1EA7C61E770C}"/>
          </ac:cxnSpMkLst>
        </pc:cxnChg>
      </pc:sldChg>
      <pc:sldChg chg="delSp add del setBg delDesignElem">
        <pc:chgData name="PC PC" userId="4615e3992e2d080f" providerId="LiveId" clId="{2BB3A894-6B01-4BDE-8383-5B2F9079A27B}" dt="2023-02-07T05:48:28.373" v="8573" actId="47"/>
        <pc:sldMkLst>
          <pc:docMk/>
          <pc:sldMk cId="3750367805" sldId="542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3750367805" sldId="542"/>
            <ac:spMk id="8" creationId="{E978A47D-4F17-40FE-AB70-7AF78A9575EB}"/>
          </ac:spMkLst>
        </pc:s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3750367805" sldId="542"/>
            <ac:grpSpMk id="10" creationId="{85BE3A7E-6A3F-401E-A025-BBB8FDB8DD30}"/>
          </ac:grpSpMkLst>
        </pc:gr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3750367805" sldId="542"/>
            <ac:grpSpMk id="41" creationId="{F4E035BE-9FF4-43D3-BC25-CF582D7FF85E}"/>
          </ac:grpSpMkLst>
        </pc:grpChg>
        <pc:cxnChg chg="del">
          <ac:chgData name="PC PC" userId="4615e3992e2d080f" providerId="LiveId" clId="{2BB3A894-6B01-4BDE-8383-5B2F9079A27B}" dt="2023-02-07T05:27:04.543" v="8321"/>
          <ac:cxnSpMkLst>
            <pc:docMk/>
            <pc:sldMk cId="3750367805" sldId="542"/>
            <ac:cxnSpMk id="39" creationId="{085ECEC0-FF5D-4348-92C7-1EA7C61E770C}"/>
          </ac:cxnSpMkLst>
        </pc:cxnChg>
      </pc:sldChg>
      <pc:sldChg chg="modSp new del mod">
        <pc:chgData name="PC PC" userId="4615e3992e2d080f" providerId="LiveId" clId="{2BB3A894-6B01-4BDE-8383-5B2F9079A27B}" dt="2023-02-07T05:47:17.478" v="8544" actId="47"/>
        <pc:sldMkLst>
          <pc:docMk/>
          <pc:sldMk cId="3366192696" sldId="543"/>
        </pc:sldMkLst>
        <pc:spChg chg="mod">
          <ac:chgData name="PC PC" userId="4615e3992e2d080f" providerId="LiveId" clId="{2BB3A894-6B01-4BDE-8383-5B2F9079A27B}" dt="2023-02-07T05:45:15.985" v="8516" actId="20577"/>
          <ac:spMkLst>
            <pc:docMk/>
            <pc:sldMk cId="3366192696" sldId="543"/>
            <ac:spMk id="2" creationId="{F012C885-DD39-00BF-F91E-3AE33CA9AA43}"/>
          </ac:spMkLst>
        </pc:spChg>
      </pc:sldChg>
      <pc:sldChg chg="modSp new mod">
        <pc:chgData name="PC PC" userId="4615e3992e2d080f" providerId="LiveId" clId="{2BB3A894-6B01-4BDE-8383-5B2F9079A27B}" dt="2023-02-07T05:48:46.777" v="8574"/>
        <pc:sldMkLst>
          <pc:docMk/>
          <pc:sldMk cId="1867608562" sldId="544"/>
        </pc:sldMkLst>
        <pc:spChg chg="mod">
          <ac:chgData name="PC PC" userId="4615e3992e2d080f" providerId="LiveId" clId="{2BB3A894-6B01-4BDE-8383-5B2F9079A27B}" dt="2023-02-07T05:48:46.777" v="8574"/>
          <ac:spMkLst>
            <pc:docMk/>
            <pc:sldMk cId="1867608562" sldId="544"/>
            <ac:spMk id="2" creationId="{6DDA9F79-FAEB-EEE8-4242-0C78287384B5}"/>
          </ac:spMkLst>
        </pc:spChg>
        <pc:spChg chg="mod">
          <ac:chgData name="PC PC" userId="4615e3992e2d080f" providerId="LiveId" clId="{2BB3A894-6B01-4BDE-8383-5B2F9079A27B}" dt="2023-02-07T05:45:45.692" v="8541" actId="20577"/>
          <ac:spMkLst>
            <pc:docMk/>
            <pc:sldMk cId="1867608562" sldId="544"/>
            <ac:spMk id="4" creationId="{46E7D6C0-1165-2221-D548-20B327C5DE20}"/>
          </ac:spMkLst>
        </pc:spChg>
        <pc:spChg chg="mod">
          <ac:chgData name="PC PC" userId="4615e3992e2d080f" providerId="LiveId" clId="{2BB3A894-6B01-4BDE-8383-5B2F9079A27B}" dt="2023-02-07T05:46:43.783" v="8542"/>
          <ac:spMkLst>
            <pc:docMk/>
            <pc:sldMk cId="1867608562" sldId="544"/>
            <ac:spMk id="5" creationId="{3D4F4DA8-D307-07FF-E8A3-21745BA0D307}"/>
          </ac:spMkLst>
        </pc:spChg>
      </pc:sldChg>
      <pc:sldChg chg="modSp new mod">
        <pc:chgData name="PC PC" userId="4615e3992e2d080f" providerId="LiveId" clId="{2BB3A894-6B01-4BDE-8383-5B2F9079A27B}" dt="2023-02-07T05:48:54.692" v="8575"/>
        <pc:sldMkLst>
          <pc:docMk/>
          <pc:sldMk cId="2844783415" sldId="545"/>
        </pc:sldMkLst>
        <pc:spChg chg="mod">
          <ac:chgData name="PC PC" userId="4615e3992e2d080f" providerId="LiveId" clId="{2BB3A894-6B01-4BDE-8383-5B2F9079A27B}" dt="2023-02-07T05:48:54.692" v="8575"/>
          <ac:spMkLst>
            <pc:docMk/>
            <pc:sldMk cId="2844783415" sldId="545"/>
            <ac:spMk id="2" creationId="{0CF0DE3C-7D55-4FAE-CCCB-F25475E29067}"/>
          </ac:spMkLst>
        </pc:spChg>
        <pc:spChg chg="mod">
          <ac:chgData name="PC PC" userId="4615e3992e2d080f" providerId="LiveId" clId="{2BB3A894-6B01-4BDE-8383-5B2F9079A27B}" dt="2023-02-07T05:47:32.998" v="8569" actId="20577"/>
          <ac:spMkLst>
            <pc:docMk/>
            <pc:sldMk cId="2844783415" sldId="545"/>
            <ac:spMk id="4" creationId="{B2AEB25D-D484-A7CE-7E24-8DE548CBDEDB}"/>
          </ac:spMkLst>
        </pc:spChg>
        <pc:spChg chg="mod">
          <ac:chgData name="PC PC" userId="4615e3992e2d080f" providerId="LiveId" clId="{2BB3A894-6B01-4BDE-8383-5B2F9079A27B}" dt="2023-02-07T05:48:07.986" v="8572" actId="948"/>
          <ac:spMkLst>
            <pc:docMk/>
            <pc:sldMk cId="2844783415" sldId="545"/>
            <ac:spMk id="5" creationId="{C84B8987-723C-9C6B-4A82-6F9145453AB2}"/>
          </ac:spMkLst>
        </pc:spChg>
      </pc:sldChg>
    </pc:docChg>
  </pc:docChgLst>
  <pc:docChgLst>
    <pc:chgData name="PC PC" userId="4615e3992e2d080f" providerId="LiveId" clId="{858FE366-DF29-439C-BB52-4629765ECBDE}"/>
    <pc:docChg chg="custSel modSld">
      <pc:chgData name="PC PC" userId="4615e3992e2d080f" providerId="LiveId" clId="{858FE366-DF29-439C-BB52-4629765ECBDE}" dt="2023-02-07T10:10:35.329" v="136" actId="20577"/>
      <pc:docMkLst>
        <pc:docMk/>
      </pc:docMkLst>
      <pc:sldChg chg="modSp mod">
        <pc:chgData name="PC PC" userId="4615e3992e2d080f" providerId="LiveId" clId="{858FE366-DF29-439C-BB52-4629765ECBDE}" dt="2023-02-07T10:01:32.415" v="59" actId="20577"/>
        <pc:sldMkLst>
          <pc:docMk/>
          <pc:sldMk cId="3263342447" sldId="256"/>
        </pc:sldMkLst>
        <pc:spChg chg="mod">
          <ac:chgData name="PC PC" userId="4615e3992e2d080f" providerId="LiveId" clId="{858FE366-DF29-439C-BB52-4629765ECBDE}" dt="2023-02-07T10:00:21.885" v="16" actId="1076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PC PC" userId="4615e3992e2d080f" providerId="LiveId" clId="{858FE366-DF29-439C-BB52-4629765ECBDE}" dt="2023-02-07T10:01:32.415" v="59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modSp mod">
        <pc:chgData name="PC PC" userId="4615e3992e2d080f" providerId="LiveId" clId="{858FE366-DF29-439C-BB52-4629765ECBDE}" dt="2023-02-07T10:10:35.329" v="136" actId="20577"/>
        <pc:sldMkLst>
          <pc:docMk/>
          <pc:sldMk cId="125483766" sldId="257"/>
        </pc:sldMkLst>
        <pc:spChg chg="mod">
          <ac:chgData name="PC PC" userId="4615e3992e2d080f" providerId="LiveId" clId="{858FE366-DF29-439C-BB52-4629765ECBDE}" dt="2023-02-07T10:10:35.329" v="136" actId="20577"/>
          <ac:spMkLst>
            <pc:docMk/>
            <pc:sldMk cId="125483766" sldId="257"/>
            <ac:spMk id="5" creationId="{DBD55072-FE55-9AF0-CBA4-F71D2D4F9E0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9154E-4A91-4C78-9BB4-B1AEE671B1E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42D85BD-91A5-49AA-9E70-C93D2A6C2765}">
      <dgm:prSet phldrT="[Text]"/>
      <dgm:spPr/>
      <dgm:t>
        <a:bodyPr/>
        <a:lstStyle/>
        <a:p>
          <a:r>
            <a:rPr lang="cs-CZ" dirty="0"/>
            <a:t>Konkurence na trhu</a:t>
          </a:r>
        </a:p>
        <a:p>
          <a:r>
            <a:rPr lang="cs-CZ" dirty="0"/>
            <a:t>(rivalita mezi podniky)</a:t>
          </a:r>
        </a:p>
      </dgm:t>
    </dgm:pt>
    <dgm:pt modelId="{B7C97B21-0FA4-4F63-BB59-A4B2C07DAB29}" type="parTrans" cxnId="{383FD399-F056-4F9E-A6F0-5C0FBD011C37}">
      <dgm:prSet/>
      <dgm:spPr/>
      <dgm:t>
        <a:bodyPr/>
        <a:lstStyle/>
        <a:p>
          <a:endParaRPr lang="cs-CZ"/>
        </a:p>
      </dgm:t>
    </dgm:pt>
    <dgm:pt modelId="{D72B49D2-ADF0-4BA3-A023-2308BEB59A99}" type="sibTrans" cxnId="{383FD399-F056-4F9E-A6F0-5C0FBD011C37}">
      <dgm:prSet/>
      <dgm:spPr/>
      <dgm:t>
        <a:bodyPr/>
        <a:lstStyle/>
        <a:p>
          <a:endParaRPr lang="cs-CZ"/>
        </a:p>
      </dgm:t>
    </dgm:pt>
    <dgm:pt modelId="{38C71E74-157D-4620-8863-99E5F932002C}">
      <dgm:prSet phldrT="[Text]" custT="1"/>
      <dgm:spPr/>
      <dgm:t>
        <a:bodyPr/>
        <a:lstStyle/>
        <a:p>
          <a:r>
            <a:rPr lang="cs-CZ" sz="1400" dirty="0"/>
            <a:t>Dodavatelé</a:t>
          </a:r>
        </a:p>
      </dgm:t>
    </dgm:pt>
    <dgm:pt modelId="{A89CC956-FD14-49AC-B5E7-05DDB1C3A6A8}" type="parTrans" cxnId="{B8AFF64C-6B9A-4A12-BD27-63E2EE9D23F6}">
      <dgm:prSet/>
      <dgm:spPr>
        <a:ln>
          <a:headEnd type="triangle"/>
        </a:ln>
      </dgm:spPr>
      <dgm:t>
        <a:bodyPr/>
        <a:lstStyle/>
        <a:p>
          <a:endParaRPr lang="cs-CZ"/>
        </a:p>
      </dgm:t>
    </dgm:pt>
    <dgm:pt modelId="{EFBD779E-35D8-40CB-B446-772B6239B738}" type="sibTrans" cxnId="{B8AFF64C-6B9A-4A12-BD27-63E2EE9D23F6}">
      <dgm:prSet/>
      <dgm:spPr/>
      <dgm:t>
        <a:bodyPr/>
        <a:lstStyle/>
        <a:p>
          <a:endParaRPr lang="cs-CZ"/>
        </a:p>
      </dgm:t>
    </dgm:pt>
    <dgm:pt modelId="{C3997293-A996-4756-BB3C-D1900F2C83C1}">
      <dgm:prSet phldrT="[Text]" custT="1"/>
      <dgm:spPr/>
      <dgm:t>
        <a:bodyPr/>
        <a:lstStyle/>
        <a:p>
          <a:r>
            <a:rPr lang="cs-CZ" sz="1400" dirty="0"/>
            <a:t>Substituční výrobky</a:t>
          </a:r>
        </a:p>
      </dgm:t>
    </dgm:pt>
    <dgm:pt modelId="{BAFE6408-B2F8-4D8C-B7C2-268704E8C216}" type="parTrans" cxnId="{7315062B-0EDC-4221-8215-F1B323AC233B}">
      <dgm:prSet/>
      <dgm:spPr>
        <a:ln>
          <a:headEnd type="triangle"/>
        </a:ln>
      </dgm:spPr>
      <dgm:t>
        <a:bodyPr/>
        <a:lstStyle/>
        <a:p>
          <a:endParaRPr lang="cs-CZ"/>
        </a:p>
      </dgm:t>
    </dgm:pt>
    <dgm:pt modelId="{1229F100-FB55-4223-9B8E-3F99FE7E61A2}" type="sibTrans" cxnId="{7315062B-0EDC-4221-8215-F1B323AC233B}">
      <dgm:prSet/>
      <dgm:spPr/>
      <dgm:t>
        <a:bodyPr/>
        <a:lstStyle/>
        <a:p>
          <a:endParaRPr lang="cs-CZ"/>
        </a:p>
      </dgm:t>
    </dgm:pt>
    <dgm:pt modelId="{406E0F99-B305-4524-A051-564F5754C63D}">
      <dgm:prSet phldrT="[Text]" custT="1"/>
      <dgm:spPr/>
      <dgm:t>
        <a:bodyPr/>
        <a:lstStyle/>
        <a:p>
          <a:r>
            <a:rPr lang="cs-CZ" sz="1400" dirty="0"/>
            <a:t>Zákazníci</a:t>
          </a:r>
        </a:p>
      </dgm:t>
    </dgm:pt>
    <dgm:pt modelId="{90C898D5-CECF-4A4D-8BB2-9EDCF63784D7}" type="parTrans" cxnId="{CEAFDCCE-AE44-4200-B47C-F10C21DD7749}">
      <dgm:prSet/>
      <dgm:spPr>
        <a:ln>
          <a:headEnd type="triangle"/>
        </a:ln>
      </dgm:spPr>
      <dgm:t>
        <a:bodyPr/>
        <a:lstStyle/>
        <a:p>
          <a:endParaRPr lang="cs-CZ"/>
        </a:p>
      </dgm:t>
    </dgm:pt>
    <dgm:pt modelId="{592C0CE1-4D6B-458A-84F8-21AC8B5C35F5}" type="sibTrans" cxnId="{CEAFDCCE-AE44-4200-B47C-F10C21DD7749}">
      <dgm:prSet/>
      <dgm:spPr/>
      <dgm:t>
        <a:bodyPr/>
        <a:lstStyle/>
        <a:p>
          <a:endParaRPr lang="cs-CZ"/>
        </a:p>
      </dgm:t>
    </dgm:pt>
    <dgm:pt modelId="{18C0287E-471D-4A6C-B02E-4740F22FCD66}">
      <dgm:prSet phldrT="[Text]" phldr="1" custRadScaleRad="100083" custRadScaleInc="-56727"/>
      <dgm:spPr/>
      <dgm:t>
        <a:bodyPr/>
        <a:lstStyle/>
        <a:p>
          <a:endParaRPr lang="cs-CZ" dirty="0"/>
        </a:p>
      </dgm:t>
    </dgm:pt>
    <dgm:pt modelId="{9321C1FC-2BBF-495E-8207-4D04B49DEC5A}" type="parTrans" cxnId="{FC96651D-95D7-41FC-8CD4-33BA57A73B40}">
      <dgm:prSet/>
      <dgm:spPr/>
      <dgm:t>
        <a:bodyPr/>
        <a:lstStyle/>
        <a:p>
          <a:endParaRPr lang="cs-CZ"/>
        </a:p>
      </dgm:t>
    </dgm:pt>
    <dgm:pt modelId="{254D613A-583D-4B19-AD2F-70090B18D1DA}" type="sibTrans" cxnId="{FC96651D-95D7-41FC-8CD4-33BA57A73B40}">
      <dgm:prSet/>
      <dgm:spPr/>
      <dgm:t>
        <a:bodyPr/>
        <a:lstStyle/>
        <a:p>
          <a:endParaRPr lang="cs-CZ"/>
        </a:p>
      </dgm:t>
    </dgm:pt>
    <dgm:pt modelId="{A6FCE3E4-4A4B-41A9-9D85-1EF26381FF9D}">
      <dgm:prSet phldrT="[Text]" custT="1"/>
      <dgm:spPr/>
      <dgm:t>
        <a:bodyPr/>
        <a:lstStyle/>
        <a:p>
          <a:r>
            <a:rPr lang="cs-CZ" sz="1400" dirty="0"/>
            <a:t>Potenciální noví konkurenti</a:t>
          </a:r>
        </a:p>
      </dgm:t>
    </dgm:pt>
    <dgm:pt modelId="{C5C57EF3-427B-4DDF-A2F1-195A35BCC4B4}" type="parTrans" cxnId="{3F583525-5606-484A-B893-51A15BE2D404}">
      <dgm:prSet/>
      <dgm:spPr>
        <a:ln>
          <a:headEnd type="triangle"/>
        </a:ln>
      </dgm:spPr>
      <dgm:t>
        <a:bodyPr/>
        <a:lstStyle/>
        <a:p>
          <a:endParaRPr lang="cs-CZ"/>
        </a:p>
      </dgm:t>
    </dgm:pt>
    <dgm:pt modelId="{D43E7BCE-87D2-4ED7-81C0-1800CC9AD517}" type="sibTrans" cxnId="{3F583525-5606-484A-B893-51A15BE2D404}">
      <dgm:prSet/>
      <dgm:spPr/>
      <dgm:t>
        <a:bodyPr/>
        <a:lstStyle/>
        <a:p>
          <a:endParaRPr lang="cs-CZ"/>
        </a:p>
      </dgm:t>
    </dgm:pt>
    <dgm:pt modelId="{22FF049E-9E12-4FD2-8E90-B3D97DC03913}" type="pres">
      <dgm:prSet presAssocID="{C1C9154E-4A91-4C78-9BB4-B1AEE671B1E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43E584E1-BF52-4E15-8D05-77D286919D08}" type="pres">
      <dgm:prSet presAssocID="{942D85BD-91A5-49AA-9E70-C93D2A6C2765}" presName="singleCycle" presStyleCnt="0"/>
      <dgm:spPr/>
    </dgm:pt>
    <dgm:pt modelId="{B43A145D-6C0D-41E8-99AD-FFB617EAB67E}" type="pres">
      <dgm:prSet presAssocID="{942D85BD-91A5-49AA-9E70-C93D2A6C2765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969D7B08-0B93-4AEB-8879-CE2F462CE865}" type="pres">
      <dgm:prSet presAssocID="{A89CC956-FD14-49AC-B5E7-05DDB1C3A6A8}" presName="Name56" presStyleLbl="parChTrans1D2" presStyleIdx="0" presStyleCnt="4"/>
      <dgm:spPr/>
      <dgm:t>
        <a:bodyPr/>
        <a:lstStyle/>
        <a:p>
          <a:endParaRPr lang="cs-CZ"/>
        </a:p>
      </dgm:t>
    </dgm:pt>
    <dgm:pt modelId="{21393DCE-975F-473B-B42D-7E500EDD55FE}" type="pres">
      <dgm:prSet presAssocID="{38C71E74-157D-4620-8863-99E5F932002C}" presName="text0" presStyleLbl="node1" presStyleIdx="1" presStyleCnt="5" custScaleX="17989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9F503D-93C1-4174-BE54-06042C665BDB}" type="pres">
      <dgm:prSet presAssocID="{BAFE6408-B2F8-4D8C-B7C2-268704E8C216}" presName="Name56" presStyleLbl="parChTrans1D2" presStyleIdx="1" presStyleCnt="4"/>
      <dgm:spPr/>
      <dgm:t>
        <a:bodyPr/>
        <a:lstStyle/>
        <a:p>
          <a:endParaRPr lang="cs-CZ"/>
        </a:p>
      </dgm:t>
    </dgm:pt>
    <dgm:pt modelId="{027976AB-8E14-4C4F-90EB-EF543ED5B6D2}" type="pres">
      <dgm:prSet presAssocID="{C3997293-A996-4756-BB3C-D1900F2C83C1}" presName="text0" presStyleLbl="node1" presStyleIdx="2" presStyleCnt="5" custScaleX="140178" custRadScaleRad="94909" custRadScaleInc="22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503B79-9ECB-4780-AD39-64D735F578A9}" type="pres">
      <dgm:prSet presAssocID="{90C898D5-CECF-4A4D-8BB2-9EDCF63784D7}" presName="Name56" presStyleLbl="parChTrans1D2" presStyleIdx="2" presStyleCnt="4"/>
      <dgm:spPr/>
      <dgm:t>
        <a:bodyPr/>
        <a:lstStyle/>
        <a:p>
          <a:endParaRPr lang="cs-CZ"/>
        </a:p>
      </dgm:t>
    </dgm:pt>
    <dgm:pt modelId="{C855F204-E087-4034-8399-E8D9E7358628}" type="pres">
      <dgm:prSet presAssocID="{406E0F99-B305-4524-A051-564F5754C63D}" presName="text0" presStyleLbl="node1" presStyleIdx="3" presStyleCnt="5" custScaleX="1668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101574-AD46-436D-8294-42807D9F6364}" type="pres">
      <dgm:prSet presAssocID="{C5C57EF3-427B-4DDF-A2F1-195A35BCC4B4}" presName="Name56" presStyleLbl="parChTrans1D2" presStyleIdx="3" presStyleCnt="4"/>
      <dgm:spPr/>
      <dgm:t>
        <a:bodyPr/>
        <a:lstStyle/>
        <a:p>
          <a:endParaRPr lang="cs-CZ"/>
        </a:p>
      </dgm:t>
    </dgm:pt>
    <dgm:pt modelId="{9882BE08-8826-47FD-8910-8EBEA82CFB87}" type="pres">
      <dgm:prSet presAssocID="{A6FCE3E4-4A4B-41A9-9D85-1EF26381FF9D}" presName="text0" presStyleLbl="node1" presStyleIdx="4" presStyleCnt="5" custScaleX="1721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120F060-4CF3-4303-B941-F3ED9682A78A}" type="presOf" srcId="{A6FCE3E4-4A4B-41A9-9D85-1EF26381FF9D}" destId="{9882BE08-8826-47FD-8910-8EBEA82CFB87}" srcOrd="0" destOrd="0" presId="urn:microsoft.com/office/officeart/2008/layout/RadialCluster"/>
    <dgm:cxn modelId="{FC96651D-95D7-41FC-8CD4-33BA57A73B40}" srcId="{C1C9154E-4A91-4C78-9BB4-B1AEE671B1E3}" destId="{18C0287E-471D-4A6C-B02E-4740F22FCD66}" srcOrd="1" destOrd="0" parTransId="{9321C1FC-2BBF-495E-8207-4D04B49DEC5A}" sibTransId="{254D613A-583D-4B19-AD2F-70090B18D1DA}"/>
    <dgm:cxn modelId="{383FD399-F056-4F9E-A6F0-5C0FBD011C37}" srcId="{C1C9154E-4A91-4C78-9BB4-B1AEE671B1E3}" destId="{942D85BD-91A5-49AA-9E70-C93D2A6C2765}" srcOrd="0" destOrd="0" parTransId="{B7C97B21-0FA4-4F63-BB59-A4B2C07DAB29}" sibTransId="{D72B49D2-ADF0-4BA3-A023-2308BEB59A99}"/>
    <dgm:cxn modelId="{41D7F5CA-5420-403C-A3EE-1C7E8786A9B8}" type="presOf" srcId="{C1C9154E-4A91-4C78-9BB4-B1AEE671B1E3}" destId="{22FF049E-9E12-4FD2-8E90-B3D97DC03913}" srcOrd="0" destOrd="0" presId="urn:microsoft.com/office/officeart/2008/layout/RadialCluster"/>
    <dgm:cxn modelId="{7315062B-0EDC-4221-8215-F1B323AC233B}" srcId="{942D85BD-91A5-49AA-9E70-C93D2A6C2765}" destId="{C3997293-A996-4756-BB3C-D1900F2C83C1}" srcOrd="1" destOrd="0" parTransId="{BAFE6408-B2F8-4D8C-B7C2-268704E8C216}" sibTransId="{1229F100-FB55-4223-9B8E-3F99FE7E61A2}"/>
    <dgm:cxn modelId="{7188D397-9835-4F77-A3F5-D5198011E3D1}" type="presOf" srcId="{C3997293-A996-4756-BB3C-D1900F2C83C1}" destId="{027976AB-8E14-4C4F-90EB-EF543ED5B6D2}" srcOrd="0" destOrd="0" presId="urn:microsoft.com/office/officeart/2008/layout/RadialCluster"/>
    <dgm:cxn modelId="{678A467F-A76F-4FED-A5AC-8A39345D6373}" type="presOf" srcId="{406E0F99-B305-4524-A051-564F5754C63D}" destId="{C855F204-E087-4034-8399-E8D9E7358628}" srcOrd="0" destOrd="0" presId="urn:microsoft.com/office/officeart/2008/layout/RadialCluster"/>
    <dgm:cxn modelId="{B8AFF64C-6B9A-4A12-BD27-63E2EE9D23F6}" srcId="{942D85BD-91A5-49AA-9E70-C93D2A6C2765}" destId="{38C71E74-157D-4620-8863-99E5F932002C}" srcOrd="0" destOrd="0" parTransId="{A89CC956-FD14-49AC-B5E7-05DDB1C3A6A8}" sibTransId="{EFBD779E-35D8-40CB-B446-772B6239B738}"/>
    <dgm:cxn modelId="{A88C33AD-007D-4860-A184-24D71F8EA53F}" type="presOf" srcId="{942D85BD-91A5-49AA-9E70-C93D2A6C2765}" destId="{B43A145D-6C0D-41E8-99AD-FFB617EAB67E}" srcOrd="0" destOrd="0" presId="urn:microsoft.com/office/officeart/2008/layout/RadialCluster"/>
    <dgm:cxn modelId="{CEAFDCCE-AE44-4200-B47C-F10C21DD7749}" srcId="{942D85BD-91A5-49AA-9E70-C93D2A6C2765}" destId="{406E0F99-B305-4524-A051-564F5754C63D}" srcOrd="2" destOrd="0" parTransId="{90C898D5-CECF-4A4D-8BB2-9EDCF63784D7}" sibTransId="{592C0CE1-4D6B-458A-84F8-21AC8B5C35F5}"/>
    <dgm:cxn modelId="{23072763-EDCB-4345-88B9-538AD6CBDC5C}" type="presOf" srcId="{BAFE6408-B2F8-4D8C-B7C2-268704E8C216}" destId="{2C9F503D-93C1-4174-BE54-06042C665BDB}" srcOrd="0" destOrd="0" presId="urn:microsoft.com/office/officeart/2008/layout/RadialCluster"/>
    <dgm:cxn modelId="{02E4A79B-CAE2-4222-B646-36ADAF407EC6}" type="presOf" srcId="{C5C57EF3-427B-4DDF-A2F1-195A35BCC4B4}" destId="{91101574-AD46-436D-8294-42807D9F6364}" srcOrd="0" destOrd="0" presId="urn:microsoft.com/office/officeart/2008/layout/RadialCluster"/>
    <dgm:cxn modelId="{E8E01D10-D977-45E5-9845-C647C5A4D688}" type="presOf" srcId="{90C898D5-CECF-4A4D-8BB2-9EDCF63784D7}" destId="{83503B79-9ECB-4780-AD39-64D735F578A9}" srcOrd="0" destOrd="0" presId="urn:microsoft.com/office/officeart/2008/layout/RadialCluster"/>
    <dgm:cxn modelId="{6A118DBF-924E-46B7-BAF7-7571249BCE93}" type="presOf" srcId="{38C71E74-157D-4620-8863-99E5F932002C}" destId="{21393DCE-975F-473B-B42D-7E500EDD55FE}" srcOrd="0" destOrd="0" presId="urn:microsoft.com/office/officeart/2008/layout/RadialCluster"/>
    <dgm:cxn modelId="{864B32AD-A6FC-4200-A72C-87E9943F25E7}" type="presOf" srcId="{A89CC956-FD14-49AC-B5E7-05DDB1C3A6A8}" destId="{969D7B08-0B93-4AEB-8879-CE2F462CE865}" srcOrd="0" destOrd="0" presId="urn:microsoft.com/office/officeart/2008/layout/RadialCluster"/>
    <dgm:cxn modelId="{3F583525-5606-484A-B893-51A15BE2D404}" srcId="{942D85BD-91A5-49AA-9E70-C93D2A6C2765}" destId="{A6FCE3E4-4A4B-41A9-9D85-1EF26381FF9D}" srcOrd="3" destOrd="0" parTransId="{C5C57EF3-427B-4DDF-A2F1-195A35BCC4B4}" sibTransId="{D43E7BCE-87D2-4ED7-81C0-1800CC9AD517}"/>
    <dgm:cxn modelId="{2F0142CF-A73C-492D-96B0-6176E69A5FE7}" type="presParOf" srcId="{22FF049E-9E12-4FD2-8E90-B3D97DC03913}" destId="{43E584E1-BF52-4E15-8D05-77D286919D08}" srcOrd="0" destOrd="0" presId="urn:microsoft.com/office/officeart/2008/layout/RadialCluster"/>
    <dgm:cxn modelId="{218D5FFF-559F-400C-B7B6-8680294A4E1D}" type="presParOf" srcId="{43E584E1-BF52-4E15-8D05-77D286919D08}" destId="{B43A145D-6C0D-41E8-99AD-FFB617EAB67E}" srcOrd="0" destOrd="0" presId="urn:microsoft.com/office/officeart/2008/layout/RadialCluster"/>
    <dgm:cxn modelId="{693B7746-F19A-4799-8C63-82534306FF50}" type="presParOf" srcId="{43E584E1-BF52-4E15-8D05-77D286919D08}" destId="{969D7B08-0B93-4AEB-8879-CE2F462CE865}" srcOrd="1" destOrd="0" presId="urn:microsoft.com/office/officeart/2008/layout/RadialCluster"/>
    <dgm:cxn modelId="{F6E28937-B589-475A-ACE1-C04541AC536D}" type="presParOf" srcId="{43E584E1-BF52-4E15-8D05-77D286919D08}" destId="{21393DCE-975F-473B-B42D-7E500EDD55FE}" srcOrd="2" destOrd="0" presId="urn:microsoft.com/office/officeart/2008/layout/RadialCluster"/>
    <dgm:cxn modelId="{96DCC34C-BC2E-4F7C-ADCA-8CC8C5FACE57}" type="presParOf" srcId="{43E584E1-BF52-4E15-8D05-77D286919D08}" destId="{2C9F503D-93C1-4174-BE54-06042C665BDB}" srcOrd="3" destOrd="0" presId="urn:microsoft.com/office/officeart/2008/layout/RadialCluster"/>
    <dgm:cxn modelId="{AC85CF55-9268-4437-A92B-A624C180D90A}" type="presParOf" srcId="{43E584E1-BF52-4E15-8D05-77D286919D08}" destId="{027976AB-8E14-4C4F-90EB-EF543ED5B6D2}" srcOrd="4" destOrd="0" presId="urn:microsoft.com/office/officeart/2008/layout/RadialCluster"/>
    <dgm:cxn modelId="{AEDB8BEE-8658-4621-A458-90B7C3B19827}" type="presParOf" srcId="{43E584E1-BF52-4E15-8D05-77D286919D08}" destId="{83503B79-9ECB-4780-AD39-64D735F578A9}" srcOrd="5" destOrd="0" presId="urn:microsoft.com/office/officeart/2008/layout/RadialCluster"/>
    <dgm:cxn modelId="{FF064CA7-4378-4D80-B8F1-928C3FB54021}" type="presParOf" srcId="{43E584E1-BF52-4E15-8D05-77D286919D08}" destId="{C855F204-E087-4034-8399-E8D9E7358628}" srcOrd="6" destOrd="0" presId="urn:microsoft.com/office/officeart/2008/layout/RadialCluster"/>
    <dgm:cxn modelId="{ED4FF6BE-6431-4A2E-9786-B49CDFC2F764}" type="presParOf" srcId="{43E584E1-BF52-4E15-8D05-77D286919D08}" destId="{91101574-AD46-436D-8294-42807D9F6364}" srcOrd="7" destOrd="0" presId="urn:microsoft.com/office/officeart/2008/layout/RadialCluster"/>
    <dgm:cxn modelId="{54AA6BEB-1BBD-4076-B531-AE72F6661EEA}" type="presParOf" srcId="{43E584E1-BF52-4E15-8D05-77D286919D08}" destId="{9882BE08-8826-47FD-8910-8EBEA82CFB8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A145D-6C0D-41E8-99AD-FFB617EAB67E}">
      <dsp:nvSpPr>
        <dsp:cNvPr id="0" name=""/>
        <dsp:cNvSpPr/>
      </dsp:nvSpPr>
      <dsp:spPr>
        <a:xfrm>
          <a:off x="3037923" y="1296261"/>
          <a:ext cx="1111081" cy="1111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Konkurence na trhu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(rivalita mezi podniky)</a:t>
          </a:r>
        </a:p>
      </dsp:txBody>
      <dsp:txXfrm>
        <a:off x="3092162" y="1350500"/>
        <a:ext cx="1002603" cy="1002603"/>
      </dsp:txXfrm>
    </dsp:sp>
    <dsp:sp modelId="{969D7B08-0B93-4AEB-8879-CE2F462CE865}">
      <dsp:nvSpPr>
        <dsp:cNvPr id="0" name=""/>
        <dsp:cNvSpPr/>
      </dsp:nvSpPr>
      <dsp:spPr>
        <a:xfrm rot="16200000">
          <a:off x="3317705" y="1020502"/>
          <a:ext cx="5515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518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93DCE-975F-473B-B42D-7E500EDD55FE}">
      <dsp:nvSpPr>
        <dsp:cNvPr id="0" name=""/>
        <dsp:cNvSpPr/>
      </dsp:nvSpPr>
      <dsp:spPr>
        <a:xfrm>
          <a:off x="2923884" y="318"/>
          <a:ext cx="1339160" cy="744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Dodavatelé</a:t>
          </a:r>
        </a:p>
      </dsp:txBody>
      <dsp:txXfrm>
        <a:off x="2960224" y="36658"/>
        <a:ext cx="1266480" cy="671744"/>
      </dsp:txXfrm>
    </dsp:sp>
    <dsp:sp modelId="{2C9F503D-93C1-4174-BE54-06042C665BDB}">
      <dsp:nvSpPr>
        <dsp:cNvPr id="0" name=""/>
        <dsp:cNvSpPr/>
      </dsp:nvSpPr>
      <dsp:spPr>
        <a:xfrm rot="60399">
          <a:off x="4148980" y="1864432"/>
          <a:ext cx="3264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495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976AB-8E14-4C4F-90EB-EF543ED5B6D2}">
      <dsp:nvSpPr>
        <dsp:cNvPr id="0" name=""/>
        <dsp:cNvSpPr/>
      </dsp:nvSpPr>
      <dsp:spPr>
        <a:xfrm>
          <a:off x="4475450" y="1504255"/>
          <a:ext cx="1043519" cy="744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Substituční výrobky</a:t>
          </a:r>
        </a:p>
      </dsp:txBody>
      <dsp:txXfrm>
        <a:off x="4511790" y="1540595"/>
        <a:ext cx="970839" cy="671744"/>
      </dsp:txXfrm>
    </dsp:sp>
    <dsp:sp modelId="{83503B79-9ECB-4780-AD39-64D735F578A9}">
      <dsp:nvSpPr>
        <dsp:cNvPr id="0" name=""/>
        <dsp:cNvSpPr/>
      </dsp:nvSpPr>
      <dsp:spPr>
        <a:xfrm rot="5400000">
          <a:off x="3317705" y="2683102"/>
          <a:ext cx="5515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518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5F204-E087-4034-8399-E8D9E7358628}">
      <dsp:nvSpPr>
        <dsp:cNvPr id="0" name=""/>
        <dsp:cNvSpPr/>
      </dsp:nvSpPr>
      <dsp:spPr>
        <a:xfrm>
          <a:off x="2972361" y="2958862"/>
          <a:ext cx="1242206" cy="744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Zákazníci</a:t>
          </a:r>
        </a:p>
      </dsp:txBody>
      <dsp:txXfrm>
        <a:off x="3008701" y="2995202"/>
        <a:ext cx="1169526" cy="671744"/>
      </dsp:txXfrm>
    </dsp:sp>
    <dsp:sp modelId="{91101574-AD46-436D-8294-42807D9F6364}">
      <dsp:nvSpPr>
        <dsp:cNvPr id="0" name=""/>
        <dsp:cNvSpPr/>
      </dsp:nvSpPr>
      <dsp:spPr>
        <a:xfrm rot="10800000">
          <a:off x="2754948" y="1851802"/>
          <a:ext cx="282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975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2BE08-8826-47FD-8910-8EBEA82CFB87}">
      <dsp:nvSpPr>
        <dsp:cNvPr id="0" name=""/>
        <dsp:cNvSpPr/>
      </dsp:nvSpPr>
      <dsp:spPr>
        <a:xfrm>
          <a:off x="1473436" y="1479590"/>
          <a:ext cx="1281512" cy="744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Potenciální noví konkurenti</a:t>
          </a:r>
        </a:p>
      </dsp:txBody>
      <dsp:txXfrm>
        <a:off x="1509776" y="1515930"/>
        <a:ext cx="1208832" cy="67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CFD81D-4238-49CE-B67D-863B953BD40B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184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0901CF-E68C-4B5C-90B6-39909D3F52C4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6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422400" y="304800"/>
            <a:ext cx="10363200" cy="5486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42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673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245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E22A-1CB1-4BC6-B952-FC01154A20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783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populacni-prognoza-cr-do-r2050-n-g9kah2fe2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db.czso.cz/vdbvo2/faces/cs/index.jsf?page=vystup-objekt-parametry&amp;z=T&amp;f=TABULKA&amp;katalog=30853&amp;sp=A&amp;skupId=766&amp;pvo=ZAM11-A&amp;c=v3%7E3__RP2023&amp;str=v194" TargetMode="External"/><Relationship Id="rId5" Type="http://schemas.openxmlformats.org/officeDocument/2006/relationships/hyperlink" Target="https://amsp.cz/wp-content/uploads/2023/06/ANALYZA_Zamestnanci_06_2023.pdf" TargetMode="External"/><Relationship Id="rId4" Type="http://schemas.openxmlformats.org/officeDocument/2006/relationships/hyperlink" Target="http://www.czso.cz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5452" t="-451" r="8568" b="451"/>
          <a:stretch/>
        </p:blipFill>
        <p:spPr>
          <a:xfrm>
            <a:off x="3890865" y="0"/>
            <a:ext cx="8301135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155808"/>
            <a:ext cx="847655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Analýza vnějšího prostředí se zaměřením na oblast ŘLZ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3749599"/>
            <a:ext cx="3492363" cy="1733597"/>
          </a:xfrm>
        </p:spPr>
        <p:txBody>
          <a:bodyPr anchor="t">
            <a:no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/>
              <a:t>Vnější prostředí, makroprostředí, </a:t>
            </a:r>
            <a:r>
              <a:rPr lang="cs-CZ" sz="2200" dirty="0" err="1"/>
              <a:t>mezoprostředí</a:t>
            </a:r>
            <a:r>
              <a:rPr lang="cs-CZ" sz="2200" dirty="0"/>
              <a:t>, PEST(LE) analýza, </a:t>
            </a:r>
            <a:r>
              <a:rPr lang="cs-CZ" sz="2200" dirty="0" err="1"/>
              <a:t>Porterův</a:t>
            </a:r>
            <a:r>
              <a:rPr lang="cs-CZ" sz="2200" dirty="0"/>
              <a:t> model pěti sil, aplikace na ŘLZ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VPLn4423/VPLn8802 Personální analýza a plánování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40610" y="1183653"/>
            <a:ext cx="8410575" cy="6524625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V rámci </a:t>
            </a:r>
            <a:r>
              <a:rPr lang="cs-CZ" altLang="cs-CZ" sz="2000" b="1" dirty="0"/>
              <a:t>ekonomického prostředí:</a:t>
            </a:r>
            <a:endParaRPr lang="cs-CZ" altLang="cs-CZ" sz="2000" dirty="0"/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/>
              <a:t>Vývoj hrubého domácího produktu (HDP)</a:t>
            </a:r>
          </a:p>
          <a:p>
            <a:pPr marL="324000" lvl="1" indent="0" eaLnBrk="1" hangingPunct="1">
              <a:spcBef>
                <a:spcPts val="600"/>
              </a:spcBef>
              <a:buNone/>
            </a:pPr>
            <a:r>
              <a:rPr lang="cs-CZ" altLang="cs-CZ" dirty="0"/>
              <a:t>   a fáze ekonomického cyklu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/>
              <a:t>Úroková míra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/>
              <a:t>Inflace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/>
              <a:t>Ceny surovin a energie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2"/>
                </a:solidFill>
              </a:rPr>
              <a:t>Nezaměstnanost a situace na pracovním trhu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2"/>
                </a:solidFill>
              </a:rPr>
              <a:t>Výše mezd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/>
              <a:t>Vývoj měnového kurzu</a:t>
            </a:r>
          </a:p>
        </p:txBody>
      </p:sp>
      <p:sp>
        <p:nvSpPr>
          <p:cNvPr id="28675" name="Obdélník 1"/>
          <p:cNvSpPr>
            <a:spLocks noChangeArrowheads="1"/>
          </p:cNvSpPr>
          <p:nvPr/>
        </p:nvSpPr>
        <p:spPr bwMode="auto">
          <a:xfrm>
            <a:off x="505863" y="251020"/>
            <a:ext cx="7921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3300" dirty="0">
                <a:solidFill>
                  <a:schemeClr val="tx2"/>
                </a:solidFill>
                <a:latin typeface="+mj-lt"/>
              </a:rPr>
              <a:t>PEST(LE) analýza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27942" y="5426479"/>
            <a:ext cx="885388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Příklady faktorů relevantních pro oblast ŘLZ: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míra nezaměstnanosti a situace v konkrétním regionu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věkové složení populace a podíl osob v produktivním věku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vývoj mezd, očekávání a situace v konkrétním regionu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41484" y="53387"/>
            <a:ext cx="654034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Příklad faktorů z hlediska strategie organizace jako celku: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fáze ekonomického cyklu a související vývoj poptávky po produktech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změny úrokové míry a dopady na náklady cizího kapitálu</a:t>
            </a:r>
          </a:p>
        </p:txBody>
      </p:sp>
    </p:spTree>
    <p:extLst>
      <p:ext uri="{BB962C8B-B14F-4D97-AF65-F5344CB8AC3E}">
        <p14:creationId xmlns:p14="http://schemas.microsoft.com/office/powerpoint/2010/main" val="2868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05863" y="1169699"/>
            <a:ext cx="11129410" cy="4932522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V rámci </a:t>
            </a:r>
            <a:r>
              <a:rPr lang="cs-CZ" altLang="cs-CZ" sz="2000" b="1" dirty="0"/>
              <a:t>sociálního prostředí</a:t>
            </a:r>
            <a:r>
              <a:rPr lang="cs-CZ" altLang="cs-CZ" sz="2000" dirty="0"/>
              <a:t>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2"/>
                </a:solidFill>
              </a:rPr>
              <a:t>Výše příjmů a životní úroveň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2"/>
                </a:solidFill>
              </a:rPr>
              <a:t>Životní styl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2"/>
                </a:solidFill>
              </a:rPr>
              <a:t>Vzdělání a vzdělanostní struktura obyvatelstva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2"/>
                </a:solidFill>
              </a:rPr>
              <a:t>Věková struktura a zdravotní stav obyvatelstva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2"/>
                </a:solidFill>
              </a:rPr>
              <a:t>Hodnoty a postoje (životní hodnoty, trávení volného času, preference)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altLang="cs-CZ" dirty="0"/>
          </a:p>
        </p:txBody>
      </p:sp>
      <p:sp>
        <p:nvSpPr>
          <p:cNvPr id="28675" name="Obdélník 1"/>
          <p:cNvSpPr>
            <a:spLocks noChangeArrowheads="1"/>
          </p:cNvSpPr>
          <p:nvPr/>
        </p:nvSpPr>
        <p:spPr bwMode="auto">
          <a:xfrm>
            <a:off x="505863" y="251020"/>
            <a:ext cx="7921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3300" dirty="0">
                <a:solidFill>
                  <a:schemeClr val="tx2"/>
                </a:solidFill>
                <a:latin typeface="+mj-lt"/>
              </a:rPr>
              <a:t>PEST(LE) analýza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38968" y="4479029"/>
            <a:ext cx="1017591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Příklady faktorů relevantních pro oblast ŘLZ: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věkové složení populace a očekávaná participace na pracovním trhu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vzdělanostní struktura obyvatelstva a její vývoj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participace žen a studentů na pracovním trhu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situace v oblasti péče o děti, rodinu a seniory (ženy x rozvinutá infrastruktura)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životní hodnoty a preference a jejich vývoj (orientace na práci x orientace na rodinu a volný čas)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318612" y="251020"/>
            <a:ext cx="7796269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Příklad faktorů z hlediska strategie organizace jako celku: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stárnutí populace a zaměření se na potřeby pro segment seniorů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růst životní úrovně a formování nových trhů (luxusní zboží pro bohaté)</a:t>
            </a:r>
          </a:p>
        </p:txBody>
      </p:sp>
    </p:spTree>
    <p:extLst>
      <p:ext uri="{BB962C8B-B14F-4D97-AF65-F5344CB8AC3E}">
        <p14:creationId xmlns:p14="http://schemas.microsoft.com/office/powerpoint/2010/main" val="31811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61387" y="1039375"/>
            <a:ext cx="8410575" cy="6524625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V rámci </a:t>
            </a:r>
            <a:r>
              <a:rPr lang="cs-CZ" altLang="cs-CZ" sz="2000" b="1" dirty="0"/>
              <a:t>technologického prostředí</a:t>
            </a:r>
            <a:r>
              <a:rPr lang="cs-CZ" altLang="cs-CZ" sz="2000" dirty="0"/>
              <a:t>: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2"/>
                </a:solidFill>
              </a:rPr>
              <a:t>Nové technologie a možnosti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2"/>
                </a:solidFill>
              </a:rPr>
              <a:t>Podpora vlády v oblasti výzkumu a vývoje</a:t>
            </a:r>
          </a:p>
          <a:p>
            <a:pPr lvl="1">
              <a:buNone/>
            </a:pPr>
            <a:endParaRPr lang="cs-CZ" altLang="cs-CZ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dirty="0"/>
          </a:p>
        </p:txBody>
      </p:sp>
      <p:sp>
        <p:nvSpPr>
          <p:cNvPr id="28675" name="Obdélník 1"/>
          <p:cNvSpPr>
            <a:spLocks noChangeArrowheads="1"/>
          </p:cNvSpPr>
          <p:nvPr/>
        </p:nvSpPr>
        <p:spPr bwMode="auto">
          <a:xfrm>
            <a:off x="505863" y="251020"/>
            <a:ext cx="7921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3300" dirty="0">
                <a:solidFill>
                  <a:schemeClr val="tx2"/>
                </a:solidFill>
                <a:latin typeface="+mj-lt"/>
              </a:rPr>
              <a:t>PEST(LE) analýza</a:t>
            </a:r>
          </a:p>
        </p:txBody>
      </p:sp>
      <p:sp>
        <p:nvSpPr>
          <p:cNvPr id="26628" name="Rectangle 3"/>
          <p:cNvSpPr txBox="1">
            <a:spLocks noChangeArrowheads="1"/>
          </p:cNvSpPr>
          <p:nvPr/>
        </p:nvSpPr>
        <p:spPr bwMode="auto">
          <a:xfrm>
            <a:off x="505863" y="4479707"/>
            <a:ext cx="11541967" cy="58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>
                <a:latin typeface="+mn-lt"/>
              </a:rPr>
              <a:t>Do analýzy mohou být také přidány další vlivy vnějšího prostředí, které podnik významným způsobem ovlivňují.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>
                <a:latin typeface="+mn-lt"/>
              </a:rPr>
              <a:t>Často přidáváno </a:t>
            </a:r>
            <a:r>
              <a:rPr lang="cs-CZ" altLang="cs-CZ" sz="2000" b="1" dirty="0">
                <a:latin typeface="+mn-lt"/>
              </a:rPr>
              <a:t>ekologické prostředí</a:t>
            </a:r>
            <a:r>
              <a:rPr lang="cs-CZ" altLang="cs-CZ" sz="2000" dirty="0">
                <a:latin typeface="+mn-lt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+mn-lt"/>
              </a:rPr>
              <a:t>Ekologické normy a omezení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+mn-lt"/>
              </a:rPr>
              <a:t>Klimatické změny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62690" y="2670472"/>
            <a:ext cx="8714342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Příklady faktorů relevantních pro oblast ŘLZ: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>
                <a:latin typeface="+mn-lt"/>
              </a:rPr>
              <a:t>AI (umělá inteligence) a možnosti jejího využití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>
                <a:latin typeface="+mn-lt"/>
              </a:rPr>
              <a:t>možnosti práce na dálku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>
                <a:latin typeface="+mn-lt"/>
              </a:rPr>
              <a:t>možnost mechanizace a nahrazování lidské práce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>
                <a:latin typeface="+mn-lt"/>
              </a:rPr>
              <a:t>informační systémy v oblasti řízení lidských zdrojů a digitalizace agend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84704" y="69879"/>
            <a:ext cx="650729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Příklad faktorů z hlediska strategie organizace jako celku: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přizpůsobení nabízených produktů novým technologickým možnostem a trendům (videokazety – cd – </a:t>
            </a:r>
            <a:r>
              <a:rPr lang="cs-CZ" sz="2000" dirty="0" err="1">
                <a:latin typeface="+mn-lt"/>
              </a:rPr>
              <a:t>flash</a:t>
            </a:r>
            <a:r>
              <a:rPr lang="cs-CZ" sz="2000" dirty="0">
                <a:latin typeface="+mn-lt"/>
              </a:rPr>
              <a:t> disk, pevná linka – mobilní telefony)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využití nových technologií ve </a:t>
            </a:r>
            <a:r>
              <a:rPr lang="cs-CZ" sz="2000" dirty="0" smtClean="0">
                <a:latin typeface="+mn-lt"/>
              </a:rPr>
              <a:t>výrobě </a:t>
            </a:r>
            <a:r>
              <a:rPr lang="cs-CZ" sz="2000" dirty="0">
                <a:latin typeface="+mn-lt"/>
              </a:rPr>
              <a:t>(3D tisk, výrobní linky…)</a:t>
            </a:r>
          </a:p>
        </p:txBody>
      </p:sp>
    </p:spTree>
    <p:extLst>
      <p:ext uri="{BB962C8B-B14F-4D97-AF65-F5344CB8AC3E}">
        <p14:creationId xmlns:p14="http://schemas.microsoft.com/office/powerpoint/2010/main" val="7118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761" y="285751"/>
            <a:ext cx="11506388" cy="9636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Odvětvová analýza (analýza oborového okolí)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7761" y="1249364"/>
            <a:ext cx="11343496" cy="5256212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Analýza oborového okolí podniku (</a:t>
            </a:r>
            <a:r>
              <a:rPr lang="cs-CZ" altLang="cs-CZ" sz="2000" dirty="0" err="1"/>
              <a:t>mezoprostředí</a:t>
            </a:r>
            <a:r>
              <a:rPr lang="cs-CZ" altLang="cs-CZ" sz="2000" dirty="0"/>
              <a:t>) a zkoumání faktorů, které firmu bezprostředně ovlivňují.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Zaměřuje se na situaci ve třech hlavních sektorech: </a:t>
            </a:r>
          </a:p>
          <a:p>
            <a:pPr marL="7812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b="1" dirty="0"/>
              <a:t>Zákazníci</a:t>
            </a:r>
          </a:p>
          <a:p>
            <a:pPr marL="7812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b="1" dirty="0"/>
              <a:t>Dodavatelé</a:t>
            </a:r>
          </a:p>
          <a:p>
            <a:pPr marL="7812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b="1" dirty="0"/>
              <a:t>Konkurenti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b="1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/>
              <a:t>Analýza situace v těchto oblastech, vyhledávání příležitostí a hrozeb a reakce na ně</a:t>
            </a:r>
          </a:p>
        </p:txBody>
      </p:sp>
    </p:spTree>
    <p:extLst>
      <p:ext uri="{BB962C8B-B14F-4D97-AF65-F5344CB8AC3E}">
        <p14:creationId xmlns:p14="http://schemas.microsoft.com/office/powerpoint/2010/main" val="19369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95263" y="1039707"/>
            <a:ext cx="11706433" cy="6963910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b="1" dirty="0"/>
              <a:t>Zákazníci</a:t>
            </a:r>
            <a:endParaRPr lang="cs-CZ" altLang="cs-CZ" sz="1800" dirty="0"/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identifikace kupujících a faktorů, které jsou klíčové z hlediska rozhodnutí nakoupit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analýza demografických faktorů ovlivňujících poptávku a její strukturu (věková struktura populace a její změny, změny preferencí, změny příjmů)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Analýza geografických faktorů (dostupnost provozoven, distribuční kanály)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1800" b="1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b="1" dirty="0"/>
              <a:t>Konkurence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počet a struktura konkurentů v odvětví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náklady na vstup do odvětví a výstup z odvětví (potenciální noví konkurenti)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existence substitutů a jejich dostupnost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strategie dosavadních konkurentů (vyvíjí nový výrobek, mění náklady na reklamu, vývoj tržního podílu…)</a:t>
            </a:r>
          </a:p>
          <a:p>
            <a:pPr marL="324000" lvl="1" indent="0">
              <a:spcBef>
                <a:spcPts val="600"/>
              </a:spcBef>
              <a:buNone/>
            </a:pPr>
            <a:endParaRPr lang="cs-CZ" altLang="cs-CZ" sz="18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b="1" dirty="0"/>
              <a:t>Dodavatelé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počet dodavatelů a závislost na nich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náklady při změně dodavatele 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možnosti získání nových dodavatelů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01775"/>
            <a:ext cx="7772400" cy="9636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Odvětvová analýza</a:t>
            </a:r>
          </a:p>
        </p:txBody>
      </p:sp>
    </p:spTree>
    <p:extLst>
      <p:ext uri="{BB962C8B-B14F-4D97-AF65-F5344CB8AC3E}">
        <p14:creationId xmlns:p14="http://schemas.microsoft.com/office/powerpoint/2010/main" val="11796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761" y="285751"/>
            <a:ext cx="11682658" cy="963613"/>
          </a:xfrm>
        </p:spPr>
        <p:txBody>
          <a:bodyPr/>
          <a:lstStyle/>
          <a:p>
            <a:pPr eaLnBrk="1" hangingPunct="1"/>
            <a:r>
              <a:rPr lang="cs-CZ" altLang="cs-CZ" b="1" dirty="0" err="1"/>
              <a:t>Porterův</a:t>
            </a:r>
            <a:r>
              <a:rPr lang="cs-CZ" altLang="cs-CZ" b="1" dirty="0"/>
              <a:t> model pěti sil (analýza konkurenčního prostředí)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7761" y="1249364"/>
            <a:ext cx="11682658" cy="5256212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Vychází z poznání, že </a:t>
            </a:r>
            <a:r>
              <a:rPr lang="cs-CZ" altLang="cs-CZ" sz="2000" b="1" dirty="0"/>
              <a:t>strategická pozice organizace </a:t>
            </a:r>
            <a:r>
              <a:rPr lang="cs-CZ" altLang="cs-CZ" sz="2000" dirty="0"/>
              <a:t>závisí na struktuře a vývoji na trhu, na kterém působí (v odvětví)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Pozice organizace je formována 5 základními faktory (konkurenční síly):</a:t>
            </a:r>
          </a:p>
          <a:p>
            <a:pPr marL="7812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b="1" dirty="0"/>
              <a:t>Vyjednávací silou zákazníků</a:t>
            </a:r>
          </a:p>
          <a:p>
            <a:pPr marL="781200" lvl="1" indent="-457200">
              <a:spcBef>
                <a:spcPts val="600"/>
              </a:spcBef>
              <a:buFont typeface="+mj-lt"/>
              <a:buAutoNum type="arabicPeriod"/>
            </a:pPr>
            <a:r>
              <a:rPr lang="cs-CZ" altLang="cs-CZ" b="1" dirty="0"/>
              <a:t>Vyjednávací silou dodavatelů</a:t>
            </a:r>
          </a:p>
          <a:p>
            <a:pPr marL="7812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b="1" dirty="0"/>
              <a:t>Hrozbou vstupu nových konkurentů</a:t>
            </a:r>
          </a:p>
          <a:p>
            <a:pPr marL="7812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b="1" dirty="0"/>
              <a:t>Hrozbou substitutů</a:t>
            </a:r>
          </a:p>
          <a:p>
            <a:pPr marL="7812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b="1" dirty="0"/>
              <a:t>Rivalitou firem, které působí na daném trhu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b="1" dirty="0"/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b="1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/>
              <a:t>Na základě situace na trhu (v odvětví) jsou identifikovány příležitosti a hrozby a je formována </a:t>
            </a:r>
            <a:r>
              <a:rPr lang="cs-CZ" altLang="cs-CZ" sz="2000" b="1" dirty="0"/>
              <a:t>konkrétní strategie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3442318"/>
              </p:ext>
            </p:extLst>
          </p:nvPr>
        </p:nvGraphicFramePr>
        <p:xfrm>
          <a:off x="6339594" y="2025667"/>
          <a:ext cx="7067933" cy="370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9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95263" y="841403"/>
            <a:ext cx="11706433" cy="6963910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b="1" dirty="0" smtClean="0"/>
              <a:t>Konkurence </a:t>
            </a:r>
            <a:r>
              <a:rPr lang="cs-CZ" altLang="cs-CZ" sz="1800" b="1" dirty="0"/>
              <a:t>na trhu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síla konkurence v odvětví a zejména rivalita mezi konkurenty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velikost a síla konkurentů, jejich strategie, náklady na opuštění odvětví, rychlost růstu trhu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b="1" dirty="0"/>
              <a:t>Hrozba vstupu nových konkurentů</a:t>
            </a:r>
            <a:endParaRPr lang="cs-CZ" altLang="cs-CZ" sz="1800" dirty="0"/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analyzovány překážky, které brání ve vstupu nových konkurentů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velikost potřebných kapitálových vstupů, přístup k distribučním kanálům, legislativa (zda vstup neomezuje), síla image našeho produktu, výjimečnost našeho produktu, existence úspor z rozsahu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b="1" dirty="0"/>
              <a:t>Hrozba substitutů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analyzována situace na trhu substitučních produktů (produkty uspokojující stejnou potřebu)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například u výrobce elektromobilů situace na trhu s hybridními automobily 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b="1" dirty="0"/>
              <a:t>Vyjednávací síla dodavatelů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do jaké míry je podnik ovlivněn dodavateli 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kolik má dodavatelů, jak vysoké jsou náklady při změně dodavatele, možnost nových dodavatelů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b="1" dirty="0"/>
              <a:t>Vyjednávací síla zákazníků (zprostředkovatelů)</a:t>
            </a:r>
            <a:endParaRPr lang="cs-CZ" altLang="cs-CZ" sz="1800" dirty="0"/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do jaké míry je podnik ovlivněn kupujícími a jaká je jejich síla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kolik má odběratelů (zákazníků), síla a tlak zprostředkovatelů, citlivost zákazníků na cenu, dostupnost substitutů, dostupnost informací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01775"/>
            <a:ext cx="7772400" cy="963613"/>
          </a:xfrm>
        </p:spPr>
        <p:txBody>
          <a:bodyPr/>
          <a:lstStyle/>
          <a:p>
            <a:pPr eaLnBrk="1" hangingPunct="1"/>
            <a:r>
              <a:rPr lang="cs-CZ" altLang="cs-CZ" b="1" dirty="0" err="1"/>
              <a:t>Porterův</a:t>
            </a:r>
            <a:r>
              <a:rPr lang="cs-CZ" altLang="cs-CZ" b="1" dirty="0"/>
              <a:t> model pěti sil</a:t>
            </a:r>
          </a:p>
        </p:txBody>
      </p:sp>
    </p:spTree>
    <p:extLst>
      <p:ext uri="{BB962C8B-B14F-4D97-AF65-F5344CB8AC3E}">
        <p14:creationId xmlns:p14="http://schemas.microsoft.com/office/powerpoint/2010/main" val="37287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95262" y="758324"/>
            <a:ext cx="11839720" cy="5845676"/>
          </a:xfr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b="1" dirty="0" smtClean="0"/>
              <a:t>Zákazníci (a zaměstnanci)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cs-CZ" altLang="cs-CZ" sz="1800" dirty="0" smtClean="0"/>
              <a:t>Požadavky a preference zákazníků (průzkumy spokojenosti zákazníků) – výzvy pro oblast motivace, kvalifikace, firemní kultury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cs-CZ" altLang="cs-CZ" sz="1800" dirty="0" smtClean="0"/>
              <a:t>Kvalifikační </a:t>
            </a:r>
            <a:r>
              <a:rPr lang="cs-CZ" altLang="cs-CZ" sz="1800" dirty="0"/>
              <a:t>požadavky na konkrétní pracovní pozice a doba nutná k doplnění </a:t>
            </a:r>
            <a:r>
              <a:rPr lang="cs-CZ" altLang="cs-CZ" sz="1800" dirty="0" smtClean="0"/>
              <a:t>kvalifikace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cs-CZ" altLang="cs-CZ" sz="1800" dirty="0" smtClean="0"/>
              <a:t>Existence </a:t>
            </a:r>
            <a:r>
              <a:rPr lang="cs-CZ" altLang="cs-CZ" sz="1800" dirty="0"/>
              <a:t>odborů a jejich vyjednávací </a:t>
            </a:r>
            <a:r>
              <a:rPr lang="cs-CZ" altLang="cs-CZ" sz="1800" dirty="0" smtClean="0"/>
              <a:t>pozice</a:t>
            </a:r>
          </a:p>
          <a:p>
            <a:pPr marL="324000" lvl="1" indent="0">
              <a:spcBef>
                <a:spcPts val="600"/>
              </a:spcBef>
              <a:buNone/>
            </a:pPr>
            <a:endParaRPr lang="cs-CZ" altLang="cs-CZ" sz="18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b="1" dirty="0" smtClean="0"/>
              <a:t>Konkurence </a:t>
            </a:r>
            <a:r>
              <a:rPr lang="cs-CZ" altLang="cs-CZ" sz="1800" b="1" dirty="0"/>
              <a:t>(</a:t>
            </a:r>
            <a:r>
              <a:rPr lang="cs-CZ" altLang="cs-CZ" sz="1800" b="1" dirty="0" smtClean="0"/>
              <a:t>ostatní firmy)</a:t>
            </a:r>
            <a:endParaRPr lang="cs-CZ" altLang="cs-CZ" sz="1800" b="1" dirty="0"/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Počet firem v okolí poptávající danou pracovní pozici (např. řidiče, nekvalifikovanou pracovní sílu…)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Podmínky nabízející konkurentem (výše mzdy, práce z domova, benefity…)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Náklady na dojíždění ke konkurenci (vzdálenost konkurentů</a:t>
            </a:r>
            <a:r>
              <a:rPr lang="cs-CZ" altLang="cs-CZ" sz="1800" dirty="0" smtClean="0"/>
              <a:t>)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 smtClean="0"/>
              <a:t>Sdílení pracovníků (např. v oblasti inspekce bezpečnosti práce…)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 smtClean="0"/>
              <a:t>Možnost spolupráce s jinými firmami v oblasti lidských zdrojů (sezonnost, sdílená školka, společná školení…)</a:t>
            </a:r>
          </a:p>
          <a:p>
            <a:pPr marL="324000" lvl="1" indent="0" eaLnBrk="1" hangingPunct="1">
              <a:spcBef>
                <a:spcPts val="600"/>
              </a:spcBef>
              <a:buNone/>
            </a:pPr>
            <a:endParaRPr lang="cs-CZ" altLang="cs-CZ" sz="18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b="1" dirty="0" smtClean="0"/>
              <a:t>Dodavatelé</a:t>
            </a:r>
            <a:endParaRPr lang="cs-CZ" altLang="cs-CZ" sz="1800" b="1" dirty="0"/>
          </a:p>
          <a:p>
            <a:pPr lvl="1">
              <a:spcBef>
                <a:spcPts val="600"/>
              </a:spcBef>
            </a:pPr>
            <a:r>
              <a:rPr lang="cs-CZ" altLang="cs-CZ" sz="1800" dirty="0" smtClean="0"/>
              <a:t>Důležití dodavatelé a vztahy s nimi (dodavatelé materiálu, surovin, ale také pracovní </a:t>
            </a:r>
            <a:r>
              <a:rPr lang="cs-CZ" altLang="cs-CZ" sz="1800" dirty="0"/>
              <a:t>síly) – výzvy pro oblast motivace, kvalifikace, firemní </a:t>
            </a:r>
            <a:r>
              <a:rPr lang="cs-CZ" altLang="cs-CZ" sz="1800" dirty="0" smtClean="0"/>
              <a:t>kultury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smtClean="0"/>
              <a:t>Personální agentury a možnost jejich využití</a:t>
            </a:r>
            <a:endParaRPr lang="cs-CZ" altLang="cs-CZ" sz="1800" dirty="0"/>
          </a:p>
          <a:p>
            <a:pPr marL="324000" lvl="1" indent="0" eaLnBrk="1" hangingPunct="1">
              <a:spcBef>
                <a:spcPts val="600"/>
              </a:spcBef>
              <a:buNone/>
            </a:pPr>
            <a:endParaRPr lang="cs-CZ" altLang="cs-CZ" sz="1800" dirty="0"/>
          </a:p>
          <a:p>
            <a:pPr marL="324000" lvl="1" indent="0" eaLnBrk="1" hangingPunct="1">
              <a:spcBef>
                <a:spcPts val="600"/>
              </a:spcBef>
              <a:buNone/>
            </a:pPr>
            <a:endParaRPr lang="cs-CZ" altLang="cs-CZ" sz="1800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" y="201775"/>
            <a:ext cx="9763985" cy="9636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Odvětvová analýza v oblasti ŘLZ</a:t>
            </a:r>
          </a:p>
        </p:txBody>
      </p:sp>
    </p:spTree>
    <p:extLst>
      <p:ext uri="{BB962C8B-B14F-4D97-AF65-F5344CB8AC3E}">
        <p14:creationId xmlns:p14="http://schemas.microsoft.com/office/powerpoint/2010/main" val="13002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95262" y="979996"/>
            <a:ext cx="11839720" cy="1596949"/>
          </a:xfr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800" b="1" dirty="0" smtClean="0"/>
              <a:t>Situace </a:t>
            </a:r>
            <a:r>
              <a:rPr lang="cs-CZ" altLang="cs-CZ" sz="1800" b="1" dirty="0"/>
              <a:t>na trhu práce daného odvětví 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Nabídka dané pracovní pozice na pracovním trhu (počet žadatelů o zaměstnání)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Vývoj počtu absolventů škol 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/>
              <a:t>Výše mezd v daném odvětví (obvyklá pro danou pracovní pozici) a její </a:t>
            </a:r>
            <a:r>
              <a:rPr lang="cs-CZ" altLang="cs-CZ" sz="1800" dirty="0" smtClean="0"/>
              <a:t>vývoj</a:t>
            </a:r>
            <a:endParaRPr lang="cs-CZ" altLang="cs-CZ" sz="1800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" y="201775"/>
            <a:ext cx="9763985" cy="9636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Odvětvová analýza v oblasti ŘLZ</a:t>
            </a:r>
          </a:p>
        </p:txBody>
      </p:sp>
    </p:spTree>
    <p:extLst>
      <p:ext uri="{BB962C8B-B14F-4D97-AF65-F5344CB8AC3E}">
        <p14:creationId xmlns:p14="http://schemas.microsoft.com/office/powerpoint/2010/main" val="27369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47869" y="365126"/>
            <a:ext cx="10150281" cy="1325563"/>
          </a:xfrm>
        </p:spPr>
        <p:txBody>
          <a:bodyPr/>
          <a:lstStyle/>
          <a:p>
            <a:pPr eaLnBrk="1" hangingPunct="1"/>
            <a:r>
              <a:rPr lang="cs-CZ" altLang="cs-CZ" b="1" dirty="0"/>
              <a:t>Portfoliová analýza  – Bostonská matice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270587" y="1166651"/>
            <a:ext cx="11196735" cy="4637088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Cílem identifikovat perspektivní oblasti a zdroje směřovat do těchto oblastí 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Vyvinula společnost Boston-</a:t>
            </a:r>
            <a:r>
              <a:rPr lang="cs-CZ" altLang="cs-CZ" sz="2000" dirty="0" err="1"/>
              <a:t>Consulting</a:t>
            </a:r>
            <a:r>
              <a:rPr lang="cs-CZ" altLang="cs-CZ" sz="2000" dirty="0"/>
              <a:t>-Group, dle zjištění, že výnosový potenciál firmy je určován zejména: 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b="1" dirty="0"/>
              <a:t>tržním podílem </a:t>
            </a:r>
            <a:r>
              <a:rPr lang="cs-CZ" altLang="cs-CZ" dirty="0"/>
              <a:t>(podíl produkce firmy na celkovém tržním množství, popřípadě množství dodávaném největším konkurentem)</a:t>
            </a:r>
            <a:r>
              <a:rPr lang="cs-CZ" altLang="cs-CZ" b="1" dirty="0"/>
              <a:t> </a:t>
            </a:r>
            <a:endParaRPr lang="cs-CZ" altLang="cs-CZ" dirty="0"/>
          </a:p>
          <a:p>
            <a:pPr lvl="1" eaLnBrk="1" hangingPunct="1">
              <a:spcBef>
                <a:spcPts val="600"/>
              </a:spcBef>
            </a:pPr>
            <a:r>
              <a:rPr lang="cs-CZ" altLang="cs-CZ" b="1" dirty="0"/>
              <a:t>tržním růstem </a:t>
            </a:r>
            <a:r>
              <a:rPr lang="cs-CZ" altLang="cs-CZ" dirty="0"/>
              <a:t>(růstovým potenciálem daného segmentu – vývoj tržeb)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Bostonská matice portfolia (Matice Boston-portfolia, BCG matice)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dirty="0"/>
              <a:t>oblasti podniku rozděleny do matice o 4 polích dle </a:t>
            </a:r>
            <a:r>
              <a:rPr lang="cs-CZ" altLang="cs-CZ" b="1" dirty="0"/>
              <a:t>relativního tržního podílu</a:t>
            </a:r>
            <a:r>
              <a:rPr lang="cs-CZ" altLang="cs-CZ" dirty="0"/>
              <a:t> a </a:t>
            </a:r>
            <a:r>
              <a:rPr lang="cs-CZ" altLang="cs-CZ" b="1" dirty="0"/>
              <a:t>tržního růstu</a:t>
            </a:r>
            <a:endParaRPr lang="cs-CZ" altLang="cs-CZ" dirty="0"/>
          </a:p>
          <a:p>
            <a:pPr lvl="1" eaLnBrk="1" hangingPunct="1">
              <a:spcBef>
                <a:spcPts val="600"/>
              </a:spcBef>
            </a:pPr>
            <a:r>
              <a:rPr lang="cs-CZ" altLang="cs-CZ" dirty="0"/>
              <a:t>Na základě </a:t>
            </a:r>
            <a:r>
              <a:rPr lang="cs-CZ" altLang="cs-CZ" b="1" dirty="0"/>
              <a:t>podílu obratu oblastí na celkovém obratu</a:t>
            </a:r>
            <a:r>
              <a:rPr lang="cs-CZ" altLang="cs-CZ" dirty="0"/>
              <a:t> firmy jsou oblastem přiděleny plochy kružnice</a:t>
            </a:r>
          </a:p>
          <a:p>
            <a:pPr lvl="1" eaLnBrk="1" hangingPunct="1"/>
            <a:endParaRPr lang="cs-CZ" altLang="cs-CZ" sz="23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47869" y="5803739"/>
            <a:ext cx="1110809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800" dirty="0" smtClean="0">
                <a:latin typeface="+mn-lt"/>
              </a:rPr>
              <a:t>Poznámka: Někteří autoři řadí mezi metody analýzy vnitřního prostředí (např. Sedláčková a Buchta (2007), </a:t>
            </a:r>
            <a:r>
              <a:rPr lang="cs-CZ" sz="1800" dirty="0" err="1" smtClean="0">
                <a:latin typeface="+mn-lt"/>
              </a:rPr>
              <a:t>Cimbálníková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(2012)). My budeme vycházet z Hanzelková a kol. (2017) nebo Bělohlávek a kol. (2006) a řadit mezi metody analýzy vnějšího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33730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905B2-8DF6-0764-E7D9-F1C7FD663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D44534-035F-F003-4860-65D8CD0B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D55072-FE55-9AF0-CBA4-F71D2D4F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87202"/>
            <a:ext cx="11652000" cy="413999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sk-SK" sz="2000" dirty="0"/>
              <a:t>FOTR, </a:t>
            </a:r>
            <a:r>
              <a:rPr lang="sk-SK" sz="2000" dirty="0" err="1"/>
              <a:t>Jiří</a:t>
            </a:r>
            <a:r>
              <a:rPr lang="sk-SK" sz="2000" dirty="0"/>
              <a:t>, Emil VACÍK, Ivan SOUČEK, Miroslav ŠPAČEK a Stanislav HÁJEK. </a:t>
            </a:r>
            <a:r>
              <a:rPr lang="sk-SK" sz="2000" i="1" dirty="0"/>
              <a:t>Tvorba </a:t>
            </a:r>
            <a:r>
              <a:rPr lang="sk-SK" sz="2000" i="1" dirty="0" err="1"/>
              <a:t>strategie</a:t>
            </a:r>
            <a:r>
              <a:rPr lang="sk-SK" sz="2000" i="1" dirty="0"/>
              <a:t> a strategické </a:t>
            </a:r>
            <a:r>
              <a:rPr lang="sk-SK" sz="2000" i="1" dirty="0" err="1"/>
              <a:t>plánování</a:t>
            </a:r>
            <a:r>
              <a:rPr lang="sk-SK" sz="2000" i="1" dirty="0"/>
              <a:t>: </a:t>
            </a:r>
            <a:r>
              <a:rPr lang="sk-SK" sz="2000" i="1" dirty="0" err="1"/>
              <a:t>teorie</a:t>
            </a:r>
            <a:r>
              <a:rPr lang="sk-SK" sz="2000" i="1" dirty="0"/>
              <a:t> a praxe</a:t>
            </a:r>
            <a:r>
              <a:rPr lang="sk-SK" sz="2000" dirty="0"/>
              <a:t>. 2. </a:t>
            </a:r>
            <a:r>
              <a:rPr lang="sk-SK" sz="2000" dirty="0" err="1"/>
              <a:t>aktual</a:t>
            </a:r>
            <a:r>
              <a:rPr lang="sk-SK" sz="2000" dirty="0"/>
              <a:t>. a </a:t>
            </a:r>
            <a:r>
              <a:rPr lang="sk-SK" sz="2000" dirty="0" err="1"/>
              <a:t>přepr</a:t>
            </a:r>
            <a:r>
              <a:rPr lang="sk-SK" sz="2000" dirty="0"/>
              <a:t>. vyd.. Praha: </a:t>
            </a:r>
            <a:r>
              <a:rPr lang="sk-SK" sz="2000" dirty="0" err="1"/>
              <a:t>Grada</a:t>
            </a:r>
            <a:r>
              <a:rPr lang="sk-SK" sz="2000" dirty="0"/>
              <a:t> </a:t>
            </a:r>
            <a:r>
              <a:rPr lang="sk-SK" sz="2000" dirty="0" err="1"/>
              <a:t>Publishing</a:t>
            </a:r>
            <a:r>
              <a:rPr lang="sk-SK" sz="2000" dirty="0"/>
              <a:t>, 2020. ISBN 9788027124992. </a:t>
            </a:r>
            <a:r>
              <a:rPr lang="sk-SK" sz="2000" dirty="0" smtClean="0"/>
              <a:t>(Kapitola 1) </a:t>
            </a:r>
            <a:r>
              <a:rPr lang="sk-SK" sz="2000" b="1" dirty="0" smtClean="0"/>
              <a:t>(e-</a:t>
            </a:r>
            <a:r>
              <a:rPr lang="sk-SK" sz="2000" b="1" dirty="0" err="1" smtClean="0"/>
              <a:t>prezenčka</a:t>
            </a:r>
            <a:r>
              <a:rPr lang="sk-SK" sz="2000" b="1" dirty="0" smtClean="0"/>
              <a:t> </a:t>
            </a:r>
            <a:r>
              <a:rPr lang="sk-SK" sz="2000" dirty="0"/>
              <a:t>– </a:t>
            </a:r>
            <a:r>
              <a:rPr lang="sk-SK" sz="2000" dirty="0" err="1"/>
              <a:t>první</a:t>
            </a:r>
            <a:r>
              <a:rPr lang="sk-SK" sz="2000" dirty="0"/>
              <a:t> </a:t>
            </a:r>
            <a:r>
              <a:rPr lang="sk-SK" sz="2000" dirty="0" err="1"/>
              <a:t>vydání</a:t>
            </a:r>
            <a:r>
              <a:rPr lang="sk-SK" sz="2000" dirty="0"/>
              <a:t> z roku 2012</a:t>
            </a:r>
            <a:r>
              <a:rPr lang="sk-SK" sz="2000" b="1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000" smtClean="0"/>
              <a:t>HANZELKOVÁ</a:t>
            </a:r>
            <a:r>
              <a:rPr lang="sk-SK" sz="2000" dirty="0"/>
              <a:t>, Alena, Miloslav KEŘKOVSKÝ a </a:t>
            </a:r>
            <a:r>
              <a:rPr lang="sk-SK" sz="2000" dirty="0" err="1"/>
              <a:t>Oldřich</a:t>
            </a:r>
            <a:r>
              <a:rPr lang="sk-SK" sz="2000" dirty="0"/>
              <a:t> VYKYPĚL. Strategické </a:t>
            </a:r>
            <a:r>
              <a:rPr lang="sk-SK" sz="2000" dirty="0" err="1"/>
              <a:t>řízení</a:t>
            </a:r>
            <a:r>
              <a:rPr lang="sk-SK" sz="2000" dirty="0"/>
              <a:t>: </a:t>
            </a:r>
            <a:r>
              <a:rPr lang="sk-SK" sz="2000" dirty="0" err="1"/>
              <a:t>teorie</a:t>
            </a:r>
            <a:r>
              <a:rPr lang="sk-SK" sz="2000" dirty="0"/>
              <a:t> pro praxi. 3. </a:t>
            </a:r>
            <a:r>
              <a:rPr lang="sk-SK" sz="2000" dirty="0" err="1"/>
              <a:t>přepr</a:t>
            </a:r>
            <a:r>
              <a:rPr lang="sk-SK" sz="2000" dirty="0"/>
              <a:t>. vyd. Praha: C.H. </a:t>
            </a:r>
            <a:r>
              <a:rPr lang="sk-SK" sz="2000" dirty="0" err="1"/>
              <a:t>Beck</a:t>
            </a:r>
            <a:r>
              <a:rPr lang="sk-SK" sz="2000" dirty="0"/>
              <a:t>, 2017. ISBN </a:t>
            </a:r>
            <a:r>
              <a:rPr lang="cs-CZ" sz="2000" dirty="0"/>
              <a:t>9788074006371</a:t>
            </a:r>
            <a:r>
              <a:rPr lang="sk-SK" sz="2000" dirty="0"/>
              <a:t>. (Kapitola </a:t>
            </a:r>
            <a:r>
              <a:rPr lang="sk-SK" sz="2000" dirty="0" smtClean="0"/>
              <a:t>3) </a:t>
            </a:r>
            <a:r>
              <a:rPr lang="sk-SK" sz="2000" b="1" dirty="0" smtClean="0"/>
              <a:t>(e-</a:t>
            </a:r>
            <a:r>
              <a:rPr lang="sk-SK" sz="2000" b="1" dirty="0" err="1" smtClean="0"/>
              <a:t>prezenčka</a:t>
            </a:r>
            <a:r>
              <a:rPr lang="sk-SK" sz="2000" b="1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000" dirty="0" smtClean="0"/>
              <a:t>HANZELKOVÁ</a:t>
            </a:r>
            <a:r>
              <a:rPr lang="sk-SK" sz="2000" dirty="0"/>
              <a:t>, Alena, Miloslav KEŘKOVSKÝ a </a:t>
            </a:r>
            <a:r>
              <a:rPr lang="sk-SK" sz="2000" dirty="0" err="1"/>
              <a:t>Lubomír</a:t>
            </a:r>
            <a:r>
              <a:rPr lang="sk-SK" sz="2000" dirty="0"/>
              <a:t> KOSTROŇ. </a:t>
            </a:r>
            <a:r>
              <a:rPr lang="sk-SK" sz="2000" i="1" dirty="0" err="1"/>
              <a:t>Personální</a:t>
            </a:r>
            <a:r>
              <a:rPr lang="sk-SK" sz="2000" i="1" dirty="0"/>
              <a:t> </a:t>
            </a:r>
            <a:r>
              <a:rPr lang="sk-SK" sz="2000" i="1" dirty="0" err="1"/>
              <a:t>strategie</a:t>
            </a:r>
            <a:r>
              <a:rPr lang="sk-SK" sz="2000" i="1" dirty="0"/>
              <a:t>: krok za </a:t>
            </a:r>
            <a:r>
              <a:rPr lang="sk-SK" sz="2000" i="1" dirty="0" err="1"/>
              <a:t>krokem</a:t>
            </a:r>
            <a:r>
              <a:rPr lang="sk-SK" sz="2000" dirty="0"/>
              <a:t>. 1. vyd. Praha: C.H. </a:t>
            </a:r>
            <a:r>
              <a:rPr lang="sk-SK" sz="2000" dirty="0" err="1"/>
              <a:t>Beck</a:t>
            </a:r>
            <a:r>
              <a:rPr lang="sk-SK" sz="2000" dirty="0"/>
              <a:t>, 2012. ISBN 9788071795643</a:t>
            </a:r>
            <a:r>
              <a:rPr lang="sk-SK" sz="2000" dirty="0" smtClean="0"/>
              <a:t>. (Kapitola 4) </a:t>
            </a:r>
            <a:r>
              <a:rPr lang="cs-CZ" sz="2000" b="1" dirty="0" smtClean="0"/>
              <a:t>(</a:t>
            </a:r>
            <a:r>
              <a:rPr lang="cs-CZ" sz="2000" b="1" dirty="0"/>
              <a:t>e-</a:t>
            </a:r>
            <a:r>
              <a:rPr lang="cs-CZ" sz="2000" b="1" dirty="0" err="1"/>
              <a:t>prezenčka</a:t>
            </a:r>
            <a:r>
              <a:rPr lang="cs-CZ" sz="2000" b="1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sk-SK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k-SK" sz="2000" dirty="0"/>
          </a:p>
          <a:p>
            <a:pPr marL="7200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11301" y="337345"/>
            <a:ext cx="11485984" cy="1325563"/>
          </a:xfrm>
        </p:spPr>
        <p:txBody>
          <a:bodyPr/>
          <a:lstStyle/>
          <a:p>
            <a:pPr eaLnBrk="1" hangingPunct="1"/>
            <a:r>
              <a:rPr lang="cs-CZ" altLang="cs-CZ" b="1" dirty="0"/>
              <a:t>Bostonská matice portfolia – BCG matice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1586159" y="2231593"/>
            <a:ext cx="4686300" cy="3841750"/>
            <a:chOff x="0" y="108"/>
            <a:chExt cx="3249" cy="2420"/>
          </a:xfrm>
        </p:grpSpPr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>
              <a:off x="441" y="1158"/>
              <a:ext cx="1404" cy="9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441" y="186"/>
              <a:ext cx="1404" cy="97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753" name="Rectangle 7"/>
            <p:cNvSpPr>
              <a:spLocks noChangeArrowheads="1"/>
            </p:cNvSpPr>
            <p:nvPr/>
          </p:nvSpPr>
          <p:spPr bwMode="auto">
            <a:xfrm>
              <a:off x="1845" y="186"/>
              <a:ext cx="1404" cy="97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754" name="Rectangle 8"/>
            <p:cNvSpPr>
              <a:spLocks noChangeArrowheads="1"/>
            </p:cNvSpPr>
            <p:nvPr/>
          </p:nvSpPr>
          <p:spPr bwMode="auto">
            <a:xfrm>
              <a:off x="1845" y="1158"/>
              <a:ext cx="1404" cy="9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755" name="AutoShape 9"/>
            <p:cNvSpPr>
              <a:spLocks noChangeArrowheads="1"/>
            </p:cNvSpPr>
            <p:nvPr/>
          </p:nvSpPr>
          <p:spPr bwMode="auto">
            <a:xfrm>
              <a:off x="1089" y="510"/>
              <a:ext cx="194" cy="194"/>
            </a:xfrm>
            <a:prstGeom prst="flowChartConnec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cs-CZ" sz="9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SO4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56" name="AutoShape 10"/>
            <p:cNvSpPr>
              <a:spLocks noChangeArrowheads="1"/>
            </p:cNvSpPr>
            <p:nvPr/>
          </p:nvSpPr>
          <p:spPr bwMode="auto">
            <a:xfrm>
              <a:off x="2601" y="1050"/>
              <a:ext cx="476" cy="476"/>
            </a:xfrm>
            <a:prstGeom prst="flowChartConnec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cs-CZ" sz="9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SO2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57" name="AutoShape 11"/>
            <p:cNvSpPr>
              <a:spLocks noChangeArrowheads="1"/>
            </p:cNvSpPr>
            <p:nvPr/>
          </p:nvSpPr>
          <p:spPr bwMode="auto">
            <a:xfrm>
              <a:off x="2169" y="1481"/>
              <a:ext cx="357" cy="357"/>
            </a:xfrm>
            <a:prstGeom prst="flowChartConnec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cs-CZ" sz="9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SO7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58" name="AutoShape 12"/>
            <p:cNvSpPr>
              <a:spLocks noChangeArrowheads="1"/>
            </p:cNvSpPr>
            <p:nvPr/>
          </p:nvSpPr>
          <p:spPr bwMode="auto">
            <a:xfrm>
              <a:off x="763" y="1589"/>
              <a:ext cx="265" cy="266"/>
            </a:xfrm>
            <a:prstGeom prst="flowChartConnec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cs-CZ" sz="9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SO3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59" name="AutoShape 13"/>
            <p:cNvSpPr>
              <a:spLocks noChangeArrowheads="1"/>
            </p:cNvSpPr>
            <p:nvPr/>
          </p:nvSpPr>
          <p:spPr bwMode="auto">
            <a:xfrm>
              <a:off x="657" y="835"/>
              <a:ext cx="116" cy="116"/>
            </a:xfrm>
            <a:prstGeom prst="flowChartConnec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760" name="AutoShape 14"/>
            <p:cNvSpPr>
              <a:spLocks noChangeArrowheads="1"/>
            </p:cNvSpPr>
            <p:nvPr/>
          </p:nvSpPr>
          <p:spPr bwMode="auto">
            <a:xfrm>
              <a:off x="1413" y="1266"/>
              <a:ext cx="92" cy="91"/>
            </a:xfrm>
            <a:prstGeom prst="flowChartConnec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761" name="AutoShape 15"/>
            <p:cNvSpPr>
              <a:spLocks noChangeArrowheads="1"/>
            </p:cNvSpPr>
            <p:nvPr/>
          </p:nvSpPr>
          <p:spPr bwMode="auto">
            <a:xfrm>
              <a:off x="2059" y="510"/>
              <a:ext cx="235" cy="234"/>
            </a:xfrm>
            <a:prstGeom prst="flowChartConnec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cs-CZ" sz="9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SO6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2" name="Rectangle 16"/>
            <p:cNvSpPr>
              <a:spLocks noChangeArrowheads="1"/>
            </p:cNvSpPr>
            <p:nvPr/>
          </p:nvSpPr>
          <p:spPr bwMode="auto">
            <a:xfrm rot="10800000" flipV="1">
              <a:off x="1344" y="1398"/>
              <a:ext cx="216" cy="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9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SO1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3" name="Rectangle 17"/>
            <p:cNvSpPr>
              <a:spLocks noChangeArrowheads="1"/>
            </p:cNvSpPr>
            <p:nvPr/>
          </p:nvSpPr>
          <p:spPr bwMode="auto">
            <a:xfrm rot="10800000" flipV="1">
              <a:off x="513" y="726"/>
              <a:ext cx="216" cy="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9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SO5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4" name="Rectangle 18"/>
            <p:cNvSpPr>
              <a:spLocks noChangeArrowheads="1"/>
            </p:cNvSpPr>
            <p:nvPr/>
          </p:nvSpPr>
          <p:spPr bwMode="auto">
            <a:xfrm>
              <a:off x="2268" y="213"/>
              <a:ext cx="864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„Hv</a:t>
              </a: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ě</a:t>
              </a:r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zdy“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5" name="Rectangle 19"/>
            <p:cNvSpPr>
              <a:spLocks noChangeArrowheads="1"/>
            </p:cNvSpPr>
            <p:nvPr/>
          </p:nvSpPr>
          <p:spPr bwMode="auto">
            <a:xfrm>
              <a:off x="2070" y="1877"/>
              <a:ext cx="1179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„Dojné krávy“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6" name="Rectangle 20"/>
            <p:cNvSpPr>
              <a:spLocks noChangeArrowheads="1"/>
            </p:cNvSpPr>
            <p:nvPr/>
          </p:nvSpPr>
          <p:spPr bwMode="auto">
            <a:xfrm>
              <a:off x="486" y="1868"/>
              <a:ext cx="1305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„Problémové výrobky (psi)“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7" name="Rectangle 27"/>
            <p:cNvSpPr>
              <a:spLocks noChangeArrowheads="1"/>
            </p:cNvSpPr>
            <p:nvPr/>
          </p:nvSpPr>
          <p:spPr bwMode="auto">
            <a:xfrm>
              <a:off x="207" y="108"/>
              <a:ext cx="216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8" name="Rectangle 28"/>
            <p:cNvSpPr>
              <a:spLocks noChangeArrowheads="1"/>
            </p:cNvSpPr>
            <p:nvPr/>
          </p:nvSpPr>
          <p:spPr bwMode="auto">
            <a:xfrm rot="-5400000">
              <a:off x="-39" y="1548"/>
              <a:ext cx="647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nízký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9" name="Rectangle 29"/>
            <p:cNvSpPr>
              <a:spLocks noChangeArrowheads="1"/>
            </p:cNvSpPr>
            <p:nvPr/>
          </p:nvSpPr>
          <p:spPr bwMode="auto">
            <a:xfrm rot="-5400000">
              <a:off x="-39" y="615"/>
              <a:ext cx="648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vysoký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0" name="Rectangle 30"/>
            <p:cNvSpPr>
              <a:spLocks noChangeArrowheads="1"/>
            </p:cNvSpPr>
            <p:nvPr/>
          </p:nvSpPr>
          <p:spPr bwMode="auto">
            <a:xfrm>
              <a:off x="1413" y="2312"/>
              <a:ext cx="1404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Relativní tržní podíl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1" name="Rectangle 31"/>
            <p:cNvSpPr>
              <a:spLocks noChangeArrowheads="1"/>
            </p:cNvSpPr>
            <p:nvPr/>
          </p:nvSpPr>
          <p:spPr bwMode="auto">
            <a:xfrm>
              <a:off x="696" y="2192"/>
              <a:ext cx="648" cy="1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nízký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2" name="Rectangle 32"/>
            <p:cNvSpPr>
              <a:spLocks noChangeArrowheads="1"/>
            </p:cNvSpPr>
            <p:nvPr/>
          </p:nvSpPr>
          <p:spPr bwMode="auto">
            <a:xfrm>
              <a:off x="2424" y="2162"/>
              <a:ext cx="555" cy="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vysoký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3" name="Rectangle 33"/>
            <p:cNvSpPr>
              <a:spLocks noChangeArrowheads="1"/>
            </p:cNvSpPr>
            <p:nvPr/>
          </p:nvSpPr>
          <p:spPr bwMode="auto">
            <a:xfrm rot="-5400000">
              <a:off x="-378" y="1056"/>
              <a:ext cx="971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Tržní r</a:t>
              </a: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ů</a:t>
              </a:r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749" name="Rectangle 18"/>
          <p:cNvSpPr>
            <a:spLocks noChangeArrowheads="1"/>
          </p:cNvSpPr>
          <p:nvPr/>
        </p:nvSpPr>
        <p:spPr bwMode="auto">
          <a:xfrm>
            <a:off x="2538414" y="2419350"/>
            <a:ext cx="12461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0" bIns="0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altLang="cs-CZ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Otazníky</a:t>
            </a:r>
            <a:r>
              <a:rPr lang="en-US" altLang="cs-CZ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cs-CZ" altLang="cs-C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0" name="TextovéPole 1"/>
          <p:cNvSpPr txBox="1">
            <a:spLocks noChangeArrowheads="1"/>
          </p:cNvSpPr>
          <p:nvPr/>
        </p:nvSpPr>
        <p:spPr bwMode="auto">
          <a:xfrm>
            <a:off x="5927996" y="1278093"/>
            <a:ext cx="52500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0" dirty="0"/>
              <a:t>SO…strategická oblast (konkrétní produkt)</a:t>
            </a: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2223450" y="5511751"/>
            <a:ext cx="4075113" cy="424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0,1                                      1                                         10</a:t>
            </a:r>
            <a:endParaRPr lang="cs-CZ" alt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543817" y="2809430"/>
            <a:ext cx="4882755" cy="2176193"/>
          </a:xfrm>
          <a:blipFill>
            <a:blip r:embed="rId2"/>
            <a:stretch>
              <a:fillRect t="-280"/>
            </a:stretch>
          </a:blip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98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26960" y="772271"/>
            <a:ext cx="10073185" cy="6178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Jednotlivé oblasti podniku můžeme rozdělit do čtyř skupin:</a:t>
            </a:r>
          </a:p>
          <a:p>
            <a:pPr marL="72000" indent="0" eaLnBrk="1" hangingPunct="1">
              <a:buNone/>
              <a:defRPr/>
            </a:pPr>
            <a:r>
              <a:rPr lang="cs-CZ" altLang="cs-CZ" sz="1800" b="1" dirty="0"/>
              <a:t>Dojné krávy </a:t>
            </a:r>
          </a:p>
          <a:p>
            <a:pPr lvl="1" eaLnBrk="1" hangingPunct="1">
              <a:defRPr/>
            </a:pPr>
            <a:r>
              <a:rPr lang="cs-CZ" altLang="cs-CZ" sz="1800" dirty="0"/>
              <a:t>oblasti s vysokým relativním tržním podílem, ale nízkým růstem</a:t>
            </a:r>
          </a:p>
          <a:p>
            <a:pPr lvl="1" eaLnBrk="1" hangingPunct="1">
              <a:defRPr/>
            </a:pPr>
            <a:r>
              <a:rPr lang="cs-CZ" altLang="cs-CZ" sz="1800" dirty="0"/>
              <a:t>jsou </a:t>
            </a:r>
            <a:r>
              <a:rPr lang="cs-CZ" altLang="cs-CZ" sz="1800" b="1" dirty="0"/>
              <a:t>v současnosti významným zdrojem příjmů</a:t>
            </a:r>
            <a:r>
              <a:rPr lang="cs-CZ" altLang="cs-CZ" sz="1800" dirty="0"/>
              <a:t>, v budoucnu </a:t>
            </a:r>
            <a:endParaRPr lang="cs-CZ" altLang="cs-CZ" sz="1800" dirty="0" smtClean="0"/>
          </a:p>
          <a:p>
            <a:pPr marL="324000" lvl="1" indent="0" eaLnBrk="1" hangingPunct="1">
              <a:buNone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lze očekávat </a:t>
            </a:r>
            <a:r>
              <a:rPr lang="cs-CZ" altLang="cs-CZ" sz="1800" dirty="0"/>
              <a:t>útlum</a:t>
            </a:r>
          </a:p>
          <a:p>
            <a:pPr lvl="1" eaLnBrk="1" hangingPunct="1">
              <a:defRPr/>
            </a:pPr>
            <a:r>
              <a:rPr lang="cs-CZ" altLang="cs-CZ" sz="1800" dirty="0"/>
              <a:t>oblast, kam by </a:t>
            </a:r>
            <a:r>
              <a:rPr lang="cs-CZ" altLang="cs-CZ" sz="1800" b="1" dirty="0"/>
              <a:t>již </a:t>
            </a:r>
            <a:r>
              <a:rPr lang="cs-CZ" altLang="cs-CZ" sz="1800" b="1" dirty="0" smtClean="0"/>
              <a:t>neměly </a:t>
            </a:r>
            <a:r>
              <a:rPr lang="cs-CZ" altLang="cs-CZ" sz="1800" b="1" dirty="0"/>
              <a:t>směřovat investice.</a:t>
            </a:r>
          </a:p>
          <a:p>
            <a:pPr marL="72000" indent="0" eaLnBrk="1" hangingPunct="1">
              <a:buNone/>
              <a:defRPr/>
            </a:pPr>
            <a:r>
              <a:rPr lang="cs-CZ" altLang="cs-CZ" sz="1800" b="1" dirty="0"/>
              <a:t>Hvězdy </a:t>
            </a:r>
          </a:p>
          <a:p>
            <a:pPr lvl="1" eaLnBrk="1" hangingPunct="1">
              <a:defRPr/>
            </a:pPr>
            <a:r>
              <a:rPr lang="cs-CZ" altLang="cs-CZ" sz="1800" dirty="0"/>
              <a:t>oblasti s vysokým relativním tržním podílem, a vysokým tržním růstem</a:t>
            </a:r>
          </a:p>
          <a:p>
            <a:pPr lvl="1" eaLnBrk="1" hangingPunct="1">
              <a:defRPr/>
            </a:pPr>
            <a:r>
              <a:rPr lang="cs-CZ" altLang="cs-CZ" sz="1800" dirty="0"/>
              <a:t>představují </a:t>
            </a:r>
            <a:r>
              <a:rPr lang="cs-CZ" altLang="cs-CZ" sz="1800" b="1" dirty="0"/>
              <a:t>budoucí zdroje příjmů</a:t>
            </a:r>
            <a:r>
              <a:rPr lang="cs-CZ" altLang="cs-CZ" sz="1800" dirty="0"/>
              <a:t> podniku</a:t>
            </a:r>
          </a:p>
          <a:p>
            <a:pPr lvl="1" eaLnBrk="1" hangingPunct="1">
              <a:defRPr/>
            </a:pPr>
            <a:r>
              <a:rPr lang="cs-CZ" altLang="cs-CZ" sz="1800" b="1" dirty="0"/>
              <a:t>s</a:t>
            </a:r>
            <a:r>
              <a:rPr lang="cs-CZ" altLang="cs-CZ" sz="1800" b="1" dirty="0" smtClean="0"/>
              <a:t>em </a:t>
            </a:r>
            <a:r>
              <a:rPr lang="cs-CZ" altLang="cs-CZ" sz="1800" b="1" dirty="0"/>
              <a:t>by </a:t>
            </a:r>
            <a:r>
              <a:rPr lang="cs-CZ" altLang="cs-CZ" sz="1800" b="1" dirty="0" smtClean="0"/>
              <a:t>měly </a:t>
            </a:r>
            <a:r>
              <a:rPr lang="cs-CZ" altLang="cs-CZ" sz="1800" b="1" dirty="0"/>
              <a:t>směřovat investice podniku</a:t>
            </a:r>
          </a:p>
          <a:p>
            <a:pPr marL="72000" indent="0" eaLnBrk="1" hangingPunct="1">
              <a:buNone/>
              <a:defRPr/>
            </a:pPr>
            <a:r>
              <a:rPr lang="cs-CZ" altLang="cs-CZ" sz="1800" b="1" dirty="0"/>
              <a:t>Otazníky </a:t>
            </a:r>
          </a:p>
          <a:p>
            <a:pPr lvl="1" eaLnBrk="1" hangingPunct="1">
              <a:defRPr/>
            </a:pPr>
            <a:r>
              <a:rPr lang="cs-CZ" altLang="cs-CZ" sz="1800" dirty="0"/>
              <a:t>oblasti s nízkým tržním podílem a vysokým tržním růstem</a:t>
            </a:r>
          </a:p>
          <a:p>
            <a:pPr lvl="1" eaLnBrk="1" hangingPunct="1">
              <a:defRPr/>
            </a:pPr>
            <a:r>
              <a:rPr lang="cs-CZ" altLang="cs-CZ" sz="1800" dirty="0"/>
              <a:t>tržní podíl podniku je slabý, proto je zde riziko vyšších nákladů a popřípadě nižší kvality </a:t>
            </a:r>
            <a:r>
              <a:rPr lang="cs-CZ" altLang="cs-CZ" sz="1800" dirty="0" smtClean="0"/>
              <a:t>doplňkových </a:t>
            </a:r>
            <a:r>
              <a:rPr lang="cs-CZ" altLang="cs-CZ" sz="1800" dirty="0"/>
              <a:t>služeb</a:t>
            </a:r>
          </a:p>
          <a:p>
            <a:pPr lvl="1" eaLnBrk="1" hangingPunct="1">
              <a:defRPr/>
            </a:pPr>
            <a:r>
              <a:rPr lang="cs-CZ" altLang="cs-CZ" sz="1800" dirty="0"/>
              <a:t>podnik by měl zvážit, zda bude investovat do této oblasti, či se z ní odejde</a:t>
            </a:r>
          </a:p>
          <a:p>
            <a:pPr marL="72000" indent="0" eaLnBrk="1" hangingPunct="1">
              <a:buNone/>
              <a:defRPr/>
            </a:pPr>
            <a:r>
              <a:rPr lang="cs-CZ" altLang="cs-CZ" sz="1800" b="1" dirty="0"/>
              <a:t>Psi </a:t>
            </a:r>
          </a:p>
          <a:p>
            <a:pPr lvl="1" eaLnBrk="1" hangingPunct="1">
              <a:defRPr/>
            </a:pPr>
            <a:r>
              <a:rPr lang="cs-CZ" altLang="cs-CZ" sz="1800" dirty="0"/>
              <a:t>strategické oblasti, jejichž trh roste pomalu nebo se zužuje a které vykazují malý tržní podíl</a:t>
            </a:r>
          </a:p>
          <a:p>
            <a:pPr lvl="1" eaLnBrk="1" hangingPunct="1">
              <a:defRPr/>
            </a:pPr>
            <a:r>
              <a:rPr lang="cs-CZ" altLang="cs-CZ" sz="1800" b="1" dirty="0"/>
              <a:t>podnik by měl aktivity v této oblasti omezovat popřípadě modifikovat</a:t>
            </a:r>
            <a:endParaRPr lang="cs-CZ" altLang="cs-CZ" sz="1800" dirty="0"/>
          </a:p>
        </p:txBody>
      </p:sp>
      <p:sp>
        <p:nvSpPr>
          <p:cNvPr id="33795" name="Nadpis 1"/>
          <p:cNvSpPr>
            <a:spLocks noGrp="1"/>
          </p:cNvSpPr>
          <p:nvPr>
            <p:ph type="title"/>
          </p:nvPr>
        </p:nvSpPr>
        <p:spPr>
          <a:xfrm>
            <a:off x="393862" y="249141"/>
            <a:ext cx="8507412" cy="1325563"/>
          </a:xfrm>
        </p:spPr>
        <p:txBody>
          <a:bodyPr/>
          <a:lstStyle/>
          <a:p>
            <a:pPr eaLnBrk="1" hangingPunct="1"/>
            <a:r>
              <a:rPr lang="cs-CZ" altLang="cs-CZ" dirty="0"/>
              <a:t>Bostonská matice portfolia</a:t>
            </a:r>
          </a:p>
        </p:txBody>
      </p:sp>
      <p:pic>
        <p:nvPicPr>
          <p:cNvPr id="33796" name="Obrázek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254" y="143541"/>
            <a:ext cx="3760236" cy="328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60" name="Group 5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33952489"/>
              </p:ext>
            </p:extLst>
          </p:nvPr>
        </p:nvGraphicFramePr>
        <p:xfrm>
          <a:off x="2590800" y="304801"/>
          <a:ext cx="7772400" cy="5140875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SWOT analýza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Silné stránky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Slabé stránky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Příležitosti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Hrozby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182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57" name="Text Box 57"/>
          <p:cNvSpPr txBox="1">
            <a:spLocks noChangeArrowheads="1"/>
          </p:cNvSpPr>
          <p:nvPr/>
        </p:nvSpPr>
        <p:spPr bwMode="auto">
          <a:xfrm>
            <a:off x="204522" y="1749198"/>
            <a:ext cx="1887358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Analýza vnitřního prostředí</a:t>
            </a:r>
          </a:p>
        </p:txBody>
      </p:sp>
      <p:sp>
        <p:nvSpPr>
          <p:cNvPr id="39958" name="Text Box 58"/>
          <p:cNvSpPr txBox="1">
            <a:spLocks noChangeArrowheads="1"/>
          </p:cNvSpPr>
          <p:nvPr/>
        </p:nvSpPr>
        <p:spPr bwMode="auto">
          <a:xfrm>
            <a:off x="176263" y="4246953"/>
            <a:ext cx="1971333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Analýza vnějšího prostředí</a:t>
            </a: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V="1">
            <a:off x="2286000" y="3470988"/>
            <a:ext cx="709127" cy="923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/>
          <p:cNvCxnSpPr/>
          <p:nvPr/>
        </p:nvCxnSpPr>
        <p:spPr bwMode="auto">
          <a:xfrm flipV="1">
            <a:off x="2313992" y="3452327"/>
            <a:ext cx="4581330" cy="1183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95704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60" name="Group 5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88892527"/>
              </p:ext>
            </p:extLst>
          </p:nvPr>
        </p:nvGraphicFramePr>
        <p:xfrm>
          <a:off x="2590800" y="304801"/>
          <a:ext cx="7772400" cy="6348632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SWOT analýza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Silné stránky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Slabé stránky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Příležitosti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Hrozby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182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Změna životního stylu a růst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poptávky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Vertikální integrace (koupě nebo vytvoření organizace, která zajištuje dodávku surovin nebo distribuci produktů)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Vstup na nové trhy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Využití flexibilních forem práce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Vstup nového konkurenta na trh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Rostoucí ceny energií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Ekonomická recese a pokles poptávky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Stárnutí populace a pokles ekonomicky aktivních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57" name="Text Box 57"/>
          <p:cNvSpPr txBox="1">
            <a:spLocks noChangeArrowheads="1"/>
          </p:cNvSpPr>
          <p:nvPr/>
        </p:nvSpPr>
        <p:spPr bwMode="auto">
          <a:xfrm>
            <a:off x="204522" y="1749198"/>
            <a:ext cx="1887358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Analýza vnitřního prostředí</a:t>
            </a:r>
          </a:p>
        </p:txBody>
      </p:sp>
      <p:sp>
        <p:nvSpPr>
          <p:cNvPr id="39958" name="Text Box 58"/>
          <p:cNvSpPr txBox="1">
            <a:spLocks noChangeArrowheads="1"/>
          </p:cNvSpPr>
          <p:nvPr/>
        </p:nvSpPr>
        <p:spPr bwMode="auto">
          <a:xfrm>
            <a:off x="162534" y="3834882"/>
            <a:ext cx="1971333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Analýza vnějšího prostředí</a:t>
            </a: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V="1">
            <a:off x="2236236" y="2911152"/>
            <a:ext cx="709127" cy="923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/>
          <p:cNvCxnSpPr/>
          <p:nvPr/>
        </p:nvCxnSpPr>
        <p:spPr bwMode="auto">
          <a:xfrm flipV="1">
            <a:off x="2236236" y="2911153"/>
            <a:ext cx="4705739" cy="12161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2015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304364" y="479856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Příklad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096" y="1411288"/>
            <a:ext cx="8173960" cy="5446712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cs-CZ" sz="2000" dirty="0" smtClean="0"/>
              <a:t>Cestovní </a:t>
            </a:r>
            <a:r>
              <a:rPr lang="cs-CZ" sz="2000" dirty="0"/>
              <a:t>kancelář Aura, s.r.o. má ve své nabídce pobytové zájezdy v </a:t>
            </a:r>
            <a:r>
              <a:rPr lang="cs-CZ" sz="2000" dirty="0" smtClean="0"/>
              <a:t>pěti </a:t>
            </a:r>
            <a:r>
              <a:rPr lang="cs-CZ" sz="2000" dirty="0"/>
              <a:t>hlavních destinacích: Chorvatsko, Itálie, Turecko, Řecko, Španělsko. V tabulce níže jsou uvedeny údaje za rok </a:t>
            </a:r>
            <a:r>
              <a:rPr lang="cs-CZ" sz="2000" dirty="0" smtClean="0"/>
              <a:t>2021 </a:t>
            </a:r>
            <a:r>
              <a:rPr lang="cs-CZ" sz="2000" dirty="0"/>
              <a:t>a </a:t>
            </a:r>
            <a:r>
              <a:rPr lang="cs-CZ" sz="2000" dirty="0" smtClean="0"/>
              <a:t>2022. </a:t>
            </a:r>
            <a:r>
              <a:rPr lang="cs-CZ" sz="2000" dirty="0"/>
              <a:t>Zároveň také vybrané údaje </a:t>
            </a:r>
            <a:r>
              <a:rPr lang="en-GB" sz="2000" dirty="0"/>
              <a:t>pro </a:t>
            </a:r>
            <a:r>
              <a:rPr lang="cs-CZ" sz="2000" dirty="0"/>
              <a:t>největšího konkurenta firmy.   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2000" dirty="0"/>
              <a:t>Analyzujte pomocí Bostonské matice </a:t>
            </a:r>
            <a:r>
              <a:rPr lang="cs-CZ" sz="2000" dirty="0" smtClean="0"/>
              <a:t>portfolia </a:t>
            </a:r>
            <a:r>
              <a:rPr lang="cs-CZ" sz="2000" dirty="0"/>
              <a:t>CK Aura, s.r.o. a definujte vhodné strategie pro jednotlivé oblasti.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51457"/>
              </p:ext>
            </p:extLst>
          </p:nvPr>
        </p:nvGraphicFramePr>
        <p:xfrm>
          <a:off x="3922005" y="4164012"/>
          <a:ext cx="7969632" cy="2454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681">
                  <a:extLst>
                    <a:ext uri="{9D8B030D-6E8A-4147-A177-3AD203B41FA5}">
                      <a16:colId xmlns:a16="http://schemas.microsoft.com/office/drawing/2014/main" val="2072892168"/>
                    </a:ext>
                  </a:extLst>
                </a:gridCol>
                <a:gridCol w="2022128">
                  <a:extLst>
                    <a:ext uri="{9D8B030D-6E8A-4147-A177-3AD203B41FA5}">
                      <a16:colId xmlns:a16="http://schemas.microsoft.com/office/drawing/2014/main" val="1768743470"/>
                    </a:ext>
                  </a:extLst>
                </a:gridCol>
                <a:gridCol w="2038121">
                  <a:extLst>
                    <a:ext uri="{9D8B030D-6E8A-4147-A177-3AD203B41FA5}">
                      <a16:colId xmlns:a16="http://schemas.microsoft.com/office/drawing/2014/main" val="2491282310"/>
                    </a:ext>
                  </a:extLst>
                </a:gridCol>
                <a:gridCol w="2157702">
                  <a:extLst>
                    <a:ext uri="{9D8B030D-6E8A-4147-A177-3AD203B41FA5}">
                      <a16:colId xmlns:a16="http://schemas.microsoft.com/office/drawing/2014/main" val="3070099859"/>
                    </a:ext>
                  </a:extLst>
                </a:gridCol>
              </a:tblGrid>
              <a:tr h="701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 v mil.</a:t>
                      </a:r>
                      <a:r>
                        <a:rPr lang="cs-CZ" sz="2000" b="1" baseline="0" dirty="0">
                          <a:effectLst/>
                        </a:rPr>
                        <a:t> Kč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Tržby  CK Aura </a:t>
                      </a:r>
                      <a:r>
                        <a:rPr lang="cs-CZ" sz="2000" b="1" dirty="0" smtClean="0">
                          <a:effectLst/>
                        </a:rPr>
                        <a:t>2021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Tržby CK Aura </a:t>
                      </a:r>
                      <a:r>
                        <a:rPr lang="cs-CZ" sz="2000" b="1" dirty="0" smtClean="0">
                          <a:effectLst/>
                        </a:rPr>
                        <a:t>2022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Tržby největší</a:t>
                      </a:r>
                      <a:r>
                        <a:rPr lang="cs-CZ" sz="2000" b="1" baseline="0" dirty="0">
                          <a:effectLst/>
                        </a:rPr>
                        <a:t> konkurent </a:t>
                      </a:r>
                      <a:r>
                        <a:rPr lang="cs-CZ" sz="2000" b="1" dirty="0" smtClean="0">
                          <a:effectLst/>
                        </a:rPr>
                        <a:t>2022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22855"/>
                  </a:ext>
                </a:extLst>
              </a:tr>
              <a:tr h="350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Chorvatsko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</a:p>
                  </a:txBody>
                  <a:tcPr marL="9525" marR="9525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41785"/>
                  </a:ext>
                </a:extLst>
              </a:tr>
              <a:tr h="350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Itálie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130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5" marR="9525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38923"/>
                  </a:ext>
                </a:extLst>
              </a:tr>
              <a:tr h="350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Turecko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390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360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1200</a:t>
                      </a:r>
                    </a:p>
                  </a:txBody>
                  <a:tcPr marL="9525" marR="9525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026801"/>
                  </a:ext>
                </a:extLst>
              </a:tr>
              <a:tr h="350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Řecko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750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9525" marR="9525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689637"/>
                  </a:ext>
                </a:extLst>
              </a:tr>
              <a:tr h="350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Španělsko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800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850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18132"/>
                  </a:ext>
                </a:extLst>
              </a:tr>
            </a:tbl>
          </a:graphicData>
        </a:graphic>
      </p:graphicFrame>
      <p:pic>
        <p:nvPicPr>
          <p:cNvPr id="54313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13" y="-1"/>
            <a:ext cx="3470887" cy="231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2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Příklad - řešení</a:t>
            </a: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78182" y="1690689"/>
            <a:ext cx="5275761" cy="2701576"/>
          </a:xfrm>
          <a:blipFill>
            <a:blip r:embed="rId2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>
                <a:noFill/>
              </a:rPr>
              <a:t> 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244725" y="4664075"/>
          <a:ext cx="7493000" cy="2103438"/>
        </p:xfrm>
        <a:graphic>
          <a:graphicData uri="http://schemas.openxmlformats.org/drawingml/2006/table">
            <a:tbl>
              <a:tblPr/>
              <a:tblGrid>
                <a:gridCol w="1674813">
                  <a:extLst>
                    <a:ext uri="{9D8B030D-6E8A-4147-A177-3AD203B41FA5}">
                      <a16:colId xmlns:a16="http://schemas.microsoft.com/office/drawing/2014/main" val="2764351152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530257949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2617969366"/>
                    </a:ext>
                  </a:extLst>
                </a:gridCol>
                <a:gridCol w="1804987">
                  <a:extLst>
                    <a:ext uri="{9D8B030D-6E8A-4147-A177-3AD203B41FA5}">
                      <a16:colId xmlns:a16="http://schemas.microsoft.com/office/drawing/2014/main" val="481989146"/>
                    </a:ext>
                  </a:extLst>
                </a:gridCol>
              </a:tblGrid>
              <a:tr h="3508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 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Tržní růst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Relativní tržní podíl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Podíl na obratu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8446"/>
                  </a:ext>
                </a:extLst>
              </a:tr>
              <a:tr h="3048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Chorvatsko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065463"/>
                  </a:ext>
                </a:extLst>
              </a:tr>
              <a:tr h="3048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Itálie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7310"/>
                  </a:ext>
                </a:extLst>
              </a:tr>
              <a:tr h="3048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Turecko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346433"/>
                  </a:ext>
                </a:extLst>
              </a:tr>
              <a:tr h="3048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Řecko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493172"/>
                  </a:ext>
                </a:extLst>
              </a:tr>
              <a:tr h="3048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Španělsko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43871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63848"/>
              </p:ext>
            </p:extLst>
          </p:nvPr>
        </p:nvGraphicFramePr>
        <p:xfrm>
          <a:off x="7436386" y="196690"/>
          <a:ext cx="4519537" cy="2481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035">
                  <a:extLst>
                    <a:ext uri="{9D8B030D-6E8A-4147-A177-3AD203B41FA5}">
                      <a16:colId xmlns:a16="http://schemas.microsoft.com/office/drawing/2014/main" val="2072892168"/>
                    </a:ext>
                  </a:extLst>
                </a:gridCol>
                <a:gridCol w="991073">
                  <a:extLst>
                    <a:ext uri="{9D8B030D-6E8A-4147-A177-3AD203B41FA5}">
                      <a16:colId xmlns:a16="http://schemas.microsoft.com/office/drawing/2014/main" val="1768743470"/>
                    </a:ext>
                  </a:extLst>
                </a:gridCol>
                <a:gridCol w="1155807">
                  <a:extLst>
                    <a:ext uri="{9D8B030D-6E8A-4147-A177-3AD203B41FA5}">
                      <a16:colId xmlns:a16="http://schemas.microsoft.com/office/drawing/2014/main" val="2491282310"/>
                    </a:ext>
                  </a:extLst>
                </a:gridCol>
                <a:gridCol w="1223622">
                  <a:extLst>
                    <a:ext uri="{9D8B030D-6E8A-4147-A177-3AD203B41FA5}">
                      <a16:colId xmlns:a16="http://schemas.microsoft.com/office/drawing/2014/main" val="3070099859"/>
                    </a:ext>
                  </a:extLst>
                </a:gridCol>
              </a:tblGrid>
              <a:tr h="105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 v mil.</a:t>
                      </a:r>
                      <a:r>
                        <a:rPr lang="cs-CZ" sz="1500" b="1" baseline="0" dirty="0">
                          <a:effectLst/>
                        </a:rPr>
                        <a:t> Kč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Tržby  CK Aura </a:t>
                      </a:r>
                      <a:r>
                        <a:rPr lang="cs-CZ" sz="1500" b="1" dirty="0" smtClean="0">
                          <a:effectLst/>
                        </a:rPr>
                        <a:t>2021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Tržby CK Aura </a:t>
                      </a:r>
                      <a:r>
                        <a:rPr lang="cs-CZ" sz="1500" b="1" dirty="0" smtClean="0">
                          <a:effectLst/>
                        </a:rPr>
                        <a:t>2022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Tržby největší</a:t>
                      </a:r>
                      <a:r>
                        <a:rPr lang="cs-CZ" sz="1500" b="1" baseline="0" dirty="0">
                          <a:effectLst/>
                        </a:rPr>
                        <a:t> </a:t>
                      </a:r>
                      <a:r>
                        <a:rPr lang="cs-CZ" sz="1500" b="1" dirty="0" smtClean="0">
                          <a:effectLst/>
                        </a:rPr>
                        <a:t>konkurent 2022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22855"/>
                  </a:ext>
                </a:extLst>
              </a:tr>
              <a:tr h="28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Chorvatsko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100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110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</a:p>
                  </a:txBody>
                  <a:tcPr marL="9524" marR="9524" marT="95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41785"/>
                  </a:ext>
                </a:extLst>
              </a:tr>
              <a:tr h="28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Itálie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110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130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4" marR="9524" marT="95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38923"/>
                  </a:ext>
                </a:extLst>
              </a:tr>
              <a:tr h="28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Turecko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390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360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1200</a:t>
                      </a:r>
                    </a:p>
                  </a:txBody>
                  <a:tcPr marL="9524" marR="9524" marT="95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026801"/>
                  </a:ext>
                </a:extLst>
              </a:tr>
              <a:tr h="28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Řecko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600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750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9524" marR="9524" marT="95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689637"/>
                  </a:ext>
                </a:extLst>
              </a:tr>
              <a:tr h="28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Španělsko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800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850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4" marR="9524" marT="95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1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8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Příklad - řešení</a:t>
            </a: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69473" y="1591750"/>
            <a:ext cx="5955031" cy="2987040"/>
          </a:xfrm>
          <a:blipFill>
            <a:blip r:embed="rId2"/>
            <a:stretch>
              <a:fillRect t="-408"/>
            </a:stretch>
          </a:blip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>
                <a:noFill/>
              </a:rPr>
              <a:t> 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836739" y="4664075"/>
          <a:ext cx="8709026" cy="2103438"/>
        </p:xfrm>
        <a:graphic>
          <a:graphicData uri="http://schemas.openxmlformats.org/drawingml/2006/table">
            <a:tbl>
              <a:tblPr/>
              <a:tblGrid>
                <a:gridCol w="1574485">
                  <a:extLst>
                    <a:ext uri="{9D8B030D-6E8A-4147-A177-3AD203B41FA5}">
                      <a16:colId xmlns:a16="http://schemas.microsoft.com/office/drawing/2014/main" val="1854143803"/>
                    </a:ext>
                  </a:extLst>
                </a:gridCol>
                <a:gridCol w="2496847">
                  <a:extLst>
                    <a:ext uri="{9D8B030D-6E8A-4147-A177-3AD203B41FA5}">
                      <a16:colId xmlns:a16="http://schemas.microsoft.com/office/drawing/2014/main" val="3877387101"/>
                    </a:ext>
                  </a:extLst>
                </a:gridCol>
                <a:gridCol w="2330174">
                  <a:extLst>
                    <a:ext uri="{9D8B030D-6E8A-4147-A177-3AD203B41FA5}">
                      <a16:colId xmlns:a16="http://schemas.microsoft.com/office/drawing/2014/main" val="391762967"/>
                    </a:ext>
                  </a:extLst>
                </a:gridCol>
                <a:gridCol w="2307520">
                  <a:extLst>
                    <a:ext uri="{9D8B030D-6E8A-4147-A177-3AD203B41FA5}">
                      <a16:colId xmlns:a16="http://schemas.microsoft.com/office/drawing/2014/main" val="1206015420"/>
                    </a:ext>
                  </a:extLst>
                </a:gridCol>
              </a:tblGrid>
              <a:tr h="3508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Tržní růst (v %)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Relativní tržní podíl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Podíl na obratu (v %)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26926"/>
                  </a:ext>
                </a:extLst>
              </a:tr>
              <a:tr h="3048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Chorvatsko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957154"/>
                  </a:ext>
                </a:extLst>
              </a:tr>
              <a:tr h="3048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Itálie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07802"/>
                  </a:ext>
                </a:extLst>
              </a:tr>
              <a:tr h="3048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Turecko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29003"/>
                  </a:ext>
                </a:extLst>
              </a:tr>
              <a:tr h="3048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Řecko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576244"/>
                  </a:ext>
                </a:extLst>
              </a:tr>
              <a:tr h="3048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Španělsko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122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017165"/>
              </p:ext>
            </p:extLst>
          </p:nvPr>
        </p:nvGraphicFramePr>
        <p:xfrm>
          <a:off x="6940628" y="188540"/>
          <a:ext cx="4893916" cy="2481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216">
                  <a:extLst>
                    <a:ext uri="{9D8B030D-6E8A-4147-A177-3AD203B41FA5}">
                      <a16:colId xmlns:a16="http://schemas.microsoft.com/office/drawing/2014/main" val="2072892168"/>
                    </a:ext>
                  </a:extLst>
                </a:gridCol>
                <a:gridCol w="1073170">
                  <a:extLst>
                    <a:ext uri="{9D8B030D-6E8A-4147-A177-3AD203B41FA5}">
                      <a16:colId xmlns:a16="http://schemas.microsoft.com/office/drawing/2014/main" val="1768743470"/>
                    </a:ext>
                  </a:extLst>
                </a:gridCol>
                <a:gridCol w="1251549">
                  <a:extLst>
                    <a:ext uri="{9D8B030D-6E8A-4147-A177-3AD203B41FA5}">
                      <a16:colId xmlns:a16="http://schemas.microsoft.com/office/drawing/2014/main" val="2491282310"/>
                    </a:ext>
                  </a:extLst>
                </a:gridCol>
                <a:gridCol w="1324981">
                  <a:extLst>
                    <a:ext uri="{9D8B030D-6E8A-4147-A177-3AD203B41FA5}">
                      <a16:colId xmlns:a16="http://schemas.microsoft.com/office/drawing/2014/main" val="3070099859"/>
                    </a:ext>
                  </a:extLst>
                </a:gridCol>
              </a:tblGrid>
              <a:tr h="105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 v mil.</a:t>
                      </a:r>
                      <a:r>
                        <a:rPr lang="cs-CZ" sz="1500" b="1" baseline="0" dirty="0">
                          <a:effectLst/>
                        </a:rPr>
                        <a:t> Kč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Tržby  CK Aura </a:t>
                      </a:r>
                      <a:r>
                        <a:rPr lang="cs-CZ" sz="1500" b="1" dirty="0" smtClean="0">
                          <a:effectLst/>
                        </a:rPr>
                        <a:t>2021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Tržby CK Aura </a:t>
                      </a:r>
                      <a:r>
                        <a:rPr lang="cs-CZ" sz="1500" b="1" dirty="0" smtClean="0">
                          <a:effectLst/>
                        </a:rPr>
                        <a:t>2022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Tržby největší</a:t>
                      </a:r>
                      <a:r>
                        <a:rPr lang="cs-CZ" sz="1500" b="1" baseline="0" dirty="0">
                          <a:effectLst/>
                        </a:rPr>
                        <a:t> </a:t>
                      </a:r>
                      <a:r>
                        <a:rPr lang="cs-CZ" sz="1500" b="1" dirty="0" smtClean="0">
                          <a:effectLst/>
                        </a:rPr>
                        <a:t>konkurent 2022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22855"/>
                  </a:ext>
                </a:extLst>
              </a:tr>
              <a:tr h="28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Chorvatsko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100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110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</a:p>
                  </a:txBody>
                  <a:tcPr marL="9524" marR="9524" marT="95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41785"/>
                  </a:ext>
                </a:extLst>
              </a:tr>
              <a:tr h="28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Itálie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110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130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4" marR="9524" marT="95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38923"/>
                  </a:ext>
                </a:extLst>
              </a:tr>
              <a:tr h="28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Turecko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390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360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1200</a:t>
                      </a:r>
                    </a:p>
                  </a:txBody>
                  <a:tcPr marL="9524" marR="9524" marT="95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026801"/>
                  </a:ext>
                </a:extLst>
              </a:tr>
              <a:tr h="28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Řecko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600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750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9524" marR="9524" marT="95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689637"/>
                  </a:ext>
                </a:extLst>
              </a:tr>
              <a:tr h="28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Španělsko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800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850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4" marR="9524" marT="952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18132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80566"/>
              </p:ext>
            </p:extLst>
          </p:nvPr>
        </p:nvGraphicFramePr>
        <p:xfrm>
          <a:off x="6940628" y="2669845"/>
          <a:ext cx="4893916" cy="285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216">
                  <a:extLst>
                    <a:ext uri="{9D8B030D-6E8A-4147-A177-3AD203B41FA5}">
                      <a16:colId xmlns:a16="http://schemas.microsoft.com/office/drawing/2014/main" val="1935170885"/>
                    </a:ext>
                  </a:extLst>
                </a:gridCol>
                <a:gridCol w="1073170">
                  <a:extLst>
                    <a:ext uri="{9D8B030D-6E8A-4147-A177-3AD203B41FA5}">
                      <a16:colId xmlns:a16="http://schemas.microsoft.com/office/drawing/2014/main" val="3452264721"/>
                    </a:ext>
                  </a:extLst>
                </a:gridCol>
                <a:gridCol w="1251549">
                  <a:extLst>
                    <a:ext uri="{9D8B030D-6E8A-4147-A177-3AD203B41FA5}">
                      <a16:colId xmlns:a16="http://schemas.microsoft.com/office/drawing/2014/main" val="652115615"/>
                    </a:ext>
                  </a:extLst>
                </a:gridCol>
                <a:gridCol w="1324981">
                  <a:extLst>
                    <a:ext uri="{9D8B030D-6E8A-4147-A177-3AD203B41FA5}">
                      <a16:colId xmlns:a16="http://schemas.microsoft.com/office/drawing/2014/main" val="2224009056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Celkem</a:t>
                      </a:r>
                      <a:endParaRPr lang="cs-CZ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2200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6" marR="444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1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8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3"/>
          <p:cNvSpPr>
            <a:spLocks noChangeArrowheads="1"/>
          </p:cNvSpPr>
          <p:nvPr/>
        </p:nvSpPr>
        <p:spPr bwMode="auto">
          <a:xfrm>
            <a:off x="2381251" y="5911851"/>
            <a:ext cx="4075113" cy="4238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0,1                                      1                                         10</a:t>
            </a:r>
            <a:endParaRPr lang="cs-CZ" alt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Příklad - řešení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86567"/>
              </p:ext>
            </p:extLst>
          </p:nvPr>
        </p:nvGraphicFramePr>
        <p:xfrm>
          <a:off x="7493165" y="144923"/>
          <a:ext cx="4286250" cy="1936750"/>
        </p:xfrm>
        <a:graphic>
          <a:graphicData uri="http://schemas.openxmlformats.org/drawingml/2006/table">
            <a:tbl>
              <a:tblPr/>
              <a:tblGrid>
                <a:gridCol w="1116012">
                  <a:extLst>
                    <a:ext uri="{9D8B030D-6E8A-4147-A177-3AD203B41FA5}">
                      <a16:colId xmlns:a16="http://schemas.microsoft.com/office/drawing/2014/main" val="4118152954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3048133133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839020788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3938000653"/>
                    </a:ext>
                  </a:extLst>
                </a:gridCol>
              </a:tblGrid>
              <a:tr h="4381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 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Tržní růst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en-US" alt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Relativní tržní podíl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Podíl na obratu 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811802"/>
                  </a:ext>
                </a:extLst>
              </a:tr>
              <a:tr h="3111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Chorvatsko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252115"/>
                  </a:ext>
                </a:extLst>
              </a:tr>
              <a:tr h="21272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Itálie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415075"/>
                  </a:ext>
                </a:extLst>
              </a:tr>
              <a:tr h="21272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Turecko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878169"/>
                  </a:ext>
                </a:extLst>
              </a:tr>
              <a:tr h="21272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Řecko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00136"/>
                  </a:ext>
                </a:extLst>
              </a:tr>
              <a:tr h="3111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Španělsko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09735"/>
                  </a:ext>
                </a:extLst>
              </a:tr>
            </a:tbl>
          </a:graphicData>
        </a:graphic>
      </p:graphicFrame>
      <p:grpSp>
        <p:nvGrpSpPr>
          <p:cNvPr id="57385" name="Group 5"/>
          <p:cNvGrpSpPr>
            <a:grpSpLocks/>
          </p:cNvGrpSpPr>
          <p:nvPr/>
        </p:nvGrpSpPr>
        <p:grpSpPr bwMode="auto">
          <a:xfrm>
            <a:off x="1781175" y="1690688"/>
            <a:ext cx="4535488" cy="4857750"/>
            <a:chOff x="0" y="0"/>
            <a:chExt cx="9583" cy="10989"/>
          </a:xfrm>
        </p:grpSpPr>
        <p:sp>
          <p:nvSpPr>
            <p:cNvPr id="57386" name="AutoShape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583" cy="1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7387" name="Rectangle 7"/>
            <p:cNvSpPr>
              <a:spLocks noChangeArrowheads="1"/>
            </p:cNvSpPr>
            <p:nvPr/>
          </p:nvSpPr>
          <p:spPr bwMode="auto">
            <a:xfrm>
              <a:off x="1269" y="5150"/>
              <a:ext cx="4040" cy="431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7388" name="Rectangle 8"/>
            <p:cNvSpPr>
              <a:spLocks noChangeArrowheads="1"/>
            </p:cNvSpPr>
            <p:nvPr/>
          </p:nvSpPr>
          <p:spPr bwMode="auto">
            <a:xfrm>
              <a:off x="1269" y="827"/>
              <a:ext cx="4040" cy="43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7389" name="Rectangle 9"/>
            <p:cNvSpPr>
              <a:spLocks noChangeArrowheads="1"/>
            </p:cNvSpPr>
            <p:nvPr/>
          </p:nvSpPr>
          <p:spPr bwMode="auto">
            <a:xfrm>
              <a:off x="5309" y="827"/>
              <a:ext cx="4040" cy="43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7390" name="Rectangle 10"/>
            <p:cNvSpPr>
              <a:spLocks noChangeArrowheads="1"/>
            </p:cNvSpPr>
            <p:nvPr/>
          </p:nvSpPr>
          <p:spPr bwMode="auto">
            <a:xfrm>
              <a:off x="5309" y="5150"/>
              <a:ext cx="4040" cy="431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7391" name="Rectangle 20"/>
            <p:cNvSpPr>
              <a:spLocks noChangeArrowheads="1"/>
            </p:cNvSpPr>
            <p:nvPr/>
          </p:nvSpPr>
          <p:spPr bwMode="auto">
            <a:xfrm>
              <a:off x="6889" y="1034"/>
              <a:ext cx="2186" cy="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„Hv</a:t>
              </a: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ě</a:t>
              </a:r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zdy“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92" name="Rectangle 21"/>
            <p:cNvSpPr>
              <a:spLocks noChangeArrowheads="1"/>
            </p:cNvSpPr>
            <p:nvPr/>
          </p:nvSpPr>
          <p:spPr bwMode="auto">
            <a:xfrm>
              <a:off x="5957" y="8347"/>
              <a:ext cx="3178" cy="961"/>
            </a:xfrm>
            <a:prstGeom prst="rect">
              <a:avLst/>
            </a:prstGeom>
            <a:solidFill>
              <a:srgbClr val="FFFFFF">
                <a:alpha val="9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„Dojné krávy“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93" name="Rectangle 22"/>
            <p:cNvSpPr>
              <a:spLocks noChangeArrowheads="1"/>
            </p:cNvSpPr>
            <p:nvPr/>
          </p:nvSpPr>
          <p:spPr bwMode="auto">
            <a:xfrm>
              <a:off x="1450" y="8278"/>
              <a:ext cx="3755" cy="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„Problémové výrobky (psi)“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94" name="Rectangle 29"/>
            <p:cNvSpPr>
              <a:spLocks noChangeArrowheads="1"/>
            </p:cNvSpPr>
            <p:nvPr/>
          </p:nvSpPr>
          <p:spPr bwMode="auto">
            <a:xfrm>
              <a:off x="0" y="1508"/>
              <a:ext cx="622" cy="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95" name="Rectangle 30"/>
            <p:cNvSpPr>
              <a:spLocks noChangeArrowheads="1"/>
            </p:cNvSpPr>
            <p:nvPr/>
          </p:nvSpPr>
          <p:spPr bwMode="auto">
            <a:xfrm rot="-5400000">
              <a:off x="-618" y="7028"/>
              <a:ext cx="2877" cy="5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nízký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96" name="Rectangle 31"/>
            <p:cNvSpPr>
              <a:spLocks noChangeArrowheads="1"/>
            </p:cNvSpPr>
            <p:nvPr/>
          </p:nvSpPr>
          <p:spPr bwMode="auto">
            <a:xfrm rot="-5400000">
              <a:off x="-621" y="2881"/>
              <a:ext cx="2882" cy="5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vysoký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97" name="Rectangle 32"/>
            <p:cNvSpPr>
              <a:spLocks noChangeArrowheads="1"/>
            </p:cNvSpPr>
            <p:nvPr/>
          </p:nvSpPr>
          <p:spPr bwMode="auto">
            <a:xfrm>
              <a:off x="3747" y="10286"/>
              <a:ext cx="4040" cy="6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Relativní tržní podíl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98" name="Rectangle 33"/>
            <p:cNvSpPr>
              <a:spLocks noChangeArrowheads="1"/>
            </p:cNvSpPr>
            <p:nvPr/>
          </p:nvSpPr>
          <p:spPr bwMode="auto">
            <a:xfrm>
              <a:off x="2409" y="9788"/>
              <a:ext cx="1865" cy="7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nízký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99" name="Rectangle 34"/>
            <p:cNvSpPr>
              <a:spLocks noChangeArrowheads="1"/>
            </p:cNvSpPr>
            <p:nvPr/>
          </p:nvSpPr>
          <p:spPr bwMode="auto">
            <a:xfrm>
              <a:off x="6397" y="9748"/>
              <a:ext cx="1865" cy="85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vysoký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00" name="Rectangle 35"/>
            <p:cNvSpPr>
              <a:spLocks noChangeArrowheads="1"/>
            </p:cNvSpPr>
            <p:nvPr/>
          </p:nvSpPr>
          <p:spPr bwMode="auto">
            <a:xfrm rot="-5400000">
              <a:off x="-1848" y="4863"/>
              <a:ext cx="4318" cy="6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Tržní r</a:t>
              </a: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ů</a:t>
              </a:r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01" name="Rectangle 36"/>
            <p:cNvSpPr>
              <a:spLocks noChangeArrowheads="1"/>
            </p:cNvSpPr>
            <p:nvPr/>
          </p:nvSpPr>
          <p:spPr bwMode="auto">
            <a:xfrm>
              <a:off x="2072" y="1034"/>
              <a:ext cx="2590" cy="5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„</a:t>
              </a: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Otazníky</a:t>
              </a:r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9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Příklad - řešení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97205"/>
              </p:ext>
            </p:extLst>
          </p:nvPr>
        </p:nvGraphicFramePr>
        <p:xfrm>
          <a:off x="7456722" y="84154"/>
          <a:ext cx="4286250" cy="1936750"/>
        </p:xfrm>
        <a:graphic>
          <a:graphicData uri="http://schemas.openxmlformats.org/drawingml/2006/table">
            <a:tbl>
              <a:tblPr/>
              <a:tblGrid>
                <a:gridCol w="1116012">
                  <a:extLst>
                    <a:ext uri="{9D8B030D-6E8A-4147-A177-3AD203B41FA5}">
                      <a16:colId xmlns:a16="http://schemas.microsoft.com/office/drawing/2014/main" val="2077153623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173516563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3067855855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3638901067"/>
                    </a:ext>
                  </a:extLst>
                </a:gridCol>
              </a:tblGrid>
              <a:tr h="4381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 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Tržní růst</a:t>
                      </a:r>
                      <a:endParaRPr kumimoji="0" lang="en-US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Relativní tržní podíl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Podíl na obratu 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062313"/>
                  </a:ext>
                </a:extLst>
              </a:tr>
              <a:tr h="3111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Chorvatsko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687234"/>
                  </a:ext>
                </a:extLst>
              </a:tr>
              <a:tr h="21272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Itálie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54126"/>
                  </a:ext>
                </a:extLst>
              </a:tr>
              <a:tr h="21272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Turecko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181648"/>
                  </a:ext>
                </a:extLst>
              </a:tr>
              <a:tr h="21272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Řecko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916515"/>
                  </a:ext>
                </a:extLst>
              </a:tr>
              <a:tr h="3111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Španělsko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0126"/>
                  </a:ext>
                </a:extLst>
              </a:tr>
            </a:tbl>
          </a:graphicData>
        </a:graphic>
      </p:graphicFrame>
      <p:grpSp>
        <p:nvGrpSpPr>
          <p:cNvPr id="58408" name="Group 5"/>
          <p:cNvGrpSpPr>
            <a:grpSpLocks/>
          </p:cNvGrpSpPr>
          <p:nvPr/>
        </p:nvGrpSpPr>
        <p:grpSpPr bwMode="auto">
          <a:xfrm>
            <a:off x="1781175" y="1690688"/>
            <a:ext cx="4535488" cy="4857750"/>
            <a:chOff x="0" y="0"/>
            <a:chExt cx="9583" cy="10989"/>
          </a:xfrm>
        </p:grpSpPr>
        <p:sp>
          <p:nvSpPr>
            <p:cNvPr id="58444" name="AutoShape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583" cy="1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8445" name="Rectangle 7"/>
            <p:cNvSpPr>
              <a:spLocks noChangeArrowheads="1"/>
            </p:cNvSpPr>
            <p:nvPr/>
          </p:nvSpPr>
          <p:spPr bwMode="auto">
            <a:xfrm>
              <a:off x="1269" y="5150"/>
              <a:ext cx="4040" cy="431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8446" name="Rectangle 8"/>
            <p:cNvSpPr>
              <a:spLocks noChangeArrowheads="1"/>
            </p:cNvSpPr>
            <p:nvPr/>
          </p:nvSpPr>
          <p:spPr bwMode="auto">
            <a:xfrm>
              <a:off x="1269" y="827"/>
              <a:ext cx="4040" cy="43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8447" name="Rectangle 9"/>
            <p:cNvSpPr>
              <a:spLocks noChangeArrowheads="1"/>
            </p:cNvSpPr>
            <p:nvPr/>
          </p:nvSpPr>
          <p:spPr bwMode="auto">
            <a:xfrm>
              <a:off x="5309" y="827"/>
              <a:ext cx="4040" cy="43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8448" name="Rectangle 10"/>
            <p:cNvSpPr>
              <a:spLocks noChangeArrowheads="1"/>
            </p:cNvSpPr>
            <p:nvPr/>
          </p:nvSpPr>
          <p:spPr bwMode="auto">
            <a:xfrm>
              <a:off x="5309" y="5150"/>
              <a:ext cx="4040" cy="431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2" name="AutoShape 11"/>
            <p:cNvSpPr>
              <a:spLocks noChangeArrowheads="1"/>
            </p:cNvSpPr>
            <p:nvPr/>
          </p:nvSpPr>
          <p:spPr bwMode="auto">
            <a:xfrm>
              <a:off x="1590" y="4895"/>
              <a:ext cx="483" cy="535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spcAft>
                  <a:spcPts val="0"/>
                </a:spcAft>
                <a:defRPr/>
              </a:pPr>
              <a:r>
                <a:rPr lang="cs-CZ" sz="1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3" name="AutoShape 12"/>
            <p:cNvSpPr>
              <a:spLocks noChangeArrowheads="1"/>
            </p:cNvSpPr>
            <p:nvPr/>
          </p:nvSpPr>
          <p:spPr bwMode="auto">
            <a:xfrm>
              <a:off x="6262" y="5211"/>
              <a:ext cx="1754" cy="2004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spcAft>
                  <a:spcPts val="0"/>
                </a:spcAft>
                <a:defRPr/>
              </a:pPr>
              <a:r>
                <a:rPr lang="cs-CZ" sz="9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cs-CZ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AutoShape 13"/>
            <p:cNvSpPr>
              <a:spLocks noChangeArrowheads="1"/>
            </p:cNvSpPr>
            <p:nvPr/>
          </p:nvSpPr>
          <p:spPr bwMode="auto">
            <a:xfrm>
              <a:off x="5430" y="1365"/>
              <a:ext cx="1348" cy="1587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cs-CZ" altLang="cs-CZ" sz="1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cs-CZ" altLang="cs-CZ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Řecko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AutoShape 14"/>
            <p:cNvSpPr>
              <a:spLocks noChangeArrowheads="1"/>
            </p:cNvSpPr>
            <p:nvPr/>
          </p:nvSpPr>
          <p:spPr bwMode="auto">
            <a:xfrm>
              <a:off x="2170" y="8059"/>
              <a:ext cx="989" cy="1099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spcAft>
                  <a:spcPts val="0"/>
                </a:spcAft>
                <a:defRPr/>
              </a:pPr>
              <a:r>
                <a:rPr lang="cs-CZ" sz="120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6" name="AutoShape 17"/>
            <p:cNvSpPr>
              <a:spLocks noChangeArrowheads="1"/>
            </p:cNvSpPr>
            <p:nvPr/>
          </p:nvSpPr>
          <p:spPr bwMode="auto">
            <a:xfrm>
              <a:off x="3160" y="3063"/>
              <a:ext cx="496" cy="531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spcAft>
                  <a:spcPts val="0"/>
                </a:spcAft>
                <a:defRPr/>
              </a:pPr>
              <a:r>
                <a:rPr lang="cs-CZ" sz="1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8454" name="Rectangle 20"/>
            <p:cNvSpPr>
              <a:spLocks noChangeArrowheads="1"/>
            </p:cNvSpPr>
            <p:nvPr/>
          </p:nvSpPr>
          <p:spPr bwMode="auto">
            <a:xfrm>
              <a:off x="6889" y="1034"/>
              <a:ext cx="2186" cy="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„Hv</a:t>
              </a: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ě</a:t>
              </a:r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zdy“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55" name="Rectangle 21"/>
            <p:cNvSpPr>
              <a:spLocks noChangeArrowheads="1"/>
            </p:cNvSpPr>
            <p:nvPr/>
          </p:nvSpPr>
          <p:spPr bwMode="auto">
            <a:xfrm>
              <a:off x="5957" y="8347"/>
              <a:ext cx="3178" cy="961"/>
            </a:xfrm>
            <a:prstGeom prst="rect">
              <a:avLst/>
            </a:prstGeom>
            <a:solidFill>
              <a:srgbClr val="FFFFFF">
                <a:alpha val="9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„Dojné krávy“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56" name="Rectangle 22"/>
            <p:cNvSpPr>
              <a:spLocks noChangeArrowheads="1"/>
            </p:cNvSpPr>
            <p:nvPr/>
          </p:nvSpPr>
          <p:spPr bwMode="auto">
            <a:xfrm>
              <a:off x="1450" y="5826"/>
              <a:ext cx="3755" cy="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„Problémové výrobky (psi)“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57" name="Rectangle 23"/>
            <p:cNvSpPr>
              <a:spLocks noChangeArrowheads="1"/>
            </p:cNvSpPr>
            <p:nvPr/>
          </p:nvSpPr>
          <p:spPr bwMode="auto">
            <a:xfrm>
              <a:off x="1269" y="9548"/>
              <a:ext cx="622" cy="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58" name="Rectangle 24"/>
            <p:cNvSpPr>
              <a:spLocks noChangeArrowheads="1"/>
            </p:cNvSpPr>
            <p:nvPr/>
          </p:nvSpPr>
          <p:spPr bwMode="auto">
            <a:xfrm>
              <a:off x="5206" y="9588"/>
              <a:ext cx="622" cy="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59" name="Rectangle 25"/>
            <p:cNvSpPr>
              <a:spLocks noChangeArrowheads="1"/>
            </p:cNvSpPr>
            <p:nvPr/>
          </p:nvSpPr>
          <p:spPr bwMode="auto">
            <a:xfrm>
              <a:off x="8961" y="9548"/>
              <a:ext cx="622" cy="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8460" name="Rectangle 26"/>
            <p:cNvSpPr>
              <a:spLocks noChangeArrowheads="1"/>
            </p:cNvSpPr>
            <p:nvPr/>
          </p:nvSpPr>
          <p:spPr bwMode="auto">
            <a:xfrm>
              <a:off x="544" y="9041"/>
              <a:ext cx="622" cy="5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-10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61" name="Rectangle 27"/>
            <p:cNvSpPr>
              <a:spLocks noChangeArrowheads="1"/>
            </p:cNvSpPr>
            <p:nvPr/>
          </p:nvSpPr>
          <p:spPr bwMode="auto">
            <a:xfrm>
              <a:off x="570" y="4896"/>
              <a:ext cx="622" cy="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62" name="Rectangle 28"/>
            <p:cNvSpPr>
              <a:spLocks noChangeArrowheads="1"/>
            </p:cNvSpPr>
            <p:nvPr/>
          </p:nvSpPr>
          <p:spPr bwMode="auto">
            <a:xfrm>
              <a:off x="570" y="747"/>
              <a:ext cx="622" cy="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63" name="Rectangle 29"/>
            <p:cNvSpPr>
              <a:spLocks noChangeArrowheads="1"/>
            </p:cNvSpPr>
            <p:nvPr/>
          </p:nvSpPr>
          <p:spPr bwMode="auto">
            <a:xfrm>
              <a:off x="0" y="1508"/>
              <a:ext cx="622" cy="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64" name="Rectangle 30"/>
            <p:cNvSpPr>
              <a:spLocks noChangeArrowheads="1"/>
            </p:cNvSpPr>
            <p:nvPr/>
          </p:nvSpPr>
          <p:spPr bwMode="auto">
            <a:xfrm rot="-5400000">
              <a:off x="-618" y="7028"/>
              <a:ext cx="2877" cy="5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nízký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65" name="Rectangle 31"/>
            <p:cNvSpPr>
              <a:spLocks noChangeArrowheads="1"/>
            </p:cNvSpPr>
            <p:nvPr/>
          </p:nvSpPr>
          <p:spPr bwMode="auto">
            <a:xfrm rot="-5400000">
              <a:off x="-621" y="2881"/>
              <a:ext cx="2882" cy="5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vysoký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66" name="Rectangle 32"/>
            <p:cNvSpPr>
              <a:spLocks noChangeArrowheads="1"/>
            </p:cNvSpPr>
            <p:nvPr/>
          </p:nvSpPr>
          <p:spPr bwMode="auto">
            <a:xfrm>
              <a:off x="3747" y="10286"/>
              <a:ext cx="4040" cy="6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Relativní tržní podíl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67" name="Rectangle 33"/>
            <p:cNvSpPr>
              <a:spLocks noChangeArrowheads="1"/>
            </p:cNvSpPr>
            <p:nvPr/>
          </p:nvSpPr>
          <p:spPr bwMode="auto">
            <a:xfrm>
              <a:off x="2409" y="9788"/>
              <a:ext cx="1865" cy="7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nízký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68" name="Rectangle 34"/>
            <p:cNvSpPr>
              <a:spLocks noChangeArrowheads="1"/>
            </p:cNvSpPr>
            <p:nvPr/>
          </p:nvSpPr>
          <p:spPr bwMode="auto">
            <a:xfrm>
              <a:off x="6397" y="9748"/>
              <a:ext cx="1865" cy="85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vysoký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69" name="Rectangle 35"/>
            <p:cNvSpPr>
              <a:spLocks noChangeArrowheads="1"/>
            </p:cNvSpPr>
            <p:nvPr/>
          </p:nvSpPr>
          <p:spPr bwMode="auto">
            <a:xfrm rot="-5400000">
              <a:off x="-1848" y="4863"/>
              <a:ext cx="4318" cy="6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Tržní r</a:t>
              </a: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ů</a:t>
              </a:r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70" name="Rectangle 36"/>
            <p:cNvSpPr>
              <a:spLocks noChangeArrowheads="1"/>
            </p:cNvSpPr>
            <p:nvPr/>
          </p:nvSpPr>
          <p:spPr bwMode="auto">
            <a:xfrm>
              <a:off x="2072" y="1034"/>
              <a:ext cx="2590" cy="5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36000" rIns="0" bIns="0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„</a:t>
              </a: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Otazníky</a:t>
              </a:r>
              <a:r>
                <a:rPr lang="en-US" altLang="cs-CZ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409" name="Rectangle 36"/>
          <p:cNvSpPr>
            <a:spLocks noChangeArrowheads="1"/>
          </p:cNvSpPr>
          <p:nvPr/>
        </p:nvSpPr>
        <p:spPr bwMode="auto">
          <a:xfrm>
            <a:off x="3362326" y="2811463"/>
            <a:ext cx="81756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0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Itálie</a:t>
            </a:r>
            <a:endParaRPr lang="cs-CZ" altLang="cs-C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410" name="Rectangle 36"/>
          <p:cNvSpPr>
            <a:spLocks noChangeArrowheads="1"/>
          </p:cNvSpPr>
          <p:nvPr/>
        </p:nvSpPr>
        <p:spPr bwMode="auto">
          <a:xfrm>
            <a:off x="2768601" y="5380038"/>
            <a:ext cx="817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0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Turecko</a:t>
            </a:r>
            <a:endParaRPr lang="cs-CZ" altLang="cs-C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411" name="Rectangle 36"/>
          <p:cNvSpPr>
            <a:spLocks noChangeArrowheads="1"/>
          </p:cNvSpPr>
          <p:nvPr/>
        </p:nvSpPr>
        <p:spPr bwMode="auto">
          <a:xfrm>
            <a:off x="4757738" y="4303713"/>
            <a:ext cx="8175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0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Španělsko</a:t>
            </a:r>
            <a:endParaRPr lang="cs-CZ" altLang="cs-C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412" name="Rectangle 36"/>
          <p:cNvSpPr>
            <a:spLocks noChangeArrowheads="1"/>
          </p:cNvSpPr>
          <p:nvPr/>
        </p:nvSpPr>
        <p:spPr bwMode="auto">
          <a:xfrm>
            <a:off x="2659063" y="3662364"/>
            <a:ext cx="1003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36000" rIns="0" bIns="0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Chorvatsko</a:t>
            </a:r>
            <a:endParaRPr lang="cs-CZ" altLang="cs-C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8" name="Tabulka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8518"/>
              </p:ext>
            </p:extLst>
          </p:nvPr>
        </p:nvGraphicFramePr>
        <p:xfrm>
          <a:off x="7456722" y="3599638"/>
          <a:ext cx="4157663" cy="1936750"/>
        </p:xfrm>
        <a:graphic>
          <a:graphicData uri="http://schemas.openxmlformats.org/drawingml/2006/table">
            <a:tbl>
              <a:tblPr/>
              <a:tblGrid>
                <a:gridCol w="1023938">
                  <a:extLst>
                    <a:ext uri="{9D8B030D-6E8A-4147-A177-3AD203B41FA5}">
                      <a16:colId xmlns:a16="http://schemas.microsoft.com/office/drawing/2014/main" val="4042991570"/>
                    </a:ext>
                  </a:extLst>
                </a:gridCol>
                <a:gridCol w="1281112">
                  <a:extLst>
                    <a:ext uri="{9D8B030D-6E8A-4147-A177-3AD203B41FA5}">
                      <a16:colId xmlns:a16="http://schemas.microsoft.com/office/drawing/2014/main" val="2421439869"/>
                    </a:ext>
                  </a:extLst>
                </a:gridCol>
                <a:gridCol w="1852613">
                  <a:extLst>
                    <a:ext uri="{9D8B030D-6E8A-4147-A177-3AD203B41FA5}">
                      <a16:colId xmlns:a16="http://schemas.microsoft.com/office/drawing/2014/main" val="1816691892"/>
                    </a:ext>
                  </a:extLst>
                </a:gridCol>
              </a:tblGrid>
              <a:tr h="4381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Tržní růst</a:t>
                      </a:r>
                      <a:endParaRPr kumimoji="0" lang="en-US" altLang="cs-CZ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Strategie</a:t>
                      </a: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509572"/>
                  </a:ext>
                </a:extLst>
              </a:tr>
              <a:tr h="3111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Chorvatsko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Otazníky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omezení?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262547"/>
                  </a:ext>
                </a:extLst>
              </a:tr>
              <a:tr h="21272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Itálie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Otazníky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expanze?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747"/>
                  </a:ext>
                </a:extLst>
              </a:tr>
              <a:tr h="21272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Turecko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Psi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omezení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46376"/>
                  </a:ext>
                </a:extLst>
              </a:tr>
              <a:tr h="21272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Řecko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Hvězda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cs-CZ" alt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xpanze</a:t>
                      </a:r>
                      <a:endParaRPr kumimoji="0" lang="cs-CZ" alt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418211"/>
                  </a:ext>
                </a:extLst>
              </a:tr>
              <a:tr h="3111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Španělsko</a:t>
                      </a:r>
                      <a:endParaRPr kumimoji="0" lang="cs-CZ" altLang="cs-CZ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Dojná kráva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stabilizace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140284"/>
                  </a:ext>
                </a:extLst>
              </a:tr>
            </a:tbl>
          </a:graphicData>
        </a:graphic>
      </p:graphicFrame>
      <p:sp>
        <p:nvSpPr>
          <p:cNvPr id="99" name="TextovéPole 98"/>
          <p:cNvSpPr txBox="1">
            <a:spLocks noChangeArrowheads="1"/>
          </p:cNvSpPr>
          <p:nvPr/>
        </p:nvSpPr>
        <p:spPr bwMode="auto">
          <a:xfrm>
            <a:off x="6446521" y="2572590"/>
            <a:ext cx="5745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Strategie: </a:t>
            </a:r>
            <a:r>
              <a:rPr lang="cs-CZ" altLang="cs-CZ" sz="2000" b="0" dirty="0"/>
              <a:t>stabilizace, expanze, omezení</a:t>
            </a:r>
          </a:p>
        </p:txBody>
      </p:sp>
    </p:spTree>
    <p:extLst>
      <p:ext uri="{BB962C8B-B14F-4D97-AF65-F5344CB8AC3E}">
        <p14:creationId xmlns:p14="http://schemas.microsoft.com/office/powerpoint/2010/main" val="383524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753246-AC20-16D8-DF1F-45039F382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0773FC-70DB-068A-3108-73F2AA6E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573922"/>
            <a:ext cx="10753200" cy="451576"/>
          </a:xfrm>
        </p:spPr>
        <p:txBody>
          <a:bodyPr/>
          <a:lstStyle/>
          <a:p>
            <a:r>
              <a:rPr lang="cs-CZ" dirty="0"/>
              <a:t>Úkol 1 – Krok </a:t>
            </a:r>
            <a:r>
              <a:rPr lang="cs-CZ" dirty="0" smtClean="0"/>
              <a:t>3 </a:t>
            </a:r>
            <a:r>
              <a:rPr lang="cs-CZ" dirty="0"/>
              <a:t>seminární práce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05808E-CD4E-F2A2-E6F6-051485F5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54" y="1403498"/>
            <a:ext cx="11243292" cy="5454502"/>
          </a:xfrm>
        </p:spPr>
        <p:txBody>
          <a:bodyPr/>
          <a:lstStyle/>
          <a:p>
            <a:pPr marL="72000" indent="0" algn="just">
              <a:lnSpc>
                <a:spcPts val="2500"/>
              </a:lnSpc>
              <a:spcBef>
                <a:spcPts val="600"/>
              </a:spcBef>
              <a:buNone/>
            </a:pPr>
            <a:r>
              <a:rPr lang="cs-CZ" sz="2000" dirty="0"/>
              <a:t>Doposud jste získali jen neúplné informace o organizaci, v níž plánujete řízení LZ a o jejím vnějším prostředí. 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marL="72000" indent="0" algn="just">
              <a:lnSpc>
                <a:spcPts val="2500"/>
              </a:lnSpc>
              <a:spcBef>
                <a:spcPts val="600"/>
              </a:spcBef>
              <a:buNone/>
            </a:pPr>
            <a:endParaRPr lang="cs-CZ" sz="2000" b="1" dirty="0" smtClean="0">
              <a:solidFill>
                <a:schemeClr val="tx2"/>
              </a:solidFill>
            </a:endParaRPr>
          </a:p>
          <a:p>
            <a:pPr marL="72000" indent="0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Začněte </a:t>
            </a:r>
            <a:r>
              <a:rPr lang="cs-CZ" sz="2000" b="1" dirty="0">
                <a:solidFill>
                  <a:schemeClr val="tx2"/>
                </a:solidFill>
              </a:rPr>
              <a:t>pracovat na kroku </a:t>
            </a:r>
            <a:r>
              <a:rPr lang="cs-CZ" sz="2000" b="1" dirty="0" smtClean="0">
                <a:solidFill>
                  <a:schemeClr val="tx2"/>
                </a:solidFill>
              </a:rPr>
              <a:t>3: </a:t>
            </a:r>
            <a:r>
              <a:rPr lang="cs-CZ" sz="2000" b="1" dirty="0">
                <a:solidFill>
                  <a:schemeClr val="accent1"/>
                </a:solidFill>
              </a:rPr>
              <a:t>Analýza vnitřního a vnějšího prostředí </a:t>
            </a:r>
            <a:r>
              <a:rPr lang="cs-CZ" sz="2000" b="1" dirty="0" smtClean="0">
                <a:solidFill>
                  <a:schemeClr val="accent1"/>
                </a:solidFill>
              </a:rPr>
              <a:t>organizace</a:t>
            </a:r>
            <a:endParaRPr lang="cs-CZ" sz="2000" dirty="0">
              <a:solidFill>
                <a:schemeClr val="accent1"/>
              </a:solidFill>
            </a:endParaRPr>
          </a:p>
          <a:p>
            <a:pPr marL="72000" indent="0" algn="just">
              <a:lnSpc>
                <a:spcPts val="25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72000" lvl="0" indent="0" algn="just">
              <a:lnSpc>
                <a:spcPts val="2500"/>
              </a:lnSpc>
              <a:spcBef>
                <a:spcPts val="600"/>
              </a:spcBef>
              <a:buNone/>
            </a:pPr>
            <a:r>
              <a:rPr lang="cs-CZ" sz="2000" dirty="0"/>
              <a:t>Proveďte analýzu vnějšího prostředí organizace </a:t>
            </a:r>
            <a:r>
              <a:rPr lang="cs-CZ" sz="2000" b="1" dirty="0"/>
              <a:t>se zaměřením na oblast lidských zdrojů. </a:t>
            </a:r>
            <a:r>
              <a:rPr lang="cs-CZ" sz="2000" dirty="0"/>
              <a:t>Vypracujte </a:t>
            </a:r>
            <a:r>
              <a:rPr lang="cs-CZ" sz="2000" dirty="0" smtClean="0"/>
              <a:t>PEST(LE) </a:t>
            </a:r>
            <a:r>
              <a:rPr lang="cs-CZ" sz="2000" dirty="0"/>
              <a:t>analýzu a odvětvovou analýzu pro oblast LZ. Identifikujte hlavní příležitosti a hrozby, které z analýzy pro organizaci plynou. </a:t>
            </a:r>
          </a:p>
          <a:p>
            <a:pPr marL="72000" indent="0" algn="just">
              <a:lnSpc>
                <a:spcPts val="2500"/>
              </a:lnSpc>
              <a:spcBef>
                <a:spcPts val="600"/>
              </a:spcBef>
              <a:buNone/>
            </a:pPr>
            <a:r>
              <a:rPr lang="cs-CZ" sz="2000" dirty="0"/>
              <a:t> </a:t>
            </a:r>
            <a:endParaRPr lang="cs-CZ" sz="2200" b="1" dirty="0">
              <a:solidFill>
                <a:schemeClr val="tx2"/>
              </a:solidFill>
            </a:endParaRPr>
          </a:p>
          <a:p>
            <a:pPr marL="72000" indent="0">
              <a:lnSpc>
                <a:spcPts val="2500"/>
              </a:lnSpc>
              <a:buNone/>
            </a:pPr>
            <a:endParaRPr lang="cs-CZ" sz="2200" b="1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4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529" y="326423"/>
            <a:ext cx="5572122" cy="6316516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6" y="193598"/>
            <a:ext cx="11488737" cy="892175"/>
          </a:xfrm>
        </p:spPr>
        <p:txBody>
          <a:bodyPr/>
          <a:lstStyle/>
          <a:p>
            <a:pPr eaLnBrk="1" hangingPunct="1"/>
            <a:r>
              <a:rPr lang="cs-CZ" altLang="cs-CZ" dirty="0"/>
              <a:t>Proces strategického řízení</a:t>
            </a:r>
            <a:endParaRPr lang="cs-CZ" altLang="cs-CZ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65110" y="863627"/>
            <a:ext cx="11634787" cy="5647981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2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200" dirty="0"/>
          </a:p>
        </p:txBody>
      </p:sp>
      <p:sp>
        <p:nvSpPr>
          <p:cNvPr id="4" name="Ovál 3"/>
          <p:cNvSpPr/>
          <p:nvPr/>
        </p:nvSpPr>
        <p:spPr bwMode="auto">
          <a:xfrm>
            <a:off x="8226489" y="7671"/>
            <a:ext cx="3615961" cy="3547122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854156" y="3415326"/>
            <a:ext cx="1472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tx2"/>
                </a:solidFill>
                <a:latin typeface="+mn-lt"/>
              </a:rPr>
              <a:t>Organizování </a:t>
            </a:r>
          </a:p>
          <a:p>
            <a:pPr algn="ctr"/>
            <a:r>
              <a:rPr lang="cs-CZ" sz="1600" dirty="0">
                <a:solidFill>
                  <a:schemeClr val="tx2"/>
                </a:solidFill>
                <a:latin typeface="+mn-lt"/>
              </a:rPr>
              <a:t>a vedení</a:t>
            </a:r>
          </a:p>
          <a:p>
            <a:pPr algn="l"/>
            <a:endParaRPr lang="cs-CZ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104645" y="52671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solidFill>
                  <a:schemeClr val="tx2"/>
                </a:solidFill>
                <a:latin typeface="+mn-lt"/>
              </a:rPr>
              <a:t>Strategické</a:t>
            </a:r>
          </a:p>
          <a:p>
            <a:pPr algn="l"/>
            <a:r>
              <a:rPr lang="cs-CZ" sz="1600" dirty="0">
                <a:solidFill>
                  <a:schemeClr val="tx2"/>
                </a:solidFill>
                <a:latin typeface="+mn-lt"/>
              </a:rPr>
              <a:t> plánování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139952" y="6534617"/>
            <a:ext cx="380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latin typeface="+mj-lt"/>
              </a:rPr>
              <a:t>Zdroj: </a:t>
            </a:r>
            <a:r>
              <a:rPr lang="cs-CZ" altLang="cs-CZ" sz="1600" i="1" dirty="0">
                <a:latin typeface="+mj-lt"/>
              </a:rPr>
              <a:t>Hanzelková a kol. (2017) </a:t>
            </a:r>
            <a:endParaRPr lang="cs-CZ" sz="1600" i="1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468812" y="4740813"/>
            <a:ext cx="1472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tx2"/>
                </a:solidFill>
                <a:latin typeface="+mn-lt"/>
              </a:rPr>
              <a:t>Kontrola</a:t>
            </a:r>
          </a:p>
          <a:p>
            <a:pPr algn="l"/>
            <a:endParaRPr lang="cs-CZ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54607" y="1085773"/>
            <a:ext cx="644213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cs-CZ" altLang="cs-CZ" sz="2000" dirty="0">
                <a:latin typeface="+mj-lt"/>
              </a:rPr>
              <a:t>Fáze procesu strategického řízení: </a:t>
            </a:r>
          </a:p>
          <a:p>
            <a:pPr marL="647700" indent="-533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cs-CZ" altLang="cs-CZ" sz="2000" b="1" dirty="0">
                <a:latin typeface="+mj-lt"/>
              </a:rPr>
              <a:t>Stanovení poslání (mise) a vize podniku</a:t>
            </a:r>
            <a:r>
              <a:rPr lang="cs-CZ" altLang="cs-CZ" sz="2000" dirty="0">
                <a:latin typeface="+mj-lt"/>
              </a:rPr>
              <a:t> </a:t>
            </a:r>
          </a:p>
          <a:p>
            <a:pPr marL="647700" indent="-533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cs-CZ" altLang="cs-CZ" sz="2000" b="1" dirty="0">
                <a:latin typeface="+mj-lt"/>
              </a:rPr>
              <a:t>Stanovení předběžných strategických cílů</a:t>
            </a:r>
            <a:endParaRPr lang="cs-CZ" altLang="cs-CZ" sz="2000" dirty="0">
              <a:latin typeface="+mj-lt"/>
            </a:endParaRPr>
          </a:p>
          <a:p>
            <a:pPr marL="647700" indent="-533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cs-CZ" altLang="cs-CZ" sz="2000" b="1" dirty="0">
                <a:latin typeface="+mj-lt"/>
              </a:rPr>
              <a:t>Realizace procesu strategického plánování</a:t>
            </a:r>
          </a:p>
          <a:p>
            <a:pPr lvl="2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+mn-lt"/>
              </a:rPr>
              <a:t>Strategická analýza</a:t>
            </a:r>
          </a:p>
          <a:p>
            <a:pPr lvl="2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+mn-lt"/>
              </a:rPr>
              <a:t>Vymezení strategických cílů </a:t>
            </a:r>
          </a:p>
          <a:p>
            <a:pPr lvl="2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+mn-lt"/>
              </a:rPr>
              <a:t>Vypracování konkrétních strategií a výběr strategie</a:t>
            </a:r>
          </a:p>
          <a:p>
            <a:pPr marL="647700" indent="-533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cs-CZ" altLang="cs-CZ" sz="2000" b="1" dirty="0">
                <a:latin typeface="+mj-lt"/>
              </a:rPr>
              <a:t>Implementace strategie</a:t>
            </a:r>
          </a:p>
          <a:p>
            <a:pPr marL="647700" indent="-533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cs-CZ" altLang="cs-CZ" sz="2000" b="1" dirty="0">
                <a:latin typeface="+mj-lt"/>
              </a:rPr>
              <a:t>Kontrola</a:t>
            </a:r>
          </a:p>
        </p:txBody>
      </p:sp>
      <p:sp>
        <p:nvSpPr>
          <p:cNvPr id="11" name="Ovál 10"/>
          <p:cNvSpPr/>
          <p:nvPr/>
        </p:nvSpPr>
        <p:spPr bwMode="auto">
          <a:xfrm>
            <a:off x="9898657" y="3552027"/>
            <a:ext cx="1111466" cy="1031209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8722109" y="4338735"/>
            <a:ext cx="1133978" cy="986853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8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499" y="3655690"/>
            <a:ext cx="3716171" cy="257231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Zdroje informací</a:t>
            </a:r>
            <a:r>
              <a:rPr lang="cs-CZ" dirty="0">
                <a:solidFill>
                  <a:schemeClr val="accent1"/>
                </a:solidFill>
              </a:rPr>
              <a:t/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cs-CZ" dirty="0">
                <a:solidFill>
                  <a:schemeClr val="accent1"/>
                </a:solidFill>
              </a:rPr>
              <a:t/>
            </a:r>
            <a:br>
              <a:rPr lang="cs-CZ" dirty="0">
                <a:solidFill>
                  <a:schemeClr val="accent1"/>
                </a:solidFill>
              </a:rPr>
            </a:b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69211" y="1293360"/>
            <a:ext cx="11454777" cy="4139998"/>
          </a:xfrm>
        </p:spPr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sz="2000" dirty="0" smtClean="0"/>
              <a:t>Informace </a:t>
            </a:r>
            <a:r>
              <a:rPr lang="cs-CZ" sz="2000" dirty="0"/>
              <a:t>ze statistik obyvatelstva a pracovních sil, školské statistiky, statistiky </a:t>
            </a:r>
            <a:r>
              <a:rPr lang="cs-CZ" sz="2000" dirty="0" smtClean="0"/>
              <a:t>zaměstnanosti, očekávané změny pracovněprávní legislativy</a:t>
            </a:r>
          </a:p>
          <a:p>
            <a:pPr marL="72000" indent="0">
              <a:lnSpc>
                <a:spcPts val="3000"/>
              </a:lnSpc>
              <a:buNone/>
            </a:pPr>
            <a:endParaRPr lang="cs-CZ" sz="2000" dirty="0" smtClean="0"/>
          </a:p>
          <a:p>
            <a:pPr>
              <a:lnSpc>
                <a:spcPts val="3000"/>
              </a:lnSpc>
            </a:pPr>
            <a:r>
              <a:rPr lang="cs-CZ" sz="2000" dirty="0" smtClean="0"/>
              <a:t>populační </a:t>
            </a:r>
            <a:r>
              <a:rPr lang="cs-CZ" sz="2000" dirty="0"/>
              <a:t>prognózy (</a:t>
            </a:r>
            <a:r>
              <a:rPr lang="cs-CZ" sz="2000" dirty="0">
                <a:hlinkClick r:id="rId3"/>
              </a:rPr>
              <a:t>https://www.czso.cz/</a:t>
            </a:r>
            <a:r>
              <a:rPr lang="cs-CZ" sz="2000" dirty="0" err="1">
                <a:hlinkClick r:id="rId3"/>
              </a:rPr>
              <a:t>csu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czso</a:t>
            </a:r>
            <a:r>
              <a:rPr lang="cs-CZ" sz="2000" dirty="0">
                <a:hlinkClick r:id="rId3"/>
              </a:rPr>
              <a:t>/populacni-prognoza-cr-do-r2050-n-g9kah2fe2x</a:t>
            </a:r>
            <a:r>
              <a:rPr lang="cs-CZ" sz="2000" dirty="0"/>
              <a:t>)</a:t>
            </a:r>
          </a:p>
          <a:p>
            <a:pPr>
              <a:lnSpc>
                <a:spcPts val="3000"/>
              </a:lnSpc>
            </a:pPr>
            <a:endParaRPr lang="cs-CZ" sz="2000" dirty="0"/>
          </a:p>
          <a:p>
            <a:pPr>
              <a:lnSpc>
                <a:spcPts val="3000"/>
              </a:lnSpc>
            </a:pPr>
            <a:r>
              <a:rPr lang="cs-CZ" sz="2000" dirty="0"/>
              <a:t>Statistiky práce, míra nezaměstnanosti, počet </a:t>
            </a:r>
            <a:r>
              <a:rPr lang="cs-CZ" sz="2000" dirty="0" smtClean="0"/>
              <a:t>nezaměstnaných (</a:t>
            </a:r>
            <a:r>
              <a:rPr lang="cs-CZ" sz="2000" dirty="0" smtClean="0">
                <a:hlinkClick r:id="rId4"/>
              </a:rPr>
              <a:t>www.czso.cz</a:t>
            </a:r>
            <a:r>
              <a:rPr lang="cs-CZ" sz="2000" dirty="0" smtClean="0"/>
              <a:t>)</a:t>
            </a:r>
          </a:p>
          <a:p>
            <a:pPr>
              <a:lnSpc>
                <a:spcPts val="3000"/>
              </a:lnSpc>
            </a:pPr>
            <a:endParaRPr lang="cs-CZ" sz="2000" dirty="0" smtClean="0"/>
          </a:p>
          <a:p>
            <a:pPr>
              <a:lnSpc>
                <a:spcPts val="3000"/>
              </a:lnSpc>
            </a:pPr>
            <a:r>
              <a:rPr lang="cs-CZ" sz="2000" dirty="0" smtClean="0"/>
              <a:t>Informace </a:t>
            </a:r>
            <a:r>
              <a:rPr lang="cs-CZ" sz="2000" dirty="0"/>
              <a:t>od úřadů práce</a:t>
            </a:r>
          </a:p>
          <a:p>
            <a:pPr>
              <a:lnSpc>
                <a:spcPts val="3000"/>
              </a:lnSpc>
            </a:pPr>
            <a:endParaRPr lang="cs-CZ" sz="2000" dirty="0"/>
          </a:p>
          <a:p>
            <a:pPr>
              <a:lnSpc>
                <a:spcPts val="3000"/>
              </a:lnSpc>
            </a:pPr>
            <a:r>
              <a:rPr lang="cs-CZ" sz="2000" dirty="0"/>
              <a:t>Informace ze sčítání </a:t>
            </a:r>
            <a:r>
              <a:rPr lang="cs-CZ" sz="2000" dirty="0" smtClean="0"/>
              <a:t>lidu</a:t>
            </a:r>
          </a:p>
          <a:p>
            <a:pPr>
              <a:lnSpc>
                <a:spcPts val="3000"/>
              </a:lnSpc>
            </a:pPr>
            <a:endParaRPr lang="cs-CZ" sz="2000" dirty="0" smtClean="0"/>
          </a:p>
          <a:p>
            <a:pPr>
              <a:lnSpc>
                <a:spcPts val="3000"/>
              </a:lnSpc>
            </a:pPr>
            <a:r>
              <a:rPr lang="cs-CZ" sz="2000" dirty="0" smtClean="0"/>
              <a:t>Analýzy vývoje na trhu práce </a:t>
            </a:r>
            <a:r>
              <a:rPr lang="cs-CZ" sz="2000" dirty="0"/>
              <a:t>(např. </a:t>
            </a:r>
            <a:r>
              <a:rPr lang="cs-CZ" sz="2000" dirty="0">
                <a:hlinkClick r:id="rId5"/>
              </a:rPr>
              <a:t>https://</a:t>
            </a:r>
            <a:r>
              <a:rPr lang="cs-CZ" sz="2000" dirty="0" smtClean="0">
                <a:hlinkClick r:id="rId5"/>
              </a:rPr>
              <a:t>amsp.cz/</a:t>
            </a:r>
            <a:r>
              <a:rPr lang="cs-CZ" sz="2000" dirty="0" err="1" smtClean="0">
                <a:hlinkClick r:id="rId5"/>
              </a:rPr>
              <a:t>wp-content</a:t>
            </a:r>
            <a:r>
              <a:rPr lang="cs-CZ" sz="2000" dirty="0" smtClean="0">
                <a:hlinkClick r:id="rId5"/>
              </a:rPr>
              <a:t>/</a:t>
            </a:r>
            <a:r>
              <a:rPr lang="cs-CZ" sz="2000" dirty="0" err="1" smtClean="0">
                <a:hlinkClick r:id="rId5"/>
              </a:rPr>
              <a:t>uploads</a:t>
            </a:r>
            <a:r>
              <a:rPr lang="cs-CZ" sz="2000" dirty="0" smtClean="0">
                <a:hlinkClick r:id="rId5"/>
              </a:rPr>
              <a:t>/2023/06/ANALYZA_Zamestnanci_06_2023.pdf</a:t>
            </a:r>
            <a:r>
              <a:rPr lang="cs-CZ" sz="2000" dirty="0" smtClean="0"/>
              <a:t>)</a:t>
            </a:r>
          </a:p>
          <a:p>
            <a:pPr marL="72000" indent="0">
              <a:lnSpc>
                <a:spcPts val="3000"/>
              </a:lnSpc>
              <a:buNone/>
            </a:pPr>
            <a:r>
              <a:rPr lang="cs-CZ" sz="2000" dirty="0" smtClean="0"/>
              <a:t> </a:t>
            </a:r>
            <a:endParaRPr lang="cs-CZ" sz="2000" dirty="0"/>
          </a:p>
          <a:p>
            <a:pPr lvl="1">
              <a:lnSpc>
                <a:spcPts val="3000"/>
              </a:lnSpc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762708" y="6228000"/>
            <a:ext cx="425896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latin typeface="+mn-lt"/>
              </a:rPr>
              <a:t>Zdroj: Český </a:t>
            </a:r>
            <a:r>
              <a:rPr lang="cs-CZ" sz="2000" i="1" dirty="0">
                <a:latin typeface="+mn-lt"/>
              </a:rPr>
              <a:t>statistický </a:t>
            </a:r>
            <a:r>
              <a:rPr lang="cs-CZ" sz="2000" i="1" dirty="0" smtClean="0">
                <a:latin typeface="+mn-lt"/>
              </a:rPr>
              <a:t>úřad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smtClean="0">
                <a:latin typeface="+mn-lt"/>
              </a:rPr>
              <a:t>(</a:t>
            </a:r>
            <a:r>
              <a:rPr lang="cs-CZ" sz="2000" i="1" dirty="0" smtClean="0">
                <a:latin typeface="+mn-lt"/>
                <a:hlinkClick r:id="rId6"/>
              </a:rPr>
              <a:t>https</a:t>
            </a:r>
            <a:r>
              <a:rPr lang="cs-CZ" sz="2000" i="1" dirty="0">
                <a:latin typeface="+mn-lt"/>
                <a:hlinkClick r:id="rId6"/>
              </a:rPr>
              <a:t>://vdb.czso.cz/vdbvo2/</a:t>
            </a:r>
            <a:r>
              <a:rPr lang="cs-CZ" sz="2000" i="1" dirty="0" err="1">
                <a:latin typeface="+mn-lt"/>
                <a:hlinkClick r:id="rId6"/>
              </a:rPr>
              <a:t>faces</a:t>
            </a:r>
            <a:r>
              <a:rPr lang="cs-CZ" sz="2000" i="1" dirty="0">
                <a:latin typeface="+mn-lt"/>
                <a:hlinkClick r:id="rId6"/>
              </a:rPr>
              <a:t>/</a:t>
            </a:r>
            <a:r>
              <a:rPr lang="cs-CZ" sz="2000" i="1" dirty="0" err="1">
                <a:latin typeface="+mn-lt"/>
                <a:hlinkClick r:id="rId6"/>
              </a:rPr>
              <a:t>cs</a:t>
            </a:r>
            <a:r>
              <a:rPr lang="cs-CZ" sz="2000" i="1" dirty="0">
                <a:latin typeface="+mn-lt"/>
                <a:hlinkClick r:id="rId6"/>
              </a:rPr>
              <a:t>/</a:t>
            </a:r>
            <a:r>
              <a:rPr lang="cs-CZ" sz="2000" i="1" dirty="0" err="1">
                <a:latin typeface="+mn-lt"/>
                <a:hlinkClick r:id="rId6"/>
              </a:rPr>
              <a:t>index.jsf?page</a:t>
            </a:r>
            <a:r>
              <a:rPr lang="cs-CZ" sz="2000" i="1" dirty="0">
                <a:latin typeface="+mn-lt"/>
                <a:hlinkClick r:id="rId6"/>
              </a:rPr>
              <a:t>=</a:t>
            </a:r>
            <a:r>
              <a:rPr lang="cs-CZ" sz="2000" i="1" dirty="0" err="1">
                <a:latin typeface="+mn-lt"/>
                <a:hlinkClick r:id="rId6"/>
              </a:rPr>
              <a:t>vystup-objekt-parametry&amp;z</a:t>
            </a:r>
            <a:r>
              <a:rPr lang="cs-CZ" sz="2000" i="1" dirty="0">
                <a:latin typeface="+mn-lt"/>
                <a:hlinkClick r:id="rId6"/>
              </a:rPr>
              <a:t>=</a:t>
            </a:r>
            <a:r>
              <a:rPr lang="cs-CZ" sz="2000" i="1" dirty="0" err="1">
                <a:latin typeface="+mn-lt"/>
                <a:hlinkClick r:id="rId6"/>
              </a:rPr>
              <a:t>T&amp;f</a:t>
            </a:r>
            <a:r>
              <a:rPr lang="cs-CZ" sz="2000" i="1" dirty="0">
                <a:latin typeface="+mn-lt"/>
                <a:hlinkClick r:id="rId6"/>
              </a:rPr>
              <a:t>=</a:t>
            </a:r>
            <a:r>
              <a:rPr lang="cs-CZ" sz="2000" i="1" dirty="0" err="1">
                <a:latin typeface="+mn-lt"/>
                <a:hlinkClick r:id="rId6"/>
              </a:rPr>
              <a:t>TABULKA&amp;katalog</a:t>
            </a:r>
            <a:r>
              <a:rPr lang="cs-CZ" sz="2000" i="1" dirty="0">
                <a:latin typeface="+mn-lt"/>
                <a:hlinkClick r:id="rId6"/>
              </a:rPr>
              <a:t>=30853&amp;sp=</a:t>
            </a:r>
            <a:r>
              <a:rPr lang="cs-CZ" sz="2000" i="1" dirty="0" err="1">
                <a:latin typeface="+mn-lt"/>
                <a:hlinkClick r:id="rId6"/>
              </a:rPr>
              <a:t>A&amp;skupId</a:t>
            </a:r>
            <a:r>
              <a:rPr lang="cs-CZ" sz="2000" i="1" dirty="0">
                <a:latin typeface="+mn-lt"/>
                <a:hlinkClick r:id="rId6"/>
              </a:rPr>
              <a:t>=766&amp;pvo=ZAM11-A&amp;c=v3%7E3__RP2023&amp;str=v194</a:t>
            </a:r>
            <a:r>
              <a:rPr lang="cs-CZ" sz="2000" i="1" dirty="0" smtClean="0">
                <a:latin typeface="+mn-lt"/>
              </a:rPr>
              <a:t>)</a:t>
            </a:r>
          </a:p>
          <a:p>
            <a:endParaRPr lang="cs-CZ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09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330200" y="315914"/>
            <a:ext cx="8229600" cy="889000"/>
          </a:xfrm>
        </p:spPr>
        <p:txBody>
          <a:bodyPr/>
          <a:lstStyle/>
          <a:p>
            <a:pPr eaLnBrk="1" hangingPunct="1"/>
            <a:r>
              <a:rPr lang="cs-CZ" altLang="cs-CZ" b="1" dirty="0"/>
              <a:t>Kontrolní otázky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44501" y="1204914"/>
            <a:ext cx="8424863" cy="4378325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Jak členíme prostředí v rámci organizace?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Co je cílem strategické analýzy a na čem je založena?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Co je cílem analýzy vnějšího prostředí organizace?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Jaké metody analýzy vnějšího prostředí znáte?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Popište PEST(LE) analýzu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Popište odvětvovou analýzu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Popište </a:t>
            </a:r>
            <a:r>
              <a:rPr lang="cs-CZ" altLang="cs-CZ" sz="2000" dirty="0" err="1"/>
              <a:t>Porterův</a:t>
            </a:r>
            <a:r>
              <a:rPr lang="cs-CZ" altLang="cs-CZ" sz="2000" dirty="0"/>
              <a:t> model pěti </a:t>
            </a:r>
            <a:r>
              <a:rPr lang="cs-CZ" altLang="cs-CZ" sz="2000" dirty="0" smtClean="0"/>
              <a:t>sil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 smtClean="0"/>
              <a:t>Popište Portfoliovou analýzu (Bostonskou matici)</a:t>
            </a:r>
            <a:endParaRPr lang="cs-CZ" altLang="cs-CZ" sz="2000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sz="2000" dirty="0"/>
              <a:t>Jaký je vztah mezi analýzou vnějšího </a:t>
            </a:r>
            <a:r>
              <a:rPr lang="cs-CZ" altLang="cs-CZ" sz="2000" dirty="0" smtClean="0"/>
              <a:t>prostředí </a:t>
            </a:r>
            <a:r>
              <a:rPr lang="cs-CZ" altLang="cs-CZ" sz="2000" dirty="0"/>
              <a:t>a SWOT analýzou?</a:t>
            </a:r>
          </a:p>
        </p:txBody>
      </p:sp>
    </p:spTree>
    <p:extLst>
      <p:ext uri="{BB962C8B-B14F-4D97-AF65-F5344CB8AC3E}">
        <p14:creationId xmlns:p14="http://schemas.microsoft.com/office/powerpoint/2010/main" val="36905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4" y="0"/>
            <a:ext cx="7270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3097774"/>
            <a:ext cx="6858000" cy="2387600"/>
          </a:xfrm>
        </p:spPr>
        <p:txBody>
          <a:bodyPr/>
          <a:lstStyle/>
          <a:p>
            <a:pPr algn="l" eaLnBrk="1" hangingPunct="1"/>
            <a:r>
              <a:rPr lang="cs-CZ" altLang="cs-CZ" dirty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14252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988" y="0"/>
            <a:ext cx="4748011" cy="3107094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08" y="276226"/>
            <a:ext cx="8339137" cy="7477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Strategická analýza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22207" y="1023939"/>
            <a:ext cx="11607867" cy="5327650"/>
          </a:xfrm>
        </p:spPr>
        <p:txBody>
          <a:bodyPr rtlCol="0">
            <a:noAutofit/>
          </a:bodyPr>
          <a:lstStyle/>
          <a:p>
            <a:pPr marL="7200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Úkolem strategické analýzy je obstarání informací potřebných </a:t>
            </a:r>
          </a:p>
          <a:p>
            <a:pPr marL="7200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k řízení.</a:t>
            </a:r>
          </a:p>
          <a:p>
            <a:pPr marL="533400" indent="-533400" fontAlgn="auto"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533400" indent="-533400" fontAlgn="auto"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533400" indent="-53340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Založena na </a:t>
            </a:r>
            <a:r>
              <a:rPr lang="cs-CZ" altLang="cs-CZ" sz="2000" b="1" dirty="0"/>
              <a:t>analýze prostředí</a:t>
            </a:r>
            <a:r>
              <a:rPr lang="cs-CZ" altLang="cs-CZ" sz="2000" dirty="0"/>
              <a:t>:</a:t>
            </a:r>
          </a:p>
          <a:p>
            <a:pPr marL="533400" indent="-533400" fontAlgn="auto">
              <a:spcAft>
                <a:spcPts val="0"/>
              </a:spcAft>
              <a:buNone/>
              <a:defRPr/>
            </a:pPr>
            <a:r>
              <a:rPr lang="cs-CZ" altLang="cs-CZ" sz="2000" b="1" dirty="0"/>
              <a:t>1. Analýze vnějšího prostředí  (makroprostředí</a:t>
            </a:r>
            <a:r>
              <a:rPr lang="cs-CZ" altLang="cs-CZ" sz="2000" dirty="0"/>
              <a:t> – existuje nezávisle na vůli podniku a </a:t>
            </a:r>
            <a:r>
              <a:rPr lang="cs-CZ" altLang="cs-CZ" sz="2000" b="1" dirty="0" err="1"/>
              <a:t>mezoprostředí</a:t>
            </a:r>
            <a:r>
              <a:rPr lang="cs-CZ" altLang="cs-CZ" sz="2000" b="1" dirty="0"/>
              <a:t> </a:t>
            </a:r>
            <a:r>
              <a:rPr lang="cs-CZ" altLang="cs-CZ" sz="2000" dirty="0"/>
              <a:t>– podnik může částečně ovlivnit)  </a:t>
            </a:r>
          </a:p>
          <a:p>
            <a:pPr marL="533400" indent="-533400" fontAlgn="auto">
              <a:spcAft>
                <a:spcPts val="0"/>
              </a:spcAft>
              <a:buNone/>
              <a:defRPr/>
            </a:pPr>
            <a:r>
              <a:rPr lang="cs-CZ" altLang="cs-CZ" sz="2000" b="1" dirty="0"/>
              <a:t>2. Analýze vnitřních zdrojů a schopností podniku </a:t>
            </a:r>
            <a:r>
              <a:rPr lang="cs-CZ" altLang="cs-CZ" sz="2000" dirty="0"/>
              <a:t>(</a:t>
            </a:r>
            <a:r>
              <a:rPr lang="cs-CZ" altLang="cs-CZ" sz="2000" b="1" dirty="0"/>
              <a:t>mikroprostředí</a:t>
            </a:r>
            <a:r>
              <a:rPr lang="cs-CZ" altLang="cs-CZ" sz="2000" dirty="0"/>
              <a:t> – podnik je přímo ovlivňuje svou činností)</a:t>
            </a:r>
          </a:p>
          <a:p>
            <a:pPr marL="533400" indent="-533400" fontAlgn="auto">
              <a:spcAft>
                <a:spcPts val="0"/>
              </a:spcAft>
              <a:buNone/>
              <a:defRPr/>
            </a:pPr>
            <a:endParaRPr lang="cs-CZ" alt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443988" y="3039545"/>
            <a:ext cx="2827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i="1" dirty="0">
                <a:latin typeface="+mn-lt"/>
              </a:rPr>
              <a:t>Zdroj: Fotr a kol. (2020)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57441" y="5626438"/>
            <a:ext cx="9564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1"/>
                </a:solidFill>
                <a:latin typeface="+mn-lt"/>
              </a:rPr>
              <a:t>SWOT</a:t>
            </a:r>
            <a:r>
              <a:rPr lang="cs-CZ" sz="2000" dirty="0">
                <a:solidFill>
                  <a:schemeClr val="accent1"/>
                </a:solidFill>
                <a:latin typeface="+mn-lt"/>
              </a:rPr>
              <a:t> (</a:t>
            </a:r>
            <a:r>
              <a:rPr lang="cs-CZ" sz="2000" dirty="0" err="1">
                <a:solidFill>
                  <a:schemeClr val="accent1"/>
                </a:solidFill>
                <a:latin typeface="+mn-lt"/>
              </a:rPr>
              <a:t>Strengths</a:t>
            </a:r>
            <a:r>
              <a:rPr lang="cs-CZ" sz="2000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cs-CZ" sz="2000" dirty="0" err="1">
                <a:solidFill>
                  <a:schemeClr val="accent1"/>
                </a:solidFill>
                <a:latin typeface="+mn-lt"/>
              </a:rPr>
              <a:t>Weaknesses</a:t>
            </a:r>
            <a:r>
              <a:rPr lang="cs-CZ" sz="2000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cs-CZ" sz="2000" dirty="0" err="1">
                <a:solidFill>
                  <a:schemeClr val="accent1"/>
                </a:solidFill>
                <a:latin typeface="+mn-lt"/>
              </a:rPr>
              <a:t>Opportunities</a:t>
            </a:r>
            <a:r>
              <a:rPr lang="cs-CZ" sz="2000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cs-CZ" sz="2000" dirty="0" err="1">
                <a:solidFill>
                  <a:schemeClr val="accent1"/>
                </a:solidFill>
                <a:latin typeface="+mn-lt"/>
              </a:rPr>
              <a:t>Threats</a:t>
            </a:r>
            <a:r>
              <a:rPr lang="cs-CZ" sz="2000" dirty="0">
                <a:solidFill>
                  <a:schemeClr val="accent1"/>
                </a:solidFill>
                <a:latin typeface="+mn-lt"/>
              </a:rPr>
              <a:t>)  analýza je nejznámější metoda analýzy prostředí organizace</a:t>
            </a:r>
          </a:p>
          <a:p>
            <a:pPr algn="ctr"/>
            <a:endParaRPr lang="cs-CZ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19053" y="403861"/>
            <a:ext cx="1510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b="1" dirty="0">
                <a:solidFill>
                  <a:schemeClr val="bg1"/>
                </a:solidFill>
                <a:latin typeface="+mn-lt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41926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2"/>
          <p:cNvSpPr txBox="1">
            <a:spLocks noChangeArrowheads="1"/>
          </p:cNvSpPr>
          <p:nvPr/>
        </p:nvSpPr>
        <p:spPr bwMode="auto">
          <a:xfrm>
            <a:off x="4094164" y="2157413"/>
            <a:ext cx="1584325" cy="1015663"/>
          </a:xfrm>
          <a:prstGeom prst="rect">
            <a:avLst/>
          </a:prstGeom>
          <a:solidFill>
            <a:schemeClr val="accent2"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 dirty="0"/>
              <a:t>Analýza vnějšího prostředí</a:t>
            </a:r>
          </a:p>
        </p:txBody>
      </p:sp>
      <p:sp>
        <p:nvSpPr>
          <p:cNvPr id="23555" name="Text Box 23"/>
          <p:cNvSpPr txBox="1">
            <a:spLocks noChangeArrowheads="1"/>
          </p:cNvSpPr>
          <p:nvPr/>
        </p:nvSpPr>
        <p:spPr bwMode="auto">
          <a:xfrm>
            <a:off x="6888163" y="2155825"/>
            <a:ext cx="1727200" cy="1016000"/>
          </a:xfrm>
          <a:prstGeom prst="rect">
            <a:avLst/>
          </a:prstGeom>
          <a:solidFill>
            <a:schemeClr val="accent2"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/>
              <a:t>Analýza vnitřních zdrojů </a:t>
            </a:r>
          </a:p>
        </p:txBody>
      </p:sp>
      <p:sp>
        <p:nvSpPr>
          <p:cNvPr id="23556" name="Text Box 25"/>
          <p:cNvSpPr txBox="1">
            <a:spLocks noChangeArrowheads="1"/>
          </p:cNvSpPr>
          <p:nvPr/>
        </p:nvSpPr>
        <p:spPr bwMode="auto">
          <a:xfrm>
            <a:off x="1242770" y="2843282"/>
            <a:ext cx="1933818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 err="1"/>
              <a:t>Porterův</a:t>
            </a:r>
            <a:r>
              <a:rPr lang="cs-CZ" altLang="cs-CZ" sz="2000" b="0" dirty="0"/>
              <a:t> model pěti sil</a:t>
            </a:r>
          </a:p>
        </p:txBody>
      </p:sp>
      <p:sp>
        <p:nvSpPr>
          <p:cNvPr id="23557" name="Text Box 26"/>
          <p:cNvSpPr txBox="1">
            <a:spLocks noChangeArrowheads="1"/>
          </p:cNvSpPr>
          <p:nvPr/>
        </p:nvSpPr>
        <p:spPr bwMode="auto">
          <a:xfrm>
            <a:off x="1255083" y="3822913"/>
            <a:ext cx="1957678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 b="0" dirty="0"/>
              <a:t>Portfoliová                             analýza</a:t>
            </a:r>
          </a:p>
        </p:txBody>
      </p:sp>
      <p:sp>
        <p:nvSpPr>
          <p:cNvPr id="23558" name="Line 27"/>
          <p:cNvSpPr>
            <a:spLocks noChangeShapeType="1"/>
          </p:cNvSpPr>
          <p:nvPr/>
        </p:nvSpPr>
        <p:spPr bwMode="auto">
          <a:xfrm>
            <a:off x="3261179" y="1592183"/>
            <a:ext cx="731044" cy="51889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59" name="Line 29"/>
          <p:cNvSpPr>
            <a:spLocks noChangeShapeType="1"/>
          </p:cNvSpPr>
          <p:nvPr/>
        </p:nvSpPr>
        <p:spPr bwMode="auto">
          <a:xfrm flipV="1">
            <a:off x="3296564" y="3197224"/>
            <a:ext cx="747905" cy="82835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60" name="Text Box 31"/>
          <p:cNvSpPr txBox="1">
            <a:spLocks noChangeArrowheads="1"/>
          </p:cNvSpPr>
          <p:nvPr/>
        </p:nvSpPr>
        <p:spPr bwMode="auto">
          <a:xfrm>
            <a:off x="1233486" y="1282580"/>
            <a:ext cx="1943102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PEST analýza</a:t>
            </a:r>
          </a:p>
        </p:txBody>
      </p:sp>
      <p:sp>
        <p:nvSpPr>
          <p:cNvPr id="23561" name="Text Box 32"/>
          <p:cNvSpPr txBox="1">
            <a:spLocks noChangeArrowheads="1"/>
          </p:cNvSpPr>
          <p:nvPr/>
        </p:nvSpPr>
        <p:spPr bwMode="auto">
          <a:xfrm>
            <a:off x="9466597" y="1140162"/>
            <a:ext cx="2031835" cy="1015663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Analýza firemních faktorů</a:t>
            </a:r>
          </a:p>
        </p:txBody>
      </p:sp>
      <p:sp>
        <p:nvSpPr>
          <p:cNvPr id="23562" name="Line 34"/>
          <p:cNvSpPr>
            <a:spLocks noChangeShapeType="1"/>
          </p:cNvSpPr>
          <p:nvPr/>
        </p:nvSpPr>
        <p:spPr bwMode="auto">
          <a:xfrm>
            <a:off x="3212761" y="2362271"/>
            <a:ext cx="77946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64" name="Line 42"/>
          <p:cNvSpPr>
            <a:spLocks noChangeShapeType="1"/>
          </p:cNvSpPr>
          <p:nvPr/>
        </p:nvSpPr>
        <p:spPr bwMode="auto">
          <a:xfrm flipV="1">
            <a:off x="7813676" y="3197225"/>
            <a:ext cx="11112" cy="89664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1767" name="Text Box 44"/>
          <p:cNvSpPr txBox="1">
            <a:spLocks noChangeArrowheads="1"/>
          </p:cNvSpPr>
          <p:nvPr/>
        </p:nvSpPr>
        <p:spPr bwMode="auto">
          <a:xfrm>
            <a:off x="3794560" y="4055349"/>
            <a:ext cx="2167655" cy="707886"/>
          </a:xfrm>
          <a:prstGeom prst="rect">
            <a:avLst/>
          </a:prstGeom>
          <a:solidFill>
            <a:srgbClr val="00B050">
              <a:alpha val="5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Vnější příležitosti a hrozby</a:t>
            </a:r>
          </a:p>
        </p:txBody>
      </p:sp>
      <p:sp>
        <p:nvSpPr>
          <p:cNvPr id="31768" name="Text Box 45"/>
          <p:cNvSpPr txBox="1">
            <a:spLocks noChangeArrowheads="1"/>
          </p:cNvSpPr>
          <p:nvPr/>
        </p:nvSpPr>
        <p:spPr bwMode="auto">
          <a:xfrm>
            <a:off x="6709272" y="4131966"/>
            <a:ext cx="2072636" cy="707886"/>
          </a:xfrm>
          <a:prstGeom prst="rect">
            <a:avLst/>
          </a:prstGeom>
          <a:solidFill>
            <a:srgbClr val="00B050">
              <a:alpha val="5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Silné  a slabé stránky</a:t>
            </a:r>
          </a:p>
        </p:txBody>
      </p:sp>
      <p:sp>
        <p:nvSpPr>
          <p:cNvPr id="31769" name="Text Box 47"/>
          <p:cNvSpPr txBox="1">
            <a:spLocks noChangeArrowheads="1"/>
          </p:cNvSpPr>
          <p:nvPr/>
        </p:nvSpPr>
        <p:spPr bwMode="auto">
          <a:xfrm>
            <a:off x="5241668" y="5799993"/>
            <a:ext cx="2087563" cy="400110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b="1" dirty="0">
                <a:latin typeface="Arial" charset="0"/>
              </a:rPr>
              <a:t>SWOT analýza</a:t>
            </a:r>
          </a:p>
        </p:txBody>
      </p:sp>
      <p:sp>
        <p:nvSpPr>
          <p:cNvPr id="23568" name="Line 48"/>
          <p:cNvSpPr>
            <a:spLocks noChangeShapeType="1"/>
          </p:cNvSpPr>
          <p:nvPr/>
        </p:nvSpPr>
        <p:spPr bwMode="auto">
          <a:xfrm flipH="1" flipV="1">
            <a:off x="4818210" y="4910302"/>
            <a:ext cx="860279" cy="65074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69" name="Line 49"/>
          <p:cNvSpPr>
            <a:spLocks noChangeShapeType="1"/>
          </p:cNvSpPr>
          <p:nvPr/>
        </p:nvSpPr>
        <p:spPr bwMode="auto">
          <a:xfrm flipV="1">
            <a:off x="6741987" y="5050561"/>
            <a:ext cx="1082801" cy="52814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70" name="Line 50"/>
          <p:cNvSpPr>
            <a:spLocks noChangeShapeType="1"/>
          </p:cNvSpPr>
          <p:nvPr/>
        </p:nvSpPr>
        <p:spPr bwMode="auto">
          <a:xfrm>
            <a:off x="4872038" y="3197225"/>
            <a:ext cx="12700" cy="77986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71" name="Line 52"/>
          <p:cNvSpPr>
            <a:spLocks noChangeShapeType="1"/>
          </p:cNvSpPr>
          <p:nvPr/>
        </p:nvSpPr>
        <p:spPr bwMode="auto">
          <a:xfrm flipH="1">
            <a:off x="8726905" y="1682690"/>
            <a:ext cx="559092" cy="4694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605" name="Text Box 54"/>
          <p:cNvSpPr txBox="1">
            <a:spLocks noChangeArrowheads="1"/>
          </p:cNvSpPr>
          <p:nvPr/>
        </p:nvSpPr>
        <p:spPr bwMode="auto">
          <a:xfrm>
            <a:off x="1413977" y="137118"/>
            <a:ext cx="9290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4000" dirty="0">
                <a:solidFill>
                  <a:schemeClr val="tx2"/>
                </a:solidFill>
                <a:latin typeface="+mj-lt"/>
              </a:rPr>
              <a:t>Vybrané metody strategické analýzy</a:t>
            </a:r>
          </a:p>
        </p:txBody>
      </p:sp>
      <p:sp>
        <p:nvSpPr>
          <p:cNvPr id="23574" name="Text Box 32"/>
          <p:cNvSpPr txBox="1">
            <a:spLocks noChangeArrowheads="1"/>
          </p:cNvSpPr>
          <p:nvPr/>
        </p:nvSpPr>
        <p:spPr bwMode="auto">
          <a:xfrm>
            <a:off x="9527429" y="3372707"/>
            <a:ext cx="1971004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Model 7S</a:t>
            </a:r>
          </a:p>
        </p:txBody>
      </p:sp>
      <p:sp>
        <p:nvSpPr>
          <p:cNvPr id="23575" name="Line 52"/>
          <p:cNvSpPr>
            <a:spLocks noChangeShapeType="1"/>
          </p:cNvSpPr>
          <p:nvPr/>
        </p:nvSpPr>
        <p:spPr bwMode="auto">
          <a:xfrm flipH="1" flipV="1">
            <a:off x="8726905" y="3043906"/>
            <a:ext cx="646095" cy="44258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76" name="Line 52"/>
          <p:cNvSpPr>
            <a:spLocks noChangeShapeType="1"/>
          </p:cNvSpPr>
          <p:nvPr/>
        </p:nvSpPr>
        <p:spPr bwMode="auto">
          <a:xfrm flipH="1" flipV="1">
            <a:off x="8653945" y="3265199"/>
            <a:ext cx="632052" cy="7614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3577" name="Text Box 32"/>
          <p:cNvSpPr txBox="1">
            <a:spLocks noChangeArrowheads="1"/>
          </p:cNvSpPr>
          <p:nvPr/>
        </p:nvSpPr>
        <p:spPr bwMode="auto">
          <a:xfrm>
            <a:off x="9503319" y="3893811"/>
            <a:ext cx="1934283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Model 7P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197059" y="1933970"/>
            <a:ext cx="1982788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Odvětvová analýza</a:t>
            </a:r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V="1">
            <a:off x="3257216" y="2759509"/>
            <a:ext cx="779462" cy="3915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9494202" y="2251677"/>
            <a:ext cx="2004230" cy="1015663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/>
              <a:t>Analýza hodnotového řetězce</a:t>
            </a:r>
          </a:p>
        </p:txBody>
      </p:sp>
      <p:sp>
        <p:nvSpPr>
          <p:cNvPr id="29" name="Line 52"/>
          <p:cNvSpPr>
            <a:spLocks noChangeShapeType="1"/>
          </p:cNvSpPr>
          <p:nvPr/>
        </p:nvSpPr>
        <p:spPr bwMode="auto">
          <a:xfrm flipH="1">
            <a:off x="8726905" y="2515876"/>
            <a:ext cx="68904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cxnSp>
        <p:nvCxnSpPr>
          <p:cNvPr id="3" name="Přímá spojnice se šipkou 2"/>
          <p:cNvCxnSpPr/>
          <p:nvPr/>
        </p:nvCxnSpPr>
        <p:spPr bwMode="auto">
          <a:xfrm flipV="1">
            <a:off x="3296564" y="3151011"/>
            <a:ext cx="3412708" cy="10258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Line 52"/>
          <p:cNvSpPr>
            <a:spLocks noChangeShapeType="1"/>
          </p:cNvSpPr>
          <p:nvPr/>
        </p:nvSpPr>
        <p:spPr bwMode="auto">
          <a:xfrm flipH="1" flipV="1">
            <a:off x="8600914" y="3393117"/>
            <a:ext cx="893288" cy="138282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9545789" y="4632793"/>
            <a:ext cx="1934283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b="0" dirty="0" smtClean="0"/>
              <a:t>Finanční analýza</a:t>
            </a:r>
            <a:endParaRPr lang="cs-CZ" alt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3486735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208" y="286138"/>
            <a:ext cx="8410575" cy="820738"/>
          </a:xfrm>
        </p:spPr>
        <p:txBody>
          <a:bodyPr/>
          <a:lstStyle/>
          <a:p>
            <a:pPr eaLnBrk="1" hangingPunct="1"/>
            <a:r>
              <a:rPr lang="cs-CZ" altLang="cs-CZ" b="1" dirty="0"/>
              <a:t>Analýza vnějšího prostředí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45233" y="877078"/>
            <a:ext cx="11439331" cy="5831634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Jsou zkoumány faktory, které na podnik působí a mají 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vliv na jeho činnost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Jejím cílem je: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b="1" dirty="0"/>
              <a:t>identifikace faktorů</a:t>
            </a:r>
            <a:r>
              <a:rPr lang="cs-CZ" altLang="cs-CZ" sz="2000" dirty="0"/>
              <a:t>, které na podnik působí a mají vliv na jeho činnost,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b="1" dirty="0"/>
              <a:t>analýza jejich vývoje </a:t>
            </a:r>
            <a:r>
              <a:rPr lang="cs-CZ" altLang="cs-CZ" sz="2000" dirty="0"/>
              <a:t>a predikce budoucího vývoje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b="1" dirty="0"/>
              <a:t>vyvození</a:t>
            </a:r>
            <a:r>
              <a:rPr lang="cs-CZ" altLang="cs-CZ" sz="2000" dirty="0"/>
              <a:t> případných rizik, která mu z těchto oblastí </a:t>
            </a:r>
            <a:r>
              <a:rPr lang="cs-CZ" altLang="cs-CZ" sz="2000" b="1" dirty="0"/>
              <a:t>hrozí a příležitosti</a:t>
            </a:r>
            <a:r>
              <a:rPr lang="cs-CZ" altLang="cs-CZ" sz="2000" dirty="0"/>
              <a:t>, které se nabízí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 Probíhá na dvou úrovních: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/>
              <a:t>analýza faktorů, které podnik bezprostředně ovlivňují (</a:t>
            </a:r>
            <a:r>
              <a:rPr lang="cs-CZ" altLang="cs-CZ" sz="2000" b="1" dirty="0"/>
              <a:t>analýza </a:t>
            </a:r>
            <a:r>
              <a:rPr lang="cs-CZ" altLang="cs-CZ" sz="2000" b="1" dirty="0" err="1"/>
              <a:t>mezoprostředí</a:t>
            </a:r>
            <a:r>
              <a:rPr lang="cs-CZ" altLang="cs-CZ" sz="2000" dirty="0"/>
              <a:t>) – konkurence, zákazníci, dodavatelé, odběratelé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/>
              <a:t>analýzy faktorů, které působí na podnik i jeho </a:t>
            </a:r>
            <a:r>
              <a:rPr lang="cs-CZ" altLang="cs-CZ" sz="2000" dirty="0" err="1"/>
              <a:t>mezoprostředí</a:t>
            </a:r>
            <a:r>
              <a:rPr lang="cs-CZ" altLang="cs-CZ" sz="2000" dirty="0"/>
              <a:t> (analýza </a:t>
            </a:r>
            <a:r>
              <a:rPr lang="cs-CZ" altLang="cs-CZ" sz="2000" b="1" dirty="0"/>
              <a:t>makroprostředí</a:t>
            </a:r>
            <a:r>
              <a:rPr lang="cs-CZ" altLang="cs-CZ" sz="2000" dirty="0"/>
              <a:t>) - zejména ekonomické prostředí, legislativní a politické prostředí, technologické a sociální okolí</a:t>
            </a:r>
          </a:p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 </a:t>
            </a:r>
            <a:endParaRPr lang="cs-CZ" altLang="cs-CZ" sz="22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989" y="-11629"/>
            <a:ext cx="4748011" cy="310709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 bwMode="auto">
          <a:xfrm>
            <a:off x="9216169" y="1344831"/>
            <a:ext cx="1203649" cy="8770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216169" y="1541918"/>
            <a:ext cx="120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>
                <a:latin typeface="+mn-lt"/>
              </a:rPr>
              <a:t>Organizace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819053" y="309614"/>
            <a:ext cx="1510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b="1" dirty="0">
                <a:solidFill>
                  <a:schemeClr val="bg1"/>
                </a:solidFill>
                <a:latin typeface="+mn-lt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12566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208" y="286138"/>
            <a:ext cx="8410575" cy="820738"/>
          </a:xfrm>
        </p:spPr>
        <p:txBody>
          <a:bodyPr/>
          <a:lstStyle/>
          <a:p>
            <a:pPr eaLnBrk="1" hangingPunct="1"/>
            <a:r>
              <a:rPr lang="cs-CZ" altLang="cs-CZ" b="1" dirty="0"/>
              <a:t>Metoda analýzy vnějšího prostředí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45233" y="1007706"/>
            <a:ext cx="11439331" cy="5701006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 Nejčastěji užívané metody: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PEST(LE) analýza či SLEPT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Odvětvová analýza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 err="1"/>
              <a:t>Porterův</a:t>
            </a:r>
            <a:r>
              <a:rPr lang="cs-CZ" altLang="cs-CZ" b="1" dirty="0"/>
              <a:t> model pěti sil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Portfoliová analýza</a:t>
            </a:r>
            <a:endParaRPr lang="cs-CZ" altLang="cs-CZ" dirty="0"/>
          </a:p>
          <a:p>
            <a:pPr lvl="1" eaLnBrk="1" hangingPunct="1">
              <a:spcBef>
                <a:spcPts val="600"/>
              </a:spcBef>
            </a:pPr>
            <a:endParaRPr lang="cs-CZ" altLang="cs-CZ" sz="2200" b="1" dirty="0"/>
          </a:p>
          <a:p>
            <a:pPr eaLnBrk="1" hangingPunct="1">
              <a:lnSpc>
                <a:spcPct val="80000"/>
              </a:lnSpc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999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87150" y="267478"/>
            <a:ext cx="8339137" cy="892175"/>
          </a:xfrm>
        </p:spPr>
        <p:txBody>
          <a:bodyPr/>
          <a:lstStyle/>
          <a:p>
            <a:pPr eaLnBrk="1" hangingPunct="1"/>
            <a:r>
              <a:rPr lang="cs-CZ" altLang="cs-CZ" b="1" dirty="0"/>
              <a:t>PEST(LE) analýza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18627" y="1417380"/>
            <a:ext cx="10164924" cy="4751387"/>
          </a:xfrm>
        </p:spPr>
        <p:txBody>
          <a:bodyPr/>
          <a:lstStyle/>
          <a:p>
            <a:pPr marL="72000" indent="0" eaLnBrk="1" hangingPunct="1">
              <a:buNone/>
            </a:pPr>
            <a:r>
              <a:rPr lang="cs-CZ" altLang="cs-CZ" sz="2000" dirty="0"/>
              <a:t>Název podle začátečních písmen vnějšího prostředí, které zkoumá</a:t>
            </a:r>
          </a:p>
          <a:p>
            <a:pPr eaLnBrk="1" hangingPunct="1"/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Je zaměřena na zkoumání vlivů: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b="1" dirty="0"/>
              <a:t>Politického</a:t>
            </a:r>
            <a:endParaRPr lang="cs-CZ" altLang="cs-CZ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b="1" dirty="0"/>
              <a:t>Ekonomického</a:t>
            </a:r>
            <a:endParaRPr lang="cs-CZ" altLang="cs-CZ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b="1" dirty="0"/>
              <a:t>Sociálního </a:t>
            </a:r>
            <a:endParaRPr lang="cs-CZ" altLang="cs-CZ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b="1" dirty="0"/>
              <a:t>Technologického prostředí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cs-CZ" altLang="cs-CZ" b="1" dirty="0"/>
          </a:p>
          <a:p>
            <a:pPr marL="72000" indent="0">
              <a:buNone/>
            </a:pPr>
            <a:r>
              <a:rPr lang="cs-CZ" altLang="cs-CZ" sz="2000" dirty="0"/>
              <a:t>V rozšířené verzi také: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b="1" dirty="0"/>
              <a:t>Legislativního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b="1" dirty="0"/>
              <a:t>Ekologického prostředí</a:t>
            </a:r>
            <a:endParaRPr lang="cs-CZ" altLang="cs-CZ" dirty="0"/>
          </a:p>
          <a:p>
            <a:pPr eaLnBrk="1" hangingPunct="1"/>
            <a:endParaRPr lang="cs-CZ" altLang="cs-CZ" sz="2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473820" y="226688"/>
            <a:ext cx="42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  <a:latin typeface="+mn-lt"/>
              </a:rPr>
              <a:t>Známá také jako SLEPT  nebo SLEPTE</a:t>
            </a:r>
          </a:p>
        </p:txBody>
      </p:sp>
      <p:cxnSp>
        <p:nvCxnSpPr>
          <p:cNvPr id="4" name="Přímá spojnice se šipkou 3"/>
          <p:cNvCxnSpPr/>
          <p:nvPr/>
        </p:nvCxnSpPr>
        <p:spPr bwMode="auto">
          <a:xfrm flipV="1">
            <a:off x="9004040" y="1011498"/>
            <a:ext cx="653142" cy="554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71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05863" y="1006611"/>
            <a:ext cx="8410575" cy="6530478"/>
          </a:xfrm>
        </p:spPr>
        <p:txBody>
          <a:bodyPr/>
          <a:lstStyle/>
          <a:p>
            <a:pPr marL="7200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dirty="0"/>
              <a:t>V rámci </a:t>
            </a:r>
            <a:r>
              <a:rPr lang="cs-CZ" altLang="cs-CZ" sz="2000" b="1" dirty="0"/>
              <a:t>politického a legislativního  prostředí </a:t>
            </a:r>
            <a:r>
              <a:rPr lang="cs-CZ" altLang="cs-CZ" sz="2000" dirty="0"/>
              <a:t>je zkoumáno: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/>
              <a:t>Politická stabilita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2"/>
                </a:solidFill>
              </a:rPr>
              <a:t>Legislativa vztahující se k danému odvětví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2"/>
                </a:solidFill>
              </a:rPr>
              <a:t>Pracovní právo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>
                <a:solidFill>
                  <a:schemeClr val="tx2"/>
                </a:solidFill>
              </a:rPr>
              <a:t>Daňové </a:t>
            </a:r>
            <a:r>
              <a:rPr lang="cs-CZ" altLang="cs-CZ" dirty="0" smtClean="0">
                <a:solidFill>
                  <a:schemeClr val="tx2"/>
                </a:solidFill>
              </a:rPr>
              <a:t>právo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 smtClean="0"/>
              <a:t>Regulace </a:t>
            </a:r>
            <a:r>
              <a:rPr lang="cs-CZ" altLang="cs-CZ" dirty="0" smtClean="0"/>
              <a:t>v oblasti zahraničního </a:t>
            </a:r>
          </a:p>
          <a:p>
            <a:pPr marL="324000" lvl="1" indent="0" eaLnBrk="1" hangingPunct="1">
              <a:spcBef>
                <a:spcPts val="600"/>
              </a:spcBef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</a:t>
            </a:r>
            <a:r>
              <a:rPr lang="cs-CZ" altLang="cs-CZ" dirty="0" smtClean="0"/>
              <a:t>obchodu</a:t>
            </a:r>
            <a:endParaRPr lang="cs-CZ" altLang="cs-CZ" dirty="0"/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dirty="0"/>
              <a:t>Ochrana životního prostředí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b="1" dirty="0"/>
          </a:p>
        </p:txBody>
      </p:sp>
      <p:sp>
        <p:nvSpPr>
          <p:cNvPr id="28675" name="Obdélník 1"/>
          <p:cNvSpPr>
            <a:spLocks noChangeArrowheads="1"/>
          </p:cNvSpPr>
          <p:nvPr/>
        </p:nvSpPr>
        <p:spPr bwMode="auto">
          <a:xfrm>
            <a:off x="505863" y="251020"/>
            <a:ext cx="7921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3300" dirty="0">
                <a:solidFill>
                  <a:schemeClr val="tx2"/>
                </a:solidFill>
                <a:latin typeface="+mj-lt"/>
              </a:rPr>
              <a:t>PEST(LE) analýza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145512" y="4452769"/>
            <a:ext cx="885388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Příklady faktorů relevantních pro oblast ŘLZ: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změny minimální mzdy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změny podmínek pro zaměstnance v daném odvětví (kvalifikační předpoklady)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změny v oblasti zaměstnávání určitých skupin osob (např. invalidních)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změny v oblasti zaměstnaneckých benefitů (daňová uznatelnost)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Změny v oblasti daňové (daň z příjmů, výše odvodů…)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58774" y="2144428"/>
            <a:ext cx="694062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Příklad faktorů z hlediska strategie organizace jako celku: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n-lt"/>
              </a:rPr>
              <a:t>politická orientace země a očekávané změny (např. levicové zaměření a očekávané vyšší zdanění příjmů)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n-lt"/>
              </a:rPr>
              <a:t>regulace v daném odvětví (např. přísnější hygienické normy, možnosti využívání půdy a pozemků…)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9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8FC28F-A3E9-4E53-9189-46E9B7704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50840-75DB-44A6-B516-98C6658778D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6d5652a-9cd3-465f-98c7-aa8090bd65c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3AE6EC-1009-4126-B3E7-DC4AE1AA77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5532</TotalTime>
  <Words>2075</Words>
  <Application>Microsoft Office PowerPoint</Application>
  <PresentationFormat>Širokoúhlá obrazovka</PresentationFormat>
  <Paragraphs>584</Paragraphs>
  <Slides>32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Wingdings</vt:lpstr>
      <vt:lpstr>Prezentace_MU_CZ</vt:lpstr>
      <vt:lpstr>Analýza vnějšího prostředí se zaměřením na oblast ŘLZ</vt:lpstr>
      <vt:lpstr>Literatura </vt:lpstr>
      <vt:lpstr>Proces strategického řízení</vt:lpstr>
      <vt:lpstr>Strategická analýza</vt:lpstr>
      <vt:lpstr>Prezentace aplikace PowerPoint</vt:lpstr>
      <vt:lpstr>Analýza vnějšího prostředí</vt:lpstr>
      <vt:lpstr>Metoda analýzy vnějšího prostředí</vt:lpstr>
      <vt:lpstr>PEST(LE) analýza</vt:lpstr>
      <vt:lpstr>Prezentace aplikace PowerPoint</vt:lpstr>
      <vt:lpstr>Prezentace aplikace PowerPoint</vt:lpstr>
      <vt:lpstr>Prezentace aplikace PowerPoint</vt:lpstr>
      <vt:lpstr>Prezentace aplikace PowerPoint</vt:lpstr>
      <vt:lpstr>Odvětvová analýza (analýza oborového okolí)</vt:lpstr>
      <vt:lpstr>Odvětvová analýza</vt:lpstr>
      <vt:lpstr>Porterův model pěti sil (analýza konkurenčního prostředí)</vt:lpstr>
      <vt:lpstr>Porterův model pěti sil</vt:lpstr>
      <vt:lpstr>Odvětvová analýza v oblasti ŘLZ</vt:lpstr>
      <vt:lpstr>Odvětvová analýza v oblasti ŘLZ</vt:lpstr>
      <vt:lpstr>Portfoliová analýza  – Bostonská matice</vt:lpstr>
      <vt:lpstr>Bostonská matice portfolia – BCG matice</vt:lpstr>
      <vt:lpstr>Bostonská matice portfolia</vt:lpstr>
      <vt:lpstr>Prezentace aplikace PowerPoint</vt:lpstr>
      <vt:lpstr>Prezentace aplikace PowerPoint</vt:lpstr>
      <vt:lpstr>Příklad </vt:lpstr>
      <vt:lpstr>Příklad - řešení</vt:lpstr>
      <vt:lpstr>Příklad - řešení</vt:lpstr>
      <vt:lpstr>Příklad - řešení</vt:lpstr>
      <vt:lpstr>Příklad - řešení</vt:lpstr>
      <vt:lpstr>Úkol 1 – Krok 3 seminární práce</vt:lpstr>
      <vt:lpstr>Zdroje informací  </vt:lpstr>
      <vt:lpstr>Kontrolní otázky</vt:lpstr>
      <vt:lpstr>Dotazy?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a strategické řízení lidských zdrojů</dc:title>
  <dc:creator>Iveta Zelenková</dc:creator>
  <cp:lastModifiedBy>Ing. Veronika Hedija, Ph.D.</cp:lastModifiedBy>
  <cp:revision>610</cp:revision>
  <cp:lastPrinted>2023-03-17T14:31:30Z</cp:lastPrinted>
  <dcterms:created xsi:type="dcterms:W3CDTF">2023-02-02T10:47:40Z</dcterms:created>
  <dcterms:modified xsi:type="dcterms:W3CDTF">2024-03-04T10:00:23Z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