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44"/>
  </p:notesMasterIdLst>
  <p:handoutMasterIdLst>
    <p:handoutMasterId r:id="rId45"/>
  </p:handoutMasterIdLst>
  <p:sldIdLst>
    <p:sldId id="256" r:id="rId5"/>
    <p:sldId id="257" r:id="rId6"/>
    <p:sldId id="649" r:id="rId7"/>
    <p:sldId id="621" r:id="rId8"/>
    <p:sldId id="650" r:id="rId9"/>
    <p:sldId id="622" r:id="rId10"/>
    <p:sldId id="623" r:id="rId11"/>
    <p:sldId id="651" r:id="rId12"/>
    <p:sldId id="655" r:id="rId13"/>
    <p:sldId id="656" r:id="rId14"/>
    <p:sldId id="657" r:id="rId15"/>
    <p:sldId id="676" r:id="rId16"/>
    <p:sldId id="654" r:id="rId17"/>
    <p:sldId id="658" r:id="rId18"/>
    <p:sldId id="672" r:id="rId19"/>
    <p:sldId id="652" r:id="rId20"/>
    <p:sldId id="659" r:id="rId21"/>
    <p:sldId id="671" r:id="rId22"/>
    <p:sldId id="625" r:id="rId23"/>
    <p:sldId id="626" r:id="rId24"/>
    <p:sldId id="661" r:id="rId25"/>
    <p:sldId id="647" r:id="rId26"/>
    <p:sldId id="628" r:id="rId27"/>
    <p:sldId id="629" r:id="rId28"/>
    <p:sldId id="666" r:id="rId29"/>
    <p:sldId id="675" r:id="rId30"/>
    <p:sldId id="662" r:id="rId31"/>
    <p:sldId id="668" r:id="rId32"/>
    <p:sldId id="667" r:id="rId33"/>
    <p:sldId id="669" r:id="rId34"/>
    <p:sldId id="673" r:id="rId35"/>
    <p:sldId id="678" r:id="rId36"/>
    <p:sldId id="677" r:id="rId37"/>
    <p:sldId id="664" r:id="rId38"/>
    <p:sldId id="663" r:id="rId39"/>
    <p:sldId id="665" r:id="rId40"/>
    <p:sldId id="674" r:id="rId41"/>
    <p:sldId id="640" r:id="rId42"/>
    <p:sldId id="577" r:id="rId4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007A53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3A894-6B01-4BDE-8383-5B2F9079A27B}" v="84" dt="2023-02-07T05:43:30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5768" autoAdjust="0"/>
  </p:normalViewPr>
  <p:slideViewPr>
    <p:cSldViewPr snapToGrid="0">
      <p:cViewPr varScale="1">
        <p:scale>
          <a:sx n="103" d="100"/>
          <a:sy n="103" d="100"/>
        </p:scale>
        <p:origin x="138" y="63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C PC" userId="4615e3992e2d080f" providerId="LiveId" clId="{2BB3A894-6B01-4BDE-8383-5B2F9079A27B}"/>
    <pc:docChg chg="undo redo custSel addSld delSld modSld">
      <pc:chgData name="PC PC" userId="4615e3992e2d080f" providerId="LiveId" clId="{2BB3A894-6B01-4BDE-8383-5B2F9079A27B}" dt="2023-02-07T09:51:29.247" v="10313" actId="20577"/>
      <pc:docMkLst>
        <pc:docMk/>
      </pc:docMkLst>
      <pc:sldChg chg="addSp modSp mod modMedia modClrScheme chgLayout">
        <pc:chgData name="PC PC" userId="4615e3992e2d080f" providerId="LiveId" clId="{2BB3A894-6B01-4BDE-8383-5B2F9079A27B}" dt="2023-02-07T04:38:13.413" v="6919" actId="26606"/>
        <pc:sldMkLst>
          <pc:docMk/>
          <pc:sldMk cId="3263342447" sldId="256"/>
        </pc:sldMkLst>
        <pc:spChg chg="mod ord">
          <ac:chgData name="PC PC" userId="4615e3992e2d080f" providerId="LiveId" clId="{2BB3A894-6B01-4BDE-8383-5B2F9079A27B}" dt="2023-02-07T04:34:19.746" v="6909" actId="26606"/>
          <ac:spMkLst>
            <pc:docMk/>
            <pc:sldMk cId="3263342447" sldId="256"/>
            <ac:spMk id="2" creationId="{A4692E60-FDF9-1E4F-A820-B4DF2F656193}"/>
          </ac:spMkLst>
        </pc:spChg>
        <pc:spChg chg="mod">
          <ac:chgData name="PC PC" userId="4615e3992e2d080f" providerId="LiveId" clId="{2BB3A894-6B01-4BDE-8383-5B2F9079A27B}" dt="2023-02-07T04:34:19.746" v="6909" actId="26606"/>
          <ac:spMkLst>
            <pc:docMk/>
            <pc:sldMk cId="3263342447" sldId="256"/>
            <ac:spMk id="3" creationId="{9DAF3088-3E4D-9845-B71B-E817345CD820}"/>
          </ac:spMkLst>
        </pc:spChg>
        <pc:spChg chg="mod">
          <ac:chgData name="PC PC" userId="4615e3992e2d080f" providerId="LiveId" clId="{2BB3A894-6B01-4BDE-8383-5B2F9079A27B}" dt="2023-02-07T04:36:53.982" v="6915" actId="26606"/>
          <ac:spMkLst>
            <pc:docMk/>
            <pc:sldMk cId="3263342447" sldId="256"/>
            <ac:spMk id="4" creationId="{2491EF5B-3067-7546-837B-2D005F3ED499}"/>
          </ac:spMkLst>
        </pc:spChg>
        <pc:spChg chg="mod">
          <ac:chgData name="PC PC" userId="4615e3992e2d080f" providerId="LiveId" clId="{2BB3A894-6B01-4BDE-8383-5B2F9079A27B}" dt="2023-02-07T04:38:13.413" v="6919" actId="26606"/>
          <ac:spMkLst>
            <pc:docMk/>
            <pc:sldMk cId="3263342447" sldId="256"/>
            <ac:spMk id="5" creationId="{BDA74EBB-06F9-2F42-BBA7-49358111EC86}"/>
          </ac:spMkLst>
        </pc:spChg>
        <pc:picChg chg="add mod">
          <ac:chgData name="PC PC" userId="4615e3992e2d080f" providerId="LiveId" clId="{2BB3A894-6B01-4BDE-8383-5B2F9079A27B}" dt="2023-02-07T04:36:53.982" v="6915" actId="26606"/>
          <ac:picMkLst>
            <pc:docMk/>
            <pc:sldMk cId="3263342447" sldId="256"/>
            <ac:picMk id="7" creationId="{DD8BC9D1-2B3D-B9E5-4733-ED83C5CE9F63}"/>
          </ac:picMkLst>
        </pc:picChg>
      </pc:sldChg>
      <pc:sldChg chg="modSp mod">
        <pc:chgData name="PC PC" userId="4615e3992e2d080f" providerId="LiveId" clId="{2BB3A894-6B01-4BDE-8383-5B2F9079A27B}" dt="2023-02-07T05:16:01.705" v="8248" actId="20577"/>
        <pc:sldMkLst>
          <pc:docMk/>
          <pc:sldMk cId="125483766" sldId="257"/>
        </pc:sldMkLst>
        <pc:spChg chg="mod">
          <ac:chgData name="PC PC" userId="4615e3992e2d080f" providerId="LiveId" clId="{2BB3A894-6B01-4BDE-8383-5B2F9079A27B}" dt="2023-02-07T05:16:01.705" v="8248" actId="20577"/>
          <ac:spMkLst>
            <pc:docMk/>
            <pc:sldMk cId="125483766" sldId="257"/>
            <ac:spMk id="5" creationId="{DBD55072-FE55-9AF0-CBA4-F71D2D4F9E0A}"/>
          </ac:spMkLst>
        </pc:spChg>
      </pc:sldChg>
      <pc:sldChg chg="modSp mod">
        <pc:chgData name="PC PC" userId="4615e3992e2d080f" providerId="LiveId" clId="{2BB3A894-6B01-4BDE-8383-5B2F9079A27B}" dt="2023-02-07T06:07:44.458" v="9226" actId="948"/>
        <pc:sldMkLst>
          <pc:docMk/>
          <pc:sldMk cId="2727514574" sldId="258"/>
        </pc:sldMkLst>
        <pc:spChg chg="mod">
          <ac:chgData name="PC PC" userId="4615e3992e2d080f" providerId="LiveId" clId="{2BB3A894-6B01-4BDE-8383-5B2F9079A27B}" dt="2023-02-07T06:07:44.458" v="9226" actId="948"/>
          <ac:spMkLst>
            <pc:docMk/>
            <pc:sldMk cId="2727514574" sldId="258"/>
            <ac:spMk id="5" creationId="{4335940F-24C6-DF89-DEB2-D68740E430E6}"/>
          </ac:spMkLst>
        </pc:spChg>
      </pc:sldChg>
      <pc:sldChg chg="modSp mod">
        <pc:chgData name="PC PC" userId="4615e3992e2d080f" providerId="LiveId" clId="{2BB3A894-6B01-4BDE-8383-5B2F9079A27B}" dt="2023-02-07T09:51:29.247" v="10313" actId="20577"/>
        <pc:sldMkLst>
          <pc:docMk/>
          <pc:sldMk cId="3394567237" sldId="259"/>
        </pc:sldMkLst>
        <pc:spChg chg="mod">
          <ac:chgData name="PC PC" userId="4615e3992e2d080f" providerId="LiveId" clId="{2BB3A894-6B01-4BDE-8383-5B2F9079A27B}" dt="2023-02-07T09:51:29.247" v="10313" actId="20577"/>
          <ac:spMkLst>
            <pc:docMk/>
            <pc:sldMk cId="3394567237" sldId="259"/>
            <ac:spMk id="5" creationId="{3F05808E-CD4E-F2A2-E6F6-051485F583C6}"/>
          </ac:spMkLst>
        </pc:spChg>
      </pc:sldChg>
      <pc:sldChg chg="addSp delSp modSp new mod">
        <pc:chgData name="PC PC" userId="4615e3992e2d080f" providerId="LiveId" clId="{2BB3A894-6B01-4BDE-8383-5B2F9079A27B}" dt="2023-02-05T23:12:21.960" v="537" actId="255"/>
        <pc:sldMkLst>
          <pc:docMk/>
          <pc:sldMk cId="342495068" sldId="260"/>
        </pc:sldMkLst>
        <pc:spChg chg="mod">
          <ac:chgData name="PC PC" userId="4615e3992e2d080f" providerId="LiveId" clId="{2BB3A894-6B01-4BDE-8383-5B2F9079A27B}" dt="2023-02-05T23:11:41.048" v="536" actId="26606"/>
          <ac:spMkLst>
            <pc:docMk/>
            <pc:sldMk cId="342495068" sldId="260"/>
            <ac:spMk id="2" creationId="{EAA5A7F7-1604-EFA2-AF2F-AA4A5934A4B1}"/>
          </ac:spMkLst>
        </pc:spChg>
        <pc:spChg chg="mod">
          <ac:chgData name="PC PC" userId="4615e3992e2d080f" providerId="LiveId" clId="{2BB3A894-6B01-4BDE-8383-5B2F9079A27B}" dt="2023-02-05T23:11:41.048" v="536" actId="26606"/>
          <ac:spMkLst>
            <pc:docMk/>
            <pc:sldMk cId="342495068" sldId="260"/>
            <ac:spMk id="3" creationId="{9C90D0C6-2909-51CB-5CCD-6834B6660D8F}"/>
          </ac:spMkLst>
        </pc:spChg>
        <pc:spChg chg="mod">
          <ac:chgData name="PC PC" userId="4615e3992e2d080f" providerId="LiveId" clId="{2BB3A894-6B01-4BDE-8383-5B2F9079A27B}" dt="2023-02-05T23:12:21.960" v="537" actId="255"/>
          <ac:spMkLst>
            <pc:docMk/>
            <pc:sldMk cId="342495068" sldId="260"/>
            <ac:spMk id="4" creationId="{ADC26B0E-8675-0ABA-AE89-5013746F2DC0}"/>
          </ac:spMkLst>
        </pc:spChg>
        <pc:spChg chg="del mod">
          <ac:chgData name="PC PC" userId="4615e3992e2d080f" providerId="LiveId" clId="{2BB3A894-6B01-4BDE-8383-5B2F9079A27B}" dt="2023-02-05T23:11:41.048" v="536" actId="26606"/>
          <ac:spMkLst>
            <pc:docMk/>
            <pc:sldMk cId="342495068" sldId="260"/>
            <ac:spMk id="5" creationId="{FF141909-2010-69DF-C696-E8ED2604BC59}"/>
          </ac:spMkLst>
        </pc:spChg>
        <pc:spChg chg="add del mod">
          <ac:chgData name="PC PC" userId="4615e3992e2d080f" providerId="LiveId" clId="{2BB3A894-6B01-4BDE-8383-5B2F9079A27B}" dt="2023-02-05T23:10:09.992" v="498" actId="767"/>
          <ac:spMkLst>
            <pc:docMk/>
            <pc:sldMk cId="342495068" sldId="260"/>
            <ac:spMk id="6" creationId="{7DC34BDF-5FAA-BE0C-CA6D-C767B28520C1}"/>
          </ac:spMkLst>
        </pc:spChg>
        <pc:graphicFrameChg chg="add">
          <ac:chgData name="PC PC" userId="4615e3992e2d080f" providerId="LiveId" clId="{2BB3A894-6B01-4BDE-8383-5B2F9079A27B}" dt="2023-02-05T23:11:41.048" v="536" actId="26606"/>
          <ac:graphicFrameMkLst>
            <pc:docMk/>
            <pc:sldMk cId="342495068" sldId="260"/>
            <ac:graphicFrameMk id="7" creationId="{02C96725-3BC2-ECB4-3AA3-F78DA190D4CD}"/>
          </ac:graphicFrameMkLst>
        </pc:graphicFrameChg>
      </pc:sldChg>
      <pc:sldChg chg="addSp delSp modSp new mod modClrScheme chgLayout">
        <pc:chgData name="PC PC" userId="4615e3992e2d080f" providerId="LiveId" clId="{2BB3A894-6B01-4BDE-8383-5B2F9079A27B}" dt="2023-02-05T23:19:39.514" v="587" actId="255"/>
        <pc:sldMkLst>
          <pc:docMk/>
          <pc:sldMk cId="499181531" sldId="261"/>
        </pc:sldMkLst>
        <pc:spChg chg="mod">
          <ac:chgData name="PC PC" userId="4615e3992e2d080f" providerId="LiveId" clId="{2BB3A894-6B01-4BDE-8383-5B2F9079A27B}" dt="2023-02-05T23:19:12.976" v="585" actId="26606"/>
          <ac:spMkLst>
            <pc:docMk/>
            <pc:sldMk cId="499181531" sldId="261"/>
            <ac:spMk id="2" creationId="{4CF53EBC-81E8-AE42-C5B4-40D7D5C3A5AD}"/>
          </ac:spMkLst>
        </pc:spChg>
        <pc:spChg chg="mod">
          <ac:chgData name="PC PC" userId="4615e3992e2d080f" providerId="LiveId" clId="{2BB3A894-6B01-4BDE-8383-5B2F9079A27B}" dt="2023-02-05T23:19:12.976" v="585" actId="26606"/>
          <ac:spMkLst>
            <pc:docMk/>
            <pc:sldMk cId="499181531" sldId="261"/>
            <ac:spMk id="3" creationId="{894BA3F7-EB4B-FCBC-162F-7992DF6499DE}"/>
          </ac:spMkLst>
        </pc:spChg>
        <pc:spChg chg="mod">
          <ac:chgData name="PC PC" userId="4615e3992e2d080f" providerId="LiveId" clId="{2BB3A894-6B01-4BDE-8383-5B2F9079A27B}" dt="2023-02-05T23:19:39.514" v="587" actId="255"/>
          <ac:spMkLst>
            <pc:docMk/>
            <pc:sldMk cId="499181531" sldId="261"/>
            <ac:spMk id="4" creationId="{51EC561C-0226-148A-2D99-323117D0D915}"/>
          </ac:spMkLst>
        </pc:spChg>
        <pc:spChg chg="add del mod">
          <ac:chgData name="PC PC" userId="4615e3992e2d080f" providerId="LiveId" clId="{2BB3A894-6B01-4BDE-8383-5B2F9079A27B}" dt="2023-02-05T23:19:12.976" v="585" actId="26606"/>
          <ac:spMkLst>
            <pc:docMk/>
            <pc:sldMk cId="499181531" sldId="261"/>
            <ac:spMk id="5" creationId="{4AF10261-1A89-D54F-95D6-E39AC1D64ED1}"/>
          </ac:spMkLst>
        </pc:spChg>
        <pc:spChg chg="add del mod">
          <ac:chgData name="PC PC" userId="4615e3992e2d080f" providerId="LiveId" clId="{2BB3A894-6B01-4BDE-8383-5B2F9079A27B}" dt="2023-02-05T23:19:21.204" v="586" actId="478"/>
          <ac:spMkLst>
            <pc:docMk/>
            <pc:sldMk cId="499181531" sldId="261"/>
            <ac:spMk id="8" creationId="{8553F248-1512-B41B-044C-BA95AF01AEF3}"/>
          </ac:spMkLst>
        </pc:spChg>
        <pc:spChg chg="add del mod">
          <ac:chgData name="PC PC" userId="4615e3992e2d080f" providerId="LiveId" clId="{2BB3A894-6B01-4BDE-8383-5B2F9079A27B}" dt="2023-02-05T23:18:16.180" v="576" actId="26606"/>
          <ac:spMkLst>
            <pc:docMk/>
            <pc:sldMk cId="499181531" sldId="261"/>
            <ac:spMk id="10" creationId="{A3C8B714-6811-BA7B-A1FC-777623B22FB5}"/>
          </ac:spMkLst>
        </pc:spChg>
        <pc:spChg chg="add del mod">
          <ac:chgData name="PC PC" userId="4615e3992e2d080f" providerId="LiveId" clId="{2BB3A894-6B01-4BDE-8383-5B2F9079A27B}" dt="2023-02-05T23:18:00.634" v="574" actId="26606"/>
          <ac:spMkLst>
            <pc:docMk/>
            <pc:sldMk cId="499181531" sldId="261"/>
            <ac:spMk id="11" creationId="{229891A5-0497-A9BC-5687-01CEBF2036AE}"/>
          </ac:spMkLst>
        </pc:spChg>
        <pc:spChg chg="add del mod">
          <ac:chgData name="PC PC" userId="4615e3992e2d080f" providerId="LiveId" clId="{2BB3A894-6B01-4BDE-8383-5B2F9079A27B}" dt="2023-02-05T23:18:16.180" v="576" actId="26606"/>
          <ac:spMkLst>
            <pc:docMk/>
            <pc:sldMk cId="499181531" sldId="261"/>
            <ac:spMk id="12" creationId="{7CC59771-C7E0-69EB-64C4-46432630FBD0}"/>
          </ac:spMkLst>
        </pc:spChg>
        <pc:spChg chg="add del mod">
          <ac:chgData name="PC PC" userId="4615e3992e2d080f" providerId="LiveId" clId="{2BB3A894-6B01-4BDE-8383-5B2F9079A27B}" dt="2023-02-05T23:18:16.180" v="576" actId="26606"/>
          <ac:spMkLst>
            <pc:docMk/>
            <pc:sldMk cId="499181531" sldId="261"/>
            <ac:spMk id="13" creationId="{4AF10261-1A89-D54F-95D6-E39AC1D64ED1}"/>
          </ac:spMkLst>
        </pc:spChg>
        <pc:spChg chg="add del mod">
          <ac:chgData name="PC PC" userId="4615e3992e2d080f" providerId="LiveId" clId="{2BB3A894-6B01-4BDE-8383-5B2F9079A27B}" dt="2023-02-05T23:18:16.180" v="576" actId="26606"/>
          <ac:spMkLst>
            <pc:docMk/>
            <pc:sldMk cId="499181531" sldId="261"/>
            <ac:spMk id="14" creationId="{7B4F5118-D625-7E69-EB94-2BED51D510D5}"/>
          </ac:spMkLst>
        </pc:spChg>
        <pc:graphicFrameChg chg="add del">
          <ac:chgData name="PC PC" userId="4615e3992e2d080f" providerId="LiveId" clId="{2BB3A894-6B01-4BDE-8383-5B2F9079A27B}" dt="2023-02-05T23:17:47.211" v="572" actId="26606"/>
          <ac:graphicFrameMkLst>
            <pc:docMk/>
            <pc:sldMk cId="499181531" sldId="261"/>
            <ac:graphicFrameMk id="7" creationId="{FB330BE7-D865-1B8E-846D-7EE6C690029D}"/>
          </ac:graphicFrameMkLst>
        </pc:graphicFrameChg>
        <pc:graphicFrameChg chg="add del mod">
          <ac:chgData name="PC PC" userId="4615e3992e2d080f" providerId="LiveId" clId="{2BB3A894-6B01-4BDE-8383-5B2F9079A27B}" dt="2023-02-05T23:18:00.634" v="574" actId="26606"/>
          <ac:graphicFrameMkLst>
            <pc:docMk/>
            <pc:sldMk cId="499181531" sldId="261"/>
            <ac:graphicFrameMk id="9" creationId="{C2CEF0B8-CA2F-2BD0-8FEC-75B695EA1ECB}"/>
          </ac:graphicFrameMkLst>
        </pc:graphicFrameChg>
        <pc:graphicFrameChg chg="add mod">
          <ac:chgData name="PC PC" userId="4615e3992e2d080f" providerId="LiveId" clId="{2BB3A894-6B01-4BDE-8383-5B2F9079A27B}" dt="2023-02-05T23:19:12.976" v="585" actId="26606"/>
          <ac:graphicFrameMkLst>
            <pc:docMk/>
            <pc:sldMk cId="499181531" sldId="261"/>
            <ac:graphicFrameMk id="15" creationId="{0B05FE6A-3D0D-BDBD-D2CD-8593228F9CB3}"/>
          </ac:graphicFrameMkLst>
        </pc:graphicFrameChg>
      </pc:sldChg>
      <pc:sldChg chg="modSp new mod">
        <pc:chgData name="PC PC" userId="4615e3992e2d080f" providerId="LiveId" clId="{2BB3A894-6B01-4BDE-8383-5B2F9079A27B}" dt="2023-02-07T04:00:44.469" v="6615"/>
        <pc:sldMkLst>
          <pc:docMk/>
          <pc:sldMk cId="2370965700" sldId="262"/>
        </pc:sldMkLst>
        <pc:spChg chg="mod">
          <ac:chgData name="PC PC" userId="4615e3992e2d080f" providerId="LiveId" clId="{2BB3A894-6B01-4BDE-8383-5B2F9079A27B}" dt="2023-02-07T04:00:44.469" v="6615"/>
          <ac:spMkLst>
            <pc:docMk/>
            <pc:sldMk cId="2370965700" sldId="262"/>
            <ac:spMk id="2" creationId="{60888C6E-6E69-D30C-C445-5B5DD7793057}"/>
          </ac:spMkLst>
        </pc:spChg>
        <pc:spChg chg="mod">
          <ac:chgData name="PC PC" userId="4615e3992e2d080f" providerId="LiveId" clId="{2BB3A894-6B01-4BDE-8383-5B2F9079A27B}" dt="2023-02-05T23:25:38.989" v="622" actId="20577"/>
          <ac:spMkLst>
            <pc:docMk/>
            <pc:sldMk cId="2370965700" sldId="262"/>
            <ac:spMk id="4" creationId="{97D337D5-F47E-2713-8D96-54FA4A35A041}"/>
          </ac:spMkLst>
        </pc:spChg>
        <pc:spChg chg="mod">
          <ac:chgData name="PC PC" userId="4615e3992e2d080f" providerId="LiveId" clId="{2BB3A894-6B01-4BDE-8383-5B2F9079A27B}" dt="2023-02-05T23:29:21.910" v="975" actId="20577"/>
          <ac:spMkLst>
            <pc:docMk/>
            <pc:sldMk cId="2370965700" sldId="262"/>
            <ac:spMk id="5" creationId="{7AB4696A-473A-442F-5638-B0197E7E0848}"/>
          </ac:spMkLst>
        </pc:spChg>
      </pc:sldChg>
      <pc:sldChg chg="addSp delSp modSp new mod">
        <pc:chgData name="PC PC" userId="4615e3992e2d080f" providerId="LiveId" clId="{2BB3A894-6B01-4BDE-8383-5B2F9079A27B}" dt="2023-02-07T05:45:27.648" v="8517" actId="255"/>
        <pc:sldMkLst>
          <pc:docMk/>
          <pc:sldMk cId="976929522" sldId="263"/>
        </pc:sldMkLst>
        <pc:spChg chg="mod">
          <ac:chgData name="PC PC" userId="4615e3992e2d080f" providerId="LiveId" clId="{2BB3A894-6B01-4BDE-8383-5B2F9079A27B}" dt="2023-02-07T05:42:32.332" v="8478" actId="26606"/>
          <ac:spMkLst>
            <pc:docMk/>
            <pc:sldMk cId="976929522" sldId="263"/>
            <ac:spMk id="2" creationId="{0B10AB90-96D6-80D3-DBA1-20CD80D91597}"/>
          </ac:spMkLst>
        </pc:spChg>
        <pc:spChg chg="mod">
          <ac:chgData name="PC PC" userId="4615e3992e2d080f" providerId="LiveId" clId="{2BB3A894-6B01-4BDE-8383-5B2F9079A27B}" dt="2023-02-07T05:42:32.332" v="8478" actId="26606"/>
          <ac:spMkLst>
            <pc:docMk/>
            <pc:sldMk cId="976929522" sldId="263"/>
            <ac:spMk id="3" creationId="{C871CB6D-F45E-D310-02E5-ABE58BFEDFEA}"/>
          </ac:spMkLst>
        </pc:spChg>
        <pc:spChg chg="mod">
          <ac:chgData name="PC PC" userId="4615e3992e2d080f" providerId="LiveId" clId="{2BB3A894-6B01-4BDE-8383-5B2F9079A27B}" dt="2023-02-07T05:45:27.648" v="8517" actId="255"/>
          <ac:spMkLst>
            <pc:docMk/>
            <pc:sldMk cId="976929522" sldId="263"/>
            <ac:spMk id="4" creationId="{DA4BA72A-8BBF-E31D-C6C1-FED3D877544E}"/>
          </ac:spMkLst>
        </pc:spChg>
        <pc:spChg chg="del mod">
          <ac:chgData name="PC PC" userId="4615e3992e2d080f" providerId="LiveId" clId="{2BB3A894-6B01-4BDE-8383-5B2F9079A27B}" dt="2023-02-07T05:42:32.332" v="8478" actId="26606"/>
          <ac:spMkLst>
            <pc:docMk/>
            <pc:sldMk cId="976929522" sldId="263"/>
            <ac:spMk id="5" creationId="{CA014880-CF9E-3E1A-4B90-E69C478C1144}"/>
          </ac:spMkLst>
        </pc:spChg>
        <pc:graphicFrameChg chg="add mod">
          <ac:chgData name="PC PC" userId="4615e3992e2d080f" providerId="LiveId" clId="{2BB3A894-6B01-4BDE-8383-5B2F9079A27B}" dt="2023-02-07T05:43:30.015" v="8483" actId="113"/>
          <ac:graphicFrameMkLst>
            <pc:docMk/>
            <pc:sldMk cId="976929522" sldId="263"/>
            <ac:graphicFrameMk id="7" creationId="{217FB0CF-F027-9645-1B06-4365DC9FF99E}"/>
          </ac:graphicFrameMkLst>
        </pc:graphicFrameChg>
      </pc:sldChg>
      <pc:sldChg chg="modSp new mod">
        <pc:chgData name="PC PC" userId="4615e3992e2d080f" providerId="LiveId" clId="{2BB3A894-6B01-4BDE-8383-5B2F9079A27B}" dt="2023-02-07T05:43:59.817" v="8492" actId="20577"/>
        <pc:sldMkLst>
          <pc:docMk/>
          <pc:sldMk cId="3616173215" sldId="264"/>
        </pc:sldMkLst>
        <pc:spChg chg="mod">
          <ac:chgData name="PC PC" userId="4615e3992e2d080f" providerId="LiveId" clId="{2BB3A894-6B01-4BDE-8383-5B2F9079A27B}" dt="2023-02-05T23:58:28.904" v="1676"/>
          <ac:spMkLst>
            <pc:docMk/>
            <pc:sldMk cId="3616173215" sldId="264"/>
            <ac:spMk id="2" creationId="{F6D06DFE-CF3E-C7F7-6D25-8D44F23DE1DB}"/>
          </ac:spMkLst>
        </pc:spChg>
        <pc:spChg chg="mod">
          <ac:chgData name="PC PC" userId="4615e3992e2d080f" providerId="LiveId" clId="{2BB3A894-6B01-4BDE-8383-5B2F9079A27B}" dt="2023-02-05T23:55:16.242" v="1364" actId="20577"/>
          <ac:spMkLst>
            <pc:docMk/>
            <pc:sldMk cId="3616173215" sldId="264"/>
            <ac:spMk id="4" creationId="{2AE105CC-A247-6D42-D691-A00E95F51278}"/>
          </ac:spMkLst>
        </pc:spChg>
        <pc:spChg chg="mod">
          <ac:chgData name="PC PC" userId="4615e3992e2d080f" providerId="LiveId" clId="{2BB3A894-6B01-4BDE-8383-5B2F9079A27B}" dt="2023-02-07T05:43:59.817" v="8492" actId="20577"/>
          <ac:spMkLst>
            <pc:docMk/>
            <pc:sldMk cId="3616173215" sldId="264"/>
            <ac:spMk id="5" creationId="{E605BED1-1D6C-2941-26C5-925638A46E42}"/>
          </ac:spMkLst>
        </pc:spChg>
      </pc:sldChg>
      <pc:sldChg chg="addSp delSp modSp new mod">
        <pc:chgData name="PC PC" userId="4615e3992e2d080f" providerId="LiveId" clId="{2BB3A894-6B01-4BDE-8383-5B2F9079A27B}" dt="2023-02-06T23:40:29.649" v="1910"/>
        <pc:sldMkLst>
          <pc:docMk/>
          <pc:sldMk cId="396251856" sldId="265"/>
        </pc:sldMkLst>
        <pc:spChg chg="mod">
          <ac:chgData name="PC PC" userId="4615e3992e2d080f" providerId="LiveId" clId="{2BB3A894-6B01-4BDE-8383-5B2F9079A27B}" dt="2023-02-06T23:40:29.649" v="1910"/>
          <ac:spMkLst>
            <pc:docMk/>
            <pc:sldMk cId="396251856" sldId="265"/>
            <ac:spMk id="2" creationId="{797F3FA3-8761-9194-24D2-CDBD2A5016CE}"/>
          </ac:spMkLst>
        </pc:spChg>
        <pc:spChg chg="del">
          <ac:chgData name="PC PC" userId="4615e3992e2d080f" providerId="LiveId" clId="{2BB3A894-6B01-4BDE-8383-5B2F9079A27B}" dt="2023-02-06T23:09:30.252" v="1813" actId="478"/>
          <ac:spMkLst>
            <pc:docMk/>
            <pc:sldMk cId="396251856" sldId="265"/>
            <ac:spMk id="4" creationId="{23203C3A-4E5D-4812-FC95-72F12A7954FE}"/>
          </ac:spMkLst>
        </pc:spChg>
        <pc:spChg chg="mod">
          <ac:chgData name="PC PC" userId="4615e3992e2d080f" providerId="LiveId" clId="{2BB3A894-6B01-4BDE-8383-5B2F9079A27B}" dt="2023-02-06T23:14:29.229" v="1868" actId="20577"/>
          <ac:spMkLst>
            <pc:docMk/>
            <pc:sldMk cId="396251856" sldId="265"/>
            <ac:spMk id="5" creationId="{7B2E5C34-C212-2477-E338-2599D8DE1C51}"/>
          </ac:spMkLst>
        </pc:spChg>
        <pc:spChg chg="del">
          <ac:chgData name="PC PC" userId="4615e3992e2d080f" providerId="LiveId" clId="{2BB3A894-6B01-4BDE-8383-5B2F9079A27B}" dt="2023-02-06T23:09:33.537" v="1814"/>
          <ac:spMkLst>
            <pc:docMk/>
            <pc:sldMk cId="396251856" sldId="265"/>
            <ac:spMk id="6" creationId="{5E5EEDF3-503D-53D3-C8B4-7D45858EBA43}"/>
          </ac:spMkLst>
        </pc:spChg>
        <pc:picChg chg="add mod">
          <ac:chgData name="PC PC" userId="4615e3992e2d080f" providerId="LiveId" clId="{2BB3A894-6B01-4BDE-8383-5B2F9079A27B}" dt="2023-02-06T23:10:19.395" v="1844" actId="14100"/>
          <ac:picMkLst>
            <pc:docMk/>
            <pc:sldMk cId="396251856" sldId="265"/>
            <ac:picMk id="7" creationId="{AAA8BBA2-E126-3C2A-36D0-1C431072C6B5}"/>
          </ac:picMkLst>
        </pc:picChg>
      </pc:sldChg>
      <pc:sldChg chg="addSp delSp modSp new del mod">
        <pc:chgData name="PC PC" userId="4615e3992e2d080f" providerId="LiveId" clId="{2BB3A894-6B01-4BDE-8383-5B2F9079A27B}" dt="2023-02-06T23:54:24.486" v="2039" actId="47"/>
        <pc:sldMkLst>
          <pc:docMk/>
          <pc:sldMk cId="3393171712" sldId="266"/>
        </pc:sldMkLst>
        <pc:spChg chg="del">
          <ac:chgData name="PC PC" userId="4615e3992e2d080f" providerId="LiveId" clId="{2BB3A894-6B01-4BDE-8383-5B2F9079A27B}" dt="2023-02-06T23:13:51.425" v="1846" actId="478"/>
          <ac:spMkLst>
            <pc:docMk/>
            <pc:sldMk cId="3393171712" sldId="266"/>
            <ac:spMk id="4" creationId="{58F49EC4-372E-9DCC-F63F-C348ECC2536E}"/>
          </ac:spMkLst>
        </pc:spChg>
        <pc:spChg chg="mod">
          <ac:chgData name="PC PC" userId="4615e3992e2d080f" providerId="LiveId" clId="{2BB3A894-6B01-4BDE-8383-5B2F9079A27B}" dt="2023-02-06T23:14:46.054" v="1901" actId="20577"/>
          <ac:spMkLst>
            <pc:docMk/>
            <pc:sldMk cId="3393171712" sldId="266"/>
            <ac:spMk id="5" creationId="{3FCCA4EF-F7E3-8939-D324-101179655C37}"/>
          </ac:spMkLst>
        </pc:spChg>
        <pc:picChg chg="add del mod">
          <ac:chgData name="PC PC" userId="4615e3992e2d080f" providerId="LiveId" clId="{2BB3A894-6B01-4BDE-8383-5B2F9079A27B}" dt="2023-02-06T23:19:08.602" v="1903"/>
          <ac:picMkLst>
            <pc:docMk/>
            <pc:sldMk cId="3393171712" sldId="266"/>
            <ac:picMk id="7" creationId="{D600F76E-53E9-225E-86C2-81D26403B913}"/>
          </ac:picMkLst>
        </pc:picChg>
      </pc:sldChg>
      <pc:sldChg chg="modSp add del mod">
        <pc:chgData name="PC PC" userId="4615e3992e2d080f" providerId="LiveId" clId="{2BB3A894-6B01-4BDE-8383-5B2F9079A27B}" dt="2023-02-07T03:44:09.132" v="6389" actId="47"/>
        <pc:sldMkLst>
          <pc:docMk/>
          <pc:sldMk cId="3835266159" sldId="267"/>
        </pc:sldMkLst>
        <pc:spChg chg="mod">
          <ac:chgData name="PC PC" userId="4615e3992e2d080f" providerId="LiveId" clId="{2BB3A894-6B01-4BDE-8383-5B2F9079A27B}" dt="2023-02-06T23:19:48.214" v="1905" actId="27636"/>
          <ac:spMkLst>
            <pc:docMk/>
            <pc:sldMk cId="3835266159" sldId="267"/>
            <ac:spMk id="3" creationId="{147FE995-3BF2-47A4-927A-EDBD450EE745}"/>
          </ac:spMkLst>
        </pc:spChg>
      </pc:sldChg>
      <pc:sldChg chg="add del">
        <pc:chgData name="PC PC" userId="4615e3992e2d080f" providerId="LiveId" clId="{2BB3A894-6B01-4BDE-8383-5B2F9079A27B}" dt="2023-02-07T04:03:01.578" v="6656" actId="47"/>
        <pc:sldMkLst>
          <pc:docMk/>
          <pc:sldMk cId="0" sldId="286"/>
        </pc:sldMkLst>
      </pc:sldChg>
      <pc:sldChg chg="add del">
        <pc:chgData name="PC PC" userId="4615e3992e2d080f" providerId="LiveId" clId="{2BB3A894-6B01-4BDE-8383-5B2F9079A27B}" dt="2023-02-07T04:02:56.250" v="6655" actId="47"/>
        <pc:sldMkLst>
          <pc:docMk/>
          <pc:sldMk cId="0" sldId="287"/>
        </pc:sldMkLst>
      </pc:sldChg>
      <pc:sldChg chg="add del">
        <pc:chgData name="PC PC" userId="4615e3992e2d080f" providerId="LiveId" clId="{2BB3A894-6B01-4BDE-8383-5B2F9079A27B}" dt="2023-02-07T03:50:56.141" v="6470" actId="47"/>
        <pc:sldMkLst>
          <pc:docMk/>
          <pc:sldMk cId="154114856" sldId="518"/>
        </pc:sldMkLst>
      </pc:sldChg>
      <pc:sldChg chg="modSp add del mod">
        <pc:chgData name="PC PC" userId="4615e3992e2d080f" providerId="LiveId" clId="{2BB3A894-6B01-4BDE-8383-5B2F9079A27B}" dt="2023-02-07T03:50:48.960" v="6469" actId="47"/>
        <pc:sldMkLst>
          <pc:docMk/>
          <pc:sldMk cId="184486" sldId="519"/>
        </pc:sldMkLst>
        <pc:spChg chg="mod">
          <ac:chgData name="PC PC" userId="4615e3992e2d080f" providerId="LiveId" clId="{2BB3A894-6B01-4BDE-8383-5B2F9079A27B}" dt="2023-02-07T03:46:51.503" v="6409" actId="15"/>
          <ac:spMkLst>
            <pc:docMk/>
            <pc:sldMk cId="184486" sldId="519"/>
            <ac:spMk id="4" creationId="{01F60A27-A52A-CB0F-A093-C3D339B31273}"/>
          </ac:spMkLst>
        </pc:spChg>
      </pc:sldChg>
      <pc:sldChg chg="modSp add del mod">
        <pc:chgData name="PC PC" userId="4615e3992e2d080f" providerId="LiveId" clId="{2BB3A894-6B01-4BDE-8383-5B2F9079A27B}" dt="2023-02-07T04:08:07.838" v="6719" actId="47"/>
        <pc:sldMkLst>
          <pc:docMk/>
          <pc:sldMk cId="654320855" sldId="521"/>
        </pc:sldMkLst>
        <pc:spChg chg="mod">
          <ac:chgData name="PC PC" userId="4615e3992e2d080f" providerId="LiveId" clId="{2BB3A894-6B01-4BDE-8383-5B2F9079A27B}" dt="2023-02-06T23:19:48.221" v="1906" actId="27636"/>
          <ac:spMkLst>
            <pc:docMk/>
            <pc:sldMk cId="654320855" sldId="521"/>
            <ac:spMk id="3" creationId="{65AF76FF-C1EE-B2C5-F749-7E3C417ADE08}"/>
          </ac:spMkLst>
        </pc:spChg>
      </pc:sldChg>
      <pc:sldChg chg="modSp add del mod">
        <pc:chgData name="PC PC" userId="4615e3992e2d080f" providerId="LiveId" clId="{2BB3A894-6B01-4BDE-8383-5B2F9079A27B}" dt="2023-02-07T04:10:32.326" v="6786" actId="47"/>
        <pc:sldMkLst>
          <pc:docMk/>
          <pc:sldMk cId="0" sldId="522"/>
        </pc:sldMkLst>
        <pc:spChg chg="mod">
          <ac:chgData name="PC PC" userId="4615e3992e2d080f" providerId="LiveId" clId="{2BB3A894-6B01-4BDE-8383-5B2F9079A27B}" dt="2023-02-06T23:19:48.226" v="1907" actId="27636"/>
          <ac:spMkLst>
            <pc:docMk/>
            <pc:sldMk cId="0" sldId="522"/>
            <ac:spMk id="8194" creationId="{00000000-0000-0000-0000-000000000000}"/>
          </ac:spMkLst>
        </pc:spChg>
      </pc:sldChg>
      <pc:sldChg chg="add del">
        <pc:chgData name="PC PC" userId="4615e3992e2d080f" providerId="LiveId" clId="{2BB3A894-6B01-4BDE-8383-5B2F9079A27B}" dt="2023-02-07T04:08:23.171" v="6720" actId="47"/>
        <pc:sldMkLst>
          <pc:docMk/>
          <pc:sldMk cId="0" sldId="524"/>
        </pc:sldMkLst>
      </pc:sldChg>
      <pc:sldChg chg="modSp add del mod">
        <pc:chgData name="PC PC" userId="4615e3992e2d080f" providerId="LiveId" clId="{2BB3A894-6B01-4BDE-8383-5B2F9079A27B}" dt="2023-02-07T04:02:54.424" v="6654" actId="47"/>
        <pc:sldMkLst>
          <pc:docMk/>
          <pc:sldMk cId="0" sldId="525"/>
        </pc:sldMkLst>
        <pc:spChg chg="mod">
          <ac:chgData name="PC PC" userId="4615e3992e2d080f" providerId="LiveId" clId="{2BB3A894-6B01-4BDE-8383-5B2F9079A27B}" dt="2023-02-06T23:19:48.229" v="1908" actId="27636"/>
          <ac:spMkLst>
            <pc:docMk/>
            <pc:sldMk cId="0" sldId="525"/>
            <ac:spMk id="53250" creationId="{00000000-0000-0000-0000-000000000000}"/>
          </ac:spMkLst>
        </pc:spChg>
      </pc:sldChg>
      <pc:sldChg chg="addSp delSp modSp new mod">
        <pc:chgData name="PC PC" userId="4615e3992e2d080f" providerId="LiveId" clId="{2BB3A894-6B01-4BDE-8383-5B2F9079A27B}" dt="2023-02-06T23:55:00.901" v="2040"/>
        <pc:sldMkLst>
          <pc:docMk/>
          <pc:sldMk cId="4232948570" sldId="526"/>
        </pc:sldMkLst>
        <pc:spChg chg="mod">
          <ac:chgData name="PC PC" userId="4615e3992e2d080f" providerId="LiveId" clId="{2BB3A894-6B01-4BDE-8383-5B2F9079A27B}" dt="2023-02-06T23:55:00.901" v="2040"/>
          <ac:spMkLst>
            <pc:docMk/>
            <pc:sldMk cId="4232948570" sldId="526"/>
            <ac:spMk id="2" creationId="{407ED4D6-8637-AF16-1CC2-9172873363D1}"/>
          </ac:spMkLst>
        </pc:spChg>
        <pc:spChg chg="del">
          <ac:chgData name="PC PC" userId="4615e3992e2d080f" providerId="LiveId" clId="{2BB3A894-6B01-4BDE-8383-5B2F9079A27B}" dt="2023-02-06T23:40:55.813" v="1912" actId="478"/>
          <ac:spMkLst>
            <pc:docMk/>
            <pc:sldMk cId="4232948570" sldId="526"/>
            <ac:spMk id="4" creationId="{BC113204-C609-F98F-11B6-91C2F762EEEC}"/>
          </ac:spMkLst>
        </pc:spChg>
        <pc:spChg chg="mod">
          <ac:chgData name="PC PC" userId="4615e3992e2d080f" providerId="LiveId" clId="{2BB3A894-6B01-4BDE-8383-5B2F9079A27B}" dt="2023-02-06T23:49:05.771" v="1986" actId="14100"/>
          <ac:spMkLst>
            <pc:docMk/>
            <pc:sldMk cId="4232948570" sldId="526"/>
            <ac:spMk id="5" creationId="{01127AA6-C5CF-5AE1-237D-D7BE7D911BE4}"/>
          </ac:spMkLst>
        </pc:spChg>
        <pc:spChg chg="del">
          <ac:chgData name="PC PC" userId="4615e3992e2d080f" providerId="LiveId" clId="{2BB3A894-6B01-4BDE-8383-5B2F9079A27B}" dt="2023-02-06T23:46:06.666" v="1969" actId="931"/>
          <ac:spMkLst>
            <pc:docMk/>
            <pc:sldMk cId="4232948570" sldId="526"/>
            <ac:spMk id="6" creationId="{E20B53EA-AFDD-4BD3-0E71-148F08BDB209}"/>
          </ac:spMkLst>
        </pc:spChg>
        <pc:picChg chg="add mod modCrop">
          <ac:chgData name="PC PC" userId="4615e3992e2d080f" providerId="LiveId" clId="{2BB3A894-6B01-4BDE-8383-5B2F9079A27B}" dt="2023-02-06T23:50:29.224" v="1991" actId="1076"/>
          <ac:picMkLst>
            <pc:docMk/>
            <pc:sldMk cId="4232948570" sldId="526"/>
            <ac:picMk id="8" creationId="{6E371236-A72A-920D-9480-018AB05C8BD1}"/>
          </ac:picMkLst>
        </pc:picChg>
      </pc:sldChg>
      <pc:sldChg chg="addSp delSp modSp add del mod">
        <pc:chgData name="PC PC" userId="4615e3992e2d080f" providerId="LiveId" clId="{2BB3A894-6B01-4BDE-8383-5B2F9079A27B}" dt="2023-02-07T02:06:35.728" v="3749" actId="47"/>
        <pc:sldMkLst>
          <pc:docMk/>
          <pc:sldMk cId="0" sldId="527"/>
        </pc:sldMkLst>
        <pc:spChg chg="mod">
          <ac:chgData name="PC PC" userId="4615e3992e2d080f" providerId="LiveId" clId="{2BB3A894-6B01-4BDE-8383-5B2F9079A27B}" dt="2023-02-07T00:35:22.707" v="2203" actId="1076"/>
          <ac:spMkLst>
            <pc:docMk/>
            <pc:sldMk cId="0" sldId="527"/>
            <ac:spMk id="2" creationId="{00000000-0000-0000-0000-000000000000}"/>
          </ac:spMkLst>
        </pc:spChg>
        <pc:spChg chg="add mod">
          <ac:chgData name="PC PC" userId="4615e3992e2d080f" providerId="LiveId" clId="{2BB3A894-6B01-4BDE-8383-5B2F9079A27B}" dt="2023-02-07T00:26:43.585" v="2143" actId="20577"/>
          <ac:spMkLst>
            <pc:docMk/>
            <pc:sldMk cId="0" sldId="527"/>
            <ac:spMk id="4" creationId="{05556E2F-32BB-8922-4670-F43FFBAD90EE}"/>
          </ac:spMkLst>
        </pc:spChg>
        <pc:spChg chg="mod">
          <ac:chgData name="PC PC" userId="4615e3992e2d080f" providerId="LiveId" clId="{2BB3A894-6B01-4BDE-8383-5B2F9079A27B}" dt="2023-02-07T00:29:31.637" v="2165" actId="20577"/>
          <ac:spMkLst>
            <pc:docMk/>
            <pc:sldMk cId="0" sldId="527"/>
            <ac:spMk id="10" creationId="{00000000-0000-0000-0000-000000000000}"/>
          </ac:spMkLst>
        </pc:spChg>
        <pc:spChg chg="add del mod">
          <ac:chgData name="PC PC" userId="4615e3992e2d080f" providerId="LiveId" clId="{2BB3A894-6B01-4BDE-8383-5B2F9079A27B}" dt="2023-02-07T00:28:23.178" v="2160" actId="20577"/>
          <ac:spMkLst>
            <pc:docMk/>
            <pc:sldMk cId="0" sldId="527"/>
            <ac:spMk id="11" creationId="{00000000-0000-0000-0000-000000000000}"/>
          </ac:spMkLst>
        </pc:spChg>
        <pc:spChg chg="add del mod">
          <ac:chgData name="PC PC" userId="4615e3992e2d080f" providerId="LiveId" clId="{2BB3A894-6B01-4BDE-8383-5B2F9079A27B}" dt="2023-02-07T00:28:15.049" v="2156" actId="478"/>
          <ac:spMkLst>
            <pc:docMk/>
            <pc:sldMk cId="0" sldId="527"/>
            <ac:spMk id="7170" creationId="{00000000-0000-0000-0000-000000000000}"/>
          </ac:spMkLst>
        </pc:spChg>
        <pc:spChg chg="del">
          <ac:chgData name="PC PC" userId="4615e3992e2d080f" providerId="LiveId" clId="{2BB3A894-6B01-4BDE-8383-5B2F9079A27B}" dt="2023-02-07T00:26:25.667" v="2104" actId="478"/>
          <ac:spMkLst>
            <pc:docMk/>
            <pc:sldMk cId="0" sldId="527"/>
            <ac:spMk id="136194" creationId="{00000000-0000-0000-0000-000000000000}"/>
          </ac:spMkLst>
        </pc:spChg>
        <pc:spChg chg="mod">
          <ac:chgData name="PC PC" userId="4615e3992e2d080f" providerId="LiveId" clId="{2BB3A894-6B01-4BDE-8383-5B2F9079A27B}" dt="2023-02-07T00:35:42.297" v="2205" actId="1076"/>
          <ac:spMkLst>
            <pc:docMk/>
            <pc:sldMk cId="0" sldId="527"/>
            <ac:spMk id="136195" creationId="{00000000-0000-0000-0000-000000000000}"/>
          </ac:spMkLst>
        </pc:spChg>
        <pc:spChg chg="mod">
          <ac:chgData name="PC PC" userId="4615e3992e2d080f" providerId="LiveId" clId="{2BB3A894-6B01-4BDE-8383-5B2F9079A27B}" dt="2023-02-07T00:35:12.297" v="2202" actId="1076"/>
          <ac:spMkLst>
            <pc:docMk/>
            <pc:sldMk cId="0" sldId="527"/>
            <ac:spMk id="136196" creationId="{00000000-0000-0000-0000-000000000000}"/>
          </ac:spMkLst>
        </pc:spChg>
        <pc:spChg chg="mod">
          <ac:chgData name="PC PC" userId="4615e3992e2d080f" providerId="LiveId" clId="{2BB3A894-6B01-4BDE-8383-5B2F9079A27B}" dt="2023-02-07T00:35:52.391" v="2206" actId="1076"/>
          <ac:spMkLst>
            <pc:docMk/>
            <pc:sldMk cId="0" sldId="527"/>
            <ac:spMk id="136197" creationId="{00000000-0000-0000-0000-000000000000}"/>
          </ac:spMkLst>
        </pc:spChg>
        <pc:spChg chg="mod">
          <ac:chgData name="PC PC" userId="4615e3992e2d080f" providerId="LiveId" clId="{2BB3A894-6B01-4BDE-8383-5B2F9079A27B}" dt="2023-02-07T00:31:10.988" v="2175" actId="1076"/>
          <ac:spMkLst>
            <pc:docMk/>
            <pc:sldMk cId="0" sldId="527"/>
            <ac:spMk id="136200" creationId="{00000000-0000-0000-0000-000000000000}"/>
          </ac:spMkLst>
        </pc:spChg>
        <pc:spChg chg="mod">
          <ac:chgData name="PC PC" userId="4615e3992e2d080f" providerId="LiveId" clId="{2BB3A894-6B01-4BDE-8383-5B2F9079A27B}" dt="2023-02-07T00:37:48.603" v="2212" actId="1076"/>
          <ac:spMkLst>
            <pc:docMk/>
            <pc:sldMk cId="0" sldId="527"/>
            <ac:spMk id="136201" creationId="{00000000-0000-0000-0000-000000000000}"/>
          </ac:spMkLst>
        </pc:spChg>
        <pc:spChg chg="mod">
          <ac:chgData name="PC PC" userId="4615e3992e2d080f" providerId="LiveId" clId="{2BB3A894-6B01-4BDE-8383-5B2F9079A27B}" dt="2023-02-07T00:37:27.444" v="2211" actId="14100"/>
          <ac:spMkLst>
            <pc:docMk/>
            <pc:sldMk cId="0" sldId="527"/>
            <ac:spMk id="136202" creationId="{00000000-0000-0000-0000-000000000000}"/>
          </ac:spMkLst>
        </pc:spChg>
      </pc:sldChg>
      <pc:sldChg chg="delSp modSp new del mod">
        <pc:chgData name="PC PC" userId="4615e3992e2d080f" providerId="LiveId" clId="{2BB3A894-6B01-4BDE-8383-5B2F9079A27B}" dt="2023-02-06T23:54:17.445" v="2038" actId="47"/>
        <pc:sldMkLst>
          <pc:docMk/>
          <pc:sldMk cId="3037199768" sldId="527"/>
        </pc:sldMkLst>
        <pc:spChg chg="del">
          <ac:chgData name="PC PC" userId="4615e3992e2d080f" providerId="LiveId" clId="{2BB3A894-6B01-4BDE-8383-5B2F9079A27B}" dt="2023-02-06T23:51:43.814" v="1993" actId="478"/>
          <ac:spMkLst>
            <pc:docMk/>
            <pc:sldMk cId="3037199768" sldId="527"/>
            <ac:spMk id="4" creationId="{3B54125A-47D3-6FBF-10A3-D021A3A17FC2}"/>
          </ac:spMkLst>
        </pc:spChg>
        <pc:spChg chg="mod">
          <ac:chgData name="PC PC" userId="4615e3992e2d080f" providerId="LiveId" clId="{2BB3A894-6B01-4BDE-8383-5B2F9079A27B}" dt="2023-02-06T23:54:08.329" v="2037" actId="6549"/>
          <ac:spMkLst>
            <pc:docMk/>
            <pc:sldMk cId="3037199768" sldId="527"/>
            <ac:spMk id="5" creationId="{39D5C57B-5D49-1FAF-9469-E4F4479A2CDC}"/>
          </ac:spMkLst>
        </pc:spChg>
      </pc:sldChg>
      <pc:sldChg chg="addSp delSp modSp new del mod modAnim">
        <pc:chgData name="PC PC" userId="4615e3992e2d080f" providerId="LiveId" clId="{2BB3A894-6B01-4BDE-8383-5B2F9079A27B}" dt="2023-02-07T00:28:41.514" v="2161" actId="47"/>
        <pc:sldMkLst>
          <pc:docMk/>
          <pc:sldMk cId="2335999517" sldId="528"/>
        </pc:sldMkLst>
        <pc:spChg chg="del">
          <ac:chgData name="PC PC" userId="4615e3992e2d080f" providerId="LiveId" clId="{2BB3A894-6B01-4BDE-8383-5B2F9079A27B}" dt="2023-02-07T00:24:23.210" v="2045" actId="478"/>
          <ac:spMkLst>
            <pc:docMk/>
            <pc:sldMk cId="2335999517" sldId="528"/>
            <ac:spMk id="4" creationId="{E24768C8-2BB9-00A4-166E-4632C111A9FA}"/>
          </ac:spMkLst>
        </pc:spChg>
        <pc:spChg chg="mod">
          <ac:chgData name="PC PC" userId="4615e3992e2d080f" providerId="LiveId" clId="{2BB3A894-6B01-4BDE-8383-5B2F9079A27B}" dt="2023-02-07T00:24:56.121" v="2091" actId="20577"/>
          <ac:spMkLst>
            <pc:docMk/>
            <pc:sldMk cId="2335999517" sldId="528"/>
            <ac:spMk id="5" creationId="{CEE399F4-8230-AFBA-45DE-1B0C3FAD2F5D}"/>
          </ac:spMkLst>
        </pc:spChg>
        <pc:spChg chg="add del mod">
          <ac:chgData name="PC PC" userId="4615e3992e2d080f" providerId="LiveId" clId="{2BB3A894-6B01-4BDE-8383-5B2F9079A27B}" dt="2023-02-07T00:25:45.454" v="2103"/>
          <ac:spMkLst>
            <pc:docMk/>
            <pc:sldMk cId="2335999517" sldId="528"/>
            <ac:spMk id="6" creationId="{A30C34C6-7B42-487F-8E4D-AFBFA7D3ACBC}"/>
          </ac:spMkLst>
        </pc:spChg>
        <pc:spChg chg="add mod">
          <ac:chgData name="PC PC" userId="4615e3992e2d080f" providerId="LiveId" clId="{2BB3A894-6B01-4BDE-8383-5B2F9079A27B}" dt="2023-02-07T00:25:45.454" v="2103"/>
          <ac:spMkLst>
            <pc:docMk/>
            <pc:sldMk cId="2335999517" sldId="528"/>
            <ac:spMk id="7" creationId="{53087511-EA68-9BC0-14CA-F30A8DA3103C}"/>
          </ac:spMkLst>
        </pc:spChg>
      </pc:sldChg>
      <pc:sldChg chg="modSp new del mod">
        <pc:chgData name="PC PC" userId="4615e3992e2d080f" providerId="LiveId" clId="{2BB3A894-6B01-4BDE-8383-5B2F9079A27B}" dt="2023-02-07T02:08:24.948" v="3753" actId="47"/>
        <pc:sldMkLst>
          <pc:docMk/>
          <pc:sldMk cId="4145104762" sldId="528"/>
        </pc:sldMkLst>
        <pc:spChg chg="mod">
          <ac:chgData name="PC PC" userId="4615e3992e2d080f" providerId="LiveId" clId="{2BB3A894-6B01-4BDE-8383-5B2F9079A27B}" dt="2023-02-07T00:48:51.585" v="2252" actId="20577"/>
          <ac:spMkLst>
            <pc:docMk/>
            <pc:sldMk cId="4145104762" sldId="528"/>
            <ac:spMk id="4" creationId="{607DCAE6-B52F-FCA8-AC2A-648BFA38318C}"/>
          </ac:spMkLst>
        </pc:spChg>
      </pc:sldChg>
      <pc:sldChg chg="new del">
        <pc:chgData name="PC PC" userId="4615e3992e2d080f" providerId="LiveId" clId="{2BB3A894-6B01-4BDE-8383-5B2F9079A27B}" dt="2023-02-07T00:49:11.501" v="2254" actId="2696"/>
        <pc:sldMkLst>
          <pc:docMk/>
          <pc:sldMk cId="1367197017" sldId="529"/>
        </pc:sldMkLst>
      </pc:sldChg>
      <pc:sldChg chg="addSp delSp modSp add mod modClrScheme chgLayout">
        <pc:chgData name="PC PC" userId="4615e3992e2d080f" providerId="LiveId" clId="{2BB3A894-6B01-4BDE-8383-5B2F9079A27B}" dt="2023-02-07T05:13:43.801" v="8203" actId="1076"/>
        <pc:sldMkLst>
          <pc:docMk/>
          <pc:sldMk cId="2149636646" sldId="529"/>
        </pc:sldMkLst>
        <pc:spChg chg="mod">
          <ac:chgData name="PC PC" userId="4615e3992e2d080f" providerId="LiveId" clId="{2BB3A894-6B01-4BDE-8383-5B2F9079A27B}" dt="2023-02-07T05:12:36.875" v="8192" actId="1076"/>
          <ac:spMkLst>
            <pc:docMk/>
            <pc:sldMk cId="2149636646" sldId="529"/>
            <ac:spMk id="2" creationId="{6820D0BB-EDFE-2EA1-01FC-2306BA823308}"/>
          </ac:spMkLst>
        </pc:spChg>
        <pc:spChg chg="mod">
          <ac:chgData name="PC PC" userId="4615e3992e2d080f" providerId="LiveId" clId="{2BB3A894-6B01-4BDE-8383-5B2F9079A27B}" dt="2023-02-07T02:00:25.758" v="3725" actId="26606"/>
          <ac:spMkLst>
            <pc:docMk/>
            <pc:sldMk cId="2149636646" sldId="529"/>
            <ac:spMk id="3" creationId="{3825C7A1-F6C2-3905-AEE3-3C4C10CF2B65}"/>
          </ac:spMkLst>
        </pc:spChg>
        <pc:spChg chg="del">
          <ac:chgData name="PC PC" userId="4615e3992e2d080f" providerId="LiveId" clId="{2BB3A894-6B01-4BDE-8383-5B2F9079A27B}" dt="2023-02-07T00:49:22.932" v="2256" actId="478"/>
          <ac:spMkLst>
            <pc:docMk/>
            <pc:sldMk cId="2149636646" sldId="529"/>
            <ac:spMk id="4" creationId="{F1B75762-8EFD-390A-B0D4-BACB7CF1DD8E}"/>
          </ac:spMkLst>
        </pc:spChg>
        <pc:spChg chg="mod">
          <ac:chgData name="PC PC" userId="4615e3992e2d080f" providerId="LiveId" clId="{2BB3A894-6B01-4BDE-8383-5B2F9079A27B}" dt="2023-02-07T02:03:55.610" v="3737" actId="1076"/>
          <ac:spMkLst>
            <pc:docMk/>
            <pc:sldMk cId="2149636646" sldId="529"/>
            <ac:spMk id="5" creationId="{CC1AC42F-45FB-5656-5A32-71778E5A0E52}"/>
          </ac:spMkLst>
        </pc:spChg>
        <pc:spChg chg="add del mod">
          <ac:chgData name="PC PC" userId="4615e3992e2d080f" providerId="LiveId" clId="{2BB3A894-6B01-4BDE-8383-5B2F9079A27B}" dt="2023-02-07T02:00:25.758" v="3725" actId="26606"/>
          <ac:spMkLst>
            <pc:docMk/>
            <pc:sldMk cId="2149636646" sldId="529"/>
            <ac:spMk id="6" creationId="{1452C872-3975-8FE1-B618-7A674EC8E6FA}"/>
          </ac:spMkLst>
        </pc:spChg>
        <pc:spChg chg="add del mod">
          <ac:chgData name="PC PC" userId="4615e3992e2d080f" providerId="LiveId" clId="{2BB3A894-6B01-4BDE-8383-5B2F9079A27B}" dt="2023-02-07T05:12:35.469" v="8191" actId="47"/>
          <ac:spMkLst>
            <pc:docMk/>
            <pc:sldMk cId="2149636646" sldId="529"/>
            <ac:spMk id="7" creationId="{EFC6A570-7613-D960-40EE-A871594E9CFF}"/>
          </ac:spMkLst>
        </pc:spChg>
        <pc:spChg chg="add del">
          <ac:chgData name="PC PC" userId="4615e3992e2d080f" providerId="LiveId" clId="{2BB3A894-6B01-4BDE-8383-5B2F9079A27B}" dt="2023-02-07T05:12:32.353" v="8190" actId="22"/>
          <ac:spMkLst>
            <pc:docMk/>
            <pc:sldMk cId="2149636646" sldId="529"/>
            <ac:spMk id="11" creationId="{0F60F436-0326-D6C4-0946-59D26C104E1F}"/>
          </ac:spMkLst>
        </pc:spChg>
        <pc:spChg chg="add del">
          <ac:chgData name="PC PC" userId="4615e3992e2d080f" providerId="LiveId" clId="{2BB3A894-6B01-4BDE-8383-5B2F9079A27B}" dt="2023-02-07T02:00:25.688" v="3724" actId="26606"/>
          <ac:spMkLst>
            <pc:docMk/>
            <pc:sldMk cId="2149636646" sldId="529"/>
            <ac:spMk id="12" creationId="{E356F260-781C-92EE-AA9C-ECF10CABB48C}"/>
          </ac:spMkLst>
        </pc:spChg>
        <pc:spChg chg="add del mod">
          <ac:chgData name="PC PC" userId="4615e3992e2d080f" providerId="LiveId" clId="{2BB3A894-6B01-4BDE-8383-5B2F9079A27B}" dt="2023-02-07T05:13:43.801" v="8203" actId="1076"/>
          <ac:spMkLst>
            <pc:docMk/>
            <pc:sldMk cId="2149636646" sldId="529"/>
            <ac:spMk id="13" creationId="{FC2A4838-8798-0BA5-D7FF-D184C52EBFD9}"/>
          </ac:spMkLst>
        </pc:spChg>
        <pc:graphicFrameChg chg="add del mod">
          <ac:chgData name="PC PC" userId="4615e3992e2d080f" providerId="LiveId" clId="{2BB3A894-6B01-4BDE-8383-5B2F9079A27B}" dt="2023-02-07T02:00:23.212" v="3722" actId="26606"/>
          <ac:graphicFrameMkLst>
            <pc:docMk/>
            <pc:sldMk cId="2149636646" sldId="529"/>
            <ac:graphicFrameMk id="8" creationId="{B67211F7-6CB1-A98B-6BB2-60AD53BDDE9C}"/>
          </ac:graphicFrameMkLst>
        </pc:graphicFrameChg>
        <pc:graphicFrameChg chg="add del">
          <ac:chgData name="PC PC" userId="4615e3992e2d080f" providerId="LiveId" clId="{2BB3A894-6B01-4BDE-8383-5B2F9079A27B}" dt="2023-02-07T02:00:25.688" v="3724" actId="26606"/>
          <ac:graphicFrameMkLst>
            <pc:docMk/>
            <pc:sldMk cId="2149636646" sldId="529"/>
            <ac:graphicFrameMk id="10" creationId="{675DD88E-7385-412F-D635-920B8D8C23EF}"/>
          </ac:graphicFrameMkLst>
        </pc:graphicFrameChg>
        <pc:graphicFrameChg chg="add mod">
          <ac:chgData name="PC PC" userId="4615e3992e2d080f" providerId="LiveId" clId="{2BB3A894-6B01-4BDE-8383-5B2F9079A27B}" dt="2023-02-07T02:07:20.229" v="3752" actId="12269"/>
          <ac:graphicFrameMkLst>
            <pc:docMk/>
            <pc:sldMk cId="2149636646" sldId="529"/>
            <ac:graphicFrameMk id="14" creationId="{B67211F7-6CB1-A98B-6BB2-60AD53BDDE9C}"/>
          </ac:graphicFrameMkLst>
        </pc:graphicFrameChg>
      </pc:sldChg>
      <pc:sldChg chg="addSp delSp modSp new mod">
        <pc:chgData name="PC PC" userId="4615e3992e2d080f" providerId="LiveId" clId="{2BB3A894-6B01-4BDE-8383-5B2F9079A27B}" dt="2023-02-07T02:40:24.477" v="5057" actId="255"/>
        <pc:sldMkLst>
          <pc:docMk/>
          <pc:sldMk cId="3849974656" sldId="530"/>
        </pc:sldMkLst>
        <pc:spChg chg="mod">
          <ac:chgData name="PC PC" userId="4615e3992e2d080f" providerId="LiveId" clId="{2BB3A894-6B01-4BDE-8383-5B2F9079A27B}" dt="2023-02-07T02:39:47.459" v="5054" actId="26606"/>
          <ac:spMkLst>
            <pc:docMk/>
            <pc:sldMk cId="3849974656" sldId="530"/>
            <ac:spMk id="2" creationId="{523C709C-9B48-345B-616A-8074BE6EE6B7}"/>
          </ac:spMkLst>
        </pc:spChg>
        <pc:spChg chg="mod">
          <ac:chgData name="PC PC" userId="4615e3992e2d080f" providerId="LiveId" clId="{2BB3A894-6B01-4BDE-8383-5B2F9079A27B}" dt="2023-02-07T02:39:47.459" v="5054" actId="26606"/>
          <ac:spMkLst>
            <pc:docMk/>
            <pc:sldMk cId="3849974656" sldId="530"/>
            <ac:spMk id="3" creationId="{72CFA284-C303-7557-A025-998987081535}"/>
          </ac:spMkLst>
        </pc:spChg>
        <pc:spChg chg="mod">
          <ac:chgData name="PC PC" userId="4615e3992e2d080f" providerId="LiveId" clId="{2BB3A894-6B01-4BDE-8383-5B2F9079A27B}" dt="2023-02-07T02:40:24.477" v="5057" actId="255"/>
          <ac:spMkLst>
            <pc:docMk/>
            <pc:sldMk cId="3849974656" sldId="530"/>
            <ac:spMk id="4" creationId="{764028E8-47AB-C59E-AC3A-1A5E7EAEF479}"/>
          </ac:spMkLst>
        </pc:spChg>
        <pc:spChg chg="del mod">
          <ac:chgData name="PC PC" userId="4615e3992e2d080f" providerId="LiveId" clId="{2BB3A894-6B01-4BDE-8383-5B2F9079A27B}" dt="2023-02-07T02:39:47.459" v="5054" actId="26606"/>
          <ac:spMkLst>
            <pc:docMk/>
            <pc:sldMk cId="3849974656" sldId="530"/>
            <ac:spMk id="5" creationId="{F917C77E-008A-5E5A-CAE4-88AFAC887123}"/>
          </ac:spMkLst>
        </pc:spChg>
        <pc:spChg chg="add del mod">
          <ac:chgData name="PC PC" userId="4615e3992e2d080f" providerId="LiveId" clId="{2BB3A894-6B01-4BDE-8383-5B2F9079A27B}" dt="2023-02-07T02:17:38.603" v="3784"/>
          <ac:spMkLst>
            <pc:docMk/>
            <pc:sldMk cId="3849974656" sldId="530"/>
            <ac:spMk id="6" creationId="{652F8B4C-31CD-1CF2-7553-DCA5C6C17E1E}"/>
          </ac:spMkLst>
        </pc:spChg>
        <pc:spChg chg="add del mod">
          <ac:chgData name="PC PC" userId="4615e3992e2d080f" providerId="LiveId" clId="{2BB3A894-6B01-4BDE-8383-5B2F9079A27B}" dt="2023-02-07T02:17:38.603" v="3784"/>
          <ac:spMkLst>
            <pc:docMk/>
            <pc:sldMk cId="3849974656" sldId="530"/>
            <ac:spMk id="7" creationId="{A79D84EB-8272-67F4-2850-F867F6D01605}"/>
          </ac:spMkLst>
        </pc:spChg>
        <pc:spChg chg="add del mod">
          <ac:chgData name="PC PC" userId="4615e3992e2d080f" providerId="LiveId" clId="{2BB3A894-6B01-4BDE-8383-5B2F9079A27B}" dt="2023-02-07T02:17:38.603" v="3784"/>
          <ac:spMkLst>
            <pc:docMk/>
            <pc:sldMk cId="3849974656" sldId="530"/>
            <ac:spMk id="8" creationId="{235CF1BB-6F2A-092B-B546-8C9280CA0181}"/>
          </ac:spMkLst>
        </pc:spChg>
        <pc:spChg chg="add del mod">
          <ac:chgData name="PC PC" userId="4615e3992e2d080f" providerId="LiveId" clId="{2BB3A894-6B01-4BDE-8383-5B2F9079A27B}" dt="2023-02-07T02:17:44.050" v="3786"/>
          <ac:spMkLst>
            <pc:docMk/>
            <pc:sldMk cId="3849974656" sldId="530"/>
            <ac:spMk id="10" creationId="{92D65741-3670-276D-012C-1C3893B7035F}"/>
          </ac:spMkLst>
        </pc:spChg>
        <pc:spChg chg="add del mod">
          <ac:chgData name="PC PC" userId="4615e3992e2d080f" providerId="LiveId" clId="{2BB3A894-6B01-4BDE-8383-5B2F9079A27B}" dt="2023-02-07T02:17:44.050" v="3786"/>
          <ac:spMkLst>
            <pc:docMk/>
            <pc:sldMk cId="3849974656" sldId="530"/>
            <ac:spMk id="11" creationId="{C03162B5-04DE-1C7D-8AE2-685DBA9C6197}"/>
          </ac:spMkLst>
        </pc:spChg>
        <pc:spChg chg="add del mod">
          <ac:chgData name="PC PC" userId="4615e3992e2d080f" providerId="LiveId" clId="{2BB3A894-6B01-4BDE-8383-5B2F9079A27B}" dt="2023-02-07T02:17:44.050" v="3786"/>
          <ac:spMkLst>
            <pc:docMk/>
            <pc:sldMk cId="3849974656" sldId="530"/>
            <ac:spMk id="12" creationId="{855FE469-3A6E-F3B0-F315-A0C898A9AACB}"/>
          </ac:spMkLst>
        </pc:spChg>
        <pc:graphicFrameChg chg="add del mod">
          <ac:chgData name="PC PC" userId="4615e3992e2d080f" providerId="LiveId" clId="{2BB3A894-6B01-4BDE-8383-5B2F9079A27B}" dt="2023-02-07T02:17:38.603" v="3784"/>
          <ac:graphicFrameMkLst>
            <pc:docMk/>
            <pc:sldMk cId="3849974656" sldId="530"/>
            <ac:graphicFrameMk id="9" creationId="{79387816-86FF-E658-617B-06538B774960}"/>
          </ac:graphicFrameMkLst>
        </pc:graphicFrameChg>
        <pc:graphicFrameChg chg="add del mod">
          <ac:chgData name="PC PC" userId="4615e3992e2d080f" providerId="LiveId" clId="{2BB3A894-6B01-4BDE-8383-5B2F9079A27B}" dt="2023-02-07T02:17:44.050" v="3786"/>
          <ac:graphicFrameMkLst>
            <pc:docMk/>
            <pc:sldMk cId="3849974656" sldId="530"/>
            <ac:graphicFrameMk id="13" creationId="{17756188-091C-A8BA-D89C-34A0EDE51A7D}"/>
          </ac:graphicFrameMkLst>
        </pc:graphicFrameChg>
        <pc:graphicFrameChg chg="add">
          <ac:chgData name="PC PC" userId="4615e3992e2d080f" providerId="LiveId" clId="{2BB3A894-6B01-4BDE-8383-5B2F9079A27B}" dt="2023-02-07T02:39:47.459" v="5054" actId="26606"/>
          <ac:graphicFrameMkLst>
            <pc:docMk/>
            <pc:sldMk cId="3849974656" sldId="530"/>
            <ac:graphicFrameMk id="14" creationId="{D85BA1B7-D93A-0CB0-540C-D7E2F0B356A4}"/>
          </ac:graphicFrameMkLst>
        </pc:graphicFrameChg>
      </pc:sldChg>
      <pc:sldChg chg="addSp delSp modSp new mod">
        <pc:chgData name="PC PC" userId="4615e3992e2d080f" providerId="LiveId" clId="{2BB3A894-6B01-4BDE-8383-5B2F9079A27B}" dt="2023-02-07T05:02:27.616" v="7935" actId="20577"/>
        <pc:sldMkLst>
          <pc:docMk/>
          <pc:sldMk cId="617521304" sldId="531"/>
        </pc:sldMkLst>
        <pc:spChg chg="mod">
          <ac:chgData name="PC PC" userId="4615e3992e2d080f" providerId="LiveId" clId="{2BB3A894-6B01-4BDE-8383-5B2F9079A27B}" dt="2023-02-07T05:02:27.616" v="7935" actId="20577"/>
          <ac:spMkLst>
            <pc:docMk/>
            <pc:sldMk cId="617521304" sldId="531"/>
            <ac:spMk id="2" creationId="{591CEB4A-C2F7-509C-37AF-D5594C3327E1}"/>
          </ac:spMkLst>
        </pc:spChg>
        <pc:spChg chg="mod">
          <ac:chgData name="PC PC" userId="4615e3992e2d080f" providerId="LiveId" clId="{2BB3A894-6B01-4BDE-8383-5B2F9079A27B}" dt="2023-02-07T03:37:14.562" v="6309" actId="26606"/>
          <ac:spMkLst>
            <pc:docMk/>
            <pc:sldMk cId="617521304" sldId="531"/>
            <ac:spMk id="3" creationId="{32A7562C-4DFA-0568-3DCA-D1B68B52ABAF}"/>
          </ac:spMkLst>
        </pc:spChg>
        <pc:spChg chg="mod">
          <ac:chgData name="PC PC" userId="4615e3992e2d080f" providerId="LiveId" clId="{2BB3A894-6B01-4BDE-8383-5B2F9079A27B}" dt="2023-02-07T03:39:08.959" v="6346" actId="255"/>
          <ac:spMkLst>
            <pc:docMk/>
            <pc:sldMk cId="617521304" sldId="531"/>
            <ac:spMk id="4" creationId="{AC96FE8E-CADC-E9EA-9E8D-AF57CF5BD167}"/>
          </ac:spMkLst>
        </pc:spChg>
        <pc:spChg chg="del mod">
          <ac:chgData name="PC PC" userId="4615e3992e2d080f" providerId="LiveId" clId="{2BB3A894-6B01-4BDE-8383-5B2F9079A27B}" dt="2023-02-07T03:37:14.562" v="6309" actId="26606"/>
          <ac:spMkLst>
            <pc:docMk/>
            <pc:sldMk cId="617521304" sldId="531"/>
            <ac:spMk id="5" creationId="{670F0FAE-22EE-4B44-FD50-B9B147C7B528}"/>
          </ac:spMkLst>
        </pc:spChg>
        <pc:graphicFrameChg chg="add">
          <ac:chgData name="PC PC" userId="4615e3992e2d080f" providerId="LiveId" clId="{2BB3A894-6B01-4BDE-8383-5B2F9079A27B}" dt="2023-02-07T03:37:14.562" v="6309" actId="26606"/>
          <ac:graphicFrameMkLst>
            <pc:docMk/>
            <pc:sldMk cId="617521304" sldId="531"/>
            <ac:graphicFrameMk id="7" creationId="{1CDF85C6-0FB0-971D-7E65-8890758E9051}"/>
          </ac:graphicFrameMkLst>
        </pc:graphicFrameChg>
      </pc:sldChg>
      <pc:sldChg chg="addSp delSp modSp new mod modClrScheme chgLayout">
        <pc:chgData name="PC PC" userId="4615e3992e2d080f" providerId="LiveId" clId="{2BB3A894-6B01-4BDE-8383-5B2F9079A27B}" dt="2023-02-07T05:05:37.533" v="8090"/>
        <pc:sldMkLst>
          <pc:docMk/>
          <pc:sldMk cId="1924730267" sldId="532"/>
        </pc:sldMkLst>
        <pc:spChg chg="mod">
          <ac:chgData name="PC PC" userId="4615e3992e2d080f" providerId="LiveId" clId="{2BB3A894-6B01-4BDE-8383-5B2F9079A27B}" dt="2023-02-07T05:05:37.533" v="8090"/>
          <ac:spMkLst>
            <pc:docMk/>
            <pc:sldMk cId="1924730267" sldId="532"/>
            <ac:spMk id="2" creationId="{2D6B0CED-6012-8434-7B82-D55294AD62A2}"/>
          </ac:spMkLst>
        </pc:spChg>
        <pc:spChg chg="mod">
          <ac:chgData name="PC PC" userId="4615e3992e2d080f" providerId="LiveId" clId="{2BB3A894-6B01-4BDE-8383-5B2F9079A27B}" dt="2023-02-07T03:42:06.406" v="6351" actId="26606"/>
          <ac:spMkLst>
            <pc:docMk/>
            <pc:sldMk cId="1924730267" sldId="532"/>
            <ac:spMk id="3" creationId="{FDCEB1DE-FBEF-CDB9-FF9B-D589BEF251B7}"/>
          </ac:spMkLst>
        </pc:spChg>
        <pc:spChg chg="mod">
          <ac:chgData name="PC PC" userId="4615e3992e2d080f" providerId="LiveId" clId="{2BB3A894-6B01-4BDE-8383-5B2F9079A27B}" dt="2023-02-07T03:42:29.008" v="6353" actId="255"/>
          <ac:spMkLst>
            <pc:docMk/>
            <pc:sldMk cId="1924730267" sldId="532"/>
            <ac:spMk id="4" creationId="{CD40B0F2-443B-D333-E3ED-70A61BA4E6D7}"/>
          </ac:spMkLst>
        </pc:spChg>
        <pc:spChg chg="del mod">
          <ac:chgData name="PC PC" userId="4615e3992e2d080f" providerId="LiveId" clId="{2BB3A894-6B01-4BDE-8383-5B2F9079A27B}" dt="2023-02-07T03:42:06.406" v="6351" actId="26606"/>
          <ac:spMkLst>
            <pc:docMk/>
            <pc:sldMk cId="1924730267" sldId="532"/>
            <ac:spMk id="5" creationId="{C2A2F09C-0E02-1BB1-98C2-C909F3DE4983}"/>
          </ac:spMkLst>
        </pc:spChg>
        <pc:spChg chg="add del mod">
          <ac:chgData name="PC PC" userId="4615e3992e2d080f" providerId="LiveId" clId="{2BB3A894-6B01-4BDE-8383-5B2F9079A27B}" dt="2023-02-07T03:42:19.698" v="6352" actId="478"/>
          <ac:spMkLst>
            <pc:docMk/>
            <pc:sldMk cId="1924730267" sldId="532"/>
            <ac:spMk id="11" creationId="{01F9D0AF-B5E2-FDC1-D8E9-69A9889D518A}"/>
          </ac:spMkLst>
        </pc:spChg>
        <pc:graphicFrameChg chg="add mod">
          <ac:chgData name="PC PC" userId="4615e3992e2d080f" providerId="LiveId" clId="{2BB3A894-6B01-4BDE-8383-5B2F9079A27B}" dt="2023-02-07T03:42:06.406" v="6351" actId="26606"/>
          <ac:graphicFrameMkLst>
            <pc:docMk/>
            <pc:sldMk cId="1924730267" sldId="532"/>
            <ac:graphicFrameMk id="7" creationId="{BD93BF6D-8AD5-2957-3604-EBAD687EC4E3}"/>
          </ac:graphicFrameMkLst>
        </pc:graphicFrameChg>
      </pc:sldChg>
      <pc:sldChg chg="addSp delSp modSp new del mod">
        <pc:chgData name="PC PC" userId="4615e3992e2d080f" providerId="LiveId" clId="{2BB3A894-6B01-4BDE-8383-5B2F9079A27B}" dt="2023-02-07T03:57:00.938" v="6572" actId="47"/>
        <pc:sldMkLst>
          <pc:docMk/>
          <pc:sldMk cId="1688127943" sldId="533"/>
        </pc:sldMkLst>
        <pc:spChg chg="del mod">
          <ac:chgData name="PC PC" userId="4615e3992e2d080f" providerId="LiveId" clId="{2BB3A894-6B01-4BDE-8383-5B2F9079A27B}" dt="2023-02-07T03:43:24.195" v="6386" actId="478"/>
          <ac:spMkLst>
            <pc:docMk/>
            <pc:sldMk cId="1688127943" sldId="533"/>
            <ac:spMk id="4" creationId="{2CBE6C68-25B6-FA50-F1C6-B2D78C80F003}"/>
          </ac:spMkLst>
        </pc:spChg>
        <pc:spChg chg="mod">
          <ac:chgData name="PC PC" userId="4615e3992e2d080f" providerId="LiveId" clId="{2BB3A894-6B01-4BDE-8383-5B2F9079A27B}" dt="2023-02-07T03:43:10.489" v="6384" actId="20577"/>
          <ac:spMkLst>
            <pc:docMk/>
            <pc:sldMk cId="1688127943" sldId="533"/>
            <ac:spMk id="5" creationId="{D564D389-6E0C-2F45-B165-8CDDB37B0A67}"/>
          </ac:spMkLst>
        </pc:spChg>
        <pc:spChg chg="mod">
          <ac:chgData name="PC PC" userId="4615e3992e2d080f" providerId="LiveId" clId="{2BB3A894-6B01-4BDE-8383-5B2F9079A27B}" dt="2023-02-07T03:50:32.815" v="6468" actId="15"/>
          <ac:spMkLst>
            <pc:docMk/>
            <pc:sldMk cId="1688127943" sldId="533"/>
            <ac:spMk id="6" creationId="{4C0AD795-31B8-A58A-B5E7-3221977FE827}"/>
          </ac:spMkLst>
        </pc:spChg>
        <pc:spChg chg="add del mod">
          <ac:chgData name="PC PC" userId="4615e3992e2d080f" providerId="LiveId" clId="{2BB3A894-6B01-4BDE-8383-5B2F9079A27B}" dt="2023-02-07T03:43:28.860" v="6387" actId="478"/>
          <ac:spMkLst>
            <pc:docMk/>
            <pc:sldMk cId="1688127943" sldId="533"/>
            <ac:spMk id="8" creationId="{D9B20DEC-86C6-B8CB-A60A-A5AE749CDBEC}"/>
          </ac:spMkLst>
        </pc:spChg>
      </pc:sldChg>
      <pc:sldChg chg="addSp delSp modSp new mod modClrScheme chgLayout">
        <pc:chgData name="PC PC" userId="4615e3992e2d080f" providerId="LiveId" clId="{2BB3A894-6B01-4BDE-8383-5B2F9079A27B}" dt="2023-02-07T05:04:13.058" v="8010" actId="20577"/>
        <pc:sldMkLst>
          <pc:docMk/>
          <pc:sldMk cId="1240574612" sldId="534"/>
        </pc:sldMkLst>
        <pc:spChg chg="mod">
          <ac:chgData name="PC PC" userId="4615e3992e2d080f" providerId="LiveId" clId="{2BB3A894-6B01-4BDE-8383-5B2F9079A27B}" dt="2023-02-07T05:04:13.058" v="8010" actId="20577"/>
          <ac:spMkLst>
            <pc:docMk/>
            <pc:sldMk cId="1240574612" sldId="534"/>
            <ac:spMk id="2" creationId="{5FAC397A-646B-9C52-65C5-7C0EE30F2A4C}"/>
          </ac:spMkLst>
        </pc:spChg>
        <pc:spChg chg="mod">
          <ac:chgData name="PC PC" userId="4615e3992e2d080f" providerId="LiveId" clId="{2BB3A894-6B01-4BDE-8383-5B2F9079A27B}" dt="2023-02-07T03:55:43.961" v="6567" actId="26606"/>
          <ac:spMkLst>
            <pc:docMk/>
            <pc:sldMk cId="1240574612" sldId="534"/>
            <ac:spMk id="3" creationId="{DB63F97F-3254-4313-7F65-7DFC13E29911}"/>
          </ac:spMkLst>
        </pc:spChg>
        <pc:spChg chg="del">
          <ac:chgData name="PC PC" userId="4615e3992e2d080f" providerId="LiveId" clId="{2BB3A894-6B01-4BDE-8383-5B2F9079A27B}" dt="2023-02-07T03:55:19.152" v="6566" actId="478"/>
          <ac:spMkLst>
            <pc:docMk/>
            <pc:sldMk cId="1240574612" sldId="534"/>
            <ac:spMk id="4" creationId="{FC5216BC-4962-1C6C-A801-367ADA2A8C94}"/>
          </ac:spMkLst>
        </pc:spChg>
        <pc:spChg chg="mod ord">
          <ac:chgData name="PC PC" userId="4615e3992e2d080f" providerId="LiveId" clId="{2BB3A894-6B01-4BDE-8383-5B2F9079A27B}" dt="2023-02-07T03:57:18.362" v="6574" actId="255"/>
          <ac:spMkLst>
            <pc:docMk/>
            <pc:sldMk cId="1240574612" sldId="534"/>
            <ac:spMk id="5" creationId="{6AC07CE3-135E-2EB7-952A-E6BA5B771690}"/>
          </ac:spMkLst>
        </pc:spChg>
        <pc:spChg chg="del mod">
          <ac:chgData name="PC PC" userId="4615e3992e2d080f" providerId="LiveId" clId="{2BB3A894-6B01-4BDE-8383-5B2F9079A27B}" dt="2023-02-07T03:55:43.961" v="6567" actId="26606"/>
          <ac:spMkLst>
            <pc:docMk/>
            <pc:sldMk cId="1240574612" sldId="534"/>
            <ac:spMk id="6" creationId="{3618FA1B-CFC9-BA2F-1D99-8BFDE31627CF}"/>
          </ac:spMkLst>
        </pc:spChg>
        <pc:graphicFrameChg chg="add mod">
          <ac:chgData name="PC PC" userId="4615e3992e2d080f" providerId="LiveId" clId="{2BB3A894-6B01-4BDE-8383-5B2F9079A27B}" dt="2023-02-07T03:57:33.028" v="6575" actId="20577"/>
          <ac:graphicFrameMkLst>
            <pc:docMk/>
            <pc:sldMk cId="1240574612" sldId="534"/>
            <ac:graphicFrameMk id="8" creationId="{F4A4FABD-F9E2-12BE-AA25-044CDE8C7957}"/>
          </ac:graphicFrameMkLst>
        </pc:graphicFrameChg>
      </pc:sldChg>
      <pc:sldChg chg="modSp new del mod">
        <pc:chgData name="PC PC" userId="4615e3992e2d080f" providerId="LiveId" clId="{2BB3A894-6B01-4BDE-8383-5B2F9079A27B}" dt="2023-02-07T04:03:34.512" v="6657" actId="47"/>
        <pc:sldMkLst>
          <pc:docMk/>
          <pc:sldMk cId="2710889213" sldId="535"/>
        </pc:sldMkLst>
        <pc:spChg chg="mod">
          <ac:chgData name="PC PC" userId="4615e3992e2d080f" providerId="LiveId" clId="{2BB3A894-6B01-4BDE-8383-5B2F9079A27B}" dt="2023-02-07T03:58:41.560" v="6610" actId="20577"/>
          <ac:spMkLst>
            <pc:docMk/>
            <pc:sldMk cId="2710889213" sldId="535"/>
            <ac:spMk id="2" creationId="{3F194D29-2C88-B9AB-2E8F-AEE128476898}"/>
          </ac:spMkLst>
        </pc:spChg>
        <pc:spChg chg="mod">
          <ac:chgData name="PC PC" userId="4615e3992e2d080f" providerId="LiveId" clId="{2BB3A894-6B01-4BDE-8383-5B2F9079A27B}" dt="2023-02-07T03:59:25.373" v="6614" actId="20577"/>
          <ac:spMkLst>
            <pc:docMk/>
            <pc:sldMk cId="2710889213" sldId="535"/>
            <ac:spMk id="3" creationId="{48091E83-D16C-743C-108A-666690D10CD5}"/>
          </ac:spMkLst>
        </pc:spChg>
      </pc:sldChg>
      <pc:sldChg chg="addSp delSp modSp add mod modClrScheme chgLayout">
        <pc:chgData name="PC PC" userId="4615e3992e2d080f" providerId="LiveId" clId="{2BB3A894-6B01-4BDE-8383-5B2F9079A27B}" dt="2023-02-07T05:04:37.199" v="8048" actId="20577"/>
        <pc:sldMkLst>
          <pc:docMk/>
          <pc:sldMk cId="1544054334" sldId="536"/>
        </pc:sldMkLst>
        <pc:spChg chg="mod">
          <ac:chgData name="PC PC" userId="4615e3992e2d080f" providerId="LiveId" clId="{2BB3A894-6B01-4BDE-8383-5B2F9079A27B}" dt="2023-02-07T05:04:37.199" v="8048" actId="20577"/>
          <ac:spMkLst>
            <pc:docMk/>
            <pc:sldMk cId="1544054334" sldId="536"/>
            <ac:spMk id="2" creationId="{60888C6E-6E69-D30C-C445-5B5DD7793057}"/>
          </ac:spMkLst>
        </pc:spChg>
        <pc:spChg chg="mod">
          <ac:chgData name="PC PC" userId="4615e3992e2d080f" providerId="LiveId" clId="{2BB3A894-6B01-4BDE-8383-5B2F9079A27B}" dt="2023-02-07T04:01:34.509" v="6650" actId="26606"/>
          <ac:spMkLst>
            <pc:docMk/>
            <pc:sldMk cId="1544054334" sldId="536"/>
            <ac:spMk id="3" creationId="{11E706E1-1CC3-9EC9-C072-93C50E36DC5C}"/>
          </ac:spMkLst>
        </pc:spChg>
        <pc:spChg chg="mod ord">
          <ac:chgData name="PC PC" userId="4615e3992e2d080f" providerId="LiveId" clId="{2BB3A894-6B01-4BDE-8383-5B2F9079A27B}" dt="2023-02-07T04:01:50.243" v="6653" actId="255"/>
          <ac:spMkLst>
            <pc:docMk/>
            <pc:sldMk cId="1544054334" sldId="536"/>
            <ac:spMk id="4" creationId="{97D337D5-F47E-2713-8D96-54FA4A35A041}"/>
          </ac:spMkLst>
        </pc:spChg>
        <pc:spChg chg="del mod">
          <ac:chgData name="PC PC" userId="4615e3992e2d080f" providerId="LiveId" clId="{2BB3A894-6B01-4BDE-8383-5B2F9079A27B}" dt="2023-02-07T04:01:34.509" v="6650" actId="26606"/>
          <ac:spMkLst>
            <pc:docMk/>
            <pc:sldMk cId="1544054334" sldId="536"/>
            <ac:spMk id="5" creationId="{7AB4696A-473A-442F-5638-B0197E7E0848}"/>
          </ac:spMkLst>
        </pc:spChg>
        <pc:graphicFrameChg chg="add mod">
          <ac:chgData name="PC PC" userId="4615e3992e2d080f" providerId="LiveId" clId="{2BB3A894-6B01-4BDE-8383-5B2F9079A27B}" dt="2023-02-07T04:01:34.509" v="6650" actId="26606"/>
          <ac:graphicFrameMkLst>
            <pc:docMk/>
            <pc:sldMk cId="1544054334" sldId="536"/>
            <ac:graphicFrameMk id="7" creationId="{399C1470-A007-FAFE-8D0C-3893D3D4488D}"/>
          </ac:graphicFrameMkLst>
        </pc:graphicFrameChg>
      </pc:sldChg>
      <pc:sldChg chg="addSp delSp modSp new mod">
        <pc:chgData name="PC PC" userId="4615e3992e2d080f" providerId="LiveId" clId="{2BB3A894-6B01-4BDE-8383-5B2F9079A27B}" dt="2023-02-07T05:05:16.768" v="8086" actId="20577"/>
        <pc:sldMkLst>
          <pc:docMk/>
          <pc:sldMk cId="2545572612" sldId="537"/>
        </pc:sldMkLst>
        <pc:spChg chg="mod">
          <ac:chgData name="PC PC" userId="4615e3992e2d080f" providerId="LiveId" clId="{2BB3A894-6B01-4BDE-8383-5B2F9079A27B}" dt="2023-02-07T05:05:16.768" v="8086" actId="20577"/>
          <ac:spMkLst>
            <pc:docMk/>
            <pc:sldMk cId="2545572612" sldId="537"/>
            <ac:spMk id="2" creationId="{781D93FE-4705-05EE-B328-573D44600839}"/>
          </ac:spMkLst>
        </pc:spChg>
        <pc:spChg chg="mod">
          <ac:chgData name="PC PC" userId="4615e3992e2d080f" providerId="LiveId" clId="{2BB3A894-6B01-4BDE-8383-5B2F9079A27B}" dt="2023-02-07T04:07:03.041" v="6704" actId="26606"/>
          <ac:spMkLst>
            <pc:docMk/>
            <pc:sldMk cId="2545572612" sldId="537"/>
            <ac:spMk id="3" creationId="{3F74D30D-1B8B-91EE-7EA2-736C53B870E1}"/>
          </ac:spMkLst>
        </pc:spChg>
        <pc:spChg chg="del">
          <ac:chgData name="PC PC" userId="4615e3992e2d080f" providerId="LiveId" clId="{2BB3A894-6B01-4BDE-8383-5B2F9079A27B}" dt="2023-02-07T04:04:15.377" v="6698" actId="478"/>
          <ac:spMkLst>
            <pc:docMk/>
            <pc:sldMk cId="2545572612" sldId="537"/>
            <ac:spMk id="4" creationId="{5E1CC94C-7C3B-ED7B-7B13-A055E33C2E37}"/>
          </ac:spMkLst>
        </pc:spChg>
        <pc:spChg chg="mod">
          <ac:chgData name="PC PC" userId="4615e3992e2d080f" providerId="LiveId" clId="{2BB3A894-6B01-4BDE-8383-5B2F9079A27B}" dt="2023-02-07T04:07:51.053" v="6718" actId="255"/>
          <ac:spMkLst>
            <pc:docMk/>
            <pc:sldMk cId="2545572612" sldId="537"/>
            <ac:spMk id="5" creationId="{1477F08C-A898-BF7C-1F10-3C2472D1E839}"/>
          </ac:spMkLst>
        </pc:spChg>
        <pc:spChg chg="del mod">
          <ac:chgData name="PC PC" userId="4615e3992e2d080f" providerId="LiveId" clId="{2BB3A894-6B01-4BDE-8383-5B2F9079A27B}" dt="2023-02-07T04:07:03.041" v="6704" actId="26606"/>
          <ac:spMkLst>
            <pc:docMk/>
            <pc:sldMk cId="2545572612" sldId="537"/>
            <ac:spMk id="6" creationId="{08023670-0416-5489-20DD-A6664F54884F}"/>
          </ac:spMkLst>
        </pc:spChg>
        <pc:spChg chg="add del">
          <ac:chgData name="PC PC" userId="4615e3992e2d080f" providerId="LiveId" clId="{2BB3A894-6B01-4BDE-8383-5B2F9079A27B}" dt="2023-02-07T04:07:43.520" v="6717" actId="478"/>
          <ac:spMkLst>
            <pc:docMk/>
            <pc:sldMk cId="2545572612" sldId="537"/>
            <ac:spMk id="12" creationId="{E13E5001-D5CE-941C-8A2B-DC2A434B2062}"/>
          </ac:spMkLst>
        </pc:spChg>
        <pc:graphicFrameChg chg="add mod">
          <ac:chgData name="PC PC" userId="4615e3992e2d080f" providerId="LiveId" clId="{2BB3A894-6B01-4BDE-8383-5B2F9079A27B}" dt="2023-02-07T04:07:32.160" v="6716" actId="20577"/>
          <ac:graphicFrameMkLst>
            <pc:docMk/>
            <pc:sldMk cId="2545572612" sldId="537"/>
            <ac:graphicFrameMk id="8" creationId="{74AE90C3-D7E6-8F17-F142-524406DDAEE5}"/>
          </ac:graphicFrameMkLst>
        </pc:graphicFrameChg>
      </pc:sldChg>
      <pc:sldChg chg="new del">
        <pc:chgData name="PC PC" userId="4615e3992e2d080f" providerId="LiveId" clId="{2BB3A894-6B01-4BDE-8383-5B2F9079A27B}" dt="2023-02-07T04:09:32.233" v="6722" actId="2696"/>
        <pc:sldMkLst>
          <pc:docMk/>
          <pc:sldMk cId="1832857920" sldId="538"/>
        </pc:sldMkLst>
      </pc:sldChg>
      <pc:sldChg chg="addSp delSp modSp new mod modClrScheme chgLayout">
        <pc:chgData name="PC PC" userId="4615e3992e2d080f" providerId="LiveId" clId="{2BB3A894-6B01-4BDE-8383-5B2F9079A27B}" dt="2023-02-07T05:03:33.666" v="7970" actId="20577"/>
        <pc:sldMkLst>
          <pc:docMk/>
          <pc:sldMk cId="3342103545" sldId="538"/>
        </pc:sldMkLst>
        <pc:spChg chg="mod">
          <ac:chgData name="PC PC" userId="4615e3992e2d080f" providerId="LiveId" clId="{2BB3A894-6B01-4BDE-8383-5B2F9079A27B}" dt="2023-02-07T05:03:33.666" v="7970" actId="20577"/>
          <ac:spMkLst>
            <pc:docMk/>
            <pc:sldMk cId="3342103545" sldId="538"/>
            <ac:spMk id="2" creationId="{0F48B722-ADA1-B867-C880-ADB69D29C06B}"/>
          </ac:spMkLst>
        </pc:spChg>
        <pc:spChg chg="mod">
          <ac:chgData name="PC PC" userId="4615e3992e2d080f" providerId="LiveId" clId="{2BB3A894-6B01-4BDE-8383-5B2F9079A27B}" dt="2023-02-07T04:51:29.114" v="7884" actId="26606"/>
          <ac:spMkLst>
            <pc:docMk/>
            <pc:sldMk cId="3342103545" sldId="538"/>
            <ac:spMk id="3" creationId="{6BE9A48B-DCBA-52CB-E201-EC22CB7134A6}"/>
          </ac:spMkLst>
        </pc:spChg>
        <pc:spChg chg="del">
          <ac:chgData name="PC PC" userId="4615e3992e2d080f" providerId="LiveId" clId="{2BB3A894-6B01-4BDE-8383-5B2F9079A27B}" dt="2023-02-07T04:41:51.197" v="6948" actId="478"/>
          <ac:spMkLst>
            <pc:docMk/>
            <pc:sldMk cId="3342103545" sldId="538"/>
            <ac:spMk id="4" creationId="{A464E668-3683-C9B6-A6B1-AD820EC22186}"/>
          </ac:spMkLst>
        </pc:spChg>
        <pc:spChg chg="mod">
          <ac:chgData name="PC PC" userId="4615e3992e2d080f" providerId="LiveId" clId="{2BB3A894-6B01-4BDE-8383-5B2F9079A27B}" dt="2023-02-07T04:52:23.232" v="7887" actId="255"/>
          <ac:spMkLst>
            <pc:docMk/>
            <pc:sldMk cId="3342103545" sldId="538"/>
            <ac:spMk id="5" creationId="{87B6ABB3-697E-21AD-E08B-1441F2251336}"/>
          </ac:spMkLst>
        </pc:spChg>
        <pc:spChg chg="del mod">
          <ac:chgData name="PC PC" userId="4615e3992e2d080f" providerId="LiveId" clId="{2BB3A894-6B01-4BDE-8383-5B2F9079A27B}" dt="2023-02-07T04:51:29.114" v="7884" actId="26606"/>
          <ac:spMkLst>
            <pc:docMk/>
            <pc:sldMk cId="3342103545" sldId="538"/>
            <ac:spMk id="6" creationId="{0AC69F0D-868D-1D92-1B49-4EA723426E28}"/>
          </ac:spMkLst>
        </pc:spChg>
        <pc:graphicFrameChg chg="add mod">
          <ac:chgData name="PC PC" userId="4615e3992e2d080f" providerId="LiveId" clId="{2BB3A894-6B01-4BDE-8383-5B2F9079A27B}" dt="2023-02-07T04:52:58.074" v="7891" actId="113"/>
          <ac:graphicFrameMkLst>
            <pc:docMk/>
            <pc:sldMk cId="3342103545" sldId="538"/>
            <ac:graphicFrameMk id="8" creationId="{2435B212-1532-7AF5-A795-CED86A1C7725}"/>
          </ac:graphicFrameMkLst>
        </pc:graphicFrameChg>
      </pc:sldChg>
      <pc:sldChg chg="modSp add del mod">
        <pc:chgData name="PC PC" userId="4615e3992e2d080f" providerId="LiveId" clId="{2BB3A894-6B01-4BDE-8383-5B2F9079A27B}" dt="2023-02-07T04:14:16.191" v="6818" actId="47"/>
        <pc:sldMkLst>
          <pc:docMk/>
          <pc:sldMk cId="4064643247" sldId="538"/>
        </pc:sldMkLst>
        <pc:spChg chg="mod">
          <ac:chgData name="PC PC" userId="4615e3992e2d080f" providerId="LiveId" clId="{2BB3A894-6B01-4BDE-8383-5B2F9079A27B}" dt="2023-02-07T04:10:29.751" v="6785"/>
          <ac:spMkLst>
            <pc:docMk/>
            <pc:sldMk cId="4064643247" sldId="538"/>
            <ac:spMk id="2" creationId="{2910C1AF-0C72-6BBF-736F-0026BD865F48}"/>
          </ac:spMkLst>
        </pc:spChg>
        <pc:spChg chg="mod">
          <ac:chgData name="PC PC" userId="4615e3992e2d080f" providerId="LiveId" clId="{2BB3A894-6B01-4BDE-8383-5B2F9079A27B}" dt="2023-02-07T04:09:55.742" v="6783" actId="20577"/>
          <ac:spMkLst>
            <pc:docMk/>
            <pc:sldMk cId="4064643247" sldId="538"/>
            <ac:spMk id="4" creationId="{4E1E7FD7-0983-741A-354B-A231B92DF8CB}"/>
          </ac:spMkLst>
        </pc:spChg>
        <pc:spChg chg="mod">
          <ac:chgData name="PC PC" userId="4615e3992e2d080f" providerId="LiveId" clId="{2BB3A894-6B01-4BDE-8383-5B2F9079A27B}" dt="2023-02-07T04:12:46.452" v="6817" actId="15"/>
          <ac:spMkLst>
            <pc:docMk/>
            <pc:sldMk cId="4064643247" sldId="538"/>
            <ac:spMk id="5" creationId="{9A80C6D9-C709-430D-FA84-8A6DAFE583A9}"/>
          </ac:spMkLst>
        </pc:spChg>
      </pc:sldChg>
      <pc:sldChg chg="delSp add del setBg delDesignElem">
        <pc:chgData name="PC PC" userId="4615e3992e2d080f" providerId="LiveId" clId="{2BB3A894-6B01-4BDE-8383-5B2F9079A27B}" dt="2023-02-07T05:43:45.081" v="8484" actId="47"/>
        <pc:sldMkLst>
          <pc:docMk/>
          <pc:sldMk cId="912687451" sldId="539"/>
        </pc:sldMkLst>
        <pc:spChg chg="del">
          <ac:chgData name="PC PC" userId="4615e3992e2d080f" providerId="LiveId" clId="{2BB3A894-6B01-4BDE-8383-5B2F9079A27B}" dt="2023-02-07T05:27:04.543" v="8321"/>
          <ac:spMkLst>
            <pc:docMk/>
            <pc:sldMk cId="912687451" sldId="539"/>
            <ac:spMk id="9" creationId="{C6270675-9512-4978-8583-36659256EE23}"/>
          </ac:spMkLst>
        </pc:spChg>
      </pc:sldChg>
      <pc:sldChg chg="delSp add del setBg delDesignElem">
        <pc:chgData name="PC PC" userId="4615e3992e2d080f" providerId="LiveId" clId="{2BB3A894-6B01-4BDE-8383-5B2F9079A27B}" dt="2023-02-07T05:44:59.470" v="8493" actId="47"/>
        <pc:sldMkLst>
          <pc:docMk/>
          <pc:sldMk cId="3745839363" sldId="540"/>
        </pc:sldMkLst>
        <pc:spChg chg="del">
          <ac:chgData name="PC PC" userId="4615e3992e2d080f" providerId="LiveId" clId="{2BB3A894-6B01-4BDE-8383-5B2F9079A27B}" dt="2023-02-07T05:27:04.543" v="8321"/>
          <ac:spMkLst>
            <pc:docMk/>
            <pc:sldMk cId="3745839363" sldId="540"/>
            <ac:spMk id="9" creationId="{C6270675-9512-4978-8583-36659256EE23}"/>
          </ac:spMkLst>
        </pc:spChg>
      </pc:sldChg>
      <pc:sldChg chg="delSp add del setBg delDesignElem">
        <pc:chgData name="PC PC" userId="4615e3992e2d080f" providerId="LiveId" clId="{2BB3A894-6B01-4BDE-8383-5B2F9079A27B}" dt="2023-02-07T05:47:16.098" v="8543" actId="47"/>
        <pc:sldMkLst>
          <pc:docMk/>
          <pc:sldMk cId="4208338487" sldId="541"/>
        </pc:sldMkLst>
        <pc:spChg chg="del">
          <ac:chgData name="PC PC" userId="4615e3992e2d080f" providerId="LiveId" clId="{2BB3A894-6B01-4BDE-8383-5B2F9079A27B}" dt="2023-02-07T05:27:04.543" v="8321"/>
          <ac:spMkLst>
            <pc:docMk/>
            <pc:sldMk cId="4208338487" sldId="541"/>
            <ac:spMk id="8" creationId="{E978A47D-4F17-40FE-AB70-7AF78A9575EB}"/>
          </ac:spMkLst>
        </pc:spChg>
        <pc:grpChg chg="del">
          <ac:chgData name="PC PC" userId="4615e3992e2d080f" providerId="LiveId" clId="{2BB3A894-6B01-4BDE-8383-5B2F9079A27B}" dt="2023-02-07T05:27:04.543" v="8321"/>
          <ac:grpSpMkLst>
            <pc:docMk/>
            <pc:sldMk cId="4208338487" sldId="541"/>
            <ac:grpSpMk id="10" creationId="{85BE3A7E-6A3F-401E-A025-BBB8FDB8DD30}"/>
          </ac:grpSpMkLst>
        </pc:grpChg>
        <pc:grpChg chg="del">
          <ac:chgData name="PC PC" userId="4615e3992e2d080f" providerId="LiveId" clId="{2BB3A894-6B01-4BDE-8383-5B2F9079A27B}" dt="2023-02-07T05:27:04.543" v="8321"/>
          <ac:grpSpMkLst>
            <pc:docMk/>
            <pc:sldMk cId="4208338487" sldId="541"/>
            <ac:grpSpMk id="41" creationId="{F4E035BE-9FF4-43D3-BC25-CF582D7FF85E}"/>
          </ac:grpSpMkLst>
        </pc:grpChg>
        <pc:cxnChg chg="del">
          <ac:chgData name="PC PC" userId="4615e3992e2d080f" providerId="LiveId" clId="{2BB3A894-6B01-4BDE-8383-5B2F9079A27B}" dt="2023-02-07T05:27:04.543" v="8321"/>
          <ac:cxnSpMkLst>
            <pc:docMk/>
            <pc:sldMk cId="4208338487" sldId="541"/>
            <ac:cxnSpMk id="39" creationId="{085ECEC0-FF5D-4348-92C7-1EA7C61E770C}"/>
          </ac:cxnSpMkLst>
        </pc:cxnChg>
      </pc:sldChg>
      <pc:sldChg chg="delSp add del setBg delDesignElem">
        <pc:chgData name="PC PC" userId="4615e3992e2d080f" providerId="LiveId" clId="{2BB3A894-6B01-4BDE-8383-5B2F9079A27B}" dt="2023-02-07T05:48:28.373" v="8573" actId="47"/>
        <pc:sldMkLst>
          <pc:docMk/>
          <pc:sldMk cId="3750367805" sldId="542"/>
        </pc:sldMkLst>
        <pc:spChg chg="del">
          <ac:chgData name="PC PC" userId="4615e3992e2d080f" providerId="LiveId" clId="{2BB3A894-6B01-4BDE-8383-5B2F9079A27B}" dt="2023-02-07T05:27:04.543" v="8321"/>
          <ac:spMkLst>
            <pc:docMk/>
            <pc:sldMk cId="3750367805" sldId="542"/>
            <ac:spMk id="8" creationId="{E978A47D-4F17-40FE-AB70-7AF78A9575EB}"/>
          </ac:spMkLst>
        </pc:spChg>
        <pc:grpChg chg="del">
          <ac:chgData name="PC PC" userId="4615e3992e2d080f" providerId="LiveId" clId="{2BB3A894-6B01-4BDE-8383-5B2F9079A27B}" dt="2023-02-07T05:27:04.543" v="8321"/>
          <ac:grpSpMkLst>
            <pc:docMk/>
            <pc:sldMk cId="3750367805" sldId="542"/>
            <ac:grpSpMk id="10" creationId="{85BE3A7E-6A3F-401E-A025-BBB8FDB8DD30}"/>
          </ac:grpSpMkLst>
        </pc:grpChg>
        <pc:grpChg chg="del">
          <ac:chgData name="PC PC" userId="4615e3992e2d080f" providerId="LiveId" clId="{2BB3A894-6B01-4BDE-8383-5B2F9079A27B}" dt="2023-02-07T05:27:04.543" v="8321"/>
          <ac:grpSpMkLst>
            <pc:docMk/>
            <pc:sldMk cId="3750367805" sldId="542"/>
            <ac:grpSpMk id="41" creationId="{F4E035BE-9FF4-43D3-BC25-CF582D7FF85E}"/>
          </ac:grpSpMkLst>
        </pc:grpChg>
        <pc:cxnChg chg="del">
          <ac:chgData name="PC PC" userId="4615e3992e2d080f" providerId="LiveId" clId="{2BB3A894-6B01-4BDE-8383-5B2F9079A27B}" dt="2023-02-07T05:27:04.543" v="8321"/>
          <ac:cxnSpMkLst>
            <pc:docMk/>
            <pc:sldMk cId="3750367805" sldId="542"/>
            <ac:cxnSpMk id="39" creationId="{085ECEC0-FF5D-4348-92C7-1EA7C61E770C}"/>
          </ac:cxnSpMkLst>
        </pc:cxnChg>
      </pc:sldChg>
      <pc:sldChg chg="modSp new del mod">
        <pc:chgData name="PC PC" userId="4615e3992e2d080f" providerId="LiveId" clId="{2BB3A894-6B01-4BDE-8383-5B2F9079A27B}" dt="2023-02-07T05:47:17.478" v="8544" actId="47"/>
        <pc:sldMkLst>
          <pc:docMk/>
          <pc:sldMk cId="3366192696" sldId="543"/>
        </pc:sldMkLst>
        <pc:spChg chg="mod">
          <ac:chgData name="PC PC" userId="4615e3992e2d080f" providerId="LiveId" clId="{2BB3A894-6B01-4BDE-8383-5B2F9079A27B}" dt="2023-02-07T05:45:15.985" v="8516" actId="20577"/>
          <ac:spMkLst>
            <pc:docMk/>
            <pc:sldMk cId="3366192696" sldId="543"/>
            <ac:spMk id="2" creationId="{F012C885-DD39-00BF-F91E-3AE33CA9AA43}"/>
          </ac:spMkLst>
        </pc:spChg>
      </pc:sldChg>
      <pc:sldChg chg="modSp new mod">
        <pc:chgData name="PC PC" userId="4615e3992e2d080f" providerId="LiveId" clId="{2BB3A894-6B01-4BDE-8383-5B2F9079A27B}" dt="2023-02-07T05:48:46.777" v="8574"/>
        <pc:sldMkLst>
          <pc:docMk/>
          <pc:sldMk cId="1867608562" sldId="544"/>
        </pc:sldMkLst>
        <pc:spChg chg="mod">
          <ac:chgData name="PC PC" userId="4615e3992e2d080f" providerId="LiveId" clId="{2BB3A894-6B01-4BDE-8383-5B2F9079A27B}" dt="2023-02-07T05:48:46.777" v="8574"/>
          <ac:spMkLst>
            <pc:docMk/>
            <pc:sldMk cId="1867608562" sldId="544"/>
            <ac:spMk id="2" creationId="{6DDA9F79-FAEB-EEE8-4242-0C78287384B5}"/>
          </ac:spMkLst>
        </pc:spChg>
        <pc:spChg chg="mod">
          <ac:chgData name="PC PC" userId="4615e3992e2d080f" providerId="LiveId" clId="{2BB3A894-6B01-4BDE-8383-5B2F9079A27B}" dt="2023-02-07T05:45:45.692" v="8541" actId="20577"/>
          <ac:spMkLst>
            <pc:docMk/>
            <pc:sldMk cId="1867608562" sldId="544"/>
            <ac:spMk id="4" creationId="{46E7D6C0-1165-2221-D548-20B327C5DE20}"/>
          </ac:spMkLst>
        </pc:spChg>
        <pc:spChg chg="mod">
          <ac:chgData name="PC PC" userId="4615e3992e2d080f" providerId="LiveId" clId="{2BB3A894-6B01-4BDE-8383-5B2F9079A27B}" dt="2023-02-07T05:46:43.783" v="8542"/>
          <ac:spMkLst>
            <pc:docMk/>
            <pc:sldMk cId="1867608562" sldId="544"/>
            <ac:spMk id="5" creationId="{3D4F4DA8-D307-07FF-E8A3-21745BA0D307}"/>
          </ac:spMkLst>
        </pc:spChg>
      </pc:sldChg>
      <pc:sldChg chg="modSp new mod">
        <pc:chgData name="PC PC" userId="4615e3992e2d080f" providerId="LiveId" clId="{2BB3A894-6B01-4BDE-8383-5B2F9079A27B}" dt="2023-02-07T05:48:54.692" v="8575"/>
        <pc:sldMkLst>
          <pc:docMk/>
          <pc:sldMk cId="2844783415" sldId="545"/>
        </pc:sldMkLst>
        <pc:spChg chg="mod">
          <ac:chgData name="PC PC" userId="4615e3992e2d080f" providerId="LiveId" clId="{2BB3A894-6B01-4BDE-8383-5B2F9079A27B}" dt="2023-02-07T05:48:54.692" v="8575"/>
          <ac:spMkLst>
            <pc:docMk/>
            <pc:sldMk cId="2844783415" sldId="545"/>
            <ac:spMk id="2" creationId="{0CF0DE3C-7D55-4FAE-CCCB-F25475E29067}"/>
          </ac:spMkLst>
        </pc:spChg>
        <pc:spChg chg="mod">
          <ac:chgData name="PC PC" userId="4615e3992e2d080f" providerId="LiveId" clId="{2BB3A894-6B01-4BDE-8383-5B2F9079A27B}" dt="2023-02-07T05:47:32.998" v="8569" actId="20577"/>
          <ac:spMkLst>
            <pc:docMk/>
            <pc:sldMk cId="2844783415" sldId="545"/>
            <ac:spMk id="4" creationId="{B2AEB25D-D484-A7CE-7E24-8DE548CBDEDB}"/>
          </ac:spMkLst>
        </pc:spChg>
        <pc:spChg chg="mod">
          <ac:chgData name="PC PC" userId="4615e3992e2d080f" providerId="LiveId" clId="{2BB3A894-6B01-4BDE-8383-5B2F9079A27B}" dt="2023-02-07T05:48:07.986" v="8572" actId="948"/>
          <ac:spMkLst>
            <pc:docMk/>
            <pc:sldMk cId="2844783415" sldId="545"/>
            <ac:spMk id="5" creationId="{C84B8987-723C-9C6B-4A82-6F9145453AB2}"/>
          </ac:spMkLst>
        </pc:spChg>
      </pc:sldChg>
    </pc:docChg>
  </pc:docChgLst>
  <pc:docChgLst>
    <pc:chgData name="PC PC" userId="4615e3992e2d080f" providerId="LiveId" clId="{858FE366-DF29-439C-BB52-4629765ECBDE}"/>
    <pc:docChg chg="custSel modSld">
      <pc:chgData name="PC PC" userId="4615e3992e2d080f" providerId="LiveId" clId="{858FE366-DF29-439C-BB52-4629765ECBDE}" dt="2023-02-07T10:10:35.329" v="136" actId="20577"/>
      <pc:docMkLst>
        <pc:docMk/>
      </pc:docMkLst>
      <pc:sldChg chg="modSp mod">
        <pc:chgData name="PC PC" userId="4615e3992e2d080f" providerId="LiveId" clId="{858FE366-DF29-439C-BB52-4629765ECBDE}" dt="2023-02-07T10:01:32.415" v="59" actId="20577"/>
        <pc:sldMkLst>
          <pc:docMk/>
          <pc:sldMk cId="3263342447" sldId="256"/>
        </pc:sldMkLst>
        <pc:spChg chg="mod">
          <ac:chgData name="PC PC" userId="4615e3992e2d080f" providerId="LiveId" clId="{858FE366-DF29-439C-BB52-4629765ECBDE}" dt="2023-02-07T10:00:21.885" v="16" actId="1076"/>
          <ac:spMkLst>
            <pc:docMk/>
            <pc:sldMk cId="3263342447" sldId="256"/>
            <ac:spMk id="4" creationId="{2491EF5B-3067-7546-837B-2D005F3ED499}"/>
          </ac:spMkLst>
        </pc:spChg>
        <pc:spChg chg="mod">
          <ac:chgData name="PC PC" userId="4615e3992e2d080f" providerId="LiveId" clId="{858FE366-DF29-439C-BB52-4629765ECBDE}" dt="2023-02-07T10:01:32.415" v="59" actId="20577"/>
          <ac:spMkLst>
            <pc:docMk/>
            <pc:sldMk cId="3263342447" sldId="256"/>
            <ac:spMk id="5" creationId="{BDA74EBB-06F9-2F42-BBA7-49358111EC86}"/>
          </ac:spMkLst>
        </pc:spChg>
      </pc:sldChg>
      <pc:sldChg chg="modSp mod">
        <pc:chgData name="PC PC" userId="4615e3992e2d080f" providerId="LiveId" clId="{858FE366-DF29-439C-BB52-4629765ECBDE}" dt="2023-02-07T10:10:35.329" v="136" actId="20577"/>
        <pc:sldMkLst>
          <pc:docMk/>
          <pc:sldMk cId="125483766" sldId="257"/>
        </pc:sldMkLst>
        <pc:spChg chg="mod">
          <ac:chgData name="PC PC" userId="4615e3992e2d080f" providerId="LiveId" clId="{858FE366-DF29-439C-BB52-4629765ECBDE}" dt="2023-02-07T10:10:35.329" v="136" actId="20577"/>
          <ac:spMkLst>
            <pc:docMk/>
            <pc:sldMk cId="125483766" sldId="257"/>
            <ac:spMk id="5" creationId="{DBD55072-FE55-9AF0-CBA4-F71D2D4F9E0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EDCAC3-D0EF-47BF-A83B-8E382FD7C0BE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23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B04D1C-F052-4309-A866-3AB5649318C8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853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B04D1C-F052-4309-A866-3AB5649318C8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970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B04D1C-F052-4309-A866-3AB5649318C8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0862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B04D1C-F052-4309-A866-3AB5649318C8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738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B04D1C-F052-4309-A866-3AB5649318C8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0893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Zápatí prezentace</a:t>
            </a:r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422400" y="304800"/>
            <a:ext cx="10363200" cy="54864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42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673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245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6E22A-1CB1-4BC6-B952-FC01154A20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783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5452" t="-451" r="8568" b="451"/>
          <a:stretch/>
        </p:blipFill>
        <p:spPr>
          <a:xfrm>
            <a:off x="3890865" y="0"/>
            <a:ext cx="8301135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1" y="2155808"/>
            <a:ext cx="847655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SWOT analýza a výběr strategie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3"/>
            <a:ext cx="3492363" cy="679716"/>
          </a:xfrm>
        </p:spPr>
        <p:txBody>
          <a:bodyPr anchor="t">
            <a:no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2200" dirty="0"/>
              <a:t>IFE matice, EFE matice, SWOT analýza, generické strategie, strategie dle směru rozvoje, výběr strategie, strategie v oblasti ŘLZ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1333018" cy="892175"/>
          </a:xfrm>
        </p:spPr>
        <p:txBody>
          <a:bodyPr/>
          <a:lstStyle/>
          <a:p>
            <a:r>
              <a:rPr lang="cs-CZ" altLang="cs-CZ" dirty="0"/>
              <a:t>Úkol 1: Případová studie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355211" y="860790"/>
            <a:ext cx="11333018" cy="5329237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/>
              <a:t>Z náhodných debat s novými, mladými zaměstnanci se zjistilo, že jim chybí vidina kariérního růstu, očekávali více od původních slibů podívat se i do dalších dvou poboček v Německu. Střední management by uvítal analýzu důvodů, proč se nedaří stabilizovat ani získávat nové zaměstnance ochotné zůstat více jak tři roky ve firmě a růst postupně od operativních po manažerské pozice.</a:t>
            </a:r>
          </a:p>
          <a:p>
            <a:pPr marL="72000" indent="0">
              <a:buNone/>
            </a:pPr>
            <a:r>
              <a:rPr lang="cs-CZ" sz="2000" dirty="0"/>
              <a:t>Nákupní úsek trpí nedostatkem solidních dodavatelů v okolí. Dokonce se stalo, že z úseku odešli odborníci ke konkurenci a využili svých zkušeností pro přetažení dodavatelů od původního zaměstnavatele </a:t>
            </a:r>
            <a:r>
              <a:rPr lang="cs-CZ" sz="2000" b="1" dirty="0" err="1"/>
              <a:t>Power</a:t>
            </a:r>
            <a:r>
              <a:rPr lang="cs-CZ" sz="2000" dirty="0"/>
              <a:t>. Nákupní úsek se za posledních pět let zmenšil o skoro 50%.</a:t>
            </a:r>
          </a:p>
          <a:p>
            <a:pPr marL="72000" indent="0">
              <a:buNone/>
            </a:pPr>
            <a:r>
              <a:rPr lang="cs-CZ" sz="2000" dirty="0"/>
              <a:t>Ve firmě se objevily zvěsti o šikaně ve výrobě. Ty se ale nakonec podařilo ututlat. Německy mluvící zástupce firmy přijela věc prošetřit a navrhla zavést ombudsmana a etický kodex firmy fungující v německých závodech. Zahraniční závody v Německu mohou poskytnout dočasně odborníky v technologii, kteří by mohli proškolit české pracovníky.</a:t>
            </a:r>
          </a:p>
          <a:p>
            <a:pPr marL="72000" indent="0">
              <a:buNone/>
            </a:pPr>
            <a:r>
              <a:rPr lang="cs-CZ" sz="2000" b="1" dirty="0"/>
              <a:t> </a:t>
            </a:r>
            <a:endParaRPr lang="cs-CZ" sz="2000" dirty="0"/>
          </a:p>
          <a:p>
            <a:pPr marL="72000" indent="0">
              <a:buNone/>
            </a:pPr>
            <a:r>
              <a:rPr lang="cs-CZ" sz="2000" b="1" dirty="0"/>
              <a:t>Na základě uvedených informací zkuste vypracovat SWOT analýzu pro firmu POWER.</a:t>
            </a:r>
            <a:endParaRPr lang="cs-CZ" sz="2000" dirty="0"/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72000" indent="0" eaLnBrk="1" hangingPunct="1">
              <a:buNone/>
            </a:pPr>
            <a:endParaRPr lang="cs-CZ" altLang="cs-CZ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3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360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748948958"/>
              </p:ext>
            </p:extLst>
          </p:nvPr>
        </p:nvGraphicFramePr>
        <p:xfrm>
          <a:off x="2590800" y="304801"/>
          <a:ext cx="7772400" cy="5620674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6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SWOT analýza (POWER)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Silné stránky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Slabé stránky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6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Příležitosti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Hrozby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65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981" name="Text Box 57"/>
          <p:cNvSpPr txBox="1">
            <a:spLocks noChangeArrowheads="1"/>
          </p:cNvSpPr>
          <p:nvPr/>
        </p:nvSpPr>
        <p:spPr bwMode="auto">
          <a:xfrm>
            <a:off x="830425" y="1357313"/>
            <a:ext cx="1736563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Analýza vnitřních zdrojů organizace</a:t>
            </a:r>
          </a:p>
        </p:txBody>
      </p:sp>
      <p:sp>
        <p:nvSpPr>
          <p:cNvPr id="40982" name="Text Box 58"/>
          <p:cNvSpPr txBox="1">
            <a:spLocks noChangeArrowheads="1"/>
          </p:cNvSpPr>
          <p:nvPr/>
        </p:nvSpPr>
        <p:spPr bwMode="auto">
          <a:xfrm>
            <a:off x="727788" y="4304620"/>
            <a:ext cx="1839200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Analýza vnějšího prostředí</a:t>
            </a:r>
          </a:p>
        </p:txBody>
      </p:sp>
    </p:spTree>
    <p:extLst>
      <p:ext uri="{BB962C8B-B14F-4D97-AF65-F5344CB8AC3E}">
        <p14:creationId xmlns:p14="http://schemas.microsoft.com/office/powerpoint/2010/main" val="396671980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360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236763787"/>
              </p:ext>
            </p:extLst>
          </p:nvPr>
        </p:nvGraphicFramePr>
        <p:xfrm>
          <a:off x="1884408" y="119080"/>
          <a:ext cx="9925518" cy="6690152"/>
        </p:xfrm>
        <a:graphic>
          <a:graphicData uri="http://schemas.openxmlformats.org/drawingml/2006/table">
            <a:tbl>
              <a:tblPr/>
              <a:tblGrid>
                <a:gridCol w="4962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2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6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SWOT analýza (POWER)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Silné stránky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Slabé stránky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73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Dlouhá tradice firmy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Dobré jméno firmy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Velikost firmy (možnost čerpat úspory z rozsahu)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Vysoká kvalita produktů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Tým vysoce specializovaných odborníků v oblasti technické činnosti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Nadprůměrné mzdy zaměstnanců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Vysoká míra fluktuace zaměstnanců středního managementu a strojních operátorů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Růst průměrného věku zaměstnanců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Odchod zaměstnanců nákupního úseku a vznikající problémy se spolehlivými dodavateli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Nefunkční systém rozvoje zaměstnanců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Problémy se šikanou zaměstnanců v oblasti výroby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Nejasná strategie firmy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6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Příležitosti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Hrozby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65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Pobočky v Německu a možnost spolupráce v oblasti školení zaměstnanců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Pobočky v Německu a možnost převzetí postupů „dobré praxe“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Blízké učňovské centrum a obnovení užší spolupráce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Možnost získat původní zaměstnance (někteří by se rádi vrátili)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Konkurenti v okolí, kteří přetahují firmě zaměstnance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Konkurenti v okolí, kteří přetahují firmě zákazníky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Ztráta dodavatelů a jejich přetažení konkurencí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Odchod pracovníků v důchodovém věku do důchodu a využití předčasného důchodu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Klesající úroveň místního učňovského školství a odchod odborníků z pohraničí blíže k hlavnímu městu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981" name="Text Box 57"/>
          <p:cNvSpPr txBox="1">
            <a:spLocks noChangeArrowheads="1"/>
          </p:cNvSpPr>
          <p:nvPr/>
        </p:nvSpPr>
        <p:spPr bwMode="auto">
          <a:xfrm>
            <a:off x="147845" y="1402879"/>
            <a:ext cx="1736563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Analýza vnitřních zdrojů organizace</a:t>
            </a:r>
          </a:p>
        </p:txBody>
      </p:sp>
      <p:sp>
        <p:nvSpPr>
          <p:cNvPr id="40982" name="Text Box 58"/>
          <p:cNvSpPr txBox="1">
            <a:spLocks noChangeArrowheads="1"/>
          </p:cNvSpPr>
          <p:nvPr/>
        </p:nvSpPr>
        <p:spPr bwMode="auto">
          <a:xfrm>
            <a:off x="45208" y="4600834"/>
            <a:ext cx="1839200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Analýza vnějšího prostředí</a:t>
            </a:r>
          </a:p>
        </p:txBody>
      </p:sp>
    </p:spTree>
    <p:extLst>
      <p:ext uri="{BB962C8B-B14F-4D97-AF65-F5344CB8AC3E}">
        <p14:creationId xmlns:p14="http://schemas.microsoft.com/office/powerpoint/2010/main" val="4769043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1333018" cy="892175"/>
          </a:xfrm>
        </p:spPr>
        <p:txBody>
          <a:bodyPr/>
          <a:lstStyle/>
          <a:p>
            <a:r>
              <a:rPr lang="cs-CZ" altLang="cs-CZ" dirty="0"/>
              <a:t>Matice IFE (</a:t>
            </a:r>
            <a:r>
              <a:rPr lang="cs-CZ" altLang="cs-CZ" dirty="0" err="1"/>
              <a:t>Internal</a:t>
            </a:r>
            <a:r>
              <a:rPr lang="cs-CZ" altLang="cs-CZ" dirty="0"/>
              <a:t> </a:t>
            </a:r>
            <a:r>
              <a:rPr lang="cs-CZ" altLang="cs-CZ" dirty="0" err="1"/>
              <a:t>Factor</a:t>
            </a:r>
            <a:r>
              <a:rPr lang="cs-CZ" altLang="cs-CZ" dirty="0"/>
              <a:t> </a:t>
            </a:r>
            <a:r>
              <a:rPr lang="cs-CZ" altLang="cs-CZ" dirty="0" err="1"/>
              <a:t>Evaluation</a:t>
            </a:r>
            <a:r>
              <a:rPr lang="cs-CZ" altLang="cs-CZ" dirty="0"/>
              <a:t>)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43346" y="1004009"/>
            <a:ext cx="11642158" cy="532923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Navazuje na SWOT analýzu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Umožňuje vyhodnocení faktorů vnitřní analýzy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>
              <a:solidFill>
                <a:schemeClr val="tx2"/>
              </a:solidFill>
            </a:endParaRP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>
                <a:solidFill>
                  <a:schemeClr val="tx2"/>
                </a:solidFill>
              </a:rPr>
              <a:t>Stanovuje pozici organizace z pohledu </a:t>
            </a:r>
            <a:r>
              <a:rPr lang="cs-CZ" altLang="cs-CZ" sz="2000" b="1" dirty="0">
                <a:solidFill>
                  <a:schemeClr val="tx2"/>
                </a:solidFill>
              </a:rPr>
              <a:t>vnitřních zdrojů. </a:t>
            </a:r>
            <a:r>
              <a:rPr lang="cs-CZ" altLang="cs-CZ" sz="2000" dirty="0">
                <a:solidFill>
                  <a:schemeClr val="tx2"/>
                </a:solidFill>
              </a:rPr>
              <a:t>Sílu organizace vůči strategickému záměru. 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b="1" dirty="0">
              <a:solidFill>
                <a:schemeClr val="tx2"/>
              </a:solidFill>
            </a:endParaRP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Spočívá v číselném ohodnocení silných a slabých stránek podniku a stanovení interní pozice organizace vůči strategickému záměru. 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b="1" dirty="0">
              <a:solidFill>
                <a:schemeClr val="tx2"/>
              </a:solidFill>
            </a:endParaRP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Hodnota IFE matice se pohybuje v rozmezí 1 – 4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4 … silná interní síla/pozice (vysoká pravděpodobnost splnění strategického záměru)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2,5 … průměrná interní síla/pozice (splnění strategického záměru je reálné)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1 … slabá interní síla/pozice (velké riziko nesplnění strategického záměru. Strategický záměr příliš ambiciózní)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b="1" dirty="0"/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200" dirty="0"/>
          </a:p>
          <a:p>
            <a:pPr marL="72000" indent="0" eaLnBrk="1" hangingPunct="1">
              <a:buNone/>
            </a:pPr>
            <a:endParaRPr lang="cs-CZ" altLang="cs-CZ" sz="2000" b="1" dirty="0">
              <a:solidFill>
                <a:schemeClr val="accent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34811" y="5704377"/>
            <a:ext cx="5221995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Nízké hodnoty ukazují na příliš ambiciózní strategický záměr vzhledem k současným možnostem organizace</a:t>
            </a:r>
          </a:p>
        </p:txBody>
      </p:sp>
    </p:spTree>
    <p:extLst>
      <p:ext uri="{BB962C8B-B14F-4D97-AF65-F5344CB8AC3E}">
        <p14:creationId xmlns:p14="http://schemas.microsoft.com/office/powerpoint/2010/main" val="2204279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1333018" cy="892175"/>
          </a:xfrm>
        </p:spPr>
        <p:txBody>
          <a:bodyPr/>
          <a:lstStyle/>
          <a:p>
            <a:r>
              <a:rPr lang="cs-CZ" altLang="cs-CZ" dirty="0"/>
              <a:t>Postup sestavení matice IFE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88776" y="915874"/>
            <a:ext cx="11903224" cy="5329237"/>
          </a:xfrm>
        </p:spPr>
        <p:txBody>
          <a:bodyPr/>
          <a:lstStyle/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Zpracování tabulky vnitřních zdrojů </a:t>
            </a:r>
            <a:r>
              <a:rPr lang="cs-CZ" altLang="cs-CZ" sz="2000" dirty="0"/>
              <a:t>- silných a slabých stránek, které mohou ovlivnit strategický záměr organizace a jejich seřazení od nejvíce významného po nejméně.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Výběr klíčových silných (S) a slabých stránek (W) organizace </a:t>
            </a:r>
            <a:r>
              <a:rPr lang="cs-CZ" altLang="cs-CZ" sz="2000" dirty="0"/>
              <a:t>– stejný počet S a W (nejčastěji pět)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Přiřazení vah (V) </a:t>
            </a:r>
            <a:r>
              <a:rPr lang="cs-CZ" altLang="cs-CZ" sz="2000" dirty="0"/>
              <a:t>faktorům v rozmezí 0-1 podle jejich důležitosti pro konkurenceschopnost organizace v oboru. Suma vah silných a slabých stránek je rovna 1.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Určení stupně vlivu (SV) </a:t>
            </a:r>
            <a:r>
              <a:rPr lang="cs-CZ" altLang="cs-CZ" sz="2000" dirty="0"/>
              <a:t>jednotlivých faktorů v rozmezí 1-4 (jak jsou významné z hlediska dosažení strategického záměru)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altLang="cs-CZ" sz="2000" dirty="0"/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altLang="cs-CZ" sz="2000" dirty="0"/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Stanovení vlivu jednotlivých faktorů </a:t>
            </a:r>
            <a:r>
              <a:rPr lang="cs-CZ" altLang="cs-CZ" sz="2000" dirty="0"/>
              <a:t>– součin váhy a stupně vlivu (</a:t>
            </a:r>
            <a:r>
              <a:rPr lang="cs-CZ" altLang="cs-CZ" sz="2000" dirty="0" err="1"/>
              <a:t>VxSV</a:t>
            </a:r>
            <a:r>
              <a:rPr lang="cs-CZ" altLang="cs-CZ" sz="2000" dirty="0"/>
              <a:t>)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Výpočet celkového váženého ohodnocení </a:t>
            </a:r>
            <a:r>
              <a:rPr lang="cs-CZ" altLang="cs-CZ" sz="2000" dirty="0"/>
              <a:t>(součet váženého ohodnocení jednotlivých faktorů) a určení interní pozice organizace vůči strategickému záměru.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altLang="cs-CZ" sz="2000" dirty="0"/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altLang="cs-CZ" sz="2000" dirty="0"/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altLang="cs-CZ" sz="2200" dirty="0"/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200" dirty="0"/>
          </a:p>
          <a:p>
            <a:pPr marL="72000" indent="0" eaLnBrk="1" hangingPunct="1">
              <a:buNone/>
            </a:pPr>
            <a:endParaRPr lang="cs-CZ" altLang="cs-CZ" sz="2000" b="1" dirty="0">
              <a:solidFill>
                <a:schemeClr val="accent1"/>
              </a:solidFill>
            </a:endParaRPr>
          </a:p>
          <a:p>
            <a:pPr marL="529200" indent="-457200" eaLnBrk="1" hangingPunct="1">
              <a:buFont typeface="+mj-lt"/>
              <a:buAutoNum type="arabicPeriod"/>
            </a:pPr>
            <a:endParaRPr lang="cs-CZ" altLang="cs-CZ" sz="2000" b="1" dirty="0">
              <a:solidFill>
                <a:schemeClr val="accent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00820" y="3467743"/>
            <a:ext cx="8225928" cy="707886"/>
          </a:xfrm>
          <a:prstGeom prst="rect">
            <a:avLst/>
          </a:prstGeom>
          <a:noFill/>
          <a:ln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dirty="0">
                <a:latin typeface="+mj-lt"/>
              </a:rPr>
              <a:t>4 – významná silná stránka              </a:t>
            </a:r>
            <a:r>
              <a:rPr lang="cs-CZ" altLang="cs-CZ" sz="2000" dirty="0"/>
              <a:t>2 – méně významná slabá stránka</a:t>
            </a:r>
          </a:p>
          <a:p>
            <a:pPr marL="72000">
              <a:spcBef>
                <a:spcPts val="0"/>
              </a:spcBef>
            </a:pPr>
            <a:r>
              <a:rPr lang="cs-CZ" altLang="cs-CZ" sz="2000" dirty="0"/>
              <a:t>3 – méně významná silná stránka    1 – významná slabá stránka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049138" y="5429957"/>
            <a:ext cx="777790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dirty="0">
                <a:latin typeface="+mj-lt"/>
              </a:rPr>
              <a:t>Hodnoty IFE = 1 – 4 (</a:t>
            </a:r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Vyšší hodnota → silnější interní pozice firmy)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latin typeface="+mj-lt"/>
              </a:rPr>
              <a:t>4   … silná interní síla/pozice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latin typeface="+mj-lt"/>
              </a:rPr>
              <a:t>2,5 … průměrná interní síla/pozice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latin typeface="+mj-lt"/>
              </a:rPr>
              <a:t>1   … slabá interní síla/pozice</a:t>
            </a:r>
          </a:p>
        </p:txBody>
      </p:sp>
    </p:spTree>
    <p:extLst>
      <p:ext uri="{BB962C8B-B14F-4D97-AF65-F5344CB8AC3E}">
        <p14:creationId xmlns:p14="http://schemas.microsoft.com/office/powerpoint/2010/main" val="1141646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822" r="829"/>
          <a:stretch/>
        </p:blipFill>
        <p:spPr>
          <a:xfrm>
            <a:off x="102812" y="1177926"/>
            <a:ext cx="8095371" cy="5359741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1333018" cy="892175"/>
          </a:xfrm>
        </p:spPr>
        <p:txBody>
          <a:bodyPr/>
          <a:lstStyle/>
          <a:p>
            <a:r>
              <a:rPr lang="cs-CZ" altLang="cs-CZ" dirty="0"/>
              <a:t>Matice IFE (příklad)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88776" y="731838"/>
            <a:ext cx="11903224" cy="5329237"/>
          </a:xfrm>
        </p:spPr>
        <p:txBody>
          <a:bodyPr/>
          <a:lstStyle/>
          <a:p>
            <a:pPr marL="72000" indent="0">
              <a:buNone/>
            </a:pPr>
            <a:r>
              <a:rPr lang="cs-CZ" sz="1800" dirty="0"/>
              <a:t>Příklad strojírenské firmy zabývající se výrobou, obchodem a servisem. </a:t>
            </a:r>
            <a:endParaRPr lang="cs-CZ" altLang="cs-CZ" sz="1800" b="1" dirty="0">
              <a:solidFill>
                <a:schemeClr val="accent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613819" y="1808049"/>
            <a:ext cx="33485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Hodnota 2,38 ukazuje na </a:t>
            </a:r>
            <a:r>
              <a:rPr lang="cs-CZ" sz="2000" b="1" dirty="0">
                <a:latin typeface="+mn-lt"/>
              </a:rPr>
              <a:t>průměrnou sílu firmy s ohledem na realizaci strategického záměru</a:t>
            </a:r>
            <a:r>
              <a:rPr lang="cs-CZ" sz="2000" dirty="0">
                <a:latin typeface="+mn-lt"/>
              </a:rPr>
              <a:t>.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Ze silných stránek jsou nejdůležitější 1 a 5, ze slabých stránek 2 a 4 (nejvyšší ohodnocení).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43346" y="6567457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Fotr a kol. (2017)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88455" y="65046"/>
            <a:ext cx="4003545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1800" dirty="0">
                <a:latin typeface="+mj-lt"/>
              </a:rPr>
              <a:t>Hodnoty IFE = 1 – 4 (</a:t>
            </a:r>
            <a:r>
              <a:rPr lang="cs-CZ" altLang="cs-CZ" sz="1800" dirty="0">
                <a:solidFill>
                  <a:schemeClr val="accent1"/>
                </a:solidFill>
                <a:latin typeface="+mj-lt"/>
              </a:rPr>
              <a:t>Vyšší hodnota → silnější interní pozice firmy)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1800" dirty="0">
                <a:latin typeface="+mj-lt"/>
              </a:rPr>
              <a:t>4   … silná interní síla/pozice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1800" dirty="0">
                <a:latin typeface="+mj-lt"/>
              </a:rPr>
              <a:t>2,5 … průměrná interní síla/pozice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1800" dirty="0">
                <a:latin typeface="+mj-lt"/>
              </a:rPr>
              <a:t>1   … slabá interní síla/pozice</a:t>
            </a:r>
          </a:p>
        </p:txBody>
      </p:sp>
    </p:spTree>
    <p:extLst>
      <p:ext uri="{BB962C8B-B14F-4D97-AF65-F5344CB8AC3E}">
        <p14:creationId xmlns:p14="http://schemas.microsoft.com/office/powerpoint/2010/main" val="72973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0331150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Matice EFE (</a:t>
            </a:r>
            <a:r>
              <a:rPr lang="cs-CZ" altLang="cs-CZ" dirty="0" err="1"/>
              <a:t>External</a:t>
            </a:r>
            <a:r>
              <a:rPr lang="cs-CZ" altLang="cs-CZ" dirty="0"/>
              <a:t> </a:t>
            </a:r>
            <a:r>
              <a:rPr lang="cs-CZ" altLang="cs-CZ" dirty="0" err="1"/>
              <a:t>Factor</a:t>
            </a:r>
            <a:r>
              <a:rPr lang="cs-CZ" altLang="cs-CZ" dirty="0"/>
              <a:t> </a:t>
            </a:r>
            <a:r>
              <a:rPr lang="cs-CZ" altLang="cs-CZ" dirty="0" err="1"/>
              <a:t>Evaluation</a:t>
            </a:r>
            <a:r>
              <a:rPr lang="cs-CZ" altLang="cs-CZ" dirty="0"/>
              <a:t>)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43346" y="1072471"/>
            <a:ext cx="11333018" cy="532923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200" dirty="0"/>
              <a:t>Navazuje na SWOT analýzu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200" dirty="0"/>
              <a:t>Umožňuje vyhodnocení faktorů analýzy vnějšího prostředí 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200" dirty="0"/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Stanovuje pozici organizace z pohledu působení </a:t>
            </a:r>
            <a:r>
              <a:rPr lang="cs-CZ" altLang="cs-CZ" sz="2200" b="1" dirty="0">
                <a:solidFill>
                  <a:schemeClr val="tx2"/>
                </a:solidFill>
              </a:rPr>
              <a:t>vnějšího prostředí. </a:t>
            </a:r>
            <a:r>
              <a:rPr lang="cs-CZ" altLang="cs-CZ" sz="2200" dirty="0">
                <a:solidFill>
                  <a:schemeClr val="tx2"/>
                </a:solidFill>
              </a:rPr>
              <a:t>Citlivost organizace na vnější prostředí. 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Spočívá v číselném ohodnocení příležitostí a hrozeb a stanovení, jak moc je organizace ovlivněna vlivy vnějšího prostředí (citlivosti organizace na okolí). 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200" b="1" dirty="0"/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Hodnota EFE matice se pohybuje v rozmezí 1 – 4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4   … vysoká citlivost na vnější prostředí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2,5 …střední citlivost na vnější prostředí 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1   … nízká citlivost na vnější prostředí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200" b="1" dirty="0"/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200" b="1" dirty="0"/>
          </a:p>
          <a:p>
            <a:pPr marL="72000" indent="0" eaLnBrk="1" hangingPunct="1">
              <a:buNone/>
            </a:pPr>
            <a:endParaRPr lang="cs-CZ" altLang="cs-CZ" sz="2000" b="1" dirty="0">
              <a:solidFill>
                <a:schemeClr val="accent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06819" y="5667054"/>
            <a:ext cx="5221995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Vysoké hodnoty ukazují na velkou citlivost strategického záměr na vnější okolí – doporučení </a:t>
            </a:r>
            <a:r>
              <a:rPr lang="cs-CZ" sz="2000" b="1" dirty="0">
                <a:latin typeface="+mn-lt"/>
              </a:rPr>
              <a:t>sestavení scénářů</a:t>
            </a:r>
          </a:p>
        </p:txBody>
      </p:sp>
    </p:spTree>
    <p:extLst>
      <p:ext uri="{BB962C8B-B14F-4D97-AF65-F5344CB8AC3E}">
        <p14:creationId xmlns:p14="http://schemas.microsoft.com/office/powerpoint/2010/main" val="1020081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1333018" cy="892175"/>
          </a:xfrm>
        </p:spPr>
        <p:txBody>
          <a:bodyPr/>
          <a:lstStyle/>
          <a:p>
            <a:r>
              <a:rPr lang="cs-CZ" altLang="cs-CZ" dirty="0"/>
              <a:t>Postup sestavení matice EFE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88776" y="915874"/>
            <a:ext cx="11903224" cy="5329237"/>
          </a:xfrm>
        </p:spPr>
        <p:txBody>
          <a:bodyPr/>
          <a:lstStyle/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Zpracování tabulky externích faktorů </a:t>
            </a:r>
            <a:r>
              <a:rPr lang="cs-CZ" altLang="cs-CZ" sz="2000" dirty="0"/>
              <a:t>– příležitostí (O) a hrozeb (T), které mohou ovlivnit strategický záměr organizace a jejich seřazení od nejvíce významného po nejméně.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Výběr klíčových příležitostí (O) a hrozeb (T) organizace </a:t>
            </a:r>
            <a:r>
              <a:rPr lang="cs-CZ" altLang="cs-CZ" sz="2000" dirty="0"/>
              <a:t>– stejný počet O a T (nejčastěji pět)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Přiřazení vah (V) </a:t>
            </a:r>
            <a:r>
              <a:rPr lang="cs-CZ" altLang="cs-CZ" sz="2000" dirty="0"/>
              <a:t>faktorům v rozmezí 0-1 podle jejich důležitosti pro konkurenceschopnost v oboru. Suma vah příležitostí a hrozeb je rovna 1.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Určení stupně vlivu (SV) </a:t>
            </a:r>
            <a:r>
              <a:rPr lang="cs-CZ" altLang="cs-CZ" sz="2000" dirty="0"/>
              <a:t>jednotlivých faktorů v rozmezí 1-4 (jak jsou významné z hlediska dosažení strategického záměru bez ohledu na směr vlivu)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altLang="cs-CZ" sz="2000" dirty="0"/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altLang="cs-CZ" sz="2000" dirty="0"/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Stanovení vlivu jednotlivých faktorů </a:t>
            </a:r>
            <a:r>
              <a:rPr lang="cs-CZ" altLang="cs-CZ" sz="2000" dirty="0"/>
              <a:t>– součin váhy a stupně vlivu (</a:t>
            </a:r>
            <a:r>
              <a:rPr lang="cs-CZ" altLang="cs-CZ" sz="2000" dirty="0" err="1"/>
              <a:t>VxSV</a:t>
            </a:r>
            <a:r>
              <a:rPr lang="cs-CZ" altLang="cs-CZ" sz="2000" dirty="0"/>
              <a:t>)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Výpočet celkového váženého ohodnocení </a:t>
            </a:r>
            <a:r>
              <a:rPr lang="cs-CZ" altLang="cs-CZ" sz="2000" dirty="0"/>
              <a:t>(součet váženého ohodnocení jednotlivých faktorů) a určení citlivosti strategického záměru na externím prostředí.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altLang="cs-CZ" sz="2000" dirty="0"/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altLang="cs-CZ" sz="2000" dirty="0"/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altLang="cs-CZ" sz="2200" dirty="0"/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200" dirty="0"/>
          </a:p>
          <a:p>
            <a:pPr marL="72000" indent="0" eaLnBrk="1" hangingPunct="1">
              <a:buNone/>
            </a:pPr>
            <a:endParaRPr lang="cs-CZ" altLang="cs-CZ" sz="2000" b="1" dirty="0">
              <a:solidFill>
                <a:schemeClr val="accent1"/>
              </a:solidFill>
            </a:endParaRPr>
          </a:p>
          <a:p>
            <a:pPr marL="529200" indent="-457200" eaLnBrk="1" hangingPunct="1">
              <a:buFont typeface="+mj-lt"/>
              <a:buAutoNum type="arabicPeriod"/>
            </a:pPr>
            <a:endParaRPr lang="cs-CZ" altLang="cs-CZ" sz="2000" b="1" dirty="0">
              <a:solidFill>
                <a:schemeClr val="accent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356733" y="3127397"/>
            <a:ext cx="3624549" cy="707886"/>
          </a:xfrm>
          <a:prstGeom prst="rect">
            <a:avLst/>
          </a:prstGeom>
          <a:noFill/>
          <a:ln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dirty="0">
                <a:latin typeface="+mj-lt"/>
              </a:rPr>
              <a:t>4 – nejvyšší       </a:t>
            </a:r>
            <a:r>
              <a:rPr lang="cs-CZ" altLang="cs-CZ" sz="2000" dirty="0"/>
              <a:t>2 – střední </a:t>
            </a:r>
          </a:p>
          <a:p>
            <a:pPr marL="72000">
              <a:spcBef>
                <a:spcPts val="0"/>
              </a:spcBef>
            </a:pPr>
            <a:r>
              <a:rPr lang="cs-CZ" altLang="cs-CZ" sz="2000" dirty="0"/>
              <a:t>3 – vysoký        1 – nízký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00642" y="5321338"/>
            <a:ext cx="887725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dirty="0">
                <a:latin typeface="+mj-lt"/>
              </a:rPr>
              <a:t>Hodnoty EFE = 1 – 4 (</a:t>
            </a:r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Vyšší hodnota → vysoká citlivost na vnější prostředí)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latin typeface="+mj-lt"/>
              </a:rPr>
              <a:t>4   … vysoká citlivost na vnější prostředí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latin typeface="+mj-lt"/>
              </a:rPr>
              <a:t>2,5 …střední citlivost na vnější prostředí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latin typeface="+mj-lt"/>
              </a:rPr>
              <a:t>1   … nízká citlivost na vnější prostředí</a:t>
            </a:r>
          </a:p>
        </p:txBody>
      </p:sp>
    </p:spTree>
    <p:extLst>
      <p:ext uri="{BB962C8B-B14F-4D97-AF65-F5344CB8AC3E}">
        <p14:creationId xmlns:p14="http://schemas.microsoft.com/office/powerpoint/2010/main" val="1345866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1333018" cy="892175"/>
          </a:xfrm>
        </p:spPr>
        <p:txBody>
          <a:bodyPr/>
          <a:lstStyle/>
          <a:p>
            <a:r>
              <a:rPr lang="cs-CZ" altLang="cs-CZ" dirty="0"/>
              <a:t>Matice EFE (příklad)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88776" y="915874"/>
            <a:ext cx="11903224" cy="5329237"/>
          </a:xfrm>
        </p:spPr>
        <p:txBody>
          <a:bodyPr/>
          <a:lstStyle/>
          <a:p>
            <a:pPr marL="72000" indent="0">
              <a:buNone/>
            </a:pPr>
            <a:r>
              <a:rPr lang="cs-CZ" sz="1800" dirty="0"/>
              <a:t>Příklad strojírenské firmy zabývající se výrobou, obchodem a servisem. </a:t>
            </a:r>
            <a:endParaRPr lang="cs-CZ" altLang="cs-CZ" sz="1800" b="1" dirty="0">
              <a:solidFill>
                <a:schemeClr val="accent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09" y="1402254"/>
            <a:ext cx="8237038" cy="516520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613819" y="1808049"/>
            <a:ext cx="33485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Hodnota 2,84 ukazuje na </a:t>
            </a:r>
            <a:r>
              <a:rPr lang="cs-CZ" sz="2000" b="1" dirty="0">
                <a:latin typeface="+mn-lt"/>
              </a:rPr>
              <a:t>střední citlivost strategického záměru firmy na vnější okolí</a:t>
            </a:r>
            <a:r>
              <a:rPr lang="cs-CZ" sz="2000" dirty="0">
                <a:latin typeface="+mn-lt"/>
              </a:rPr>
              <a:t>.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Největší příležitost 3, největší hrozby 3 a 4 (nejvyšší ohodnocení).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43346" y="6567457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Fotr a kol. (2017)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293994" y="78815"/>
            <a:ext cx="389800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1600" dirty="0">
                <a:latin typeface="+mj-lt"/>
              </a:rPr>
              <a:t>Hodnoty EFE = 1 – 4 (</a:t>
            </a:r>
            <a:r>
              <a:rPr lang="cs-CZ" altLang="cs-CZ" sz="1600" dirty="0">
                <a:solidFill>
                  <a:schemeClr val="accent1"/>
                </a:solidFill>
                <a:latin typeface="+mj-lt"/>
              </a:rPr>
              <a:t>Vyšší hodnota → vysoká citlivost na vnější prostředí)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1600" dirty="0">
                <a:latin typeface="+mj-lt"/>
              </a:rPr>
              <a:t>4   … vysoká citlivost na vnější prostředí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1600" dirty="0">
                <a:latin typeface="+mj-lt"/>
              </a:rPr>
              <a:t>2,5 …střední citlivost na vnější prostředí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1600" dirty="0">
                <a:latin typeface="+mj-lt"/>
              </a:rPr>
              <a:t>1   … nízká citlivost na vnější prostředí</a:t>
            </a:r>
          </a:p>
        </p:txBody>
      </p:sp>
    </p:spTree>
    <p:extLst>
      <p:ext uri="{BB962C8B-B14F-4D97-AF65-F5344CB8AC3E}">
        <p14:creationId xmlns:p14="http://schemas.microsoft.com/office/powerpoint/2010/main" val="63767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6282" y="223028"/>
            <a:ext cx="7772400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Vymezení strategických cílů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16282" y="1043766"/>
            <a:ext cx="11526902" cy="5238750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800" dirty="0"/>
              <a:t>Navazují na poslání a vizi podniku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800" dirty="0"/>
              <a:t>Vychází z výsledků předešlých analýz a SWOT analýzy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800" dirty="0"/>
              <a:t>Stanoveny pro celý podnik (a následně rozpracovány do cílů pro jednotlivé funkční oblasti)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800" dirty="0"/>
              <a:t>Většinou stanoveno více cílů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8800" dirty="0"/>
          </a:p>
          <a:p>
            <a:pPr fontAlgn="auto">
              <a:spcAft>
                <a:spcPts val="0"/>
              </a:spcAft>
              <a:defRPr/>
            </a:pPr>
            <a:r>
              <a:rPr lang="cs-CZ" altLang="cs-CZ" sz="8800" dirty="0"/>
              <a:t>Často vyjadřovány ve </a:t>
            </a:r>
            <a:r>
              <a:rPr lang="cs-CZ" altLang="cs-CZ" sz="8800" b="1" dirty="0"/>
              <a:t>finančních ukazatelích</a:t>
            </a:r>
            <a:r>
              <a:rPr lang="cs-CZ" altLang="cs-CZ" sz="8800" dirty="0"/>
              <a:t> – např. objem prodejů, zisku, tržní podíl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8800" dirty="0"/>
              <a:t>Může být ovšem užito i </a:t>
            </a:r>
            <a:r>
              <a:rPr lang="cs-CZ" altLang="cs-CZ" sz="8800" b="1" dirty="0"/>
              <a:t>nefinančního vyjádření </a:t>
            </a:r>
            <a:r>
              <a:rPr lang="cs-CZ" altLang="cs-CZ" sz="8800" dirty="0"/>
              <a:t>– např. spokojenost zákazníků, implementace nových systémů, minimum reklamací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sz="8800" dirty="0"/>
          </a:p>
          <a:p>
            <a:pPr marL="72000" indent="0" algn="ctr" fontAlgn="auto">
              <a:spcAft>
                <a:spcPts val="0"/>
              </a:spcAft>
              <a:buNone/>
              <a:defRPr/>
            </a:pPr>
            <a:r>
              <a:rPr lang="cs-CZ" altLang="cs-CZ" sz="8800" dirty="0">
                <a:solidFill>
                  <a:schemeClr val="tx2"/>
                </a:solidFill>
              </a:rPr>
              <a:t>Cíle by měly respektovat princip SMART</a:t>
            </a:r>
            <a:endParaRPr lang="cs-CZ" altLang="cs-CZ" sz="25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altLang="cs-CZ" sz="25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altLang="cs-CZ" sz="2500" dirty="0"/>
          </a:p>
          <a:p>
            <a:pPr marL="342900" lvl="1" indent="0" fontAlgn="auto">
              <a:spcAft>
                <a:spcPts val="0"/>
              </a:spcAft>
              <a:buNone/>
              <a:defRPr/>
            </a:pPr>
            <a:r>
              <a:rPr lang="cs-CZ" altLang="cs-CZ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984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FD44534-035F-F003-4860-65D8CD0BA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D55072-FE55-9AF0-CBA4-F71D2D4F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87202"/>
            <a:ext cx="11652000" cy="4139998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sk-SK" sz="2000" dirty="0"/>
              <a:t>FOTR, </a:t>
            </a:r>
            <a:r>
              <a:rPr lang="sk-SK" sz="2000" dirty="0" err="1"/>
              <a:t>Jiří</a:t>
            </a:r>
            <a:r>
              <a:rPr lang="sk-SK" sz="2000" dirty="0"/>
              <a:t>, Emil VACÍK, Ivan SOUČEK, Miroslav ŠPAČEK a Stanislav HÁJEK. </a:t>
            </a:r>
            <a:r>
              <a:rPr lang="sk-SK" sz="2000" i="1" dirty="0"/>
              <a:t>Tvorba </a:t>
            </a:r>
            <a:r>
              <a:rPr lang="sk-SK" sz="2000" i="1" dirty="0" err="1"/>
              <a:t>strategie</a:t>
            </a:r>
            <a:r>
              <a:rPr lang="sk-SK" sz="2000" i="1" dirty="0"/>
              <a:t> a strategické </a:t>
            </a:r>
            <a:r>
              <a:rPr lang="sk-SK" sz="2000" i="1" dirty="0" err="1"/>
              <a:t>plánování</a:t>
            </a:r>
            <a:r>
              <a:rPr lang="sk-SK" sz="2000" i="1" dirty="0"/>
              <a:t>: </a:t>
            </a:r>
            <a:r>
              <a:rPr lang="sk-SK" sz="2000" i="1" dirty="0" err="1"/>
              <a:t>teorie</a:t>
            </a:r>
            <a:r>
              <a:rPr lang="sk-SK" sz="2000" i="1" dirty="0"/>
              <a:t> a praxe</a:t>
            </a:r>
            <a:r>
              <a:rPr lang="sk-SK" sz="2000" dirty="0"/>
              <a:t>. 2. </a:t>
            </a:r>
            <a:r>
              <a:rPr lang="sk-SK" sz="2000" dirty="0" err="1"/>
              <a:t>aktual</a:t>
            </a:r>
            <a:r>
              <a:rPr lang="sk-SK" sz="2000" dirty="0"/>
              <a:t>. a </a:t>
            </a:r>
            <a:r>
              <a:rPr lang="sk-SK" sz="2000" dirty="0" err="1"/>
              <a:t>přepr</a:t>
            </a:r>
            <a:r>
              <a:rPr lang="sk-SK" sz="2000" dirty="0"/>
              <a:t>. vyd.. Praha: </a:t>
            </a:r>
            <a:r>
              <a:rPr lang="sk-SK" sz="2000" dirty="0" err="1"/>
              <a:t>Grada</a:t>
            </a:r>
            <a:r>
              <a:rPr lang="sk-SK" sz="2000" dirty="0"/>
              <a:t> </a:t>
            </a:r>
            <a:r>
              <a:rPr lang="sk-SK" sz="2000" dirty="0" err="1"/>
              <a:t>Publishing</a:t>
            </a:r>
            <a:r>
              <a:rPr lang="sk-SK" sz="2000" dirty="0"/>
              <a:t>, 2020. ISBN 9788027124992. (Kapitola 1) </a:t>
            </a:r>
            <a:r>
              <a:rPr lang="sk-SK" sz="2000" b="1" dirty="0"/>
              <a:t>(e-</a:t>
            </a:r>
            <a:r>
              <a:rPr lang="sk-SK" sz="2000" b="1" dirty="0" err="1"/>
              <a:t>prezenčka</a:t>
            </a:r>
            <a:r>
              <a:rPr lang="sk-SK" sz="2000" b="1" dirty="0"/>
              <a:t> </a:t>
            </a:r>
            <a:r>
              <a:rPr lang="sk-SK" sz="2000" dirty="0"/>
              <a:t>– </a:t>
            </a:r>
            <a:r>
              <a:rPr lang="sk-SK" sz="2000" dirty="0" err="1"/>
              <a:t>první</a:t>
            </a:r>
            <a:r>
              <a:rPr lang="sk-SK" sz="2000" dirty="0"/>
              <a:t> </a:t>
            </a:r>
            <a:r>
              <a:rPr lang="sk-SK" sz="2000" dirty="0" err="1"/>
              <a:t>vydání</a:t>
            </a:r>
            <a:r>
              <a:rPr lang="sk-SK" sz="2000" dirty="0"/>
              <a:t> z roku 2012</a:t>
            </a:r>
            <a:r>
              <a:rPr lang="sk-SK" sz="2000" b="1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k-SK" sz="2000" dirty="0"/>
              <a:t>HANZELKOVÁ, Alena, Miloslav KEŘKOVSKÝ a </a:t>
            </a:r>
            <a:r>
              <a:rPr lang="sk-SK" sz="2000" dirty="0" err="1"/>
              <a:t>Oldřich</a:t>
            </a:r>
            <a:r>
              <a:rPr lang="sk-SK" sz="2000" dirty="0"/>
              <a:t> VYKYPĚL. Strategické </a:t>
            </a:r>
            <a:r>
              <a:rPr lang="sk-SK" sz="2000" dirty="0" err="1"/>
              <a:t>řízení</a:t>
            </a:r>
            <a:r>
              <a:rPr lang="sk-SK" sz="2000" dirty="0"/>
              <a:t>: </a:t>
            </a:r>
            <a:r>
              <a:rPr lang="sk-SK" sz="2000" dirty="0" err="1"/>
              <a:t>teorie</a:t>
            </a:r>
            <a:r>
              <a:rPr lang="sk-SK" sz="2000" dirty="0"/>
              <a:t> pro praxi. 3. </a:t>
            </a:r>
            <a:r>
              <a:rPr lang="sk-SK" sz="2000" dirty="0" err="1"/>
              <a:t>přepr</a:t>
            </a:r>
            <a:r>
              <a:rPr lang="sk-SK" sz="2000" dirty="0"/>
              <a:t>. vyd. Praha: C.H. </a:t>
            </a:r>
            <a:r>
              <a:rPr lang="sk-SK" sz="2000" dirty="0" err="1"/>
              <a:t>Beck</a:t>
            </a:r>
            <a:r>
              <a:rPr lang="sk-SK" sz="2000" dirty="0"/>
              <a:t>, 2017. ISBN </a:t>
            </a:r>
            <a:r>
              <a:rPr lang="cs-CZ" sz="2000" dirty="0"/>
              <a:t>9788074006371</a:t>
            </a:r>
            <a:r>
              <a:rPr lang="sk-SK" sz="2000" dirty="0"/>
              <a:t>. (Kapitola 6, 7, 8 a 9) </a:t>
            </a:r>
            <a:r>
              <a:rPr lang="sk-SK" sz="2000" b="1" dirty="0"/>
              <a:t>(e-</a:t>
            </a:r>
            <a:r>
              <a:rPr lang="sk-SK" sz="2000" b="1" dirty="0" err="1"/>
              <a:t>prezenčka</a:t>
            </a:r>
            <a:r>
              <a:rPr lang="sk-SK" sz="2000" b="1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k-SK" sz="2000" dirty="0"/>
              <a:t>HANZELKOVÁ, Alena, Miloslav KEŘKOVSKÝ a </a:t>
            </a:r>
            <a:r>
              <a:rPr lang="sk-SK" sz="2000" dirty="0" err="1"/>
              <a:t>Lubomír</a:t>
            </a:r>
            <a:r>
              <a:rPr lang="sk-SK" sz="2000" dirty="0"/>
              <a:t> KOSTROŇ. </a:t>
            </a:r>
            <a:r>
              <a:rPr lang="sk-SK" sz="2000" i="1" dirty="0" err="1"/>
              <a:t>Personální</a:t>
            </a:r>
            <a:r>
              <a:rPr lang="sk-SK" sz="2000" i="1" dirty="0"/>
              <a:t> </a:t>
            </a:r>
            <a:r>
              <a:rPr lang="sk-SK" sz="2000" i="1" dirty="0" err="1"/>
              <a:t>strategie</a:t>
            </a:r>
            <a:r>
              <a:rPr lang="sk-SK" sz="2000" i="1" dirty="0"/>
              <a:t>: krok za </a:t>
            </a:r>
            <a:r>
              <a:rPr lang="sk-SK" sz="2000" i="1" dirty="0" err="1"/>
              <a:t>krokem</a:t>
            </a:r>
            <a:r>
              <a:rPr lang="sk-SK" sz="2000" dirty="0"/>
              <a:t>. 1. vyd. Praha: C.H. </a:t>
            </a:r>
            <a:r>
              <a:rPr lang="sk-SK" sz="2000" dirty="0" err="1"/>
              <a:t>Beck</a:t>
            </a:r>
            <a:r>
              <a:rPr lang="sk-SK" sz="2000" dirty="0"/>
              <a:t>, 2012. ISBN 9788071795643. </a:t>
            </a:r>
            <a:r>
              <a:rPr lang="sk-SK" sz="2000"/>
              <a:t>(Kapitola 4) </a:t>
            </a:r>
            <a:r>
              <a:rPr lang="sk-SK" sz="2000" b="1" dirty="0"/>
              <a:t>(e-</a:t>
            </a:r>
            <a:r>
              <a:rPr lang="sk-SK" sz="2000" b="1" dirty="0" err="1"/>
              <a:t>prezenčka</a:t>
            </a:r>
            <a:r>
              <a:rPr lang="sk-SK" sz="2000" b="1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sk-SK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sk-SK" sz="2000" dirty="0"/>
          </a:p>
          <a:p>
            <a:pPr marL="72000" lv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2000" dirty="0"/>
          </a:p>
          <a:p>
            <a:pPr marL="3240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48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15602" y="326833"/>
            <a:ext cx="8339137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Příklad strategických cílů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15602" y="1147571"/>
            <a:ext cx="11328379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200" dirty="0"/>
              <a:t>Například strategické cíle mohou být stanoveny takto: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200" dirty="0"/>
              <a:t>1. Do 3 let získat 20% podíl na trhu měřený počtem zákazníků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200" dirty="0"/>
              <a:t>2. Do 3 let dosáhnout 10</a:t>
            </a:r>
            <a:r>
              <a:rPr lang="en-GB" altLang="cs-CZ" sz="2200" dirty="0"/>
              <a:t>% </a:t>
            </a:r>
            <a:r>
              <a:rPr lang="en-GB" altLang="cs-CZ" sz="2200" dirty="0" err="1"/>
              <a:t>zhodnoce</a:t>
            </a:r>
            <a:r>
              <a:rPr lang="cs-CZ" altLang="cs-CZ" sz="2200" dirty="0"/>
              <a:t>ní vlastního kapitálu vyjádřené pomocí ROE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200" dirty="0"/>
              <a:t>3. Do 5 let snížit podíl cizího kapitálu na úroveň 1:1 (vlastní ku cizímu kapitálu)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2" name="Šipka dolů 1"/>
          <p:cNvSpPr/>
          <p:nvPr/>
        </p:nvSpPr>
        <p:spPr bwMode="auto">
          <a:xfrm>
            <a:off x="5089793" y="3608426"/>
            <a:ext cx="330506" cy="66101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17022" y="4175748"/>
            <a:ext cx="107269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+mn-lt"/>
              </a:rPr>
              <a:t>V návaznosti stanoveny cíle pro jednotlivé funkční oblasti na základě analýz v jednotlivých funkčních oblastech</a:t>
            </a:r>
          </a:p>
          <a:p>
            <a:pPr algn="l"/>
            <a:endParaRPr lang="cs-CZ" sz="2000" dirty="0">
              <a:solidFill>
                <a:schemeClr val="tx2"/>
              </a:solidFill>
              <a:latin typeface="+mn-lt"/>
            </a:endParaRPr>
          </a:p>
          <a:p>
            <a:r>
              <a:rPr lang="cs-CZ" sz="2000" dirty="0">
                <a:solidFill>
                  <a:schemeClr val="tx2"/>
                </a:solidFill>
                <a:latin typeface="+mn-lt"/>
              </a:rPr>
              <a:t>Např. v oblasti LZ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2"/>
                </a:solidFill>
                <a:latin typeface="+mn-lt"/>
              </a:rPr>
              <a:t> do 5 let snížení fluktuace zaměstnanců na úroveň 15 %,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2"/>
                </a:solidFill>
                <a:latin typeface="+mn-lt"/>
              </a:rPr>
              <a:t>stabilizace pracovníků v oblasti vývoje s cílem udržení odborníků a navýšení jejich počtu o 4 během 3 let,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2"/>
                </a:solidFill>
              </a:rPr>
              <a:t>navýšení počtu výrobních dělníků v souladu s potřebami rostoucí výroby…</a:t>
            </a:r>
            <a:endParaRPr lang="cs-CZ" sz="20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9117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405" y="304800"/>
            <a:ext cx="11821099" cy="820738"/>
          </a:xfrm>
        </p:spPr>
        <p:txBody>
          <a:bodyPr/>
          <a:lstStyle/>
          <a:p>
            <a:pPr eaLnBrk="1" hangingPunct="1"/>
            <a:r>
              <a:rPr lang="cs-CZ" altLang="cs-CZ" b="1" dirty="0" err="1"/>
              <a:t>Balanced</a:t>
            </a:r>
            <a:r>
              <a:rPr lang="cs-CZ" altLang="cs-CZ" b="1" dirty="0"/>
              <a:t> </a:t>
            </a:r>
            <a:r>
              <a:rPr lang="cs-CZ" altLang="cs-CZ" b="1" dirty="0" err="1"/>
              <a:t>Scorecard</a:t>
            </a:r>
            <a:r>
              <a:rPr lang="cs-CZ" altLang="cs-CZ" b="1" dirty="0"/>
              <a:t> a strategické cíle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592" y="859315"/>
            <a:ext cx="6643172" cy="57239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42199" y="6583273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Fotr a kol. (2017)</a:t>
            </a:r>
          </a:p>
        </p:txBody>
      </p:sp>
      <p:sp>
        <p:nvSpPr>
          <p:cNvPr id="2" name="Ovál 1"/>
          <p:cNvSpPr/>
          <p:nvPr/>
        </p:nvSpPr>
        <p:spPr bwMode="auto">
          <a:xfrm>
            <a:off x="2526173" y="4946573"/>
            <a:ext cx="2743201" cy="1068636"/>
          </a:xfrm>
          <a:prstGeom prst="ellipse">
            <a:avLst/>
          </a:prstGeom>
          <a:noFill/>
          <a:ln w="952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4979623"/>
            <a:ext cx="3624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tx2"/>
                </a:solidFill>
                <a:latin typeface="+mn-lt"/>
              </a:rPr>
              <a:t>Oblast lidských zdrojů</a:t>
            </a:r>
          </a:p>
        </p:txBody>
      </p:sp>
    </p:spTree>
    <p:extLst>
      <p:ext uri="{BB962C8B-B14F-4D97-AF65-F5344CB8AC3E}">
        <p14:creationId xmlns:p14="http://schemas.microsoft.com/office/powerpoint/2010/main" val="2656008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1216" y="285750"/>
            <a:ext cx="7772400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Alternativní strategie a výběr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33265" y="957198"/>
            <a:ext cx="11958735" cy="5313362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sz="2000" dirty="0"/>
              <a:t>Strategická analýza by měla pomoci </a:t>
            </a:r>
            <a:r>
              <a:rPr lang="cs-CZ" altLang="cs-CZ" sz="2000" b="1" dirty="0"/>
              <a:t>poznat atraktivní oblasti </a:t>
            </a:r>
            <a:r>
              <a:rPr lang="cs-CZ" altLang="cs-CZ" sz="2000" dirty="0"/>
              <a:t>a</a:t>
            </a:r>
            <a:r>
              <a:rPr lang="cs-CZ" altLang="cs-CZ" sz="2000" b="1" dirty="0"/>
              <a:t> produkty </a:t>
            </a:r>
            <a:r>
              <a:rPr lang="cs-CZ" altLang="cs-CZ" sz="2000" dirty="0"/>
              <a:t>a poskytnout odpovědi na otázky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co bude podnik vyrábět či jaké služby poskytovat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ve kterých oblastech bude působit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marL="72000" indent="0" eaLnBrk="1" hangingPunct="1"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Úkolem strategie je určit, jak se na vybraných trzích či segmentech trhů chovat </a:t>
            </a:r>
          </a:p>
          <a:p>
            <a:pPr marL="72000" indent="0" eaLnBrk="1" hangingPunct="1">
              <a:buNone/>
            </a:pPr>
            <a:endParaRPr lang="cs-CZ" altLang="cs-CZ" sz="2000" dirty="0"/>
          </a:p>
          <a:p>
            <a:pPr marL="72000" indent="0" eaLnBrk="1" hangingPunct="1">
              <a:buNone/>
            </a:pPr>
            <a:r>
              <a:rPr lang="cs-CZ" altLang="cs-CZ" sz="2000" dirty="0"/>
              <a:t>Alternativní strategie v obecné rovině: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/>
              <a:t>Generické strategie: </a:t>
            </a:r>
            <a:r>
              <a:rPr lang="cs-CZ" altLang="cs-CZ" sz="2000" dirty="0"/>
              <a:t>jít v nejnižších nákladech, stavět na unikátnosti produktu, soustředit se na úzký segment,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b="1" dirty="0"/>
              <a:t>Směr rozvoje</a:t>
            </a:r>
            <a:r>
              <a:rPr lang="cs-CZ" altLang="cs-CZ" sz="2000" dirty="0"/>
              <a:t>: stabilizace, expanze (investiční), omezení (</a:t>
            </a:r>
            <a:r>
              <a:rPr lang="cs-CZ" altLang="cs-CZ" sz="2000" dirty="0" err="1"/>
              <a:t>desinvestiční</a:t>
            </a:r>
            <a:r>
              <a:rPr lang="cs-CZ" altLang="cs-CZ" sz="2000" dirty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200" dirty="0"/>
          </a:p>
          <a:p>
            <a:pPr eaLnBrk="1" hangingPunct="1"/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200" dirty="0"/>
          </a:p>
          <a:p>
            <a:pPr lvl="1" eaLnBrk="1" hangingPunct="1"/>
            <a:endParaRPr lang="cs-CZ" altLang="cs-CZ" sz="2200" b="1" dirty="0"/>
          </a:p>
          <a:p>
            <a:pPr lvl="1" eaLnBrk="1" hangingPunct="1"/>
            <a:endParaRPr lang="cs-CZ" altLang="cs-CZ" sz="2200" b="1" dirty="0"/>
          </a:p>
          <a:p>
            <a:pPr eaLnBrk="1" hangingPunct="1"/>
            <a:endParaRPr lang="cs-CZ" alt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3483342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33145" y="198438"/>
            <a:ext cx="7772400" cy="747712"/>
          </a:xfrm>
        </p:spPr>
        <p:txBody>
          <a:bodyPr/>
          <a:lstStyle/>
          <a:p>
            <a:pPr eaLnBrk="1" hangingPunct="1"/>
            <a:r>
              <a:rPr lang="cs-CZ" altLang="cs-CZ" b="1" dirty="0" err="1"/>
              <a:t>Porterovy</a:t>
            </a:r>
            <a:r>
              <a:rPr lang="cs-CZ" altLang="cs-CZ" b="1" dirty="0"/>
              <a:t> generické strategie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200942" y="747846"/>
            <a:ext cx="11774393" cy="5329238"/>
          </a:xfrm>
        </p:spPr>
        <p:txBody>
          <a:bodyPr/>
          <a:lstStyle/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Cílem podniku je svým chováním dosáhnout konkurenční výhody. </a:t>
            </a:r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Dle </a:t>
            </a:r>
            <a:r>
              <a:rPr lang="cs-CZ" altLang="cs-CZ" sz="2000" dirty="0" err="1"/>
              <a:t>Portera</a:t>
            </a:r>
            <a:r>
              <a:rPr lang="cs-CZ" altLang="cs-CZ" sz="2000" dirty="0"/>
              <a:t> (1980) může podnik získat konkurenční výhodu třemi způsoby a z toho plynou realizované strategie:</a:t>
            </a:r>
          </a:p>
          <a:p>
            <a:pPr marL="529200" indent="-457200" eaLnBrk="1" hangingPunct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Vedením v nejnižších nákladech </a:t>
            </a:r>
          </a:p>
          <a:p>
            <a:pPr lvl="1" eaLnBrk="1" hangingPunct="1">
              <a:spcBef>
                <a:spcPts val="600"/>
              </a:spcBef>
            </a:pPr>
            <a:r>
              <a:rPr lang="cs-CZ" altLang="cs-CZ" dirty="0"/>
              <a:t>Podnik chce v porovnání s konkurenty dosáhnout nižších nákladů. Neusiluje o specifičnost svého produktu, snaží získat co největší podíl na trhu.</a:t>
            </a:r>
          </a:p>
          <a:p>
            <a:pPr lvl="1" eaLnBrk="1" hangingPunct="1">
              <a:spcBef>
                <a:spcPts val="600"/>
              </a:spcBef>
            </a:pPr>
            <a:r>
              <a:rPr lang="cs-CZ" altLang="cs-CZ" dirty="0"/>
              <a:t>Produkt určen celému trhu</a:t>
            </a:r>
          </a:p>
          <a:p>
            <a:pPr lvl="1" eaLnBrk="1" hangingPunct="1">
              <a:spcBef>
                <a:spcPts val="600"/>
              </a:spcBef>
            </a:pPr>
            <a:r>
              <a:rPr lang="cs-CZ" altLang="cs-CZ" dirty="0"/>
              <a:t>Např. limonáda s příchutí koly</a:t>
            </a:r>
          </a:p>
          <a:p>
            <a:pPr marL="529200" indent="-457200" eaLnBrk="1" hangingPunct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Diferenciací </a:t>
            </a:r>
          </a:p>
          <a:p>
            <a:pPr lvl="1" eaLnBrk="1" hangingPunct="1">
              <a:spcBef>
                <a:spcPts val="600"/>
              </a:spcBef>
            </a:pPr>
            <a:r>
              <a:rPr lang="cs-CZ" altLang="cs-CZ" dirty="0"/>
              <a:t>Produkt je předkládán zákazníkovi jako unikátní. To firmě umožní stanovit cenu nad úrovní konkurence. </a:t>
            </a:r>
          </a:p>
          <a:p>
            <a:pPr lvl="1" eaLnBrk="1" hangingPunct="1">
              <a:spcBef>
                <a:spcPts val="600"/>
              </a:spcBef>
            </a:pPr>
            <a:r>
              <a:rPr lang="cs-CZ" altLang="cs-CZ" dirty="0"/>
              <a:t>Produkt je určen celému trhu nikoli úzkému segmentu</a:t>
            </a:r>
          </a:p>
          <a:p>
            <a:pPr lvl="1" eaLnBrk="1" hangingPunct="1">
              <a:spcBef>
                <a:spcPts val="600"/>
              </a:spcBef>
            </a:pPr>
            <a:r>
              <a:rPr lang="cs-CZ" altLang="cs-CZ" dirty="0"/>
              <a:t>Např. </a:t>
            </a:r>
            <a:r>
              <a:rPr lang="cs-CZ" altLang="cs-CZ" dirty="0" err="1"/>
              <a:t>Coca-cola</a:t>
            </a:r>
            <a:endParaRPr lang="cs-CZ" altLang="cs-CZ" dirty="0"/>
          </a:p>
          <a:p>
            <a:pPr marL="529200" indent="-457200" eaLnBrk="1" hangingPunct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b="1" dirty="0"/>
              <a:t>Soustředění pozornosti </a:t>
            </a:r>
          </a:p>
          <a:p>
            <a:pPr lvl="1" eaLnBrk="1" hangingPunct="1">
              <a:spcBef>
                <a:spcPts val="600"/>
              </a:spcBef>
            </a:pPr>
            <a:r>
              <a:rPr lang="cs-CZ" altLang="cs-CZ" dirty="0"/>
              <a:t>Podnik se zaměří jen na určitý úzký segment trhu. </a:t>
            </a:r>
          </a:p>
          <a:p>
            <a:pPr lvl="1" eaLnBrk="1" hangingPunct="1">
              <a:spcBef>
                <a:spcPts val="600"/>
              </a:spcBef>
            </a:pPr>
            <a:r>
              <a:rPr lang="cs-CZ" altLang="cs-CZ" dirty="0"/>
              <a:t>Např. zájezdy pro dobrodruhy do dosud neobjevených destinací, zájezdy pro seniory…</a:t>
            </a:r>
          </a:p>
          <a:p>
            <a:pPr lvl="1" eaLnBrk="1" hangingPunct="1">
              <a:spcBef>
                <a:spcPts val="600"/>
              </a:spcBef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33665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1691" y="252701"/>
            <a:ext cx="10969127" cy="892175"/>
          </a:xfrm>
        </p:spPr>
        <p:txBody>
          <a:bodyPr/>
          <a:lstStyle/>
          <a:p>
            <a:pPr eaLnBrk="1" hangingPunct="1"/>
            <a:r>
              <a:rPr lang="cs-CZ" altLang="cs-CZ" b="1" dirty="0"/>
              <a:t>Strategie dle směru strategického rozvoje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542466" y="1032966"/>
            <a:ext cx="10878352" cy="5516562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cs-CZ" sz="2000" dirty="0"/>
              <a:t>Dle charakteru dalšího vývoje dle uplatnit následující strategie:</a:t>
            </a:r>
          </a:p>
          <a:p>
            <a:pPr marL="529200" indent="-4572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2000" b="1" dirty="0"/>
              <a:t>Stabilizace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dirty="0"/>
              <a:t>Pokračování ve stávajících produktech a službách na stávajícím trhu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dirty="0"/>
              <a:t>Vylepšování produktů a procesů s cílem udržení se na trhu a uchování pozice</a:t>
            </a:r>
          </a:p>
          <a:p>
            <a:pPr marL="529200" indent="-4572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2000" b="1" dirty="0"/>
              <a:t>Expanze (investiční, ofenzivní)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dirty="0"/>
              <a:t>Zavádění nových produktů či pronikání na nové trhy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dirty="0"/>
              <a:t>Rozšiřování stávajících oblastí podnikání</a:t>
            </a:r>
          </a:p>
          <a:p>
            <a:pPr marL="529200" indent="-4572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2000" b="1" dirty="0"/>
              <a:t>Omezení (</a:t>
            </a:r>
            <a:r>
              <a:rPr lang="cs-CZ" sz="2000" b="1" dirty="0" err="1"/>
              <a:t>desinvestiční</a:t>
            </a:r>
            <a:r>
              <a:rPr lang="cs-CZ" sz="2000" b="1" dirty="0"/>
              <a:t>, defenzivní))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dirty="0"/>
              <a:t>Omezování počtu produktů či služeb případně stahování se z trhů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dirty="0"/>
              <a:t>Zužování stávajících oblastí podnikání</a:t>
            </a:r>
          </a:p>
          <a:p>
            <a:pPr marL="529200" indent="-4572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2000" b="1" dirty="0"/>
              <a:t>Kombinovaná strategie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dirty="0"/>
              <a:t>Využíváno u velkých podniků s více strategickými oblastmi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dirty="0"/>
              <a:t>Rozdílné strategie pro jednotlivé strategické oblasti či jednotky (produkty, regiony)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dirty="0"/>
              <a:t>Např. Bostonská matice – expanze pro hvězdy, omezení pro psy, stabilizace pro dojné krávy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cs-CZ" sz="2000" dirty="0"/>
          </a:p>
          <a:p>
            <a:pPr marL="1343025" lvl="2" indent="-533400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000" b="1" dirty="0"/>
          </a:p>
          <a:p>
            <a:pPr marL="990600" lvl="1" indent="-533400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4663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1216" y="285750"/>
            <a:ext cx="7772400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Vybrané metody volby strategie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33265" y="957198"/>
            <a:ext cx="11958735" cy="5313362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sz="2000" dirty="0"/>
              <a:t>Navržená strategie by měla korespondovat se závěry SWOT analýzy.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000" dirty="0"/>
              <a:t>Strategická opatření by měla být volena tak, aby využívala silné stránky a příležitosti a vedla k eliminaci slabých stránek a hrozeb.</a:t>
            </a:r>
          </a:p>
          <a:p>
            <a:pPr marL="72000" indent="0">
              <a:buNone/>
            </a:pPr>
            <a:endParaRPr lang="cs-CZ" altLang="cs-CZ" sz="2000" dirty="0"/>
          </a:p>
          <a:p>
            <a:pPr marL="72000" indent="0">
              <a:buNone/>
            </a:pPr>
            <a:r>
              <a:rPr lang="cs-CZ" altLang="cs-CZ" sz="2000" dirty="0"/>
              <a:t>K volbě vhodné strategie lze využít řadu metod.</a:t>
            </a:r>
          </a:p>
          <a:p>
            <a:pPr marL="72000" indent="0">
              <a:buNone/>
            </a:pPr>
            <a:r>
              <a:rPr lang="cs-CZ" altLang="cs-CZ" sz="2000" dirty="0"/>
              <a:t>K těmto patří například: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000" dirty="0"/>
              <a:t>Využití silných stránek a příležitostí a eliminace slabých stránek a hrozeb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Konfrontační SWOT analýza (matice TOWS)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000" dirty="0"/>
              <a:t>Matice 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000" dirty="0"/>
              <a:t>Portfoliová analýza (Bostonská matice portfolia) </a:t>
            </a:r>
            <a:endParaRPr lang="cs-CZ" altLang="cs-CZ" sz="2200" dirty="0"/>
          </a:p>
          <a:p>
            <a:pPr eaLnBrk="1" hangingPunct="1"/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200" dirty="0"/>
          </a:p>
          <a:p>
            <a:pPr lvl="1" eaLnBrk="1" hangingPunct="1"/>
            <a:endParaRPr lang="cs-CZ" altLang="cs-CZ" sz="2200" b="1" dirty="0"/>
          </a:p>
          <a:p>
            <a:pPr lvl="1" eaLnBrk="1" hangingPunct="1"/>
            <a:endParaRPr lang="cs-CZ" altLang="cs-CZ" sz="2200" b="1" dirty="0"/>
          </a:p>
          <a:p>
            <a:pPr eaLnBrk="1" hangingPunct="1"/>
            <a:endParaRPr lang="cs-CZ" altLang="cs-CZ" sz="22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6494107" y="5440049"/>
            <a:ext cx="3750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tx2"/>
                </a:solidFill>
                <a:latin typeface="+mn-lt"/>
              </a:rPr>
              <a:t>Přednáška věnovaná analýze vnějšího prostředí</a:t>
            </a:r>
          </a:p>
        </p:txBody>
      </p:sp>
      <p:cxnSp>
        <p:nvCxnSpPr>
          <p:cNvPr id="4" name="Přímá spojnice se šipkou 3"/>
          <p:cNvCxnSpPr/>
          <p:nvPr/>
        </p:nvCxnSpPr>
        <p:spPr bwMode="auto">
          <a:xfrm>
            <a:off x="5505815" y="5513601"/>
            <a:ext cx="914401" cy="3539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2215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9671" y="136460"/>
            <a:ext cx="6228911" cy="820738"/>
          </a:xfrm>
        </p:spPr>
        <p:txBody>
          <a:bodyPr/>
          <a:lstStyle/>
          <a:p>
            <a:r>
              <a:rPr lang="cs-CZ" altLang="cs-CZ" sz="3500" dirty="0"/>
              <a:t>Využití silných stránek a příležitostí a eliminace slabých stránek a hrozeb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175490" y="1838358"/>
            <a:ext cx="5166822" cy="5313362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sz="2000" dirty="0"/>
              <a:t>Vychází ze SWOT matice.</a:t>
            </a:r>
          </a:p>
          <a:p>
            <a:pPr marL="72000" indent="0">
              <a:buNone/>
            </a:pPr>
            <a:r>
              <a:rPr lang="cs-CZ" altLang="cs-CZ" sz="2000" dirty="0"/>
              <a:t>Jsou stanoveny klíčové slabé a silné stránky, příležitosti a hrozby</a:t>
            </a:r>
          </a:p>
          <a:p>
            <a:pPr marL="72000" indent="0">
              <a:buNone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000" dirty="0"/>
              <a:t>Ke každé oblasti je přiřazen strategický cíl a návrh opatření strategického charakteru (využívá silné stránky a příležitosti a eliminuje slabé stránky a hrozby)</a:t>
            </a:r>
          </a:p>
          <a:p>
            <a:pPr marL="72000" indent="0">
              <a:buNone/>
            </a:pPr>
            <a:endParaRPr lang="cs-CZ" altLang="cs-CZ" sz="2000" dirty="0"/>
          </a:p>
          <a:p>
            <a:pPr marL="72000" indent="0">
              <a:buNone/>
            </a:pPr>
            <a:endParaRPr lang="cs-CZ" altLang="cs-CZ" sz="2000" dirty="0"/>
          </a:p>
          <a:p>
            <a:pPr eaLnBrk="1" hangingPunct="1"/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200" dirty="0"/>
          </a:p>
          <a:p>
            <a:pPr lvl="1" eaLnBrk="1" hangingPunct="1"/>
            <a:endParaRPr lang="cs-CZ" altLang="cs-CZ" sz="2200" b="1" dirty="0"/>
          </a:p>
          <a:p>
            <a:pPr lvl="1" eaLnBrk="1" hangingPunct="1"/>
            <a:endParaRPr lang="cs-CZ" altLang="cs-CZ" sz="2200" b="1" dirty="0"/>
          </a:p>
          <a:p>
            <a:pPr eaLnBrk="1" hangingPunct="1"/>
            <a:endParaRPr lang="cs-CZ" altLang="cs-CZ" sz="2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460" y="52171"/>
            <a:ext cx="6476540" cy="680582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15460" y="6484330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Hanzelková a kol. (2017)</a:t>
            </a:r>
          </a:p>
        </p:txBody>
      </p:sp>
    </p:spTree>
    <p:extLst>
      <p:ext uri="{BB962C8B-B14F-4D97-AF65-F5344CB8AC3E}">
        <p14:creationId xmlns:p14="http://schemas.microsoft.com/office/powerpoint/2010/main" val="199906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1691" y="252701"/>
            <a:ext cx="10969127" cy="892175"/>
          </a:xfrm>
        </p:spPr>
        <p:txBody>
          <a:bodyPr/>
          <a:lstStyle/>
          <a:p>
            <a:r>
              <a:rPr lang="cs-CZ" dirty="0"/>
              <a:t>Konfrontační SWOT analýza (matice TOWS) 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1691" y="925935"/>
            <a:ext cx="10878352" cy="5516562"/>
          </a:xfrm>
        </p:spPr>
        <p:txBody>
          <a:bodyPr rtlCol="0">
            <a:normAutofit lnSpcReduction="10000"/>
          </a:bodyPr>
          <a:lstStyle/>
          <a:p>
            <a:pPr lvl="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Vychází ze SWOT analýzy.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72000" lv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000" dirty="0"/>
              <a:t>Na základě vzájemné konfrontace faktorů je identifikována strategie:</a:t>
            </a:r>
          </a:p>
          <a:p>
            <a:pPr marL="529200" indent="-45720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2000" b="1" dirty="0"/>
              <a:t>Strategie Maxi – Maxi (SO) – „využití“ </a:t>
            </a:r>
            <a:r>
              <a:rPr lang="cs-CZ" sz="2000" dirty="0"/>
              <a:t>je ofenzivní strategie, agresivně růstově orientovaná která představuje postup z pozice síly, neboť podnik je dostatečně silný k využití příležitostí.</a:t>
            </a:r>
          </a:p>
          <a:p>
            <a:pPr marL="529200" indent="-45720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sz="2000" dirty="0"/>
          </a:p>
          <a:p>
            <a:pPr marL="529200" indent="-45720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2000" b="1" dirty="0"/>
              <a:t>Strategie Maxi – Mini (ST) – „konfrontace“ </a:t>
            </a:r>
            <a:r>
              <a:rPr lang="cs-CZ" sz="2000" dirty="0"/>
              <a:t>představuje potřebu včas určit hrozby a přeměnit je využitím silných stránek v příležitosti nebo jejich vliv na podnik zmírnit.</a:t>
            </a:r>
          </a:p>
          <a:p>
            <a:pPr marL="529200" lvl="0" indent="-45720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sz="2000" b="1" dirty="0"/>
          </a:p>
          <a:p>
            <a:pPr marL="529200" lvl="0" indent="-45720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2000" b="1" dirty="0"/>
              <a:t>Strategie Mini – Maxi (WO) – „hledání“, </a:t>
            </a:r>
            <a:r>
              <a:rPr lang="cs-CZ" sz="2000" dirty="0"/>
              <a:t>která sleduje překonání slabých stránek prostřednictvím maximálního využití příležitostí. Tato strategie přitom představuje výrazné změny v chování podniku.</a:t>
            </a:r>
          </a:p>
          <a:p>
            <a:pPr marL="529200" lvl="0" indent="-45720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sz="2000" b="1" dirty="0"/>
          </a:p>
          <a:p>
            <a:pPr marL="529200" lvl="0" indent="-45720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2000" b="1" dirty="0"/>
              <a:t>Strategie Mini – Mini (WT) – „vyhýbání“ </a:t>
            </a:r>
            <a:r>
              <a:rPr lang="cs-CZ" sz="2000" dirty="0"/>
              <a:t>má vždy charakter defenzivní, vycházející z realizace kompromisů a opuštění určitých pozic.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sz="2000" dirty="0"/>
          </a:p>
          <a:p>
            <a:pPr marL="1343025" lvl="2" indent="-533400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000" b="1" dirty="0"/>
          </a:p>
          <a:p>
            <a:pPr marL="990600" lvl="1" indent="-533400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82655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95985" y="206732"/>
            <a:ext cx="10969127" cy="892175"/>
          </a:xfrm>
        </p:spPr>
        <p:txBody>
          <a:bodyPr/>
          <a:lstStyle/>
          <a:p>
            <a:r>
              <a:rPr lang="cs-CZ" dirty="0"/>
              <a:t>Konfrontační SWOT analýza (matice TOWS) 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7689074" y="705407"/>
            <a:ext cx="4181342" cy="5326708"/>
          </a:xfrm>
        </p:spPr>
        <p:txBody>
          <a:bodyPr rtlCol="0">
            <a:normAutofit/>
          </a:bodyPr>
          <a:lstStyle/>
          <a:p>
            <a:pPr lvl="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800" b="1" dirty="0"/>
              <a:t>Strategie Maxi – Maxi (SO) – „využití“ </a:t>
            </a:r>
            <a:r>
              <a:rPr lang="cs-CZ" sz="1800" dirty="0"/>
              <a:t>sleduje využití silných stránek a příležitostí. 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cs-CZ" sz="1800" b="1" dirty="0"/>
          </a:p>
          <a:p>
            <a:pPr lvl="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800" b="1" dirty="0"/>
              <a:t>Strategie Maxi – Mini (ST) – „konfrontace“ </a:t>
            </a:r>
            <a:r>
              <a:rPr lang="cs-CZ" sz="1800" dirty="0"/>
              <a:t>představuje překonání hrozeb prostřednictvím silných stránek </a:t>
            </a:r>
          </a:p>
          <a:p>
            <a:pPr marL="72000" lv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cs-CZ" sz="1800" dirty="0"/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800" b="1" dirty="0"/>
              <a:t>Strategie Mini – Maxi (WO) – „hledání“ </a:t>
            </a:r>
            <a:r>
              <a:rPr lang="cs-CZ" sz="1800" dirty="0"/>
              <a:t>sleduje překonání slabých stránek prostřednictvím využití příležitostí.</a:t>
            </a:r>
          </a:p>
          <a:p>
            <a:pPr marL="72000" lv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cs-CZ" sz="1800" dirty="0"/>
          </a:p>
          <a:p>
            <a:pPr lvl="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800" b="1" dirty="0"/>
              <a:t>Strategie Mini – Mini (WT) – „vyhýbání“ </a:t>
            </a:r>
            <a:r>
              <a:rPr lang="cs-CZ" sz="1800" dirty="0"/>
              <a:t>snaží se čelit hrozbám minimalizací slabých stránek.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 marL="1343025" lvl="2" indent="-533400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000" b="1" dirty="0"/>
          </a:p>
          <a:p>
            <a:pPr marL="990600" lvl="1" indent="-533400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" y="825406"/>
            <a:ext cx="7637172" cy="476518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93593" y="4333098"/>
            <a:ext cx="31360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500" b="1" i="1" dirty="0">
                <a:latin typeface="+mn-lt"/>
              </a:rPr>
              <a:t>Defenzivní přístup -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5985" y="5559024"/>
            <a:ext cx="11574431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+mj-lt"/>
              </a:rPr>
              <a:t> (Maxi – Maxi) - využít dobrého jména podniku k přilákání nových zaměstnanců </a:t>
            </a:r>
          </a:p>
          <a:p>
            <a:r>
              <a:rPr lang="cs-CZ" sz="2000" dirty="0">
                <a:latin typeface="+mj-lt"/>
              </a:rPr>
              <a:t> (Maxi – Mini) - využití dobrého jména podniku k prevenci odchodu zaměstnanců ke konkurenci</a:t>
            </a:r>
          </a:p>
          <a:p>
            <a:r>
              <a:rPr lang="cs-CZ" sz="2000" dirty="0">
                <a:latin typeface="+mj-lt"/>
              </a:rPr>
              <a:t> (Mini – Maxi) – využití umělé inteligence ke zvýšení produktivity</a:t>
            </a:r>
          </a:p>
          <a:p>
            <a:r>
              <a:rPr lang="cs-CZ" sz="2000" dirty="0">
                <a:latin typeface="+mj-lt"/>
              </a:rPr>
              <a:t> (Mini – Mini) – růst spokojenosti zaměstnanců k překonání možnosti odchodu ke konkurenci</a:t>
            </a:r>
          </a:p>
        </p:txBody>
      </p:sp>
    </p:spTree>
    <p:extLst>
      <p:ext uri="{BB962C8B-B14F-4D97-AF65-F5344CB8AC3E}">
        <p14:creationId xmlns:p14="http://schemas.microsoft.com/office/powerpoint/2010/main" val="1732067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1691" y="252701"/>
            <a:ext cx="10969127" cy="892175"/>
          </a:xfrm>
        </p:spPr>
        <p:txBody>
          <a:bodyPr/>
          <a:lstStyle/>
          <a:p>
            <a:pPr eaLnBrk="1" hangingPunct="1"/>
            <a:r>
              <a:rPr lang="cs-CZ" altLang="cs-CZ" b="1" dirty="0"/>
              <a:t>Matice IE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542466" y="1032966"/>
            <a:ext cx="10878352" cy="5516562"/>
          </a:xfrm>
        </p:spPr>
        <p:txBody>
          <a:bodyPr rtlCol="0">
            <a:normAutofit/>
          </a:bodyPr>
          <a:lstStyle/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000" dirty="0">
                <a:latin typeface="+mj-lt"/>
              </a:rPr>
              <a:t>Umožňuje hledání vhodné strategie na základě zhodnocení interních a externích faktorů a jejich vzájemné pozice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latin typeface="+mj-lt"/>
              </a:rPr>
              <a:t>Vychází z výsledků IFE a EFE matice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latin typeface="+mj-lt"/>
              </a:rPr>
              <a:t>Výsledná pozice podniku v matici IE umožňuje identifikovat doporučenou strategii vzhledem k citlivosti na vnější faktory a vnitřní síle podniku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cs-CZ" sz="2000" b="1" dirty="0">
              <a:latin typeface="+mj-lt"/>
            </a:endParaRP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000" dirty="0">
                <a:latin typeface="+mj-lt"/>
              </a:rPr>
              <a:t>Graf matice je sestaven z devíti dílčích polí, ze kterých vychází rozdělení strategií do 3 skupin:</a:t>
            </a:r>
          </a:p>
          <a:p>
            <a:pPr lvl="1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>
                <a:latin typeface="+mj-lt"/>
              </a:rPr>
              <a:t>Oblasti I, II, IV - „</a:t>
            </a:r>
            <a:r>
              <a:rPr lang="cs-CZ" b="1" dirty="0">
                <a:latin typeface="+mj-lt"/>
              </a:rPr>
              <a:t>Stavěj a zajišťuj růst</a:t>
            </a:r>
            <a:r>
              <a:rPr lang="cs-CZ" dirty="0">
                <a:latin typeface="+mj-lt"/>
              </a:rPr>
              <a:t>“ – ofenzivní strategie (expanzivní, investiční)</a:t>
            </a:r>
          </a:p>
          <a:p>
            <a:pPr lvl="1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>
                <a:latin typeface="+mj-lt"/>
              </a:rPr>
              <a:t>Oblasti III, V, VII - „</a:t>
            </a:r>
            <a:r>
              <a:rPr lang="cs-CZ" b="1" dirty="0">
                <a:latin typeface="+mj-lt"/>
              </a:rPr>
              <a:t>Udržuj a potvrzuj</a:t>
            </a:r>
            <a:r>
              <a:rPr lang="cs-CZ" dirty="0">
                <a:latin typeface="+mj-lt"/>
              </a:rPr>
              <a:t>“ – stabilizační strategie</a:t>
            </a:r>
          </a:p>
          <a:p>
            <a:pPr lvl="1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>
                <a:latin typeface="+mj-lt"/>
              </a:rPr>
              <a:t>Oblasti VI, VIII, IX - „</a:t>
            </a:r>
            <a:r>
              <a:rPr lang="cs-CZ" b="1" dirty="0">
                <a:latin typeface="+mj-lt"/>
              </a:rPr>
              <a:t>Sklízej a zbavuj se</a:t>
            </a:r>
            <a:r>
              <a:rPr lang="cs-CZ" dirty="0">
                <a:latin typeface="+mj-lt"/>
              </a:rPr>
              <a:t>“ – defenzivní strategie (omezení, </a:t>
            </a:r>
            <a:r>
              <a:rPr lang="cs-CZ" dirty="0" err="1">
                <a:latin typeface="+mj-lt"/>
              </a:rPr>
              <a:t>desinvestiční</a:t>
            </a:r>
            <a:r>
              <a:rPr lang="cs-CZ" dirty="0">
                <a:latin typeface="+mj-lt"/>
              </a:rPr>
              <a:t>)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cs-CZ" sz="2000" dirty="0">
              <a:latin typeface="+mj-lt"/>
            </a:endParaRPr>
          </a:p>
          <a:p>
            <a:pPr marL="1343025" lvl="2" indent="-533400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000" b="1" dirty="0">
              <a:latin typeface="+mj-lt"/>
            </a:endParaRPr>
          </a:p>
          <a:p>
            <a:pPr marL="990600" lvl="1" indent="-533400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111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529" y="326423"/>
            <a:ext cx="5572122" cy="6316516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6" y="193598"/>
            <a:ext cx="11488737" cy="892175"/>
          </a:xfrm>
        </p:spPr>
        <p:txBody>
          <a:bodyPr/>
          <a:lstStyle/>
          <a:p>
            <a:pPr eaLnBrk="1" hangingPunct="1"/>
            <a:r>
              <a:rPr lang="cs-CZ" altLang="cs-CZ" dirty="0"/>
              <a:t>Proces strategického řízení</a:t>
            </a:r>
            <a:endParaRPr lang="cs-CZ" altLang="cs-CZ" b="1" dirty="0"/>
          </a:p>
        </p:txBody>
      </p:sp>
      <p:sp>
        <p:nvSpPr>
          <p:cNvPr id="4" name="Ovál 3"/>
          <p:cNvSpPr/>
          <p:nvPr/>
        </p:nvSpPr>
        <p:spPr bwMode="auto">
          <a:xfrm>
            <a:off x="8226489" y="7671"/>
            <a:ext cx="3615961" cy="3547122"/>
          </a:xfrm>
          <a:prstGeom prst="ellipse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854156" y="3415326"/>
            <a:ext cx="1472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2"/>
                </a:solidFill>
                <a:latin typeface="+mn-lt"/>
              </a:rPr>
              <a:t>Organizování </a:t>
            </a:r>
          </a:p>
          <a:p>
            <a:pPr algn="ctr"/>
            <a:r>
              <a:rPr lang="cs-CZ" sz="1600" dirty="0">
                <a:solidFill>
                  <a:schemeClr val="tx2"/>
                </a:solidFill>
                <a:latin typeface="+mn-lt"/>
              </a:rPr>
              <a:t>a vedení</a:t>
            </a:r>
          </a:p>
          <a:p>
            <a:pPr algn="l"/>
            <a:endParaRPr lang="cs-CZ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104645" y="526714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solidFill>
                  <a:schemeClr val="tx2"/>
                </a:solidFill>
                <a:latin typeface="+mn-lt"/>
              </a:rPr>
              <a:t>Strategické</a:t>
            </a:r>
          </a:p>
          <a:p>
            <a:pPr algn="l"/>
            <a:r>
              <a:rPr lang="cs-CZ" sz="1600" dirty="0">
                <a:solidFill>
                  <a:schemeClr val="tx2"/>
                </a:solidFill>
                <a:latin typeface="+mn-lt"/>
              </a:rPr>
              <a:t> plánování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139952" y="6534617"/>
            <a:ext cx="3806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+mj-lt"/>
              </a:rPr>
              <a:t>Zdroj: </a:t>
            </a:r>
            <a:r>
              <a:rPr lang="cs-CZ" altLang="cs-CZ" sz="1600" i="1" dirty="0">
                <a:latin typeface="+mj-lt"/>
              </a:rPr>
              <a:t>Hanzelková a kol. (2017) </a:t>
            </a:r>
            <a:endParaRPr lang="cs-CZ" sz="1600" i="1" dirty="0">
              <a:latin typeface="+mj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307008" y="4745523"/>
            <a:ext cx="1472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2"/>
                </a:solidFill>
                <a:latin typeface="+mn-lt"/>
              </a:rPr>
              <a:t>Kontrola</a:t>
            </a:r>
          </a:p>
          <a:p>
            <a:pPr algn="l"/>
            <a:endParaRPr lang="cs-CZ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07663" y="1091266"/>
            <a:ext cx="11634787" cy="55181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sz="2200" kern="0" dirty="0"/>
              <a:t>Fáze procesu strategického řízení: </a:t>
            </a:r>
          </a:p>
          <a:p>
            <a:pPr marL="647700" indent="-533400" fontAlgn="auto"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cs-CZ" altLang="cs-CZ" sz="2000" b="1" kern="0" dirty="0"/>
              <a:t>Stanovení mise a vize podniku</a:t>
            </a:r>
            <a:r>
              <a:rPr lang="cs-CZ" altLang="cs-CZ" sz="2000" kern="0" dirty="0"/>
              <a:t> </a:t>
            </a:r>
          </a:p>
          <a:p>
            <a:pPr marL="647700" indent="-533400" fontAlgn="auto"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cs-CZ" altLang="cs-CZ" sz="2000" b="1" kern="0" dirty="0"/>
              <a:t>Stanovení předběžných strategických cílů</a:t>
            </a:r>
            <a:endParaRPr lang="cs-CZ" altLang="cs-CZ" sz="2000" kern="0" dirty="0"/>
          </a:p>
          <a:p>
            <a:pPr marL="647700" indent="-533400" fontAlgn="auto"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cs-CZ" altLang="cs-CZ" sz="2000" b="1" kern="0" dirty="0"/>
              <a:t>Realizace procesu strategického plánování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altLang="cs-CZ" b="1" kern="0" dirty="0">
                <a:solidFill>
                  <a:schemeClr val="tx2"/>
                </a:solidFill>
              </a:rPr>
              <a:t>Strategická analýza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altLang="cs-CZ" kern="0" dirty="0"/>
              <a:t>Vymezení strategických cílů 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altLang="cs-CZ" kern="0" dirty="0"/>
              <a:t>Vypracování konkrétních strategií a výběr strategie</a:t>
            </a:r>
          </a:p>
          <a:p>
            <a:pPr marL="647700" indent="-533400" fontAlgn="auto"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cs-CZ" altLang="cs-CZ" sz="2000" b="1" kern="0" dirty="0"/>
              <a:t>Implementace strategie</a:t>
            </a:r>
          </a:p>
          <a:p>
            <a:pPr marL="647700" indent="-533400" fontAlgn="auto"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cs-CZ" altLang="cs-CZ" sz="2000" b="1" kern="0" dirty="0"/>
              <a:t>Kontrola</a:t>
            </a:r>
          </a:p>
          <a:p>
            <a:pPr marL="609600" indent="-609600" fontAlgn="auto">
              <a:spcAft>
                <a:spcPts val="0"/>
              </a:spcAft>
              <a:defRPr/>
            </a:pPr>
            <a:endParaRPr lang="cs-CZ" altLang="cs-CZ" sz="2200" kern="0" dirty="0"/>
          </a:p>
          <a:p>
            <a:pPr marL="609600" indent="-609600" fontAlgn="auto">
              <a:spcAft>
                <a:spcPts val="0"/>
              </a:spcAft>
              <a:defRPr/>
            </a:pPr>
            <a:endParaRPr lang="cs-CZ" altLang="cs-CZ" sz="2200" kern="0" dirty="0"/>
          </a:p>
        </p:txBody>
      </p:sp>
    </p:spTree>
    <p:extLst>
      <p:ext uri="{BB962C8B-B14F-4D97-AF65-F5344CB8AC3E}">
        <p14:creationId xmlns:p14="http://schemas.microsoft.com/office/powerpoint/2010/main" val="2343501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1691" y="252701"/>
            <a:ext cx="10969127" cy="892175"/>
          </a:xfrm>
        </p:spPr>
        <p:txBody>
          <a:bodyPr/>
          <a:lstStyle/>
          <a:p>
            <a:pPr eaLnBrk="1" hangingPunct="1"/>
            <a:r>
              <a:rPr lang="cs-CZ" altLang="cs-CZ" b="1" dirty="0"/>
              <a:t>Matice IE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88558" y="1045845"/>
            <a:ext cx="10878352" cy="5516562"/>
          </a:xfrm>
        </p:spPr>
        <p:txBody>
          <a:bodyPr rtlCol="0">
            <a:normAutofit fontScale="92500" lnSpcReduction="10000"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latin typeface="+mj-lt"/>
              </a:rPr>
              <a:t>Vychází z výsledků IFE a EFE matice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latin typeface="+mj-lt"/>
              </a:rPr>
              <a:t>Hodnota IFE vynesena na osu x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2000" dirty="0"/>
              <a:t>Hodnota IFE vynesena na osu y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000" dirty="0">
                <a:latin typeface="+mj-lt"/>
              </a:rPr>
              <a:t>Dle pole určena pozice firmy a </a:t>
            </a: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000" dirty="0">
                <a:latin typeface="+mj-lt"/>
              </a:rPr>
              <a:t>doporučena strategie</a:t>
            </a: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cs-CZ" sz="2000" b="1" dirty="0">
              <a:latin typeface="+mj-lt"/>
            </a:endParaRP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cs-CZ" sz="2000" b="1" dirty="0">
              <a:latin typeface="+mj-lt"/>
            </a:endParaRP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cs-CZ" sz="2000" b="1" dirty="0">
              <a:latin typeface="+mj-lt"/>
            </a:endParaRP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cs-CZ" sz="2000" b="1" dirty="0">
              <a:latin typeface="+mj-lt"/>
            </a:endParaRP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cs-CZ" sz="2000" b="1" dirty="0">
              <a:latin typeface="+mj-lt"/>
            </a:endParaRP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cs-CZ" sz="2000" b="1" dirty="0">
              <a:latin typeface="+mj-lt"/>
            </a:endParaRPr>
          </a:p>
          <a:p>
            <a:pPr marL="7200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000" dirty="0">
                <a:latin typeface="+mj-lt"/>
              </a:rPr>
              <a:t>Graf matice je sestaven z devíti dílčích polí, ze kterých vychází rozdělení strategií do 3 skupin:</a:t>
            </a:r>
          </a:p>
          <a:p>
            <a:pPr lvl="1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>
                <a:latin typeface="+mj-lt"/>
              </a:rPr>
              <a:t>Oblasti I, II, IV - „</a:t>
            </a:r>
            <a:r>
              <a:rPr lang="cs-CZ" b="1" dirty="0">
                <a:latin typeface="+mj-lt"/>
              </a:rPr>
              <a:t>Stavěj a zajišťuj růst</a:t>
            </a:r>
            <a:r>
              <a:rPr lang="cs-CZ" dirty="0">
                <a:latin typeface="+mj-lt"/>
              </a:rPr>
              <a:t>“ – ofenzivní strategie</a:t>
            </a:r>
          </a:p>
          <a:p>
            <a:pPr lvl="1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>
                <a:latin typeface="+mj-lt"/>
              </a:rPr>
              <a:t>Oblasti III, V, VII - „</a:t>
            </a:r>
            <a:r>
              <a:rPr lang="cs-CZ" b="1" dirty="0">
                <a:latin typeface="+mj-lt"/>
              </a:rPr>
              <a:t>Udržuj a potvrzuj</a:t>
            </a:r>
            <a:r>
              <a:rPr lang="cs-CZ" dirty="0">
                <a:latin typeface="+mj-lt"/>
              </a:rPr>
              <a:t>“ – stabilizační strategie</a:t>
            </a:r>
          </a:p>
          <a:p>
            <a:pPr lvl="1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>
                <a:latin typeface="+mj-lt"/>
              </a:rPr>
              <a:t>Oblasti VI, VIII, IX - „</a:t>
            </a:r>
            <a:r>
              <a:rPr lang="cs-CZ" b="1" dirty="0">
                <a:latin typeface="+mj-lt"/>
              </a:rPr>
              <a:t>Sklízej a zbavuj se</a:t>
            </a:r>
            <a:r>
              <a:rPr lang="cs-CZ" dirty="0">
                <a:latin typeface="+mj-lt"/>
              </a:rPr>
              <a:t>“ – defenzivní strategie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cs-CZ" sz="2000" dirty="0">
              <a:latin typeface="+mj-lt"/>
            </a:endParaRPr>
          </a:p>
          <a:p>
            <a:pPr marL="1343025" lvl="2" indent="-533400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000" b="1" dirty="0">
              <a:latin typeface="+mj-lt"/>
            </a:endParaRPr>
          </a:p>
          <a:p>
            <a:pPr marL="990600" lvl="1" indent="-533400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518" y="115910"/>
            <a:ext cx="7143482" cy="482989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87920" y="3894278"/>
            <a:ext cx="564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4                         3                         2                         1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974332" y="4638030"/>
            <a:ext cx="28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1" dirty="0">
                <a:latin typeface="+mn-lt"/>
              </a:rPr>
              <a:t>Zdroj: Fotr a kol. (2017)</a:t>
            </a:r>
          </a:p>
        </p:txBody>
      </p:sp>
    </p:spTree>
    <p:extLst>
      <p:ext uri="{BB962C8B-B14F-4D97-AF65-F5344CB8AC3E}">
        <p14:creationId xmlns:p14="http://schemas.microsoft.com/office/powerpoint/2010/main" val="1213887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1333018" cy="892175"/>
          </a:xfrm>
        </p:spPr>
        <p:txBody>
          <a:bodyPr/>
          <a:lstStyle/>
          <a:p>
            <a:r>
              <a:rPr lang="cs-CZ" altLang="cs-CZ" dirty="0"/>
              <a:t>Úkol 2: Případová studie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366228" y="948925"/>
            <a:ext cx="11333018" cy="5329237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/>
              <a:t>Navažte na úkol 1, kde jste sestavili SWOT matici pro společnost POWER. </a:t>
            </a:r>
          </a:p>
          <a:p>
            <a:pPr marL="72000" indent="0">
              <a:buNone/>
            </a:pPr>
            <a:endParaRPr lang="cs-CZ" sz="2000" b="1" dirty="0"/>
          </a:p>
          <a:p>
            <a:pPr marL="72000" indent="0">
              <a:buNone/>
            </a:pPr>
            <a:r>
              <a:rPr lang="cs-CZ" sz="2000" b="1" dirty="0"/>
              <a:t>Zkuste nyní pro tuto společnost s využitím konfrontační SWOT analýzy stanovit alespoň dvě strategie. </a:t>
            </a:r>
          </a:p>
          <a:p>
            <a:pPr marL="72000" indent="0">
              <a:buNone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01610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360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418371501"/>
              </p:ext>
            </p:extLst>
          </p:nvPr>
        </p:nvGraphicFramePr>
        <p:xfrm>
          <a:off x="1884408" y="119080"/>
          <a:ext cx="9925518" cy="6690152"/>
        </p:xfrm>
        <a:graphic>
          <a:graphicData uri="http://schemas.openxmlformats.org/drawingml/2006/table">
            <a:tbl>
              <a:tblPr/>
              <a:tblGrid>
                <a:gridCol w="4962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2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6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SWOT analýza (POWER)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Silné stránky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Slabé stránky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73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Dlouhá tradice firmy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Dobré jméno firmy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Velikost firmy (možnost čerpat úspory z rozsahu)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Vysoká kvalita produktů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Tým vysoce specializovaných odborníků v oblasti technické činnosti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Nadprůměrné mzdy zaměstnanců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Vysoká míra fluktuace zaměstnanců středního managementu a strojních operátorů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Růst průměrného věku zaměstnanců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Odchod zaměstnanců nákupního úseku a vznikající problémy se spolehlivými dodavateli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Nefunkční systém rozvoje zaměstnanců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Problémy se šikanou zaměstnanců v oblasti výroby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Nejasná strategie firmy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6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Příležitosti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Hrozby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65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Pobočky v Německu a možnost spolupráce v oblasti školení zaměstnanců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Pobočky v Německu a možnost převzetí postupů „dobré praxe“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Blízké učňovské centrum a obnovení užší spolupráce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Možnost získat původní zaměstnance (někteří by se rádi vrátili)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Konkurenti v okolí, kteří přetahují firmě zaměstnance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Konkurenti v okolí, kteří přetahují firmě zákazníky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Ztráta dodavatelů a jejich přetažení konkurencí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Odchod pracovníků v důchodovém věku do důchodu a využití předčasného důchodu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Klesající úroveň místního učňovského školství a odchod odborníků z pohraničí blíže k hlavnímu městu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981" name="Text Box 57"/>
          <p:cNvSpPr txBox="1">
            <a:spLocks noChangeArrowheads="1"/>
          </p:cNvSpPr>
          <p:nvPr/>
        </p:nvSpPr>
        <p:spPr bwMode="auto">
          <a:xfrm>
            <a:off x="147845" y="1402879"/>
            <a:ext cx="1736563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Analýza vnitřních zdrojů organizace</a:t>
            </a:r>
          </a:p>
        </p:txBody>
      </p:sp>
      <p:sp>
        <p:nvSpPr>
          <p:cNvPr id="40982" name="Text Box 58"/>
          <p:cNvSpPr txBox="1">
            <a:spLocks noChangeArrowheads="1"/>
          </p:cNvSpPr>
          <p:nvPr/>
        </p:nvSpPr>
        <p:spPr bwMode="auto">
          <a:xfrm>
            <a:off x="45208" y="4600834"/>
            <a:ext cx="1839200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Analýza vnějšího prostření</a:t>
            </a:r>
          </a:p>
        </p:txBody>
      </p:sp>
    </p:spTree>
    <p:extLst>
      <p:ext uri="{BB962C8B-B14F-4D97-AF65-F5344CB8AC3E}">
        <p14:creationId xmlns:p14="http://schemas.microsoft.com/office/powerpoint/2010/main" val="381784063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1333018" cy="892175"/>
          </a:xfrm>
        </p:spPr>
        <p:txBody>
          <a:bodyPr/>
          <a:lstStyle/>
          <a:p>
            <a:r>
              <a:rPr lang="cs-CZ" altLang="cs-CZ" dirty="0"/>
              <a:t>Úkol 2: Případová studie - řešení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83100" y="838089"/>
            <a:ext cx="11908899" cy="5871183"/>
          </a:xfrm>
          <a:solidFill>
            <a:schemeClr val="bg1"/>
          </a:solidFill>
        </p:spPr>
        <p:txBody>
          <a:bodyPr/>
          <a:lstStyle/>
          <a:p>
            <a:pPr marL="72000" indent="0">
              <a:buNone/>
            </a:pPr>
            <a:r>
              <a:rPr lang="cs-CZ" sz="2000" dirty="0"/>
              <a:t>Zkuste nyní pro tuto společnost s využitím konfrontační SWOT analýzy stanovit alespoň dvě strategie. </a:t>
            </a:r>
          </a:p>
          <a:p>
            <a:pPr marL="72000" indent="0">
              <a:buNone/>
            </a:pPr>
            <a:r>
              <a:rPr lang="cs-CZ" sz="1800" b="1" dirty="0"/>
              <a:t>Např. </a:t>
            </a:r>
          </a:p>
          <a:p>
            <a:pPr marL="72000" indent="0">
              <a:buNone/>
            </a:pPr>
            <a:r>
              <a:rPr lang="cs-CZ" sz="1800" b="1" dirty="0">
                <a:latin typeface="Arial" charset="0"/>
              </a:rPr>
              <a:t>Maxi – Maxi (SO)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charset="0"/>
              </a:rPr>
              <a:t>Využití dobrého jména firmy a nadprůměrných mezd k oslovení starých zaměstnanců, kteří by se rádi vrátili</a:t>
            </a:r>
          </a:p>
          <a:p>
            <a:pPr marL="72000" indent="0">
              <a:buNone/>
            </a:pPr>
            <a:r>
              <a:rPr lang="cs-CZ" sz="1800" b="1" dirty="0">
                <a:latin typeface="Arial" charset="0"/>
              </a:rPr>
              <a:t>Maxi – Mini (ST)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charset="0"/>
              </a:rPr>
              <a:t>Využití dobrého jména firmy a nadprůměrných mezd k eliminaci hrozby odchodu zaměstnanců ke konkurenci</a:t>
            </a:r>
          </a:p>
          <a:p>
            <a:pPr marL="72000" indent="0">
              <a:buNone/>
            </a:pPr>
            <a:r>
              <a:rPr lang="cs-CZ" sz="1800" b="1" dirty="0"/>
              <a:t>Mini – Maxi (WO)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charset="0"/>
              </a:rPr>
              <a:t>Využití zkušeností poboček v Německu a možnost převzetí postupů „dobré praxe“ (v oblasti talent managementu) ke stabilizaci pracovníků středního managementu a strojních operátorů</a:t>
            </a:r>
          </a:p>
          <a:p>
            <a:pPr marL="72000" indent="0">
              <a:buNone/>
            </a:pPr>
            <a:r>
              <a:rPr lang="cs-CZ" sz="1800" b="1" dirty="0">
                <a:latin typeface="Arial" charset="0"/>
              </a:rPr>
              <a:t>Mini – Mini (WT)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charset="0"/>
              </a:rPr>
              <a:t>Zajištění stabilizace a návratu zaměstnanců nákupního oddělení a čelení tak hrozbě další ztráty dodavatelů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1800" b="1" dirty="0">
              <a:latin typeface="Arial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53045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1" y="190501"/>
            <a:ext cx="8410575" cy="747713"/>
          </a:xfrm>
        </p:spPr>
        <p:txBody>
          <a:bodyPr/>
          <a:lstStyle/>
          <a:p>
            <a:pPr eaLnBrk="1" hangingPunct="1"/>
            <a:r>
              <a:rPr lang="cs-CZ" altLang="cs-CZ" b="1" dirty="0"/>
              <a:t>Výběr strategie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35124" y="1196975"/>
            <a:ext cx="11505421" cy="5661025"/>
          </a:xfrm>
        </p:spPr>
        <p:txBody>
          <a:bodyPr/>
          <a:lstStyle/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Na základě výsledků strategické analýzy jsou </a:t>
            </a:r>
            <a:r>
              <a:rPr lang="cs-CZ" altLang="cs-CZ" sz="2000" b="1" dirty="0"/>
              <a:t>formulovány konkrétní strategie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Tyto by měly vést k dosažení strategických </a:t>
            </a:r>
            <a:r>
              <a:rPr lang="cs-CZ" altLang="cs-CZ" sz="2000" b="1" dirty="0"/>
              <a:t>cílů podniku</a:t>
            </a:r>
            <a:r>
              <a:rPr lang="cs-CZ" altLang="cs-CZ" sz="2000" dirty="0"/>
              <a:t>, reagovat na výzvy a hrozby okolí a zohledňují silné a slabé stránky podniku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cs-CZ" altLang="cs-CZ" sz="2000" dirty="0"/>
              <a:t> </a:t>
            </a:r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Při výběru nejvhodnější strategie je u jednotlivých strategií potřeba zvážit:</a:t>
            </a: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Vhodnost strategie</a:t>
            </a:r>
            <a:r>
              <a:rPr lang="cs-CZ" altLang="cs-CZ" dirty="0"/>
              <a:t> (</a:t>
            </a:r>
            <a:r>
              <a:rPr lang="cs-CZ" altLang="cs-CZ" sz="2000" dirty="0"/>
              <a:t>zda je v souladu s posláním podniku a jeho vizí?)</a:t>
            </a: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Realizovatelnost</a:t>
            </a:r>
            <a:r>
              <a:rPr lang="cs-CZ" altLang="cs-CZ" dirty="0"/>
              <a:t> (</a:t>
            </a:r>
            <a:r>
              <a:rPr lang="cs-CZ" altLang="cs-CZ" sz="2000" dirty="0"/>
              <a:t>zda jsou k dispozici potřebné zdroje – technologie, služby, lidé popřípadě zda je možno je opatřit, jak zareaguje konkurence)</a:t>
            </a: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Akceptovatelnost</a:t>
            </a:r>
            <a:r>
              <a:rPr lang="cs-CZ" altLang="cs-CZ" dirty="0"/>
              <a:t> (</a:t>
            </a:r>
            <a:r>
              <a:rPr lang="cs-CZ" altLang="cs-CZ" sz="2000" dirty="0"/>
              <a:t>zda se zvolená strategie přijatelná pro zainteresované strany stakeholdery</a:t>
            </a:r>
            <a:r>
              <a:rPr lang="cs-CZ" altLang="cs-CZ" dirty="0"/>
              <a:t>: </a:t>
            </a:r>
            <a:r>
              <a:rPr lang="cs-CZ" altLang="cs-CZ" sz="2000" dirty="0"/>
              <a:t>vlastníky, zákazníky, manažery, zaměstnance…)</a:t>
            </a:r>
          </a:p>
        </p:txBody>
      </p:sp>
    </p:spTree>
    <p:extLst>
      <p:ext uri="{BB962C8B-B14F-4D97-AF65-F5344CB8AC3E}">
        <p14:creationId xmlns:p14="http://schemas.microsoft.com/office/powerpoint/2010/main" val="2744344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6" y="304801"/>
            <a:ext cx="8410575" cy="820738"/>
          </a:xfrm>
        </p:spPr>
        <p:txBody>
          <a:bodyPr/>
          <a:lstStyle/>
          <a:p>
            <a:pPr eaLnBrk="1" hangingPunct="1"/>
            <a:r>
              <a:rPr lang="cs-CZ" altLang="cs-CZ" b="1" dirty="0"/>
              <a:t>Implementace strategie</a:t>
            </a:r>
            <a:r>
              <a:rPr lang="cs-CZ" altLang="cs-CZ" dirty="0"/>
              <a:t>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361949" y="1030289"/>
            <a:ext cx="11394621" cy="5661025"/>
          </a:xfrm>
        </p:spPr>
        <p:txBody>
          <a:bodyPr rtlCol="0">
            <a:normAutofit/>
          </a:bodyPr>
          <a:lstStyle/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Konkrétní vybraná strategie je uvedena do života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/>
              <a:t>Strategie na úrovni organizace a v návaznosti pro jednotlivé podnikové funkce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dirty="0"/>
              <a:t>Hlavní činnosti (funkce) – zásobování, výroba, odbyt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dirty="0"/>
              <a:t>Podpůrné – financování, investiční, </a:t>
            </a:r>
            <a:r>
              <a:rPr lang="cs-CZ" altLang="cs-CZ" dirty="0">
                <a:solidFill>
                  <a:schemeClr val="accent1"/>
                </a:solidFill>
              </a:rPr>
              <a:t>lidské zdroje</a:t>
            </a:r>
            <a:r>
              <a:rPr lang="cs-CZ" altLang="cs-CZ" dirty="0"/>
              <a:t>, věda a výzkum</a:t>
            </a:r>
          </a:p>
          <a:p>
            <a:pPr marL="342900" lvl="1" indent="0" fontAlgn="auto">
              <a:spcAft>
                <a:spcPts val="0"/>
              </a:spcAft>
              <a:buNone/>
              <a:defRPr/>
            </a:pP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Strategie je implementována pomocí </a:t>
            </a:r>
            <a:r>
              <a:rPr lang="cs-CZ" altLang="cs-CZ" sz="2000" b="1" dirty="0"/>
              <a:t>taktického</a:t>
            </a:r>
            <a:r>
              <a:rPr lang="cs-CZ" altLang="cs-CZ" sz="2000" dirty="0"/>
              <a:t> a </a:t>
            </a:r>
            <a:r>
              <a:rPr lang="cs-CZ" altLang="cs-CZ" sz="2000" b="1" dirty="0"/>
              <a:t>operativního řízení</a:t>
            </a:r>
            <a:r>
              <a:rPr lang="cs-CZ" altLang="cs-CZ" sz="2000" dirty="0"/>
              <a:t>. 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/>
              <a:t>Taktické řízení</a:t>
            </a:r>
            <a:r>
              <a:rPr lang="cs-CZ" altLang="cs-CZ" dirty="0"/>
              <a:t> probíhá na střední úrovni managementu, konkretizuje strategické cíle a prostředky, které povedou k jejich dosažení. 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/>
              <a:t>Operativní řízení</a:t>
            </a:r>
            <a:r>
              <a:rPr lang="cs-CZ" altLang="cs-CZ" dirty="0"/>
              <a:t> probíhá na nejnižší úrovni řízení a  představuje detailní  řízení v krátkém časovém horizontu, které se zabývá samotným průběhem činností, lhůtami </a:t>
            </a:r>
          </a:p>
          <a:p>
            <a:pPr marL="324000" lvl="1" indent="0" fontAlgn="auto">
              <a:spcAft>
                <a:spcPts val="0"/>
              </a:spcAft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19403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9876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700" dirty="0"/>
              <a:t>Kontrola a vyhodnocení </a:t>
            </a:r>
            <a:br>
              <a:rPr lang="cs-CZ" dirty="0"/>
            </a:br>
            <a:endParaRPr lang="cs-CZ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69068" y="1014414"/>
            <a:ext cx="12022932" cy="4624388"/>
          </a:xfrm>
        </p:spPr>
        <p:txBody>
          <a:bodyPr/>
          <a:lstStyle/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Kontrola naplňování implementované strategie</a:t>
            </a:r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Představuje zpětnou vazbu zda byla zvolená strategie vhodně implementována a není potřeba nápravy</a:t>
            </a:r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Probíhá v rámci implementace a spočívá ve:</a:t>
            </a:r>
          </a:p>
          <a:p>
            <a:pPr marL="529200" indent="-457200" eaLnBrk="1" hangingPunct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dirty="0"/>
              <a:t>Sledování externích a interních faktorů, které mají vliv na přijatou strategii</a:t>
            </a:r>
          </a:p>
          <a:p>
            <a:pPr marL="529200" indent="-457200" eaLnBrk="1" hangingPunct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dirty="0"/>
              <a:t>Vyhodnocování dosahovaných výsledků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cs-CZ" altLang="cs-CZ" dirty="0"/>
              <a:t>V průběhu pomocí „předstižných (průběžných)“ ukazatelů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cs-CZ" altLang="cs-CZ" dirty="0"/>
              <a:t>Po skončení pomocí stanovených (zpožděných) ukazatelů</a:t>
            </a:r>
          </a:p>
          <a:p>
            <a:pPr marL="529200" indent="-457200" eaLnBrk="1" hangingPunct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altLang="cs-CZ" sz="2000" dirty="0"/>
              <a:t>Návrh nutných korekcí v přijatém strategickém postupu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-147098" y="5103674"/>
            <a:ext cx="12037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Cíle stanoveny na principu </a:t>
            </a:r>
            <a:r>
              <a:rPr lang="cs-CZ" altLang="cs-CZ" sz="2000" b="1" dirty="0">
                <a:solidFill>
                  <a:schemeClr val="accent1"/>
                </a:solidFill>
                <a:latin typeface="+mj-lt"/>
              </a:rPr>
              <a:t>SMART</a:t>
            </a:r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 – musí umožňovat vyhodnocení </a:t>
            </a:r>
          </a:p>
          <a:p>
            <a:pPr algn="ctr"/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cs-CZ" altLang="cs-CZ" sz="2000" b="1" dirty="0">
                <a:solidFill>
                  <a:schemeClr val="accent1"/>
                </a:solidFill>
                <a:latin typeface="+mj-lt"/>
              </a:rPr>
              <a:t>kritérium, míra jeho naplnění, termín</a:t>
            </a:r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)</a:t>
            </a:r>
          </a:p>
          <a:p>
            <a:pPr algn="ctr"/>
            <a:endParaRPr lang="cs-CZ" altLang="cs-CZ" sz="2000" dirty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cs-CZ" altLang="cs-CZ" sz="2000" b="1" dirty="0">
                <a:solidFill>
                  <a:schemeClr val="accent1"/>
                </a:solidFill>
                <a:latin typeface="+mj-lt"/>
              </a:rPr>
              <a:t>GAP</a:t>
            </a:r>
            <a:r>
              <a:rPr lang="cs-CZ" altLang="cs-CZ" sz="2000" dirty="0">
                <a:solidFill>
                  <a:schemeClr val="accent1"/>
                </a:solidFill>
                <a:latin typeface="+mj-lt"/>
              </a:rPr>
              <a:t> analýza</a:t>
            </a:r>
          </a:p>
          <a:p>
            <a:pPr algn="ctr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112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A0773FC-70DB-068A-3108-73F2AA6E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573922"/>
            <a:ext cx="10753200" cy="451576"/>
          </a:xfrm>
        </p:spPr>
        <p:txBody>
          <a:bodyPr/>
          <a:lstStyle/>
          <a:p>
            <a:r>
              <a:rPr lang="cs-CZ" dirty="0"/>
              <a:t>Úkol 3 – Krok 4 seminární práce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F05808E-CD4E-F2A2-E6F6-051485F58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54" y="1403498"/>
            <a:ext cx="11243292" cy="5454502"/>
          </a:xfrm>
        </p:spPr>
        <p:txBody>
          <a:bodyPr/>
          <a:lstStyle/>
          <a:p>
            <a:pPr marL="72000" indent="0" algn="just">
              <a:lnSpc>
                <a:spcPts val="2500"/>
              </a:lnSpc>
              <a:spcBef>
                <a:spcPts val="600"/>
              </a:spcBef>
              <a:buNone/>
            </a:pPr>
            <a:r>
              <a:rPr lang="cs-CZ" sz="2000" dirty="0"/>
              <a:t>Dosud jste popsali konkrétní organizaci, pro kterou budete zpracovávat „Návrh strategie v oblasti řízení lidských zdrojů“, analyzovali její vnější prostředí a částečně identifkovali silné a slabé stránky se zaměřením na oblast lidských zdrojů.  </a:t>
            </a:r>
          </a:p>
          <a:p>
            <a:pPr marL="72000" indent="0" algn="just">
              <a:lnSpc>
                <a:spcPts val="2500"/>
              </a:lnSpc>
              <a:spcBef>
                <a:spcPts val="600"/>
              </a:spcBef>
              <a:buNone/>
            </a:pPr>
            <a:endParaRPr lang="cs-CZ" sz="2000" i="1" dirty="0"/>
          </a:p>
          <a:p>
            <a:pPr marL="72000" indent="0" algn="just">
              <a:lnSpc>
                <a:spcPts val="2500"/>
              </a:lnSpc>
              <a:spcBef>
                <a:spcPts val="600"/>
              </a:spcBef>
              <a:buNone/>
            </a:pPr>
            <a:r>
              <a:rPr lang="cs-CZ" sz="2000" b="1" dirty="0">
                <a:solidFill>
                  <a:schemeClr val="tx2"/>
                </a:solidFill>
              </a:rPr>
              <a:t>Pokračujte v práci na kroku 4: </a:t>
            </a:r>
            <a:r>
              <a:rPr lang="cs-CZ" sz="2000" i="1" dirty="0">
                <a:solidFill>
                  <a:schemeClr val="tx2"/>
                </a:solidFill>
              </a:rPr>
              <a:t>SWOT analýza</a:t>
            </a:r>
          </a:p>
          <a:p>
            <a:pPr marL="72000" indent="0" algn="just">
              <a:lnSpc>
                <a:spcPts val="2500"/>
              </a:lnSpc>
              <a:spcBef>
                <a:spcPts val="600"/>
              </a:spcBef>
              <a:buNone/>
            </a:pPr>
            <a:endParaRPr lang="cs-CZ" sz="2000" dirty="0"/>
          </a:p>
          <a:p>
            <a:pPr marL="72000" lvl="0" indent="0" algn="just">
              <a:lnSpc>
                <a:spcPts val="2500"/>
              </a:lnSpc>
              <a:spcBef>
                <a:spcPts val="600"/>
              </a:spcBef>
              <a:buNone/>
            </a:pPr>
            <a:r>
              <a:rPr lang="cs-CZ" sz="2000" dirty="0"/>
              <a:t>Sestavte matici SWOT, podívejte se na strategické cíle, případně je stanovte či upravte a zkuste navrhnout strategie (např. s využitím konfrontační SWOT analýzy)</a:t>
            </a:r>
          </a:p>
          <a:p>
            <a:pPr marL="72000" lvl="0" indent="0" algn="just">
              <a:lnSpc>
                <a:spcPts val="2500"/>
              </a:lnSpc>
              <a:spcBef>
                <a:spcPts val="600"/>
              </a:spcBef>
              <a:buNone/>
            </a:pPr>
            <a:endParaRPr lang="cs-CZ" sz="2000" dirty="0"/>
          </a:p>
          <a:p>
            <a:pPr marL="72000" indent="0" algn="just">
              <a:lnSpc>
                <a:spcPts val="2500"/>
              </a:lnSpc>
              <a:spcBef>
                <a:spcPts val="600"/>
              </a:spcBef>
              <a:buNone/>
            </a:pPr>
            <a:r>
              <a:rPr lang="cs-CZ" sz="2000" dirty="0"/>
              <a:t> </a:t>
            </a:r>
            <a:endParaRPr lang="cs-CZ" sz="2200" b="1" dirty="0">
              <a:solidFill>
                <a:schemeClr val="tx2"/>
              </a:solidFill>
            </a:endParaRPr>
          </a:p>
          <a:p>
            <a:pPr marL="72000" indent="0">
              <a:lnSpc>
                <a:spcPts val="2500"/>
              </a:lnSpc>
              <a:buNone/>
            </a:pPr>
            <a:endParaRPr lang="cs-CZ" sz="2200" b="1" dirty="0"/>
          </a:p>
          <a:p>
            <a:pPr marL="3240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3695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330200" y="315914"/>
            <a:ext cx="8229600" cy="889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Kontrolní otázky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44501" y="1204914"/>
            <a:ext cx="10966181" cy="4378325"/>
          </a:xfrm>
        </p:spPr>
        <p:txBody>
          <a:bodyPr rtlCol="0">
            <a:noAutofit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Definujte SWOT analýzu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Jaké základní strategie organizace rozlišujeme?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Popište </a:t>
            </a:r>
            <a:r>
              <a:rPr lang="cs-CZ" altLang="cs-CZ" sz="2000" dirty="0" err="1"/>
              <a:t>Porterovy</a:t>
            </a:r>
            <a:r>
              <a:rPr lang="cs-CZ" altLang="cs-CZ" sz="2000" dirty="0"/>
              <a:t> generické strategie.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Jaké strategie rozlišujeme dle směru rozvoje? Popište je.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Jaké metody můžeme použít k volbě vhodné strategie?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Co je matice IFE, k čemu slouží a jak ji sestavíme?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Co je matice EFE, k čemu slouží a jak ji sestavíme?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Co je matice IE, k čemu slouží a jak ji sestavíme?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Co je konfrontační SWOT analýza (matice TOWS) a k čemu slouží?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cs-CZ" altLang="cs-CZ" sz="2000" dirty="0"/>
              <a:t>Jaké strategie rozlišujeme v rámci konfrontační SWOT analýzy (matice TOWS)?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cs-CZ" altLang="cs-CZ" sz="2000" dirty="0"/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690536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24" y="0"/>
            <a:ext cx="72703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813" y="3097774"/>
            <a:ext cx="6858000" cy="2387600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Dotazy?</a:t>
            </a:r>
          </a:p>
        </p:txBody>
      </p:sp>
    </p:spTree>
    <p:extLst>
      <p:ext uri="{BB962C8B-B14F-4D97-AF65-F5344CB8AC3E}">
        <p14:creationId xmlns:p14="http://schemas.microsoft.com/office/powerpoint/2010/main" val="142528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9918" y="357937"/>
            <a:ext cx="7772400" cy="892175"/>
          </a:xfrm>
        </p:spPr>
        <p:txBody>
          <a:bodyPr/>
          <a:lstStyle/>
          <a:p>
            <a:pPr eaLnBrk="1" hangingPunct="1"/>
            <a:r>
              <a:rPr lang="cs-CZ" altLang="cs-CZ" b="1" dirty="0"/>
              <a:t>SWOT analýza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43346" y="1268414"/>
            <a:ext cx="11333018" cy="5329237"/>
          </a:xfrm>
        </p:spPr>
        <p:txBody>
          <a:bodyPr/>
          <a:lstStyle/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200" dirty="0"/>
              <a:t>Jeden z nástrojů strategické analýzy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2200" dirty="0"/>
              <a:t>Navazuje na předešlé analýzy podniku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SWOT analýza tvoří logické završení strategické analýzy formou přehledného uspořádání získaných dat 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200" dirty="0"/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altLang="cs-CZ" sz="2200" dirty="0" err="1"/>
              <a:t>Název</a:t>
            </a:r>
            <a:r>
              <a:rPr lang="en-GB" altLang="cs-CZ" sz="2200" dirty="0"/>
              <a:t> </a:t>
            </a:r>
            <a:r>
              <a:rPr lang="en-GB" altLang="cs-CZ" sz="2200" b="1" dirty="0"/>
              <a:t>SWOT </a:t>
            </a:r>
            <a:r>
              <a:rPr lang="en-GB" altLang="cs-CZ" sz="2200" dirty="0"/>
              <a:t>je </a:t>
            </a:r>
            <a:r>
              <a:rPr lang="en-GB" altLang="cs-CZ" sz="2200" dirty="0" err="1"/>
              <a:t>složen</a:t>
            </a:r>
            <a:r>
              <a:rPr lang="en-GB" altLang="cs-CZ" sz="2200" dirty="0"/>
              <a:t> </a:t>
            </a:r>
            <a:r>
              <a:rPr lang="en-GB" altLang="cs-CZ" sz="2200" dirty="0" err="1"/>
              <a:t>ze</a:t>
            </a:r>
            <a:r>
              <a:rPr lang="en-GB" altLang="cs-CZ" sz="2200" dirty="0"/>
              <a:t> </a:t>
            </a:r>
            <a:r>
              <a:rPr lang="en-GB" altLang="cs-CZ" sz="2200" dirty="0" err="1"/>
              <a:t>začátečních</a:t>
            </a:r>
            <a:r>
              <a:rPr lang="en-GB" altLang="cs-CZ" sz="2200" dirty="0"/>
              <a:t> </a:t>
            </a:r>
            <a:r>
              <a:rPr lang="en-GB" altLang="cs-CZ" sz="2200" dirty="0" err="1"/>
              <a:t>slov</a:t>
            </a:r>
            <a:r>
              <a:rPr lang="en-GB" altLang="cs-CZ" sz="2200" dirty="0"/>
              <a:t> </a:t>
            </a:r>
            <a:r>
              <a:rPr lang="en-GB" altLang="cs-CZ" sz="2200" dirty="0" err="1"/>
              <a:t>anglických</a:t>
            </a:r>
            <a:r>
              <a:rPr lang="en-GB" altLang="cs-CZ" sz="2200" dirty="0"/>
              <a:t> </a:t>
            </a:r>
            <a:r>
              <a:rPr lang="en-GB" altLang="cs-CZ" sz="2200" dirty="0" err="1"/>
              <a:t>výrazů</a:t>
            </a:r>
            <a:r>
              <a:rPr lang="en-GB" altLang="cs-CZ" sz="2200" dirty="0"/>
              <a:t> </a:t>
            </a:r>
            <a:r>
              <a:rPr lang="cs-CZ" altLang="cs-CZ" sz="2200" b="1" dirty="0" err="1"/>
              <a:t>Strengths</a:t>
            </a:r>
            <a:r>
              <a:rPr lang="cs-CZ" altLang="cs-CZ" sz="2200" dirty="0"/>
              <a:t> </a:t>
            </a:r>
            <a:r>
              <a:rPr lang="en-GB" altLang="cs-CZ" sz="2200" dirty="0"/>
              <a:t>(</a:t>
            </a:r>
            <a:r>
              <a:rPr lang="en-GB" altLang="cs-CZ" sz="2200" dirty="0" err="1"/>
              <a:t>přednosti</a:t>
            </a:r>
            <a:r>
              <a:rPr lang="en-GB" altLang="cs-CZ" sz="2200" dirty="0"/>
              <a:t>), </a:t>
            </a:r>
            <a:r>
              <a:rPr lang="en-GB" altLang="cs-CZ" sz="2200" b="1" dirty="0"/>
              <a:t>Weaknesses</a:t>
            </a:r>
            <a:r>
              <a:rPr lang="en-GB" altLang="cs-CZ" sz="2200" dirty="0"/>
              <a:t> (</a:t>
            </a:r>
            <a:r>
              <a:rPr lang="en-GB" altLang="cs-CZ" sz="2200" dirty="0" err="1"/>
              <a:t>slabiny</a:t>
            </a:r>
            <a:r>
              <a:rPr lang="en-GB" altLang="cs-CZ" sz="2200" dirty="0"/>
              <a:t>), </a:t>
            </a:r>
            <a:r>
              <a:rPr lang="en-GB" altLang="cs-CZ" sz="2200" b="1" dirty="0"/>
              <a:t>Opportunities</a:t>
            </a:r>
            <a:r>
              <a:rPr lang="en-GB" altLang="cs-CZ" sz="2200" dirty="0"/>
              <a:t> (</a:t>
            </a:r>
            <a:r>
              <a:rPr lang="en-GB" altLang="cs-CZ" sz="2200" dirty="0" err="1"/>
              <a:t>příležitosti</a:t>
            </a:r>
            <a:r>
              <a:rPr lang="en-GB" altLang="cs-CZ" sz="2200" dirty="0"/>
              <a:t>), </a:t>
            </a:r>
            <a:r>
              <a:rPr lang="en-GB" altLang="cs-CZ" sz="2200" b="1" dirty="0"/>
              <a:t>Threats</a:t>
            </a:r>
            <a:r>
              <a:rPr lang="en-GB" altLang="cs-CZ" sz="2200" dirty="0"/>
              <a:t> (</a:t>
            </a:r>
            <a:r>
              <a:rPr lang="en-GB" altLang="cs-CZ" sz="2200" dirty="0" err="1"/>
              <a:t>hrozby</a:t>
            </a:r>
            <a:r>
              <a:rPr lang="en-GB" altLang="cs-CZ" sz="2200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endParaRPr lang="cs-CZ" altLang="cs-CZ" sz="2200" dirty="0"/>
          </a:p>
          <a:p>
            <a:pPr marL="7200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200" dirty="0"/>
              <a:t>Shrnuje </a:t>
            </a:r>
            <a:r>
              <a:rPr lang="cs-CZ" altLang="cs-CZ" sz="2200" b="1" dirty="0"/>
              <a:t>slabé a silné stránky podniku </a:t>
            </a:r>
            <a:r>
              <a:rPr lang="cs-CZ" altLang="cs-CZ" sz="2200" dirty="0"/>
              <a:t>a vyzvedává případné</a:t>
            </a:r>
            <a:r>
              <a:rPr lang="cs-CZ" altLang="cs-CZ" sz="2200" b="1" dirty="0"/>
              <a:t> výzvy a hrozby</a:t>
            </a: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Silné a slabé stránky</a:t>
            </a:r>
            <a:r>
              <a:rPr lang="cs-CZ" altLang="cs-CZ" dirty="0"/>
              <a:t> jsou identifikovány na základě </a:t>
            </a:r>
            <a:r>
              <a:rPr lang="cs-CZ" altLang="cs-CZ" b="1" dirty="0">
                <a:solidFill>
                  <a:schemeClr val="accent1"/>
                </a:solidFill>
              </a:rPr>
              <a:t>analýzy vnitřních zdrojů podniku</a:t>
            </a: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Příležitosti a hrozby</a:t>
            </a:r>
            <a:r>
              <a:rPr lang="cs-CZ" altLang="cs-CZ" dirty="0"/>
              <a:t> vycházejí z </a:t>
            </a:r>
            <a:r>
              <a:rPr lang="cs-CZ" altLang="cs-CZ" b="1" dirty="0">
                <a:solidFill>
                  <a:schemeClr val="accent1"/>
                </a:solidFill>
              </a:rPr>
              <a:t>analýzy vnějšího okolí</a:t>
            </a:r>
          </a:p>
          <a:p>
            <a:pPr marL="72000" indent="0" eaLnBrk="1" hangingPunct="1">
              <a:buNone/>
            </a:pPr>
            <a:endParaRPr lang="cs-CZ" altLang="cs-CZ" sz="2000" b="1" dirty="0">
              <a:solidFill>
                <a:schemeClr val="accent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018245" y="96138"/>
            <a:ext cx="610222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Poskytuje informace k formulaci strategických cílů </a:t>
            </a:r>
          </a:p>
          <a:p>
            <a:pPr algn="l"/>
            <a:r>
              <a:rPr lang="cs-CZ" sz="2000" dirty="0">
                <a:latin typeface="+mn-lt"/>
              </a:rPr>
              <a:t>a výběru strategie </a:t>
            </a:r>
          </a:p>
        </p:txBody>
      </p:sp>
    </p:spTree>
    <p:extLst>
      <p:ext uri="{BB962C8B-B14F-4D97-AF65-F5344CB8AC3E}">
        <p14:creationId xmlns:p14="http://schemas.microsoft.com/office/powerpoint/2010/main" val="360985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2"/>
          <p:cNvSpPr txBox="1">
            <a:spLocks noChangeArrowheads="1"/>
          </p:cNvSpPr>
          <p:nvPr/>
        </p:nvSpPr>
        <p:spPr bwMode="auto">
          <a:xfrm>
            <a:off x="4094164" y="2157413"/>
            <a:ext cx="1584325" cy="1015663"/>
          </a:xfrm>
          <a:prstGeom prst="rect">
            <a:avLst/>
          </a:prstGeom>
          <a:solidFill>
            <a:schemeClr val="accent2">
              <a:alpha val="5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 dirty="0"/>
              <a:t>Analýza vnějšího prostředí</a:t>
            </a:r>
          </a:p>
        </p:txBody>
      </p:sp>
      <p:sp>
        <p:nvSpPr>
          <p:cNvPr id="23555" name="Text Box 23"/>
          <p:cNvSpPr txBox="1">
            <a:spLocks noChangeArrowheads="1"/>
          </p:cNvSpPr>
          <p:nvPr/>
        </p:nvSpPr>
        <p:spPr bwMode="auto">
          <a:xfrm>
            <a:off x="6888163" y="2155825"/>
            <a:ext cx="1727200" cy="1016000"/>
          </a:xfrm>
          <a:prstGeom prst="rect">
            <a:avLst/>
          </a:prstGeom>
          <a:solidFill>
            <a:schemeClr val="accent2">
              <a:alpha val="5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/>
              <a:t>Analýza vnitřních zdrojů </a:t>
            </a:r>
          </a:p>
        </p:txBody>
      </p:sp>
      <p:sp>
        <p:nvSpPr>
          <p:cNvPr id="23556" name="Text Box 25"/>
          <p:cNvSpPr txBox="1">
            <a:spLocks noChangeArrowheads="1"/>
          </p:cNvSpPr>
          <p:nvPr/>
        </p:nvSpPr>
        <p:spPr bwMode="auto">
          <a:xfrm>
            <a:off x="1242770" y="2843282"/>
            <a:ext cx="193381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 err="1"/>
              <a:t>Porterův</a:t>
            </a:r>
            <a:r>
              <a:rPr lang="cs-CZ" altLang="cs-CZ" sz="2000" b="0" dirty="0"/>
              <a:t> model pěti sil</a:t>
            </a:r>
          </a:p>
        </p:txBody>
      </p:sp>
      <p:sp>
        <p:nvSpPr>
          <p:cNvPr id="23557" name="Text Box 26"/>
          <p:cNvSpPr txBox="1">
            <a:spLocks noChangeArrowheads="1"/>
          </p:cNvSpPr>
          <p:nvPr/>
        </p:nvSpPr>
        <p:spPr bwMode="auto">
          <a:xfrm>
            <a:off x="1255083" y="3822913"/>
            <a:ext cx="195767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 b="0" dirty="0"/>
              <a:t>Portfoliová                             analýza</a:t>
            </a:r>
          </a:p>
        </p:txBody>
      </p:sp>
      <p:sp>
        <p:nvSpPr>
          <p:cNvPr id="23558" name="Line 27"/>
          <p:cNvSpPr>
            <a:spLocks noChangeShapeType="1"/>
          </p:cNvSpPr>
          <p:nvPr/>
        </p:nvSpPr>
        <p:spPr bwMode="auto">
          <a:xfrm>
            <a:off x="3261179" y="1592183"/>
            <a:ext cx="731044" cy="51889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59" name="Line 29"/>
          <p:cNvSpPr>
            <a:spLocks noChangeShapeType="1"/>
          </p:cNvSpPr>
          <p:nvPr/>
        </p:nvSpPr>
        <p:spPr bwMode="auto">
          <a:xfrm flipV="1">
            <a:off x="3296564" y="3197224"/>
            <a:ext cx="747905" cy="82835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60" name="Text Box 31"/>
          <p:cNvSpPr txBox="1">
            <a:spLocks noChangeArrowheads="1"/>
          </p:cNvSpPr>
          <p:nvPr/>
        </p:nvSpPr>
        <p:spPr bwMode="auto">
          <a:xfrm>
            <a:off x="1233486" y="1282580"/>
            <a:ext cx="1943102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PEST analýza</a:t>
            </a:r>
          </a:p>
        </p:txBody>
      </p:sp>
      <p:sp>
        <p:nvSpPr>
          <p:cNvPr id="23561" name="Text Box 32"/>
          <p:cNvSpPr txBox="1">
            <a:spLocks noChangeArrowheads="1"/>
          </p:cNvSpPr>
          <p:nvPr/>
        </p:nvSpPr>
        <p:spPr bwMode="auto">
          <a:xfrm>
            <a:off x="9466597" y="1140162"/>
            <a:ext cx="2031835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Analýza firemních faktorů</a:t>
            </a:r>
          </a:p>
        </p:txBody>
      </p:sp>
      <p:sp>
        <p:nvSpPr>
          <p:cNvPr id="23562" name="Line 34"/>
          <p:cNvSpPr>
            <a:spLocks noChangeShapeType="1"/>
          </p:cNvSpPr>
          <p:nvPr/>
        </p:nvSpPr>
        <p:spPr bwMode="auto">
          <a:xfrm>
            <a:off x="3212761" y="2362271"/>
            <a:ext cx="779462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64" name="Line 42"/>
          <p:cNvSpPr>
            <a:spLocks noChangeShapeType="1"/>
          </p:cNvSpPr>
          <p:nvPr/>
        </p:nvSpPr>
        <p:spPr bwMode="auto">
          <a:xfrm flipV="1">
            <a:off x="7813676" y="3197225"/>
            <a:ext cx="11112" cy="896641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7" name="Text Box 44"/>
          <p:cNvSpPr txBox="1">
            <a:spLocks noChangeArrowheads="1"/>
          </p:cNvSpPr>
          <p:nvPr/>
        </p:nvSpPr>
        <p:spPr bwMode="auto">
          <a:xfrm>
            <a:off x="3794560" y="4055349"/>
            <a:ext cx="2167655" cy="707886"/>
          </a:xfrm>
          <a:prstGeom prst="rect">
            <a:avLst/>
          </a:prstGeom>
          <a:solidFill>
            <a:srgbClr val="00B050">
              <a:alpha val="5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latin typeface="Arial" charset="0"/>
              </a:rPr>
              <a:t>Vnější příležitosti a hrozby</a:t>
            </a:r>
          </a:p>
        </p:txBody>
      </p:sp>
      <p:sp>
        <p:nvSpPr>
          <p:cNvPr id="31768" name="Text Box 45"/>
          <p:cNvSpPr txBox="1">
            <a:spLocks noChangeArrowheads="1"/>
          </p:cNvSpPr>
          <p:nvPr/>
        </p:nvSpPr>
        <p:spPr bwMode="auto">
          <a:xfrm>
            <a:off x="6709272" y="4131966"/>
            <a:ext cx="2072636" cy="707886"/>
          </a:xfrm>
          <a:prstGeom prst="rect">
            <a:avLst/>
          </a:prstGeom>
          <a:solidFill>
            <a:srgbClr val="00B050">
              <a:alpha val="5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latin typeface="Arial" charset="0"/>
              </a:rPr>
              <a:t>Silné  a slabé stránky</a:t>
            </a:r>
          </a:p>
        </p:txBody>
      </p:sp>
      <p:sp>
        <p:nvSpPr>
          <p:cNvPr id="31769" name="Text Box 47"/>
          <p:cNvSpPr txBox="1">
            <a:spLocks noChangeArrowheads="1"/>
          </p:cNvSpPr>
          <p:nvPr/>
        </p:nvSpPr>
        <p:spPr bwMode="auto">
          <a:xfrm>
            <a:off x="5241668" y="5799993"/>
            <a:ext cx="2087563" cy="400110"/>
          </a:xfrm>
          <a:prstGeom prst="rect">
            <a:avLst/>
          </a:prstGeom>
          <a:solidFill>
            <a:schemeClr val="accent5"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b="1" dirty="0">
                <a:latin typeface="Arial" charset="0"/>
              </a:rPr>
              <a:t>SWOT analýza</a:t>
            </a:r>
          </a:p>
        </p:txBody>
      </p:sp>
      <p:sp>
        <p:nvSpPr>
          <p:cNvPr id="23568" name="Line 48"/>
          <p:cNvSpPr>
            <a:spLocks noChangeShapeType="1"/>
          </p:cNvSpPr>
          <p:nvPr/>
        </p:nvSpPr>
        <p:spPr bwMode="auto">
          <a:xfrm flipH="1" flipV="1">
            <a:off x="4818210" y="4910302"/>
            <a:ext cx="860279" cy="65074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69" name="Line 49"/>
          <p:cNvSpPr>
            <a:spLocks noChangeShapeType="1"/>
          </p:cNvSpPr>
          <p:nvPr/>
        </p:nvSpPr>
        <p:spPr bwMode="auto">
          <a:xfrm flipV="1">
            <a:off x="6741987" y="5050561"/>
            <a:ext cx="1082801" cy="52814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70" name="Line 50"/>
          <p:cNvSpPr>
            <a:spLocks noChangeShapeType="1"/>
          </p:cNvSpPr>
          <p:nvPr/>
        </p:nvSpPr>
        <p:spPr bwMode="auto">
          <a:xfrm>
            <a:off x="4872038" y="3197225"/>
            <a:ext cx="12700" cy="779864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71" name="Line 52"/>
          <p:cNvSpPr>
            <a:spLocks noChangeShapeType="1"/>
          </p:cNvSpPr>
          <p:nvPr/>
        </p:nvSpPr>
        <p:spPr bwMode="auto">
          <a:xfrm flipH="1">
            <a:off x="8726905" y="1682690"/>
            <a:ext cx="559092" cy="46940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605" name="Text Box 54"/>
          <p:cNvSpPr txBox="1">
            <a:spLocks noChangeArrowheads="1"/>
          </p:cNvSpPr>
          <p:nvPr/>
        </p:nvSpPr>
        <p:spPr bwMode="auto">
          <a:xfrm>
            <a:off x="1413977" y="137118"/>
            <a:ext cx="9290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4000" dirty="0">
                <a:solidFill>
                  <a:schemeClr val="tx2"/>
                </a:solidFill>
                <a:latin typeface="+mj-lt"/>
              </a:rPr>
              <a:t>Vybrané metody strategické analýzy</a:t>
            </a:r>
          </a:p>
        </p:txBody>
      </p:sp>
      <p:sp>
        <p:nvSpPr>
          <p:cNvPr id="23574" name="Text Box 32"/>
          <p:cNvSpPr txBox="1">
            <a:spLocks noChangeArrowheads="1"/>
          </p:cNvSpPr>
          <p:nvPr/>
        </p:nvSpPr>
        <p:spPr bwMode="auto">
          <a:xfrm>
            <a:off x="9527429" y="3372707"/>
            <a:ext cx="1971004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Model 7S</a:t>
            </a:r>
          </a:p>
        </p:txBody>
      </p:sp>
      <p:sp>
        <p:nvSpPr>
          <p:cNvPr id="23575" name="Line 52"/>
          <p:cNvSpPr>
            <a:spLocks noChangeShapeType="1"/>
          </p:cNvSpPr>
          <p:nvPr/>
        </p:nvSpPr>
        <p:spPr bwMode="auto">
          <a:xfrm flipH="1" flipV="1">
            <a:off x="8726905" y="3043906"/>
            <a:ext cx="646095" cy="44258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76" name="Line 52"/>
          <p:cNvSpPr>
            <a:spLocks noChangeShapeType="1"/>
          </p:cNvSpPr>
          <p:nvPr/>
        </p:nvSpPr>
        <p:spPr bwMode="auto">
          <a:xfrm flipH="1" flipV="1">
            <a:off x="8653945" y="3265199"/>
            <a:ext cx="632052" cy="7614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577" name="Text Box 32"/>
          <p:cNvSpPr txBox="1">
            <a:spLocks noChangeArrowheads="1"/>
          </p:cNvSpPr>
          <p:nvPr/>
        </p:nvSpPr>
        <p:spPr bwMode="auto">
          <a:xfrm>
            <a:off x="9503319" y="3893811"/>
            <a:ext cx="1934283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Model 7P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1197059" y="1933970"/>
            <a:ext cx="198278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Odvětvová analýza</a:t>
            </a:r>
          </a:p>
        </p:txBody>
      </p:sp>
      <p:sp>
        <p:nvSpPr>
          <p:cNvPr id="27" name="Line 34"/>
          <p:cNvSpPr>
            <a:spLocks noChangeShapeType="1"/>
          </p:cNvSpPr>
          <p:nvPr/>
        </p:nvSpPr>
        <p:spPr bwMode="auto">
          <a:xfrm flipV="1">
            <a:off x="3257216" y="2759509"/>
            <a:ext cx="779462" cy="39150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9494202" y="2251677"/>
            <a:ext cx="2004230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Analýza hodnotového řetězce</a:t>
            </a:r>
          </a:p>
        </p:txBody>
      </p:sp>
      <p:sp>
        <p:nvSpPr>
          <p:cNvPr id="29" name="Line 52"/>
          <p:cNvSpPr>
            <a:spLocks noChangeShapeType="1"/>
          </p:cNvSpPr>
          <p:nvPr/>
        </p:nvSpPr>
        <p:spPr bwMode="auto">
          <a:xfrm flipH="1">
            <a:off x="8726905" y="2515876"/>
            <a:ext cx="68904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cxnSp>
        <p:nvCxnSpPr>
          <p:cNvPr id="3" name="Přímá spojnice se šipkou 2"/>
          <p:cNvCxnSpPr/>
          <p:nvPr/>
        </p:nvCxnSpPr>
        <p:spPr bwMode="auto">
          <a:xfrm flipV="1">
            <a:off x="3296564" y="3151011"/>
            <a:ext cx="3412708" cy="10258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Line 52"/>
          <p:cNvSpPr>
            <a:spLocks noChangeShapeType="1"/>
          </p:cNvSpPr>
          <p:nvPr/>
        </p:nvSpPr>
        <p:spPr bwMode="auto">
          <a:xfrm flipH="1" flipV="1">
            <a:off x="8600914" y="3393117"/>
            <a:ext cx="893288" cy="138282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9545789" y="4632793"/>
            <a:ext cx="1934283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0" dirty="0"/>
              <a:t>Finanční analýza</a:t>
            </a:r>
          </a:p>
        </p:txBody>
      </p:sp>
    </p:spTree>
    <p:extLst>
      <p:ext uri="{BB962C8B-B14F-4D97-AF65-F5344CB8AC3E}">
        <p14:creationId xmlns:p14="http://schemas.microsoft.com/office/powerpoint/2010/main" val="27639721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360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4914503"/>
              </p:ext>
            </p:extLst>
          </p:nvPr>
        </p:nvGraphicFramePr>
        <p:xfrm>
          <a:off x="2590800" y="304801"/>
          <a:ext cx="7772400" cy="5495926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SWOT analýza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Silné stránky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Slabé stránky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Příležitosti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Hrozby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957" name="Text Box 57"/>
          <p:cNvSpPr txBox="1">
            <a:spLocks noChangeArrowheads="1"/>
          </p:cNvSpPr>
          <p:nvPr/>
        </p:nvSpPr>
        <p:spPr bwMode="auto">
          <a:xfrm>
            <a:off x="718457" y="1357313"/>
            <a:ext cx="1848531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Analýza vnitřních zdrojů organizace</a:t>
            </a:r>
          </a:p>
        </p:txBody>
      </p:sp>
      <p:sp>
        <p:nvSpPr>
          <p:cNvPr id="39958" name="Text Box 58"/>
          <p:cNvSpPr txBox="1">
            <a:spLocks noChangeArrowheads="1"/>
          </p:cNvSpPr>
          <p:nvPr/>
        </p:nvSpPr>
        <p:spPr bwMode="auto">
          <a:xfrm>
            <a:off x="718457" y="4500563"/>
            <a:ext cx="1848531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Analýza vnějšího prostředí</a:t>
            </a:r>
          </a:p>
        </p:txBody>
      </p:sp>
    </p:spTree>
    <p:extLst>
      <p:ext uri="{BB962C8B-B14F-4D97-AF65-F5344CB8AC3E}">
        <p14:creationId xmlns:p14="http://schemas.microsoft.com/office/powerpoint/2010/main" val="20957047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360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503941497"/>
              </p:ext>
            </p:extLst>
          </p:nvPr>
        </p:nvGraphicFramePr>
        <p:xfrm>
          <a:off x="2590800" y="304801"/>
          <a:ext cx="7772400" cy="6002021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SWOT analýza (příklad)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Silné stránky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Slabé stránky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36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Malý kolektiv vysoce odborných pracovníků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Časová flexibilita pracovníků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Dobré jméno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Pomalý a zastaralý informační systém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Financování z velké části   z cizích zdrojů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Nízká rentabilita aktiv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Příležitosti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Hrozby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18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Nové informační technologie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Růst životní úrovně a kupní síly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Změna struktury spotřeby směrem ke kvalitnějšímu zboží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Konkurence (vybudování pobočky zahraniční firmy)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 tempa růstu HDP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Růst úrokové míry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981" name="Text Box 57"/>
          <p:cNvSpPr txBox="1">
            <a:spLocks noChangeArrowheads="1"/>
          </p:cNvSpPr>
          <p:nvPr/>
        </p:nvSpPr>
        <p:spPr bwMode="auto">
          <a:xfrm>
            <a:off x="830425" y="1357313"/>
            <a:ext cx="1736563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Analýza vnitřních zdrojů organizace</a:t>
            </a:r>
          </a:p>
        </p:txBody>
      </p:sp>
      <p:sp>
        <p:nvSpPr>
          <p:cNvPr id="40982" name="Text Box 58"/>
          <p:cNvSpPr txBox="1">
            <a:spLocks noChangeArrowheads="1"/>
          </p:cNvSpPr>
          <p:nvPr/>
        </p:nvSpPr>
        <p:spPr bwMode="auto">
          <a:xfrm>
            <a:off x="727788" y="4304620"/>
            <a:ext cx="1839200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Analýza vnějšího prostředí</a:t>
            </a:r>
          </a:p>
        </p:txBody>
      </p:sp>
    </p:spTree>
    <p:extLst>
      <p:ext uri="{BB962C8B-B14F-4D97-AF65-F5344CB8AC3E}">
        <p14:creationId xmlns:p14="http://schemas.microsoft.com/office/powerpoint/2010/main" val="5127859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1333018" cy="892175"/>
          </a:xfrm>
        </p:spPr>
        <p:txBody>
          <a:bodyPr/>
          <a:lstStyle/>
          <a:p>
            <a:r>
              <a:rPr lang="cs-CZ" altLang="cs-CZ" dirty="0"/>
              <a:t>Úkol 1: Případová studie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327592" y="858773"/>
            <a:ext cx="11559608" cy="5760968"/>
          </a:xfrm>
          <a:solidFill>
            <a:schemeClr val="bg1"/>
          </a:solidFill>
        </p:spPr>
        <p:txBody>
          <a:bodyPr/>
          <a:lstStyle/>
          <a:p>
            <a:pPr marL="72000" indent="0">
              <a:buNone/>
            </a:pPr>
            <a:r>
              <a:rPr lang="cs-CZ" sz="2000" b="1" dirty="0"/>
              <a:t>Společnost POWER</a:t>
            </a:r>
            <a:br>
              <a:rPr lang="cs-CZ" sz="2000" b="1" dirty="0"/>
            </a:br>
            <a:r>
              <a:rPr lang="cs-CZ" sz="2000" dirty="0"/>
              <a:t>Nadnárodní výrobní společnost </a:t>
            </a:r>
            <a:r>
              <a:rPr lang="cs-CZ" sz="2000" b="1" dirty="0" err="1"/>
              <a:t>Power</a:t>
            </a:r>
            <a:r>
              <a:rPr lang="cs-CZ" sz="2000" b="1" dirty="0"/>
              <a:t> </a:t>
            </a:r>
            <a:r>
              <a:rPr lang="cs-CZ" sz="2000" dirty="0"/>
              <a:t>je od samotného počátku klíčovým výrobcem speciálních zámečnických nástrojů pro výrobu v oblasti automobilového průmyslu sídlící v česko-polském pohraničí. Know-how zakoupil současný majitel v roce 1994 společně s firmou a ponechal si tehdejší klíčové odborníky. Společně s nimi až dodnes tvoří fungující partu nadšenců pro vysoce odbornou technickou činnost. Přesto, německý majitel již není ve své vůdčí roli tak aktivní a v posledních letech i mírně rezignoval na svou účast na jednáních české pobočky, což někteří členové managementu sice považují za symbol důvěry, ovšem chybí jim dosavadní jasné impulsy a směřování ze strany majitele.</a:t>
            </a:r>
          </a:p>
          <a:p>
            <a:pPr marL="72000" indent="0">
              <a:buNone/>
            </a:pPr>
            <a:r>
              <a:rPr lang="cs-CZ" sz="2000" dirty="0"/>
              <a:t>Jedná se o velkou společnost, která má dobré jméno a nabízí svým zaměstnancům ve srovnání s firmami v okolí nadprůměrné výdělky. </a:t>
            </a:r>
          </a:p>
          <a:p>
            <a:pPr marL="72000" indent="0">
              <a:buNone/>
            </a:pPr>
            <a:r>
              <a:rPr lang="cs-CZ" sz="2000" dirty="0"/>
              <a:t>Firma ovšem v posledních letech přichází o dosavadní zákazníky, přičemž technický ředitel (60 let) to připisuje na vrub nezájmu klientů o skutečnou kvalitu. </a:t>
            </a:r>
            <a:endParaRPr lang="cs-CZ" altLang="cs-CZ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0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46" y="285751"/>
            <a:ext cx="11333018" cy="892175"/>
          </a:xfrm>
        </p:spPr>
        <p:txBody>
          <a:bodyPr/>
          <a:lstStyle/>
          <a:p>
            <a:r>
              <a:rPr lang="cs-CZ" altLang="cs-CZ" dirty="0"/>
              <a:t>Úkol 1: Případová studie</a:t>
            </a:r>
            <a:endParaRPr lang="cs-CZ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355211" y="860790"/>
            <a:ext cx="11333018" cy="5329237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/>
              <a:t>V nejbližším okolí firmy se v posledních deseti letech objevily nové podnikatelské subjekty. Byť žádný nemá velikost a tradici firmy </a:t>
            </a:r>
            <a:r>
              <a:rPr lang="cs-CZ" sz="2000" b="1" dirty="0" err="1"/>
              <a:t>Power</a:t>
            </a:r>
            <a:r>
              <a:rPr lang="cs-CZ" sz="2000" dirty="0"/>
              <a:t>, přesto se fluktuace zejména z řad zkušených odborníků firmy </a:t>
            </a:r>
            <a:r>
              <a:rPr lang="cs-CZ" sz="2000" dirty="0" err="1"/>
              <a:t>Power</a:t>
            </a:r>
            <a:r>
              <a:rPr lang="cs-CZ" sz="2000" dirty="0"/>
              <a:t> povážlivě zvýšila a přesáhla ročně 20%. Z původních 150 zaměstnanců se v posledních třech letech obměnila skoro stovka. Někteří bývalí zaměstnanci by se však prý rádi do </a:t>
            </a:r>
            <a:r>
              <a:rPr lang="cs-CZ" sz="2000" b="1" dirty="0" err="1"/>
              <a:t>Power</a:t>
            </a:r>
            <a:r>
              <a:rPr lang="cs-CZ" sz="2000" b="1" dirty="0"/>
              <a:t> </a:t>
            </a:r>
            <a:r>
              <a:rPr lang="cs-CZ" sz="2000" dirty="0"/>
              <a:t>vrátili.</a:t>
            </a:r>
          </a:p>
          <a:p>
            <a:pPr marL="72000" indent="0">
              <a:buNone/>
            </a:pPr>
            <a:r>
              <a:rPr lang="cs-CZ" sz="2000" dirty="0"/>
              <a:t>S klesající úrovní místního učňovského školství a s odchodem mnoha odborníků z pohraničí blíže k hlavnímu městu je také stále horší získat nové, kvalifikované lidi. Původní dobré vztahy se středními školami byly v době poklesu zakázek nahrazeny pouze formálním setkáváním se studenty a občasnými exkurzemi.</a:t>
            </a:r>
          </a:p>
          <a:p>
            <a:pPr marL="72000" indent="0">
              <a:buNone/>
            </a:pPr>
            <a:r>
              <a:rPr lang="cs-CZ" sz="2000" dirty="0"/>
              <a:t>Průměrný věk zaměstnanců se zvyšuje a tvoří se propast mezi stále početnou skupinou původních pracovníků a fluktuující skupinou středního managementu a strojních operátorů. </a:t>
            </a:r>
            <a:endParaRPr lang="cs-CZ" altLang="cs-CZ" sz="2000" dirty="0"/>
          </a:p>
          <a:p>
            <a:pPr marL="72000" indent="0" eaLnBrk="1" hangingPunct="1">
              <a:buNone/>
            </a:pPr>
            <a:endParaRPr lang="cs-CZ" altLang="cs-CZ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5420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850840-75DB-44A6-B516-98C6658778DF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76d5652a-9cd3-465f-98c7-aa8090bd65c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28FC28F-A3E9-4E53-9189-46E9B7704F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3AE6EC-1009-4126-B3E7-DC4AE1AA77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muni-fss-prezentace-16-9-cz-v11</Template>
  <TotalTime>5715</TotalTime>
  <Words>3906</Words>
  <Application>Microsoft Office PowerPoint</Application>
  <PresentationFormat>Širokoúhlá obrazovka</PresentationFormat>
  <Paragraphs>472</Paragraphs>
  <Slides>39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Tahoma</vt:lpstr>
      <vt:lpstr>Wingdings</vt:lpstr>
      <vt:lpstr>Prezentace_MU_CZ</vt:lpstr>
      <vt:lpstr>SWOT analýza a výběr strategie</vt:lpstr>
      <vt:lpstr>Literatura </vt:lpstr>
      <vt:lpstr>Proces strategického řízení</vt:lpstr>
      <vt:lpstr>SWOT analýza</vt:lpstr>
      <vt:lpstr>Prezentace aplikace PowerPoint</vt:lpstr>
      <vt:lpstr>Prezentace aplikace PowerPoint</vt:lpstr>
      <vt:lpstr>Prezentace aplikace PowerPoint</vt:lpstr>
      <vt:lpstr>Úkol 1: Případová studie</vt:lpstr>
      <vt:lpstr>Úkol 1: Případová studie</vt:lpstr>
      <vt:lpstr>Úkol 1: Případová studie</vt:lpstr>
      <vt:lpstr>Prezentace aplikace PowerPoint</vt:lpstr>
      <vt:lpstr>Prezentace aplikace PowerPoint</vt:lpstr>
      <vt:lpstr>Matice IFE (Internal Factor Evaluation)</vt:lpstr>
      <vt:lpstr>Postup sestavení matice IFE</vt:lpstr>
      <vt:lpstr>Matice IFE (příklad)</vt:lpstr>
      <vt:lpstr>Matice EFE (External Factor Evaluation)</vt:lpstr>
      <vt:lpstr>Postup sestavení matice EFE</vt:lpstr>
      <vt:lpstr>Matice EFE (příklad)</vt:lpstr>
      <vt:lpstr>Vymezení strategických cílů</vt:lpstr>
      <vt:lpstr>Příklad strategických cílů</vt:lpstr>
      <vt:lpstr>Balanced Scorecard a strategické cíle</vt:lpstr>
      <vt:lpstr>Alternativní strategie a výběr</vt:lpstr>
      <vt:lpstr>Porterovy generické strategie</vt:lpstr>
      <vt:lpstr>Strategie dle směru strategického rozvoje</vt:lpstr>
      <vt:lpstr>Vybrané metody volby strategie</vt:lpstr>
      <vt:lpstr>Využití silných stránek a příležitostí a eliminace slabých stránek a hrozeb</vt:lpstr>
      <vt:lpstr>Konfrontační SWOT analýza (matice TOWS) </vt:lpstr>
      <vt:lpstr>Konfrontační SWOT analýza (matice TOWS) </vt:lpstr>
      <vt:lpstr>Matice IE</vt:lpstr>
      <vt:lpstr>Matice IE</vt:lpstr>
      <vt:lpstr>Úkol 2: Případová studie</vt:lpstr>
      <vt:lpstr>Prezentace aplikace PowerPoint</vt:lpstr>
      <vt:lpstr>Úkol 2: Případová studie - řešení</vt:lpstr>
      <vt:lpstr>Výběr strategie</vt:lpstr>
      <vt:lpstr>Implementace strategie </vt:lpstr>
      <vt:lpstr>Kontrola a vyhodnocení  </vt:lpstr>
      <vt:lpstr>Úkol 3 – Krok 4 seminární práce</vt:lpstr>
      <vt:lpstr>Kontrolní otázky</vt:lpstr>
      <vt:lpstr>Dotazy?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Strategický management a strategické řízení lidských zdrojů</dc:title>
  <dc:creator>Iveta Zelenková</dc:creator>
  <cp:lastModifiedBy>Ucitel</cp:lastModifiedBy>
  <cp:revision>637</cp:revision>
  <cp:lastPrinted>2023-03-17T14:31:30Z</cp:lastPrinted>
  <dcterms:created xsi:type="dcterms:W3CDTF">2023-02-02T10:47:40Z</dcterms:created>
  <dcterms:modified xsi:type="dcterms:W3CDTF">2024-03-18T14:30:15Z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