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546" r:id="rId7"/>
    <p:sldId id="262" r:id="rId8"/>
    <p:sldId id="587" r:id="rId9"/>
    <p:sldId id="547" r:id="rId10"/>
    <p:sldId id="549" r:id="rId11"/>
    <p:sldId id="551" r:id="rId12"/>
    <p:sldId id="550" r:id="rId13"/>
    <p:sldId id="556" r:id="rId14"/>
    <p:sldId id="552" r:id="rId15"/>
    <p:sldId id="555" r:id="rId16"/>
    <p:sldId id="558" r:id="rId17"/>
    <p:sldId id="584" r:id="rId18"/>
    <p:sldId id="557" r:id="rId19"/>
    <p:sldId id="559" r:id="rId20"/>
    <p:sldId id="561" r:id="rId21"/>
    <p:sldId id="563" r:id="rId22"/>
    <p:sldId id="578" r:id="rId23"/>
    <p:sldId id="583" r:id="rId24"/>
    <p:sldId id="588" r:id="rId25"/>
    <p:sldId id="586" r:id="rId26"/>
    <p:sldId id="258" r:id="rId27"/>
    <p:sldId id="577" r:id="rId28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7A53"/>
    <a:srgbClr val="9100DC"/>
    <a:srgbClr val="00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A894-6B01-4BDE-8383-5B2F9079A27B}" v="84" dt="2023-02-07T05:43:30.0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83639" autoAdjust="0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C PC" userId="4615e3992e2d080f" providerId="LiveId" clId="{2BB3A894-6B01-4BDE-8383-5B2F9079A27B}"/>
    <pc:docChg chg="undo redo custSel addSld delSld modSld">
      <pc:chgData name="PC PC" userId="4615e3992e2d080f" providerId="LiveId" clId="{2BB3A894-6B01-4BDE-8383-5B2F9079A27B}" dt="2023-02-07T09:51:29.247" v="10313" actId="20577"/>
      <pc:docMkLst>
        <pc:docMk/>
      </pc:docMkLst>
      <pc:sldChg chg="addSp modSp mod modMedia modClrScheme chgLayout">
        <pc:chgData name="PC PC" userId="4615e3992e2d080f" providerId="LiveId" clId="{2BB3A894-6B01-4BDE-8383-5B2F9079A27B}" dt="2023-02-07T04:38:13.413" v="6919" actId="26606"/>
        <pc:sldMkLst>
          <pc:docMk/>
          <pc:sldMk cId="3263342447" sldId="256"/>
        </pc:sldMkLst>
        <pc:spChg chg="mod or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PC PC" userId="4615e3992e2d080f" providerId="LiveId" clId="{2BB3A894-6B01-4BDE-8383-5B2F9079A27B}" dt="2023-02-07T04:34:19.746" v="6909" actId="26606"/>
          <ac:spMkLst>
            <pc:docMk/>
            <pc:sldMk cId="3263342447" sldId="256"/>
            <ac:spMk id="3" creationId="{9DAF3088-3E4D-9845-B71B-E817345CD820}"/>
          </ac:spMkLst>
        </pc:spChg>
        <pc:spChg chg="mod">
          <ac:chgData name="PC PC" userId="4615e3992e2d080f" providerId="LiveId" clId="{2BB3A894-6B01-4BDE-8383-5B2F9079A27B}" dt="2023-02-07T04:36:53.982" v="6915" actId="2660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2BB3A894-6B01-4BDE-8383-5B2F9079A27B}" dt="2023-02-07T04:38:13.413" v="6919" actId="2660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PC PC" userId="4615e3992e2d080f" providerId="LiveId" clId="{2BB3A894-6B01-4BDE-8383-5B2F9079A27B}" dt="2023-02-07T04:36:53.982" v="6915" actId="26606"/>
          <ac:picMkLst>
            <pc:docMk/>
            <pc:sldMk cId="3263342447" sldId="256"/>
            <ac:picMk id="7" creationId="{DD8BC9D1-2B3D-B9E5-4733-ED83C5CE9F63}"/>
          </ac:picMkLst>
        </pc:picChg>
      </pc:sldChg>
      <pc:sldChg chg="modSp mod">
        <pc:chgData name="PC PC" userId="4615e3992e2d080f" providerId="LiveId" clId="{2BB3A894-6B01-4BDE-8383-5B2F9079A27B}" dt="2023-02-07T05:16:01.705" v="8248" actId="20577"/>
        <pc:sldMkLst>
          <pc:docMk/>
          <pc:sldMk cId="125483766" sldId="257"/>
        </pc:sldMkLst>
        <pc:spChg chg="mod">
          <ac:chgData name="PC PC" userId="4615e3992e2d080f" providerId="LiveId" clId="{2BB3A894-6B01-4BDE-8383-5B2F9079A27B}" dt="2023-02-07T05:16:01.705" v="8248" actId="20577"/>
          <ac:spMkLst>
            <pc:docMk/>
            <pc:sldMk cId="125483766" sldId="257"/>
            <ac:spMk id="5" creationId="{DBD55072-FE55-9AF0-CBA4-F71D2D4F9E0A}"/>
          </ac:spMkLst>
        </pc:spChg>
      </pc:sldChg>
      <pc:sldChg chg="modSp mod">
        <pc:chgData name="PC PC" userId="4615e3992e2d080f" providerId="LiveId" clId="{2BB3A894-6B01-4BDE-8383-5B2F9079A27B}" dt="2023-02-07T06:07:44.458" v="9226" actId="948"/>
        <pc:sldMkLst>
          <pc:docMk/>
          <pc:sldMk cId="2727514574" sldId="258"/>
        </pc:sldMkLst>
        <pc:spChg chg="mod">
          <ac:chgData name="PC PC" userId="4615e3992e2d080f" providerId="LiveId" clId="{2BB3A894-6B01-4BDE-8383-5B2F9079A27B}" dt="2023-02-07T06:07:44.458" v="9226" actId="948"/>
          <ac:spMkLst>
            <pc:docMk/>
            <pc:sldMk cId="2727514574" sldId="258"/>
            <ac:spMk id="5" creationId="{4335940F-24C6-DF89-DEB2-D68740E430E6}"/>
          </ac:spMkLst>
        </pc:spChg>
      </pc:sldChg>
      <pc:sldChg chg="modSp mod">
        <pc:chgData name="PC PC" userId="4615e3992e2d080f" providerId="LiveId" clId="{2BB3A894-6B01-4BDE-8383-5B2F9079A27B}" dt="2023-02-07T09:51:29.247" v="10313" actId="20577"/>
        <pc:sldMkLst>
          <pc:docMk/>
          <pc:sldMk cId="3394567237" sldId="259"/>
        </pc:sldMkLst>
        <pc:spChg chg="mod">
          <ac:chgData name="PC PC" userId="4615e3992e2d080f" providerId="LiveId" clId="{2BB3A894-6B01-4BDE-8383-5B2F9079A27B}" dt="2023-02-07T09:51:29.247" v="10313" actId="20577"/>
          <ac:spMkLst>
            <pc:docMk/>
            <pc:sldMk cId="3394567237" sldId="259"/>
            <ac:spMk id="5" creationId="{3F05808E-CD4E-F2A2-E6F6-051485F583C6}"/>
          </ac:spMkLst>
        </pc:spChg>
      </pc:sldChg>
      <pc:sldChg chg="addSp delSp modSp new mod">
        <pc:chgData name="PC PC" userId="4615e3992e2d080f" providerId="LiveId" clId="{2BB3A894-6B01-4BDE-8383-5B2F9079A27B}" dt="2023-02-05T23:12:21.960" v="537" actId="255"/>
        <pc:sldMkLst>
          <pc:docMk/>
          <pc:sldMk cId="342495068" sldId="260"/>
        </pc:sldMkLst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2" creationId="{EAA5A7F7-1604-EFA2-AF2F-AA4A5934A4B1}"/>
          </ac:spMkLst>
        </pc:spChg>
        <pc:spChg chg="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3" creationId="{9C90D0C6-2909-51CB-5CCD-6834B6660D8F}"/>
          </ac:spMkLst>
        </pc:spChg>
        <pc:spChg chg="mod">
          <ac:chgData name="PC PC" userId="4615e3992e2d080f" providerId="LiveId" clId="{2BB3A894-6B01-4BDE-8383-5B2F9079A27B}" dt="2023-02-05T23:12:21.960" v="537" actId="255"/>
          <ac:spMkLst>
            <pc:docMk/>
            <pc:sldMk cId="342495068" sldId="260"/>
            <ac:spMk id="4" creationId="{ADC26B0E-8675-0ABA-AE89-5013746F2DC0}"/>
          </ac:spMkLst>
        </pc:spChg>
        <pc:spChg chg="del mod">
          <ac:chgData name="PC PC" userId="4615e3992e2d080f" providerId="LiveId" clId="{2BB3A894-6B01-4BDE-8383-5B2F9079A27B}" dt="2023-02-05T23:11:41.048" v="536" actId="26606"/>
          <ac:spMkLst>
            <pc:docMk/>
            <pc:sldMk cId="342495068" sldId="260"/>
            <ac:spMk id="5" creationId="{FF141909-2010-69DF-C696-E8ED2604BC59}"/>
          </ac:spMkLst>
        </pc:spChg>
        <pc:spChg chg="add del mod">
          <ac:chgData name="PC PC" userId="4615e3992e2d080f" providerId="LiveId" clId="{2BB3A894-6B01-4BDE-8383-5B2F9079A27B}" dt="2023-02-05T23:10:09.992" v="498" actId="767"/>
          <ac:spMkLst>
            <pc:docMk/>
            <pc:sldMk cId="342495068" sldId="260"/>
            <ac:spMk id="6" creationId="{7DC34BDF-5FAA-BE0C-CA6D-C767B28520C1}"/>
          </ac:spMkLst>
        </pc:spChg>
        <pc:graphicFrameChg chg="add">
          <ac:chgData name="PC PC" userId="4615e3992e2d080f" providerId="LiveId" clId="{2BB3A894-6B01-4BDE-8383-5B2F9079A27B}" dt="2023-02-05T23:11:41.048" v="536" actId="26606"/>
          <ac:graphicFrameMkLst>
            <pc:docMk/>
            <pc:sldMk cId="342495068" sldId="260"/>
            <ac:graphicFrameMk id="7" creationId="{02C96725-3BC2-ECB4-3AA3-F78DA190D4CD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5T23:19:39.514" v="587" actId="255"/>
        <pc:sldMkLst>
          <pc:docMk/>
          <pc:sldMk cId="499181531" sldId="261"/>
        </pc:sldMkLst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2" creationId="{4CF53EBC-81E8-AE42-C5B4-40D7D5C3A5AD}"/>
          </ac:spMkLst>
        </pc:spChg>
        <pc:spChg chg="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3" creationId="{894BA3F7-EB4B-FCBC-162F-7992DF6499DE}"/>
          </ac:spMkLst>
        </pc:spChg>
        <pc:spChg chg="mod">
          <ac:chgData name="PC PC" userId="4615e3992e2d080f" providerId="LiveId" clId="{2BB3A894-6B01-4BDE-8383-5B2F9079A27B}" dt="2023-02-05T23:19:39.514" v="587" actId="255"/>
          <ac:spMkLst>
            <pc:docMk/>
            <pc:sldMk cId="499181531" sldId="261"/>
            <ac:spMk id="4" creationId="{51EC561C-0226-148A-2D99-323117D0D915}"/>
          </ac:spMkLst>
        </pc:spChg>
        <pc:spChg chg="add del mod">
          <ac:chgData name="PC PC" userId="4615e3992e2d080f" providerId="LiveId" clId="{2BB3A894-6B01-4BDE-8383-5B2F9079A27B}" dt="2023-02-05T23:19:12.976" v="585" actId="26606"/>
          <ac:spMkLst>
            <pc:docMk/>
            <pc:sldMk cId="499181531" sldId="261"/>
            <ac:spMk id="5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9:21.204" v="586" actId="478"/>
          <ac:spMkLst>
            <pc:docMk/>
            <pc:sldMk cId="499181531" sldId="261"/>
            <ac:spMk id="8" creationId="{8553F248-1512-B41B-044C-BA95AF01AEF3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0" creationId="{A3C8B714-6811-BA7B-A1FC-777623B22FB5}"/>
          </ac:spMkLst>
        </pc:spChg>
        <pc:spChg chg="add del mod">
          <ac:chgData name="PC PC" userId="4615e3992e2d080f" providerId="LiveId" clId="{2BB3A894-6B01-4BDE-8383-5B2F9079A27B}" dt="2023-02-05T23:18:00.634" v="574" actId="26606"/>
          <ac:spMkLst>
            <pc:docMk/>
            <pc:sldMk cId="499181531" sldId="261"/>
            <ac:spMk id="11" creationId="{229891A5-0497-A9BC-5687-01CEBF2036AE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2" creationId="{7CC59771-C7E0-69EB-64C4-46432630FBD0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3" creationId="{4AF10261-1A89-D54F-95D6-E39AC1D64ED1}"/>
          </ac:spMkLst>
        </pc:spChg>
        <pc:spChg chg="add del mod">
          <ac:chgData name="PC PC" userId="4615e3992e2d080f" providerId="LiveId" clId="{2BB3A894-6B01-4BDE-8383-5B2F9079A27B}" dt="2023-02-05T23:18:16.180" v="576" actId="26606"/>
          <ac:spMkLst>
            <pc:docMk/>
            <pc:sldMk cId="499181531" sldId="261"/>
            <ac:spMk id="14" creationId="{7B4F5118-D625-7E69-EB94-2BED51D510D5}"/>
          </ac:spMkLst>
        </pc:spChg>
        <pc:graphicFrameChg chg="add del">
          <ac:chgData name="PC PC" userId="4615e3992e2d080f" providerId="LiveId" clId="{2BB3A894-6B01-4BDE-8383-5B2F9079A27B}" dt="2023-02-05T23:17:47.211" v="572" actId="26606"/>
          <ac:graphicFrameMkLst>
            <pc:docMk/>
            <pc:sldMk cId="499181531" sldId="261"/>
            <ac:graphicFrameMk id="7" creationId="{FB330BE7-D865-1B8E-846D-7EE6C690029D}"/>
          </ac:graphicFrameMkLst>
        </pc:graphicFrameChg>
        <pc:graphicFrameChg chg="add del mod">
          <ac:chgData name="PC PC" userId="4615e3992e2d080f" providerId="LiveId" clId="{2BB3A894-6B01-4BDE-8383-5B2F9079A27B}" dt="2023-02-05T23:18:00.634" v="574" actId="26606"/>
          <ac:graphicFrameMkLst>
            <pc:docMk/>
            <pc:sldMk cId="499181531" sldId="261"/>
            <ac:graphicFrameMk id="9" creationId="{C2CEF0B8-CA2F-2BD0-8FEC-75B695EA1ECB}"/>
          </ac:graphicFrameMkLst>
        </pc:graphicFrameChg>
        <pc:graphicFrameChg chg="add mod">
          <ac:chgData name="PC PC" userId="4615e3992e2d080f" providerId="LiveId" clId="{2BB3A894-6B01-4BDE-8383-5B2F9079A27B}" dt="2023-02-05T23:19:12.976" v="585" actId="26606"/>
          <ac:graphicFrameMkLst>
            <pc:docMk/>
            <pc:sldMk cId="499181531" sldId="261"/>
            <ac:graphicFrameMk id="15" creationId="{0B05FE6A-3D0D-BDBD-D2CD-8593228F9CB3}"/>
          </ac:graphicFrameMkLst>
        </pc:graphicFrameChg>
      </pc:sldChg>
      <pc:sldChg chg="modSp new mod">
        <pc:chgData name="PC PC" userId="4615e3992e2d080f" providerId="LiveId" clId="{2BB3A894-6B01-4BDE-8383-5B2F9079A27B}" dt="2023-02-07T04:00:44.469" v="6615"/>
        <pc:sldMkLst>
          <pc:docMk/>
          <pc:sldMk cId="2370965700" sldId="262"/>
        </pc:sldMkLst>
        <pc:spChg chg="mod">
          <ac:chgData name="PC PC" userId="4615e3992e2d080f" providerId="LiveId" clId="{2BB3A894-6B01-4BDE-8383-5B2F9079A27B}" dt="2023-02-07T04:00:44.469" v="6615"/>
          <ac:spMkLst>
            <pc:docMk/>
            <pc:sldMk cId="2370965700" sldId="262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5T23:25:38.989" v="622" actId="20577"/>
          <ac:spMkLst>
            <pc:docMk/>
            <pc:sldMk cId="2370965700" sldId="262"/>
            <ac:spMk id="4" creationId="{97D337D5-F47E-2713-8D96-54FA4A35A041}"/>
          </ac:spMkLst>
        </pc:spChg>
        <pc:spChg chg="mod">
          <ac:chgData name="PC PC" userId="4615e3992e2d080f" providerId="LiveId" clId="{2BB3A894-6B01-4BDE-8383-5B2F9079A27B}" dt="2023-02-05T23:29:21.910" v="975" actId="20577"/>
          <ac:spMkLst>
            <pc:docMk/>
            <pc:sldMk cId="2370965700" sldId="262"/>
            <ac:spMk id="5" creationId="{7AB4696A-473A-442F-5638-B0197E7E0848}"/>
          </ac:spMkLst>
        </pc:spChg>
      </pc:sldChg>
      <pc:sldChg chg="addSp delSp modSp new mod">
        <pc:chgData name="PC PC" userId="4615e3992e2d080f" providerId="LiveId" clId="{2BB3A894-6B01-4BDE-8383-5B2F9079A27B}" dt="2023-02-07T05:45:27.648" v="8517" actId="255"/>
        <pc:sldMkLst>
          <pc:docMk/>
          <pc:sldMk cId="976929522" sldId="263"/>
        </pc:sldMkLst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2" creationId="{0B10AB90-96D6-80D3-DBA1-20CD80D91597}"/>
          </ac:spMkLst>
        </pc:spChg>
        <pc:spChg chg="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3" creationId="{C871CB6D-F45E-D310-02E5-ABE58BFEDFEA}"/>
          </ac:spMkLst>
        </pc:spChg>
        <pc:spChg chg="mod">
          <ac:chgData name="PC PC" userId="4615e3992e2d080f" providerId="LiveId" clId="{2BB3A894-6B01-4BDE-8383-5B2F9079A27B}" dt="2023-02-07T05:45:27.648" v="8517" actId="255"/>
          <ac:spMkLst>
            <pc:docMk/>
            <pc:sldMk cId="976929522" sldId="263"/>
            <ac:spMk id="4" creationId="{DA4BA72A-8BBF-E31D-C6C1-FED3D877544E}"/>
          </ac:spMkLst>
        </pc:spChg>
        <pc:spChg chg="del mod">
          <ac:chgData name="PC PC" userId="4615e3992e2d080f" providerId="LiveId" clId="{2BB3A894-6B01-4BDE-8383-5B2F9079A27B}" dt="2023-02-07T05:42:32.332" v="8478" actId="26606"/>
          <ac:spMkLst>
            <pc:docMk/>
            <pc:sldMk cId="976929522" sldId="263"/>
            <ac:spMk id="5" creationId="{CA014880-CF9E-3E1A-4B90-E69C478C1144}"/>
          </ac:spMkLst>
        </pc:spChg>
        <pc:graphicFrameChg chg="add mod">
          <ac:chgData name="PC PC" userId="4615e3992e2d080f" providerId="LiveId" clId="{2BB3A894-6B01-4BDE-8383-5B2F9079A27B}" dt="2023-02-07T05:43:30.015" v="8483" actId="113"/>
          <ac:graphicFrameMkLst>
            <pc:docMk/>
            <pc:sldMk cId="976929522" sldId="263"/>
            <ac:graphicFrameMk id="7" creationId="{217FB0CF-F027-9645-1B06-4365DC9FF99E}"/>
          </ac:graphicFrameMkLst>
        </pc:graphicFrameChg>
      </pc:sldChg>
      <pc:sldChg chg="modSp new mod">
        <pc:chgData name="PC PC" userId="4615e3992e2d080f" providerId="LiveId" clId="{2BB3A894-6B01-4BDE-8383-5B2F9079A27B}" dt="2023-02-07T05:43:59.817" v="8492" actId="20577"/>
        <pc:sldMkLst>
          <pc:docMk/>
          <pc:sldMk cId="3616173215" sldId="264"/>
        </pc:sldMkLst>
        <pc:spChg chg="mod">
          <ac:chgData name="PC PC" userId="4615e3992e2d080f" providerId="LiveId" clId="{2BB3A894-6B01-4BDE-8383-5B2F9079A27B}" dt="2023-02-05T23:58:28.904" v="1676"/>
          <ac:spMkLst>
            <pc:docMk/>
            <pc:sldMk cId="3616173215" sldId="264"/>
            <ac:spMk id="2" creationId="{F6D06DFE-CF3E-C7F7-6D25-8D44F23DE1DB}"/>
          </ac:spMkLst>
        </pc:spChg>
        <pc:spChg chg="mod">
          <ac:chgData name="PC PC" userId="4615e3992e2d080f" providerId="LiveId" clId="{2BB3A894-6B01-4BDE-8383-5B2F9079A27B}" dt="2023-02-05T23:55:16.242" v="1364" actId="20577"/>
          <ac:spMkLst>
            <pc:docMk/>
            <pc:sldMk cId="3616173215" sldId="264"/>
            <ac:spMk id="4" creationId="{2AE105CC-A247-6D42-D691-A00E95F51278}"/>
          </ac:spMkLst>
        </pc:spChg>
        <pc:spChg chg="mod">
          <ac:chgData name="PC PC" userId="4615e3992e2d080f" providerId="LiveId" clId="{2BB3A894-6B01-4BDE-8383-5B2F9079A27B}" dt="2023-02-07T05:43:59.817" v="8492" actId="20577"/>
          <ac:spMkLst>
            <pc:docMk/>
            <pc:sldMk cId="3616173215" sldId="264"/>
            <ac:spMk id="5" creationId="{E605BED1-1D6C-2941-26C5-925638A46E42}"/>
          </ac:spMkLst>
        </pc:spChg>
      </pc:sldChg>
      <pc:sldChg chg="addSp delSp modSp new mod">
        <pc:chgData name="PC PC" userId="4615e3992e2d080f" providerId="LiveId" clId="{2BB3A894-6B01-4BDE-8383-5B2F9079A27B}" dt="2023-02-06T23:40:29.649" v="1910"/>
        <pc:sldMkLst>
          <pc:docMk/>
          <pc:sldMk cId="396251856" sldId="265"/>
        </pc:sldMkLst>
        <pc:spChg chg="mod">
          <ac:chgData name="PC PC" userId="4615e3992e2d080f" providerId="LiveId" clId="{2BB3A894-6B01-4BDE-8383-5B2F9079A27B}" dt="2023-02-06T23:40:29.649" v="1910"/>
          <ac:spMkLst>
            <pc:docMk/>
            <pc:sldMk cId="396251856" sldId="265"/>
            <ac:spMk id="2" creationId="{797F3FA3-8761-9194-24D2-CDBD2A5016CE}"/>
          </ac:spMkLst>
        </pc:spChg>
        <pc:spChg chg="del">
          <ac:chgData name="PC PC" userId="4615e3992e2d080f" providerId="LiveId" clId="{2BB3A894-6B01-4BDE-8383-5B2F9079A27B}" dt="2023-02-06T23:09:30.252" v="1813" actId="478"/>
          <ac:spMkLst>
            <pc:docMk/>
            <pc:sldMk cId="396251856" sldId="265"/>
            <ac:spMk id="4" creationId="{23203C3A-4E5D-4812-FC95-72F12A7954FE}"/>
          </ac:spMkLst>
        </pc:spChg>
        <pc:spChg chg="mod">
          <ac:chgData name="PC PC" userId="4615e3992e2d080f" providerId="LiveId" clId="{2BB3A894-6B01-4BDE-8383-5B2F9079A27B}" dt="2023-02-06T23:14:29.229" v="1868" actId="20577"/>
          <ac:spMkLst>
            <pc:docMk/>
            <pc:sldMk cId="396251856" sldId="265"/>
            <ac:spMk id="5" creationId="{7B2E5C34-C212-2477-E338-2599D8DE1C51}"/>
          </ac:spMkLst>
        </pc:spChg>
        <pc:spChg chg="del">
          <ac:chgData name="PC PC" userId="4615e3992e2d080f" providerId="LiveId" clId="{2BB3A894-6B01-4BDE-8383-5B2F9079A27B}" dt="2023-02-06T23:09:33.537" v="1814"/>
          <ac:spMkLst>
            <pc:docMk/>
            <pc:sldMk cId="396251856" sldId="265"/>
            <ac:spMk id="6" creationId="{5E5EEDF3-503D-53D3-C8B4-7D45858EBA43}"/>
          </ac:spMkLst>
        </pc:spChg>
        <pc:picChg chg="add mod">
          <ac:chgData name="PC PC" userId="4615e3992e2d080f" providerId="LiveId" clId="{2BB3A894-6B01-4BDE-8383-5B2F9079A27B}" dt="2023-02-06T23:10:19.395" v="1844" actId="14100"/>
          <ac:picMkLst>
            <pc:docMk/>
            <pc:sldMk cId="396251856" sldId="265"/>
            <ac:picMk id="7" creationId="{AAA8BBA2-E126-3C2A-36D0-1C431072C6B5}"/>
          </ac:picMkLst>
        </pc:picChg>
      </pc:sldChg>
      <pc:sldChg chg="addSp delSp modSp new del mod">
        <pc:chgData name="PC PC" userId="4615e3992e2d080f" providerId="LiveId" clId="{2BB3A894-6B01-4BDE-8383-5B2F9079A27B}" dt="2023-02-06T23:54:24.486" v="2039" actId="47"/>
        <pc:sldMkLst>
          <pc:docMk/>
          <pc:sldMk cId="3393171712" sldId="266"/>
        </pc:sldMkLst>
        <pc:spChg chg="del">
          <ac:chgData name="PC PC" userId="4615e3992e2d080f" providerId="LiveId" clId="{2BB3A894-6B01-4BDE-8383-5B2F9079A27B}" dt="2023-02-06T23:13:51.425" v="1846" actId="478"/>
          <ac:spMkLst>
            <pc:docMk/>
            <pc:sldMk cId="3393171712" sldId="266"/>
            <ac:spMk id="4" creationId="{58F49EC4-372E-9DCC-F63F-C348ECC2536E}"/>
          </ac:spMkLst>
        </pc:spChg>
        <pc:spChg chg="mod">
          <ac:chgData name="PC PC" userId="4615e3992e2d080f" providerId="LiveId" clId="{2BB3A894-6B01-4BDE-8383-5B2F9079A27B}" dt="2023-02-06T23:14:46.054" v="1901" actId="20577"/>
          <ac:spMkLst>
            <pc:docMk/>
            <pc:sldMk cId="3393171712" sldId="266"/>
            <ac:spMk id="5" creationId="{3FCCA4EF-F7E3-8939-D324-101179655C37}"/>
          </ac:spMkLst>
        </pc:spChg>
        <pc:picChg chg="add del mod">
          <ac:chgData name="PC PC" userId="4615e3992e2d080f" providerId="LiveId" clId="{2BB3A894-6B01-4BDE-8383-5B2F9079A27B}" dt="2023-02-06T23:19:08.602" v="1903"/>
          <ac:picMkLst>
            <pc:docMk/>
            <pc:sldMk cId="3393171712" sldId="266"/>
            <ac:picMk id="7" creationId="{D600F76E-53E9-225E-86C2-81D26403B913}"/>
          </ac:picMkLst>
        </pc:picChg>
      </pc:sldChg>
      <pc:sldChg chg="modSp add del mod">
        <pc:chgData name="PC PC" userId="4615e3992e2d080f" providerId="LiveId" clId="{2BB3A894-6B01-4BDE-8383-5B2F9079A27B}" dt="2023-02-07T03:44:09.132" v="6389" actId="47"/>
        <pc:sldMkLst>
          <pc:docMk/>
          <pc:sldMk cId="3835266159" sldId="267"/>
        </pc:sldMkLst>
        <pc:spChg chg="mod">
          <ac:chgData name="PC PC" userId="4615e3992e2d080f" providerId="LiveId" clId="{2BB3A894-6B01-4BDE-8383-5B2F9079A27B}" dt="2023-02-06T23:19:48.214" v="1905" actId="27636"/>
          <ac:spMkLst>
            <pc:docMk/>
            <pc:sldMk cId="3835266159" sldId="267"/>
            <ac:spMk id="3" creationId="{147FE995-3BF2-47A4-927A-EDBD450EE745}"/>
          </ac:spMkLst>
        </pc:spChg>
      </pc:sldChg>
      <pc:sldChg chg="add del">
        <pc:chgData name="PC PC" userId="4615e3992e2d080f" providerId="LiveId" clId="{2BB3A894-6B01-4BDE-8383-5B2F9079A27B}" dt="2023-02-07T04:03:01.578" v="6656" actId="47"/>
        <pc:sldMkLst>
          <pc:docMk/>
          <pc:sldMk cId="0" sldId="286"/>
        </pc:sldMkLst>
      </pc:sldChg>
      <pc:sldChg chg="add del">
        <pc:chgData name="PC PC" userId="4615e3992e2d080f" providerId="LiveId" clId="{2BB3A894-6B01-4BDE-8383-5B2F9079A27B}" dt="2023-02-07T04:02:56.250" v="6655" actId="47"/>
        <pc:sldMkLst>
          <pc:docMk/>
          <pc:sldMk cId="0" sldId="287"/>
        </pc:sldMkLst>
      </pc:sldChg>
      <pc:sldChg chg="add del">
        <pc:chgData name="PC PC" userId="4615e3992e2d080f" providerId="LiveId" clId="{2BB3A894-6B01-4BDE-8383-5B2F9079A27B}" dt="2023-02-07T03:50:56.141" v="6470" actId="47"/>
        <pc:sldMkLst>
          <pc:docMk/>
          <pc:sldMk cId="154114856" sldId="518"/>
        </pc:sldMkLst>
      </pc:sldChg>
      <pc:sldChg chg="modSp add del mod">
        <pc:chgData name="PC PC" userId="4615e3992e2d080f" providerId="LiveId" clId="{2BB3A894-6B01-4BDE-8383-5B2F9079A27B}" dt="2023-02-07T03:50:48.960" v="6469" actId="47"/>
        <pc:sldMkLst>
          <pc:docMk/>
          <pc:sldMk cId="184486" sldId="519"/>
        </pc:sldMkLst>
        <pc:spChg chg="mod">
          <ac:chgData name="PC PC" userId="4615e3992e2d080f" providerId="LiveId" clId="{2BB3A894-6B01-4BDE-8383-5B2F9079A27B}" dt="2023-02-07T03:46:51.503" v="6409" actId="15"/>
          <ac:spMkLst>
            <pc:docMk/>
            <pc:sldMk cId="184486" sldId="519"/>
            <ac:spMk id="4" creationId="{01F60A27-A52A-CB0F-A093-C3D339B31273}"/>
          </ac:spMkLst>
        </pc:spChg>
      </pc:sldChg>
      <pc:sldChg chg="modSp add del mod">
        <pc:chgData name="PC PC" userId="4615e3992e2d080f" providerId="LiveId" clId="{2BB3A894-6B01-4BDE-8383-5B2F9079A27B}" dt="2023-02-07T04:08:07.838" v="6719" actId="47"/>
        <pc:sldMkLst>
          <pc:docMk/>
          <pc:sldMk cId="654320855" sldId="521"/>
        </pc:sldMkLst>
        <pc:spChg chg="mod">
          <ac:chgData name="PC PC" userId="4615e3992e2d080f" providerId="LiveId" clId="{2BB3A894-6B01-4BDE-8383-5B2F9079A27B}" dt="2023-02-06T23:19:48.221" v="1906" actId="27636"/>
          <ac:spMkLst>
            <pc:docMk/>
            <pc:sldMk cId="654320855" sldId="521"/>
            <ac:spMk id="3" creationId="{65AF76FF-C1EE-B2C5-F749-7E3C417ADE08}"/>
          </ac:spMkLst>
        </pc:spChg>
      </pc:sldChg>
      <pc:sldChg chg="modSp add del mod">
        <pc:chgData name="PC PC" userId="4615e3992e2d080f" providerId="LiveId" clId="{2BB3A894-6B01-4BDE-8383-5B2F9079A27B}" dt="2023-02-07T04:10:32.326" v="6786" actId="47"/>
        <pc:sldMkLst>
          <pc:docMk/>
          <pc:sldMk cId="0" sldId="522"/>
        </pc:sldMkLst>
        <pc:spChg chg="mod">
          <ac:chgData name="PC PC" userId="4615e3992e2d080f" providerId="LiveId" clId="{2BB3A894-6B01-4BDE-8383-5B2F9079A27B}" dt="2023-02-06T23:19:48.226" v="1907" actId="27636"/>
          <ac:spMkLst>
            <pc:docMk/>
            <pc:sldMk cId="0" sldId="522"/>
            <ac:spMk id="8194" creationId="{00000000-0000-0000-0000-000000000000}"/>
          </ac:spMkLst>
        </pc:spChg>
      </pc:sldChg>
      <pc:sldChg chg="add del">
        <pc:chgData name="PC PC" userId="4615e3992e2d080f" providerId="LiveId" clId="{2BB3A894-6B01-4BDE-8383-5B2F9079A27B}" dt="2023-02-07T04:08:23.171" v="6720" actId="47"/>
        <pc:sldMkLst>
          <pc:docMk/>
          <pc:sldMk cId="0" sldId="524"/>
        </pc:sldMkLst>
      </pc:sldChg>
      <pc:sldChg chg="modSp add del mod">
        <pc:chgData name="PC PC" userId="4615e3992e2d080f" providerId="LiveId" clId="{2BB3A894-6B01-4BDE-8383-5B2F9079A27B}" dt="2023-02-07T04:02:54.424" v="6654" actId="47"/>
        <pc:sldMkLst>
          <pc:docMk/>
          <pc:sldMk cId="0" sldId="525"/>
        </pc:sldMkLst>
        <pc:spChg chg="mod">
          <ac:chgData name="PC PC" userId="4615e3992e2d080f" providerId="LiveId" clId="{2BB3A894-6B01-4BDE-8383-5B2F9079A27B}" dt="2023-02-06T23:19:48.229" v="1908" actId="27636"/>
          <ac:spMkLst>
            <pc:docMk/>
            <pc:sldMk cId="0" sldId="525"/>
            <ac:spMk id="53250" creationId="{00000000-0000-0000-0000-000000000000}"/>
          </ac:spMkLst>
        </pc:spChg>
      </pc:sldChg>
      <pc:sldChg chg="addSp delSp modSp new mod">
        <pc:chgData name="PC PC" userId="4615e3992e2d080f" providerId="LiveId" clId="{2BB3A894-6B01-4BDE-8383-5B2F9079A27B}" dt="2023-02-06T23:55:00.901" v="2040"/>
        <pc:sldMkLst>
          <pc:docMk/>
          <pc:sldMk cId="4232948570" sldId="526"/>
        </pc:sldMkLst>
        <pc:spChg chg="mod">
          <ac:chgData name="PC PC" userId="4615e3992e2d080f" providerId="LiveId" clId="{2BB3A894-6B01-4BDE-8383-5B2F9079A27B}" dt="2023-02-06T23:55:00.901" v="2040"/>
          <ac:spMkLst>
            <pc:docMk/>
            <pc:sldMk cId="4232948570" sldId="526"/>
            <ac:spMk id="2" creationId="{407ED4D6-8637-AF16-1CC2-9172873363D1}"/>
          </ac:spMkLst>
        </pc:spChg>
        <pc:spChg chg="del">
          <ac:chgData name="PC PC" userId="4615e3992e2d080f" providerId="LiveId" clId="{2BB3A894-6B01-4BDE-8383-5B2F9079A27B}" dt="2023-02-06T23:40:55.813" v="1912" actId="478"/>
          <ac:spMkLst>
            <pc:docMk/>
            <pc:sldMk cId="4232948570" sldId="526"/>
            <ac:spMk id="4" creationId="{BC113204-C609-F98F-11B6-91C2F762EEEC}"/>
          </ac:spMkLst>
        </pc:spChg>
        <pc:spChg chg="mod">
          <ac:chgData name="PC PC" userId="4615e3992e2d080f" providerId="LiveId" clId="{2BB3A894-6B01-4BDE-8383-5B2F9079A27B}" dt="2023-02-06T23:49:05.771" v="1986" actId="14100"/>
          <ac:spMkLst>
            <pc:docMk/>
            <pc:sldMk cId="4232948570" sldId="526"/>
            <ac:spMk id="5" creationId="{01127AA6-C5CF-5AE1-237D-D7BE7D911BE4}"/>
          </ac:spMkLst>
        </pc:spChg>
        <pc:spChg chg="del">
          <ac:chgData name="PC PC" userId="4615e3992e2d080f" providerId="LiveId" clId="{2BB3A894-6B01-4BDE-8383-5B2F9079A27B}" dt="2023-02-06T23:46:06.666" v="1969" actId="931"/>
          <ac:spMkLst>
            <pc:docMk/>
            <pc:sldMk cId="4232948570" sldId="526"/>
            <ac:spMk id="6" creationId="{E20B53EA-AFDD-4BD3-0E71-148F08BDB209}"/>
          </ac:spMkLst>
        </pc:spChg>
        <pc:picChg chg="add mod modCrop">
          <ac:chgData name="PC PC" userId="4615e3992e2d080f" providerId="LiveId" clId="{2BB3A894-6B01-4BDE-8383-5B2F9079A27B}" dt="2023-02-06T23:50:29.224" v="1991" actId="1076"/>
          <ac:picMkLst>
            <pc:docMk/>
            <pc:sldMk cId="4232948570" sldId="526"/>
            <ac:picMk id="8" creationId="{6E371236-A72A-920D-9480-018AB05C8BD1}"/>
          </ac:picMkLst>
        </pc:picChg>
      </pc:sldChg>
      <pc:sldChg chg="addSp delSp modSp add del mod">
        <pc:chgData name="PC PC" userId="4615e3992e2d080f" providerId="LiveId" clId="{2BB3A894-6B01-4BDE-8383-5B2F9079A27B}" dt="2023-02-07T02:06:35.728" v="3749" actId="47"/>
        <pc:sldMkLst>
          <pc:docMk/>
          <pc:sldMk cId="0" sldId="527"/>
        </pc:sldMkLst>
        <pc:spChg chg="mod">
          <ac:chgData name="PC PC" userId="4615e3992e2d080f" providerId="LiveId" clId="{2BB3A894-6B01-4BDE-8383-5B2F9079A27B}" dt="2023-02-07T00:35:22.707" v="2203" actId="1076"/>
          <ac:spMkLst>
            <pc:docMk/>
            <pc:sldMk cId="0" sldId="527"/>
            <ac:spMk id="2" creationId="{00000000-0000-0000-0000-000000000000}"/>
          </ac:spMkLst>
        </pc:spChg>
        <pc:spChg chg="add mod">
          <ac:chgData name="PC PC" userId="4615e3992e2d080f" providerId="LiveId" clId="{2BB3A894-6B01-4BDE-8383-5B2F9079A27B}" dt="2023-02-07T00:26:43.585" v="2143" actId="20577"/>
          <ac:spMkLst>
            <pc:docMk/>
            <pc:sldMk cId="0" sldId="527"/>
            <ac:spMk id="4" creationId="{05556E2F-32BB-8922-4670-F43FFBAD90EE}"/>
          </ac:spMkLst>
        </pc:spChg>
        <pc:spChg chg="mod">
          <ac:chgData name="PC PC" userId="4615e3992e2d080f" providerId="LiveId" clId="{2BB3A894-6B01-4BDE-8383-5B2F9079A27B}" dt="2023-02-07T00:29:31.637" v="2165" actId="20577"/>
          <ac:spMkLst>
            <pc:docMk/>
            <pc:sldMk cId="0" sldId="527"/>
            <ac:spMk id="10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23.178" v="2160" actId="20577"/>
          <ac:spMkLst>
            <pc:docMk/>
            <pc:sldMk cId="0" sldId="527"/>
            <ac:spMk id="11" creationId="{00000000-0000-0000-0000-000000000000}"/>
          </ac:spMkLst>
        </pc:spChg>
        <pc:spChg chg="add del mod">
          <ac:chgData name="PC PC" userId="4615e3992e2d080f" providerId="LiveId" clId="{2BB3A894-6B01-4BDE-8383-5B2F9079A27B}" dt="2023-02-07T00:28:15.049" v="2156" actId="478"/>
          <ac:spMkLst>
            <pc:docMk/>
            <pc:sldMk cId="0" sldId="527"/>
            <ac:spMk id="7170" creationId="{00000000-0000-0000-0000-000000000000}"/>
          </ac:spMkLst>
        </pc:spChg>
        <pc:spChg chg="del">
          <ac:chgData name="PC PC" userId="4615e3992e2d080f" providerId="LiveId" clId="{2BB3A894-6B01-4BDE-8383-5B2F9079A27B}" dt="2023-02-07T00:26:25.667" v="2104" actId="478"/>
          <ac:spMkLst>
            <pc:docMk/>
            <pc:sldMk cId="0" sldId="527"/>
            <ac:spMk id="136194" creationId="{00000000-0000-0000-0000-000000000000}"/>
          </ac:spMkLst>
        </pc:spChg>
        <pc:spChg chg="mod">
          <ac:chgData name="PC PC" userId="4615e3992e2d080f" providerId="LiveId" clId="{2BB3A894-6B01-4BDE-8383-5B2F9079A27B}" dt="2023-02-07T00:35:42.297" v="2205" actId="1076"/>
          <ac:spMkLst>
            <pc:docMk/>
            <pc:sldMk cId="0" sldId="527"/>
            <ac:spMk id="136195" creationId="{00000000-0000-0000-0000-000000000000}"/>
          </ac:spMkLst>
        </pc:spChg>
        <pc:spChg chg="mod">
          <ac:chgData name="PC PC" userId="4615e3992e2d080f" providerId="LiveId" clId="{2BB3A894-6B01-4BDE-8383-5B2F9079A27B}" dt="2023-02-07T00:35:12.297" v="2202" actId="1076"/>
          <ac:spMkLst>
            <pc:docMk/>
            <pc:sldMk cId="0" sldId="527"/>
            <ac:spMk id="136196" creationId="{00000000-0000-0000-0000-000000000000}"/>
          </ac:spMkLst>
        </pc:spChg>
        <pc:spChg chg="mod">
          <ac:chgData name="PC PC" userId="4615e3992e2d080f" providerId="LiveId" clId="{2BB3A894-6B01-4BDE-8383-5B2F9079A27B}" dt="2023-02-07T00:35:52.391" v="2206" actId="1076"/>
          <ac:spMkLst>
            <pc:docMk/>
            <pc:sldMk cId="0" sldId="527"/>
            <ac:spMk id="136197" creationId="{00000000-0000-0000-0000-000000000000}"/>
          </ac:spMkLst>
        </pc:spChg>
        <pc:spChg chg="mod">
          <ac:chgData name="PC PC" userId="4615e3992e2d080f" providerId="LiveId" clId="{2BB3A894-6B01-4BDE-8383-5B2F9079A27B}" dt="2023-02-07T00:31:10.988" v="2175" actId="1076"/>
          <ac:spMkLst>
            <pc:docMk/>
            <pc:sldMk cId="0" sldId="527"/>
            <ac:spMk id="136200" creationId="{00000000-0000-0000-0000-000000000000}"/>
          </ac:spMkLst>
        </pc:spChg>
        <pc:spChg chg="mod">
          <ac:chgData name="PC PC" userId="4615e3992e2d080f" providerId="LiveId" clId="{2BB3A894-6B01-4BDE-8383-5B2F9079A27B}" dt="2023-02-07T00:37:48.603" v="2212" actId="1076"/>
          <ac:spMkLst>
            <pc:docMk/>
            <pc:sldMk cId="0" sldId="527"/>
            <ac:spMk id="136201" creationId="{00000000-0000-0000-0000-000000000000}"/>
          </ac:spMkLst>
        </pc:spChg>
        <pc:spChg chg="mod">
          <ac:chgData name="PC PC" userId="4615e3992e2d080f" providerId="LiveId" clId="{2BB3A894-6B01-4BDE-8383-5B2F9079A27B}" dt="2023-02-07T00:37:27.444" v="2211" actId="14100"/>
          <ac:spMkLst>
            <pc:docMk/>
            <pc:sldMk cId="0" sldId="527"/>
            <ac:spMk id="136202" creationId="{00000000-0000-0000-0000-000000000000}"/>
          </ac:spMkLst>
        </pc:spChg>
      </pc:sldChg>
      <pc:sldChg chg="delSp modSp new del mod">
        <pc:chgData name="PC PC" userId="4615e3992e2d080f" providerId="LiveId" clId="{2BB3A894-6B01-4BDE-8383-5B2F9079A27B}" dt="2023-02-06T23:54:17.445" v="2038" actId="47"/>
        <pc:sldMkLst>
          <pc:docMk/>
          <pc:sldMk cId="3037199768" sldId="527"/>
        </pc:sldMkLst>
        <pc:spChg chg="del">
          <ac:chgData name="PC PC" userId="4615e3992e2d080f" providerId="LiveId" clId="{2BB3A894-6B01-4BDE-8383-5B2F9079A27B}" dt="2023-02-06T23:51:43.814" v="1993" actId="478"/>
          <ac:spMkLst>
            <pc:docMk/>
            <pc:sldMk cId="3037199768" sldId="527"/>
            <ac:spMk id="4" creationId="{3B54125A-47D3-6FBF-10A3-D021A3A17FC2}"/>
          </ac:spMkLst>
        </pc:spChg>
        <pc:spChg chg="mod">
          <ac:chgData name="PC PC" userId="4615e3992e2d080f" providerId="LiveId" clId="{2BB3A894-6B01-4BDE-8383-5B2F9079A27B}" dt="2023-02-06T23:54:08.329" v="2037" actId="6549"/>
          <ac:spMkLst>
            <pc:docMk/>
            <pc:sldMk cId="3037199768" sldId="527"/>
            <ac:spMk id="5" creationId="{39D5C57B-5D49-1FAF-9469-E4F4479A2CDC}"/>
          </ac:spMkLst>
        </pc:spChg>
      </pc:sldChg>
      <pc:sldChg chg="addSp delSp modSp new del mod modAnim">
        <pc:chgData name="PC PC" userId="4615e3992e2d080f" providerId="LiveId" clId="{2BB3A894-6B01-4BDE-8383-5B2F9079A27B}" dt="2023-02-07T00:28:41.514" v="2161" actId="47"/>
        <pc:sldMkLst>
          <pc:docMk/>
          <pc:sldMk cId="2335999517" sldId="528"/>
        </pc:sldMkLst>
        <pc:spChg chg="del">
          <ac:chgData name="PC PC" userId="4615e3992e2d080f" providerId="LiveId" clId="{2BB3A894-6B01-4BDE-8383-5B2F9079A27B}" dt="2023-02-07T00:24:23.210" v="2045" actId="478"/>
          <ac:spMkLst>
            <pc:docMk/>
            <pc:sldMk cId="2335999517" sldId="528"/>
            <ac:spMk id="4" creationId="{E24768C8-2BB9-00A4-166E-4632C111A9FA}"/>
          </ac:spMkLst>
        </pc:spChg>
        <pc:spChg chg="mod">
          <ac:chgData name="PC PC" userId="4615e3992e2d080f" providerId="LiveId" clId="{2BB3A894-6B01-4BDE-8383-5B2F9079A27B}" dt="2023-02-07T00:24:56.121" v="2091" actId="20577"/>
          <ac:spMkLst>
            <pc:docMk/>
            <pc:sldMk cId="2335999517" sldId="528"/>
            <ac:spMk id="5" creationId="{CEE399F4-8230-AFBA-45DE-1B0C3FAD2F5D}"/>
          </ac:spMkLst>
        </pc:spChg>
        <pc:spChg chg="add del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6" creationId="{A30C34C6-7B42-487F-8E4D-AFBFA7D3ACBC}"/>
          </ac:spMkLst>
        </pc:spChg>
        <pc:spChg chg="add mod">
          <ac:chgData name="PC PC" userId="4615e3992e2d080f" providerId="LiveId" clId="{2BB3A894-6B01-4BDE-8383-5B2F9079A27B}" dt="2023-02-07T00:25:45.454" v="2103"/>
          <ac:spMkLst>
            <pc:docMk/>
            <pc:sldMk cId="2335999517" sldId="528"/>
            <ac:spMk id="7" creationId="{53087511-EA68-9BC0-14CA-F30A8DA3103C}"/>
          </ac:spMkLst>
        </pc:spChg>
      </pc:sldChg>
      <pc:sldChg chg="modSp new del mod">
        <pc:chgData name="PC PC" userId="4615e3992e2d080f" providerId="LiveId" clId="{2BB3A894-6B01-4BDE-8383-5B2F9079A27B}" dt="2023-02-07T02:08:24.948" v="3753" actId="47"/>
        <pc:sldMkLst>
          <pc:docMk/>
          <pc:sldMk cId="4145104762" sldId="528"/>
        </pc:sldMkLst>
        <pc:spChg chg="mod">
          <ac:chgData name="PC PC" userId="4615e3992e2d080f" providerId="LiveId" clId="{2BB3A894-6B01-4BDE-8383-5B2F9079A27B}" dt="2023-02-07T00:48:51.585" v="2252" actId="20577"/>
          <ac:spMkLst>
            <pc:docMk/>
            <pc:sldMk cId="4145104762" sldId="528"/>
            <ac:spMk id="4" creationId="{607DCAE6-B52F-FCA8-AC2A-648BFA38318C}"/>
          </ac:spMkLst>
        </pc:spChg>
      </pc:sldChg>
      <pc:sldChg chg="new del">
        <pc:chgData name="PC PC" userId="4615e3992e2d080f" providerId="LiveId" clId="{2BB3A894-6B01-4BDE-8383-5B2F9079A27B}" dt="2023-02-07T00:49:11.501" v="2254" actId="2696"/>
        <pc:sldMkLst>
          <pc:docMk/>
          <pc:sldMk cId="1367197017" sldId="529"/>
        </pc:sldMkLst>
      </pc:sldChg>
      <pc:sldChg chg="addSp delSp modSp add mod modClrScheme chgLayout">
        <pc:chgData name="PC PC" userId="4615e3992e2d080f" providerId="LiveId" clId="{2BB3A894-6B01-4BDE-8383-5B2F9079A27B}" dt="2023-02-07T05:13:43.801" v="8203" actId="1076"/>
        <pc:sldMkLst>
          <pc:docMk/>
          <pc:sldMk cId="2149636646" sldId="529"/>
        </pc:sldMkLst>
        <pc:spChg chg="mod">
          <ac:chgData name="PC PC" userId="4615e3992e2d080f" providerId="LiveId" clId="{2BB3A894-6B01-4BDE-8383-5B2F9079A27B}" dt="2023-02-07T05:12:36.875" v="8192" actId="1076"/>
          <ac:spMkLst>
            <pc:docMk/>
            <pc:sldMk cId="2149636646" sldId="529"/>
            <ac:spMk id="2" creationId="{6820D0BB-EDFE-2EA1-01FC-2306BA823308}"/>
          </ac:spMkLst>
        </pc:spChg>
        <pc:spChg chg="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3" creationId="{3825C7A1-F6C2-3905-AEE3-3C4C10CF2B65}"/>
          </ac:spMkLst>
        </pc:spChg>
        <pc:spChg chg="del">
          <ac:chgData name="PC PC" userId="4615e3992e2d080f" providerId="LiveId" clId="{2BB3A894-6B01-4BDE-8383-5B2F9079A27B}" dt="2023-02-07T00:49:22.932" v="2256" actId="478"/>
          <ac:spMkLst>
            <pc:docMk/>
            <pc:sldMk cId="2149636646" sldId="529"/>
            <ac:spMk id="4" creationId="{F1B75762-8EFD-390A-B0D4-BACB7CF1DD8E}"/>
          </ac:spMkLst>
        </pc:spChg>
        <pc:spChg chg="mod">
          <ac:chgData name="PC PC" userId="4615e3992e2d080f" providerId="LiveId" clId="{2BB3A894-6B01-4BDE-8383-5B2F9079A27B}" dt="2023-02-07T02:03:55.610" v="3737" actId="1076"/>
          <ac:spMkLst>
            <pc:docMk/>
            <pc:sldMk cId="2149636646" sldId="529"/>
            <ac:spMk id="5" creationId="{CC1AC42F-45FB-5656-5A32-71778E5A0E52}"/>
          </ac:spMkLst>
        </pc:spChg>
        <pc:spChg chg="add del mod">
          <ac:chgData name="PC PC" userId="4615e3992e2d080f" providerId="LiveId" clId="{2BB3A894-6B01-4BDE-8383-5B2F9079A27B}" dt="2023-02-07T02:00:25.758" v="3725" actId="26606"/>
          <ac:spMkLst>
            <pc:docMk/>
            <pc:sldMk cId="2149636646" sldId="529"/>
            <ac:spMk id="6" creationId="{1452C872-3975-8FE1-B618-7A674EC8E6FA}"/>
          </ac:spMkLst>
        </pc:spChg>
        <pc:spChg chg="add del mod">
          <ac:chgData name="PC PC" userId="4615e3992e2d080f" providerId="LiveId" clId="{2BB3A894-6B01-4BDE-8383-5B2F9079A27B}" dt="2023-02-07T05:12:35.469" v="8191" actId="47"/>
          <ac:spMkLst>
            <pc:docMk/>
            <pc:sldMk cId="2149636646" sldId="529"/>
            <ac:spMk id="7" creationId="{EFC6A570-7613-D960-40EE-A871594E9CFF}"/>
          </ac:spMkLst>
        </pc:spChg>
        <pc:spChg chg="add del">
          <ac:chgData name="PC PC" userId="4615e3992e2d080f" providerId="LiveId" clId="{2BB3A894-6B01-4BDE-8383-5B2F9079A27B}" dt="2023-02-07T05:12:32.353" v="8190" actId="22"/>
          <ac:spMkLst>
            <pc:docMk/>
            <pc:sldMk cId="2149636646" sldId="529"/>
            <ac:spMk id="11" creationId="{0F60F436-0326-D6C4-0946-59D26C104E1F}"/>
          </ac:spMkLst>
        </pc:spChg>
        <pc:spChg chg="add del">
          <ac:chgData name="PC PC" userId="4615e3992e2d080f" providerId="LiveId" clId="{2BB3A894-6B01-4BDE-8383-5B2F9079A27B}" dt="2023-02-07T02:00:25.688" v="3724" actId="26606"/>
          <ac:spMkLst>
            <pc:docMk/>
            <pc:sldMk cId="2149636646" sldId="529"/>
            <ac:spMk id="12" creationId="{E356F260-781C-92EE-AA9C-ECF10CABB48C}"/>
          </ac:spMkLst>
        </pc:spChg>
        <pc:spChg chg="add del mod">
          <ac:chgData name="PC PC" userId="4615e3992e2d080f" providerId="LiveId" clId="{2BB3A894-6B01-4BDE-8383-5B2F9079A27B}" dt="2023-02-07T05:13:43.801" v="8203" actId="1076"/>
          <ac:spMkLst>
            <pc:docMk/>
            <pc:sldMk cId="2149636646" sldId="529"/>
            <ac:spMk id="13" creationId="{FC2A4838-8798-0BA5-D7FF-D184C52EBFD9}"/>
          </ac:spMkLst>
        </pc:spChg>
        <pc:graphicFrameChg chg="add del mod">
          <ac:chgData name="PC PC" userId="4615e3992e2d080f" providerId="LiveId" clId="{2BB3A894-6B01-4BDE-8383-5B2F9079A27B}" dt="2023-02-07T02:00:23.212" v="3722" actId="26606"/>
          <ac:graphicFrameMkLst>
            <pc:docMk/>
            <pc:sldMk cId="2149636646" sldId="529"/>
            <ac:graphicFrameMk id="8" creationId="{B67211F7-6CB1-A98B-6BB2-60AD53BDDE9C}"/>
          </ac:graphicFrameMkLst>
        </pc:graphicFrameChg>
        <pc:graphicFrameChg chg="add del">
          <ac:chgData name="PC PC" userId="4615e3992e2d080f" providerId="LiveId" clId="{2BB3A894-6B01-4BDE-8383-5B2F9079A27B}" dt="2023-02-07T02:00:25.688" v="3724" actId="26606"/>
          <ac:graphicFrameMkLst>
            <pc:docMk/>
            <pc:sldMk cId="2149636646" sldId="529"/>
            <ac:graphicFrameMk id="10" creationId="{675DD88E-7385-412F-D635-920B8D8C23EF}"/>
          </ac:graphicFrameMkLst>
        </pc:graphicFrameChg>
        <pc:graphicFrameChg chg="add mod">
          <ac:chgData name="PC PC" userId="4615e3992e2d080f" providerId="LiveId" clId="{2BB3A894-6B01-4BDE-8383-5B2F9079A27B}" dt="2023-02-07T02:07:20.229" v="3752" actId="12269"/>
          <ac:graphicFrameMkLst>
            <pc:docMk/>
            <pc:sldMk cId="2149636646" sldId="529"/>
            <ac:graphicFrameMk id="14" creationId="{B67211F7-6CB1-A98B-6BB2-60AD53BDDE9C}"/>
          </ac:graphicFrameMkLst>
        </pc:graphicFrameChg>
      </pc:sldChg>
      <pc:sldChg chg="addSp delSp modSp new mod">
        <pc:chgData name="PC PC" userId="4615e3992e2d080f" providerId="LiveId" clId="{2BB3A894-6B01-4BDE-8383-5B2F9079A27B}" dt="2023-02-07T02:40:24.477" v="5057" actId="255"/>
        <pc:sldMkLst>
          <pc:docMk/>
          <pc:sldMk cId="3849974656" sldId="530"/>
        </pc:sldMkLst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2" creationId="{523C709C-9B48-345B-616A-8074BE6EE6B7}"/>
          </ac:spMkLst>
        </pc:spChg>
        <pc:spChg chg="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3" creationId="{72CFA284-C303-7557-A025-998987081535}"/>
          </ac:spMkLst>
        </pc:spChg>
        <pc:spChg chg="mod">
          <ac:chgData name="PC PC" userId="4615e3992e2d080f" providerId="LiveId" clId="{2BB3A894-6B01-4BDE-8383-5B2F9079A27B}" dt="2023-02-07T02:40:24.477" v="5057" actId="255"/>
          <ac:spMkLst>
            <pc:docMk/>
            <pc:sldMk cId="3849974656" sldId="530"/>
            <ac:spMk id="4" creationId="{764028E8-47AB-C59E-AC3A-1A5E7EAEF479}"/>
          </ac:spMkLst>
        </pc:spChg>
        <pc:spChg chg="del mod">
          <ac:chgData name="PC PC" userId="4615e3992e2d080f" providerId="LiveId" clId="{2BB3A894-6B01-4BDE-8383-5B2F9079A27B}" dt="2023-02-07T02:39:47.459" v="5054" actId="26606"/>
          <ac:spMkLst>
            <pc:docMk/>
            <pc:sldMk cId="3849974656" sldId="530"/>
            <ac:spMk id="5" creationId="{F917C77E-008A-5E5A-CAE4-88AFAC887123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6" creationId="{652F8B4C-31CD-1CF2-7553-DCA5C6C17E1E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7" creationId="{A79D84EB-8272-67F4-2850-F867F6D01605}"/>
          </ac:spMkLst>
        </pc:spChg>
        <pc:spChg chg="add del mod">
          <ac:chgData name="PC PC" userId="4615e3992e2d080f" providerId="LiveId" clId="{2BB3A894-6B01-4BDE-8383-5B2F9079A27B}" dt="2023-02-07T02:17:38.603" v="3784"/>
          <ac:spMkLst>
            <pc:docMk/>
            <pc:sldMk cId="3849974656" sldId="530"/>
            <ac:spMk id="8" creationId="{235CF1BB-6F2A-092B-B546-8C9280CA0181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0" creationId="{92D65741-3670-276D-012C-1C3893B7035F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1" creationId="{C03162B5-04DE-1C7D-8AE2-685DBA9C6197}"/>
          </ac:spMkLst>
        </pc:spChg>
        <pc:spChg chg="add del mod">
          <ac:chgData name="PC PC" userId="4615e3992e2d080f" providerId="LiveId" clId="{2BB3A894-6B01-4BDE-8383-5B2F9079A27B}" dt="2023-02-07T02:17:44.050" v="3786"/>
          <ac:spMkLst>
            <pc:docMk/>
            <pc:sldMk cId="3849974656" sldId="530"/>
            <ac:spMk id="12" creationId="{855FE469-3A6E-F3B0-F315-A0C898A9AACB}"/>
          </ac:spMkLst>
        </pc:spChg>
        <pc:graphicFrameChg chg="add del mod">
          <ac:chgData name="PC PC" userId="4615e3992e2d080f" providerId="LiveId" clId="{2BB3A894-6B01-4BDE-8383-5B2F9079A27B}" dt="2023-02-07T02:17:38.603" v="3784"/>
          <ac:graphicFrameMkLst>
            <pc:docMk/>
            <pc:sldMk cId="3849974656" sldId="530"/>
            <ac:graphicFrameMk id="9" creationId="{79387816-86FF-E658-617B-06538B774960}"/>
          </ac:graphicFrameMkLst>
        </pc:graphicFrameChg>
        <pc:graphicFrameChg chg="add del mod">
          <ac:chgData name="PC PC" userId="4615e3992e2d080f" providerId="LiveId" clId="{2BB3A894-6B01-4BDE-8383-5B2F9079A27B}" dt="2023-02-07T02:17:44.050" v="3786"/>
          <ac:graphicFrameMkLst>
            <pc:docMk/>
            <pc:sldMk cId="3849974656" sldId="530"/>
            <ac:graphicFrameMk id="13" creationId="{17756188-091C-A8BA-D89C-34A0EDE51A7D}"/>
          </ac:graphicFrameMkLst>
        </pc:graphicFrameChg>
        <pc:graphicFrameChg chg="add">
          <ac:chgData name="PC PC" userId="4615e3992e2d080f" providerId="LiveId" clId="{2BB3A894-6B01-4BDE-8383-5B2F9079A27B}" dt="2023-02-07T02:39:47.459" v="5054" actId="26606"/>
          <ac:graphicFrameMkLst>
            <pc:docMk/>
            <pc:sldMk cId="3849974656" sldId="530"/>
            <ac:graphicFrameMk id="14" creationId="{D85BA1B7-D93A-0CB0-540C-D7E2F0B356A4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2:27.616" v="7935" actId="20577"/>
        <pc:sldMkLst>
          <pc:docMk/>
          <pc:sldMk cId="617521304" sldId="531"/>
        </pc:sldMkLst>
        <pc:spChg chg="mod">
          <ac:chgData name="PC PC" userId="4615e3992e2d080f" providerId="LiveId" clId="{2BB3A894-6B01-4BDE-8383-5B2F9079A27B}" dt="2023-02-07T05:02:27.616" v="7935" actId="20577"/>
          <ac:spMkLst>
            <pc:docMk/>
            <pc:sldMk cId="617521304" sldId="531"/>
            <ac:spMk id="2" creationId="{591CEB4A-C2F7-509C-37AF-D5594C3327E1}"/>
          </ac:spMkLst>
        </pc:spChg>
        <pc:spChg chg="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3" creationId="{32A7562C-4DFA-0568-3DCA-D1B68B52ABAF}"/>
          </ac:spMkLst>
        </pc:spChg>
        <pc:spChg chg="mod">
          <ac:chgData name="PC PC" userId="4615e3992e2d080f" providerId="LiveId" clId="{2BB3A894-6B01-4BDE-8383-5B2F9079A27B}" dt="2023-02-07T03:39:08.959" v="6346" actId="255"/>
          <ac:spMkLst>
            <pc:docMk/>
            <pc:sldMk cId="617521304" sldId="531"/>
            <ac:spMk id="4" creationId="{AC96FE8E-CADC-E9EA-9E8D-AF57CF5BD167}"/>
          </ac:spMkLst>
        </pc:spChg>
        <pc:spChg chg="del mod">
          <ac:chgData name="PC PC" userId="4615e3992e2d080f" providerId="LiveId" clId="{2BB3A894-6B01-4BDE-8383-5B2F9079A27B}" dt="2023-02-07T03:37:14.562" v="6309" actId="26606"/>
          <ac:spMkLst>
            <pc:docMk/>
            <pc:sldMk cId="617521304" sldId="531"/>
            <ac:spMk id="5" creationId="{670F0FAE-22EE-4B44-FD50-B9B147C7B528}"/>
          </ac:spMkLst>
        </pc:spChg>
        <pc:graphicFrameChg chg="add">
          <ac:chgData name="PC PC" userId="4615e3992e2d080f" providerId="LiveId" clId="{2BB3A894-6B01-4BDE-8383-5B2F9079A27B}" dt="2023-02-07T03:37:14.562" v="6309" actId="26606"/>
          <ac:graphicFrameMkLst>
            <pc:docMk/>
            <pc:sldMk cId="617521304" sldId="531"/>
            <ac:graphicFrameMk id="7" creationId="{1CDF85C6-0FB0-971D-7E65-8890758E9051}"/>
          </ac:graphicFrameMkLst>
        </pc:graphicFrameChg>
      </pc:sldChg>
      <pc:sldChg chg="addSp delSp modSp new mod modClrScheme chgLayout">
        <pc:chgData name="PC PC" userId="4615e3992e2d080f" providerId="LiveId" clId="{2BB3A894-6B01-4BDE-8383-5B2F9079A27B}" dt="2023-02-07T05:05:37.533" v="8090"/>
        <pc:sldMkLst>
          <pc:docMk/>
          <pc:sldMk cId="1924730267" sldId="532"/>
        </pc:sldMkLst>
        <pc:spChg chg="mod">
          <ac:chgData name="PC PC" userId="4615e3992e2d080f" providerId="LiveId" clId="{2BB3A894-6B01-4BDE-8383-5B2F9079A27B}" dt="2023-02-07T05:05:37.533" v="8090"/>
          <ac:spMkLst>
            <pc:docMk/>
            <pc:sldMk cId="1924730267" sldId="532"/>
            <ac:spMk id="2" creationId="{2D6B0CED-6012-8434-7B82-D55294AD62A2}"/>
          </ac:spMkLst>
        </pc:spChg>
        <pc:spChg chg="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3" creationId="{FDCEB1DE-FBEF-CDB9-FF9B-D589BEF251B7}"/>
          </ac:spMkLst>
        </pc:spChg>
        <pc:spChg chg="mod">
          <ac:chgData name="PC PC" userId="4615e3992e2d080f" providerId="LiveId" clId="{2BB3A894-6B01-4BDE-8383-5B2F9079A27B}" dt="2023-02-07T03:42:29.008" v="6353" actId="255"/>
          <ac:spMkLst>
            <pc:docMk/>
            <pc:sldMk cId="1924730267" sldId="532"/>
            <ac:spMk id="4" creationId="{CD40B0F2-443B-D333-E3ED-70A61BA4E6D7}"/>
          </ac:spMkLst>
        </pc:spChg>
        <pc:spChg chg="del mod">
          <ac:chgData name="PC PC" userId="4615e3992e2d080f" providerId="LiveId" clId="{2BB3A894-6B01-4BDE-8383-5B2F9079A27B}" dt="2023-02-07T03:42:06.406" v="6351" actId="26606"/>
          <ac:spMkLst>
            <pc:docMk/>
            <pc:sldMk cId="1924730267" sldId="532"/>
            <ac:spMk id="5" creationId="{C2A2F09C-0E02-1BB1-98C2-C909F3DE4983}"/>
          </ac:spMkLst>
        </pc:spChg>
        <pc:spChg chg="add del mod">
          <ac:chgData name="PC PC" userId="4615e3992e2d080f" providerId="LiveId" clId="{2BB3A894-6B01-4BDE-8383-5B2F9079A27B}" dt="2023-02-07T03:42:19.698" v="6352" actId="478"/>
          <ac:spMkLst>
            <pc:docMk/>
            <pc:sldMk cId="1924730267" sldId="532"/>
            <ac:spMk id="11" creationId="{01F9D0AF-B5E2-FDC1-D8E9-69A9889D518A}"/>
          </ac:spMkLst>
        </pc:spChg>
        <pc:graphicFrameChg chg="add mod">
          <ac:chgData name="PC PC" userId="4615e3992e2d080f" providerId="LiveId" clId="{2BB3A894-6B01-4BDE-8383-5B2F9079A27B}" dt="2023-02-07T03:42:06.406" v="6351" actId="26606"/>
          <ac:graphicFrameMkLst>
            <pc:docMk/>
            <pc:sldMk cId="1924730267" sldId="532"/>
            <ac:graphicFrameMk id="7" creationId="{BD93BF6D-8AD5-2957-3604-EBAD687EC4E3}"/>
          </ac:graphicFrameMkLst>
        </pc:graphicFrameChg>
      </pc:sldChg>
      <pc:sldChg chg="addSp delSp modSp new del mod">
        <pc:chgData name="PC PC" userId="4615e3992e2d080f" providerId="LiveId" clId="{2BB3A894-6B01-4BDE-8383-5B2F9079A27B}" dt="2023-02-07T03:57:00.938" v="6572" actId="47"/>
        <pc:sldMkLst>
          <pc:docMk/>
          <pc:sldMk cId="1688127943" sldId="533"/>
        </pc:sldMkLst>
        <pc:spChg chg="del mod">
          <ac:chgData name="PC PC" userId="4615e3992e2d080f" providerId="LiveId" clId="{2BB3A894-6B01-4BDE-8383-5B2F9079A27B}" dt="2023-02-07T03:43:24.195" v="6386" actId="478"/>
          <ac:spMkLst>
            <pc:docMk/>
            <pc:sldMk cId="1688127943" sldId="533"/>
            <ac:spMk id="4" creationId="{2CBE6C68-25B6-FA50-F1C6-B2D78C80F003}"/>
          </ac:spMkLst>
        </pc:spChg>
        <pc:spChg chg="mod">
          <ac:chgData name="PC PC" userId="4615e3992e2d080f" providerId="LiveId" clId="{2BB3A894-6B01-4BDE-8383-5B2F9079A27B}" dt="2023-02-07T03:43:10.489" v="6384" actId="20577"/>
          <ac:spMkLst>
            <pc:docMk/>
            <pc:sldMk cId="1688127943" sldId="533"/>
            <ac:spMk id="5" creationId="{D564D389-6E0C-2F45-B165-8CDDB37B0A67}"/>
          </ac:spMkLst>
        </pc:spChg>
        <pc:spChg chg="mod">
          <ac:chgData name="PC PC" userId="4615e3992e2d080f" providerId="LiveId" clId="{2BB3A894-6B01-4BDE-8383-5B2F9079A27B}" dt="2023-02-07T03:50:32.815" v="6468" actId="15"/>
          <ac:spMkLst>
            <pc:docMk/>
            <pc:sldMk cId="1688127943" sldId="533"/>
            <ac:spMk id="6" creationId="{4C0AD795-31B8-A58A-B5E7-3221977FE827}"/>
          </ac:spMkLst>
        </pc:spChg>
        <pc:spChg chg="add del mod">
          <ac:chgData name="PC PC" userId="4615e3992e2d080f" providerId="LiveId" clId="{2BB3A894-6B01-4BDE-8383-5B2F9079A27B}" dt="2023-02-07T03:43:28.860" v="6387" actId="478"/>
          <ac:spMkLst>
            <pc:docMk/>
            <pc:sldMk cId="1688127943" sldId="533"/>
            <ac:spMk id="8" creationId="{D9B20DEC-86C6-B8CB-A60A-A5AE749CDBEC}"/>
          </ac:spMkLst>
        </pc:spChg>
      </pc:sldChg>
      <pc:sldChg chg="addSp delSp modSp new mod modClrScheme chgLayout">
        <pc:chgData name="PC PC" userId="4615e3992e2d080f" providerId="LiveId" clId="{2BB3A894-6B01-4BDE-8383-5B2F9079A27B}" dt="2023-02-07T05:04:13.058" v="8010" actId="20577"/>
        <pc:sldMkLst>
          <pc:docMk/>
          <pc:sldMk cId="1240574612" sldId="534"/>
        </pc:sldMkLst>
        <pc:spChg chg="mod">
          <ac:chgData name="PC PC" userId="4615e3992e2d080f" providerId="LiveId" clId="{2BB3A894-6B01-4BDE-8383-5B2F9079A27B}" dt="2023-02-07T05:04:13.058" v="8010" actId="20577"/>
          <ac:spMkLst>
            <pc:docMk/>
            <pc:sldMk cId="1240574612" sldId="534"/>
            <ac:spMk id="2" creationId="{5FAC397A-646B-9C52-65C5-7C0EE30F2A4C}"/>
          </ac:spMkLst>
        </pc:spChg>
        <pc:spChg chg="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3" creationId="{DB63F97F-3254-4313-7F65-7DFC13E29911}"/>
          </ac:spMkLst>
        </pc:spChg>
        <pc:spChg chg="del">
          <ac:chgData name="PC PC" userId="4615e3992e2d080f" providerId="LiveId" clId="{2BB3A894-6B01-4BDE-8383-5B2F9079A27B}" dt="2023-02-07T03:55:19.152" v="6566" actId="478"/>
          <ac:spMkLst>
            <pc:docMk/>
            <pc:sldMk cId="1240574612" sldId="534"/>
            <ac:spMk id="4" creationId="{FC5216BC-4962-1C6C-A801-367ADA2A8C94}"/>
          </ac:spMkLst>
        </pc:spChg>
        <pc:spChg chg="mod ord">
          <ac:chgData name="PC PC" userId="4615e3992e2d080f" providerId="LiveId" clId="{2BB3A894-6B01-4BDE-8383-5B2F9079A27B}" dt="2023-02-07T03:57:18.362" v="6574" actId="255"/>
          <ac:spMkLst>
            <pc:docMk/>
            <pc:sldMk cId="1240574612" sldId="534"/>
            <ac:spMk id="5" creationId="{6AC07CE3-135E-2EB7-952A-E6BA5B771690}"/>
          </ac:spMkLst>
        </pc:spChg>
        <pc:spChg chg="del mod">
          <ac:chgData name="PC PC" userId="4615e3992e2d080f" providerId="LiveId" clId="{2BB3A894-6B01-4BDE-8383-5B2F9079A27B}" dt="2023-02-07T03:55:43.961" v="6567" actId="26606"/>
          <ac:spMkLst>
            <pc:docMk/>
            <pc:sldMk cId="1240574612" sldId="534"/>
            <ac:spMk id="6" creationId="{3618FA1B-CFC9-BA2F-1D99-8BFDE31627CF}"/>
          </ac:spMkLst>
        </pc:spChg>
        <pc:graphicFrameChg chg="add mod">
          <ac:chgData name="PC PC" userId="4615e3992e2d080f" providerId="LiveId" clId="{2BB3A894-6B01-4BDE-8383-5B2F9079A27B}" dt="2023-02-07T03:57:33.028" v="6575" actId="20577"/>
          <ac:graphicFrameMkLst>
            <pc:docMk/>
            <pc:sldMk cId="1240574612" sldId="534"/>
            <ac:graphicFrameMk id="8" creationId="{F4A4FABD-F9E2-12BE-AA25-044CDE8C7957}"/>
          </ac:graphicFrameMkLst>
        </pc:graphicFrameChg>
      </pc:sldChg>
      <pc:sldChg chg="modSp new del mod">
        <pc:chgData name="PC PC" userId="4615e3992e2d080f" providerId="LiveId" clId="{2BB3A894-6B01-4BDE-8383-5B2F9079A27B}" dt="2023-02-07T04:03:34.512" v="6657" actId="47"/>
        <pc:sldMkLst>
          <pc:docMk/>
          <pc:sldMk cId="2710889213" sldId="535"/>
        </pc:sldMkLst>
        <pc:spChg chg="mod">
          <ac:chgData name="PC PC" userId="4615e3992e2d080f" providerId="LiveId" clId="{2BB3A894-6B01-4BDE-8383-5B2F9079A27B}" dt="2023-02-07T03:58:41.560" v="6610" actId="20577"/>
          <ac:spMkLst>
            <pc:docMk/>
            <pc:sldMk cId="2710889213" sldId="535"/>
            <ac:spMk id="2" creationId="{3F194D29-2C88-B9AB-2E8F-AEE128476898}"/>
          </ac:spMkLst>
        </pc:spChg>
        <pc:spChg chg="mod">
          <ac:chgData name="PC PC" userId="4615e3992e2d080f" providerId="LiveId" clId="{2BB3A894-6B01-4BDE-8383-5B2F9079A27B}" dt="2023-02-07T03:59:25.373" v="6614" actId="20577"/>
          <ac:spMkLst>
            <pc:docMk/>
            <pc:sldMk cId="2710889213" sldId="535"/>
            <ac:spMk id="3" creationId="{48091E83-D16C-743C-108A-666690D10CD5}"/>
          </ac:spMkLst>
        </pc:spChg>
      </pc:sldChg>
      <pc:sldChg chg="addSp delSp modSp add mod modClrScheme chgLayout">
        <pc:chgData name="PC PC" userId="4615e3992e2d080f" providerId="LiveId" clId="{2BB3A894-6B01-4BDE-8383-5B2F9079A27B}" dt="2023-02-07T05:04:37.199" v="8048" actId="20577"/>
        <pc:sldMkLst>
          <pc:docMk/>
          <pc:sldMk cId="1544054334" sldId="536"/>
        </pc:sldMkLst>
        <pc:spChg chg="mod">
          <ac:chgData name="PC PC" userId="4615e3992e2d080f" providerId="LiveId" clId="{2BB3A894-6B01-4BDE-8383-5B2F9079A27B}" dt="2023-02-07T05:04:37.199" v="8048" actId="20577"/>
          <ac:spMkLst>
            <pc:docMk/>
            <pc:sldMk cId="1544054334" sldId="536"/>
            <ac:spMk id="2" creationId="{60888C6E-6E69-D30C-C445-5B5DD7793057}"/>
          </ac:spMkLst>
        </pc:spChg>
        <pc:spChg chg="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3" creationId="{11E706E1-1CC3-9EC9-C072-93C50E36DC5C}"/>
          </ac:spMkLst>
        </pc:spChg>
        <pc:spChg chg="mod ord">
          <ac:chgData name="PC PC" userId="4615e3992e2d080f" providerId="LiveId" clId="{2BB3A894-6B01-4BDE-8383-5B2F9079A27B}" dt="2023-02-07T04:01:50.243" v="6653" actId="255"/>
          <ac:spMkLst>
            <pc:docMk/>
            <pc:sldMk cId="1544054334" sldId="536"/>
            <ac:spMk id="4" creationId="{97D337D5-F47E-2713-8D96-54FA4A35A041}"/>
          </ac:spMkLst>
        </pc:spChg>
        <pc:spChg chg="del mod">
          <ac:chgData name="PC PC" userId="4615e3992e2d080f" providerId="LiveId" clId="{2BB3A894-6B01-4BDE-8383-5B2F9079A27B}" dt="2023-02-07T04:01:34.509" v="6650" actId="26606"/>
          <ac:spMkLst>
            <pc:docMk/>
            <pc:sldMk cId="1544054334" sldId="536"/>
            <ac:spMk id="5" creationId="{7AB4696A-473A-442F-5638-B0197E7E0848}"/>
          </ac:spMkLst>
        </pc:spChg>
        <pc:graphicFrameChg chg="add mod">
          <ac:chgData name="PC PC" userId="4615e3992e2d080f" providerId="LiveId" clId="{2BB3A894-6B01-4BDE-8383-5B2F9079A27B}" dt="2023-02-07T04:01:34.509" v="6650" actId="26606"/>
          <ac:graphicFrameMkLst>
            <pc:docMk/>
            <pc:sldMk cId="1544054334" sldId="536"/>
            <ac:graphicFrameMk id="7" creationId="{399C1470-A007-FAFE-8D0C-3893D3D4488D}"/>
          </ac:graphicFrameMkLst>
        </pc:graphicFrameChg>
      </pc:sldChg>
      <pc:sldChg chg="addSp delSp modSp new mod">
        <pc:chgData name="PC PC" userId="4615e3992e2d080f" providerId="LiveId" clId="{2BB3A894-6B01-4BDE-8383-5B2F9079A27B}" dt="2023-02-07T05:05:16.768" v="8086" actId="20577"/>
        <pc:sldMkLst>
          <pc:docMk/>
          <pc:sldMk cId="2545572612" sldId="537"/>
        </pc:sldMkLst>
        <pc:spChg chg="mod">
          <ac:chgData name="PC PC" userId="4615e3992e2d080f" providerId="LiveId" clId="{2BB3A894-6B01-4BDE-8383-5B2F9079A27B}" dt="2023-02-07T05:05:16.768" v="8086" actId="20577"/>
          <ac:spMkLst>
            <pc:docMk/>
            <pc:sldMk cId="2545572612" sldId="537"/>
            <ac:spMk id="2" creationId="{781D93FE-4705-05EE-B328-573D44600839}"/>
          </ac:spMkLst>
        </pc:spChg>
        <pc:spChg chg="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3" creationId="{3F74D30D-1B8B-91EE-7EA2-736C53B870E1}"/>
          </ac:spMkLst>
        </pc:spChg>
        <pc:spChg chg="del">
          <ac:chgData name="PC PC" userId="4615e3992e2d080f" providerId="LiveId" clId="{2BB3A894-6B01-4BDE-8383-5B2F9079A27B}" dt="2023-02-07T04:04:15.377" v="6698" actId="478"/>
          <ac:spMkLst>
            <pc:docMk/>
            <pc:sldMk cId="2545572612" sldId="537"/>
            <ac:spMk id="4" creationId="{5E1CC94C-7C3B-ED7B-7B13-A055E33C2E37}"/>
          </ac:spMkLst>
        </pc:spChg>
        <pc:spChg chg="mod">
          <ac:chgData name="PC PC" userId="4615e3992e2d080f" providerId="LiveId" clId="{2BB3A894-6B01-4BDE-8383-5B2F9079A27B}" dt="2023-02-07T04:07:51.053" v="6718" actId="255"/>
          <ac:spMkLst>
            <pc:docMk/>
            <pc:sldMk cId="2545572612" sldId="537"/>
            <ac:spMk id="5" creationId="{1477F08C-A898-BF7C-1F10-3C2472D1E839}"/>
          </ac:spMkLst>
        </pc:spChg>
        <pc:spChg chg="del mod">
          <ac:chgData name="PC PC" userId="4615e3992e2d080f" providerId="LiveId" clId="{2BB3A894-6B01-4BDE-8383-5B2F9079A27B}" dt="2023-02-07T04:07:03.041" v="6704" actId="26606"/>
          <ac:spMkLst>
            <pc:docMk/>
            <pc:sldMk cId="2545572612" sldId="537"/>
            <ac:spMk id="6" creationId="{08023670-0416-5489-20DD-A6664F54884F}"/>
          </ac:spMkLst>
        </pc:spChg>
        <pc:spChg chg="add del">
          <ac:chgData name="PC PC" userId="4615e3992e2d080f" providerId="LiveId" clId="{2BB3A894-6B01-4BDE-8383-5B2F9079A27B}" dt="2023-02-07T04:07:43.520" v="6717" actId="478"/>
          <ac:spMkLst>
            <pc:docMk/>
            <pc:sldMk cId="2545572612" sldId="537"/>
            <ac:spMk id="12" creationId="{E13E5001-D5CE-941C-8A2B-DC2A434B2062}"/>
          </ac:spMkLst>
        </pc:spChg>
        <pc:graphicFrameChg chg="add mod">
          <ac:chgData name="PC PC" userId="4615e3992e2d080f" providerId="LiveId" clId="{2BB3A894-6B01-4BDE-8383-5B2F9079A27B}" dt="2023-02-07T04:07:32.160" v="6716" actId="20577"/>
          <ac:graphicFrameMkLst>
            <pc:docMk/>
            <pc:sldMk cId="2545572612" sldId="537"/>
            <ac:graphicFrameMk id="8" creationId="{74AE90C3-D7E6-8F17-F142-524406DDAEE5}"/>
          </ac:graphicFrameMkLst>
        </pc:graphicFrameChg>
      </pc:sldChg>
      <pc:sldChg chg="new del">
        <pc:chgData name="PC PC" userId="4615e3992e2d080f" providerId="LiveId" clId="{2BB3A894-6B01-4BDE-8383-5B2F9079A27B}" dt="2023-02-07T04:09:32.233" v="6722" actId="2696"/>
        <pc:sldMkLst>
          <pc:docMk/>
          <pc:sldMk cId="1832857920" sldId="538"/>
        </pc:sldMkLst>
      </pc:sldChg>
      <pc:sldChg chg="addSp delSp modSp new mod modClrScheme chgLayout">
        <pc:chgData name="PC PC" userId="4615e3992e2d080f" providerId="LiveId" clId="{2BB3A894-6B01-4BDE-8383-5B2F9079A27B}" dt="2023-02-07T05:03:33.666" v="7970" actId="20577"/>
        <pc:sldMkLst>
          <pc:docMk/>
          <pc:sldMk cId="3342103545" sldId="538"/>
        </pc:sldMkLst>
        <pc:spChg chg="mod">
          <ac:chgData name="PC PC" userId="4615e3992e2d080f" providerId="LiveId" clId="{2BB3A894-6B01-4BDE-8383-5B2F9079A27B}" dt="2023-02-07T05:03:33.666" v="7970" actId="20577"/>
          <ac:spMkLst>
            <pc:docMk/>
            <pc:sldMk cId="3342103545" sldId="538"/>
            <ac:spMk id="2" creationId="{0F48B722-ADA1-B867-C880-ADB69D29C06B}"/>
          </ac:spMkLst>
        </pc:spChg>
        <pc:spChg chg="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3" creationId="{6BE9A48B-DCBA-52CB-E201-EC22CB7134A6}"/>
          </ac:spMkLst>
        </pc:spChg>
        <pc:spChg chg="del">
          <ac:chgData name="PC PC" userId="4615e3992e2d080f" providerId="LiveId" clId="{2BB3A894-6B01-4BDE-8383-5B2F9079A27B}" dt="2023-02-07T04:41:51.197" v="6948" actId="478"/>
          <ac:spMkLst>
            <pc:docMk/>
            <pc:sldMk cId="3342103545" sldId="538"/>
            <ac:spMk id="4" creationId="{A464E668-3683-C9B6-A6B1-AD820EC22186}"/>
          </ac:spMkLst>
        </pc:spChg>
        <pc:spChg chg="mod">
          <ac:chgData name="PC PC" userId="4615e3992e2d080f" providerId="LiveId" clId="{2BB3A894-6B01-4BDE-8383-5B2F9079A27B}" dt="2023-02-07T04:52:23.232" v="7887" actId="255"/>
          <ac:spMkLst>
            <pc:docMk/>
            <pc:sldMk cId="3342103545" sldId="538"/>
            <ac:spMk id="5" creationId="{87B6ABB3-697E-21AD-E08B-1441F2251336}"/>
          </ac:spMkLst>
        </pc:spChg>
        <pc:spChg chg="del mod">
          <ac:chgData name="PC PC" userId="4615e3992e2d080f" providerId="LiveId" clId="{2BB3A894-6B01-4BDE-8383-5B2F9079A27B}" dt="2023-02-07T04:51:29.114" v="7884" actId="26606"/>
          <ac:spMkLst>
            <pc:docMk/>
            <pc:sldMk cId="3342103545" sldId="538"/>
            <ac:spMk id="6" creationId="{0AC69F0D-868D-1D92-1B49-4EA723426E28}"/>
          </ac:spMkLst>
        </pc:spChg>
        <pc:graphicFrameChg chg="add mod">
          <ac:chgData name="PC PC" userId="4615e3992e2d080f" providerId="LiveId" clId="{2BB3A894-6B01-4BDE-8383-5B2F9079A27B}" dt="2023-02-07T04:52:58.074" v="7891" actId="113"/>
          <ac:graphicFrameMkLst>
            <pc:docMk/>
            <pc:sldMk cId="3342103545" sldId="538"/>
            <ac:graphicFrameMk id="8" creationId="{2435B212-1532-7AF5-A795-CED86A1C7725}"/>
          </ac:graphicFrameMkLst>
        </pc:graphicFrameChg>
      </pc:sldChg>
      <pc:sldChg chg="modSp add del mod">
        <pc:chgData name="PC PC" userId="4615e3992e2d080f" providerId="LiveId" clId="{2BB3A894-6B01-4BDE-8383-5B2F9079A27B}" dt="2023-02-07T04:14:16.191" v="6818" actId="47"/>
        <pc:sldMkLst>
          <pc:docMk/>
          <pc:sldMk cId="4064643247" sldId="538"/>
        </pc:sldMkLst>
        <pc:spChg chg="mod">
          <ac:chgData name="PC PC" userId="4615e3992e2d080f" providerId="LiveId" clId="{2BB3A894-6B01-4BDE-8383-5B2F9079A27B}" dt="2023-02-07T04:10:29.751" v="6785"/>
          <ac:spMkLst>
            <pc:docMk/>
            <pc:sldMk cId="4064643247" sldId="538"/>
            <ac:spMk id="2" creationId="{2910C1AF-0C72-6BBF-736F-0026BD865F48}"/>
          </ac:spMkLst>
        </pc:spChg>
        <pc:spChg chg="mod">
          <ac:chgData name="PC PC" userId="4615e3992e2d080f" providerId="LiveId" clId="{2BB3A894-6B01-4BDE-8383-5B2F9079A27B}" dt="2023-02-07T04:09:55.742" v="6783" actId="20577"/>
          <ac:spMkLst>
            <pc:docMk/>
            <pc:sldMk cId="4064643247" sldId="538"/>
            <ac:spMk id="4" creationId="{4E1E7FD7-0983-741A-354B-A231B92DF8CB}"/>
          </ac:spMkLst>
        </pc:spChg>
        <pc:spChg chg="mod">
          <ac:chgData name="PC PC" userId="4615e3992e2d080f" providerId="LiveId" clId="{2BB3A894-6B01-4BDE-8383-5B2F9079A27B}" dt="2023-02-07T04:12:46.452" v="6817" actId="15"/>
          <ac:spMkLst>
            <pc:docMk/>
            <pc:sldMk cId="4064643247" sldId="538"/>
            <ac:spMk id="5" creationId="{9A80C6D9-C709-430D-FA84-8A6DAFE583A9}"/>
          </ac:spMkLst>
        </pc:spChg>
      </pc:sldChg>
      <pc:sldChg chg="delSp add del setBg delDesignElem">
        <pc:chgData name="PC PC" userId="4615e3992e2d080f" providerId="LiveId" clId="{2BB3A894-6B01-4BDE-8383-5B2F9079A27B}" dt="2023-02-07T05:43:45.081" v="8484" actId="47"/>
        <pc:sldMkLst>
          <pc:docMk/>
          <pc:sldMk cId="912687451" sldId="539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912687451" sldId="539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4:59.470" v="8493" actId="47"/>
        <pc:sldMkLst>
          <pc:docMk/>
          <pc:sldMk cId="3745839363" sldId="540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45839363" sldId="540"/>
            <ac:spMk id="9" creationId="{C6270675-9512-4978-8583-36659256EE23}"/>
          </ac:spMkLst>
        </pc:spChg>
      </pc:sldChg>
      <pc:sldChg chg="delSp add del setBg delDesignElem">
        <pc:chgData name="PC PC" userId="4615e3992e2d080f" providerId="LiveId" clId="{2BB3A894-6B01-4BDE-8383-5B2F9079A27B}" dt="2023-02-07T05:47:16.098" v="8543" actId="47"/>
        <pc:sldMkLst>
          <pc:docMk/>
          <pc:sldMk cId="4208338487" sldId="541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4208338487" sldId="541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4208338487" sldId="541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4208338487" sldId="541"/>
            <ac:cxnSpMk id="39" creationId="{085ECEC0-FF5D-4348-92C7-1EA7C61E770C}"/>
          </ac:cxnSpMkLst>
        </pc:cxnChg>
      </pc:sldChg>
      <pc:sldChg chg="delSp add del setBg delDesignElem">
        <pc:chgData name="PC PC" userId="4615e3992e2d080f" providerId="LiveId" clId="{2BB3A894-6B01-4BDE-8383-5B2F9079A27B}" dt="2023-02-07T05:48:28.373" v="8573" actId="47"/>
        <pc:sldMkLst>
          <pc:docMk/>
          <pc:sldMk cId="3750367805" sldId="542"/>
        </pc:sldMkLst>
        <pc:spChg chg="del">
          <ac:chgData name="PC PC" userId="4615e3992e2d080f" providerId="LiveId" clId="{2BB3A894-6B01-4BDE-8383-5B2F9079A27B}" dt="2023-02-07T05:27:04.543" v="8321"/>
          <ac:spMkLst>
            <pc:docMk/>
            <pc:sldMk cId="3750367805" sldId="542"/>
            <ac:spMk id="8" creationId="{E978A47D-4F17-40FE-AB70-7AF78A9575EB}"/>
          </ac:spMkLst>
        </pc:s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10" creationId="{85BE3A7E-6A3F-401E-A025-BBB8FDB8DD30}"/>
          </ac:grpSpMkLst>
        </pc:grpChg>
        <pc:grpChg chg="del">
          <ac:chgData name="PC PC" userId="4615e3992e2d080f" providerId="LiveId" clId="{2BB3A894-6B01-4BDE-8383-5B2F9079A27B}" dt="2023-02-07T05:27:04.543" v="8321"/>
          <ac:grpSpMkLst>
            <pc:docMk/>
            <pc:sldMk cId="3750367805" sldId="542"/>
            <ac:grpSpMk id="41" creationId="{F4E035BE-9FF4-43D3-BC25-CF582D7FF85E}"/>
          </ac:grpSpMkLst>
        </pc:grpChg>
        <pc:cxnChg chg="del">
          <ac:chgData name="PC PC" userId="4615e3992e2d080f" providerId="LiveId" clId="{2BB3A894-6B01-4BDE-8383-5B2F9079A27B}" dt="2023-02-07T05:27:04.543" v="8321"/>
          <ac:cxnSpMkLst>
            <pc:docMk/>
            <pc:sldMk cId="3750367805" sldId="542"/>
            <ac:cxnSpMk id="39" creationId="{085ECEC0-FF5D-4348-92C7-1EA7C61E770C}"/>
          </ac:cxnSpMkLst>
        </pc:cxnChg>
      </pc:sldChg>
      <pc:sldChg chg="modSp new del mod">
        <pc:chgData name="PC PC" userId="4615e3992e2d080f" providerId="LiveId" clId="{2BB3A894-6B01-4BDE-8383-5B2F9079A27B}" dt="2023-02-07T05:47:17.478" v="8544" actId="47"/>
        <pc:sldMkLst>
          <pc:docMk/>
          <pc:sldMk cId="3366192696" sldId="543"/>
        </pc:sldMkLst>
        <pc:spChg chg="mod">
          <ac:chgData name="PC PC" userId="4615e3992e2d080f" providerId="LiveId" clId="{2BB3A894-6B01-4BDE-8383-5B2F9079A27B}" dt="2023-02-07T05:45:15.985" v="8516" actId="20577"/>
          <ac:spMkLst>
            <pc:docMk/>
            <pc:sldMk cId="3366192696" sldId="543"/>
            <ac:spMk id="2" creationId="{F012C885-DD39-00BF-F91E-3AE33CA9AA43}"/>
          </ac:spMkLst>
        </pc:spChg>
      </pc:sldChg>
      <pc:sldChg chg="modSp new mod">
        <pc:chgData name="PC PC" userId="4615e3992e2d080f" providerId="LiveId" clId="{2BB3A894-6B01-4BDE-8383-5B2F9079A27B}" dt="2023-02-07T05:48:46.777" v="8574"/>
        <pc:sldMkLst>
          <pc:docMk/>
          <pc:sldMk cId="1867608562" sldId="544"/>
        </pc:sldMkLst>
        <pc:spChg chg="mod">
          <ac:chgData name="PC PC" userId="4615e3992e2d080f" providerId="LiveId" clId="{2BB3A894-6B01-4BDE-8383-5B2F9079A27B}" dt="2023-02-07T05:48:46.777" v="8574"/>
          <ac:spMkLst>
            <pc:docMk/>
            <pc:sldMk cId="1867608562" sldId="544"/>
            <ac:spMk id="2" creationId="{6DDA9F79-FAEB-EEE8-4242-0C78287384B5}"/>
          </ac:spMkLst>
        </pc:spChg>
        <pc:spChg chg="mod">
          <ac:chgData name="PC PC" userId="4615e3992e2d080f" providerId="LiveId" clId="{2BB3A894-6B01-4BDE-8383-5B2F9079A27B}" dt="2023-02-07T05:45:45.692" v="8541" actId="20577"/>
          <ac:spMkLst>
            <pc:docMk/>
            <pc:sldMk cId="1867608562" sldId="544"/>
            <ac:spMk id="4" creationId="{46E7D6C0-1165-2221-D548-20B327C5DE20}"/>
          </ac:spMkLst>
        </pc:spChg>
        <pc:spChg chg="mod">
          <ac:chgData name="PC PC" userId="4615e3992e2d080f" providerId="LiveId" clId="{2BB3A894-6B01-4BDE-8383-5B2F9079A27B}" dt="2023-02-07T05:46:43.783" v="8542"/>
          <ac:spMkLst>
            <pc:docMk/>
            <pc:sldMk cId="1867608562" sldId="544"/>
            <ac:spMk id="5" creationId="{3D4F4DA8-D307-07FF-E8A3-21745BA0D307}"/>
          </ac:spMkLst>
        </pc:spChg>
      </pc:sldChg>
      <pc:sldChg chg="modSp new mod">
        <pc:chgData name="PC PC" userId="4615e3992e2d080f" providerId="LiveId" clId="{2BB3A894-6B01-4BDE-8383-5B2F9079A27B}" dt="2023-02-07T05:48:54.692" v="8575"/>
        <pc:sldMkLst>
          <pc:docMk/>
          <pc:sldMk cId="2844783415" sldId="545"/>
        </pc:sldMkLst>
        <pc:spChg chg="mod">
          <ac:chgData name="PC PC" userId="4615e3992e2d080f" providerId="LiveId" clId="{2BB3A894-6B01-4BDE-8383-5B2F9079A27B}" dt="2023-02-07T05:48:54.692" v="8575"/>
          <ac:spMkLst>
            <pc:docMk/>
            <pc:sldMk cId="2844783415" sldId="545"/>
            <ac:spMk id="2" creationId="{0CF0DE3C-7D55-4FAE-CCCB-F25475E29067}"/>
          </ac:spMkLst>
        </pc:spChg>
        <pc:spChg chg="mod">
          <ac:chgData name="PC PC" userId="4615e3992e2d080f" providerId="LiveId" clId="{2BB3A894-6B01-4BDE-8383-5B2F9079A27B}" dt="2023-02-07T05:47:32.998" v="8569" actId="20577"/>
          <ac:spMkLst>
            <pc:docMk/>
            <pc:sldMk cId="2844783415" sldId="545"/>
            <ac:spMk id="4" creationId="{B2AEB25D-D484-A7CE-7E24-8DE548CBDEDB}"/>
          </ac:spMkLst>
        </pc:spChg>
        <pc:spChg chg="mod">
          <ac:chgData name="PC PC" userId="4615e3992e2d080f" providerId="LiveId" clId="{2BB3A894-6B01-4BDE-8383-5B2F9079A27B}" dt="2023-02-07T05:48:07.986" v="8572" actId="948"/>
          <ac:spMkLst>
            <pc:docMk/>
            <pc:sldMk cId="2844783415" sldId="545"/>
            <ac:spMk id="5" creationId="{C84B8987-723C-9C6B-4A82-6F9145453AB2}"/>
          </ac:spMkLst>
        </pc:spChg>
      </pc:sldChg>
    </pc:docChg>
  </pc:docChgLst>
  <pc:docChgLst>
    <pc:chgData name="PC PC" userId="4615e3992e2d080f" providerId="LiveId" clId="{858FE366-DF29-439C-BB52-4629765ECBDE}"/>
    <pc:docChg chg="custSel modSld">
      <pc:chgData name="PC PC" userId="4615e3992e2d080f" providerId="LiveId" clId="{858FE366-DF29-439C-BB52-4629765ECBDE}" dt="2023-02-07T10:10:35.329" v="136" actId="20577"/>
      <pc:docMkLst>
        <pc:docMk/>
      </pc:docMkLst>
      <pc:sldChg chg="modSp mod">
        <pc:chgData name="PC PC" userId="4615e3992e2d080f" providerId="LiveId" clId="{858FE366-DF29-439C-BB52-4629765ECBDE}" dt="2023-02-07T10:01:32.415" v="59" actId="20577"/>
        <pc:sldMkLst>
          <pc:docMk/>
          <pc:sldMk cId="3263342447" sldId="256"/>
        </pc:sldMkLst>
        <pc:spChg chg="mod">
          <ac:chgData name="PC PC" userId="4615e3992e2d080f" providerId="LiveId" clId="{858FE366-DF29-439C-BB52-4629765ECBDE}" dt="2023-02-07T10:00:21.885" v="16" actId="1076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PC PC" userId="4615e3992e2d080f" providerId="LiveId" clId="{858FE366-DF29-439C-BB52-4629765ECBDE}" dt="2023-02-07T10:01:32.415" v="59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PC PC" userId="4615e3992e2d080f" providerId="LiveId" clId="{858FE366-DF29-439C-BB52-4629765ECBDE}" dt="2023-02-07T10:10:35.329" v="136" actId="20577"/>
        <pc:sldMkLst>
          <pc:docMk/>
          <pc:sldMk cId="125483766" sldId="257"/>
        </pc:sldMkLst>
        <pc:spChg chg="mod">
          <ac:chgData name="PC PC" userId="4615e3992e2d080f" providerId="LiveId" clId="{858FE366-DF29-439C-BB52-4629765ECBDE}" dt="2023-02-07T10:10:35.329" v="136" actId="20577"/>
          <ac:spMkLst>
            <pc:docMk/>
            <pc:sldMk cId="125483766" sldId="257"/>
            <ac:spMk id="5" creationId="{DBD55072-FE55-9AF0-CBA4-F71D2D4F9E0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6F4AC-7E60-464A-9F5C-148EE3443B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8CF06B-5DBD-45DE-A397-5364C14FAB71}">
      <dgm:prSet phldrT="[Text]" custT="1"/>
      <dgm:spPr/>
      <dgm:t>
        <a:bodyPr/>
        <a:lstStyle/>
        <a:p>
          <a:r>
            <a:rPr lang="cs-CZ" sz="1400" dirty="0"/>
            <a:t>Odhad budoucích činností</a:t>
          </a:r>
        </a:p>
      </dgm:t>
    </dgm:pt>
    <dgm:pt modelId="{F312325E-9C88-45EC-9711-5D78967BD74E}" type="parTrans" cxnId="{D5119E92-3738-4ADD-AF5E-6125B0F0F07A}">
      <dgm:prSet/>
      <dgm:spPr>
        <a:ln>
          <a:tailEnd type="triangle"/>
        </a:ln>
      </dgm:spPr>
      <dgm:t>
        <a:bodyPr/>
        <a:lstStyle/>
        <a:p>
          <a:endParaRPr lang="cs-CZ"/>
        </a:p>
      </dgm:t>
    </dgm:pt>
    <dgm:pt modelId="{07D1A70E-8E1E-4A8A-87DC-0176BA8ECBB1}" type="sibTrans" cxnId="{D5119E92-3738-4ADD-AF5E-6125B0F0F07A}">
      <dgm:prSet/>
      <dgm:spPr/>
      <dgm:t>
        <a:bodyPr/>
        <a:lstStyle/>
        <a:p>
          <a:endParaRPr lang="cs-CZ"/>
        </a:p>
      </dgm:t>
    </dgm:pt>
    <dgm:pt modelId="{208C0D56-001A-47BA-808F-CA5466850089}">
      <dgm:prSet phldrT="[Text]" custT="1"/>
      <dgm:spPr/>
      <dgm:t>
        <a:bodyPr/>
        <a:lstStyle/>
        <a:p>
          <a:r>
            <a:rPr lang="cs-CZ" sz="1400" dirty="0"/>
            <a:t>Plán organizace</a:t>
          </a:r>
        </a:p>
      </dgm:t>
    </dgm:pt>
    <dgm:pt modelId="{9A03E96B-D351-4205-A1A9-2064F9C8D152}" type="parTrans" cxnId="{DEFA5AAE-3163-4872-B862-F2627A7B1499}">
      <dgm:prSet/>
      <dgm:spPr/>
      <dgm:t>
        <a:bodyPr/>
        <a:lstStyle/>
        <a:p>
          <a:endParaRPr lang="cs-CZ"/>
        </a:p>
      </dgm:t>
    </dgm:pt>
    <dgm:pt modelId="{5849E40B-94BE-4251-9DE6-084A4DD872B1}" type="sibTrans" cxnId="{DEFA5AAE-3163-4872-B862-F2627A7B1499}">
      <dgm:prSet/>
      <dgm:spPr/>
      <dgm:t>
        <a:bodyPr/>
        <a:lstStyle/>
        <a:p>
          <a:endParaRPr lang="cs-CZ"/>
        </a:p>
      </dgm:t>
    </dgm:pt>
    <dgm:pt modelId="{3CE5F37B-6488-4CE5-B6C0-38DD8667F814}">
      <dgm:prSet phldrT="[Text]" custT="1"/>
      <dgm:spPr/>
      <dgm:t>
        <a:bodyPr/>
        <a:lstStyle/>
        <a:p>
          <a:r>
            <a:rPr lang="cs-CZ" sz="1400" dirty="0"/>
            <a:t>Analýza lidských zdrojů (nabídky a poptávky)</a:t>
          </a:r>
        </a:p>
      </dgm:t>
    </dgm:pt>
    <dgm:pt modelId="{F23D1929-92B5-4D0C-9A8B-DD920BA72150}" type="parTrans" cxnId="{A9394287-3E33-4DED-963F-FCAA8796F6CA}">
      <dgm:prSet/>
      <dgm:spPr>
        <a:ln>
          <a:tailEnd type="triangle"/>
        </a:ln>
      </dgm:spPr>
      <dgm:t>
        <a:bodyPr/>
        <a:lstStyle/>
        <a:p>
          <a:endParaRPr lang="cs-CZ"/>
        </a:p>
      </dgm:t>
    </dgm:pt>
    <dgm:pt modelId="{4A7730EC-A3A5-4EA0-B197-3A679AAB35DB}" type="sibTrans" cxnId="{A9394287-3E33-4DED-963F-FCAA8796F6CA}">
      <dgm:prSet/>
      <dgm:spPr/>
      <dgm:t>
        <a:bodyPr/>
        <a:lstStyle/>
        <a:p>
          <a:endParaRPr lang="cs-CZ"/>
        </a:p>
      </dgm:t>
    </dgm:pt>
    <dgm:pt modelId="{75D91B99-1CA6-4315-82B3-C0E66F63BA54}">
      <dgm:prSet phldrT="[Text]" custT="1"/>
      <dgm:spPr/>
      <dgm:t>
        <a:bodyPr/>
        <a:lstStyle/>
        <a:p>
          <a:r>
            <a:rPr lang="cs-CZ" sz="1400" dirty="0"/>
            <a:t>Odhad budoucích potřeb v oblastí lidských zdrojů</a:t>
          </a:r>
        </a:p>
      </dgm:t>
    </dgm:pt>
    <dgm:pt modelId="{921C0241-47C6-4A08-9669-C7AD827AEB3C}" type="parTrans" cxnId="{43FDD2B4-D6C5-4C5B-8A15-47B0AC9443F0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1E7C7AD8-0897-4DC3-A1FA-13D681682CE4}" type="sibTrans" cxnId="{43FDD2B4-D6C5-4C5B-8A15-47B0AC9443F0}">
      <dgm:prSet/>
      <dgm:spPr/>
      <dgm:t>
        <a:bodyPr/>
        <a:lstStyle/>
        <a:p>
          <a:endParaRPr lang="cs-CZ"/>
        </a:p>
      </dgm:t>
    </dgm:pt>
    <dgm:pt modelId="{49868C97-DBD2-4A80-9D0C-939A0F184608}">
      <dgm:prSet phldrT="[Text]" custT="1"/>
      <dgm:spPr/>
      <dgm:t>
        <a:bodyPr/>
        <a:lstStyle/>
        <a:p>
          <a:endParaRPr lang="cs-CZ" sz="1000" dirty="0"/>
        </a:p>
        <a:p>
          <a:r>
            <a:rPr lang="cs-CZ" sz="1400" dirty="0"/>
            <a:t>Plány v oblasti lidských zdrojů</a:t>
          </a:r>
        </a:p>
        <a:p>
          <a:endParaRPr lang="cs-CZ" sz="1000" dirty="0"/>
        </a:p>
        <a:p>
          <a:endParaRPr lang="cs-CZ" sz="1000" dirty="0"/>
        </a:p>
      </dgm:t>
    </dgm:pt>
    <dgm:pt modelId="{AAA2E6E3-6F3D-411E-A8D8-93BBCAEA8F09}" type="parTrans" cxnId="{3D85F939-74DF-4D97-BC8D-06E539300AF7}">
      <dgm:prSet/>
      <dgm:spPr>
        <a:ln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87231FE5-29EB-4954-A8D7-A61ADBABADB7}" type="sibTrans" cxnId="{3D85F939-74DF-4D97-BC8D-06E539300AF7}">
      <dgm:prSet/>
      <dgm:spPr/>
      <dgm:t>
        <a:bodyPr/>
        <a:lstStyle/>
        <a:p>
          <a:endParaRPr lang="cs-CZ"/>
        </a:p>
      </dgm:t>
    </dgm:pt>
    <dgm:pt modelId="{59D951FB-6D73-4330-B994-218116D01037}" type="pres">
      <dgm:prSet presAssocID="{D646F4AC-7E60-464A-9F5C-148EE3443B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53A69E-F9D5-4F93-A9C1-50EFF6695E04}" type="pres">
      <dgm:prSet presAssocID="{208C0D56-001A-47BA-808F-CA5466850089}" presName="hierRoot1" presStyleCnt="0">
        <dgm:presLayoutVars>
          <dgm:hierBranch val="init"/>
        </dgm:presLayoutVars>
      </dgm:prSet>
      <dgm:spPr/>
    </dgm:pt>
    <dgm:pt modelId="{B3191269-AEB1-4A31-9CDC-5227E1E977BA}" type="pres">
      <dgm:prSet presAssocID="{208C0D56-001A-47BA-808F-CA5466850089}" presName="rootComposite1" presStyleCnt="0"/>
      <dgm:spPr/>
    </dgm:pt>
    <dgm:pt modelId="{9D2A3D01-A9A3-4A46-BB45-730F206AA6B5}" type="pres">
      <dgm:prSet presAssocID="{208C0D56-001A-47BA-808F-CA5466850089}" presName="rootText1" presStyleLbl="node0" presStyleIdx="0" presStyleCnt="1">
        <dgm:presLayoutVars>
          <dgm:chPref val="3"/>
        </dgm:presLayoutVars>
      </dgm:prSet>
      <dgm:spPr/>
    </dgm:pt>
    <dgm:pt modelId="{053C96B7-83F2-43D9-A979-21836084E6CC}" type="pres">
      <dgm:prSet presAssocID="{208C0D56-001A-47BA-808F-CA5466850089}" presName="rootConnector1" presStyleLbl="node1" presStyleIdx="0" presStyleCnt="0"/>
      <dgm:spPr/>
    </dgm:pt>
    <dgm:pt modelId="{840F1A53-22AB-4F37-B231-1A5EB77CED37}" type="pres">
      <dgm:prSet presAssocID="{208C0D56-001A-47BA-808F-CA5466850089}" presName="hierChild2" presStyleCnt="0"/>
      <dgm:spPr/>
    </dgm:pt>
    <dgm:pt modelId="{B950A649-3840-4CA2-904A-9E97357CFE56}" type="pres">
      <dgm:prSet presAssocID="{F312325E-9C88-45EC-9711-5D78967BD74E}" presName="Name37" presStyleLbl="parChTrans1D2" presStyleIdx="0" presStyleCnt="1"/>
      <dgm:spPr/>
    </dgm:pt>
    <dgm:pt modelId="{793B74F8-12E8-4956-94F3-B24EF9188CAC}" type="pres">
      <dgm:prSet presAssocID="{988CF06B-5DBD-45DE-A397-5364C14FAB71}" presName="hierRoot2" presStyleCnt="0">
        <dgm:presLayoutVars>
          <dgm:hierBranch val="init"/>
        </dgm:presLayoutVars>
      </dgm:prSet>
      <dgm:spPr/>
    </dgm:pt>
    <dgm:pt modelId="{0B9F4688-AB61-4AC9-8585-66E7B6B85DF8}" type="pres">
      <dgm:prSet presAssocID="{988CF06B-5DBD-45DE-A397-5364C14FAB71}" presName="rootComposite" presStyleCnt="0"/>
      <dgm:spPr/>
    </dgm:pt>
    <dgm:pt modelId="{EF20AF40-12F0-49F0-9DCE-845A4C053F44}" type="pres">
      <dgm:prSet presAssocID="{988CF06B-5DBD-45DE-A397-5364C14FAB71}" presName="rootText" presStyleLbl="node2" presStyleIdx="0" presStyleCnt="1">
        <dgm:presLayoutVars>
          <dgm:chPref val="3"/>
        </dgm:presLayoutVars>
      </dgm:prSet>
      <dgm:spPr/>
    </dgm:pt>
    <dgm:pt modelId="{49FC3507-5102-46C1-82B1-86DBC8ED6F99}" type="pres">
      <dgm:prSet presAssocID="{988CF06B-5DBD-45DE-A397-5364C14FAB71}" presName="rootConnector" presStyleLbl="node2" presStyleIdx="0" presStyleCnt="1"/>
      <dgm:spPr/>
    </dgm:pt>
    <dgm:pt modelId="{E8E1A70B-F9A5-4A3E-B8D0-0B64EC3E9F0D}" type="pres">
      <dgm:prSet presAssocID="{988CF06B-5DBD-45DE-A397-5364C14FAB71}" presName="hierChild4" presStyleCnt="0"/>
      <dgm:spPr/>
    </dgm:pt>
    <dgm:pt modelId="{B6B300EF-830A-4EA4-A3E7-3797C839EF4C}" type="pres">
      <dgm:prSet presAssocID="{F23D1929-92B5-4D0C-9A8B-DD920BA72150}" presName="Name37" presStyleLbl="parChTrans1D3" presStyleIdx="0" presStyleCnt="1"/>
      <dgm:spPr/>
    </dgm:pt>
    <dgm:pt modelId="{6D93BF0C-B548-43C7-B8B4-6B0CBB22BF46}" type="pres">
      <dgm:prSet presAssocID="{3CE5F37B-6488-4CE5-B6C0-38DD8667F814}" presName="hierRoot2" presStyleCnt="0">
        <dgm:presLayoutVars>
          <dgm:hierBranch val="init"/>
        </dgm:presLayoutVars>
      </dgm:prSet>
      <dgm:spPr/>
    </dgm:pt>
    <dgm:pt modelId="{D534E73F-6A60-4C37-997A-5A9B73435A17}" type="pres">
      <dgm:prSet presAssocID="{3CE5F37B-6488-4CE5-B6C0-38DD8667F814}" presName="rootComposite" presStyleCnt="0"/>
      <dgm:spPr/>
    </dgm:pt>
    <dgm:pt modelId="{F5BECA8F-63CF-4C0A-A075-905B4055E2C6}" type="pres">
      <dgm:prSet presAssocID="{3CE5F37B-6488-4CE5-B6C0-38DD8667F814}" presName="rootText" presStyleLbl="node3" presStyleIdx="0" presStyleCnt="1">
        <dgm:presLayoutVars>
          <dgm:chPref val="3"/>
        </dgm:presLayoutVars>
      </dgm:prSet>
      <dgm:spPr/>
    </dgm:pt>
    <dgm:pt modelId="{A3CD040C-AEF7-4D9F-90E3-A163DDDABC55}" type="pres">
      <dgm:prSet presAssocID="{3CE5F37B-6488-4CE5-B6C0-38DD8667F814}" presName="rootConnector" presStyleLbl="node3" presStyleIdx="0" presStyleCnt="1"/>
      <dgm:spPr/>
    </dgm:pt>
    <dgm:pt modelId="{AF95B73B-6E76-440F-95F5-EC15707FDE16}" type="pres">
      <dgm:prSet presAssocID="{3CE5F37B-6488-4CE5-B6C0-38DD8667F814}" presName="hierChild4" presStyleCnt="0"/>
      <dgm:spPr/>
    </dgm:pt>
    <dgm:pt modelId="{1BC59EA5-60A4-4557-8701-284B4342534B}" type="pres">
      <dgm:prSet presAssocID="{921C0241-47C6-4A08-9669-C7AD827AEB3C}" presName="Name37" presStyleLbl="parChTrans1D4" presStyleIdx="0" presStyleCnt="2"/>
      <dgm:spPr/>
    </dgm:pt>
    <dgm:pt modelId="{43E43A44-0339-4C76-B2D9-14B915ED9A2F}" type="pres">
      <dgm:prSet presAssocID="{75D91B99-1CA6-4315-82B3-C0E66F63BA54}" presName="hierRoot2" presStyleCnt="0">
        <dgm:presLayoutVars>
          <dgm:hierBranch val="init"/>
        </dgm:presLayoutVars>
      </dgm:prSet>
      <dgm:spPr/>
    </dgm:pt>
    <dgm:pt modelId="{CAE9F19E-6374-4233-B417-FCCA14B3156E}" type="pres">
      <dgm:prSet presAssocID="{75D91B99-1CA6-4315-82B3-C0E66F63BA54}" presName="rootComposite" presStyleCnt="0"/>
      <dgm:spPr/>
    </dgm:pt>
    <dgm:pt modelId="{D8E8755C-5B2A-4DBB-B791-E5DF5B687575}" type="pres">
      <dgm:prSet presAssocID="{75D91B99-1CA6-4315-82B3-C0E66F63BA54}" presName="rootText" presStyleLbl="node4" presStyleIdx="0" presStyleCnt="2" custLinFactNeighborX="-23306" custLinFactNeighborY="-3306">
        <dgm:presLayoutVars>
          <dgm:chPref val="3"/>
        </dgm:presLayoutVars>
      </dgm:prSet>
      <dgm:spPr/>
    </dgm:pt>
    <dgm:pt modelId="{9CFF8585-3421-4C32-AF10-8B568892E600}" type="pres">
      <dgm:prSet presAssocID="{75D91B99-1CA6-4315-82B3-C0E66F63BA54}" presName="rootConnector" presStyleLbl="node4" presStyleIdx="0" presStyleCnt="2"/>
      <dgm:spPr/>
    </dgm:pt>
    <dgm:pt modelId="{E5C5525C-D797-49C6-8CB3-56D65939D7E7}" type="pres">
      <dgm:prSet presAssocID="{75D91B99-1CA6-4315-82B3-C0E66F63BA54}" presName="hierChild4" presStyleCnt="0"/>
      <dgm:spPr/>
    </dgm:pt>
    <dgm:pt modelId="{2DA9B7E4-896A-482D-950E-44F06E551600}" type="pres">
      <dgm:prSet presAssocID="{75D91B99-1CA6-4315-82B3-C0E66F63BA54}" presName="hierChild5" presStyleCnt="0"/>
      <dgm:spPr/>
    </dgm:pt>
    <dgm:pt modelId="{9F0FD877-841D-4251-82CA-4EA312633599}" type="pres">
      <dgm:prSet presAssocID="{AAA2E6E3-6F3D-411E-A8D8-93BBCAEA8F09}" presName="Name37" presStyleLbl="parChTrans1D4" presStyleIdx="1" presStyleCnt="2"/>
      <dgm:spPr/>
    </dgm:pt>
    <dgm:pt modelId="{13C38465-4958-4602-88F9-20E5ADC87235}" type="pres">
      <dgm:prSet presAssocID="{49868C97-DBD2-4A80-9D0C-939A0F184608}" presName="hierRoot2" presStyleCnt="0">
        <dgm:presLayoutVars>
          <dgm:hierBranch val="init"/>
        </dgm:presLayoutVars>
      </dgm:prSet>
      <dgm:spPr/>
    </dgm:pt>
    <dgm:pt modelId="{94C9EE96-443D-4BDA-BC00-3E8EE66635A8}" type="pres">
      <dgm:prSet presAssocID="{49868C97-DBD2-4A80-9D0C-939A0F184608}" presName="rootComposite" presStyleCnt="0"/>
      <dgm:spPr/>
    </dgm:pt>
    <dgm:pt modelId="{30E7F2FE-368D-40B1-8528-E5695FA87149}" type="pres">
      <dgm:prSet presAssocID="{49868C97-DBD2-4A80-9D0C-939A0F184608}" presName="rootText" presStyleLbl="node4" presStyleIdx="1" presStyleCnt="2" custLinFactNeighborX="-19894" custLinFactNeighborY="-9239">
        <dgm:presLayoutVars>
          <dgm:chPref val="3"/>
        </dgm:presLayoutVars>
      </dgm:prSet>
      <dgm:spPr/>
    </dgm:pt>
    <dgm:pt modelId="{DD6781F6-2597-4AA9-8333-44C083E40378}" type="pres">
      <dgm:prSet presAssocID="{49868C97-DBD2-4A80-9D0C-939A0F184608}" presName="rootConnector" presStyleLbl="node4" presStyleIdx="1" presStyleCnt="2"/>
      <dgm:spPr/>
    </dgm:pt>
    <dgm:pt modelId="{C06AC050-1DA4-46F4-8B47-4E2389837704}" type="pres">
      <dgm:prSet presAssocID="{49868C97-DBD2-4A80-9D0C-939A0F184608}" presName="hierChild4" presStyleCnt="0"/>
      <dgm:spPr/>
    </dgm:pt>
    <dgm:pt modelId="{308A3751-0041-4B9B-AE7D-518FEDBF2643}" type="pres">
      <dgm:prSet presAssocID="{49868C97-DBD2-4A80-9D0C-939A0F184608}" presName="hierChild5" presStyleCnt="0"/>
      <dgm:spPr/>
    </dgm:pt>
    <dgm:pt modelId="{872E6744-7961-479A-8EFA-B6A54D8B80DB}" type="pres">
      <dgm:prSet presAssocID="{3CE5F37B-6488-4CE5-B6C0-38DD8667F814}" presName="hierChild5" presStyleCnt="0"/>
      <dgm:spPr/>
    </dgm:pt>
    <dgm:pt modelId="{7696AA75-4C86-4662-80CE-EDCD16B5ACC8}" type="pres">
      <dgm:prSet presAssocID="{988CF06B-5DBD-45DE-A397-5364C14FAB71}" presName="hierChild5" presStyleCnt="0"/>
      <dgm:spPr/>
    </dgm:pt>
    <dgm:pt modelId="{09B43D78-D381-434F-B04C-721AC473577D}" type="pres">
      <dgm:prSet presAssocID="{208C0D56-001A-47BA-808F-CA5466850089}" presName="hierChild3" presStyleCnt="0"/>
      <dgm:spPr/>
    </dgm:pt>
  </dgm:ptLst>
  <dgm:cxnLst>
    <dgm:cxn modelId="{0775CE2C-BC08-4B17-B8E7-A203B578A885}" type="presOf" srcId="{3CE5F37B-6488-4CE5-B6C0-38DD8667F814}" destId="{A3CD040C-AEF7-4D9F-90E3-A163DDDABC55}" srcOrd="1" destOrd="0" presId="urn:microsoft.com/office/officeart/2005/8/layout/orgChart1"/>
    <dgm:cxn modelId="{3317C231-3184-4B30-8A31-48D7C848AB26}" type="presOf" srcId="{F312325E-9C88-45EC-9711-5D78967BD74E}" destId="{B950A649-3840-4CA2-904A-9E97357CFE56}" srcOrd="0" destOrd="0" presId="urn:microsoft.com/office/officeart/2005/8/layout/orgChart1"/>
    <dgm:cxn modelId="{3D85F939-74DF-4D97-BC8D-06E539300AF7}" srcId="{3CE5F37B-6488-4CE5-B6C0-38DD8667F814}" destId="{49868C97-DBD2-4A80-9D0C-939A0F184608}" srcOrd="1" destOrd="0" parTransId="{AAA2E6E3-6F3D-411E-A8D8-93BBCAEA8F09}" sibTransId="{87231FE5-29EB-4954-A8D7-A61ADBABADB7}"/>
    <dgm:cxn modelId="{A060A93D-2680-44D4-AC23-FFC4FCCB88FD}" type="presOf" srcId="{75D91B99-1CA6-4315-82B3-C0E66F63BA54}" destId="{D8E8755C-5B2A-4DBB-B791-E5DF5B687575}" srcOrd="0" destOrd="0" presId="urn:microsoft.com/office/officeart/2005/8/layout/orgChart1"/>
    <dgm:cxn modelId="{F3A9515F-9432-4F8F-A284-CC95A1C0D677}" type="presOf" srcId="{988CF06B-5DBD-45DE-A397-5364C14FAB71}" destId="{49FC3507-5102-46C1-82B1-86DBC8ED6F99}" srcOrd="1" destOrd="0" presId="urn:microsoft.com/office/officeart/2005/8/layout/orgChart1"/>
    <dgm:cxn modelId="{F797BA67-8956-499E-9A93-29FF3625D2B3}" type="presOf" srcId="{3CE5F37B-6488-4CE5-B6C0-38DD8667F814}" destId="{F5BECA8F-63CF-4C0A-A075-905B4055E2C6}" srcOrd="0" destOrd="0" presId="urn:microsoft.com/office/officeart/2005/8/layout/orgChart1"/>
    <dgm:cxn modelId="{5E11B871-FEE9-40C5-B151-CF8EF4B8336C}" type="presOf" srcId="{F23D1929-92B5-4D0C-9A8B-DD920BA72150}" destId="{B6B300EF-830A-4EA4-A3E7-3797C839EF4C}" srcOrd="0" destOrd="0" presId="urn:microsoft.com/office/officeart/2005/8/layout/orgChart1"/>
    <dgm:cxn modelId="{A9394287-3E33-4DED-963F-FCAA8796F6CA}" srcId="{988CF06B-5DBD-45DE-A397-5364C14FAB71}" destId="{3CE5F37B-6488-4CE5-B6C0-38DD8667F814}" srcOrd="0" destOrd="0" parTransId="{F23D1929-92B5-4D0C-9A8B-DD920BA72150}" sibTransId="{4A7730EC-A3A5-4EA0-B197-3A679AAB35DB}"/>
    <dgm:cxn modelId="{D5119E92-3738-4ADD-AF5E-6125B0F0F07A}" srcId="{208C0D56-001A-47BA-808F-CA5466850089}" destId="{988CF06B-5DBD-45DE-A397-5364C14FAB71}" srcOrd="0" destOrd="0" parTransId="{F312325E-9C88-45EC-9711-5D78967BD74E}" sibTransId="{07D1A70E-8E1E-4A8A-87DC-0176BA8ECBB1}"/>
    <dgm:cxn modelId="{CDCC1BA2-5197-4864-AA78-1F723EA463CD}" type="presOf" srcId="{49868C97-DBD2-4A80-9D0C-939A0F184608}" destId="{30E7F2FE-368D-40B1-8528-E5695FA87149}" srcOrd="0" destOrd="0" presId="urn:microsoft.com/office/officeart/2005/8/layout/orgChart1"/>
    <dgm:cxn modelId="{DD2843A4-EEB8-4E27-B6A5-A77D38A8F27B}" type="presOf" srcId="{921C0241-47C6-4A08-9669-C7AD827AEB3C}" destId="{1BC59EA5-60A4-4557-8701-284B4342534B}" srcOrd="0" destOrd="0" presId="urn:microsoft.com/office/officeart/2005/8/layout/orgChart1"/>
    <dgm:cxn modelId="{DEFA5AAE-3163-4872-B862-F2627A7B1499}" srcId="{D646F4AC-7E60-464A-9F5C-148EE3443B2F}" destId="{208C0D56-001A-47BA-808F-CA5466850089}" srcOrd="0" destOrd="0" parTransId="{9A03E96B-D351-4205-A1A9-2064F9C8D152}" sibTransId="{5849E40B-94BE-4251-9DE6-084A4DD872B1}"/>
    <dgm:cxn modelId="{43FDD2B4-D6C5-4C5B-8A15-47B0AC9443F0}" srcId="{3CE5F37B-6488-4CE5-B6C0-38DD8667F814}" destId="{75D91B99-1CA6-4315-82B3-C0E66F63BA54}" srcOrd="0" destOrd="0" parTransId="{921C0241-47C6-4A08-9669-C7AD827AEB3C}" sibTransId="{1E7C7AD8-0897-4DC3-A1FA-13D681682CE4}"/>
    <dgm:cxn modelId="{A5B49EB8-0EA5-4AFC-9949-CB8CDC47075F}" type="presOf" srcId="{208C0D56-001A-47BA-808F-CA5466850089}" destId="{9D2A3D01-A9A3-4A46-BB45-730F206AA6B5}" srcOrd="0" destOrd="0" presId="urn:microsoft.com/office/officeart/2005/8/layout/orgChart1"/>
    <dgm:cxn modelId="{D3B63FBC-E671-4717-870E-1FCEB8524D8F}" type="presOf" srcId="{208C0D56-001A-47BA-808F-CA5466850089}" destId="{053C96B7-83F2-43D9-A979-21836084E6CC}" srcOrd="1" destOrd="0" presId="urn:microsoft.com/office/officeart/2005/8/layout/orgChart1"/>
    <dgm:cxn modelId="{7A0C3CD2-3DF4-401A-8CED-F0A4241E367C}" type="presOf" srcId="{988CF06B-5DBD-45DE-A397-5364C14FAB71}" destId="{EF20AF40-12F0-49F0-9DCE-845A4C053F44}" srcOrd="0" destOrd="0" presId="urn:microsoft.com/office/officeart/2005/8/layout/orgChart1"/>
    <dgm:cxn modelId="{3FCDCDD7-C11B-4838-88A2-6ED998CA71CF}" type="presOf" srcId="{D646F4AC-7E60-464A-9F5C-148EE3443B2F}" destId="{59D951FB-6D73-4330-B994-218116D01037}" srcOrd="0" destOrd="0" presId="urn:microsoft.com/office/officeart/2005/8/layout/orgChart1"/>
    <dgm:cxn modelId="{2F6E3DE3-F987-4E0E-A85F-4F2ADC9073E4}" type="presOf" srcId="{AAA2E6E3-6F3D-411E-A8D8-93BBCAEA8F09}" destId="{9F0FD877-841D-4251-82CA-4EA312633599}" srcOrd="0" destOrd="0" presId="urn:microsoft.com/office/officeart/2005/8/layout/orgChart1"/>
    <dgm:cxn modelId="{96ECCDE3-E8E8-4031-998E-7EFB4DF0FADF}" type="presOf" srcId="{75D91B99-1CA6-4315-82B3-C0E66F63BA54}" destId="{9CFF8585-3421-4C32-AF10-8B568892E600}" srcOrd="1" destOrd="0" presId="urn:microsoft.com/office/officeart/2005/8/layout/orgChart1"/>
    <dgm:cxn modelId="{62BABBF0-A41F-48DF-89E0-1F7D1DE9C044}" type="presOf" srcId="{49868C97-DBD2-4A80-9D0C-939A0F184608}" destId="{DD6781F6-2597-4AA9-8333-44C083E40378}" srcOrd="1" destOrd="0" presId="urn:microsoft.com/office/officeart/2005/8/layout/orgChart1"/>
    <dgm:cxn modelId="{75191B42-9AB1-42A8-90EB-22C31A1AF55E}" type="presParOf" srcId="{59D951FB-6D73-4330-B994-218116D01037}" destId="{4253A69E-F9D5-4F93-A9C1-50EFF6695E04}" srcOrd="0" destOrd="0" presId="urn:microsoft.com/office/officeart/2005/8/layout/orgChart1"/>
    <dgm:cxn modelId="{A421AEC2-8617-4AD8-A372-34F117DE45A3}" type="presParOf" srcId="{4253A69E-F9D5-4F93-A9C1-50EFF6695E04}" destId="{B3191269-AEB1-4A31-9CDC-5227E1E977BA}" srcOrd="0" destOrd="0" presId="urn:microsoft.com/office/officeart/2005/8/layout/orgChart1"/>
    <dgm:cxn modelId="{E8287EAC-B73A-41CA-ACEC-21115E16DB01}" type="presParOf" srcId="{B3191269-AEB1-4A31-9CDC-5227E1E977BA}" destId="{9D2A3D01-A9A3-4A46-BB45-730F206AA6B5}" srcOrd="0" destOrd="0" presId="urn:microsoft.com/office/officeart/2005/8/layout/orgChart1"/>
    <dgm:cxn modelId="{E4ACA729-0EA4-448B-979B-96248048701A}" type="presParOf" srcId="{B3191269-AEB1-4A31-9CDC-5227E1E977BA}" destId="{053C96B7-83F2-43D9-A979-21836084E6CC}" srcOrd="1" destOrd="0" presId="urn:microsoft.com/office/officeart/2005/8/layout/orgChart1"/>
    <dgm:cxn modelId="{CACF58DC-D96F-4D9C-BDA6-66B80478B755}" type="presParOf" srcId="{4253A69E-F9D5-4F93-A9C1-50EFF6695E04}" destId="{840F1A53-22AB-4F37-B231-1A5EB77CED37}" srcOrd="1" destOrd="0" presId="urn:microsoft.com/office/officeart/2005/8/layout/orgChart1"/>
    <dgm:cxn modelId="{78A35943-A086-4C14-86EB-71964B8B6E56}" type="presParOf" srcId="{840F1A53-22AB-4F37-B231-1A5EB77CED37}" destId="{B950A649-3840-4CA2-904A-9E97357CFE56}" srcOrd="0" destOrd="0" presId="urn:microsoft.com/office/officeart/2005/8/layout/orgChart1"/>
    <dgm:cxn modelId="{17025D09-E050-4B61-B541-E227B3EDC32B}" type="presParOf" srcId="{840F1A53-22AB-4F37-B231-1A5EB77CED37}" destId="{793B74F8-12E8-4956-94F3-B24EF9188CAC}" srcOrd="1" destOrd="0" presId="urn:microsoft.com/office/officeart/2005/8/layout/orgChart1"/>
    <dgm:cxn modelId="{16772692-B738-4571-8832-76F3F02C5AA1}" type="presParOf" srcId="{793B74F8-12E8-4956-94F3-B24EF9188CAC}" destId="{0B9F4688-AB61-4AC9-8585-66E7B6B85DF8}" srcOrd="0" destOrd="0" presId="urn:microsoft.com/office/officeart/2005/8/layout/orgChart1"/>
    <dgm:cxn modelId="{51F03091-3275-4207-8CD7-D33D39AA9D66}" type="presParOf" srcId="{0B9F4688-AB61-4AC9-8585-66E7B6B85DF8}" destId="{EF20AF40-12F0-49F0-9DCE-845A4C053F44}" srcOrd="0" destOrd="0" presId="urn:microsoft.com/office/officeart/2005/8/layout/orgChart1"/>
    <dgm:cxn modelId="{13F5B7D7-0DAD-4B66-9768-E22BB85ED670}" type="presParOf" srcId="{0B9F4688-AB61-4AC9-8585-66E7B6B85DF8}" destId="{49FC3507-5102-46C1-82B1-86DBC8ED6F99}" srcOrd="1" destOrd="0" presId="urn:microsoft.com/office/officeart/2005/8/layout/orgChart1"/>
    <dgm:cxn modelId="{B79C7F4E-B64C-4554-BB7F-4F90785D0648}" type="presParOf" srcId="{793B74F8-12E8-4956-94F3-B24EF9188CAC}" destId="{E8E1A70B-F9A5-4A3E-B8D0-0B64EC3E9F0D}" srcOrd="1" destOrd="0" presId="urn:microsoft.com/office/officeart/2005/8/layout/orgChart1"/>
    <dgm:cxn modelId="{AC6C4D27-F76F-4B65-9279-91494C9F22C6}" type="presParOf" srcId="{E8E1A70B-F9A5-4A3E-B8D0-0B64EC3E9F0D}" destId="{B6B300EF-830A-4EA4-A3E7-3797C839EF4C}" srcOrd="0" destOrd="0" presId="urn:microsoft.com/office/officeart/2005/8/layout/orgChart1"/>
    <dgm:cxn modelId="{A1ED40EE-D460-44A8-AB99-5C55B19DF67C}" type="presParOf" srcId="{E8E1A70B-F9A5-4A3E-B8D0-0B64EC3E9F0D}" destId="{6D93BF0C-B548-43C7-B8B4-6B0CBB22BF46}" srcOrd="1" destOrd="0" presId="urn:microsoft.com/office/officeart/2005/8/layout/orgChart1"/>
    <dgm:cxn modelId="{8CDC5A27-9DBD-40F4-A57D-D3B15AD3981D}" type="presParOf" srcId="{6D93BF0C-B548-43C7-B8B4-6B0CBB22BF46}" destId="{D534E73F-6A60-4C37-997A-5A9B73435A17}" srcOrd="0" destOrd="0" presId="urn:microsoft.com/office/officeart/2005/8/layout/orgChart1"/>
    <dgm:cxn modelId="{D294BE36-E4AB-4C13-A354-8F095B43F5FC}" type="presParOf" srcId="{D534E73F-6A60-4C37-997A-5A9B73435A17}" destId="{F5BECA8F-63CF-4C0A-A075-905B4055E2C6}" srcOrd="0" destOrd="0" presId="urn:microsoft.com/office/officeart/2005/8/layout/orgChart1"/>
    <dgm:cxn modelId="{1F25A9BE-73AA-437B-B6BC-BC6192E39720}" type="presParOf" srcId="{D534E73F-6A60-4C37-997A-5A9B73435A17}" destId="{A3CD040C-AEF7-4D9F-90E3-A163DDDABC55}" srcOrd="1" destOrd="0" presId="urn:microsoft.com/office/officeart/2005/8/layout/orgChart1"/>
    <dgm:cxn modelId="{E63DCE04-4066-46FB-B721-A22C08C0097F}" type="presParOf" srcId="{6D93BF0C-B548-43C7-B8B4-6B0CBB22BF46}" destId="{AF95B73B-6E76-440F-95F5-EC15707FDE16}" srcOrd="1" destOrd="0" presId="urn:microsoft.com/office/officeart/2005/8/layout/orgChart1"/>
    <dgm:cxn modelId="{787A8E28-7EC3-4F75-A4C9-4F15295DEAE0}" type="presParOf" srcId="{AF95B73B-6E76-440F-95F5-EC15707FDE16}" destId="{1BC59EA5-60A4-4557-8701-284B4342534B}" srcOrd="0" destOrd="0" presId="urn:microsoft.com/office/officeart/2005/8/layout/orgChart1"/>
    <dgm:cxn modelId="{94E0D6F9-C0EE-4128-9680-1CAD5CC463E6}" type="presParOf" srcId="{AF95B73B-6E76-440F-95F5-EC15707FDE16}" destId="{43E43A44-0339-4C76-B2D9-14B915ED9A2F}" srcOrd="1" destOrd="0" presId="urn:microsoft.com/office/officeart/2005/8/layout/orgChart1"/>
    <dgm:cxn modelId="{75DB8B43-1431-4E20-965F-B6692B89E3D5}" type="presParOf" srcId="{43E43A44-0339-4C76-B2D9-14B915ED9A2F}" destId="{CAE9F19E-6374-4233-B417-FCCA14B3156E}" srcOrd="0" destOrd="0" presId="urn:microsoft.com/office/officeart/2005/8/layout/orgChart1"/>
    <dgm:cxn modelId="{B1C69329-65B0-444C-BB7F-BF6C6E37E23E}" type="presParOf" srcId="{CAE9F19E-6374-4233-B417-FCCA14B3156E}" destId="{D8E8755C-5B2A-4DBB-B791-E5DF5B687575}" srcOrd="0" destOrd="0" presId="urn:microsoft.com/office/officeart/2005/8/layout/orgChart1"/>
    <dgm:cxn modelId="{806D2034-3EEC-4861-8B8D-D5D61231DBEE}" type="presParOf" srcId="{CAE9F19E-6374-4233-B417-FCCA14B3156E}" destId="{9CFF8585-3421-4C32-AF10-8B568892E600}" srcOrd="1" destOrd="0" presId="urn:microsoft.com/office/officeart/2005/8/layout/orgChart1"/>
    <dgm:cxn modelId="{EA2DDA57-D5EB-4C25-801D-5C7AF05F204C}" type="presParOf" srcId="{43E43A44-0339-4C76-B2D9-14B915ED9A2F}" destId="{E5C5525C-D797-49C6-8CB3-56D65939D7E7}" srcOrd="1" destOrd="0" presId="urn:microsoft.com/office/officeart/2005/8/layout/orgChart1"/>
    <dgm:cxn modelId="{DCB1DE70-73DE-4F7A-BAD2-2725772FA3DD}" type="presParOf" srcId="{43E43A44-0339-4C76-B2D9-14B915ED9A2F}" destId="{2DA9B7E4-896A-482D-950E-44F06E551600}" srcOrd="2" destOrd="0" presId="urn:microsoft.com/office/officeart/2005/8/layout/orgChart1"/>
    <dgm:cxn modelId="{D0019C3A-DFA8-4FA8-A058-32B5C7070E29}" type="presParOf" srcId="{AF95B73B-6E76-440F-95F5-EC15707FDE16}" destId="{9F0FD877-841D-4251-82CA-4EA312633599}" srcOrd="2" destOrd="0" presId="urn:microsoft.com/office/officeart/2005/8/layout/orgChart1"/>
    <dgm:cxn modelId="{B5AD7281-5C6B-4B9D-8F8B-A5D7700DEBA7}" type="presParOf" srcId="{AF95B73B-6E76-440F-95F5-EC15707FDE16}" destId="{13C38465-4958-4602-88F9-20E5ADC87235}" srcOrd="3" destOrd="0" presId="urn:microsoft.com/office/officeart/2005/8/layout/orgChart1"/>
    <dgm:cxn modelId="{48A2BD19-3935-4EF5-A484-B39B295C7923}" type="presParOf" srcId="{13C38465-4958-4602-88F9-20E5ADC87235}" destId="{94C9EE96-443D-4BDA-BC00-3E8EE66635A8}" srcOrd="0" destOrd="0" presId="urn:microsoft.com/office/officeart/2005/8/layout/orgChart1"/>
    <dgm:cxn modelId="{0FB9D5A1-EC3E-40B1-B510-BA84CB3632F9}" type="presParOf" srcId="{94C9EE96-443D-4BDA-BC00-3E8EE66635A8}" destId="{30E7F2FE-368D-40B1-8528-E5695FA87149}" srcOrd="0" destOrd="0" presId="urn:microsoft.com/office/officeart/2005/8/layout/orgChart1"/>
    <dgm:cxn modelId="{293AE609-72D2-48D2-BF57-8DBC50A3E244}" type="presParOf" srcId="{94C9EE96-443D-4BDA-BC00-3E8EE66635A8}" destId="{DD6781F6-2597-4AA9-8333-44C083E40378}" srcOrd="1" destOrd="0" presId="urn:microsoft.com/office/officeart/2005/8/layout/orgChart1"/>
    <dgm:cxn modelId="{DD1D5C1C-76D4-48FC-BB4D-039491EE4318}" type="presParOf" srcId="{13C38465-4958-4602-88F9-20E5ADC87235}" destId="{C06AC050-1DA4-46F4-8B47-4E2389837704}" srcOrd="1" destOrd="0" presId="urn:microsoft.com/office/officeart/2005/8/layout/orgChart1"/>
    <dgm:cxn modelId="{8EEB8002-5526-4EB6-96C0-A89C50A05314}" type="presParOf" srcId="{13C38465-4958-4602-88F9-20E5ADC87235}" destId="{308A3751-0041-4B9B-AE7D-518FEDBF2643}" srcOrd="2" destOrd="0" presId="urn:microsoft.com/office/officeart/2005/8/layout/orgChart1"/>
    <dgm:cxn modelId="{577BA95A-3234-47F0-ADD0-B1E094B7C504}" type="presParOf" srcId="{6D93BF0C-B548-43C7-B8B4-6B0CBB22BF46}" destId="{872E6744-7961-479A-8EFA-B6A54D8B80DB}" srcOrd="2" destOrd="0" presId="urn:microsoft.com/office/officeart/2005/8/layout/orgChart1"/>
    <dgm:cxn modelId="{B9E07B2C-C456-4037-87EE-851DDE288BD1}" type="presParOf" srcId="{793B74F8-12E8-4956-94F3-B24EF9188CAC}" destId="{7696AA75-4C86-4662-80CE-EDCD16B5ACC8}" srcOrd="2" destOrd="0" presId="urn:microsoft.com/office/officeart/2005/8/layout/orgChart1"/>
    <dgm:cxn modelId="{B5F30853-FACD-4EA4-8F7D-942568DFD87F}" type="presParOf" srcId="{4253A69E-F9D5-4F93-A9C1-50EFF6695E04}" destId="{09B43D78-D381-434F-B04C-721AC47357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C0E8D-E117-4C1E-93A0-A0081BED22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0047ED-8397-4414-AA3F-581188DD7A41}">
      <dgm:prSet phldrT="[Text]"/>
      <dgm:spPr/>
      <dgm:t>
        <a:bodyPr/>
        <a:lstStyle/>
        <a:p>
          <a:r>
            <a:rPr lang="cs-CZ" dirty="0"/>
            <a:t>Řízení lidských zdrojů</a:t>
          </a:r>
        </a:p>
      </dgm:t>
    </dgm:pt>
    <dgm:pt modelId="{2E2A4EDF-6B8B-4EDD-96D5-942464DC0EFC}" type="parTrans" cxnId="{BC10D2AF-7D27-43C5-803D-4832F6842952}">
      <dgm:prSet/>
      <dgm:spPr/>
      <dgm:t>
        <a:bodyPr/>
        <a:lstStyle/>
        <a:p>
          <a:endParaRPr lang="cs-CZ"/>
        </a:p>
      </dgm:t>
    </dgm:pt>
    <dgm:pt modelId="{F244393A-CD56-4C69-8E58-CA1D7336916E}" type="sibTrans" cxnId="{BC10D2AF-7D27-43C5-803D-4832F6842952}">
      <dgm:prSet/>
      <dgm:spPr/>
      <dgm:t>
        <a:bodyPr/>
        <a:lstStyle/>
        <a:p>
          <a:endParaRPr lang="cs-CZ"/>
        </a:p>
      </dgm:t>
    </dgm:pt>
    <dgm:pt modelId="{DD092E5C-1B2B-4BFE-9555-3F9C8CE62B6D}">
      <dgm:prSet phldrT="[Text]"/>
      <dgm:spPr/>
      <dgm:t>
        <a:bodyPr/>
        <a:lstStyle/>
        <a:p>
          <a:r>
            <a:rPr lang="cs-CZ" dirty="0"/>
            <a:t>Organizace</a:t>
          </a:r>
        </a:p>
      </dgm:t>
    </dgm:pt>
    <dgm:pt modelId="{A866A03D-F07F-4BA5-93E0-14A301EB623E}" type="parTrans" cxnId="{40CDA65E-76DC-4AB1-ABEE-9DB8381F35AE}">
      <dgm:prSet/>
      <dgm:spPr/>
      <dgm:t>
        <a:bodyPr/>
        <a:lstStyle/>
        <a:p>
          <a:endParaRPr lang="cs-CZ"/>
        </a:p>
      </dgm:t>
    </dgm:pt>
    <dgm:pt modelId="{7DF4EF15-FC1F-414B-B98E-65D3F9962CBB}" type="sibTrans" cxnId="{40CDA65E-76DC-4AB1-ABEE-9DB8381F35AE}">
      <dgm:prSet/>
      <dgm:spPr/>
      <dgm:t>
        <a:bodyPr/>
        <a:lstStyle/>
        <a:p>
          <a:endParaRPr lang="cs-CZ"/>
        </a:p>
      </dgm:t>
    </dgm:pt>
    <dgm:pt modelId="{D23055FA-24E9-433A-A51B-D1627B00781D}">
      <dgm:prSet phldrT="[Text]"/>
      <dgm:spPr/>
      <dgm:t>
        <a:bodyPr/>
        <a:lstStyle/>
        <a:p>
          <a:r>
            <a:rPr lang="cs-CZ" dirty="0"/>
            <a:t>Zabezpečování lidských zdrojů</a:t>
          </a:r>
        </a:p>
      </dgm:t>
    </dgm:pt>
    <dgm:pt modelId="{601D0EC6-CA8C-4771-85D0-D90F1F11E3E9}" type="parTrans" cxnId="{396C0A57-3281-4912-92BC-51C4B4CE7E06}">
      <dgm:prSet/>
      <dgm:spPr/>
      <dgm:t>
        <a:bodyPr/>
        <a:lstStyle/>
        <a:p>
          <a:endParaRPr lang="cs-CZ"/>
        </a:p>
      </dgm:t>
    </dgm:pt>
    <dgm:pt modelId="{89E90B34-E46F-4E00-8D6A-C77DD8285597}" type="sibTrans" cxnId="{396C0A57-3281-4912-92BC-51C4B4CE7E06}">
      <dgm:prSet/>
      <dgm:spPr/>
      <dgm:t>
        <a:bodyPr/>
        <a:lstStyle/>
        <a:p>
          <a:endParaRPr lang="cs-CZ"/>
        </a:p>
      </dgm:t>
    </dgm:pt>
    <dgm:pt modelId="{69E55BB9-E197-41FC-955F-34D67B4356DC}">
      <dgm:prSet phldrT="[Text]"/>
      <dgm:spPr/>
      <dgm:t>
        <a:bodyPr/>
        <a:lstStyle/>
        <a:p>
          <a:r>
            <a:rPr lang="cs-CZ" dirty="0"/>
            <a:t>Vzdělávání a rozvoj</a:t>
          </a:r>
        </a:p>
      </dgm:t>
    </dgm:pt>
    <dgm:pt modelId="{8A6C0C24-A2F1-4D5C-AA4B-F33686F7FEE9}" type="parTrans" cxnId="{FFFCC6BC-C76F-4F1D-926B-AF0312E718A0}">
      <dgm:prSet/>
      <dgm:spPr/>
      <dgm:t>
        <a:bodyPr/>
        <a:lstStyle/>
        <a:p>
          <a:endParaRPr lang="cs-CZ"/>
        </a:p>
      </dgm:t>
    </dgm:pt>
    <dgm:pt modelId="{87834633-1220-48CE-8FFE-51F31D685FCD}" type="sibTrans" cxnId="{FFFCC6BC-C76F-4F1D-926B-AF0312E718A0}">
      <dgm:prSet/>
      <dgm:spPr/>
      <dgm:t>
        <a:bodyPr/>
        <a:lstStyle/>
        <a:p>
          <a:endParaRPr lang="cs-CZ"/>
        </a:p>
      </dgm:t>
    </dgm:pt>
    <dgm:pt modelId="{4EC7704A-56CD-40D4-9B95-3ED5619EF6A8}">
      <dgm:prSet phldrT="[Text]"/>
      <dgm:spPr/>
      <dgm:t>
        <a:bodyPr/>
        <a:lstStyle/>
        <a:p>
          <a:r>
            <a:rPr lang="cs-CZ" dirty="0"/>
            <a:t>Odměňování a motivace</a:t>
          </a:r>
        </a:p>
      </dgm:t>
    </dgm:pt>
    <dgm:pt modelId="{045562F2-F807-44AC-8D2B-009D9A8D7E91}" type="parTrans" cxnId="{E9ED5015-500F-4776-A425-AD2CF38CFD82}">
      <dgm:prSet/>
      <dgm:spPr/>
      <dgm:t>
        <a:bodyPr/>
        <a:lstStyle/>
        <a:p>
          <a:endParaRPr lang="cs-CZ"/>
        </a:p>
      </dgm:t>
    </dgm:pt>
    <dgm:pt modelId="{A6F61625-666C-4C36-AE51-46230310B199}" type="sibTrans" cxnId="{E9ED5015-500F-4776-A425-AD2CF38CFD82}">
      <dgm:prSet/>
      <dgm:spPr/>
      <dgm:t>
        <a:bodyPr/>
        <a:lstStyle/>
        <a:p>
          <a:endParaRPr lang="cs-CZ"/>
        </a:p>
      </dgm:t>
    </dgm:pt>
    <dgm:pt modelId="{E5D46475-6DC7-49CC-8C3E-0C6EBAF8C2CC}">
      <dgm:prSet phldrT="[Text]"/>
      <dgm:spPr/>
      <dgm:t>
        <a:bodyPr/>
        <a:lstStyle/>
        <a:p>
          <a:r>
            <a:rPr lang="cs-CZ" dirty="0"/>
            <a:t>Zaměstnanecké vztahy</a:t>
          </a:r>
        </a:p>
      </dgm:t>
    </dgm:pt>
    <dgm:pt modelId="{94E72ABB-405A-4D34-9E72-42FEAE20EC01}" type="parTrans" cxnId="{AA4C05E1-65D8-4233-86D6-B307D44F96D4}">
      <dgm:prSet/>
      <dgm:spPr/>
      <dgm:t>
        <a:bodyPr/>
        <a:lstStyle/>
        <a:p>
          <a:endParaRPr lang="cs-CZ"/>
        </a:p>
      </dgm:t>
    </dgm:pt>
    <dgm:pt modelId="{A1E20F77-FB14-4D80-9B89-98F0F26035EA}" type="sibTrans" cxnId="{AA4C05E1-65D8-4233-86D6-B307D44F96D4}">
      <dgm:prSet/>
      <dgm:spPr/>
      <dgm:t>
        <a:bodyPr/>
        <a:lstStyle/>
        <a:p>
          <a:endParaRPr lang="cs-CZ"/>
        </a:p>
      </dgm:t>
    </dgm:pt>
    <dgm:pt modelId="{50C6E869-3D23-40E4-AF5B-DE45BCB0E46F}">
      <dgm:prSet phldrT="[Text]"/>
      <dgm:spPr/>
      <dgm:t>
        <a:bodyPr/>
        <a:lstStyle/>
        <a:p>
          <a:r>
            <a:rPr lang="cs-CZ" dirty="0"/>
            <a:t>Plán organizace</a:t>
          </a:r>
        </a:p>
      </dgm:t>
    </dgm:pt>
    <dgm:pt modelId="{EC011E3D-414A-4C03-ACE4-831E9AF16460}" type="parTrans" cxnId="{CEAC07BD-8AE1-45F9-8427-E12C078F57EB}">
      <dgm:prSet/>
      <dgm:spPr/>
      <dgm:t>
        <a:bodyPr/>
        <a:lstStyle/>
        <a:p>
          <a:endParaRPr lang="cs-CZ"/>
        </a:p>
      </dgm:t>
    </dgm:pt>
    <dgm:pt modelId="{CCD8FA02-B08A-4EC4-A410-E204A473B77B}" type="sibTrans" cxnId="{CEAC07BD-8AE1-45F9-8427-E12C078F57EB}">
      <dgm:prSet/>
      <dgm:spPr/>
      <dgm:t>
        <a:bodyPr/>
        <a:lstStyle/>
        <a:p>
          <a:endParaRPr lang="cs-CZ"/>
        </a:p>
      </dgm:t>
    </dgm:pt>
    <dgm:pt modelId="{B5E6DD37-D88D-4E72-8EA2-9FC0655E80F6}" type="pres">
      <dgm:prSet presAssocID="{6ACC0E8D-E117-4C1E-93A0-A0081BED22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78483E7-D102-47B5-ADD7-F2BE54605204}" type="pres">
      <dgm:prSet presAssocID="{50C6E869-3D23-40E4-AF5B-DE45BCB0E46F}" presName="hierRoot1" presStyleCnt="0">
        <dgm:presLayoutVars>
          <dgm:hierBranch val="init"/>
        </dgm:presLayoutVars>
      </dgm:prSet>
      <dgm:spPr/>
    </dgm:pt>
    <dgm:pt modelId="{74991ED3-FC7E-4827-88CE-BC68D760C1C3}" type="pres">
      <dgm:prSet presAssocID="{50C6E869-3D23-40E4-AF5B-DE45BCB0E46F}" presName="rootComposite1" presStyleCnt="0"/>
      <dgm:spPr/>
    </dgm:pt>
    <dgm:pt modelId="{456596A3-7630-490D-B3EC-9B562F205172}" type="pres">
      <dgm:prSet presAssocID="{50C6E869-3D23-40E4-AF5B-DE45BCB0E46F}" presName="rootText1" presStyleLbl="node0" presStyleIdx="0" presStyleCnt="2" custLinFactX="22418" custLinFactY="-35592" custLinFactNeighborX="100000" custLinFactNeighborY="-100000">
        <dgm:presLayoutVars>
          <dgm:chPref val="3"/>
        </dgm:presLayoutVars>
      </dgm:prSet>
      <dgm:spPr/>
    </dgm:pt>
    <dgm:pt modelId="{9D08DED5-21BF-4D7D-8C65-7FBCCD646698}" type="pres">
      <dgm:prSet presAssocID="{50C6E869-3D23-40E4-AF5B-DE45BCB0E46F}" presName="rootConnector1" presStyleLbl="node1" presStyleIdx="0" presStyleCnt="0"/>
      <dgm:spPr/>
    </dgm:pt>
    <dgm:pt modelId="{D1176D33-D11A-4EA6-8A4A-D91C08C96D32}" type="pres">
      <dgm:prSet presAssocID="{50C6E869-3D23-40E4-AF5B-DE45BCB0E46F}" presName="hierChild2" presStyleCnt="0"/>
      <dgm:spPr/>
    </dgm:pt>
    <dgm:pt modelId="{DF2EAD36-590F-42C7-A97E-A4201AC914B5}" type="pres">
      <dgm:prSet presAssocID="{50C6E869-3D23-40E4-AF5B-DE45BCB0E46F}" presName="hierChild3" presStyleCnt="0"/>
      <dgm:spPr/>
    </dgm:pt>
    <dgm:pt modelId="{6AFBF611-E048-4795-A327-9ADBB9D2D953}" type="pres">
      <dgm:prSet presAssocID="{CF0047ED-8397-4414-AA3F-581188DD7A41}" presName="hierRoot1" presStyleCnt="0">
        <dgm:presLayoutVars>
          <dgm:hierBranch val="init"/>
        </dgm:presLayoutVars>
      </dgm:prSet>
      <dgm:spPr/>
    </dgm:pt>
    <dgm:pt modelId="{D562ECB6-4D97-4670-9777-E1FF04F4E6AA}" type="pres">
      <dgm:prSet presAssocID="{CF0047ED-8397-4414-AA3F-581188DD7A41}" presName="rootComposite1" presStyleCnt="0"/>
      <dgm:spPr/>
    </dgm:pt>
    <dgm:pt modelId="{EE5B4A91-3D50-4236-B7D6-B076200F1EA1}" type="pres">
      <dgm:prSet presAssocID="{CF0047ED-8397-4414-AA3F-581188DD7A41}" presName="rootText1" presStyleLbl="node0" presStyleIdx="1" presStyleCnt="2">
        <dgm:presLayoutVars>
          <dgm:chPref val="3"/>
        </dgm:presLayoutVars>
      </dgm:prSet>
      <dgm:spPr/>
    </dgm:pt>
    <dgm:pt modelId="{6CA3C0D6-FF2D-43D2-9687-0BAF323B302A}" type="pres">
      <dgm:prSet presAssocID="{CF0047ED-8397-4414-AA3F-581188DD7A41}" presName="rootConnector1" presStyleLbl="node1" presStyleIdx="0" presStyleCnt="0"/>
      <dgm:spPr/>
    </dgm:pt>
    <dgm:pt modelId="{40340B5A-D3F3-46F7-B747-FC5F449E05C2}" type="pres">
      <dgm:prSet presAssocID="{CF0047ED-8397-4414-AA3F-581188DD7A41}" presName="hierChild2" presStyleCnt="0"/>
      <dgm:spPr/>
    </dgm:pt>
    <dgm:pt modelId="{DBAA2AFE-3095-43A4-85F3-77CED1B92559}" type="pres">
      <dgm:prSet presAssocID="{A866A03D-F07F-4BA5-93E0-14A301EB623E}" presName="Name37" presStyleLbl="parChTrans1D2" presStyleIdx="0" presStyleCnt="5"/>
      <dgm:spPr/>
    </dgm:pt>
    <dgm:pt modelId="{4F52DCB7-2B0F-4988-AF0E-FF5F04CFF2E8}" type="pres">
      <dgm:prSet presAssocID="{DD092E5C-1B2B-4BFE-9555-3F9C8CE62B6D}" presName="hierRoot2" presStyleCnt="0">
        <dgm:presLayoutVars>
          <dgm:hierBranch val="init"/>
        </dgm:presLayoutVars>
      </dgm:prSet>
      <dgm:spPr/>
    </dgm:pt>
    <dgm:pt modelId="{C76B8719-5748-4D42-8B21-1DAFEE9240CC}" type="pres">
      <dgm:prSet presAssocID="{DD092E5C-1B2B-4BFE-9555-3F9C8CE62B6D}" presName="rootComposite" presStyleCnt="0"/>
      <dgm:spPr/>
    </dgm:pt>
    <dgm:pt modelId="{A8600B1D-331C-4050-8AEC-3F67DAEC3192}" type="pres">
      <dgm:prSet presAssocID="{DD092E5C-1B2B-4BFE-9555-3F9C8CE62B6D}" presName="rootText" presStyleLbl="node2" presStyleIdx="0" presStyleCnt="5">
        <dgm:presLayoutVars>
          <dgm:chPref val="3"/>
        </dgm:presLayoutVars>
      </dgm:prSet>
      <dgm:spPr/>
    </dgm:pt>
    <dgm:pt modelId="{443FE950-8AC9-4555-AE0D-834164BA4B64}" type="pres">
      <dgm:prSet presAssocID="{DD092E5C-1B2B-4BFE-9555-3F9C8CE62B6D}" presName="rootConnector" presStyleLbl="node2" presStyleIdx="0" presStyleCnt="5"/>
      <dgm:spPr/>
    </dgm:pt>
    <dgm:pt modelId="{71C4E343-550F-4CC7-9584-FB404153E244}" type="pres">
      <dgm:prSet presAssocID="{DD092E5C-1B2B-4BFE-9555-3F9C8CE62B6D}" presName="hierChild4" presStyleCnt="0"/>
      <dgm:spPr/>
    </dgm:pt>
    <dgm:pt modelId="{11435CE8-A7A8-4C0D-AABC-6170EB7F632F}" type="pres">
      <dgm:prSet presAssocID="{DD092E5C-1B2B-4BFE-9555-3F9C8CE62B6D}" presName="hierChild5" presStyleCnt="0"/>
      <dgm:spPr/>
    </dgm:pt>
    <dgm:pt modelId="{3CF78E20-DF1D-4F8A-BE88-71BFDD65314B}" type="pres">
      <dgm:prSet presAssocID="{601D0EC6-CA8C-4771-85D0-D90F1F11E3E9}" presName="Name37" presStyleLbl="parChTrans1D2" presStyleIdx="1" presStyleCnt="5"/>
      <dgm:spPr/>
    </dgm:pt>
    <dgm:pt modelId="{A59A84B6-FC90-4F4A-B4D8-156C2F0AA575}" type="pres">
      <dgm:prSet presAssocID="{D23055FA-24E9-433A-A51B-D1627B00781D}" presName="hierRoot2" presStyleCnt="0">
        <dgm:presLayoutVars>
          <dgm:hierBranch val="init"/>
        </dgm:presLayoutVars>
      </dgm:prSet>
      <dgm:spPr/>
    </dgm:pt>
    <dgm:pt modelId="{E1BD3A60-79C9-47FA-95DC-B073B06AAB5A}" type="pres">
      <dgm:prSet presAssocID="{D23055FA-24E9-433A-A51B-D1627B00781D}" presName="rootComposite" presStyleCnt="0"/>
      <dgm:spPr/>
    </dgm:pt>
    <dgm:pt modelId="{E2B3677A-EE90-417C-A08B-7067621BF7B1}" type="pres">
      <dgm:prSet presAssocID="{D23055FA-24E9-433A-A51B-D1627B00781D}" presName="rootText" presStyleLbl="node2" presStyleIdx="1" presStyleCnt="5">
        <dgm:presLayoutVars>
          <dgm:chPref val="3"/>
        </dgm:presLayoutVars>
      </dgm:prSet>
      <dgm:spPr/>
    </dgm:pt>
    <dgm:pt modelId="{955AB537-B985-40FD-91D8-61E8F99D5A8A}" type="pres">
      <dgm:prSet presAssocID="{D23055FA-24E9-433A-A51B-D1627B00781D}" presName="rootConnector" presStyleLbl="node2" presStyleIdx="1" presStyleCnt="5"/>
      <dgm:spPr/>
    </dgm:pt>
    <dgm:pt modelId="{E6D0EA09-736C-4C1F-B4B7-B9A404453824}" type="pres">
      <dgm:prSet presAssocID="{D23055FA-24E9-433A-A51B-D1627B00781D}" presName="hierChild4" presStyleCnt="0"/>
      <dgm:spPr/>
    </dgm:pt>
    <dgm:pt modelId="{32BFCD59-55FE-44A9-B8CF-08AB73385149}" type="pres">
      <dgm:prSet presAssocID="{D23055FA-24E9-433A-A51B-D1627B00781D}" presName="hierChild5" presStyleCnt="0"/>
      <dgm:spPr/>
    </dgm:pt>
    <dgm:pt modelId="{C0C67B28-4409-491F-BBA7-92024231037A}" type="pres">
      <dgm:prSet presAssocID="{8A6C0C24-A2F1-4D5C-AA4B-F33686F7FEE9}" presName="Name37" presStyleLbl="parChTrans1D2" presStyleIdx="2" presStyleCnt="5"/>
      <dgm:spPr/>
    </dgm:pt>
    <dgm:pt modelId="{711D4F8D-98DA-418E-A1E7-A529502598D4}" type="pres">
      <dgm:prSet presAssocID="{69E55BB9-E197-41FC-955F-34D67B4356DC}" presName="hierRoot2" presStyleCnt="0">
        <dgm:presLayoutVars>
          <dgm:hierBranch val="init"/>
        </dgm:presLayoutVars>
      </dgm:prSet>
      <dgm:spPr/>
    </dgm:pt>
    <dgm:pt modelId="{93703BC6-1E7F-4C61-89A8-564F005C6A24}" type="pres">
      <dgm:prSet presAssocID="{69E55BB9-E197-41FC-955F-34D67B4356DC}" presName="rootComposite" presStyleCnt="0"/>
      <dgm:spPr/>
    </dgm:pt>
    <dgm:pt modelId="{B820AD06-BA76-4E02-9EB8-BAB32B942484}" type="pres">
      <dgm:prSet presAssocID="{69E55BB9-E197-41FC-955F-34D67B4356DC}" presName="rootText" presStyleLbl="node2" presStyleIdx="2" presStyleCnt="5">
        <dgm:presLayoutVars>
          <dgm:chPref val="3"/>
        </dgm:presLayoutVars>
      </dgm:prSet>
      <dgm:spPr/>
    </dgm:pt>
    <dgm:pt modelId="{DF8B69B6-D98E-4468-80C4-297250AE3337}" type="pres">
      <dgm:prSet presAssocID="{69E55BB9-E197-41FC-955F-34D67B4356DC}" presName="rootConnector" presStyleLbl="node2" presStyleIdx="2" presStyleCnt="5"/>
      <dgm:spPr/>
    </dgm:pt>
    <dgm:pt modelId="{B88290C9-B298-4C11-8A81-952E80C23FFD}" type="pres">
      <dgm:prSet presAssocID="{69E55BB9-E197-41FC-955F-34D67B4356DC}" presName="hierChild4" presStyleCnt="0"/>
      <dgm:spPr/>
    </dgm:pt>
    <dgm:pt modelId="{C6AAC918-363A-4B54-BEBF-E1789F75183D}" type="pres">
      <dgm:prSet presAssocID="{69E55BB9-E197-41FC-955F-34D67B4356DC}" presName="hierChild5" presStyleCnt="0"/>
      <dgm:spPr/>
    </dgm:pt>
    <dgm:pt modelId="{E716AF7C-E931-4700-8A5B-0518FBD1072C}" type="pres">
      <dgm:prSet presAssocID="{045562F2-F807-44AC-8D2B-009D9A8D7E91}" presName="Name37" presStyleLbl="parChTrans1D2" presStyleIdx="3" presStyleCnt="5"/>
      <dgm:spPr/>
    </dgm:pt>
    <dgm:pt modelId="{197AF05B-1BA9-41B8-A02D-1A1D0E340872}" type="pres">
      <dgm:prSet presAssocID="{4EC7704A-56CD-40D4-9B95-3ED5619EF6A8}" presName="hierRoot2" presStyleCnt="0">
        <dgm:presLayoutVars>
          <dgm:hierBranch val="init"/>
        </dgm:presLayoutVars>
      </dgm:prSet>
      <dgm:spPr/>
    </dgm:pt>
    <dgm:pt modelId="{7F14FD63-0DA5-4872-914A-BCAB56ABAF5B}" type="pres">
      <dgm:prSet presAssocID="{4EC7704A-56CD-40D4-9B95-3ED5619EF6A8}" presName="rootComposite" presStyleCnt="0"/>
      <dgm:spPr/>
    </dgm:pt>
    <dgm:pt modelId="{67B83F67-619F-4EE7-8A44-890C16A629A7}" type="pres">
      <dgm:prSet presAssocID="{4EC7704A-56CD-40D4-9B95-3ED5619EF6A8}" presName="rootText" presStyleLbl="node2" presStyleIdx="3" presStyleCnt="5">
        <dgm:presLayoutVars>
          <dgm:chPref val="3"/>
        </dgm:presLayoutVars>
      </dgm:prSet>
      <dgm:spPr/>
    </dgm:pt>
    <dgm:pt modelId="{59AA38C3-70D8-48D8-ADEC-639F21AE558A}" type="pres">
      <dgm:prSet presAssocID="{4EC7704A-56CD-40D4-9B95-3ED5619EF6A8}" presName="rootConnector" presStyleLbl="node2" presStyleIdx="3" presStyleCnt="5"/>
      <dgm:spPr/>
    </dgm:pt>
    <dgm:pt modelId="{65308A6E-D704-4281-90F2-69E97A3329B3}" type="pres">
      <dgm:prSet presAssocID="{4EC7704A-56CD-40D4-9B95-3ED5619EF6A8}" presName="hierChild4" presStyleCnt="0"/>
      <dgm:spPr/>
    </dgm:pt>
    <dgm:pt modelId="{DE834CE0-E318-4EC7-8944-5C261BAD93B0}" type="pres">
      <dgm:prSet presAssocID="{4EC7704A-56CD-40D4-9B95-3ED5619EF6A8}" presName="hierChild5" presStyleCnt="0"/>
      <dgm:spPr/>
    </dgm:pt>
    <dgm:pt modelId="{3E504AA8-5F02-4061-845E-17267B18DE23}" type="pres">
      <dgm:prSet presAssocID="{94E72ABB-405A-4D34-9E72-42FEAE20EC01}" presName="Name37" presStyleLbl="parChTrans1D2" presStyleIdx="4" presStyleCnt="5"/>
      <dgm:spPr/>
    </dgm:pt>
    <dgm:pt modelId="{AB6C64D3-EB1D-42CE-B3C9-BCB45AD2B9F8}" type="pres">
      <dgm:prSet presAssocID="{E5D46475-6DC7-49CC-8C3E-0C6EBAF8C2CC}" presName="hierRoot2" presStyleCnt="0">
        <dgm:presLayoutVars>
          <dgm:hierBranch val="init"/>
        </dgm:presLayoutVars>
      </dgm:prSet>
      <dgm:spPr/>
    </dgm:pt>
    <dgm:pt modelId="{C85E3EF7-4767-4C72-873C-EC0FB4D33AC5}" type="pres">
      <dgm:prSet presAssocID="{E5D46475-6DC7-49CC-8C3E-0C6EBAF8C2CC}" presName="rootComposite" presStyleCnt="0"/>
      <dgm:spPr/>
    </dgm:pt>
    <dgm:pt modelId="{3AE349AB-D92E-4FD3-9784-0C13277D645D}" type="pres">
      <dgm:prSet presAssocID="{E5D46475-6DC7-49CC-8C3E-0C6EBAF8C2CC}" presName="rootText" presStyleLbl="node2" presStyleIdx="4" presStyleCnt="5">
        <dgm:presLayoutVars>
          <dgm:chPref val="3"/>
        </dgm:presLayoutVars>
      </dgm:prSet>
      <dgm:spPr/>
    </dgm:pt>
    <dgm:pt modelId="{DF84D224-FBC9-463D-85B8-D67C8A88F547}" type="pres">
      <dgm:prSet presAssocID="{E5D46475-6DC7-49CC-8C3E-0C6EBAF8C2CC}" presName="rootConnector" presStyleLbl="node2" presStyleIdx="4" presStyleCnt="5"/>
      <dgm:spPr/>
    </dgm:pt>
    <dgm:pt modelId="{79CD395E-1730-461F-BDBE-49CE65D2A024}" type="pres">
      <dgm:prSet presAssocID="{E5D46475-6DC7-49CC-8C3E-0C6EBAF8C2CC}" presName="hierChild4" presStyleCnt="0"/>
      <dgm:spPr/>
    </dgm:pt>
    <dgm:pt modelId="{A17097E7-CAD1-4558-BF53-5E48F39841F4}" type="pres">
      <dgm:prSet presAssocID="{E5D46475-6DC7-49CC-8C3E-0C6EBAF8C2CC}" presName="hierChild5" presStyleCnt="0"/>
      <dgm:spPr/>
    </dgm:pt>
    <dgm:pt modelId="{F4D5A34C-54C4-4F68-9172-2A9A24D5334A}" type="pres">
      <dgm:prSet presAssocID="{CF0047ED-8397-4414-AA3F-581188DD7A41}" presName="hierChild3" presStyleCnt="0"/>
      <dgm:spPr/>
    </dgm:pt>
  </dgm:ptLst>
  <dgm:cxnLst>
    <dgm:cxn modelId="{27094F12-D563-4A70-89E6-894D57CA9000}" type="presOf" srcId="{E5D46475-6DC7-49CC-8C3E-0C6EBAF8C2CC}" destId="{DF84D224-FBC9-463D-85B8-D67C8A88F547}" srcOrd="1" destOrd="0" presId="urn:microsoft.com/office/officeart/2005/8/layout/orgChart1"/>
    <dgm:cxn modelId="{E9ED5015-500F-4776-A425-AD2CF38CFD82}" srcId="{CF0047ED-8397-4414-AA3F-581188DD7A41}" destId="{4EC7704A-56CD-40D4-9B95-3ED5619EF6A8}" srcOrd="3" destOrd="0" parTransId="{045562F2-F807-44AC-8D2B-009D9A8D7E91}" sibTransId="{A6F61625-666C-4C36-AE51-46230310B199}"/>
    <dgm:cxn modelId="{F1B3D127-EAE9-4511-A9B4-06D3CE9AFD2E}" type="presOf" srcId="{A866A03D-F07F-4BA5-93E0-14A301EB623E}" destId="{DBAA2AFE-3095-43A4-85F3-77CED1B92559}" srcOrd="0" destOrd="0" presId="urn:microsoft.com/office/officeart/2005/8/layout/orgChart1"/>
    <dgm:cxn modelId="{48110732-FB73-49FC-9CDD-B05B76E80DC7}" type="presOf" srcId="{6ACC0E8D-E117-4C1E-93A0-A0081BED2276}" destId="{B5E6DD37-D88D-4E72-8EA2-9FC0655E80F6}" srcOrd="0" destOrd="0" presId="urn:microsoft.com/office/officeart/2005/8/layout/orgChart1"/>
    <dgm:cxn modelId="{40CDA65E-76DC-4AB1-ABEE-9DB8381F35AE}" srcId="{CF0047ED-8397-4414-AA3F-581188DD7A41}" destId="{DD092E5C-1B2B-4BFE-9555-3F9C8CE62B6D}" srcOrd="0" destOrd="0" parTransId="{A866A03D-F07F-4BA5-93E0-14A301EB623E}" sibTransId="{7DF4EF15-FC1F-414B-B98E-65D3F9962CBB}"/>
    <dgm:cxn modelId="{002D5C61-5D8D-4C21-8822-D8AD477B7758}" type="presOf" srcId="{50C6E869-3D23-40E4-AF5B-DE45BCB0E46F}" destId="{9D08DED5-21BF-4D7D-8C65-7FBCCD646698}" srcOrd="1" destOrd="0" presId="urn:microsoft.com/office/officeart/2005/8/layout/orgChart1"/>
    <dgm:cxn modelId="{BD333142-E3D7-4828-A67D-153285E94B0E}" type="presOf" srcId="{E5D46475-6DC7-49CC-8C3E-0C6EBAF8C2CC}" destId="{3AE349AB-D92E-4FD3-9784-0C13277D645D}" srcOrd="0" destOrd="0" presId="urn:microsoft.com/office/officeart/2005/8/layout/orgChart1"/>
    <dgm:cxn modelId="{4DEA7163-4FD0-4723-B08D-B3C1A453C8FE}" type="presOf" srcId="{50C6E869-3D23-40E4-AF5B-DE45BCB0E46F}" destId="{456596A3-7630-490D-B3EC-9B562F205172}" srcOrd="0" destOrd="0" presId="urn:microsoft.com/office/officeart/2005/8/layout/orgChart1"/>
    <dgm:cxn modelId="{B2C8AB44-9F05-4F82-9CA6-8D82456EAA62}" type="presOf" srcId="{69E55BB9-E197-41FC-955F-34D67B4356DC}" destId="{DF8B69B6-D98E-4468-80C4-297250AE3337}" srcOrd="1" destOrd="0" presId="urn:microsoft.com/office/officeart/2005/8/layout/orgChart1"/>
    <dgm:cxn modelId="{B24CFD4E-405E-4365-9E8C-33F00C7335E2}" type="presOf" srcId="{69E55BB9-E197-41FC-955F-34D67B4356DC}" destId="{B820AD06-BA76-4E02-9EB8-BAB32B942484}" srcOrd="0" destOrd="0" presId="urn:microsoft.com/office/officeart/2005/8/layout/orgChart1"/>
    <dgm:cxn modelId="{573F2756-4664-4FF9-A1CF-791227D86D66}" type="presOf" srcId="{045562F2-F807-44AC-8D2B-009D9A8D7E91}" destId="{E716AF7C-E931-4700-8A5B-0518FBD1072C}" srcOrd="0" destOrd="0" presId="urn:microsoft.com/office/officeart/2005/8/layout/orgChart1"/>
    <dgm:cxn modelId="{396C0A57-3281-4912-92BC-51C4B4CE7E06}" srcId="{CF0047ED-8397-4414-AA3F-581188DD7A41}" destId="{D23055FA-24E9-433A-A51B-D1627B00781D}" srcOrd="1" destOrd="0" parTransId="{601D0EC6-CA8C-4771-85D0-D90F1F11E3E9}" sibTransId="{89E90B34-E46F-4E00-8D6A-C77DD8285597}"/>
    <dgm:cxn modelId="{934E167F-F263-461C-8631-CBD8B5C1739D}" type="presOf" srcId="{8A6C0C24-A2F1-4D5C-AA4B-F33686F7FEE9}" destId="{C0C67B28-4409-491F-BBA7-92024231037A}" srcOrd="0" destOrd="0" presId="urn:microsoft.com/office/officeart/2005/8/layout/orgChart1"/>
    <dgm:cxn modelId="{4A41F77F-AB69-4456-9C6D-77A690710670}" type="presOf" srcId="{D23055FA-24E9-433A-A51B-D1627B00781D}" destId="{E2B3677A-EE90-417C-A08B-7067621BF7B1}" srcOrd="0" destOrd="0" presId="urn:microsoft.com/office/officeart/2005/8/layout/orgChart1"/>
    <dgm:cxn modelId="{398AAB90-D518-4F33-8A00-82734782406E}" type="presOf" srcId="{D23055FA-24E9-433A-A51B-D1627B00781D}" destId="{955AB537-B985-40FD-91D8-61E8F99D5A8A}" srcOrd="1" destOrd="0" presId="urn:microsoft.com/office/officeart/2005/8/layout/orgChart1"/>
    <dgm:cxn modelId="{BBEF2893-067A-4EAF-9C24-034C43ABE4E0}" type="presOf" srcId="{4EC7704A-56CD-40D4-9B95-3ED5619EF6A8}" destId="{67B83F67-619F-4EE7-8A44-890C16A629A7}" srcOrd="0" destOrd="0" presId="urn:microsoft.com/office/officeart/2005/8/layout/orgChart1"/>
    <dgm:cxn modelId="{76BFC998-A93C-440B-BAB1-7D7618A3369E}" type="presOf" srcId="{601D0EC6-CA8C-4771-85D0-D90F1F11E3E9}" destId="{3CF78E20-DF1D-4F8A-BE88-71BFDD65314B}" srcOrd="0" destOrd="0" presId="urn:microsoft.com/office/officeart/2005/8/layout/orgChart1"/>
    <dgm:cxn modelId="{755DCDAE-0B49-404E-8A1D-BEA4BF973A40}" type="presOf" srcId="{4EC7704A-56CD-40D4-9B95-3ED5619EF6A8}" destId="{59AA38C3-70D8-48D8-ADEC-639F21AE558A}" srcOrd="1" destOrd="0" presId="urn:microsoft.com/office/officeart/2005/8/layout/orgChart1"/>
    <dgm:cxn modelId="{BC10D2AF-7D27-43C5-803D-4832F6842952}" srcId="{6ACC0E8D-E117-4C1E-93A0-A0081BED2276}" destId="{CF0047ED-8397-4414-AA3F-581188DD7A41}" srcOrd="1" destOrd="0" parTransId="{2E2A4EDF-6B8B-4EDD-96D5-942464DC0EFC}" sibTransId="{F244393A-CD56-4C69-8E58-CA1D7336916E}"/>
    <dgm:cxn modelId="{FFFCC6BC-C76F-4F1D-926B-AF0312E718A0}" srcId="{CF0047ED-8397-4414-AA3F-581188DD7A41}" destId="{69E55BB9-E197-41FC-955F-34D67B4356DC}" srcOrd="2" destOrd="0" parTransId="{8A6C0C24-A2F1-4D5C-AA4B-F33686F7FEE9}" sibTransId="{87834633-1220-48CE-8FFE-51F31D685FCD}"/>
    <dgm:cxn modelId="{CEAC07BD-8AE1-45F9-8427-E12C078F57EB}" srcId="{6ACC0E8D-E117-4C1E-93A0-A0081BED2276}" destId="{50C6E869-3D23-40E4-AF5B-DE45BCB0E46F}" srcOrd="0" destOrd="0" parTransId="{EC011E3D-414A-4C03-ACE4-831E9AF16460}" sibTransId="{CCD8FA02-B08A-4EC4-A410-E204A473B77B}"/>
    <dgm:cxn modelId="{843325C1-2FD2-42B4-860D-89931EB51B96}" type="presOf" srcId="{94E72ABB-405A-4D34-9E72-42FEAE20EC01}" destId="{3E504AA8-5F02-4061-845E-17267B18DE23}" srcOrd="0" destOrd="0" presId="urn:microsoft.com/office/officeart/2005/8/layout/orgChart1"/>
    <dgm:cxn modelId="{756B98C6-14D9-442B-91CE-F723F9C21FD4}" type="presOf" srcId="{CF0047ED-8397-4414-AA3F-581188DD7A41}" destId="{6CA3C0D6-FF2D-43D2-9687-0BAF323B302A}" srcOrd="1" destOrd="0" presId="urn:microsoft.com/office/officeart/2005/8/layout/orgChart1"/>
    <dgm:cxn modelId="{C50C05D5-3158-4CE5-929D-A305071BD12C}" type="presOf" srcId="{CF0047ED-8397-4414-AA3F-581188DD7A41}" destId="{EE5B4A91-3D50-4236-B7D6-B076200F1EA1}" srcOrd="0" destOrd="0" presId="urn:microsoft.com/office/officeart/2005/8/layout/orgChart1"/>
    <dgm:cxn modelId="{DABB75E0-A1C6-42B2-9946-8A04FDCF409D}" type="presOf" srcId="{DD092E5C-1B2B-4BFE-9555-3F9C8CE62B6D}" destId="{A8600B1D-331C-4050-8AEC-3F67DAEC3192}" srcOrd="0" destOrd="0" presId="urn:microsoft.com/office/officeart/2005/8/layout/orgChart1"/>
    <dgm:cxn modelId="{AA4C05E1-65D8-4233-86D6-B307D44F96D4}" srcId="{CF0047ED-8397-4414-AA3F-581188DD7A41}" destId="{E5D46475-6DC7-49CC-8C3E-0C6EBAF8C2CC}" srcOrd="4" destOrd="0" parTransId="{94E72ABB-405A-4D34-9E72-42FEAE20EC01}" sibTransId="{A1E20F77-FB14-4D80-9B89-98F0F26035EA}"/>
    <dgm:cxn modelId="{FDF60AFB-7EC5-4987-AE5B-BFAE35BC77BB}" type="presOf" srcId="{DD092E5C-1B2B-4BFE-9555-3F9C8CE62B6D}" destId="{443FE950-8AC9-4555-AE0D-834164BA4B64}" srcOrd="1" destOrd="0" presId="urn:microsoft.com/office/officeart/2005/8/layout/orgChart1"/>
    <dgm:cxn modelId="{2C36A911-90A4-4B16-8FAB-DFD7CF575BD0}" type="presParOf" srcId="{B5E6DD37-D88D-4E72-8EA2-9FC0655E80F6}" destId="{578483E7-D102-47B5-ADD7-F2BE54605204}" srcOrd="0" destOrd="0" presId="urn:microsoft.com/office/officeart/2005/8/layout/orgChart1"/>
    <dgm:cxn modelId="{0F9B1483-C27E-4202-93BC-B9244AF5AAAA}" type="presParOf" srcId="{578483E7-D102-47B5-ADD7-F2BE54605204}" destId="{74991ED3-FC7E-4827-88CE-BC68D760C1C3}" srcOrd="0" destOrd="0" presId="urn:microsoft.com/office/officeart/2005/8/layout/orgChart1"/>
    <dgm:cxn modelId="{8B85F552-3490-47F6-B278-42649E5206D4}" type="presParOf" srcId="{74991ED3-FC7E-4827-88CE-BC68D760C1C3}" destId="{456596A3-7630-490D-B3EC-9B562F205172}" srcOrd="0" destOrd="0" presId="urn:microsoft.com/office/officeart/2005/8/layout/orgChart1"/>
    <dgm:cxn modelId="{F3F16F9B-5758-4946-82F5-0DC85C13F4E0}" type="presParOf" srcId="{74991ED3-FC7E-4827-88CE-BC68D760C1C3}" destId="{9D08DED5-21BF-4D7D-8C65-7FBCCD646698}" srcOrd="1" destOrd="0" presId="urn:microsoft.com/office/officeart/2005/8/layout/orgChart1"/>
    <dgm:cxn modelId="{617E80FE-D24B-407E-970C-33E6CD44C103}" type="presParOf" srcId="{578483E7-D102-47B5-ADD7-F2BE54605204}" destId="{D1176D33-D11A-4EA6-8A4A-D91C08C96D32}" srcOrd="1" destOrd="0" presId="urn:microsoft.com/office/officeart/2005/8/layout/orgChart1"/>
    <dgm:cxn modelId="{AC015EF2-D747-4F88-B974-C2699DAF8643}" type="presParOf" srcId="{578483E7-D102-47B5-ADD7-F2BE54605204}" destId="{DF2EAD36-590F-42C7-A97E-A4201AC914B5}" srcOrd="2" destOrd="0" presId="urn:microsoft.com/office/officeart/2005/8/layout/orgChart1"/>
    <dgm:cxn modelId="{3B47646B-8338-4471-9240-C3B48F0B63B2}" type="presParOf" srcId="{B5E6DD37-D88D-4E72-8EA2-9FC0655E80F6}" destId="{6AFBF611-E048-4795-A327-9ADBB9D2D953}" srcOrd="1" destOrd="0" presId="urn:microsoft.com/office/officeart/2005/8/layout/orgChart1"/>
    <dgm:cxn modelId="{C93DF3C4-810B-4D30-8558-69B8636D2E80}" type="presParOf" srcId="{6AFBF611-E048-4795-A327-9ADBB9D2D953}" destId="{D562ECB6-4D97-4670-9777-E1FF04F4E6AA}" srcOrd="0" destOrd="0" presId="urn:microsoft.com/office/officeart/2005/8/layout/orgChart1"/>
    <dgm:cxn modelId="{15E6A647-BBFC-4B8D-9B53-5C00299450BC}" type="presParOf" srcId="{D562ECB6-4D97-4670-9777-E1FF04F4E6AA}" destId="{EE5B4A91-3D50-4236-B7D6-B076200F1EA1}" srcOrd="0" destOrd="0" presId="urn:microsoft.com/office/officeart/2005/8/layout/orgChart1"/>
    <dgm:cxn modelId="{5991DA6B-95CE-45D7-9F99-4EE0F8882525}" type="presParOf" srcId="{D562ECB6-4D97-4670-9777-E1FF04F4E6AA}" destId="{6CA3C0D6-FF2D-43D2-9687-0BAF323B302A}" srcOrd="1" destOrd="0" presId="urn:microsoft.com/office/officeart/2005/8/layout/orgChart1"/>
    <dgm:cxn modelId="{AC85AB19-FF4B-4F15-98AE-E2380BC8D304}" type="presParOf" srcId="{6AFBF611-E048-4795-A327-9ADBB9D2D953}" destId="{40340B5A-D3F3-46F7-B747-FC5F449E05C2}" srcOrd="1" destOrd="0" presId="urn:microsoft.com/office/officeart/2005/8/layout/orgChart1"/>
    <dgm:cxn modelId="{BC82BEA0-CDCA-431A-98AB-121A26AA1A16}" type="presParOf" srcId="{40340B5A-D3F3-46F7-B747-FC5F449E05C2}" destId="{DBAA2AFE-3095-43A4-85F3-77CED1B92559}" srcOrd="0" destOrd="0" presId="urn:microsoft.com/office/officeart/2005/8/layout/orgChart1"/>
    <dgm:cxn modelId="{C58A5B1B-8DD3-49E5-AAF0-5A9846161A62}" type="presParOf" srcId="{40340B5A-D3F3-46F7-B747-FC5F449E05C2}" destId="{4F52DCB7-2B0F-4988-AF0E-FF5F04CFF2E8}" srcOrd="1" destOrd="0" presId="urn:microsoft.com/office/officeart/2005/8/layout/orgChart1"/>
    <dgm:cxn modelId="{1F246F06-E3ED-4F4D-9B3D-16AE04DDD9E6}" type="presParOf" srcId="{4F52DCB7-2B0F-4988-AF0E-FF5F04CFF2E8}" destId="{C76B8719-5748-4D42-8B21-1DAFEE9240CC}" srcOrd="0" destOrd="0" presId="urn:microsoft.com/office/officeart/2005/8/layout/orgChart1"/>
    <dgm:cxn modelId="{A28145F3-785F-449A-97C9-0B9826F831EC}" type="presParOf" srcId="{C76B8719-5748-4D42-8B21-1DAFEE9240CC}" destId="{A8600B1D-331C-4050-8AEC-3F67DAEC3192}" srcOrd="0" destOrd="0" presId="urn:microsoft.com/office/officeart/2005/8/layout/orgChart1"/>
    <dgm:cxn modelId="{060E4BB1-3BD7-42B5-92A5-54AD0986815C}" type="presParOf" srcId="{C76B8719-5748-4D42-8B21-1DAFEE9240CC}" destId="{443FE950-8AC9-4555-AE0D-834164BA4B64}" srcOrd="1" destOrd="0" presId="urn:microsoft.com/office/officeart/2005/8/layout/orgChart1"/>
    <dgm:cxn modelId="{C1035FD1-CA53-4012-A8F4-C6CF09ECA893}" type="presParOf" srcId="{4F52DCB7-2B0F-4988-AF0E-FF5F04CFF2E8}" destId="{71C4E343-550F-4CC7-9584-FB404153E244}" srcOrd="1" destOrd="0" presId="urn:microsoft.com/office/officeart/2005/8/layout/orgChart1"/>
    <dgm:cxn modelId="{44B0151E-8BC9-4811-AD93-663A4DC3DA7E}" type="presParOf" srcId="{4F52DCB7-2B0F-4988-AF0E-FF5F04CFF2E8}" destId="{11435CE8-A7A8-4C0D-AABC-6170EB7F632F}" srcOrd="2" destOrd="0" presId="urn:microsoft.com/office/officeart/2005/8/layout/orgChart1"/>
    <dgm:cxn modelId="{CCFDD0F0-A269-4A28-B070-D05DDC3ABB88}" type="presParOf" srcId="{40340B5A-D3F3-46F7-B747-FC5F449E05C2}" destId="{3CF78E20-DF1D-4F8A-BE88-71BFDD65314B}" srcOrd="2" destOrd="0" presId="urn:microsoft.com/office/officeart/2005/8/layout/orgChart1"/>
    <dgm:cxn modelId="{081DEB77-9244-4575-85C9-91E81F6BC86F}" type="presParOf" srcId="{40340B5A-D3F3-46F7-B747-FC5F449E05C2}" destId="{A59A84B6-FC90-4F4A-B4D8-156C2F0AA575}" srcOrd="3" destOrd="0" presId="urn:microsoft.com/office/officeart/2005/8/layout/orgChart1"/>
    <dgm:cxn modelId="{101C6169-345A-4DF5-AF35-F05E7AA50769}" type="presParOf" srcId="{A59A84B6-FC90-4F4A-B4D8-156C2F0AA575}" destId="{E1BD3A60-79C9-47FA-95DC-B073B06AAB5A}" srcOrd="0" destOrd="0" presId="urn:microsoft.com/office/officeart/2005/8/layout/orgChart1"/>
    <dgm:cxn modelId="{E6C7EFDB-1BE6-4909-8E70-0ED897E1E245}" type="presParOf" srcId="{E1BD3A60-79C9-47FA-95DC-B073B06AAB5A}" destId="{E2B3677A-EE90-417C-A08B-7067621BF7B1}" srcOrd="0" destOrd="0" presId="urn:microsoft.com/office/officeart/2005/8/layout/orgChart1"/>
    <dgm:cxn modelId="{99CA67B9-4036-4F7E-95DB-CD90E72029E8}" type="presParOf" srcId="{E1BD3A60-79C9-47FA-95DC-B073B06AAB5A}" destId="{955AB537-B985-40FD-91D8-61E8F99D5A8A}" srcOrd="1" destOrd="0" presId="urn:microsoft.com/office/officeart/2005/8/layout/orgChart1"/>
    <dgm:cxn modelId="{56CE82E7-CE74-46FB-BF4E-409C96982D0F}" type="presParOf" srcId="{A59A84B6-FC90-4F4A-B4D8-156C2F0AA575}" destId="{E6D0EA09-736C-4C1F-B4B7-B9A404453824}" srcOrd="1" destOrd="0" presId="urn:microsoft.com/office/officeart/2005/8/layout/orgChart1"/>
    <dgm:cxn modelId="{7158C39F-72FD-4BBA-88CB-7614C0026E0C}" type="presParOf" srcId="{A59A84B6-FC90-4F4A-B4D8-156C2F0AA575}" destId="{32BFCD59-55FE-44A9-B8CF-08AB73385149}" srcOrd="2" destOrd="0" presId="urn:microsoft.com/office/officeart/2005/8/layout/orgChart1"/>
    <dgm:cxn modelId="{05F384EC-EB62-4D88-99E1-10620C1F94A7}" type="presParOf" srcId="{40340B5A-D3F3-46F7-B747-FC5F449E05C2}" destId="{C0C67B28-4409-491F-BBA7-92024231037A}" srcOrd="4" destOrd="0" presId="urn:microsoft.com/office/officeart/2005/8/layout/orgChart1"/>
    <dgm:cxn modelId="{7E1AE3FE-C835-4C86-8ABA-94558CD1B167}" type="presParOf" srcId="{40340B5A-D3F3-46F7-B747-FC5F449E05C2}" destId="{711D4F8D-98DA-418E-A1E7-A529502598D4}" srcOrd="5" destOrd="0" presId="urn:microsoft.com/office/officeart/2005/8/layout/orgChart1"/>
    <dgm:cxn modelId="{F950109A-2525-421E-B9A5-EC91E87C1347}" type="presParOf" srcId="{711D4F8D-98DA-418E-A1E7-A529502598D4}" destId="{93703BC6-1E7F-4C61-89A8-564F005C6A24}" srcOrd="0" destOrd="0" presId="urn:microsoft.com/office/officeart/2005/8/layout/orgChart1"/>
    <dgm:cxn modelId="{358CDABC-EA08-4271-A2DD-C3D37F7BA6AD}" type="presParOf" srcId="{93703BC6-1E7F-4C61-89A8-564F005C6A24}" destId="{B820AD06-BA76-4E02-9EB8-BAB32B942484}" srcOrd="0" destOrd="0" presId="urn:microsoft.com/office/officeart/2005/8/layout/orgChart1"/>
    <dgm:cxn modelId="{B166091B-5EC3-4EDA-9A88-63E3100072D7}" type="presParOf" srcId="{93703BC6-1E7F-4C61-89A8-564F005C6A24}" destId="{DF8B69B6-D98E-4468-80C4-297250AE3337}" srcOrd="1" destOrd="0" presId="urn:microsoft.com/office/officeart/2005/8/layout/orgChart1"/>
    <dgm:cxn modelId="{2BDC3566-81C1-468E-BF32-21D9DCA0BB7D}" type="presParOf" srcId="{711D4F8D-98DA-418E-A1E7-A529502598D4}" destId="{B88290C9-B298-4C11-8A81-952E80C23FFD}" srcOrd="1" destOrd="0" presId="urn:microsoft.com/office/officeart/2005/8/layout/orgChart1"/>
    <dgm:cxn modelId="{8B12A601-E4E9-43BD-AEDD-4D7AF61DC761}" type="presParOf" srcId="{711D4F8D-98DA-418E-A1E7-A529502598D4}" destId="{C6AAC918-363A-4B54-BEBF-E1789F75183D}" srcOrd="2" destOrd="0" presId="urn:microsoft.com/office/officeart/2005/8/layout/orgChart1"/>
    <dgm:cxn modelId="{AA24030B-505A-4A71-91D4-7244EDC5D104}" type="presParOf" srcId="{40340B5A-D3F3-46F7-B747-FC5F449E05C2}" destId="{E716AF7C-E931-4700-8A5B-0518FBD1072C}" srcOrd="6" destOrd="0" presId="urn:microsoft.com/office/officeart/2005/8/layout/orgChart1"/>
    <dgm:cxn modelId="{51F2525B-EAB2-4A24-9827-E7B8037CCC54}" type="presParOf" srcId="{40340B5A-D3F3-46F7-B747-FC5F449E05C2}" destId="{197AF05B-1BA9-41B8-A02D-1A1D0E340872}" srcOrd="7" destOrd="0" presId="urn:microsoft.com/office/officeart/2005/8/layout/orgChart1"/>
    <dgm:cxn modelId="{7AD44C97-0599-4326-98FB-ECD79B87386F}" type="presParOf" srcId="{197AF05B-1BA9-41B8-A02D-1A1D0E340872}" destId="{7F14FD63-0DA5-4872-914A-BCAB56ABAF5B}" srcOrd="0" destOrd="0" presId="urn:microsoft.com/office/officeart/2005/8/layout/orgChart1"/>
    <dgm:cxn modelId="{1062F569-90B8-4F1D-AB46-3BE98BDBC899}" type="presParOf" srcId="{7F14FD63-0DA5-4872-914A-BCAB56ABAF5B}" destId="{67B83F67-619F-4EE7-8A44-890C16A629A7}" srcOrd="0" destOrd="0" presId="urn:microsoft.com/office/officeart/2005/8/layout/orgChart1"/>
    <dgm:cxn modelId="{7B9E392A-C40A-49E7-9A55-154F947DFF1D}" type="presParOf" srcId="{7F14FD63-0DA5-4872-914A-BCAB56ABAF5B}" destId="{59AA38C3-70D8-48D8-ADEC-639F21AE558A}" srcOrd="1" destOrd="0" presId="urn:microsoft.com/office/officeart/2005/8/layout/orgChart1"/>
    <dgm:cxn modelId="{5431DFFF-281C-49A9-9F75-640735A96B7B}" type="presParOf" srcId="{197AF05B-1BA9-41B8-A02D-1A1D0E340872}" destId="{65308A6E-D704-4281-90F2-69E97A3329B3}" srcOrd="1" destOrd="0" presId="urn:microsoft.com/office/officeart/2005/8/layout/orgChart1"/>
    <dgm:cxn modelId="{6AF70B6C-1E9A-40D4-BCD2-9613EA055DFA}" type="presParOf" srcId="{197AF05B-1BA9-41B8-A02D-1A1D0E340872}" destId="{DE834CE0-E318-4EC7-8944-5C261BAD93B0}" srcOrd="2" destOrd="0" presId="urn:microsoft.com/office/officeart/2005/8/layout/orgChart1"/>
    <dgm:cxn modelId="{74FD1FF1-9919-4CB4-96D5-CCD4ACC678F6}" type="presParOf" srcId="{40340B5A-D3F3-46F7-B747-FC5F449E05C2}" destId="{3E504AA8-5F02-4061-845E-17267B18DE23}" srcOrd="8" destOrd="0" presId="urn:microsoft.com/office/officeart/2005/8/layout/orgChart1"/>
    <dgm:cxn modelId="{DB58926E-6AFB-4234-89ED-F5CBD2253D4B}" type="presParOf" srcId="{40340B5A-D3F3-46F7-B747-FC5F449E05C2}" destId="{AB6C64D3-EB1D-42CE-B3C9-BCB45AD2B9F8}" srcOrd="9" destOrd="0" presId="urn:microsoft.com/office/officeart/2005/8/layout/orgChart1"/>
    <dgm:cxn modelId="{746449FB-0432-44D1-B875-09E5C5F85CB1}" type="presParOf" srcId="{AB6C64D3-EB1D-42CE-B3C9-BCB45AD2B9F8}" destId="{C85E3EF7-4767-4C72-873C-EC0FB4D33AC5}" srcOrd="0" destOrd="0" presId="urn:microsoft.com/office/officeart/2005/8/layout/orgChart1"/>
    <dgm:cxn modelId="{B65B4734-98A4-48C1-86E0-9E81CAD548CB}" type="presParOf" srcId="{C85E3EF7-4767-4C72-873C-EC0FB4D33AC5}" destId="{3AE349AB-D92E-4FD3-9784-0C13277D645D}" srcOrd="0" destOrd="0" presId="urn:microsoft.com/office/officeart/2005/8/layout/orgChart1"/>
    <dgm:cxn modelId="{1CDE629A-D2B7-4654-967B-B85A3D442297}" type="presParOf" srcId="{C85E3EF7-4767-4C72-873C-EC0FB4D33AC5}" destId="{DF84D224-FBC9-463D-85B8-D67C8A88F547}" srcOrd="1" destOrd="0" presId="urn:microsoft.com/office/officeart/2005/8/layout/orgChart1"/>
    <dgm:cxn modelId="{60ECB51F-AFD6-4B87-9D75-0DF56460CFED}" type="presParOf" srcId="{AB6C64D3-EB1D-42CE-B3C9-BCB45AD2B9F8}" destId="{79CD395E-1730-461F-BDBE-49CE65D2A024}" srcOrd="1" destOrd="0" presId="urn:microsoft.com/office/officeart/2005/8/layout/orgChart1"/>
    <dgm:cxn modelId="{8ADE4080-B14A-4A69-A69A-EEA7B86AD359}" type="presParOf" srcId="{AB6C64D3-EB1D-42CE-B3C9-BCB45AD2B9F8}" destId="{A17097E7-CAD1-4558-BF53-5E48F39841F4}" srcOrd="2" destOrd="0" presId="urn:microsoft.com/office/officeart/2005/8/layout/orgChart1"/>
    <dgm:cxn modelId="{CE867CE7-2D23-40C6-B9EF-19E01F208169}" type="presParOf" srcId="{6AFBF611-E048-4795-A327-9ADBB9D2D953}" destId="{F4D5A34C-54C4-4F68-9172-2A9A24D533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1970E9-5D89-440B-A9A0-594953C65A3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709C5D-6986-4172-BE19-15BF76BB5A66}">
      <dgm:prSet phldrT="[Text]"/>
      <dgm:spPr/>
      <dgm:t>
        <a:bodyPr/>
        <a:lstStyle/>
        <a:p>
          <a:r>
            <a:rPr lang="cs-CZ" dirty="0"/>
            <a:t>Scénář 1</a:t>
          </a:r>
        </a:p>
      </dgm:t>
    </dgm:pt>
    <dgm:pt modelId="{D9D9BDBD-DF42-4233-9AF5-DAA2AA0D3DFD}" type="parTrans" cxnId="{F18E3A0F-1F6D-4CE0-8386-E06ED3A60A72}">
      <dgm:prSet/>
      <dgm:spPr/>
      <dgm:t>
        <a:bodyPr/>
        <a:lstStyle/>
        <a:p>
          <a:endParaRPr lang="cs-CZ"/>
        </a:p>
      </dgm:t>
    </dgm:pt>
    <dgm:pt modelId="{B15ABBD1-6070-42AE-85FD-B77FAF40480F}" type="sibTrans" cxnId="{F18E3A0F-1F6D-4CE0-8386-E06ED3A60A72}">
      <dgm:prSet/>
      <dgm:spPr/>
      <dgm:t>
        <a:bodyPr/>
        <a:lstStyle/>
        <a:p>
          <a:endParaRPr lang="cs-CZ"/>
        </a:p>
      </dgm:t>
    </dgm:pt>
    <dgm:pt modelId="{7F7FA4D6-D2A2-4542-9D93-B984B7452310}">
      <dgm:prSet phldrT="[Text]" custT="1"/>
      <dgm:spPr/>
      <dgm:t>
        <a:bodyPr/>
        <a:lstStyle/>
        <a:p>
          <a:r>
            <a:rPr lang="cs-CZ" sz="1600" dirty="0"/>
            <a:t>Zákazníci přejdou plně na internetové bankovnictví akceptují výpadky </a:t>
          </a:r>
        </a:p>
      </dgm:t>
    </dgm:pt>
    <dgm:pt modelId="{138FF34E-0E77-4849-9048-7F5D76829007}" type="parTrans" cxnId="{043F6337-1673-40E2-B522-322AA5FA1083}">
      <dgm:prSet/>
      <dgm:spPr/>
      <dgm:t>
        <a:bodyPr/>
        <a:lstStyle/>
        <a:p>
          <a:endParaRPr lang="cs-CZ"/>
        </a:p>
      </dgm:t>
    </dgm:pt>
    <dgm:pt modelId="{CDF5D19E-8046-4CD1-8556-E070028638FE}" type="sibTrans" cxnId="{043F6337-1673-40E2-B522-322AA5FA1083}">
      <dgm:prSet/>
      <dgm:spPr/>
      <dgm:t>
        <a:bodyPr/>
        <a:lstStyle/>
        <a:p>
          <a:endParaRPr lang="cs-CZ"/>
        </a:p>
      </dgm:t>
    </dgm:pt>
    <dgm:pt modelId="{C6754292-FB81-4AA6-A9E5-E18FC995B82D}">
      <dgm:prSet phldrT="[Text]"/>
      <dgm:spPr/>
      <dgm:t>
        <a:bodyPr/>
        <a:lstStyle/>
        <a:p>
          <a:r>
            <a:rPr lang="cs-CZ" dirty="0"/>
            <a:t>Scénář 2</a:t>
          </a:r>
        </a:p>
      </dgm:t>
    </dgm:pt>
    <dgm:pt modelId="{73FA5A39-417D-461B-A205-194A3E5C5F85}" type="parTrans" cxnId="{2E7F982D-C0FC-4B6A-85BA-7408F6EF4A7E}">
      <dgm:prSet/>
      <dgm:spPr/>
      <dgm:t>
        <a:bodyPr/>
        <a:lstStyle/>
        <a:p>
          <a:endParaRPr lang="cs-CZ"/>
        </a:p>
      </dgm:t>
    </dgm:pt>
    <dgm:pt modelId="{F81A7C19-DF8E-4DDE-935A-ABC5A1E87B92}" type="sibTrans" cxnId="{2E7F982D-C0FC-4B6A-85BA-7408F6EF4A7E}">
      <dgm:prSet/>
      <dgm:spPr/>
      <dgm:t>
        <a:bodyPr/>
        <a:lstStyle/>
        <a:p>
          <a:endParaRPr lang="cs-CZ"/>
        </a:p>
      </dgm:t>
    </dgm:pt>
    <dgm:pt modelId="{F959F7CA-160F-4CAE-A9AD-3AF771AEF084}">
      <dgm:prSet phldrT="[Text]" custT="1"/>
      <dgm:spPr/>
      <dgm:t>
        <a:bodyPr/>
        <a:lstStyle/>
        <a:p>
          <a:r>
            <a:rPr lang="cs-CZ" sz="1500" dirty="0"/>
            <a:t>Zákazníci jsou zdrženliví k přijetí pouze digitálního bankovnictví a chtějí kombinovaný přístup – možnost navštívit pobočku a prodiskutovat finanční možnosti</a:t>
          </a:r>
        </a:p>
      </dgm:t>
    </dgm:pt>
    <dgm:pt modelId="{BE1D0B3E-7189-4C46-8E40-38230F02D1BC}" type="parTrans" cxnId="{DBF3A7BC-248F-457D-95F0-5817EA3AD1B2}">
      <dgm:prSet/>
      <dgm:spPr/>
      <dgm:t>
        <a:bodyPr/>
        <a:lstStyle/>
        <a:p>
          <a:endParaRPr lang="cs-CZ"/>
        </a:p>
      </dgm:t>
    </dgm:pt>
    <dgm:pt modelId="{DC479E9B-E258-42FB-B6A3-E1EDE709DDC3}" type="sibTrans" cxnId="{DBF3A7BC-248F-457D-95F0-5817EA3AD1B2}">
      <dgm:prSet/>
      <dgm:spPr/>
      <dgm:t>
        <a:bodyPr/>
        <a:lstStyle/>
        <a:p>
          <a:endParaRPr lang="cs-CZ"/>
        </a:p>
      </dgm:t>
    </dgm:pt>
    <dgm:pt modelId="{C53079C4-7D57-45EF-AD8F-91EF2811C909}">
      <dgm:prSet phldrT="[Text]"/>
      <dgm:spPr/>
      <dgm:t>
        <a:bodyPr/>
        <a:lstStyle/>
        <a:p>
          <a:r>
            <a:rPr lang="cs-CZ" dirty="0"/>
            <a:t>Scénář 3</a:t>
          </a:r>
        </a:p>
      </dgm:t>
    </dgm:pt>
    <dgm:pt modelId="{180213DF-BF05-4E6E-86D8-75402A88C524}" type="parTrans" cxnId="{7E63F0A0-7F46-4710-BA98-355D3E3E4098}">
      <dgm:prSet/>
      <dgm:spPr/>
      <dgm:t>
        <a:bodyPr/>
        <a:lstStyle/>
        <a:p>
          <a:endParaRPr lang="cs-CZ"/>
        </a:p>
      </dgm:t>
    </dgm:pt>
    <dgm:pt modelId="{ACD8336A-C949-4E1D-8391-DFD2271D75E5}" type="sibTrans" cxnId="{7E63F0A0-7F46-4710-BA98-355D3E3E4098}">
      <dgm:prSet/>
      <dgm:spPr/>
      <dgm:t>
        <a:bodyPr/>
        <a:lstStyle/>
        <a:p>
          <a:endParaRPr lang="cs-CZ"/>
        </a:p>
      </dgm:t>
    </dgm:pt>
    <dgm:pt modelId="{F2AA3443-B34B-4B77-89E0-7FE012844631}">
      <dgm:prSet phldrT="[Text]" custT="1"/>
      <dgm:spPr/>
      <dgm:t>
        <a:bodyPr/>
        <a:lstStyle/>
        <a:p>
          <a:r>
            <a:rPr lang="cs-CZ" sz="1600" dirty="0"/>
            <a:t>Zákazníci nebudou spokojeni s elektronickým bankovnictví a budou přecházet ke konkurenčním bankám</a:t>
          </a:r>
        </a:p>
      </dgm:t>
    </dgm:pt>
    <dgm:pt modelId="{B802EFF8-165A-4B41-A898-5FCDC81FA033}" type="parTrans" cxnId="{9A365821-30C1-400D-BEA5-F130DE9B6785}">
      <dgm:prSet/>
      <dgm:spPr/>
      <dgm:t>
        <a:bodyPr/>
        <a:lstStyle/>
        <a:p>
          <a:endParaRPr lang="cs-CZ"/>
        </a:p>
      </dgm:t>
    </dgm:pt>
    <dgm:pt modelId="{F0AF2A52-1F16-44C4-A4A0-ED71EC26E634}" type="sibTrans" cxnId="{9A365821-30C1-400D-BEA5-F130DE9B6785}">
      <dgm:prSet/>
      <dgm:spPr/>
      <dgm:t>
        <a:bodyPr/>
        <a:lstStyle/>
        <a:p>
          <a:endParaRPr lang="cs-CZ"/>
        </a:p>
      </dgm:t>
    </dgm:pt>
    <dgm:pt modelId="{BB320975-B859-4F11-8D59-5F4BE99F28DD}" type="pres">
      <dgm:prSet presAssocID="{231970E9-5D89-440B-A9A0-594953C65A30}" presName="Name0" presStyleCnt="0">
        <dgm:presLayoutVars>
          <dgm:dir/>
          <dgm:animLvl val="lvl"/>
          <dgm:resizeHandles val="exact"/>
        </dgm:presLayoutVars>
      </dgm:prSet>
      <dgm:spPr/>
    </dgm:pt>
    <dgm:pt modelId="{5DE65DD2-4819-4869-8BFB-4A04DB5ADFE0}" type="pres">
      <dgm:prSet presAssocID="{55709C5D-6986-4172-BE19-15BF76BB5A66}" presName="composite" presStyleCnt="0"/>
      <dgm:spPr/>
    </dgm:pt>
    <dgm:pt modelId="{C0A8093B-D4C6-44FA-BF8D-30EEB748912C}" type="pres">
      <dgm:prSet presAssocID="{55709C5D-6986-4172-BE19-15BF76BB5A6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3A1D8F8-CC5D-4DCE-85E5-4097C0B09F2F}" type="pres">
      <dgm:prSet presAssocID="{55709C5D-6986-4172-BE19-15BF76BB5A66}" presName="desTx" presStyleLbl="alignAccFollowNode1" presStyleIdx="0" presStyleCnt="3">
        <dgm:presLayoutVars>
          <dgm:bulletEnabled val="1"/>
        </dgm:presLayoutVars>
      </dgm:prSet>
      <dgm:spPr/>
    </dgm:pt>
    <dgm:pt modelId="{7152219A-267B-422B-BA03-A9AC416D1011}" type="pres">
      <dgm:prSet presAssocID="{B15ABBD1-6070-42AE-85FD-B77FAF40480F}" presName="space" presStyleCnt="0"/>
      <dgm:spPr/>
    </dgm:pt>
    <dgm:pt modelId="{0619A218-8B89-4A72-BA4F-522195FA92F3}" type="pres">
      <dgm:prSet presAssocID="{C6754292-FB81-4AA6-A9E5-E18FC995B82D}" presName="composite" presStyleCnt="0"/>
      <dgm:spPr/>
    </dgm:pt>
    <dgm:pt modelId="{A488F48D-1037-43FD-ADDA-CC265B7D9FE3}" type="pres">
      <dgm:prSet presAssocID="{C6754292-FB81-4AA6-A9E5-E18FC995B82D}" presName="parTx" presStyleLbl="alignNode1" presStyleIdx="1" presStyleCnt="3" custScaleX="113388">
        <dgm:presLayoutVars>
          <dgm:chMax val="0"/>
          <dgm:chPref val="0"/>
          <dgm:bulletEnabled val="1"/>
        </dgm:presLayoutVars>
      </dgm:prSet>
      <dgm:spPr/>
    </dgm:pt>
    <dgm:pt modelId="{4398725B-3122-4F22-8ACA-F9429511F519}" type="pres">
      <dgm:prSet presAssocID="{C6754292-FB81-4AA6-A9E5-E18FC995B82D}" presName="desTx" presStyleLbl="alignAccFollowNode1" presStyleIdx="1" presStyleCnt="3" custScaleX="112805" custScaleY="98635">
        <dgm:presLayoutVars>
          <dgm:bulletEnabled val="1"/>
        </dgm:presLayoutVars>
      </dgm:prSet>
      <dgm:spPr/>
    </dgm:pt>
    <dgm:pt modelId="{EA1459CD-C40D-4199-9340-67973BB95E9C}" type="pres">
      <dgm:prSet presAssocID="{F81A7C19-DF8E-4DDE-935A-ABC5A1E87B92}" presName="space" presStyleCnt="0"/>
      <dgm:spPr/>
    </dgm:pt>
    <dgm:pt modelId="{FAAB9C9A-9E72-4AA4-B842-9174447A2A1A}" type="pres">
      <dgm:prSet presAssocID="{C53079C4-7D57-45EF-AD8F-91EF2811C909}" presName="composite" presStyleCnt="0"/>
      <dgm:spPr/>
    </dgm:pt>
    <dgm:pt modelId="{4CB51C24-43F1-4AB2-BE5E-9324C3A902C4}" type="pres">
      <dgm:prSet presAssocID="{C53079C4-7D57-45EF-AD8F-91EF2811C9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DA2B9A7-861E-4251-8362-A07FD8112487}" type="pres">
      <dgm:prSet presAssocID="{C53079C4-7D57-45EF-AD8F-91EF2811C90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18E3A0F-1F6D-4CE0-8386-E06ED3A60A72}" srcId="{231970E9-5D89-440B-A9A0-594953C65A30}" destId="{55709C5D-6986-4172-BE19-15BF76BB5A66}" srcOrd="0" destOrd="0" parTransId="{D9D9BDBD-DF42-4233-9AF5-DAA2AA0D3DFD}" sibTransId="{B15ABBD1-6070-42AE-85FD-B77FAF40480F}"/>
    <dgm:cxn modelId="{9A365821-30C1-400D-BEA5-F130DE9B6785}" srcId="{C53079C4-7D57-45EF-AD8F-91EF2811C909}" destId="{F2AA3443-B34B-4B77-89E0-7FE012844631}" srcOrd="0" destOrd="0" parTransId="{B802EFF8-165A-4B41-A898-5FCDC81FA033}" sibTransId="{F0AF2A52-1F16-44C4-A4A0-ED71EC26E634}"/>
    <dgm:cxn modelId="{2E7F982D-C0FC-4B6A-85BA-7408F6EF4A7E}" srcId="{231970E9-5D89-440B-A9A0-594953C65A30}" destId="{C6754292-FB81-4AA6-A9E5-E18FC995B82D}" srcOrd="1" destOrd="0" parTransId="{73FA5A39-417D-461B-A205-194A3E5C5F85}" sibTransId="{F81A7C19-DF8E-4DDE-935A-ABC5A1E87B92}"/>
    <dgm:cxn modelId="{043F6337-1673-40E2-B522-322AA5FA1083}" srcId="{55709C5D-6986-4172-BE19-15BF76BB5A66}" destId="{7F7FA4D6-D2A2-4542-9D93-B984B7452310}" srcOrd="0" destOrd="0" parTransId="{138FF34E-0E77-4849-9048-7F5D76829007}" sibTransId="{CDF5D19E-8046-4CD1-8556-E070028638FE}"/>
    <dgm:cxn modelId="{4A0A1040-6A3C-4733-870D-4D586BDB4AA9}" type="presOf" srcId="{F2AA3443-B34B-4B77-89E0-7FE012844631}" destId="{2DA2B9A7-861E-4251-8362-A07FD8112487}" srcOrd="0" destOrd="0" presId="urn:microsoft.com/office/officeart/2005/8/layout/hList1"/>
    <dgm:cxn modelId="{A4536C51-B5FE-44DF-BD71-FC91C5E11D65}" type="presOf" srcId="{231970E9-5D89-440B-A9A0-594953C65A30}" destId="{BB320975-B859-4F11-8D59-5F4BE99F28DD}" srcOrd="0" destOrd="0" presId="urn:microsoft.com/office/officeart/2005/8/layout/hList1"/>
    <dgm:cxn modelId="{5CB9A978-8706-41F7-949D-A98467689012}" type="presOf" srcId="{55709C5D-6986-4172-BE19-15BF76BB5A66}" destId="{C0A8093B-D4C6-44FA-BF8D-30EEB748912C}" srcOrd="0" destOrd="0" presId="urn:microsoft.com/office/officeart/2005/8/layout/hList1"/>
    <dgm:cxn modelId="{942FF279-2DB6-4046-9441-B0D5E1D30CF0}" type="presOf" srcId="{C53079C4-7D57-45EF-AD8F-91EF2811C909}" destId="{4CB51C24-43F1-4AB2-BE5E-9324C3A902C4}" srcOrd="0" destOrd="0" presId="urn:microsoft.com/office/officeart/2005/8/layout/hList1"/>
    <dgm:cxn modelId="{59C2F28A-72D4-46E0-8442-753F36C4B55E}" type="presOf" srcId="{F959F7CA-160F-4CAE-A9AD-3AF771AEF084}" destId="{4398725B-3122-4F22-8ACA-F9429511F519}" srcOrd="0" destOrd="0" presId="urn:microsoft.com/office/officeart/2005/8/layout/hList1"/>
    <dgm:cxn modelId="{7E63F0A0-7F46-4710-BA98-355D3E3E4098}" srcId="{231970E9-5D89-440B-A9A0-594953C65A30}" destId="{C53079C4-7D57-45EF-AD8F-91EF2811C909}" srcOrd="2" destOrd="0" parTransId="{180213DF-BF05-4E6E-86D8-75402A88C524}" sibTransId="{ACD8336A-C949-4E1D-8391-DFD2271D75E5}"/>
    <dgm:cxn modelId="{E4BA7AB4-B406-497D-8F90-7F4D14D0DE3E}" type="presOf" srcId="{7F7FA4D6-D2A2-4542-9D93-B984B7452310}" destId="{13A1D8F8-CC5D-4DCE-85E5-4097C0B09F2F}" srcOrd="0" destOrd="0" presId="urn:microsoft.com/office/officeart/2005/8/layout/hList1"/>
    <dgm:cxn modelId="{87AE27BC-2CAC-479C-B4DA-B010D52557AE}" type="presOf" srcId="{C6754292-FB81-4AA6-A9E5-E18FC995B82D}" destId="{A488F48D-1037-43FD-ADDA-CC265B7D9FE3}" srcOrd="0" destOrd="0" presId="urn:microsoft.com/office/officeart/2005/8/layout/hList1"/>
    <dgm:cxn modelId="{DBF3A7BC-248F-457D-95F0-5817EA3AD1B2}" srcId="{C6754292-FB81-4AA6-A9E5-E18FC995B82D}" destId="{F959F7CA-160F-4CAE-A9AD-3AF771AEF084}" srcOrd="0" destOrd="0" parTransId="{BE1D0B3E-7189-4C46-8E40-38230F02D1BC}" sibTransId="{DC479E9B-E258-42FB-B6A3-E1EDE709DDC3}"/>
    <dgm:cxn modelId="{C98567EC-1254-4C6B-A192-271D0FA292DA}" type="presParOf" srcId="{BB320975-B859-4F11-8D59-5F4BE99F28DD}" destId="{5DE65DD2-4819-4869-8BFB-4A04DB5ADFE0}" srcOrd="0" destOrd="0" presId="urn:microsoft.com/office/officeart/2005/8/layout/hList1"/>
    <dgm:cxn modelId="{F753DBB9-E41D-4087-AD0C-D45987725494}" type="presParOf" srcId="{5DE65DD2-4819-4869-8BFB-4A04DB5ADFE0}" destId="{C0A8093B-D4C6-44FA-BF8D-30EEB748912C}" srcOrd="0" destOrd="0" presId="urn:microsoft.com/office/officeart/2005/8/layout/hList1"/>
    <dgm:cxn modelId="{EEB18EF8-C9D2-4D39-8C16-1E8EBE43060F}" type="presParOf" srcId="{5DE65DD2-4819-4869-8BFB-4A04DB5ADFE0}" destId="{13A1D8F8-CC5D-4DCE-85E5-4097C0B09F2F}" srcOrd="1" destOrd="0" presId="urn:microsoft.com/office/officeart/2005/8/layout/hList1"/>
    <dgm:cxn modelId="{674E2CB0-6BA3-403F-BC5F-51C51A0C21A2}" type="presParOf" srcId="{BB320975-B859-4F11-8D59-5F4BE99F28DD}" destId="{7152219A-267B-422B-BA03-A9AC416D1011}" srcOrd="1" destOrd="0" presId="urn:microsoft.com/office/officeart/2005/8/layout/hList1"/>
    <dgm:cxn modelId="{4216DE47-FBDC-45C3-8A7B-CCB20DEEE4BD}" type="presParOf" srcId="{BB320975-B859-4F11-8D59-5F4BE99F28DD}" destId="{0619A218-8B89-4A72-BA4F-522195FA92F3}" srcOrd="2" destOrd="0" presId="urn:microsoft.com/office/officeart/2005/8/layout/hList1"/>
    <dgm:cxn modelId="{06CE7BD1-E7AB-46A1-8E68-1B61B92E5236}" type="presParOf" srcId="{0619A218-8B89-4A72-BA4F-522195FA92F3}" destId="{A488F48D-1037-43FD-ADDA-CC265B7D9FE3}" srcOrd="0" destOrd="0" presId="urn:microsoft.com/office/officeart/2005/8/layout/hList1"/>
    <dgm:cxn modelId="{AAD9861B-05BB-46CA-9D5B-9E20DF4BE323}" type="presParOf" srcId="{0619A218-8B89-4A72-BA4F-522195FA92F3}" destId="{4398725B-3122-4F22-8ACA-F9429511F519}" srcOrd="1" destOrd="0" presId="urn:microsoft.com/office/officeart/2005/8/layout/hList1"/>
    <dgm:cxn modelId="{1F468127-C77B-41D0-A963-D86077B801A1}" type="presParOf" srcId="{BB320975-B859-4F11-8D59-5F4BE99F28DD}" destId="{EA1459CD-C40D-4199-9340-67973BB95E9C}" srcOrd="3" destOrd="0" presId="urn:microsoft.com/office/officeart/2005/8/layout/hList1"/>
    <dgm:cxn modelId="{BC6D2605-9E55-48AD-AEC3-0CD6454A0510}" type="presParOf" srcId="{BB320975-B859-4F11-8D59-5F4BE99F28DD}" destId="{FAAB9C9A-9E72-4AA4-B842-9174447A2A1A}" srcOrd="4" destOrd="0" presId="urn:microsoft.com/office/officeart/2005/8/layout/hList1"/>
    <dgm:cxn modelId="{438E3B71-CDFB-469A-8923-388CEC3CED09}" type="presParOf" srcId="{FAAB9C9A-9E72-4AA4-B842-9174447A2A1A}" destId="{4CB51C24-43F1-4AB2-BE5E-9324C3A902C4}" srcOrd="0" destOrd="0" presId="urn:microsoft.com/office/officeart/2005/8/layout/hList1"/>
    <dgm:cxn modelId="{C9CB8F72-1FD3-47A7-943F-1A26F7AC2E08}" type="presParOf" srcId="{FAAB9C9A-9E72-4AA4-B842-9174447A2A1A}" destId="{2DA2B9A7-861E-4251-8362-A07FD81124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9494E-E50C-498C-ADA9-8679A3A50E4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36AE10-B1B9-4F01-A4CD-C943C335624E}">
      <dgm:prSet phldrT="[Text]"/>
      <dgm:spPr/>
      <dgm:t>
        <a:bodyPr/>
        <a:lstStyle/>
        <a:p>
          <a:r>
            <a:rPr lang="cs-CZ" dirty="0"/>
            <a:t>Data</a:t>
          </a:r>
        </a:p>
      </dgm:t>
    </dgm:pt>
    <dgm:pt modelId="{7255BB0D-2E98-4497-9820-6B8DA0457540}" type="parTrans" cxnId="{EB9C22E1-9D01-485E-A224-33A18213470B}">
      <dgm:prSet/>
      <dgm:spPr/>
      <dgm:t>
        <a:bodyPr/>
        <a:lstStyle/>
        <a:p>
          <a:endParaRPr lang="cs-CZ"/>
        </a:p>
      </dgm:t>
    </dgm:pt>
    <dgm:pt modelId="{43A2654C-A5DE-4987-8BF5-7BCABF5F2856}" type="sibTrans" cxnId="{EB9C22E1-9D01-485E-A224-33A18213470B}">
      <dgm:prSet/>
      <dgm:spPr/>
      <dgm:t>
        <a:bodyPr/>
        <a:lstStyle/>
        <a:p>
          <a:endParaRPr lang="cs-CZ"/>
        </a:p>
      </dgm:t>
    </dgm:pt>
    <dgm:pt modelId="{50749BBD-FAAD-4A83-A012-3539EC2E3E02}">
      <dgm:prSet phldrT="[Text]"/>
      <dgm:spPr/>
      <dgm:t>
        <a:bodyPr/>
        <a:lstStyle/>
        <a:p>
          <a:r>
            <a:rPr lang="cs-CZ" dirty="0"/>
            <a:t>Kvalitativní</a:t>
          </a:r>
        </a:p>
        <a:p>
          <a:r>
            <a:rPr lang="cs-CZ" dirty="0"/>
            <a:t>(vyjádřeny slovně)</a:t>
          </a:r>
        </a:p>
      </dgm:t>
    </dgm:pt>
    <dgm:pt modelId="{CF935F1F-31A2-48DE-949E-8164E69D925F}" type="parTrans" cxnId="{4E08C01B-EE5E-425E-ABF9-F83A1A9FCB4F}">
      <dgm:prSet/>
      <dgm:spPr/>
      <dgm:t>
        <a:bodyPr/>
        <a:lstStyle/>
        <a:p>
          <a:endParaRPr lang="cs-CZ"/>
        </a:p>
      </dgm:t>
    </dgm:pt>
    <dgm:pt modelId="{62A4BB44-AB19-41D1-8E9A-B9DA079844D2}" type="sibTrans" cxnId="{4E08C01B-EE5E-425E-ABF9-F83A1A9FCB4F}">
      <dgm:prSet/>
      <dgm:spPr/>
      <dgm:t>
        <a:bodyPr/>
        <a:lstStyle/>
        <a:p>
          <a:endParaRPr lang="cs-CZ"/>
        </a:p>
      </dgm:t>
    </dgm:pt>
    <dgm:pt modelId="{70EA588A-CEFA-49B6-AFAF-FF28464833F2}">
      <dgm:prSet phldrT="[Text]"/>
      <dgm:spPr/>
      <dgm:t>
        <a:bodyPr/>
        <a:lstStyle/>
        <a:p>
          <a:r>
            <a:rPr lang="cs-CZ" dirty="0"/>
            <a:t>Nominální </a:t>
          </a:r>
        </a:p>
        <a:p>
          <a:r>
            <a:rPr lang="cs-CZ" dirty="0"/>
            <a:t>(nelze určit pořadí, např. pracovní pozice)</a:t>
          </a:r>
        </a:p>
      </dgm:t>
    </dgm:pt>
    <dgm:pt modelId="{D0E07E7A-EEC0-446A-8FE9-CB0D5C9A29F3}" type="parTrans" cxnId="{27A777BD-0C4C-419C-A061-8F8080309370}">
      <dgm:prSet/>
      <dgm:spPr/>
      <dgm:t>
        <a:bodyPr/>
        <a:lstStyle/>
        <a:p>
          <a:endParaRPr lang="cs-CZ"/>
        </a:p>
      </dgm:t>
    </dgm:pt>
    <dgm:pt modelId="{06135F85-975B-43F3-8BD9-93A5A24FB2D3}" type="sibTrans" cxnId="{27A777BD-0C4C-419C-A061-8F8080309370}">
      <dgm:prSet/>
      <dgm:spPr/>
      <dgm:t>
        <a:bodyPr/>
        <a:lstStyle/>
        <a:p>
          <a:endParaRPr lang="cs-CZ"/>
        </a:p>
      </dgm:t>
    </dgm:pt>
    <dgm:pt modelId="{E09202AF-DCA9-4E09-BFED-95C04E1CA8BC}">
      <dgm:prSet phldrT="[Text]"/>
      <dgm:spPr/>
      <dgm:t>
        <a:bodyPr/>
        <a:lstStyle/>
        <a:p>
          <a:r>
            <a:rPr lang="cs-CZ" dirty="0"/>
            <a:t>Ordinární </a:t>
          </a:r>
        </a:p>
        <a:p>
          <a:r>
            <a:rPr lang="cs-CZ" dirty="0"/>
            <a:t>(lze určit pořadí, např. míra spokojenosti)</a:t>
          </a:r>
        </a:p>
      </dgm:t>
    </dgm:pt>
    <dgm:pt modelId="{D093F574-61C2-4E4E-A72D-68050193FD29}" type="parTrans" cxnId="{6CB8BE9A-A455-4949-8714-C48AD11EBB1C}">
      <dgm:prSet/>
      <dgm:spPr/>
      <dgm:t>
        <a:bodyPr/>
        <a:lstStyle/>
        <a:p>
          <a:endParaRPr lang="cs-CZ"/>
        </a:p>
      </dgm:t>
    </dgm:pt>
    <dgm:pt modelId="{6B359F01-C47C-4A4F-A9BB-9FA4F3B2FFAC}" type="sibTrans" cxnId="{6CB8BE9A-A455-4949-8714-C48AD11EBB1C}">
      <dgm:prSet/>
      <dgm:spPr/>
      <dgm:t>
        <a:bodyPr/>
        <a:lstStyle/>
        <a:p>
          <a:endParaRPr lang="cs-CZ"/>
        </a:p>
      </dgm:t>
    </dgm:pt>
    <dgm:pt modelId="{E14F7F9F-6FC3-441C-9933-0F0C7F8A4530}">
      <dgm:prSet phldrT="[Text]"/>
      <dgm:spPr/>
      <dgm:t>
        <a:bodyPr/>
        <a:lstStyle/>
        <a:p>
          <a:r>
            <a:rPr lang="cs-CZ" dirty="0"/>
            <a:t>Kvantitativní</a:t>
          </a:r>
        </a:p>
        <a:p>
          <a:r>
            <a:rPr lang="cs-CZ" dirty="0"/>
            <a:t>(vyjádřeny číslem)</a:t>
          </a:r>
        </a:p>
      </dgm:t>
    </dgm:pt>
    <dgm:pt modelId="{0D762EB3-F621-4528-991E-BCB6EC6E6783}" type="parTrans" cxnId="{F4213130-8499-4FF9-B1A7-C5C5A2FE04CA}">
      <dgm:prSet/>
      <dgm:spPr/>
      <dgm:t>
        <a:bodyPr/>
        <a:lstStyle/>
        <a:p>
          <a:endParaRPr lang="cs-CZ"/>
        </a:p>
      </dgm:t>
    </dgm:pt>
    <dgm:pt modelId="{B6BFEA4C-A836-436E-A8F8-81BFC784C9D1}" type="sibTrans" cxnId="{F4213130-8499-4FF9-B1A7-C5C5A2FE04CA}">
      <dgm:prSet/>
      <dgm:spPr/>
      <dgm:t>
        <a:bodyPr/>
        <a:lstStyle/>
        <a:p>
          <a:endParaRPr lang="cs-CZ"/>
        </a:p>
      </dgm:t>
    </dgm:pt>
    <dgm:pt modelId="{7B588030-DD4A-483E-840E-621CB4272C3A}">
      <dgm:prSet phldrT="[Text]"/>
      <dgm:spPr/>
      <dgm:t>
        <a:bodyPr/>
        <a:lstStyle/>
        <a:p>
          <a:r>
            <a:rPr lang="cs-CZ" dirty="0"/>
            <a:t>Diskrétní </a:t>
          </a:r>
        </a:p>
        <a:p>
          <a:r>
            <a:rPr lang="cs-CZ" dirty="0"/>
            <a:t>(např. známky ve škole)</a:t>
          </a:r>
        </a:p>
      </dgm:t>
    </dgm:pt>
    <dgm:pt modelId="{1F234C5D-BFC4-40F7-B755-31968B94363D}" type="parTrans" cxnId="{0B7A18B9-AA9C-41F9-887A-F47E978DB57C}">
      <dgm:prSet/>
      <dgm:spPr/>
      <dgm:t>
        <a:bodyPr/>
        <a:lstStyle/>
        <a:p>
          <a:endParaRPr lang="cs-CZ"/>
        </a:p>
      </dgm:t>
    </dgm:pt>
    <dgm:pt modelId="{711284F2-3A80-4AA8-A5A5-CC1E701A0851}" type="sibTrans" cxnId="{0B7A18B9-AA9C-41F9-887A-F47E978DB57C}">
      <dgm:prSet/>
      <dgm:spPr/>
      <dgm:t>
        <a:bodyPr/>
        <a:lstStyle/>
        <a:p>
          <a:endParaRPr lang="cs-CZ"/>
        </a:p>
      </dgm:t>
    </dgm:pt>
    <dgm:pt modelId="{74CFA0E3-6688-465A-8B99-8C6115E45CFF}">
      <dgm:prSet phldrT="[Text]"/>
      <dgm:spPr/>
      <dgm:t>
        <a:bodyPr/>
        <a:lstStyle/>
        <a:p>
          <a:r>
            <a:rPr lang="cs-CZ" dirty="0"/>
            <a:t>Spojité </a:t>
          </a:r>
        </a:p>
        <a:p>
          <a:r>
            <a:rPr lang="cs-CZ" dirty="0"/>
            <a:t>(např. věk)</a:t>
          </a:r>
        </a:p>
      </dgm:t>
    </dgm:pt>
    <dgm:pt modelId="{7354513A-806E-4D79-9B87-4A5C88E577B7}" type="parTrans" cxnId="{ECA38E10-6DC3-4473-A459-7F85BB8ECAA4}">
      <dgm:prSet/>
      <dgm:spPr/>
      <dgm:t>
        <a:bodyPr/>
        <a:lstStyle/>
        <a:p>
          <a:endParaRPr lang="cs-CZ"/>
        </a:p>
      </dgm:t>
    </dgm:pt>
    <dgm:pt modelId="{0DF00FF5-0BAA-463F-B577-7E0B69983AD9}" type="sibTrans" cxnId="{ECA38E10-6DC3-4473-A459-7F85BB8ECAA4}">
      <dgm:prSet/>
      <dgm:spPr/>
      <dgm:t>
        <a:bodyPr/>
        <a:lstStyle/>
        <a:p>
          <a:endParaRPr lang="cs-CZ"/>
        </a:p>
      </dgm:t>
    </dgm:pt>
    <dgm:pt modelId="{99C1E9B5-241D-45F7-B9C9-5EC0331087B2}" type="pres">
      <dgm:prSet presAssocID="{6509494E-E50C-498C-ADA9-8679A3A50E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C226B5-EA5B-4084-8F8A-C7E133E08F1E}" type="pres">
      <dgm:prSet presAssocID="{2736AE10-B1B9-4F01-A4CD-C943C335624E}" presName="root1" presStyleCnt="0"/>
      <dgm:spPr/>
    </dgm:pt>
    <dgm:pt modelId="{DC0BD8C3-56DC-451E-839B-DE289B825047}" type="pres">
      <dgm:prSet presAssocID="{2736AE10-B1B9-4F01-A4CD-C943C335624E}" presName="LevelOneTextNode" presStyleLbl="node0" presStyleIdx="0" presStyleCnt="1" custScaleX="61584" custLinFactNeighborX="-1862" custLinFactNeighborY="0">
        <dgm:presLayoutVars>
          <dgm:chPref val="3"/>
        </dgm:presLayoutVars>
      </dgm:prSet>
      <dgm:spPr/>
    </dgm:pt>
    <dgm:pt modelId="{3A1C81D1-1D7C-4902-B348-D4F3F5C3E271}" type="pres">
      <dgm:prSet presAssocID="{2736AE10-B1B9-4F01-A4CD-C943C335624E}" presName="level2hierChild" presStyleCnt="0"/>
      <dgm:spPr/>
    </dgm:pt>
    <dgm:pt modelId="{42D65679-E4C7-461D-B2A4-094AFFB2CFD1}" type="pres">
      <dgm:prSet presAssocID="{CF935F1F-31A2-48DE-949E-8164E69D925F}" presName="conn2-1" presStyleLbl="parChTrans1D2" presStyleIdx="0" presStyleCnt="2"/>
      <dgm:spPr/>
    </dgm:pt>
    <dgm:pt modelId="{E0F356FF-617F-47A5-A983-6499B7261ADF}" type="pres">
      <dgm:prSet presAssocID="{CF935F1F-31A2-48DE-949E-8164E69D925F}" presName="connTx" presStyleLbl="parChTrans1D2" presStyleIdx="0" presStyleCnt="2"/>
      <dgm:spPr/>
    </dgm:pt>
    <dgm:pt modelId="{BCAD2DAA-046C-41C6-AE88-D4B4BE158E9B}" type="pres">
      <dgm:prSet presAssocID="{50749BBD-FAAD-4A83-A012-3539EC2E3E02}" presName="root2" presStyleCnt="0"/>
      <dgm:spPr/>
    </dgm:pt>
    <dgm:pt modelId="{9D7895A1-CDF7-41CE-9F59-1BA91FA1E086}" type="pres">
      <dgm:prSet presAssocID="{50749BBD-FAAD-4A83-A012-3539EC2E3E02}" presName="LevelTwoTextNode" presStyleLbl="node2" presStyleIdx="0" presStyleCnt="2" custScaleX="79833">
        <dgm:presLayoutVars>
          <dgm:chPref val="3"/>
        </dgm:presLayoutVars>
      </dgm:prSet>
      <dgm:spPr/>
    </dgm:pt>
    <dgm:pt modelId="{72F1D6C9-5825-4224-8FC9-18A633F7906A}" type="pres">
      <dgm:prSet presAssocID="{50749BBD-FAAD-4A83-A012-3539EC2E3E02}" presName="level3hierChild" presStyleCnt="0"/>
      <dgm:spPr/>
    </dgm:pt>
    <dgm:pt modelId="{E55C5093-DFD2-4DE1-BA50-82C990876A5F}" type="pres">
      <dgm:prSet presAssocID="{D0E07E7A-EEC0-446A-8FE9-CB0D5C9A29F3}" presName="conn2-1" presStyleLbl="parChTrans1D3" presStyleIdx="0" presStyleCnt="4"/>
      <dgm:spPr/>
    </dgm:pt>
    <dgm:pt modelId="{848DFCA4-A54D-4E78-9D3B-E644809D6A5C}" type="pres">
      <dgm:prSet presAssocID="{D0E07E7A-EEC0-446A-8FE9-CB0D5C9A29F3}" presName="connTx" presStyleLbl="parChTrans1D3" presStyleIdx="0" presStyleCnt="4"/>
      <dgm:spPr/>
    </dgm:pt>
    <dgm:pt modelId="{78918358-146F-4FB5-A329-C322A8013D05}" type="pres">
      <dgm:prSet presAssocID="{70EA588A-CEFA-49B6-AFAF-FF28464833F2}" presName="root2" presStyleCnt="0"/>
      <dgm:spPr/>
    </dgm:pt>
    <dgm:pt modelId="{C3FC2F1F-2183-40D9-ADDE-DCCA84F920E6}" type="pres">
      <dgm:prSet presAssocID="{70EA588A-CEFA-49B6-AFAF-FF28464833F2}" presName="LevelTwoTextNode" presStyleLbl="node3" presStyleIdx="0" presStyleCnt="4" custLinFactNeighborX="-5510" custLinFactNeighborY="557">
        <dgm:presLayoutVars>
          <dgm:chPref val="3"/>
        </dgm:presLayoutVars>
      </dgm:prSet>
      <dgm:spPr/>
    </dgm:pt>
    <dgm:pt modelId="{3E8D357D-4398-48F7-B236-2304FB7EBB8F}" type="pres">
      <dgm:prSet presAssocID="{70EA588A-CEFA-49B6-AFAF-FF28464833F2}" presName="level3hierChild" presStyleCnt="0"/>
      <dgm:spPr/>
    </dgm:pt>
    <dgm:pt modelId="{D2A653B8-6221-4D4A-A1A3-00E09355E9DF}" type="pres">
      <dgm:prSet presAssocID="{D093F574-61C2-4E4E-A72D-68050193FD29}" presName="conn2-1" presStyleLbl="parChTrans1D3" presStyleIdx="1" presStyleCnt="4"/>
      <dgm:spPr/>
    </dgm:pt>
    <dgm:pt modelId="{EE5CA6D8-F7AD-42DF-B13A-31089DAE5F74}" type="pres">
      <dgm:prSet presAssocID="{D093F574-61C2-4E4E-A72D-68050193FD29}" presName="connTx" presStyleLbl="parChTrans1D3" presStyleIdx="1" presStyleCnt="4"/>
      <dgm:spPr/>
    </dgm:pt>
    <dgm:pt modelId="{656EF32D-FE6B-4323-8150-DBB04BEB3D8D}" type="pres">
      <dgm:prSet presAssocID="{E09202AF-DCA9-4E09-BFED-95C04E1CA8BC}" presName="root2" presStyleCnt="0"/>
      <dgm:spPr/>
    </dgm:pt>
    <dgm:pt modelId="{5F39CFB5-4D77-4CB2-8DD5-FD7F74379E73}" type="pres">
      <dgm:prSet presAssocID="{E09202AF-DCA9-4E09-BFED-95C04E1CA8BC}" presName="LevelTwoTextNode" presStyleLbl="node3" presStyleIdx="1" presStyleCnt="4" custLinFactNeighborX="-4723" custLinFactNeighborY="-787">
        <dgm:presLayoutVars>
          <dgm:chPref val="3"/>
        </dgm:presLayoutVars>
      </dgm:prSet>
      <dgm:spPr/>
    </dgm:pt>
    <dgm:pt modelId="{ABB76FFF-1288-4BB6-8629-C477CFA44B3C}" type="pres">
      <dgm:prSet presAssocID="{E09202AF-DCA9-4E09-BFED-95C04E1CA8BC}" presName="level3hierChild" presStyleCnt="0"/>
      <dgm:spPr/>
    </dgm:pt>
    <dgm:pt modelId="{C02B33B3-9076-4714-B629-C0DFED9D9B85}" type="pres">
      <dgm:prSet presAssocID="{0D762EB3-F621-4528-991E-BCB6EC6E6783}" presName="conn2-1" presStyleLbl="parChTrans1D2" presStyleIdx="1" presStyleCnt="2"/>
      <dgm:spPr/>
    </dgm:pt>
    <dgm:pt modelId="{1F07DC84-EDA5-4483-ABDC-217828D98F11}" type="pres">
      <dgm:prSet presAssocID="{0D762EB3-F621-4528-991E-BCB6EC6E6783}" presName="connTx" presStyleLbl="parChTrans1D2" presStyleIdx="1" presStyleCnt="2"/>
      <dgm:spPr/>
    </dgm:pt>
    <dgm:pt modelId="{FB39C8C0-46B1-4295-AB9F-D4F0CD15A661}" type="pres">
      <dgm:prSet presAssocID="{E14F7F9F-6FC3-441C-9933-0F0C7F8A4530}" presName="root2" presStyleCnt="0"/>
      <dgm:spPr/>
    </dgm:pt>
    <dgm:pt modelId="{96259386-1E0A-40C5-91AC-47BC87AA125A}" type="pres">
      <dgm:prSet presAssocID="{E14F7F9F-6FC3-441C-9933-0F0C7F8A4530}" presName="LevelTwoTextNode" presStyleLbl="node2" presStyleIdx="1" presStyleCnt="2" custScaleX="74321">
        <dgm:presLayoutVars>
          <dgm:chPref val="3"/>
        </dgm:presLayoutVars>
      </dgm:prSet>
      <dgm:spPr/>
    </dgm:pt>
    <dgm:pt modelId="{E80F85E0-A92D-4B46-A83C-CE007F503A9D}" type="pres">
      <dgm:prSet presAssocID="{E14F7F9F-6FC3-441C-9933-0F0C7F8A4530}" presName="level3hierChild" presStyleCnt="0"/>
      <dgm:spPr/>
    </dgm:pt>
    <dgm:pt modelId="{73393DC9-AA59-4E05-B0EC-FD6A259EBCFF}" type="pres">
      <dgm:prSet presAssocID="{1F234C5D-BFC4-40F7-B755-31968B94363D}" presName="conn2-1" presStyleLbl="parChTrans1D3" presStyleIdx="2" presStyleCnt="4"/>
      <dgm:spPr/>
    </dgm:pt>
    <dgm:pt modelId="{5BFC5706-5428-46B3-BC7F-0A01DBB840A1}" type="pres">
      <dgm:prSet presAssocID="{1F234C5D-BFC4-40F7-B755-31968B94363D}" presName="connTx" presStyleLbl="parChTrans1D3" presStyleIdx="2" presStyleCnt="4"/>
      <dgm:spPr/>
    </dgm:pt>
    <dgm:pt modelId="{7765BBAE-C6C1-4FFB-8E34-E7F5C9C45767}" type="pres">
      <dgm:prSet presAssocID="{7B588030-DD4A-483E-840E-621CB4272C3A}" presName="root2" presStyleCnt="0"/>
      <dgm:spPr/>
    </dgm:pt>
    <dgm:pt modelId="{2AD112B5-4621-440F-BE4C-AD8510EA25A9}" type="pres">
      <dgm:prSet presAssocID="{7B588030-DD4A-483E-840E-621CB4272C3A}" presName="LevelTwoTextNode" presStyleLbl="node3" presStyleIdx="2" presStyleCnt="4" custScaleX="101606">
        <dgm:presLayoutVars>
          <dgm:chPref val="3"/>
        </dgm:presLayoutVars>
      </dgm:prSet>
      <dgm:spPr/>
    </dgm:pt>
    <dgm:pt modelId="{16404963-034A-4C21-B4D6-1E37F9DBADD4}" type="pres">
      <dgm:prSet presAssocID="{7B588030-DD4A-483E-840E-621CB4272C3A}" presName="level3hierChild" presStyleCnt="0"/>
      <dgm:spPr/>
    </dgm:pt>
    <dgm:pt modelId="{768D9717-F299-40DC-9300-72BBA72CF718}" type="pres">
      <dgm:prSet presAssocID="{7354513A-806E-4D79-9B87-4A5C88E577B7}" presName="conn2-1" presStyleLbl="parChTrans1D3" presStyleIdx="3" presStyleCnt="4"/>
      <dgm:spPr/>
    </dgm:pt>
    <dgm:pt modelId="{6F0B6716-7FD0-4CB9-AF92-945B657257CA}" type="pres">
      <dgm:prSet presAssocID="{7354513A-806E-4D79-9B87-4A5C88E577B7}" presName="connTx" presStyleLbl="parChTrans1D3" presStyleIdx="3" presStyleCnt="4"/>
      <dgm:spPr/>
    </dgm:pt>
    <dgm:pt modelId="{E58584F1-C5EC-400F-88E3-75F4410D10B0}" type="pres">
      <dgm:prSet presAssocID="{74CFA0E3-6688-465A-8B99-8C6115E45CFF}" presName="root2" presStyleCnt="0"/>
      <dgm:spPr/>
    </dgm:pt>
    <dgm:pt modelId="{5F7FAC5E-C64A-43A6-9752-80E5C7A87B78}" type="pres">
      <dgm:prSet presAssocID="{74CFA0E3-6688-465A-8B99-8C6115E45CFF}" presName="LevelTwoTextNode" presStyleLbl="node3" presStyleIdx="3" presStyleCnt="4">
        <dgm:presLayoutVars>
          <dgm:chPref val="3"/>
        </dgm:presLayoutVars>
      </dgm:prSet>
      <dgm:spPr/>
    </dgm:pt>
    <dgm:pt modelId="{D7890505-C56B-4AF3-A428-8C4973261E5D}" type="pres">
      <dgm:prSet presAssocID="{74CFA0E3-6688-465A-8B99-8C6115E45CFF}" presName="level3hierChild" presStyleCnt="0"/>
      <dgm:spPr/>
    </dgm:pt>
  </dgm:ptLst>
  <dgm:cxnLst>
    <dgm:cxn modelId="{30907A05-21B5-47CA-9D9B-DC8EEC372729}" type="presOf" srcId="{7B588030-DD4A-483E-840E-621CB4272C3A}" destId="{2AD112B5-4621-440F-BE4C-AD8510EA25A9}" srcOrd="0" destOrd="0" presId="urn:microsoft.com/office/officeart/2005/8/layout/hierarchy2"/>
    <dgm:cxn modelId="{20B8F70C-3E01-4AE9-97D7-4DD981D846BE}" type="presOf" srcId="{74CFA0E3-6688-465A-8B99-8C6115E45CFF}" destId="{5F7FAC5E-C64A-43A6-9752-80E5C7A87B78}" srcOrd="0" destOrd="0" presId="urn:microsoft.com/office/officeart/2005/8/layout/hierarchy2"/>
    <dgm:cxn modelId="{8F01310F-9420-478B-8A5E-388EFADF7C91}" type="presOf" srcId="{D093F574-61C2-4E4E-A72D-68050193FD29}" destId="{EE5CA6D8-F7AD-42DF-B13A-31089DAE5F74}" srcOrd="1" destOrd="0" presId="urn:microsoft.com/office/officeart/2005/8/layout/hierarchy2"/>
    <dgm:cxn modelId="{ECA38E10-6DC3-4473-A459-7F85BB8ECAA4}" srcId="{E14F7F9F-6FC3-441C-9933-0F0C7F8A4530}" destId="{74CFA0E3-6688-465A-8B99-8C6115E45CFF}" srcOrd="1" destOrd="0" parTransId="{7354513A-806E-4D79-9B87-4A5C88E577B7}" sibTransId="{0DF00FF5-0BAA-463F-B577-7E0B69983AD9}"/>
    <dgm:cxn modelId="{F9059414-53C8-431F-B705-30C17935EEE6}" type="presOf" srcId="{2736AE10-B1B9-4F01-A4CD-C943C335624E}" destId="{DC0BD8C3-56DC-451E-839B-DE289B825047}" srcOrd="0" destOrd="0" presId="urn:microsoft.com/office/officeart/2005/8/layout/hierarchy2"/>
    <dgm:cxn modelId="{4E08C01B-EE5E-425E-ABF9-F83A1A9FCB4F}" srcId="{2736AE10-B1B9-4F01-A4CD-C943C335624E}" destId="{50749BBD-FAAD-4A83-A012-3539EC2E3E02}" srcOrd="0" destOrd="0" parTransId="{CF935F1F-31A2-48DE-949E-8164E69D925F}" sibTransId="{62A4BB44-AB19-41D1-8E9A-B9DA079844D2}"/>
    <dgm:cxn modelId="{221CF21B-9D70-444C-B3C1-6631433DD8AF}" type="presOf" srcId="{D0E07E7A-EEC0-446A-8FE9-CB0D5C9A29F3}" destId="{E55C5093-DFD2-4DE1-BA50-82C990876A5F}" srcOrd="0" destOrd="0" presId="urn:microsoft.com/office/officeart/2005/8/layout/hierarchy2"/>
    <dgm:cxn modelId="{BE9BCD2A-0097-4FCC-80BE-1D71FD1FED86}" type="presOf" srcId="{1F234C5D-BFC4-40F7-B755-31968B94363D}" destId="{73393DC9-AA59-4E05-B0EC-FD6A259EBCFF}" srcOrd="0" destOrd="0" presId="urn:microsoft.com/office/officeart/2005/8/layout/hierarchy2"/>
    <dgm:cxn modelId="{F4213130-8499-4FF9-B1A7-C5C5A2FE04CA}" srcId="{2736AE10-B1B9-4F01-A4CD-C943C335624E}" destId="{E14F7F9F-6FC3-441C-9933-0F0C7F8A4530}" srcOrd="1" destOrd="0" parTransId="{0D762EB3-F621-4528-991E-BCB6EC6E6783}" sibTransId="{B6BFEA4C-A836-436E-A8F8-81BFC784C9D1}"/>
    <dgm:cxn modelId="{A483245E-729D-47A8-B1EC-1DF06AE54355}" type="presOf" srcId="{70EA588A-CEFA-49B6-AFAF-FF28464833F2}" destId="{C3FC2F1F-2183-40D9-ADDE-DCCA84F920E6}" srcOrd="0" destOrd="0" presId="urn:microsoft.com/office/officeart/2005/8/layout/hierarchy2"/>
    <dgm:cxn modelId="{2EE11058-4E0F-4585-9830-B4E1E9874E32}" type="presOf" srcId="{7354513A-806E-4D79-9B87-4A5C88E577B7}" destId="{6F0B6716-7FD0-4CB9-AF92-945B657257CA}" srcOrd="1" destOrd="0" presId="urn:microsoft.com/office/officeart/2005/8/layout/hierarchy2"/>
    <dgm:cxn modelId="{080E4C7C-51E9-4D28-9BEA-8A01CB1631F3}" type="presOf" srcId="{50749BBD-FAAD-4A83-A012-3539EC2E3E02}" destId="{9D7895A1-CDF7-41CE-9F59-1BA91FA1E086}" srcOrd="0" destOrd="0" presId="urn:microsoft.com/office/officeart/2005/8/layout/hierarchy2"/>
    <dgm:cxn modelId="{89AF738D-271E-4EDD-A26A-3D4A2882E22A}" type="presOf" srcId="{CF935F1F-31A2-48DE-949E-8164E69D925F}" destId="{E0F356FF-617F-47A5-A983-6499B7261ADF}" srcOrd="1" destOrd="0" presId="urn:microsoft.com/office/officeart/2005/8/layout/hierarchy2"/>
    <dgm:cxn modelId="{6CB8BE9A-A455-4949-8714-C48AD11EBB1C}" srcId="{50749BBD-FAAD-4A83-A012-3539EC2E3E02}" destId="{E09202AF-DCA9-4E09-BFED-95C04E1CA8BC}" srcOrd="1" destOrd="0" parTransId="{D093F574-61C2-4E4E-A72D-68050193FD29}" sibTransId="{6B359F01-C47C-4A4F-A9BB-9FA4F3B2FFAC}"/>
    <dgm:cxn modelId="{49CB1AB4-4671-4BEE-ACD7-CADEAD4B2BBF}" type="presOf" srcId="{6509494E-E50C-498C-ADA9-8679A3A50E47}" destId="{99C1E9B5-241D-45F7-B9C9-5EC0331087B2}" srcOrd="0" destOrd="0" presId="urn:microsoft.com/office/officeart/2005/8/layout/hierarchy2"/>
    <dgm:cxn modelId="{0B7A18B9-AA9C-41F9-887A-F47E978DB57C}" srcId="{E14F7F9F-6FC3-441C-9933-0F0C7F8A4530}" destId="{7B588030-DD4A-483E-840E-621CB4272C3A}" srcOrd="0" destOrd="0" parTransId="{1F234C5D-BFC4-40F7-B755-31968B94363D}" sibTransId="{711284F2-3A80-4AA8-A5A5-CC1E701A0851}"/>
    <dgm:cxn modelId="{27A777BD-0C4C-419C-A061-8F8080309370}" srcId="{50749BBD-FAAD-4A83-A012-3539EC2E3E02}" destId="{70EA588A-CEFA-49B6-AFAF-FF28464833F2}" srcOrd="0" destOrd="0" parTransId="{D0E07E7A-EEC0-446A-8FE9-CB0D5C9A29F3}" sibTransId="{06135F85-975B-43F3-8BD9-93A5A24FB2D3}"/>
    <dgm:cxn modelId="{4763EDCC-E6C5-47C8-B757-0C3A86A4C0EB}" type="presOf" srcId="{D093F574-61C2-4E4E-A72D-68050193FD29}" destId="{D2A653B8-6221-4D4A-A1A3-00E09355E9DF}" srcOrd="0" destOrd="0" presId="urn:microsoft.com/office/officeart/2005/8/layout/hierarchy2"/>
    <dgm:cxn modelId="{CA3853D6-7028-4F75-9F70-4B6AFF3965F3}" type="presOf" srcId="{7354513A-806E-4D79-9B87-4A5C88E577B7}" destId="{768D9717-F299-40DC-9300-72BBA72CF718}" srcOrd="0" destOrd="0" presId="urn:microsoft.com/office/officeart/2005/8/layout/hierarchy2"/>
    <dgm:cxn modelId="{8E6E98DA-3CB5-4F4B-995B-CB19255EFFD9}" type="presOf" srcId="{CF935F1F-31A2-48DE-949E-8164E69D925F}" destId="{42D65679-E4C7-461D-B2A4-094AFFB2CFD1}" srcOrd="0" destOrd="0" presId="urn:microsoft.com/office/officeart/2005/8/layout/hierarchy2"/>
    <dgm:cxn modelId="{9EB8D5DB-29E2-4740-B460-6AD7EE83D7E2}" type="presOf" srcId="{0D762EB3-F621-4528-991E-BCB6EC6E6783}" destId="{1F07DC84-EDA5-4483-ABDC-217828D98F11}" srcOrd="1" destOrd="0" presId="urn:microsoft.com/office/officeart/2005/8/layout/hierarchy2"/>
    <dgm:cxn modelId="{EB9C22E1-9D01-485E-A224-33A18213470B}" srcId="{6509494E-E50C-498C-ADA9-8679A3A50E47}" destId="{2736AE10-B1B9-4F01-A4CD-C943C335624E}" srcOrd="0" destOrd="0" parTransId="{7255BB0D-2E98-4497-9820-6B8DA0457540}" sibTransId="{43A2654C-A5DE-4987-8BF5-7BCABF5F2856}"/>
    <dgm:cxn modelId="{C8C1EDE5-3891-4173-AB41-5CD508042331}" type="presOf" srcId="{D0E07E7A-EEC0-446A-8FE9-CB0D5C9A29F3}" destId="{848DFCA4-A54D-4E78-9D3B-E644809D6A5C}" srcOrd="1" destOrd="0" presId="urn:microsoft.com/office/officeart/2005/8/layout/hierarchy2"/>
    <dgm:cxn modelId="{EB2FBBEF-899D-4052-8668-5623A84B04F5}" type="presOf" srcId="{E09202AF-DCA9-4E09-BFED-95C04E1CA8BC}" destId="{5F39CFB5-4D77-4CB2-8DD5-FD7F74379E73}" srcOrd="0" destOrd="0" presId="urn:microsoft.com/office/officeart/2005/8/layout/hierarchy2"/>
    <dgm:cxn modelId="{069A8DF4-9BF0-44B7-9CAC-B42B66F48DF4}" type="presOf" srcId="{E14F7F9F-6FC3-441C-9933-0F0C7F8A4530}" destId="{96259386-1E0A-40C5-91AC-47BC87AA125A}" srcOrd="0" destOrd="0" presId="urn:microsoft.com/office/officeart/2005/8/layout/hierarchy2"/>
    <dgm:cxn modelId="{9AC4FAF9-D663-48E2-B773-DC80DEFB5A0A}" type="presOf" srcId="{1F234C5D-BFC4-40F7-B755-31968B94363D}" destId="{5BFC5706-5428-46B3-BC7F-0A01DBB840A1}" srcOrd="1" destOrd="0" presId="urn:microsoft.com/office/officeart/2005/8/layout/hierarchy2"/>
    <dgm:cxn modelId="{9C1C08FF-7CE6-4583-A4DB-34F4FA65EE7C}" type="presOf" srcId="{0D762EB3-F621-4528-991E-BCB6EC6E6783}" destId="{C02B33B3-9076-4714-B629-C0DFED9D9B85}" srcOrd="0" destOrd="0" presId="urn:microsoft.com/office/officeart/2005/8/layout/hierarchy2"/>
    <dgm:cxn modelId="{FEA88EFE-ECEC-4C33-819A-E65C542799BE}" type="presParOf" srcId="{99C1E9B5-241D-45F7-B9C9-5EC0331087B2}" destId="{07C226B5-EA5B-4084-8F8A-C7E133E08F1E}" srcOrd="0" destOrd="0" presId="urn:microsoft.com/office/officeart/2005/8/layout/hierarchy2"/>
    <dgm:cxn modelId="{904110B6-C7D5-47AD-83EA-6678765AEBC0}" type="presParOf" srcId="{07C226B5-EA5B-4084-8F8A-C7E133E08F1E}" destId="{DC0BD8C3-56DC-451E-839B-DE289B825047}" srcOrd="0" destOrd="0" presId="urn:microsoft.com/office/officeart/2005/8/layout/hierarchy2"/>
    <dgm:cxn modelId="{A20A91B6-30A5-497A-971C-17A8515C536B}" type="presParOf" srcId="{07C226B5-EA5B-4084-8F8A-C7E133E08F1E}" destId="{3A1C81D1-1D7C-4902-B348-D4F3F5C3E271}" srcOrd="1" destOrd="0" presId="urn:microsoft.com/office/officeart/2005/8/layout/hierarchy2"/>
    <dgm:cxn modelId="{AEA0B96C-6F82-4593-925C-D2CF2253A389}" type="presParOf" srcId="{3A1C81D1-1D7C-4902-B348-D4F3F5C3E271}" destId="{42D65679-E4C7-461D-B2A4-094AFFB2CFD1}" srcOrd="0" destOrd="0" presId="urn:microsoft.com/office/officeart/2005/8/layout/hierarchy2"/>
    <dgm:cxn modelId="{7F924DDB-EC8E-4B58-87E8-F467E4514090}" type="presParOf" srcId="{42D65679-E4C7-461D-B2A4-094AFFB2CFD1}" destId="{E0F356FF-617F-47A5-A983-6499B7261ADF}" srcOrd="0" destOrd="0" presId="urn:microsoft.com/office/officeart/2005/8/layout/hierarchy2"/>
    <dgm:cxn modelId="{84D61C48-EF76-4E82-B7D8-90B73EF6C4B0}" type="presParOf" srcId="{3A1C81D1-1D7C-4902-B348-D4F3F5C3E271}" destId="{BCAD2DAA-046C-41C6-AE88-D4B4BE158E9B}" srcOrd="1" destOrd="0" presId="urn:microsoft.com/office/officeart/2005/8/layout/hierarchy2"/>
    <dgm:cxn modelId="{4DFACD48-6083-4CC6-9B42-D5984BF08C6A}" type="presParOf" srcId="{BCAD2DAA-046C-41C6-AE88-D4B4BE158E9B}" destId="{9D7895A1-CDF7-41CE-9F59-1BA91FA1E086}" srcOrd="0" destOrd="0" presId="urn:microsoft.com/office/officeart/2005/8/layout/hierarchy2"/>
    <dgm:cxn modelId="{5F9641AC-EB7B-4CDF-B137-A379DD7D69A8}" type="presParOf" srcId="{BCAD2DAA-046C-41C6-AE88-D4B4BE158E9B}" destId="{72F1D6C9-5825-4224-8FC9-18A633F7906A}" srcOrd="1" destOrd="0" presId="urn:microsoft.com/office/officeart/2005/8/layout/hierarchy2"/>
    <dgm:cxn modelId="{4D4DABEB-4A2D-4822-A638-1E49B229CC96}" type="presParOf" srcId="{72F1D6C9-5825-4224-8FC9-18A633F7906A}" destId="{E55C5093-DFD2-4DE1-BA50-82C990876A5F}" srcOrd="0" destOrd="0" presId="urn:microsoft.com/office/officeart/2005/8/layout/hierarchy2"/>
    <dgm:cxn modelId="{738B5043-C03A-44EA-86AF-16E2FF45B36D}" type="presParOf" srcId="{E55C5093-DFD2-4DE1-BA50-82C990876A5F}" destId="{848DFCA4-A54D-4E78-9D3B-E644809D6A5C}" srcOrd="0" destOrd="0" presId="urn:microsoft.com/office/officeart/2005/8/layout/hierarchy2"/>
    <dgm:cxn modelId="{94A79EAD-46B1-4780-99C5-61411B5411DB}" type="presParOf" srcId="{72F1D6C9-5825-4224-8FC9-18A633F7906A}" destId="{78918358-146F-4FB5-A329-C322A8013D05}" srcOrd="1" destOrd="0" presId="urn:microsoft.com/office/officeart/2005/8/layout/hierarchy2"/>
    <dgm:cxn modelId="{67FEC037-AED5-48AE-84F2-898FB0A1801A}" type="presParOf" srcId="{78918358-146F-4FB5-A329-C322A8013D05}" destId="{C3FC2F1F-2183-40D9-ADDE-DCCA84F920E6}" srcOrd="0" destOrd="0" presId="urn:microsoft.com/office/officeart/2005/8/layout/hierarchy2"/>
    <dgm:cxn modelId="{4023B906-C672-40A6-A3B0-D818E8A5435A}" type="presParOf" srcId="{78918358-146F-4FB5-A329-C322A8013D05}" destId="{3E8D357D-4398-48F7-B236-2304FB7EBB8F}" srcOrd="1" destOrd="0" presId="urn:microsoft.com/office/officeart/2005/8/layout/hierarchy2"/>
    <dgm:cxn modelId="{45EB1180-C983-446C-AA45-02583F202C31}" type="presParOf" srcId="{72F1D6C9-5825-4224-8FC9-18A633F7906A}" destId="{D2A653B8-6221-4D4A-A1A3-00E09355E9DF}" srcOrd="2" destOrd="0" presId="urn:microsoft.com/office/officeart/2005/8/layout/hierarchy2"/>
    <dgm:cxn modelId="{F3157257-076B-46C9-B30B-A8A29874AF18}" type="presParOf" srcId="{D2A653B8-6221-4D4A-A1A3-00E09355E9DF}" destId="{EE5CA6D8-F7AD-42DF-B13A-31089DAE5F74}" srcOrd="0" destOrd="0" presId="urn:microsoft.com/office/officeart/2005/8/layout/hierarchy2"/>
    <dgm:cxn modelId="{702B671E-F4D1-44E0-A2E8-7E7EAC4B7146}" type="presParOf" srcId="{72F1D6C9-5825-4224-8FC9-18A633F7906A}" destId="{656EF32D-FE6B-4323-8150-DBB04BEB3D8D}" srcOrd="3" destOrd="0" presId="urn:microsoft.com/office/officeart/2005/8/layout/hierarchy2"/>
    <dgm:cxn modelId="{7B6A47CB-BB8E-433F-87F2-3D57ADB76B12}" type="presParOf" srcId="{656EF32D-FE6B-4323-8150-DBB04BEB3D8D}" destId="{5F39CFB5-4D77-4CB2-8DD5-FD7F74379E73}" srcOrd="0" destOrd="0" presId="urn:microsoft.com/office/officeart/2005/8/layout/hierarchy2"/>
    <dgm:cxn modelId="{DE76E1FA-99C0-41D8-9629-5CC0CB7F134D}" type="presParOf" srcId="{656EF32D-FE6B-4323-8150-DBB04BEB3D8D}" destId="{ABB76FFF-1288-4BB6-8629-C477CFA44B3C}" srcOrd="1" destOrd="0" presId="urn:microsoft.com/office/officeart/2005/8/layout/hierarchy2"/>
    <dgm:cxn modelId="{D22FAA23-263E-4136-A133-0770A1B336EC}" type="presParOf" srcId="{3A1C81D1-1D7C-4902-B348-D4F3F5C3E271}" destId="{C02B33B3-9076-4714-B629-C0DFED9D9B85}" srcOrd="2" destOrd="0" presId="urn:microsoft.com/office/officeart/2005/8/layout/hierarchy2"/>
    <dgm:cxn modelId="{C6EB4DBA-7703-4CA6-A192-06F7FAED4B52}" type="presParOf" srcId="{C02B33B3-9076-4714-B629-C0DFED9D9B85}" destId="{1F07DC84-EDA5-4483-ABDC-217828D98F11}" srcOrd="0" destOrd="0" presId="urn:microsoft.com/office/officeart/2005/8/layout/hierarchy2"/>
    <dgm:cxn modelId="{940B071C-B8BD-4D22-9475-9AACC94EC89F}" type="presParOf" srcId="{3A1C81D1-1D7C-4902-B348-D4F3F5C3E271}" destId="{FB39C8C0-46B1-4295-AB9F-D4F0CD15A661}" srcOrd="3" destOrd="0" presId="urn:microsoft.com/office/officeart/2005/8/layout/hierarchy2"/>
    <dgm:cxn modelId="{4FC1A36E-A109-4E7B-9CF4-DC5901AB407C}" type="presParOf" srcId="{FB39C8C0-46B1-4295-AB9F-D4F0CD15A661}" destId="{96259386-1E0A-40C5-91AC-47BC87AA125A}" srcOrd="0" destOrd="0" presId="urn:microsoft.com/office/officeart/2005/8/layout/hierarchy2"/>
    <dgm:cxn modelId="{9296EB6E-0060-44DD-A28B-D67C130A4ADF}" type="presParOf" srcId="{FB39C8C0-46B1-4295-AB9F-D4F0CD15A661}" destId="{E80F85E0-A92D-4B46-A83C-CE007F503A9D}" srcOrd="1" destOrd="0" presId="urn:microsoft.com/office/officeart/2005/8/layout/hierarchy2"/>
    <dgm:cxn modelId="{8577326B-4A6E-47BC-BC85-9AF3532AC2F4}" type="presParOf" srcId="{E80F85E0-A92D-4B46-A83C-CE007F503A9D}" destId="{73393DC9-AA59-4E05-B0EC-FD6A259EBCFF}" srcOrd="0" destOrd="0" presId="urn:microsoft.com/office/officeart/2005/8/layout/hierarchy2"/>
    <dgm:cxn modelId="{970C3017-FADB-4BF3-B664-22E7E8E5986E}" type="presParOf" srcId="{73393DC9-AA59-4E05-B0EC-FD6A259EBCFF}" destId="{5BFC5706-5428-46B3-BC7F-0A01DBB840A1}" srcOrd="0" destOrd="0" presId="urn:microsoft.com/office/officeart/2005/8/layout/hierarchy2"/>
    <dgm:cxn modelId="{1C69228C-2999-44F5-B6DD-4F65B929878D}" type="presParOf" srcId="{E80F85E0-A92D-4B46-A83C-CE007F503A9D}" destId="{7765BBAE-C6C1-4FFB-8E34-E7F5C9C45767}" srcOrd="1" destOrd="0" presId="urn:microsoft.com/office/officeart/2005/8/layout/hierarchy2"/>
    <dgm:cxn modelId="{E560FE6C-9071-42DD-BDFA-01AAE2156A79}" type="presParOf" srcId="{7765BBAE-C6C1-4FFB-8E34-E7F5C9C45767}" destId="{2AD112B5-4621-440F-BE4C-AD8510EA25A9}" srcOrd="0" destOrd="0" presId="urn:microsoft.com/office/officeart/2005/8/layout/hierarchy2"/>
    <dgm:cxn modelId="{2BC5AD17-DFE3-4663-8D3C-E3DF4755CEB3}" type="presParOf" srcId="{7765BBAE-C6C1-4FFB-8E34-E7F5C9C45767}" destId="{16404963-034A-4C21-B4D6-1E37F9DBADD4}" srcOrd="1" destOrd="0" presId="urn:microsoft.com/office/officeart/2005/8/layout/hierarchy2"/>
    <dgm:cxn modelId="{DD886A00-1F44-4BC3-AF53-FD9C58162729}" type="presParOf" srcId="{E80F85E0-A92D-4B46-A83C-CE007F503A9D}" destId="{768D9717-F299-40DC-9300-72BBA72CF718}" srcOrd="2" destOrd="0" presId="urn:microsoft.com/office/officeart/2005/8/layout/hierarchy2"/>
    <dgm:cxn modelId="{69FD9EAB-91BE-4BB0-8392-0C59A8193AFB}" type="presParOf" srcId="{768D9717-F299-40DC-9300-72BBA72CF718}" destId="{6F0B6716-7FD0-4CB9-AF92-945B657257CA}" srcOrd="0" destOrd="0" presId="urn:microsoft.com/office/officeart/2005/8/layout/hierarchy2"/>
    <dgm:cxn modelId="{D48F7153-57A2-48BC-8089-4D74668FC317}" type="presParOf" srcId="{E80F85E0-A92D-4B46-A83C-CE007F503A9D}" destId="{E58584F1-C5EC-400F-88E3-75F4410D10B0}" srcOrd="3" destOrd="0" presId="urn:microsoft.com/office/officeart/2005/8/layout/hierarchy2"/>
    <dgm:cxn modelId="{B6078969-697E-4779-9C57-BE0B23486BFC}" type="presParOf" srcId="{E58584F1-C5EC-400F-88E3-75F4410D10B0}" destId="{5F7FAC5E-C64A-43A6-9752-80E5C7A87B78}" srcOrd="0" destOrd="0" presId="urn:microsoft.com/office/officeart/2005/8/layout/hierarchy2"/>
    <dgm:cxn modelId="{3227298B-9409-4703-8C79-DD91369E2B33}" type="presParOf" srcId="{E58584F1-C5EC-400F-88E3-75F4410D10B0}" destId="{D7890505-C56B-4AF3-A428-8C4973261E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C956AC-A06E-4C60-92AA-620E6C1F7F4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B5296A-FBDB-411A-95A5-F0AD21F95C77}">
      <dgm:prSet phldrT="[Text]"/>
      <dgm:spPr/>
      <dgm:t>
        <a:bodyPr/>
        <a:lstStyle/>
        <a:p>
          <a:r>
            <a:rPr lang="cs-CZ" dirty="0" err="1"/>
            <a:t>Vícekategoriální</a:t>
          </a:r>
          <a:endParaRPr lang="cs-CZ" dirty="0"/>
        </a:p>
        <a:p>
          <a:r>
            <a:rPr lang="cs-CZ" dirty="0"/>
            <a:t> (nabývá více hodnot. Ordinární nebo nominální, např. pracovní pozice)</a:t>
          </a:r>
        </a:p>
      </dgm:t>
    </dgm:pt>
    <dgm:pt modelId="{93C3E26C-13BD-4DF0-B5D6-B768234BE7A6}" type="parTrans" cxnId="{E292562D-E58B-43C0-8DE8-A32856F3920F}">
      <dgm:prSet/>
      <dgm:spPr/>
      <dgm:t>
        <a:bodyPr/>
        <a:lstStyle/>
        <a:p>
          <a:endParaRPr lang="cs-CZ"/>
        </a:p>
      </dgm:t>
    </dgm:pt>
    <dgm:pt modelId="{6E69FB24-12AE-445C-A075-6F7882321AFA}" type="sibTrans" cxnId="{E292562D-E58B-43C0-8DE8-A32856F3920F}">
      <dgm:prSet/>
      <dgm:spPr/>
      <dgm:t>
        <a:bodyPr/>
        <a:lstStyle/>
        <a:p>
          <a:endParaRPr lang="cs-CZ"/>
        </a:p>
      </dgm:t>
    </dgm:pt>
    <dgm:pt modelId="{4828DF66-93A1-4CC8-AF92-74B48F755F29}">
      <dgm:prSet phldrT="[Text]"/>
      <dgm:spPr/>
      <dgm:t>
        <a:bodyPr/>
        <a:lstStyle/>
        <a:p>
          <a:r>
            <a:rPr lang="cs-CZ" dirty="0"/>
            <a:t>Kategoriální</a:t>
          </a:r>
        </a:p>
      </dgm:t>
    </dgm:pt>
    <dgm:pt modelId="{0DB52473-3F89-4E48-B5F4-ACD65423841E}" type="parTrans" cxnId="{819258A1-7236-440B-9B41-900D62900017}">
      <dgm:prSet/>
      <dgm:spPr/>
      <dgm:t>
        <a:bodyPr/>
        <a:lstStyle/>
        <a:p>
          <a:endParaRPr lang="cs-CZ"/>
        </a:p>
      </dgm:t>
    </dgm:pt>
    <dgm:pt modelId="{79682906-C9DF-4334-BF2C-DCCB33DD8A13}" type="sibTrans" cxnId="{819258A1-7236-440B-9B41-900D62900017}">
      <dgm:prSet/>
      <dgm:spPr/>
      <dgm:t>
        <a:bodyPr/>
        <a:lstStyle/>
        <a:p>
          <a:endParaRPr lang="cs-CZ"/>
        </a:p>
      </dgm:t>
    </dgm:pt>
    <dgm:pt modelId="{0DD9E8C5-D3C8-4A27-B017-90718DA59106}">
      <dgm:prSet phldrT="[Text]"/>
      <dgm:spPr/>
      <dgm:t>
        <a:bodyPr/>
        <a:lstStyle/>
        <a:p>
          <a:r>
            <a:rPr lang="cs-CZ" dirty="0"/>
            <a:t>Binární  </a:t>
          </a:r>
        </a:p>
        <a:p>
          <a:r>
            <a:rPr lang="cs-CZ" dirty="0"/>
            <a:t>(nabývá jen dvou hodnot, např. pohlaví)</a:t>
          </a:r>
        </a:p>
      </dgm:t>
    </dgm:pt>
    <dgm:pt modelId="{F5734CC0-BC6A-4703-84DB-67CD15442D1A}" type="parTrans" cxnId="{A88E8A6C-0892-4400-A308-CA690DA09067}">
      <dgm:prSet/>
      <dgm:spPr/>
      <dgm:t>
        <a:bodyPr/>
        <a:lstStyle/>
        <a:p>
          <a:endParaRPr lang="cs-CZ"/>
        </a:p>
      </dgm:t>
    </dgm:pt>
    <dgm:pt modelId="{912ED91E-F6D6-4152-8FA5-F9D301E288EA}" type="sibTrans" cxnId="{A88E8A6C-0892-4400-A308-CA690DA09067}">
      <dgm:prSet/>
      <dgm:spPr/>
      <dgm:t>
        <a:bodyPr/>
        <a:lstStyle/>
        <a:p>
          <a:endParaRPr lang="cs-CZ"/>
        </a:p>
      </dgm:t>
    </dgm:pt>
    <dgm:pt modelId="{AD27A24B-8ADB-4EDF-8227-0DBEC3BFBBD7}" type="pres">
      <dgm:prSet presAssocID="{8EC956AC-A06E-4C60-92AA-620E6C1F7F4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A11B4DA-990F-41C1-9DC7-6D4764ABBD79}" type="pres">
      <dgm:prSet presAssocID="{4828DF66-93A1-4CC8-AF92-74B48F755F29}" presName="root1" presStyleCnt="0"/>
      <dgm:spPr/>
    </dgm:pt>
    <dgm:pt modelId="{3939828B-8A41-44E7-BA19-584A516756E8}" type="pres">
      <dgm:prSet presAssocID="{4828DF66-93A1-4CC8-AF92-74B48F755F29}" presName="LevelOneTextNode" presStyleLbl="node0" presStyleIdx="0" presStyleCnt="1" custScaleX="53685" custLinFactNeighborX="9868" custLinFactNeighborY="-12662">
        <dgm:presLayoutVars>
          <dgm:chPref val="3"/>
        </dgm:presLayoutVars>
      </dgm:prSet>
      <dgm:spPr/>
    </dgm:pt>
    <dgm:pt modelId="{E4AAB89D-53EE-43E2-9480-7E210D4F4F21}" type="pres">
      <dgm:prSet presAssocID="{4828DF66-93A1-4CC8-AF92-74B48F755F29}" presName="level2hierChild" presStyleCnt="0"/>
      <dgm:spPr/>
    </dgm:pt>
    <dgm:pt modelId="{879872D9-7447-4368-9BFD-8003F6A77BAA}" type="pres">
      <dgm:prSet presAssocID="{F5734CC0-BC6A-4703-84DB-67CD15442D1A}" presName="conn2-1" presStyleLbl="parChTrans1D2" presStyleIdx="0" presStyleCnt="2"/>
      <dgm:spPr/>
    </dgm:pt>
    <dgm:pt modelId="{43C17D49-B5B9-4FB4-AEDB-FC7CBBD9FAFA}" type="pres">
      <dgm:prSet presAssocID="{F5734CC0-BC6A-4703-84DB-67CD15442D1A}" presName="connTx" presStyleLbl="parChTrans1D2" presStyleIdx="0" presStyleCnt="2"/>
      <dgm:spPr/>
    </dgm:pt>
    <dgm:pt modelId="{CA0B3801-1342-4908-84FD-95BE4381E25D}" type="pres">
      <dgm:prSet presAssocID="{0DD9E8C5-D3C8-4A27-B017-90718DA59106}" presName="root2" presStyleCnt="0"/>
      <dgm:spPr/>
    </dgm:pt>
    <dgm:pt modelId="{20A31721-3E74-474E-8DD6-98F740C413D5}" type="pres">
      <dgm:prSet presAssocID="{0DD9E8C5-D3C8-4A27-B017-90718DA59106}" presName="LevelTwoTextNode" presStyleLbl="node2" presStyleIdx="0" presStyleCnt="2" custScaleX="84154" custLinFactNeighborX="282" custLinFactNeighborY="-3720">
        <dgm:presLayoutVars>
          <dgm:chPref val="3"/>
        </dgm:presLayoutVars>
      </dgm:prSet>
      <dgm:spPr/>
    </dgm:pt>
    <dgm:pt modelId="{D74A85DC-DF13-449B-9C1A-85812E86F31B}" type="pres">
      <dgm:prSet presAssocID="{0DD9E8C5-D3C8-4A27-B017-90718DA59106}" presName="level3hierChild" presStyleCnt="0"/>
      <dgm:spPr/>
    </dgm:pt>
    <dgm:pt modelId="{93505997-48C9-48DE-AD4E-034BD9FAABF1}" type="pres">
      <dgm:prSet presAssocID="{93C3E26C-13BD-4DF0-B5D6-B768234BE7A6}" presName="conn2-1" presStyleLbl="parChTrans1D2" presStyleIdx="1" presStyleCnt="2"/>
      <dgm:spPr/>
    </dgm:pt>
    <dgm:pt modelId="{D498D35B-6CF0-4594-83CE-21E40C0763C6}" type="pres">
      <dgm:prSet presAssocID="{93C3E26C-13BD-4DF0-B5D6-B768234BE7A6}" presName="connTx" presStyleLbl="parChTrans1D2" presStyleIdx="1" presStyleCnt="2"/>
      <dgm:spPr/>
    </dgm:pt>
    <dgm:pt modelId="{D270A06A-42A2-456C-99FE-78727775B8E8}" type="pres">
      <dgm:prSet presAssocID="{B9B5296A-FBDB-411A-95A5-F0AD21F95C77}" presName="root2" presStyleCnt="0"/>
      <dgm:spPr/>
    </dgm:pt>
    <dgm:pt modelId="{BEBFD61B-69C4-4F7D-A74E-C116C5283CF0}" type="pres">
      <dgm:prSet presAssocID="{B9B5296A-FBDB-411A-95A5-F0AD21F95C77}" presName="LevelTwoTextNode" presStyleLbl="node2" presStyleIdx="1" presStyleCnt="2" custScaleX="88118">
        <dgm:presLayoutVars>
          <dgm:chPref val="3"/>
        </dgm:presLayoutVars>
      </dgm:prSet>
      <dgm:spPr/>
    </dgm:pt>
    <dgm:pt modelId="{79F7753D-57A4-4451-8C7D-C88541F593DF}" type="pres">
      <dgm:prSet presAssocID="{B9B5296A-FBDB-411A-95A5-F0AD21F95C77}" presName="level3hierChild" presStyleCnt="0"/>
      <dgm:spPr/>
    </dgm:pt>
  </dgm:ptLst>
  <dgm:cxnLst>
    <dgm:cxn modelId="{DBD8F71C-8514-4972-BD19-7DCF353D2380}" type="presOf" srcId="{93C3E26C-13BD-4DF0-B5D6-B768234BE7A6}" destId="{93505997-48C9-48DE-AD4E-034BD9FAABF1}" srcOrd="0" destOrd="0" presId="urn:microsoft.com/office/officeart/2005/8/layout/hierarchy2"/>
    <dgm:cxn modelId="{D6F8892B-7D72-4ED3-9AF0-4C99750CD9DE}" type="presOf" srcId="{93C3E26C-13BD-4DF0-B5D6-B768234BE7A6}" destId="{D498D35B-6CF0-4594-83CE-21E40C0763C6}" srcOrd="1" destOrd="0" presId="urn:microsoft.com/office/officeart/2005/8/layout/hierarchy2"/>
    <dgm:cxn modelId="{E292562D-E58B-43C0-8DE8-A32856F3920F}" srcId="{4828DF66-93A1-4CC8-AF92-74B48F755F29}" destId="{B9B5296A-FBDB-411A-95A5-F0AD21F95C77}" srcOrd="1" destOrd="0" parTransId="{93C3E26C-13BD-4DF0-B5D6-B768234BE7A6}" sibTransId="{6E69FB24-12AE-445C-A075-6F7882321AFA}"/>
    <dgm:cxn modelId="{AA4F8046-1071-49C4-8B28-F669578196F6}" type="presOf" srcId="{8EC956AC-A06E-4C60-92AA-620E6C1F7F4C}" destId="{AD27A24B-8ADB-4EDF-8227-0DBEC3BFBBD7}" srcOrd="0" destOrd="0" presId="urn:microsoft.com/office/officeart/2005/8/layout/hierarchy2"/>
    <dgm:cxn modelId="{1396584C-3222-483E-B09D-3D52EC9884A3}" type="presOf" srcId="{4828DF66-93A1-4CC8-AF92-74B48F755F29}" destId="{3939828B-8A41-44E7-BA19-584A516756E8}" srcOrd="0" destOrd="0" presId="urn:microsoft.com/office/officeart/2005/8/layout/hierarchy2"/>
    <dgm:cxn modelId="{A88E8A6C-0892-4400-A308-CA690DA09067}" srcId="{4828DF66-93A1-4CC8-AF92-74B48F755F29}" destId="{0DD9E8C5-D3C8-4A27-B017-90718DA59106}" srcOrd="0" destOrd="0" parTransId="{F5734CC0-BC6A-4703-84DB-67CD15442D1A}" sibTransId="{912ED91E-F6D6-4152-8FA5-F9D301E288EA}"/>
    <dgm:cxn modelId="{7658E57B-0E85-43A1-8475-56081C4FAF08}" type="presOf" srcId="{B9B5296A-FBDB-411A-95A5-F0AD21F95C77}" destId="{BEBFD61B-69C4-4F7D-A74E-C116C5283CF0}" srcOrd="0" destOrd="0" presId="urn:microsoft.com/office/officeart/2005/8/layout/hierarchy2"/>
    <dgm:cxn modelId="{AC8E0681-C606-4194-8BAD-12266386F5C7}" type="presOf" srcId="{F5734CC0-BC6A-4703-84DB-67CD15442D1A}" destId="{879872D9-7447-4368-9BFD-8003F6A77BAA}" srcOrd="0" destOrd="0" presId="urn:microsoft.com/office/officeart/2005/8/layout/hierarchy2"/>
    <dgm:cxn modelId="{819258A1-7236-440B-9B41-900D62900017}" srcId="{8EC956AC-A06E-4C60-92AA-620E6C1F7F4C}" destId="{4828DF66-93A1-4CC8-AF92-74B48F755F29}" srcOrd="0" destOrd="0" parTransId="{0DB52473-3F89-4E48-B5F4-ACD65423841E}" sibTransId="{79682906-C9DF-4334-BF2C-DCCB33DD8A13}"/>
    <dgm:cxn modelId="{243CC0A6-4269-46D5-B043-B1B8DA44C585}" type="presOf" srcId="{0DD9E8C5-D3C8-4A27-B017-90718DA59106}" destId="{20A31721-3E74-474E-8DD6-98F740C413D5}" srcOrd="0" destOrd="0" presId="urn:microsoft.com/office/officeart/2005/8/layout/hierarchy2"/>
    <dgm:cxn modelId="{9CD698A7-9C72-4E46-AB8A-B579EC7D5C91}" type="presOf" srcId="{F5734CC0-BC6A-4703-84DB-67CD15442D1A}" destId="{43C17D49-B5B9-4FB4-AEDB-FC7CBBD9FAFA}" srcOrd="1" destOrd="0" presId="urn:microsoft.com/office/officeart/2005/8/layout/hierarchy2"/>
    <dgm:cxn modelId="{9D1D4536-6C15-40F4-838D-FD4F3C16F1CC}" type="presParOf" srcId="{AD27A24B-8ADB-4EDF-8227-0DBEC3BFBBD7}" destId="{BA11B4DA-990F-41C1-9DC7-6D4764ABBD79}" srcOrd="0" destOrd="0" presId="urn:microsoft.com/office/officeart/2005/8/layout/hierarchy2"/>
    <dgm:cxn modelId="{C8AFDE5F-61D4-4063-A542-1D1B2ECBC7B8}" type="presParOf" srcId="{BA11B4DA-990F-41C1-9DC7-6D4764ABBD79}" destId="{3939828B-8A41-44E7-BA19-584A516756E8}" srcOrd="0" destOrd="0" presId="urn:microsoft.com/office/officeart/2005/8/layout/hierarchy2"/>
    <dgm:cxn modelId="{A6F32DC9-232A-4B54-BEB3-C386BE06D375}" type="presParOf" srcId="{BA11B4DA-990F-41C1-9DC7-6D4764ABBD79}" destId="{E4AAB89D-53EE-43E2-9480-7E210D4F4F21}" srcOrd="1" destOrd="0" presId="urn:microsoft.com/office/officeart/2005/8/layout/hierarchy2"/>
    <dgm:cxn modelId="{5DE5D698-A3EA-436D-87FC-C6E8F2E0D8F3}" type="presParOf" srcId="{E4AAB89D-53EE-43E2-9480-7E210D4F4F21}" destId="{879872D9-7447-4368-9BFD-8003F6A77BAA}" srcOrd="0" destOrd="0" presId="urn:microsoft.com/office/officeart/2005/8/layout/hierarchy2"/>
    <dgm:cxn modelId="{5D86EE5E-D557-4B07-9252-1EE5F9A55C1E}" type="presParOf" srcId="{879872D9-7447-4368-9BFD-8003F6A77BAA}" destId="{43C17D49-B5B9-4FB4-AEDB-FC7CBBD9FAFA}" srcOrd="0" destOrd="0" presId="urn:microsoft.com/office/officeart/2005/8/layout/hierarchy2"/>
    <dgm:cxn modelId="{EE8B63E4-7437-43E8-8C6D-2059797A35D7}" type="presParOf" srcId="{E4AAB89D-53EE-43E2-9480-7E210D4F4F21}" destId="{CA0B3801-1342-4908-84FD-95BE4381E25D}" srcOrd="1" destOrd="0" presId="urn:microsoft.com/office/officeart/2005/8/layout/hierarchy2"/>
    <dgm:cxn modelId="{00A5CCF6-9C11-4223-AD85-3F382DB3C8F0}" type="presParOf" srcId="{CA0B3801-1342-4908-84FD-95BE4381E25D}" destId="{20A31721-3E74-474E-8DD6-98F740C413D5}" srcOrd="0" destOrd="0" presId="urn:microsoft.com/office/officeart/2005/8/layout/hierarchy2"/>
    <dgm:cxn modelId="{A5D27831-6B48-4B3B-ADF2-098F14C098BB}" type="presParOf" srcId="{CA0B3801-1342-4908-84FD-95BE4381E25D}" destId="{D74A85DC-DF13-449B-9C1A-85812E86F31B}" srcOrd="1" destOrd="0" presId="urn:microsoft.com/office/officeart/2005/8/layout/hierarchy2"/>
    <dgm:cxn modelId="{C0503674-AFA5-448B-936D-7102AFAA56EE}" type="presParOf" srcId="{E4AAB89D-53EE-43E2-9480-7E210D4F4F21}" destId="{93505997-48C9-48DE-AD4E-034BD9FAABF1}" srcOrd="2" destOrd="0" presId="urn:microsoft.com/office/officeart/2005/8/layout/hierarchy2"/>
    <dgm:cxn modelId="{2934DC1C-4A4F-4A19-BD79-1F9E3053D5E9}" type="presParOf" srcId="{93505997-48C9-48DE-AD4E-034BD9FAABF1}" destId="{D498D35B-6CF0-4594-83CE-21E40C0763C6}" srcOrd="0" destOrd="0" presId="urn:microsoft.com/office/officeart/2005/8/layout/hierarchy2"/>
    <dgm:cxn modelId="{E656963D-5909-485D-B9D7-207407B99E52}" type="presParOf" srcId="{E4AAB89D-53EE-43E2-9480-7E210D4F4F21}" destId="{D270A06A-42A2-456C-99FE-78727775B8E8}" srcOrd="3" destOrd="0" presId="urn:microsoft.com/office/officeart/2005/8/layout/hierarchy2"/>
    <dgm:cxn modelId="{A3A67431-5029-4F4A-89B2-E1D5A854AFAF}" type="presParOf" srcId="{D270A06A-42A2-456C-99FE-78727775B8E8}" destId="{BEBFD61B-69C4-4F7D-A74E-C116C5283CF0}" srcOrd="0" destOrd="0" presId="urn:microsoft.com/office/officeart/2005/8/layout/hierarchy2"/>
    <dgm:cxn modelId="{4F9A7930-D90A-470F-A831-D4E4051A32B0}" type="presParOf" srcId="{D270A06A-42A2-456C-99FE-78727775B8E8}" destId="{79F7753D-57A4-4451-8C7D-C88541F593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544B77-DCB2-47FB-BC98-CC493577898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201F11-C04B-45B0-BFBF-20BCFA76AD1A}">
      <dgm:prSet phldrT="[Text]"/>
      <dgm:spPr/>
      <dgm:t>
        <a:bodyPr/>
        <a:lstStyle/>
        <a:p>
          <a:r>
            <a:rPr lang="cs-CZ" dirty="0"/>
            <a:t>Data pro plánování lidských zdrojů</a:t>
          </a:r>
        </a:p>
      </dgm:t>
    </dgm:pt>
    <dgm:pt modelId="{699530D7-0D8B-40C6-808C-D612F77D2745}" type="parTrans" cxnId="{3707E4F1-9529-4B0B-9724-74B3BD4A1563}">
      <dgm:prSet/>
      <dgm:spPr/>
      <dgm:t>
        <a:bodyPr/>
        <a:lstStyle/>
        <a:p>
          <a:endParaRPr lang="cs-CZ"/>
        </a:p>
      </dgm:t>
    </dgm:pt>
    <dgm:pt modelId="{24F97CD6-3F65-4EC3-82C9-62123B738EE5}" type="sibTrans" cxnId="{3707E4F1-9529-4B0B-9724-74B3BD4A1563}">
      <dgm:prSet/>
      <dgm:spPr/>
      <dgm:t>
        <a:bodyPr/>
        <a:lstStyle/>
        <a:p>
          <a:endParaRPr lang="cs-CZ"/>
        </a:p>
      </dgm:t>
    </dgm:pt>
    <dgm:pt modelId="{C9831039-152C-4822-B6D7-CF99965357A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tx1"/>
              </a:solidFill>
            </a:rPr>
            <a:t>Kvalitativní data – interní</a:t>
          </a:r>
        </a:p>
        <a:p>
          <a:r>
            <a:rPr lang="cs-CZ" sz="1400" b="0" dirty="0">
              <a:solidFill>
                <a:schemeClr val="tx1"/>
              </a:solidFill>
            </a:rPr>
            <a:t>Schopnosti, loajalita, spokojenost, výkon, potenciál zaměstnanců</a:t>
          </a:r>
        </a:p>
        <a:p>
          <a:r>
            <a:rPr lang="cs-CZ" sz="1400" b="0" dirty="0">
              <a:solidFill>
                <a:schemeClr val="tx1"/>
              </a:solidFill>
            </a:rPr>
            <a:t>Informace ze strategických plánů (potenciální nové produkty, technologie, nové postupy)</a:t>
          </a:r>
          <a:endParaRPr lang="cs-CZ" sz="1100" b="0" dirty="0"/>
        </a:p>
      </dgm:t>
    </dgm:pt>
    <dgm:pt modelId="{D36872B4-BB0C-4EB3-873F-C38ECF8BF7C9}" type="parTrans" cxnId="{9091CA44-B2E9-4533-A42B-15DD6A49E6D4}">
      <dgm:prSet/>
      <dgm:spPr/>
      <dgm:t>
        <a:bodyPr/>
        <a:lstStyle/>
        <a:p>
          <a:endParaRPr lang="cs-CZ"/>
        </a:p>
      </dgm:t>
    </dgm:pt>
    <dgm:pt modelId="{E481D9CC-DF05-4E19-BE02-84BA4CF2F5C9}" type="sibTrans" cxnId="{9091CA44-B2E9-4533-A42B-15DD6A49E6D4}">
      <dgm:prSet/>
      <dgm:spPr/>
      <dgm:t>
        <a:bodyPr/>
        <a:lstStyle/>
        <a:p>
          <a:endParaRPr lang="cs-CZ"/>
        </a:p>
      </dgm:t>
    </dgm:pt>
    <dgm:pt modelId="{0D066629-BC67-49F8-9DA4-792E11F2839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tx1"/>
              </a:solidFill>
            </a:rPr>
            <a:t>Kvantitativní data – externí</a:t>
          </a:r>
        </a:p>
        <a:p>
          <a:r>
            <a:rPr lang="cs-CZ" sz="1400" dirty="0">
              <a:solidFill>
                <a:schemeClr val="tx1"/>
              </a:solidFill>
            </a:rPr>
            <a:t>Situace na trhu práce, míra nezaměstnanosti, demografický vývoj, vzdělanostní struktura, imigrace/emigrace …</a:t>
          </a:r>
        </a:p>
      </dgm:t>
    </dgm:pt>
    <dgm:pt modelId="{F185623F-60A2-45BA-B1C4-9ED424CA24E8}" type="parTrans" cxnId="{653D7BF4-53A5-490C-AC05-08F371DD959C}">
      <dgm:prSet/>
      <dgm:spPr/>
      <dgm:t>
        <a:bodyPr/>
        <a:lstStyle/>
        <a:p>
          <a:endParaRPr lang="cs-CZ"/>
        </a:p>
      </dgm:t>
    </dgm:pt>
    <dgm:pt modelId="{CA4A2D02-5026-499F-964B-28B137DB3D03}" type="sibTrans" cxnId="{653D7BF4-53A5-490C-AC05-08F371DD959C}">
      <dgm:prSet/>
      <dgm:spPr/>
      <dgm:t>
        <a:bodyPr/>
        <a:lstStyle/>
        <a:p>
          <a:endParaRPr lang="cs-CZ"/>
        </a:p>
      </dgm:t>
    </dgm:pt>
    <dgm:pt modelId="{09D341BE-3D73-40D1-9725-12C68EA0CB4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cs-CZ" sz="1400" b="1" dirty="0">
              <a:solidFill>
                <a:schemeClr val="tx1"/>
              </a:solidFill>
            </a:rPr>
            <a:t>Kvalitativní data – externí</a:t>
          </a:r>
        </a:p>
        <a:p>
          <a:pPr algn="ctr"/>
          <a:r>
            <a:rPr lang="cs-CZ" sz="1400" dirty="0">
              <a:solidFill>
                <a:schemeClr val="tx1"/>
              </a:solidFill>
            </a:rPr>
            <a:t>Např. z PEST(LE) analýzy – legislativa, postoje a preference zákazníků, sociální trendy (změny životního stylu, postoje), vývoj v technologiích…</a:t>
          </a:r>
        </a:p>
      </dgm:t>
    </dgm:pt>
    <dgm:pt modelId="{FC946DC7-9D34-4593-AC97-F865C41DF6C3}" type="parTrans" cxnId="{BF4B4484-CAD7-4282-84D0-DF372BD786CF}">
      <dgm:prSet/>
      <dgm:spPr/>
      <dgm:t>
        <a:bodyPr/>
        <a:lstStyle/>
        <a:p>
          <a:endParaRPr lang="cs-CZ"/>
        </a:p>
      </dgm:t>
    </dgm:pt>
    <dgm:pt modelId="{4976DC6F-E410-43AE-93D7-4161D3D5AA77}" type="sibTrans" cxnId="{BF4B4484-CAD7-4282-84D0-DF372BD786CF}">
      <dgm:prSet/>
      <dgm:spPr/>
      <dgm:t>
        <a:bodyPr/>
        <a:lstStyle/>
        <a:p>
          <a:endParaRPr lang="cs-CZ"/>
        </a:p>
      </dgm:t>
    </dgm:pt>
    <dgm:pt modelId="{B9EAD90C-9038-48F6-B902-3B32045563B9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tx1"/>
              </a:solidFill>
            </a:rPr>
            <a:t>Kvantitativní data – interní</a:t>
          </a:r>
        </a:p>
        <a:p>
          <a:r>
            <a:rPr lang="cs-CZ" sz="1400" dirty="0">
              <a:solidFill>
                <a:schemeClr val="tx1"/>
              </a:solidFill>
            </a:rPr>
            <a:t>Informace o stávajících zaměstnancích, fluktuace, absence, výdaje na školení, demografie (věk, vzdělanostní, genderová struktura…), kompetence (např. IQ test, známkování)</a:t>
          </a:r>
        </a:p>
        <a:p>
          <a:r>
            <a:rPr lang="cs-CZ" sz="1400" dirty="0">
              <a:solidFill>
                <a:schemeClr val="tx1"/>
              </a:solidFill>
            </a:rPr>
            <a:t>Data na úrovni organizace jako počet zákazníků, objednávek </a:t>
          </a:r>
        </a:p>
      </dgm:t>
    </dgm:pt>
    <dgm:pt modelId="{2CD8E41D-12B0-4B72-A54E-9AC393FBDEAF}" type="parTrans" cxnId="{388A4817-5E5E-4276-8D05-6AC39CBA8B43}">
      <dgm:prSet/>
      <dgm:spPr/>
      <dgm:t>
        <a:bodyPr/>
        <a:lstStyle/>
        <a:p>
          <a:endParaRPr lang="cs-CZ"/>
        </a:p>
      </dgm:t>
    </dgm:pt>
    <dgm:pt modelId="{6F51B79D-7242-4543-A647-7D3DC1094FD6}" type="sibTrans" cxnId="{388A4817-5E5E-4276-8D05-6AC39CBA8B43}">
      <dgm:prSet/>
      <dgm:spPr/>
      <dgm:t>
        <a:bodyPr/>
        <a:lstStyle/>
        <a:p>
          <a:endParaRPr lang="cs-CZ"/>
        </a:p>
      </dgm:t>
    </dgm:pt>
    <dgm:pt modelId="{83F17888-B55C-4D53-B009-0C81D749B083}" type="pres">
      <dgm:prSet presAssocID="{9C544B77-DCB2-47FB-BC98-CC49357789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9497B7-A532-41EB-B100-37290E551C83}" type="pres">
      <dgm:prSet presAssocID="{CF201F11-C04B-45B0-BFBF-20BCFA76AD1A}" presName="centerShape" presStyleLbl="node0" presStyleIdx="0" presStyleCnt="1" custLinFactNeighborX="2153" custLinFactNeighborY="430"/>
      <dgm:spPr/>
    </dgm:pt>
    <dgm:pt modelId="{22262533-5DE0-4308-B32D-C5EA2F7ECBD7}" type="pres">
      <dgm:prSet presAssocID="{D36872B4-BB0C-4EB3-873F-C38ECF8BF7C9}" presName="parTrans" presStyleLbl="sibTrans2D1" presStyleIdx="0" presStyleCnt="4" custAng="10587271"/>
      <dgm:spPr/>
    </dgm:pt>
    <dgm:pt modelId="{A174F1DF-25DD-4146-9120-1953ECFCF5A4}" type="pres">
      <dgm:prSet presAssocID="{D36872B4-BB0C-4EB3-873F-C38ECF8BF7C9}" presName="connectorText" presStyleLbl="sibTrans2D1" presStyleIdx="0" presStyleCnt="4"/>
      <dgm:spPr/>
    </dgm:pt>
    <dgm:pt modelId="{D6666237-1FE9-4DC4-B80E-6A58BB82F42E}" type="pres">
      <dgm:prSet presAssocID="{C9831039-152C-4822-B6D7-CF99965357A2}" presName="node" presStyleLbl="node1" presStyleIdx="0" presStyleCnt="4" custScaleX="222946" custScaleY="115950">
        <dgm:presLayoutVars>
          <dgm:bulletEnabled val="1"/>
        </dgm:presLayoutVars>
      </dgm:prSet>
      <dgm:spPr>
        <a:prstGeom prst="roundRect">
          <a:avLst/>
        </a:prstGeom>
      </dgm:spPr>
    </dgm:pt>
    <dgm:pt modelId="{6CEB7B25-9864-4722-A42D-DBD71AF0DF9D}" type="pres">
      <dgm:prSet presAssocID="{F185623F-60A2-45BA-B1C4-9ED424CA24E8}" presName="parTrans" presStyleLbl="sibTrans2D1" presStyleIdx="1" presStyleCnt="4" custAng="10574267"/>
      <dgm:spPr/>
    </dgm:pt>
    <dgm:pt modelId="{6E0DECD1-C076-4B07-97D1-0B3B4E91B50F}" type="pres">
      <dgm:prSet presAssocID="{F185623F-60A2-45BA-B1C4-9ED424CA24E8}" presName="connectorText" presStyleLbl="sibTrans2D1" presStyleIdx="1" presStyleCnt="4"/>
      <dgm:spPr/>
    </dgm:pt>
    <dgm:pt modelId="{105AE9D0-21B7-4CE8-96F8-3CEADAC76AC4}" type="pres">
      <dgm:prSet presAssocID="{0D066629-BC67-49F8-9DA4-792E11F2839C}" presName="node" presStyleLbl="node1" presStyleIdx="1" presStyleCnt="4" custScaleX="173332" custScaleY="142105" custRadScaleRad="136794" custRadScaleInc="-35">
        <dgm:presLayoutVars>
          <dgm:bulletEnabled val="1"/>
        </dgm:presLayoutVars>
      </dgm:prSet>
      <dgm:spPr>
        <a:prstGeom prst="roundRect">
          <a:avLst/>
        </a:prstGeom>
      </dgm:spPr>
    </dgm:pt>
    <dgm:pt modelId="{D79B9131-1753-4711-9422-1AED190313FD}" type="pres">
      <dgm:prSet presAssocID="{FC946DC7-9D34-4593-AC97-F865C41DF6C3}" presName="parTrans" presStyleLbl="sibTrans2D1" presStyleIdx="2" presStyleCnt="4" custAng="10800000"/>
      <dgm:spPr/>
    </dgm:pt>
    <dgm:pt modelId="{47974051-6165-4D4B-AD2B-D18D5DD899AF}" type="pres">
      <dgm:prSet presAssocID="{FC946DC7-9D34-4593-AC97-F865C41DF6C3}" presName="connectorText" presStyleLbl="sibTrans2D1" presStyleIdx="2" presStyleCnt="4"/>
      <dgm:spPr/>
    </dgm:pt>
    <dgm:pt modelId="{54DF084E-1A9D-42A6-9895-BF56D8165331}" type="pres">
      <dgm:prSet presAssocID="{09D341BE-3D73-40D1-9725-12C68EA0CB47}" presName="node" presStyleLbl="node1" presStyleIdx="2" presStyleCnt="4" custScaleX="211440" custScaleY="106473">
        <dgm:presLayoutVars>
          <dgm:bulletEnabled val="1"/>
        </dgm:presLayoutVars>
      </dgm:prSet>
      <dgm:spPr>
        <a:prstGeom prst="roundRect">
          <a:avLst/>
        </a:prstGeom>
      </dgm:spPr>
    </dgm:pt>
    <dgm:pt modelId="{E004B728-C6B1-49D3-A5CD-533CB687E125}" type="pres">
      <dgm:prSet presAssocID="{2CD8E41D-12B0-4B72-A54E-9AC393FBDEAF}" presName="parTrans" presStyleLbl="sibTrans2D1" presStyleIdx="3" presStyleCnt="4" custAng="10799028"/>
      <dgm:spPr/>
    </dgm:pt>
    <dgm:pt modelId="{BE51E9BB-60D8-4DC8-938D-3E57E7678B9E}" type="pres">
      <dgm:prSet presAssocID="{2CD8E41D-12B0-4B72-A54E-9AC393FBDEAF}" presName="connectorText" presStyleLbl="sibTrans2D1" presStyleIdx="3" presStyleCnt="4"/>
      <dgm:spPr/>
    </dgm:pt>
    <dgm:pt modelId="{37FAA75E-3DC3-41D0-B975-C5917D67A634}" type="pres">
      <dgm:prSet presAssocID="{B9EAD90C-9038-48F6-B902-3B32045563B9}" presName="node" presStyleLbl="node1" presStyleIdx="3" presStyleCnt="4" custScaleX="197112" custScaleY="147367" custRadScaleRad="133964" custRadScaleInc="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0CC8C00-B897-44CD-A36E-C5F69A0ACCF8}" type="presOf" srcId="{F185623F-60A2-45BA-B1C4-9ED424CA24E8}" destId="{6CEB7B25-9864-4722-A42D-DBD71AF0DF9D}" srcOrd="0" destOrd="0" presId="urn:microsoft.com/office/officeart/2005/8/layout/radial5"/>
    <dgm:cxn modelId="{BD99760C-7C96-421E-A2B0-8E6E40228398}" type="presOf" srcId="{FC946DC7-9D34-4593-AC97-F865C41DF6C3}" destId="{47974051-6165-4D4B-AD2B-D18D5DD899AF}" srcOrd="1" destOrd="0" presId="urn:microsoft.com/office/officeart/2005/8/layout/radial5"/>
    <dgm:cxn modelId="{388A4817-5E5E-4276-8D05-6AC39CBA8B43}" srcId="{CF201F11-C04B-45B0-BFBF-20BCFA76AD1A}" destId="{B9EAD90C-9038-48F6-B902-3B32045563B9}" srcOrd="3" destOrd="0" parTransId="{2CD8E41D-12B0-4B72-A54E-9AC393FBDEAF}" sibTransId="{6F51B79D-7242-4543-A647-7D3DC1094FD6}"/>
    <dgm:cxn modelId="{9EC2BA18-E2C8-4208-86E5-25B93A141CAA}" type="presOf" srcId="{D36872B4-BB0C-4EB3-873F-C38ECF8BF7C9}" destId="{A174F1DF-25DD-4146-9120-1953ECFCF5A4}" srcOrd="1" destOrd="0" presId="urn:microsoft.com/office/officeart/2005/8/layout/radial5"/>
    <dgm:cxn modelId="{0E47393E-64E4-44A1-885D-7E29C80445AF}" type="presOf" srcId="{B9EAD90C-9038-48F6-B902-3B32045563B9}" destId="{37FAA75E-3DC3-41D0-B975-C5917D67A634}" srcOrd="0" destOrd="0" presId="urn:microsoft.com/office/officeart/2005/8/layout/radial5"/>
    <dgm:cxn modelId="{9091CA44-B2E9-4533-A42B-15DD6A49E6D4}" srcId="{CF201F11-C04B-45B0-BFBF-20BCFA76AD1A}" destId="{C9831039-152C-4822-B6D7-CF99965357A2}" srcOrd="0" destOrd="0" parTransId="{D36872B4-BB0C-4EB3-873F-C38ECF8BF7C9}" sibTransId="{E481D9CC-DF05-4E19-BE02-84BA4CF2F5C9}"/>
    <dgm:cxn modelId="{24F9A045-7371-417D-B6F1-B79BAA5DC92B}" type="presOf" srcId="{FC946DC7-9D34-4593-AC97-F865C41DF6C3}" destId="{D79B9131-1753-4711-9422-1AED190313FD}" srcOrd="0" destOrd="0" presId="urn:microsoft.com/office/officeart/2005/8/layout/radial5"/>
    <dgm:cxn modelId="{CEA61E4A-96E0-41B1-90C1-2DBF2650B1E9}" type="presOf" srcId="{09D341BE-3D73-40D1-9725-12C68EA0CB47}" destId="{54DF084E-1A9D-42A6-9895-BF56D8165331}" srcOrd="0" destOrd="0" presId="urn:microsoft.com/office/officeart/2005/8/layout/radial5"/>
    <dgm:cxn modelId="{3A05686A-9594-41B5-942F-5A5EDE09C552}" type="presOf" srcId="{2CD8E41D-12B0-4B72-A54E-9AC393FBDEAF}" destId="{E004B728-C6B1-49D3-A5CD-533CB687E125}" srcOrd="0" destOrd="0" presId="urn:microsoft.com/office/officeart/2005/8/layout/radial5"/>
    <dgm:cxn modelId="{71C7EC4C-599F-438C-A900-0DD6AC977759}" type="presOf" srcId="{CF201F11-C04B-45B0-BFBF-20BCFA76AD1A}" destId="{FA9497B7-A532-41EB-B100-37290E551C83}" srcOrd="0" destOrd="0" presId="urn:microsoft.com/office/officeart/2005/8/layout/radial5"/>
    <dgm:cxn modelId="{50EE2F77-7FA7-4227-B202-0044ABDA87BF}" type="presOf" srcId="{C9831039-152C-4822-B6D7-CF99965357A2}" destId="{D6666237-1FE9-4DC4-B80E-6A58BB82F42E}" srcOrd="0" destOrd="0" presId="urn:microsoft.com/office/officeart/2005/8/layout/radial5"/>
    <dgm:cxn modelId="{BF4B4484-CAD7-4282-84D0-DF372BD786CF}" srcId="{CF201F11-C04B-45B0-BFBF-20BCFA76AD1A}" destId="{09D341BE-3D73-40D1-9725-12C68EA0CB47}" srcOrd="2" destOrd="0" parTransId="{FC946DC7-9D34-4593-AC97-F865C41DF6C3}" sibTransId="{4976DC6F-E410-43AE-93D7-4161D3D5AA77}"/>
    <dgm:cxn modelId="{2902419C-40C0-455E-95C6-276F9F9EDB62}" type="presOf" srcId="{0D066629-BC67-49F8-9DA4-792E11F2839C}" destId="{105AE9D0-21B7-4CE8-96F8-3CEADAC76AC4}" srcOrd="0" destOrd="0" presId="urn:microsoft.com/office/officeart/2005/8/layout/radial5"/>
    <dgm:cxn modelId="{0852A0CC-A8ED-4CA8-8838-BF0ED7828F62}" type="presOf" srcId="{2CD8E41D-12B0-4B72-A54E-9AC393FBDEAF}" destId="{BE51E9BB-60D8-4DC8-938D-3E57E7678B9E}" srcOrd="1" destOrd="0" presId="urn:microsoft.com/office/officeart/2005/8/layout/radial5"/>
    <dgm:cxn modelId="{155BA2D7-D537-4EA5-8A1B-FA5C88FE6A6D}" type="presOf" srcId="{9C544B77-DCB2-47FB-BC98-CC493577898E}" destId="{83F17888-B55C-4D53-B009-0C81D749B083}" srcOrd="0" destOrd="0" presId="urn:microsoft.com/office/officeart/2005/8/layout/radial5"/>
    <dgm:cxn modelId="{530F7AD8-EEDF-4883-AE68-D2F364A431BA}" type="presOf" srcId="{D36872B4-BB0C-4EB3-873F-C38ECF8BF7C9}" destId="{22262533-5DE0-4308-B32D-C5EA2F7ECBD7}" srcOrd="0" destOrd="0" presId="urn:microsoft.com/office/officeart/2005/8/layout/radial5"/>
    <dgm:cxn modelId="{DEA900E3-E2BD-4866-92E0-A90C8FEB3E58}" type="presOf" srcId="{F185623F-60A2-45BA-B1C4-9ED424CA24E8}" destId="{6E0DECD1-C076-4B07-97D1-0B3B4E91B50F}" srcOrd="1" destOrd="0" presId="urn:microsoft.com/office/officeart/2005/8/layout/radial5"/>
    <dgm:cxn modelId="{3707E4F1-9529-4B0B-9724-74B3BD4A1563}" srcId="{9C544B77-DCB2-47FB-BC98-CC493577898E}" destId="{CF201F11-C04B-45B0-BFBF-20BCFA76AD1A}" srcOrd="0" destOrd="0" parTransId="{699530D7-0D8B-40C6-808C-D612F77D2745}" sibTransId="{24F97CD6-3F65-4EC3-82C9-62123B738EE5}"/>
    <dgm:cxn modelId="{653D7BF4-53A5-490C-AC05-08F371DD959C}" srcId="{CF201F11-C04B-45B0-BFBF-20BCFA76AD1A}" destId="{0D066629-BC67-49F8-9DA4-792E11F2839C}" srcOrd="1" destOrd="0" parTransId="{F185623F-60A2-45BA-B1C4-9ED424CA24E8}" sibTransId="{CA4A2D02-5026-499F-964B-28B137DB3D03}"/>
    <dgm:cxn modelId="{F6053E0C-63FA-44AE-AF9A-7E8E3B204A1B}" type="presParOf" srcId="{83F17888-B55C-4D53-B009-0C81D749B083}" destId="{FA9497B7-A532-41EB-B100-37290E551C83}" srcOrd="0" destOrd="0" presId="urn:microsoft.com/office/officeart/2005/8/layout/radial5"/>
    <dgm:cxn modelId="{7EDA4253-BB08-47C9-9705-720824B3DF22}" type="presParOf" srcId="{83F17888-B55C-4D53-B009-0C81D749B083}" destId="{22262533-5DE0-4308-B32D-C5EA2F7ECBD7}" srcOrd="1" destOrd="0" presId="urn:microsoft.com/office/officeart/2005/8/layout/radial5"/>
    <dgm:cxn modelId="{AF9E7DAB-BCB2-4FFE-8548-681B1E3DC054}" type="presParOf" srcId="{22262533-5DE0-4308-B32D-C5EA2F7ECBD7}" destId="{A174F1DF-25DD-4146-9120-1953ECFCF5A4}" srcOrd="0" destOrd="0" presId="urn:microsoft.com/office/officeart/2005/8/layout/radial5"/>
    <dgm:cxn modelId="{6380A532-EE54-4031-BB30-CB2062A1588F}" type="presParOf" srcId="{83F17888-B55C-4D53-B009-0C81D749B083}" destId="{D6666237-1FE9-4DC4-B80E-6A58BB82F42E}" srcOrd="2" destOrd="0" presId="urn:microsoft.com/office/officeart/2005/8/layout/radial5"/>
    <dgm:cxn modelId="{FB75466C-C389-4B03-B704-1EF6B5BDF878}" type="presParOf" srcId="{83F17888-B55C-4D53-B009-0C81D749B083}" destId="{6CEB7B25-9864-4722-A42D-DBD71AF0DF9D}" srcOrd="3" destOrd="0" presId="urn:microsoft.com/office/officeart/2005/8/layout/radial5"/>
    <dgm:cxn modelId="{D14F9AF1-7CD9-4AD4-BDC3-DE58631780DC}" type="presParOf" srcId="{6CEB7B25-9864-4722-A42D-DBD71AF0DF9D}" destId="{6E0DECD1-C076-4B07-97D1-0B3B4E91B50F}" srcOrd="0" destOrd="0" presId="urn:microsoft.com/office/officeart/2005/8/layout/radial5"/>
    <dgm:cxn modelId="{F8AA2691-5C49-4F2B-93F5-CA9B0D9AF28D}" type="presParOf" srcId="{83F17888-B55C-4D53-B009-0C81D749B083}" destId="{105AE9D0-21B7-4CE8-96F8-3CEADAC76AC4}" srcOrd="4" destOrd="0" presId="urn:microsoft.com/office/officeart/2005/8/layout/radial5"/>
    <dgm:cxn modelId="{825F19DD-2DEF-499A-9554-AE013E27550D}" type="presParOf" srcId="{83F17888-B55C-4D53-B009-0C81D749B083}" destId="{D79B9131-1753-4711-9422-1AED190313FD}" srcOrd="5" destOrd="0" presId="urn:microsoft.com/office/officeart/2005/8/layout/radial5"/>
    <dgm:cxn modelId="{A69DB2A1-55F0-489D-BA4F-9A2626B7F9F2}" type="presParOf" srcId="{D79B9131-1753-4711-9422-1AED190313FD}" destId="{47974051-6165-4D4B-AD2B-D18D5DD899AF}" srcOrd="0" destOrd="0" presId="urn:microsoft.com/office/officeart/2005/8/layout/radial5"/>
    <dgm:cxn modelId="{4CBC6FF8-D601-4723-B799-AD296F5A62E6}" type="presParOf" srcId="{83F17888-B55C-4D53-B009-0C81D749B083}" destId="{54DF084E-1A9D-42A6-9895-BF56D8165331}" srcOrd="6" destOrd="0" presId="urn:microsoft.com/office/officeart/2005/8/layout/radial5"/>
    <dgm:cxn modelId="{0B8D3FC8-227E-4914-A6F4-FA9BA0EA47CD}" type="presParOf" srcId="{83F17888-B55C-4D53-B009-0C81D749B083}" destId="{E004B728-C6B1-49D3-A5CD-533CB687E125}" srcOrd="7" destOrd="0" presId="urn:microsoft.com/office/officeart/2005/8/layout/radial5"/>
    <dgm:cxn modelId="{075F5621-8E05-45DE-95BB-DCC93706660B}" type="presParOf" srcId="{E004B728-C6B1-49D3-A5CD-533CB687E125}" destId="{BE51E9BB-60D8-4DC8-938D-3E57E7678B9E}" srcOrd="0" destOrd="0" presId="urn:microsoft.com/office/officeart/2005/8/layout/radial5"/>
    <dgm:cxn modelId="{814B95E9-5DDA-4E14-B623-005750AA1657}" type="presParOf" srcId="{83F17888-B55C-4D53-B009-0C81D749B083}" destId="{37FAA75E-3DC3-41D0-B975-C5917D67A63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FD877-841D-4251-82CA-4EA312633599}">
      <dsp:nvSpPr>
        <dsp:cNvPr id="0" name=""/>
        <dsp:cNvSpPr/>
      </dsp:nvSpPr>
      <dsp:spPr>
        <a:xfrm>
          <a:off x="251811" y="3457444"/>
          <a:ext cx="91440" cy="2021442"/>
        </a:xfrm>
        <a:custGeom>
          <a:avLst/>
          <a:gdLst/>
          <a:ahLst/>
          <a:cxnLst/>
          <a:rect l="0" t="0" r="0" b="0"/>
          <a:pathLst>
            <a:path>
              <a:moveTo>
                <a:pt x="133750" y="0"/>
              </a:moveTo>
              <a:lnTo>
                <a:pt x="45720" y="202144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59EA5-60A4-4557-8701-284B4342534B}">
      <dsp:nvSpPr>
        <dsp:cNvPr id="0" name=""/>
        <dsp:cNvSpPr/>
      </dsp:nvSpPr>
      <dsp:spPr>
        <a:xfrm>
          <a:off x="236158" y="3457444"/>
          <a:ext cx="149404" cy="797690"/>
        </a:xfrm>
        <a:custGeom>
          <a:avLst/>
          <a:gdLst/>
          <a:ahLst/>
          <a:cxnLst/>
          <a:rect l="0" t="0" r="0" b="0"/>
          <a:pathLst>
            <a:path>
              <a:moveTo>
                <a:pt x="149404" y="0"/>
              </a:moveTo>
              <a:lnTo>
                <a:pt x="0" y="79769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300EF-830A-4EA4-A3E7-3797C839EF4C}">
      <dsp:nvSpPr>
        <dsp:cNvPr id="0" name=""/>
        <dsp:cNvSpPr/>
      </dsp:nvSpPr>
      <dsp:spPr>
        <a:xfrm>
          <a:off x="1059341" y="2180333"/>
          <a:ext cx="91440" cy="37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73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0A649-3840-4CA2-904A-9E97357CFE56}">
      <dsp:nvSpPr>
        <dsp:cNvPr id="0" name=""/>
        <dsp:cNvSpPr/>
      </dsp:nvSpPr>
      <dsp:spPr>
        <a:xfrm>
          <a:off x="1059341" y="903221"/>
          <a:ext cx="91440" cy="37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773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A3D01-A9A3-4A46-BB45-730F206AA6B5}">
      <dsp:nvSpPr>
        <dsp:cNvPr id="0" name=""/>
        <dsp:cNvSpPr/>
      </dsp:nvSpPr>
      <dsp:spPr>
        <a:xfrm>
          <a:off x="205687" y="3847"/>
          <a:ext cx="1798748" cy="89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Plán organizace</a:t>
          </a:r>
        </a:p>
      </dsp:txBody>
      <dsp:txXfrm>
        <a:off x="205687" y="3847"/>
        <a:ext cx="1798748" cy="899374"/>
      </dsp:txXfrm>
    </dsp:sp>
    <dsp:sp modelId="{EF20AF40-12F0-49F0-9DCE-845A4C053F44}">
      <dsp:nvSpPr>
        <dsp:cNvPr id="0" name=""/>
        <dsp:cNvSpPr/>
      </dsp:nvSpPr>
      <dsp:spPr>
        <a:xfrm>
          <a:off x="205687" y="1280958"/>
          <a:ext cx="1798748" cy="89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Odhad budoucích činností</a:t>
          </a:r>
        </a:p>
      </dsp:txBody>
      <dsp:txXfrm>
        <a:off x="205687" y="1280958"/>
        <a:ext cx="1798748" cy="899374"/>
      </dsp:txXfrm>
    </dsp:sp>
    <dsp:sp modelId="{F5BECA8F-63CF-4C0A-A075-905B4055E2C6}">
      <dsp:nvSpPr>
        <dsp:cNvPr id="0" name=""/>
        <dsp:cNvSpPr/>
      </dsp:nvSpPr>
      <dsp:spPr>
        <a:xfrm>
          <a:off x="205687" y="2558070"/>
          <a:ext cx="1798748" cy="89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Analýza lidských zdrojů (nabídky a poptávky)</a:t>
          </a:r>
        </a:p>
      </dsp:txBody>
      <dsp:txXfrm>
        <a:off x="205687" y="2558070"/>
        <a:ext cx="1798748" cy="899374"/>
      </dsp:txXfrm>
    </dsp:sp>
    <dsp:sp modelId="{D8E8755C-5B2A-4DBB-B791-E5DF5B687575}">
      <dsp:nvSpPr>
        <dsp:cNvPr id="0" name=""/>
        <dsp:cNvSpPr/>
      </dsp:nvSpPr>
      <dsp:spPr>
        <a:xfrm>
          <a:off x="236158" y="3805448"/>
          <a:ext cx="1798748" cy="89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Odhad budoucích potřeb v oblastí lidských zdrojů</a:t>
          </a:r>
        </a:p>
      </dsp:txBody>
      <dsp:txXfrm>
        <a:off x="236158" y="3805448"/>
        <a:ext cx="1798748" cy="899374"/>
      </dsp:txXfrm>
    </dsp:sp>
    <dsp:sp modelId="{30E7F2FE-368D-40B1-8528-E5695FA87149}">
      <dsp:nvSpPr>
        <dsp:cNvPr id="0" name=""/>
        <dsp:cNvSpPr/>
      </dsp:nvSpPr>
      <dsp:spPr>
        <a:xfrm>
          <a:off x="297531" y="5029200"/>
          <a:ext cx="1798748" cy="899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Plány v oblasti lidských zdrojů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 dirty="0"/>
        </a:p>
      </dsp:txBody>
      <dsp:txXfrm>
        <a:off x="297531" y="5029200"/>
        <a:ext cx="1798748" cy="899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04AA8-5F02-4061-845E-17267B18DE23}">
      <dsp:nvSpPr>
        <dsp:cNvPr id="0" name=""/>
        <dsp:cNvSpPr/>
      </dsp:nvSpPr>
      <dsp:spPr>
        <a:xfrm>
          <a:off x="4064000" y="1625882"/>
          <a:ext cx="3367533" cy="29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12"/>
              </a:lnTo>
              <a:lnTo>
                <a:pt x="3367533" y="146112"/>
              </a:lnTo>
              <a:lnTo>
                <a:pt x="3367533" y="292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6AF7C-E931-4700-8A5B-0518FBD1072C}">
      <dsp:nvSpPr>
        <dsp:cNvPr id="0" name=""/>
        <dsp:cNvSpPr/>
      </dsp:nvSpPr>
      <dsp:spPr>
        <a:xfrm>
          <a:off x="4064000" y="1625882"/>
          <a:ext cx="1683766" cy="29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12"/>
              </a:lnTo>
              <a:lnTo>
                <a:pt x="1683766" y="146112"/>
              </a:lnTo>
              <a:lnTo>
                <a:pt x="1683766" y="292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67B28-4409-491F-BBA7-92024231037A}">
      <dsp:nvSpPr>
        <dsp:cNvPr id="0" name=""/>
        <dsp:cNvSpPr/>
      </dsp:nvSpPr>
      <dsp:spPr>
        <a:xfrm>
          <a:off x="4018280" y="1625882"/>
          <a:ext cx="91440" cy="292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2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78E20-DF1D-4F8A-BE88-71BFDD65314B}">
      <dsp:nvSpPr>
        <dsp:cNvPr id="0" name=""/>
        <dsp:cNvSpPr/>
      </dsp:nvSpPr>
      <dsp:spPr>
        <a:xfrm>
          <a:off x="2380233" y="1625882"/>
          <a:ext cx="1683766" cy="292224"/>
        </a:xfrm>
        <a:custGeom>
          <a:avLst/>
          <a:gdLst/>
          <a:ahLst/>
          <a:cxnLst/>
          <a:rect l="0" t="0" r="0" b="0"/>
          <a:pathLst>
            <a:path>
              <a:moveTo>
                <a:pt x="1683766" y="0"/>
              </a:moveTo>
              <a:lnTo>
                <a:pt x="1683766" y="146112"/>
              </a:lnTo>
              <a:lnTo>
                <a:pt x="0" y="146112"/>
              </a:lnTo>
              <a:lnTo>
                <a:pt x="0" y="292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A2AFE-3095-43A4-85F3-77CED1B92559}">
      <dsp:nvSpPr>
        <dsp:cNvPr id="0" name=""/>
        <dsp:cNvSpPr/>
      </dsp:nvSpPr>
      <dsp:spPr>
        <a:xfrm>
          <a:off x="696466" y="1625882"/>
          <a:ext cx="3367533" cy="292224"/>
        </a:xfrm>
        <a:custGeom>
          <a:avLst/>
          <a:gdLst/>
          <a:ahLst/>
          <a:cxnLst/>
          <a:rect l="0" t="0" r="0" b="0"/>
          <a:pathLst>
            <a:path>
              <a:moveTo>
                <a:pt x="3367533" y="0"/>
              </a:moveTo>
              <a:lnTo>
                <a:pt x="3367533" y="146112"/>
              </a:lnTo>
              <a:lnTo>
                <a:pt x="0" y="146112"/>
              </a:lnTo>
              <a:lnTo>
                <a:pt x="0" y="2922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596A3-7630-490D-B3EC-9B562F205172}">
      <dsp:nvSpPr>
        <dsp:cNvPr id="0" name=""/>
        <dsp:cNvSpPr/>
      </dsp:nvSpPr>
      <dsp:spPr>
        <a:xfrm>
          <a:off x="3387960" y="0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Plán organizace</a:t>
          </a:r>
        </a:p>
      </dsp:txBody>
      <dsp:txXfrm>
        <a:off x="3387960" y="0"/>
        <a:ext cx="1391542" cy="695771"/>
      </dsp:txXfrm>
    </dsp:sp>
    <dsp:sp modelId="{EE5B4A91-3D50-4236-B7D6-B076200F1EA1}">
      <dsp:nvSpPr>
        <dsp:cNvPr id="0" name=""/>
        <dsp:cNvSpPr/>
      </dsp:nvSpPr>
      <dsp:spPr>
        <a:xfrm>
          <a:off x="3368228" y="930111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Řízení lidských zdrojů</a:t>
          </a:r>
        </a:p>
      </dsp:txBody>
      <dsp:txXfrm>
        <a:off x="3368228" y="930111"/>
        <a:ext cx="1391542" cy="695771"/>
      </dsp:txXfrm>
    </dsp:sp>
    <dsp:sp modelId="{A8600B1D-331C-4050-8AEC-3F67DAEC3192}">
      <dsp:nvSpPr>
        <dsp:cNvPr id="0" name=""/>
        <dsp:cNvSpPr/>
      </dsp:nvSpPr>
      <dsp:spPr>
        <a:xfrm>
          <a:off x="694" y="191810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Organizace</a:t>
          </a:r>
        </a:p>
      </dsp:txBody>
      <dsp:txXfrm>
        <a:off x="694" y="1918106"/>
        <a:ext cx="1391542" cy="695771"/>
      </dsp:txXfrm>
    </dsp:sp>
    <dsp:sp modelId="{E2B3677A-EE90-417C-A08B-7067621BF7B1}">
      <dsp:nvSpPr>
        <dsp:cNvPr id="0" name=""/>
        <dsp:cNvSpPr/>
      </dsp:nvSpPr>
      <dsp:spPr>
        <a:xfrm>
          <a:off x="1684461" y="191810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Zabezpečování lidských zdrojů</a:t>
          </a:r>
        </a:p>
      </dsp:txBody>
      <dsp:txXfrm>
        <a:off x="1684461" y="1918106"/>
        <a:ext cx="1391542" cy="695771"/>
      </dsp:txXfrm>
    </dsp:sp>
    <dsp:sp modelId="{B820AD06-BA76-4E02-9EB8-BAB32B942484}">
      <dsp:nvSpPr>
        <dsp:cNvPr id="0" name=""/>
        <dsp:cNvSpPr/>
      </dsp:nvSpPr>
      <dsp:spPr>
        <a:xfrm>
          <a:off x="3368228" y="191810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Vzdělávání a rozvoj</a:t>
          </a:r>
        </a:p>
      </dsp:txBody>
      <dsp:txXfrm>
        <a:off x="3368228" y="1918106"/>
        <a:ext cx="1391542" cy="695771"/>
      </dsp:txXfrm>
    </dsp:sp>
    <dsp:sp modelId="{67B83F67-619F-4EE7-8A44-890C16A629A7}">
      <dsp:nvSpPr>
        <dsp:cNvPr id="0" name=""/>
        <dsp:cNvSpPr/>
      </dsp:nvSpPr>
      <dsp:spPr>
        <a:xfrm>
          <a:off x="5051995" y="191810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Odměňování a motivace</a:t>
          </a:r>
        </a:p>
      </dsp:txBody>
      <dsp:txXfrm>
        <a:off x="5051995" y="1918106"/>
        <a:ext cx="1391542" cy="695771"/>
      </dsp:txXfrm>
    </dsp:sp>
    <dsp:sp modelId="{3AE349AB-D92E-4FD3-9784-0C13277D645D}">
      <dsp:nvSpPr>
        <dsp:cNvPr id="0" name=""/>
        <dsp:cNvSpPr/>
      </dsp:nvSpPr>
      <dsp:spPr>
        <a:xfrm>
          <a:off x="6735762" y="1918106"/>
          <a:ext cx="1391542" cy="69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Zaměstnanecké vztahy</a:t>
          </a:r>
        </a:p>
      </dsp:txBody>
      <dsp:txXfrm>
        <a:off x="6735762" y="1918106"/>
        <a:ext cx="1391542" cy="695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8093B-D4C6-44FA-BF8D-30EEB748912C}">
      <dsp:nvSpPr>
        <dsp:cNvPr id="0" name=""/>
        <dsp:cNvSpPr/>
      </dsp:nvSpPr>
      <dsp:spPr>
        <a:xfrm>
          <a:off x="8348" y="9441"/>
          <a:ext cx="3241088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Scénář 1</a:t>
          </a:r>
        </a:p>
      </dsp:txBody>
      <dsp:txXfrm>
        <a:off x="8348" y="9441"/>
        <a:ext cx="3241088" cy="259200"/>
      </dsp:txXfrm>
    </dsp:sp>
    <dsp:sp modelId="{13A1D8F8-CC5D-4DCE-85E5-4097C0B09F2F}">
      <dsp:nvSpPr>
        <dsp:cNvPr id="0" name=""/>
        <dsp:cNvSpPr/>
      </dsp:nvSpPr>
      <dsp:spPr>
        <a:xfrm>
          <a:off x="8348" y="268641"/>
          <a:ext cx="3241088" cy="1188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Zákazníci přejdou plně na internetové bankovnictví akceptují výpadky </a:t>
          </a:r>
        </a:p>
      </dsp:txBody>
      <dsp:txXfrm>
        <a:off x="8348" y="268641"/>
        <a:ext cx="3241088" cy="1188928"/>
      </dsp:txXfrm>
    </dsp:sp>
    <dsp:sp modelId="{A488F48D-1037-43FD-ADDA-CC265B7D9FE3}">
      <dsp:nvSpPr>
        <dsp:cNvPr id="0" name=""/>
        <dsp:cNvSpPr/>
      </dsp:nvSpPr>
      <dsp:spPr>
        <a:xfrm>
          <a:off x="3703190" y="13498"/>
          <a:ext cx="3675005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Scénář 2</a:t>
          </a:r>
        </a:p>
      </dsp:txBody>
      <dsp:txXfrm>
        <a:off x="3703190" y="13498"/>
        <a:ext cx="3675005" cy="259200"/>
      </dsp:txXfrm>
    </dsp:sp>
    <dsp:sp modelId="{4398725B-3122-4F22-8ACA-F9429511F519}">
      <dsp:nvSpPr>
        <dsp:cNvPr id="0" name=""/>
        <dsp:cNvSpPr/>
      </dsp:nvSpPr>
      <dsp:spPr>
        <a:xfrm>
          <a:off x="3712637" y="280813"/>
          <a:ext cx="3656110" cy="1172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Zákazníci jsou zdrženliví k přijetí pouze digitálního bankovnictví a chtějí kombinovaný přístup – možnost navštívit pobočku a prodiskutovat finanční možnosti</a:t>
          </a:r>
        </a:p>
      </dsp:txBody>
      <dsp:txXfrm>
        <a:off x="3712637" y="280813"/>
        <a:ext cx="3656110" cy="1172699"/>
      </dsp:txXfrm>
    </dsp:sp>
    <dsp:sp modelId="{4CB51C24-43F1-4AB2-BE5E-9324C3A902C4}">
      <dsp:nvSpPr>
        <dsp:cNvPr id="0" name=""/>
        <dsp:cNvSpPr/>
      </dsp:nvSpPr>
      <dsp:spPr>
        <a:xfrm>
          <a:off x="7831948" y="9441"/>
          <a:ext cx="3241088" cy="25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32512" rIns="56896" bIns="32512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/>
            <a:t>Scénář 3</a:t>
          </a:r>
        </a:p>
      </dsp:txBody>
      <dsp:txXfrm>
        <a:off x="7831948" y="9441"/>
        <a:ext cx="3241088" cy="259200"/>
      </dsp:txXfrm>
    </dsp:sp>
    <dsp:sp modelId="{2DA2B9A7-861E-4251-8362-A07FD8112487}">
      <dsp:nvSpPr>
        <dsp:cNvPr id="0" name=""/>
        <dsp:cNvSpPr/>
      </dsp:nvSpPr>
      <dsp:spPr>
        <a:xfrm>
          <a:off x="7831948" y="268641"/>
          <a:ext cx="3241088" cy="11889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Zákazníci nebudou spokojeni s elektronickým bankovnictví a budou přecházet ke konkurenčním bankám</a:t>
          </a:r>
        </a:p>
      </dsp:txBody>
      <dsp:txXfrm>
        <a:off x="7831948" y="268641"/>
        <a:ext cx="3241088" cy="1188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D8C3-56DC-451E-839B-DE289B825047}">
      <dsp:nvSpPr>
        <dsp:cNvPr id="0" name=""/>
        <dsp:cNvSpPr/>
      </dsp:nvSpPr>
      <dsp:spPr>
        <a:xfrm>
          <a:off x="0" y="2315500"/>
          <a:ext cx="1445177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Data</a:t>
          </a:r>
        </a:p>
      </dsp:txBody>
      <dsp:txXfrm>
        <a:off x="34366" y="2349866"/>
        <a:ext cx="1376445" cy="1104606"/>
      </dsp:txXfrm>
    </dsp:sp>
    <dsp:sp modelId="{42D65679-E4C7-461D-B2A4-094AFFB2CFD1}">
      <dsp:nvSpPr>
        <dsp:cNvPr id="0" name=""/>
        <dsp:cNvSpPr/>
      </dsp:nvSpPr>
      <dsp:spPr>
        <a:xfrm rot="18292464">
          <a:off x="1093026" y="2209307"/>
          <a:ext cx="1644718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644718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1874267" y="2186382"/>
        <a:ext cx="82235" cy="82235"/>
      </dsp:txXfrm>
    </dsp:sp>
    <dsp:sp modelId="{9D7895A1-CDF7-41CE-9F59-1BA91FA1E086}">
      <dsp:nvSpPr>
        <dsp:cNvPr id="0" name=""/>
        <dsp:cNvSpPr/>
      </dsp:nvSpPr>
      <dsp:spPr>
        <a:xfrm>
          <a:off x="2385593" y="966161"/>
          <a:ext cx="1873422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Kvalitativní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(vyjádřeny slovně)</a:t>
          </a:r>
        </a:p>
      </dsp:txBody>
      <dsp:txXfrm>
        <a:off x="2419959" y="1000527"/>
        <a:ext cx="1804690" cy="1104606"/>
      </dsp:txXfrm>
    </dsp:sp>
    <dsp:sp modelId="{E55C5093-DFD2-4DE1-BA50-82C990876A5F}">
      <dsp:nvSpPr>
        <dsp:cNvPr id="0" name=""/>
        <dsp:cNvSpPr/>
      </dsp:nvSpPr>
      <dsp:spPr>
        <a:xfrm rot="19227619">
          <a:off x="4138942" y="1200570"/>
          <a:ext cx="1049514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49514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637462" y="1192526"/>
        <a:ext cx="52475" cy="52475"/>
      </dsp:txXfrm>
    </dsp:sp>
    <dsp:sp modelId="{C3FC2F1F-2183-40D9-ADDE-DCCA84F920E6}">
      <dsp:nvSpPr>
        <dsp:cNvPr id="0" name=""/>
        <dsp:cNvSpPr/>
      </dsp:nvSpPr>
      <dsp:spPr>
        <a:xfrm>
          <a:off x="5068384" y="298027"/>
          <a:ext cx="2346676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Nominální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(nelze určit pořadí, např. pracovní pozice)</a:t>
          </a:r>
        </a:p>
      </dsp:txBody>
      <dsp:txXfrm>
        <a:off x="5102750" y="332393"/>
        <a:ext cx="2277944" cy="1104606"/>
      </dsp:txXfrm>
    </dsp:sp>
    <dsp:sp modelId="{D2A653B8-6221-4D4A-A1A3-00E09355E9DF}">
      <dsp:nvSpPr>
        <dsp:cNvPr id="0" name=""/>
        <dsp:cNvSpPr/>
      </dsp:nvSpPr>
      <dsp:spPr>
        <a:xfrm rot="2327589">
          <a:off x="4141869" y="1867355"/>
          <a:ext cx="1062129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62129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646380" y="1858995"/>
        <a:ext cx="53106" cy="53106"/>
      </dsp:txXfrm>
    </dsp:sp>
    <dsp:sp modelId="{5F39CFB5-4D77-4CB2-8DD5-FD7F74379E73}">
      <dsp:nvSpPr>
        <dsp:cNvPr id="0" name=""/>
        <dsp:cNvSpPr/>
      </dsp:nvSpPr>
      <dsp:spPr>
        <a:xfrm>
          <a:off x="5086852" y="1631597"/>
          <a:ext cx="2346676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Ordinární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(lze určit pořadí, např. míra spokojenosti)</a:t>
          </a:r>
        </a:p>
      </dsp:txBody>
      <dsp:txXfrm>
        <a:off x="5121218" y="1665963"/>
        <a:ext cx="2277944" cy="1104606"/>
      </dsp:txXfrm>
    </dsp:sp>
    <dsp:sp modelId="{C02B33B3-9076-4714-B629-C0DFED9D9B85}">
      <dsp:nvSpPr>
        <dsp:cNvPr id="0" name=""/>
        <dsp:cNvSpPr/>
      </dsp:nvSpPr>
      <dsp:spPr>
        <a:xfrm rot="3307536">
          <a:off x="1093026" y="3558646"/>
          <a:ext cx="1644718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644718" y="181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1874267" y="3535721"/>
        <a:ext cx="82235" cy="82235"/>
      </dsp:txXfrm>
    </dsp:sp>
    <dsp:sp modelId="{96259386-1E0A-40C5-91AC-47BC87AA125A}">
      <dsp:nvSpPr>
        <dsp:cNvPr id="0" name=""/>
        <dsp:cNvSpPr/>
      </dsp:nvSpPr>
      <dsp:spPr>
        <a:xfrm>
          <a:off x="2385593" y="3664839"/>
          <a:ext cx="1744073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Kvantitativní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(vyjádřeny číslem)</a:t>
          </a:r>
        </a:p>
      </dsp:txBody>
      <dsp:txXfrm>
        <a:off x="2419959" y="3699205"/>
        <a:ext cx="1675341" cy="1104606"/>
      </dsp:txXfrm>
    </dsp:sp>
    <dsp:sp modelId="{73393DC9-AA59-4E05-B0EC-FD6A259EBCFF}">
      <dsp:nvSpPr>
        <dsp:cNvPr id="0" name=""/>
        <dsp:cNvSpPr/>
      </dsp:nvSpPr>
      <dsp:spPr>
        <a:xfrm rot="19457599">
          <a:off x="4021013" y="3895980"/>
          <a:ext cx="1155976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155976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70102" y="3885274"/>
        <a:ext cx="57798" cy="57798"/>
      </dsp:txXfrm>
    </dsp:sp>
    <dsp:sp modelId="{2AD112B5-4621-440F-BE4C-AD8510EA25A9}">
      <dsp:nvSpPr>
        <dsp:cNvPr id="0" name=""/>
        <dsp:cNvSpPr/>
      </dsp:nvSpPr>
      <dsp:spPr>
        <a:xfrm>
          <a:off x="5068337" y="2990170"/>
          <a:ext cx="2384364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Diskrétní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(např. známky ve škole)</a:t>
          </a:r>
        </a:p>
      </dsp:txBody>
      <dsp:txXfrm>
        <a:off x="5102703" y="3024536"/>
        <a:ext cx="2315632" cy="1104606"/>
      </dsp:txXfrm>
    </dsp:sp>
    <dsp:sp modelId="{768D9717-F299-40DC-9300-72BBA72CF718}">
      <dsp:nvSpPr>
        <dsp:cNvPr id="0" name=""/>
        <dsp:cNvSpPr/>
      </dsp:nvSpPr>
      <dsp:spPr>
        <a:xfrm rot="2142401">
          <a:off x="4021013" y="4570650"/>
          <a:ext cx="1155976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155976" y="18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570102" y="4559944"/>
        <a:ext cx="57798" cy="57798"/>
      </dsp:txXfrm>
    </dsp:sp>
    <dsp:sp modelId="{5F7FAC5E-C64A-43A6-9752-80E5C7A87B78}">
      <dsp:nvSpPr>
        <dsp:cNvPr id="0" name=""/>
        <dsp:cNvSpPr/>
      </dsp:nvSpPr>
      <dsp:spPr>
        <a:xfrm>
          <a:off x="5068337" y="4339509"/>
          <a:ext cx="2346676" cy="1173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Spojité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(např. věk)</a:t>
          </a:r>
        </a:p>
      </dsp:txBody>
      <dsp:txXfrm>
        <a:off x="5102703" y="4373875"/>
        <a:ext cx="2277944" cy="1104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9828B-8A41-44E7-BA19-584A516756E8}">
      <dsp:nvSpPr>
        <dsp:cNvPr id="0" name=""/>
        <dsp:cNvSpPr/>
      </dsp:nvSpPr>
      <dsp:spPr>
        <a:xfrm>
          <a:off x="236647" y="1961606"/>
          <a:ext cx="1281214" cy="119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Kategoriální</a:t>
          </a:r>
        </a:p>
      </dsp:txBody>
      <dsp:txXfrm>
        <a:off x="271597" y="1996556"/>
        <a:ext cx="1211314" cy="1123370"/>
      </dsp:txXfrm>
    </dsp:sp>
    <dsp:sp modelId="{879872D9-7447-4368-9BFD-8003F6A77BAA}">
      <dsp:nvSpPr>
        <dsp:cNvPr id="0" name=""/>
        <dsp:cNvSpPr/>
      </dsp:nvSpPr>
      <dsp:spPr>
        <a:xfrm rot="19284012">
          <a:off x="1416406" y="2248707"/>
          <a:ext cx="928754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928754" y="1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57564" y="2245308"/>
        <a:ext cx="46437" cy="46437"/>
      </dsp:txXfrm>
    </dsp:sp>
    <dsp:sp modelId="{20A31721-3E74-474E-8DD6-98F740C413D5}">
      <dsp:nvSpPr>
        <dsp:cNvPr id="0" name=""/>
        <dsp:cNvSpPr/>
      </dsp:nvSpPr>
      <dsp:spPr>
        <a:xfrm>
          <a:off x="2243704" y="1382177"/>
          <a:ext cx="2008370" cy="119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Binární 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(nabývá jen dvou hodnot, např. pohlaví)</a:t>
          </a:r>
        </a:p>
      </dsp:txBody>
      <dsp:txXfrm>
        <a:off x="2278654" y="1417127"/>
        <a:ext cx="1938470" cy="1123370"/>
      </dsp:txXfrm>
    </dsp:sp>
    <dsp:sp modelId="{93505997-48C9-48DE-AD4E-034BD9FAABF1}">
      <dsp:nvSpPr>
        <dsp:cNvPr id="0" name=""/>
        <dsp:cNvSpPr/>
      </dsp:nvSpPr>
      <dsp:spPr>
        <a:xfrm rot="2960391">
          <a:off x="1325588" y="2957033"/>
          <a:ext cx="1103659" cy="39638"/>
        </a:xfrm>
        <a:custGeom>
          <a:avLst/>
          <a:gdLst/>
          <a:ahLst/>
          <a:cxnLst/>
          <a:rect l="0" t="0" r="0" b="0"/>
          <a:pathLst>
            <a:path>
              <a:moveTo>
                <a:pt x="0" y="19819"/>
              </a:moveTo>
              <a:lnTo>
                <a:pt x="1103659" y="19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49827" y="2949261"/>
        <a:ext cx="55182" cy="55182"/>
      </dsp:txXfrm>
    </dsp:sp>
    <dsp:sp modelId="{BEBFD61B-69C4-4F7D-A74E-C116C5283CF0}">
      <dsp:nvSpPr>
        <dsp:cNvPr id="0" name=""/>
        <dsp:cNvSpPr/>
      </dsp:nvSpPr>
      <dsp:spPr>
        <a:xfrm>
          <a:off x="2236974" y="2798828"/>
          <a:ext cx="2102972" cy="119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 err="1"/>
            <a:t>Vícekategoriální</a:t>
          </a:r>
          <a:endParaRPr lang="cs-CZ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 (nabývá více hodnot. Ordinární nebo nominální, např. pracovní pozice)</a:t>
          </a:r>
        </a:p>
      </dsp:txBody>
      <dsp:txXfrm>
        <a:off x="2271924" y="2833778"/>
        <a:ext cx="2033072" cy="1123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97B7-A532-41EB-B100-37290E551C83}">
      <dsp:nvSpPr>
        <dsp:cNvPr id="0" name=""/>
        <dsp:cNvSpPr/>
      </dsp:nvSpPr>
      <dsp:spPr>
        <a:xfrm>
          <a:off x="3677802" y="2037641"/>
          <a:ext cx="1416446" cy="1416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Data pro plánování lidských zdrojů</a:t>
          </a:r>
        </a:p>
      </dsp:txBody>
      <dsp:txXfrm>
        <a:off x="3885236" y="2245075"/>
        <a:ext cx="1001578" cy="1001578"/>
      </dsp:txXfrm>
    </dsp:sp>
    <dsp:sp modelId="{22262533-5DE0-4308-B32D-C5EA2F7ECBD7}">
      <dsp:nvSpPr>
        <dsp:cNvPr id="0" name=""/>
        <dsp:cNvSpPr/>
      </dsp:nvSpPr>
      <dsp:spPr>
        <a:xfrm rot="5040593">
          <a:off x="4220793" y="1568474"/>
          <a:ext cx="250492" cy="481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4254446" y="1627423"/>
        <a:ext cx="175344" cy="288955"/>
      </dsp:txXfrm>
    </dsp:sp>
    <dsp:sp modelId="{D6666237-1FE9-4DC4-B80E-6A58BB82F42E}">
      <dsp:nvSpPr>
        <dsp:cNvPr id="0" name=""/>
        <dsp:cNvSpPr/>
      </dsp:nvSpPr>
      <dsp:spPr>
        <a:xfrm>
          <a:off x="2721651" y="-76078"/>
          <a:ext cx="3157911" cy="164237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Kvalitativní data – interní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tx1"/>
              </a:solidFill>
            </a:rPr>
            <a:t>Schopnosti, loajalita, spokojenost, výkon, potenciál zaměstnanců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 dirty="0">
              <a:solidFill>
                <a:schemeClr val="tx1"/>
              </a:solidFill>
            </a:rPr>
            <a:t>Informace ze strategických plánů (potenciální nové produkty, technologie, nové postupy)</a:t>
          </a:r>
          <a:endParaRPr lang="cs-CZ" sz="1100" b="0" kern="1200" dirty="0"/>
        </a:p>
      </dsp:txBody>
      <dsp:txXfrm>
        <a:off x="2801825" y="4096"/>
        <a:ext cx="2997563" cy="1482022"/>
      </dsp:txXfrm>
    </dsp:sp>
    <dsp:sp modelId="{6CEB7B25-9864-4722-A42D-DBD71AF0DF9D}">
      <dsp:nvSpPr>
        <dsp:cNvPr id="0" name=""/>
        <dsp:cNvSpPr/>
      </dsp:nvSpPr>
      <dsp:spPr>
        <a:xfrm rot="10550977">
          <a:off x="5246561" y="2497995"/>
          <a:ext cx="366990" cy="481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356514" y="2590329"/>
        <a:ext cx="256893" cy="288955"/>
      </dsp:txXfrm>
    </dsp:sp>
    <dsp:sp modelId="{105AE9D0-21B7-4CE8-96F8-3CEADAC76AC4}">
      <dsp:nvSpPr>
        <dsp:cNvPr id="0" name=""/>
        <dsp:cNvSpPr/>
      </dsp:nvSpPr>
      <dsp:spPr>
        <a:xfrm>
          <a:off x="5786610" y="1721638"/>
          <a:ext cx="2455155" cy="201284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Kvantitativní data – externí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Situace na trhu práce, míra nezaměstnanosti, demografický vývoj, vzdělanostní struktura, imigrace/emigrace …</a:t>
          </a:r>
        </a:p>
      </dsp:txBody>
      <dsp:txXfrm>
        <a:off x="5884869" y="1819897"/>
        <a:ext cx="2258637" cy="1816323"/>
      </dsp:txXfrm>
    </dsp:sp>
    <dsp:sp modelId="{D79B9131-1753-4711-9422-1AED190313FD}">
      <dsp:nvSpPr>
        <dsp:cNvPr id="0" name=""/>
        <dsp:cNvSpPr/>
      </dsp:nvSpPr>
      <dsp:spPr>
        <a:xfrm rot="16349220">
          <a:off x="4210648" y="3457645"/>
          <a:ext cx="268006" cy="481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4249105" y="3594126"/>
        <a:ext cx="187604" cy="288955"/>
      </dsp:txXfrm>
    </dsp:sp>
    <dsp:sp modelId="{54DF084E-1A9D-42A6-9895-BF56D8165331}">
      <dsp:nvSpPr>
        <dsp:cNvPr id="0" name=""/>
        <dsp:cNvSpPr/>
      </dsp:nvSpPr>
      <dsp:spPr>
        <a:xfrm>
          <a:off x="2803140" y="3958437"/>
          <a:ext cx="2994935" cy="150813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Kvalitativní data – externí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Např. z PEST(LE) analýzy – legislativa, postoje a preference zákazníků, sociální trendy (změny životního stylu, postoje), vývoj v technologiích…</a:t>
          </a:r>
        </a:p>
      </dsp:txBody>
      <dsp:txXfrm>
        <a:off x="2876761" y="4032058"/>
        <a:ext cx="2847693" cy="1360891"/>
      </dsp:txXfrm>
    </dsp:sp>
    <dsp:sp modelId="{E004B728-C6B1-49D3-A5CD-533CB687E125}">
      <dsp:nvSpPr>
        <dsp:cNvPr id="0" name=""/>
        <dsp:cNvSpPr/>
      </dsp:nvSpPr>
      <dsp:spPr>
        <a:xfrm rot="21351">
          <a:off x="3198780" y="2498458"/>
          <a:ext cx="338524" cy="481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 rot="10800000">
        <a:off x="3198781" y="2594461"/>
        <a:ext cx="236967" cy="288955"/>
      </dsp:txXfrm>
    </dsp:sp>
    <dsp:sp modelId="{37FAA75E-3DC3-41D0-B975-C5917D67A634}">
      <dsp:nvSpPr>
        <dsp:cNvPr id="0" name=""/>
        <dsp:cNvSpPr/>
      </dsp:nvSpPr>
      <dsp:spPr>
        <a:xfrm>
          <a:off x="247172" y="1684366"/>
          <a:ext cx="2791986" cy="20873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Kvantitativní data – interní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Informace o stávajících zaměstnancích, fluktuace, absence, výdaje na školení, demografie (věk, vzdělanostní, genderová struktura…), kompetence (např. IQ test, známkování)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Data na úrovni organizace jako počet zákazníků, objednávek </a:t>
          </a:r>
        </a:p>
      </dsp:txBody>
      <dsp:txXfrm>
        <a:off x="349069" y="1786263"/>
        <a:ext cx="2588192" cy="1883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810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939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klasifikace_vzdelani_cz_isced_201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06" y="0"/>
            <a:ext cx="8713694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155808"/>
            <a:ext cx="7544019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Plánování lidských zdrojů (</a:t>
            </a:r>
            <a:r>
              <a:rPr lang="cs-CZ"/>
              <a:t>Personální plánování)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73" y="3725900"/>
            <a:ext cx="3079804" cy="1366793"/>
          </a:xfrm>
        </p:spPr>
        <p:txBody>
          <a:bodyPr anchor="t">
            <a:normAutofit fontScale="925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/>
              <a:t>Plánování, plánování lidských zdrojů, účel, úkoly, cíle, proces plánování lidských zdrojů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Plány a jejich členění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362636"/>
            <a:ext cx="10753200" cy="4139998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sz="2200" b="1" dirty="0"/>
              <a:t>Dle časového horizontu rozeznáváme: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Dlouhodobé plány </a:t>
            </a:r>
            <a:r>
              <a:rPr lang="cs-CZ" sz="2000" dirty="0"/>
              <a:t>– více než 5 let (2 roky)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Střednědobé plány </a:t>
            </a:r>
            <a:r>
              <a:rPr lang="cs-CZ" sz="2000" dirty="0"/>
              <a:t>– 1-5 let (1-2 roky)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Krátkodobé plány </a:t>
            </a:r>
            <a:r>
              <a:rPr lang="cs-CZ" sz="2000" dirty="0"/>
              <a:t>– do jednoho roku</a:t>
            </a:r>
            <a:endParaRPr lang="cs-CZ" sz="2200" dirty="0"/>
          </a:p>
          <a:p>
            <a:pPr marL="72000" indent="0">
              <a:buNone/>
            </a:pPr>
            <a:endParaRPr lang="cs-CZ" sz="2200" b="1" dirty="0"/>
          </a:p>
          <a:p>
            <a:pPr marL="72000" indent="0">
              <a:buNone/>
            </a:pPr>
            <a:r>
              <a:rPr lang="cs-CZ" sz="2200" b="1" dirty="0"/>
              <a:t>Dle hierarchie cílů (úrovně řízení): </a:t>
            </a:r>
          </a:p>
          <a:p>
            <a:r>
              <a:rPr lang="cs-CZ" sz="2000" b="1" dirty="0"/>
              <a:t>Strategické plány </a:t>
            </a:r>
            <a:r>
              <a:rPr lang="cs-CZ" sz="2000" dirty="0"/>
              <a:t>– definujte dlouhodobou vizi, poslání a hodnoty organizace; definovat, stanovuje obecné cíle. Úkolem vrcholového managementu.</a:t>
            </a:r>
          </a:p>
          <a:p>
            <a:r>
              <a:rPr lang="cs-CZ" sz="2000" b="1" dirty="0"/>
              <a:t>Taktické plány </a:t>
            </a:r>
            <a:r>
              <a:rPr lang="cs-CZ" sz="2000" dirty="0"/>
              <a:t>– konkrétní plány pro jednotlivé podnikové jednotky či útvary. Kratší časový horizont. Vytvářeny nižším managementem (např. vedoucí jednotlivých oddělení)</a:t>
            </a:r>
          </a:p>
          <a:p>
            <a:r>
              <a:rPr lang="cs-CZ" sz="2000" b="1" dirty="0"/>
              <a:t>Operativní plány </a:t>
            </a:r>
            <a:r>
              <a:rPr lang="cs-CZ" sz="2000" dirty="0"/>
              <a:t>– krátkodobé plány konkrétních úkolů, každodenní plánování. Je úkolem liniových manažerů</a:t>
            </a: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4478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Uplatňování plánování v oblasti LZ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7589"/>
            <a:ext cx="10753200" cy="4508205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sz="2200" b="1" dirty="0"/>
              <a:t>Z průzkumu CIPD (</a:t>
            </a:r>
            <a:r>
              <a:rPr lang="cs-CZ" sz="2200" b="1" dirty="0" err="1"/>
              <a:t>Chartered</a:t>
            </a:r>
            <a:r>
              <a:rPr lang="cs-CZ" sz="2200" b="1" dirty="0"/>
              <a:t> Institute </a:t>
            </a:r>
            <a:r>
              <a:rPr lang="cs-CZ" sz="2200" b="1" dirty="0" err="1"/>
              <a:t>of</a:t>
            </a:r>
            <a:r>
              <a:rPr lang="cs-CZ" sz="2200" b="1" dirty="0"/>
              <a:t> </a:t>
            </a:r>
            <a:r>
              <a:rPr lang="cs-CZ" sz="2200" b="1" dirty="0" err="1"/>
              <a:t>Personnel</a:t>
            </a:r>
            <a:r>
              <a:rPr lang="cs-CZ" sz="2200" b="1" dirty="0"/>
              <a:t> and </a:t>
            </a:r>
            <a:r>
              <a:rPr lang="cs-CZ" sz="2200" b="1" dirty="0" err="1"/>
              <a:t>Development</a:t>
            </a:r>
            <a:r>
              <a:rPr lang="cs-CZ" sz="2200" b="1" dirty="0"/>
              <a:t>) </a:t>
            </a:r>
            <a:r>
              <a:rPr lang="cs-CZ" sz="2200" dirty="0"/>
              <a:t>plyne, že:</a:t>
            </a:r>
          </a:p>
          <a:p>
            <a:pPr marL="72000" indent="0">
              <a:lnSpc>
                <a:spcPts val="3000"/>
              </a:lnSpc>
              <a:buNone/>
            </a:pPr>
            <a:endParaRPr lang="cs-CZ" sz="2200" dirty="0"/>
          </a:p>
          <a:p>
            <a:pPr>
              <a:lnSpc>
                <a:spcPts val="3000"/>
              </a:lnSpc>
            </a:pPr>
            <a:r>
              <a:rPr lang="cs-CZ" sz="2200" dirty="0"/>
              <a:t>Z vybraného vzorku organizací uplatňovalo plánování lidských zdrojů 61 %</a:t>
            </a:r>
          </a:p>
          <a:p>
            <a:pPr lvl="1">
              <a:lnSpc>
                <a:spcPts val="3000"/>
              </a:lnSpc>
            </a:pPr>
            <a:r>
              <a:rPr lang="cs-CZ" dirty="0"/>
              <a:t>plány do jednoho roku -  20 % organizací</a:t>
            </a:r>
          </a:p>
          <a:p>
            <a:pPr lvl="1">
              <a:lnSpc>
                <a:spcPts val="3000"/>
              </a:lnSpc>
            </a:pPr>
            <a:r>
              <a:rPr lang="cs-CZ" dirty="0"/>
              <a:t>plány 1-2 roky -  41 % organizací</a:t>
            </a:r>
          </a:p>
          <a:p>
            <a:pPr lvl="1">
              <a:lnSpc>
                <a:spcPts val="3000"/>
              </a:lnSpc>
            </a:pPr>
            <a:r>
              <a:rPr lang="cs-CZ" dirty="0"/>
              <a:t>plány více než 5 let -  2 % organizací</a:t>
            </a:r>
          </a:p>
          <a:p>
            <a:pPr>
              <a:lnSpc>
                <a:spcPts val="3000"/>
              </a:lnSpc>
            </a:pPr>
            <a:endParaRPr lang="cs-CZ" sz="2200" dirty="0"/>
          </a:p>
          <a:p>
            <a:pPr>
              <a:lnSpc>
                <a:spcPts val="3000"/>
              </a:lnSpc>
            </a:pPr>
            <a:r>
              <a:rPr lang="cs-CZ" sz="2200" dirty="0"/>
              <a:t>Nejčastější oblasti plánování:</a:t>
            </a:r>
          </a:p>
          <a:p>
            <a:pPr lvl="1">
              <a:lnSpc>
                <a:spcPts val="3000"/>
              </a:lnSpc>
            </a:pPr>
            <a:r>
              <a:rPr lang="cs-CZ" dirty="0"/>
              <a:t>následnictví – 62 %</a:t>
            </a:r>
          </a:p>
          <a:p>
            <a:pPr lvl="1">
              <a:lnSpc>
                <a:spcPts val="3000"/>
              </a:lnSpc>
            </a:pPr>
            <a:r>
              <a:rPr lang="cs-CZ" dirty="0"/>
              <a:t>využívání flexibilní práce – 53 %</a:t>
            </a:r>
          </a:p>
          <a:p>
            <a:pPr lvl="1">
              <a:lnSpc>
                <a:spcPts val="3000"/>
              </a:lnSpc>
            </a:pPr>
            <a:r>
              <a:rPr lang="cs-CZ" dirty="0"/>
              <a:t>odhadování poptávky a nabídky – 53 %</a:t>
            </a:r>
          </a:p>
          <a:p>
            <a:pPr lvl="1">
              <a:lnSpc>
                <a:spcPts val="3000"/>
              </a:lnSpc>
            </a:pPr>
            <a:r>
              <a:rPr lang="cs-CZ" dirty="0"/>
              <a:t>audit schopností /analýza mezer – 49 % </a:t>
            </a:r>
          </a:p>
          <a:p>
            <a:pPr lvl="1">
              <a:lnSpc>
                <a:spcPts val="3000"/>
              </a:lnSpc>
            </a:pPr>
            <a:r>
              <a:rPr lang="cs-CZ" dirty="0"/>
              <a:t>řízení talentů – 42 %</a:t>
            </a:r>
          </a:p>
          <a:p>
            <a:pPr marL="324000" lvl="1" indent="0">
              <a:lnSpc>
                <a:spcPts val="3000"/>
              </a:lnSpc>
              <a:buNone/>
            </a:pPr>
            <a:r>
              <a:rPr lang="cs-CZ" dirty="0"/>
              <a:t>(</a:t>
            </a:r>
            <a:r>
              <a:rPr lang="cs-CZ" dirty="0">
                <a:ea typeface="Times New Roman" panose="02020603050405020304" pitchFamily="18" charset="0"/>
              </a:rPr>
              <a:t>Armstrong </a:t>
            </a:r>
            <a:r>
              <a:rPr lang="en-US" dirty="0">
                <a:ea typeface="Times New Roman" panose="02020603050405020304" pitchFamily="18" charset="0"/>
              </a:rPr>
              <a:t>&amp;</a:t>
            </a:r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dirty="0" err="1">
                <a:ea typeface="Times New Roman" panose="02020603050405020304" pitchFamily="18" charset="0"/>
              </a:rPr>
              <a:t>Taylor</a:t>
            </a:r>
            <a:r>
              <a:rPr lang="cs-CZ" dirty="0">
                <a:ea typeface="Times New Roman" panose="02020603050405020304" pitchFamily="18" charset="0"/>
              </a:rPr>
              <a:t>, 2015)</a:t>
            </a:r>
            <a:endParaRPr lang="cs-CZ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4049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05" y="39938"/>
            <a:ext cx="5591695" cy="6818062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0D0C6-2909-51CB-5CCD-6834B6660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65" y="178161"/>
            <a:ext cx="8158186" cy="451576"/>
          </a:xfrm>
        </p:spPr>
        <p:txBody>
          <a:bodyPr anchor="t">
            <a:noAutofit/>
          </a:bodyPr>
          <a:lstStyle/>
          <a:p>
            <a:r>
              <a:rPr lang="cs-CZ" dirty="0"/>
              <a:t>Proces plánování lidských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6517" y="2044931"/>
            <a:ext cx="6043788" cy="4183069"/>
          </a:xfrm>
        </p:spPr>
        <p:txBody>
          <a:bodyPr/>
          <a:lstStyle/>
          <a:p>
            <a:pPr>
              <a:lnSpc>
                <a:spcPts val="3000"/>
              </a:lnSpc>
            </a:pPr>
            <a:endParaRPr lang="cs-CZ" sz="2000" dirty="0"/>
          </a:p>
          <a:p>
            <a:pPr marL="72000" indent="0">
              <a:lnSpc>
                <a:spcPts val="3000"/>
              </a:lnSpc>
              <a:buNone/>
            </a:pPr>
            <a:endParaRPr lang="cs-CZ" sz="20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87874" y="6539170"/>
            <a:ext cx="717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 Armstrong a </a:t>
            </a:r>
            <a:r>
              <a:rPr lang="cs-CZ" sz="1600" i="1" dirty="0" err="1"/>
              <a:t>Taylor</a:t>
            </a:r>
            <a:r>
              <a:rPr lang="cs-CZ" sz="1600" i="1" dirty="0"/>
              <a:t> (2015)</a:t>
            </a:r>
            <a:endParaRPr lang="cs-CZ" sz="1600" i="1" dirty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0000" y="1202200"/>
            <a:ext cx="66159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+mj-lt"/>
              </a:rPr>
              <a:t>Pl</a:t>
            </a:r>
            <a:r>
              <a:rPr lang="cs-CZ" sz="2200" dirty="0" err="1">
                <a:latin typeface="+mj-lt"/>
              </a:rPr>
              <a:t>ánování</a:t>
            </a:r>
            <a:r>
              <a:rPr lang="cs-CZ" sz="2200" dirty="0">
                <a:latin typeface="+mj-lt"/>
              </a:rPr>
              <a:t> lidských zdrojů vychází z </a:t>
            </a:r>
            <a:r>
              <a:rPr lang="cs-CZ" sz="2200" b="1" dirty="0">
                <a:latin typeface="+mj-lt"/>
              </a:rPr>
              <a:t>plánu organizace </a:t>
            </a:r>
            <a:r>
              <a:rPr lang="cs-CZ" sz="2200" dirty="0">
                <a:latin typeface="+mj-lt"/>
              </a:rPr>
              <a:t>a </a:t>
            </a:r>
            <a:r>
              <a:rPr lang="cs-CZ" sz="2200" b="1" dirty="0">
                <a:latin typeface="+mj-lt"/>
              </a:rPr>
              <a:t>plánovaných činností v jednotlivých oblastech</a:t>
            </a:r>
            <a:r>
              <a:rPr lang="cs-CZ" sz="2200" dirty="0">
                <a:latin typeface="+mj-lt"/>
              </a:rPr>
              <a:t> (zásobování, výroba, odbyt). 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1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scénářů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171576"/>
            <a:ext cx="11390485" cy="4428502"/>
          </a:xfrm>
        </p:spPr>
        <p:txBody>
          <a:bodyPr/>
          <a:lstStyle/>
          <a:p>
            <a:r>
              <a:rPr lang="cs-CZ" sz="2200" b="1" dirty="0"/>
              <a:t>Plánování scénářů </a:t>
            </a:r>
            <a:r>
              <a:rPr lang="cs-CZ" dirty="0"/>
              <a:t>– </a:t>
            </a:r>
            <a:r>
              <a:rPr lang="cs-CZ" sz="2200" dirty="0"/>
              <a:t>více možných variant vývoje (optimistický, realistický, pesimistický)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>
              <a:lnSpc>
                <a:spcPts val="3000"/>
              </a:lnSpc>
            </a:pPr>
            <a:r>
              <a:rPr lang="cs-CZ" sz="2200" b="1" dirty="0"/>
              <a:t>Kontingenční plánování (plán) </a:t>
            </a:r>
            <a:r>
              <a:rPr lang="cs-CZ" sz="2200" dirty="0"/>
              <a:t>– spočívá ve zhodnocení rizik a stanovení záložního plánu v případě, že nastane nežádoucí situace. </a:t>
            </a:r>
            <a:r>
              <a:rPr lang="cs-CZ" dirty="0"/>
              <a:t> </a:t>
            </a:r>
          </a:p>
          <a:p>
            <a:endParaRPr lang="cs-CZ" b="1" dirty="0"/>
          </a:p>
          <a:p>
            <a:endParaRPr lang="cs-CZ" sz="2200" b="1" dirty="0"/>
          </a:p>
          <a:p>
            <a:pPr>
              <a:lnSpc>
                <a:spcPts val="3000"/>
              </a:lnSpc>
            </a:pPr>
            <a:r>
              <a:rPr lang="cs-CZ" sz="2200" b="1" dirty="0"/>
              <a:t>Adaptivní plánování </a:t>
            </a:r>
            <a:r>
              <a:rPr lang="cs-CZ" sz="2200" dirty="0"/>
              <a:t>– pružně reaguje na měnící se situaci a přizpůsobuje se okamžitým potřebám. Organizace provádějí vybrané změny, které mohou rychle implementovat a přijímají riziko, že ne všechny budou úspěšné.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19778040"/>
              </p:ext>
            </p:extLst>
          </p:nvPr>
        </p:nvGraphicFramePr>
        <p:xfrm>
          <a:off x="540000" y="2032224"/>
          <a:ext cx="11081386" cy="146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414000" y="1635326"/>
            <a:ext cx="10391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Cílem firmy je úplný přechod na elektronické bankovnictví: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6837" y="4359883"/>
            <a:ext cx="1172771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700" dirty="0"/>
              <a:t>Marketingová společnost zvažuje: co když ztratíme největšího klienta a následně velký zdroj příjmů? Můžeme si dovolit udržet naši stávající pracovní sílu? Můžeme přemístit pracovníky do jiného projektu, abychom nahradili ztracené příjmy?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32744" y="6228000"/>
            <a:ext cx="1172771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700" dirty="0"/>
              <a:t>Pokud například maloobchodní firma zaznamená pokles tržeb, adaptivní IT systém může automaticky přizpůsobit seznam zaměstnanců tak, aby vyhovoval poklesu tržeb, a požádat o růst pracovníků, když se podniku začne dařit. </a:t>
            </a:r>
          </a:p>
        </p:txBody>
      </p:sp>
    </p:spTree>
    <p:extLst>
      <p:ext uri="{BB962C8B-B14F-4D97-AF65-F5344CB8AC3E}">
        <p14:creationId xmlns:p14="http://schemas.microsoft.com/office/powerpoint/2010/main" val="253200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05722"/>
            <a:ext cx="11059200" cy="4139998"/>
          </a:xfrm>
        </p:spPr>
        <p:txBody>
          <a:bodyPr/>
          <a:lstStyle/>
          <a:p>
            <a:endParaRPr lang="cs-CZ" sz="1800" dirty="0"/>
          </a:p>
          <a:p>
            <a:pPr marL="72000" indent="0">
              <a:buNone/>
            </a:pPr>
            <a:endParaRPr lang="cs-CZ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79848664"/>
              </p:ext>
            </p:extLst>
          </p:nvPr>
        </p:nvGraphicFramePr>
        <p:xfrm>
          <a:off x="147782" y="1297684"/>
          <a:ext cx="7546108" cy="580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16857195"/>
              </p:ext>
            </p:extLst>
          </p:nvPr>
        </p:nvGraphicFramePr>
        <p:xfrm>
          <a:off x="7850909" y="945788"/>
          <a:ext cx="4341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Pravá složená závorka 7"/>
          <p:cNvSpPr/>
          <p:nvPr/>
        </p:nvSpPr>
        <p:spPr bwMode="auto">
          <a:xfrm>
            <a:off x="7693890" y="1652133"/>
            <a:ext cx="314037" cy="370378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414000" y="1186171"/>
            <a:ext cx="110592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1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Interní x externí </a:t>
            </a:r>
          </a:p>
          <a:p>
            <a:r>
              <a:rPr lang="cs-CZ" sz="2000" kern="0" dirty="0"/>
              <a:t>kvalitativní x kvantitativní</a:t>
            </a:r>
          </a:p>
          <a:p>
            <a:pPr lvl="1"/>
            <a:endParaRPr lang="cs-CZ" sz="2200" b="1" kern="0" dirty="0"/>
          </a:p>
          <a:p>
            <a:pPr lvl="1"/>
            <a:endParaRPr lang="cs-CZ" sz="2200" b="1" kern="0" dirty="0"/>
          </a:p>
          <a:p>
            <a:pPr marL="324000" lvl="1" indent="0">
              <a:buNone/>
            </a:pPr>
            <a:endParaRPr lang="cs-CZ" sz="2200" b="1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cs-CZ" sz="2200" b="1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cs-CZ" sz="2200" b="1" kern="0" dirty="0"/>
          </a:p>
        </p:txBody>
      </p:sp>
    </p:spTree>
    <p:extLst>
      <p:ext uri="{BB962C8B-B14F-4D97-AF65-F5344CB8AC3E}">
        <p14:creationId xmlns:p14="http://schemas.microsoft.com/office/powerpoint/2010/main" val="357191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a jejich zdroje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92002"/>
            <a:ext cx="11059200" cy="4139998"/>
          </a:xfrm>
        </p:spPr>
        <p:txBody>
          <a:bodyPr/>
          <a:lstStyle/>
          <a:p>
            <a:r>
              <a:rPr lang="cs-CZ" sz="2000" b="1" dirty="0"/>
              <a:t>Interní – </a:t>
            </a:r>
            <a:r>
              <a:rPr lang="cs-CZ" sz="2000" dirty="0"/>
              <a:t>z organizace</a:t>
            </a:r>
          </a:p>
          <a:p>
            <a:r>
              <a:rPr lang="cs-CZ" sz="2000" b="1" dirty="0"/>
              <a:t>Externí – </a:t>
            </a:r>
            <a:r>
              <a:rPr lang="cs-CZ" sz="2000" dirty="0"/>
              <a:t>z okolí</a:t>
            </a:r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marL="72000" indent="0">
              <a:buNone/>
            </a:pPr>
            <a:endParaRPr lang="cs-CZ" sz="2200" b="1" dirty="0"/>
          </a:p>
          <a:p>
            <a:pPr marL="72000" indent="0">
              <a:buNone/>
            </a:pPr>
            <a:endParaRPr lang="cs-CZ" sz="2200" b="1" dirty="0"/>
          </a:p>
          <a:p>
            <a:r>
              <a:rPr lang="cs-CZ" sz="2000" b="1" dirty="0"/>
              <a:t>Kvalitativní </a:t>
            </a:r>
            <a:r>
              <a:rPr lang="cs-CZ" sz="2000" dirty="0"/>
              <a:t>– vyjádřeny slovně</a:t>
            </a:r>
          </a:p>
          <a:p>
            <a:r>
              <a:rPr lang="cs-CZ" sz="2000" b="1" dirty="0"/>
              <a:t>Kvantitativní </a:t>
            </a:r>
            <a:r>
              <a:rPr lang="cs-CZ" sz="2000" dirty="0"/>
              <a:t>– vyjádřeny číslem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832042"/>
              </p:ext>
            </p:extLst>
          </p:nvPr>
        </p:nvGraphicFramePr>
        <p:xfrm>
          <a:off x="3629892" y="720000"/>
          <a:ext cx="8432800" cy="539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419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392865"/>
            <a:ext cx="11230995" cy="4439135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Shrnuje dostupné informace z:</a:t>
            </a:r>
          </a:p>
          <a:p>
            <a:pPr>
              <a:lnSpc>
                <a:spcPts val="3000"/>
              </a:lnSpc>
            </a:pPr>
            <a:r>
              <a:rPr lang="cs-CZ" sz="2000" dirty="0"/>
              <a:t>Plánu organizace a odhadu budoucích činností</a:t>
            </a:r>
          </a:p>
          <a:p>
            <a:pPr>
              <a:lnSpc>
                <a:spcPts val="3000"/>
              </a:lnSpc>
            </a:pPr>
            <a:r>
              <a:rPr lang="cs-CZ" sz="2000" dirty="0"/>
              <a:t>Scénáře budoucího vývoje </a:t>
            </a:r>
          </a:p>
          <a:p>
            <a:pPr>
              <a:lnSpc>
                <a:spcPts val="3000"/>
              </a:lnSpc>
            </a:pPr>
            <a:r>
              <a:rPr lang="cs-CZ" sz="2000" dirty="0"/>
              <a:t>Interní a externí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/>
              <a:t>Východisko k odhadu poptávky, nabídky po práci a určení budoucích potřeb a požadavků</a:t>
            </a:r>
            <a:endParaRPr lang="cs-CZ" sz="2200" dirty="0"/>
          </a:p>
          <a:p>
            <a:pPr marL="72000" indent="0">
              <a:buNone/>
            </a:pPr>
            <a:endParaRPr lang="cs-CZ" sz="2200" b="1" dirty="0"/>
          </a:p>
          <a:p>
            <a:pPr marL="324000" lvl="1" indent="0">
              <a:buNone/>
            </a:pPr>
            <a:endParaRPr lang="cs-CZ" sz="2200" b="1" dirty="0"/>
          </a:p>
          <a:p>
            <a:pPr lvl="1"/>
            <a:endParaRPr lang="cs-CZ" sz="2200" b="1" dirty="0"/>
          </a:p>
          <a:p>
            <a:pPr lvl="1"/>
            <a:endParaRPr lang="cs-CZ" sz="2200" b="1" dirty="0"/>
          </a:p>
          <a:p>
            <a:pPr marL="324000" lvl="1" indent="0">
              <a:buNone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26466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plány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14000" y="1447387"/>
            <a:ext cx="10753200" cy="4660457"/>
          </a:xfrm>
        </p:spPr>
        <p:txBody>
          <a:bodyPr/>
          <a:lstStyle/>
          <a:p>
            <a:r>
              <a:rPr lang="cs-CZ" sz="2000" dirty="0"/>
              <a:t>Personální plánování lze rozdělit do 3 základních oblastí (Koubek, 2015)</a:t>
            </a:r>
          </a:p>
          <a:p>
            <a:pPr lvl="1"/>
            <a:r>
              <a:rPr lang="cs-CZ" b="1" dirty="0"/>
              <a:t>Plánování potřeby pracovníků </a:t>
            </a:r>
            <a:r>
              <a:rPr lang="cs-CZ" dirty="0"/>
              <a:t>(poptávky)</a:t>
            </a:r>
          </a:p>
          <a:p>
            <a:pPr lvl="2"/>
            <a:r>
              <a:rPr lang="cs-CZ" sz="2000" dirty="0"/>
              <a:t>Plán potřeby pracovníků</a:t>
            </a:r>
          </a:p>
          <a:p>
            <a:pPr lvl="1"/>
            <a:r>
              <a:rPr lang="cs-CZ" b="1" dirty="0"/>
              <a:t>Plánování pokrytí potřeby</a:t>
            </a:r>
            <a:r>
              <a:rPr lang="cs-CZ" dirty="0"/>
              <a:t> (nabídky) </a:t>
            </a:r>
          </a:p>
          <a:p>
            <a:pPr lvl="2"/>
            <a:r>
              <a:rPr lang="cs-CZ" sz="2000" dirty="0"/>
              <a:t>Plán získávání a výběru pracovníků</a:t>
            </a:r>
          </a:p>
          <a:p>
            <a:pPr lvl="2"/>
            <a:r>
              <a:rPr lang="cs-CZ" sz="2000" dirty="0"/>
              <a:t>Plán snižování počtu zaměstnanců</a:t>
            </a:r>
          </a:p>
          <a:p>
            <a:pPr lvl="2"/>
            <a:r>
              <a:rPr lang="cs-CZ" sz="2000" dirty="0"/>
              <a:t>Plán rozmisťování pracovníků</a:t>
            </a:r>
          </a:p>
          <a:p>
            <a:pPr lvl="2"/>
            <a:r>
              <a:rPr lang="cs-CZ" sz="2000" dirty="0"/>
              <a:t>Plán vzdělávání</a:t>
            </a:r>
          </a:p>
          <a:p>
            <a:pPr lvl="2"/>
            <a:r>
              <a:rPr lang="cs-CZ" sz="2000" dirty="0"/>
              <a:t>Plán snižování fluktuace (plán stabilizace) a absence,</a:t>
            </a:r>
          </a:p>
          <a:p>
            <a:pPr lvl="2"/>
            <a:r>
              <a:rPr lang="cs-CZ" sz="2000" dirty="0"/>
              <a:t>Plán flexibilní práce</a:t>
            </a:r>
          </a:p>
          <a:p>
            <a:pPr lvl="2"/>
            <a:r>
              <a:rPr lang="cs-CZ" sz="2000" dirty="0"/>
              <a:t>Plán zvyšování produktivity </a:t>
            </a:r>
          </a:p>
          <a:p>
            <a:pPr lvl="2"/>
            <a:r>
              <a:rPr lang="cs-CZ" sz="2000" dirty="0"/>
              <a:t>Plán odměňování a motivace</a:t>
            </a:r>
          </a:p>
          <a:p>
            <a:pPr lvl="2"/>
            <a:r>
              <a:rPr lang="cs-CZ" sz="2000" dirty="0"/>
              <a:t>Plán pracovních rolí</a:t>
            </a:r>
          </a:p>
          <a:p>
            <a:pPr lvl="1"/>
            <a:r>
              <a:rPr lang="cs-CZ" b="1" dirty="0"/>
              <a:t>Plánování personálního rozvoje</a:t>
            </a:r>
          </a:p>
          <a:p>
            <a:pPr lvl="2"/>
            <a:r>
              <a:rPr lang="cs-CZ" sz="2000" dirty="0"/>
              <a:t>Plán následnictví</a:t>
            </a:r>
          </a:p>
          <a:p>
            <a:pPr lvl="2"/>
            <a:r>
              <a:rPr lang="cs-CZ" sz="2000" dirty="0"/>
              <a:t>Řízení talentů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940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a kontrola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1567543"/>
            <a:ext cx="10753200" cy="4660457"/>
          </a:xfrm>
        </p:spPr>
        <p:txBody>
          <a:bodyPr/>
          <a:lstStyle/>
          <a:p>
            <a:r>
              <a:rPr lang="cs-CZ" sz="2000" dirty="0"/>
              <a:t>Realizace plánovaných opatření, průběžné vyhodnocování a případná úprava v reakci na aktuální situaci. Kontrola dosažení cílů.</a:t>
            </a:r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087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Krok 3 seminární práce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54" y="1403498"/>
            <a:ext cx="11243292" cy="5454502"/>
          </a:xfrm>
        </p:spPr>
        <p:txBody>
          <a:bodyPr/>
          <a:lstStyle/>
          <a:p>
            <a:pPr marL="72000" indent="0" algn="just">
              <a:lnSpc>
                <a:spcPts val="2500"/>
              </a:lnSpc>
              <a:buNone/>
            </a:pPr>
            <a:r>
              <a:rPr lang="cs-CZ" sz="1800" i="1" dirty="0">
                <a:effectLst/>
                <a:latin typeface="+mj-lt"/>
                <a:ea typeface="Calibri" panose="020F0502020204030204" pitchFamily="34" charset="0"/>
              </a:rPr>
              <a:t>Doposud jste získali jen neúplné informace o organizaci, v níž plánujete řízení LZ. Analyzujte nabídku a poptávku po práci a systém odměňování a motivace  a vzdělávání ve vámi zvolené organizaci. Zaměřte se na následující oblasti řízení lidských zdrojů </a:t>
            </a:r>
            <a:r>
              <a:rPr lang="cs-CZ" sz="1800" b="1" i="1" dirty="0">
                <a:effectLst/>
                <a:latin typeface="+mj-lt"/>
                <a:ea typeface="Calibri" panose="020F0502020204030204" pitchFamily="34" charset="0"/>
              </a:rPr>
              <a:t>(1)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sz="1800" b="1" i="1" dirty="0">
                <a:effectLst/>
                <a:latin typeface="+mj-lt"/>
                <a:ea typeface="Calibri" panose="020F0502020204030204" pitchFamily="34" charset="0"/>
              </a:rPr>
              <a:t>nabídka a poptávka po pracovní síle a analýza fluktuace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cs-CZ" sz="1800" b="1" i="1" dirty="0">
                <a:effectLst/>
                <a:latin typeface="+mj-lt"/>
                <a:ea typeface="Calibri" panose="020F0502020204030204" pitchFamily="34" charset="0"/>
              </a:rPr>
              <a:t>(2) odměňování a motivace zaměstnanců, (3) vzdělávání a rozvoj zaměstnanců. </a:t>
            </a:r>
            <a:r>
              <a:rPr lang="cs-CZ" sz="1800" i="1" dirty="0">
                <a:effectLst/>
                <a:latin typeface="+mj-lt"/>
                <a:ea typeface="Calibri" panose="020F0502020204030204" pitchFamily="34" charset="0"/>
              </a:rPr>
              <a:t>U jednotlivých oblastí popište současný stav (navrhněte metody, které lze použít k analýze současného stavu), identifikujte problematické oblasti a silné stránky organizace</a:t>
            </a:r>
          </a:p>
          <a:p>
            <a:pPr marL="72000" indent="0" algn="just">
              <a:lnSpc>
                <a:spcPts val="2500"/>
              </a:lnSpc>
              <a:buNone/>
            </a:pPr>
            <a:endParaRPr lang="cs-CZ" sz="2000" i="1" dirty="0">
              <a:latin typeface="+mj-lt"/>
            </a:endParaRPr>
          </a:p>
          <a:p>
            <a:pPr marL="72000" indent="0">
              <a:buNone/>
            </a:pPr>
            <a:r>
              <a:rPr lang="cs-CZ" sz="2200" b="1" dirty="0">
                <a:solidFill>
                  <a:schemeClr val="tx2"/>
                </a:solidFill>
              </a:rPr>
              <a:t>Pracujte na kroku 3</a:t>
            </a:r>
            <a:r>
              <a:rPr lang="cs-CZ" sz="2200" b="1" i="1" dirty="0">
                <a:solidFill>
                  <a:schemeClr val="tx2"/>
                </a:solidFill>
              </a:rPr>
              <a:t>: Personální analýza </a:t>
            </a:r>
          </a:p>
          <a:p>
            <a:pPr marL="72000" indent="0">
              <a:buNone/>
            </a:pPr>
            <a:r>
              <a:rPr lang="cs-CZ" sz="2200" dirty="0"/>
              <a:t>Proveďte </a:t>
            </a:r>
            <a:r>
              <a:rPr lang="cs-CZ" sz="2200" b="1" dirty="0"/>
              <a:t>analýzu počtu a struktury zaměstnanců (nabídky práce)</a:t>
            </a:r>
          </a:p>
          <a:p>
            <a:pPr marL="72000" indent="0">
              <a:lnSpc>
                <a:spcPts val="2500"/>
              </a:lnSpc>
              <a:buNone/>
            </a:pPr>
            <a:endParaRPr lang="cs-CZ" sz="2200" b="1" dirty="0"/>
          </a:p>
          <a:p>
            <a:pPr>
              <a:lnSpc>
                <a:spcPts val="2500"/>
              </a:lnSpc>
            </a:pPr>
            <a:r>
              <a:rPr lang="cs-CZ" sz="2200" b="1" dirty="0"/>
              <a:t>Zatím analyzujte </a:t>
            </a:r>
            <a:r>
              <a:rPr lang="cs-CZ" sz="2200" dirty="0"/>
              <a:t>počet</a:t>
            </a:r>
            <a:r>
              <a:rPr lang="cs-CZ" sz="2200" b="1" dirty="0"/>
              <a:t> </a:t>
            </a:r>
            <a:r>
              <a:rPr lang="cs-CZ" sz="2200" dirty="0"/>
              <a:t>a strukturu zaměstnanců podniku v obecné rovině (pracovní pozice, počet zaměstnanců, genderové a věkové složení jednotlivých kategorií) a zaměřte se na vývoj v čase.</a:t>
            </a:r>
          </a:p>
          <a:p>
            <a:pPr marL="72000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1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905B2-8DF6-0764-E7D9-F1C7FD663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D44534-035F-F003-4860-65D8CD0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D55072-FE55-9AF0-CBA4-F71D2D4F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87202"/>
            <a:ext cx="11652000" cy="4139998"/>
          </a:xfrm>
        </p:spPr>
        <p:txBody>
          <a:bodyPr/>
          <a:lstStyle/>
          <a:p>
            <a:pPr marL="252000" lvl="1">
              <a:spcBef>
                <a:spcPts val="600"/>
              </a:spcBef>
            </a:pPr>
            <a:r>
              <a:rPr lang="cs-CZ" sz="2000" dirty="0">
                <a:ea typeface="Times New Roman" panose="02020603050405020304" pitchFamily="18" charset="0"/>
              </a:rPr>
              <a:t>Armstrong, M. </a:t>
            </a:r>
            <a:r>
              <a:rPr lang="cs-CZ" sz="2000" dirty="0"/>
              <a:t>a</a:t>
            </a:r>
            <a:r>
              <a:rPr lang="en-US" sz="2000" dirty="0"/>
              <a:t> </a:t>
            </a:r>
            <a:r>
              <a:rPr lang="cs-CZ" sz="2000" dirty="0" err="1">
                <a:ea typeface="Times New Roman" panose="02020603050405020304" pitchFamily="18" charset="0"/>
              </a:rPr>
              <a:t>Taylor</a:t>
            </a:r>
            <a:r>
              <a:rPr lang="cs-CZ" sz="2000" dirty="0">
                <a:ea typeface="Times New Roman" panose="02020603050405020304" pitchFamily="18" charset="0"/>
              </a:rPr>
              <a:t>, S. (2015) </a:t>
            </a:r>
            <a:r>
              <a:rPr lang="cs-CZ" sz="2000" i="1" dirty="0">
                <a:ea typeface="Times New Roman" panose="02020603050405020304" pitchFamily="18" charset="0"/>
              </a:rPr>
              <a:t>Řízení lidských zdrojů. Moderní pojetí a postupy.</a:t>
            </a:r>
            <a:r>
              <a:rPr lang="cs-CZ" sz="2000" dirty="0">
                <a:ea typeface="Times New Roman" panose="02020603050405020304" pitchFamily="18" charset="0"/>
              </a:rPr>
              <a:t> Praha: </a:t>
            </a:r>
            <a:r>
              <a:rPr lang="cs-CZ" sz="2000" dirty="0" err="1">
                <a:ea typeface="Times New Roman" panose="02020603050405020304" pitchFamily="18" charset="0"/>
              </a:rPr>
              <a:t>Grada</a:t>
            </a:r>
            <a:r>
              <a:rPr lang="cs-CZ" sz="2000" dirty="0">
                <a:ea typeface="Times New Roman" panose="02020603050405020304" pitchFamily="18" charset="0"/>
              </a:rPr>
              <a:t>, ISBN 978-80-247-5258-7. (Kapitola 17) </a:t>
            </a:r>
            <a:r>
              <a:rPr lang="cs-CZ" dirty="0">
                <a:ea typeface="Times New Roman" panose="02020603050405020304" pitchFamily="18" charset="0"/>
              </a:rPr>
              <a:t>(přes </a:t>
            </a:r>
            <a:r>
              <a:rPr lang="cs-CZ" b="1" dirty="0" err="1">
                <a:ea typeface="Times New Roman" panose="02020603050405020304" pitchFamily="18" charset="0"/>
              </a:rPr>
              <a:t>Bookport</a:t>
            </a:r>
            <a:r>
              <a:rPr lang="cs-CZ" dirty="0">
                <a:ea typeface="Times New Roman" panose="02020603050405020304" pitchFamily="18" charset="0"/>
              </a:rPr>
              <a:t>)</a:t>
            </a:r>
            <a:endParaRPr lang="cs-CZ" sz="2000" dirty="0"/>
          </a:p>
          <a:p>
            <a:pPr marL="252000" lvl="1">
              <a:spcBef>
                <a:spcPts val="600"/>
              </a:spcBef>
            </a:pPr>
            <a:r>
              <a:rPr lang="cs-CZ" sz="2000" dirty="0"/>
              <a:t>Koubek, J. (2015) </a:t>
            </a:r>
            <a:r>
              <a:rPr lang="cs-CZ" sz="2000" i="1" dirty="0"/>
              <a:t>Řízení lidských zdrojů</a:t>
            </a:r>
            <a:r>
              <a:rPr lang="cs-CZ" sz="2000" dirty="0"/>
              <a:t>: </a:t>
            </a:r>
            <a:r>
              <a:rPr lang="cs-CZ" sz="2000" i="1" dirty="0"/>
              <a:t>Základy moderní personalistiky</a:t>
            </a:r>
            <a:r>
              <a:rPr lang="cs-CZ" sz="2000" dirty="0"/>
              <a:t>. Praha: Management </a:t>
            </a:r>
            <a:r>
              <a:rPr lang="cs-CZ" sz="2000" dirty="0" err="1"/>
              <a:t>Press</a:t>
            </a:r>
            <a:r>
              <a:rPr lang="cs-CZ" sz="2000" dirty="0"/>
              <a:t>. ISBN 978-80-7261-288-8 (Kapitola 3) </a:t>
            </a:r>
            <a:r>
              <a:rPr lang="cs-CZ" dirty="0"/>
              <a:t>(</a:t>
            </a:r>
            <a:r>
              <a:rPr lang="cs-CZ" b="1" dirty="0"/>
              <a:t>e-</a:t>
            </a:r>
            <a:r>
              <a:rPr lang="cs-CZ" b="1" dirty="0" err="1"/>
              <a:t>prezenčka</a:t>
            </a:r>
            <a:r>
              <a:rPr lang="cs-CZ" dirty="0"/>
              <a:t> – vydání z roku 2007)</a:t>
            </a:r>
            <a:endParaRPr lang="cs-CZ" sz="2000" dirty="0"/>
          </a:p>
          <a:p>
            <a:pPr marL="252000" lvl="1">
              <a:spcBef>
                <a:spcPts val="600"/>
              </a:spcBef>
            </a:pPr>
            <a:r>
              <a:rPr lang="en-US" sz="2000" dirty="0"/>
              <a:t>Bright, D.S. &amp; Cortes. A.H. (2019) </a:t>
            </a:r>
            <a:r>
              <a:rPr lang="en-US" sz="2000" i="1" dirty="0"/>
              <a:t>Principles of Management</a:t>
            </a:r>
            <a:r>
              <a:rPr lang="cs-CZ" sz="2000" dirty="0"/>
              <a:t>.</a:t>
            </a:r>
            <a:r>
              <a:rPr lang="en-US" sz="2000" dirty="0"/>
              <a:t> Houston</a:t>
            </a:r>
            <a:r>
              <a:rPr lang="cs-CZ" sz="2000" dirty="0"/>
              <a:t>:</a:t>
            </a:r>
            <a:r>
              <a:rPr lang="en-US" sz="2000" dirty="0"/>
              <a:t> Texas </a:t>
            </a:r>
            <a:r>
              <a:rPr lang="en-US" sz="2000" dirty="0" err="1"/>
              <a:t>OpenStax</a:t>
            </a:r>
            <a:r>
              <a:rPr lang="en-US" sz="2000" dirty="0"/>
              <a:t>, Book</a:t>
            </a:r>
            <a:r>
              <a:rPr lang="cs-CZ" sz="2000" dirty="0"/>
              <a:t>,</a:t>
            </a:r>
            <a:r>
              <a:rPr lang="en-US" sz="2000" dirty="0"/>
              <a:t> ISBN: 0-9986257-7-9, URL: https://openstax.org/books/principles-management/pages/1-introduction </a:t>
            </a:r>
            <a:r>
              <a:rPr lang="cs-CZ" sz="2000" dirty="0"/>
              <a:t>(Kapitola 17) </a:t>
            </a:r>
            <a:r>
              <a:rPr lang="cs-CZ" dirty="0"/>
              <a:t>(</a:t>
            </a:r>
            <a:r>
              <a:rPr lang="cs-CZ" b="1" dirty="0"/>
              <a:t>on-line)</a:t>
            </a:r>
          </a:p>
          <a:p>
            <a:pPr marL="252000" lvl="1">
              <a:spcBef>
                <a:spcPts val="600"/>
              </a:spcBef>
            </a:pPr>
            <a:r>
              <a:rPr lang="cs-CZ" dirty="0"/>
              <a:t>Horváthová, P., Bláha, J. a </a:t>
            </a:r>
            <a:r>
              <a:rPr lang="cs-CZ" dirty="0" err="1"/>
              <a:t>Čopíková</a:t>
            </a:r>
            <a:r>
              <a:rPr lang="cs-CZ" dirty="0"/>
              <a:t>, A. (2016) </a:t>
            </a:r>
            <a:r>
              <a:rPr lang="cs-CZ" i="1" dirty="0"/>
              <a:t>Řízení lidských zdrojů: nové trendy</a:t>
            </a:r>
            <a:r>
              <a:rPr lang="cs-CZ" dirty="0"/>
              <a:t>. Praha: Management </a:t>
            </a:r>
            <a:r>
              <a:rPr lang="cs-CZ" dirty="0" err="1"/>
              <a:t>Press</a:t>
            </a:r>
            <a:r>
              <a:rPr lang="cs-CZ" dirty="0"/>
              <a:t>. ISBN 978-80-7261-430-1.</a:t>
            </a:r>
            <a:r>
              <a:rPr lang="sk-SK" b="1" dirty="0"/>
              <a:t> </a:t>
            </a:r>
            <a:r>
              <a:rPr lang="sk-SK" dirty="0"/>
              <a:t>(Kapitola 7) </a:t>
            </a:r>
            <a:r>
              <a:rPr lang="sk-SK" b="1" dirty="0"/>
              <a:t>(e-</a:t>
            </a:r>
            <a:r>
              <a:rPr lang="sk-SK" b="1" dirty="0" err="1"/>
              <a:t>prezenčka</a:t>
            </a:r>
            <a:r>
              <a:rPr lang="sk-SK" b="1" dirty="0"/>
              <a:t>)</a:t>
            </a:r>
            <a:endParaRPr lang="cs-CZ" sz="2000" dirty="0"/>
          </a:p>
          <a:p>
            <a:pPr>
              <a:lnSpc>
                <a:spcPts val="2400"/>
              </a:lnSpc>
            </a:pPr>
            <a:r>
              <a:rPr lang="en-US" sz="2000" dirty="0"/>
              <a:t>Chartered Institute of Personnel and Development</a:t>
            </a:r>
            <a:r>
              <a:rPr lang="cs-CZ" sz="2000" dirty="0"/>
              <a:t> (2010). </a:t>
            </a:r>
            <a:r>
              <a:rPr lang="en-US" sz="2000" i="1" dirty="0"/>
              <a:t>Workforce planning</a:t>
            </a:r>
            <a:r>
              <a:rPr lang="cs-CZ" sz="2000" i="1" dirty="0"/>
              <a:t>: </a:t>
            </a:r>
            <a:r>
              <a:rPr lang="en-US" sz="2000" i="1" dirty="0"/>
              <a:t>Right people,</a:t>
            </a:r>
            <a:r>
              <a:rPr lang="cs-CZ" sz="2000" i="1" dirty="0"/>
              <a:t> </a:t>
            </a:r>
            <a:r>
              <a:rPr lang="en-US" sz="2000" i="1" dirty="0"/>
              <a:t>right time, right skills</a:t>
            </a:r>
            <a:r>
              <a:rPr lang="cs-CZ" sz="2000" i="1" dirty="0"/>
              <a:t>. </a:t>
            </a:r>
            <a:r>
              <a:rPr lang="cs-CZ" sz="2000" dirty="0"/>
              <a:t>London: CIPD</a:t>
            </a:r>
          </a:p>
        </p:txBody>
      </p:sp>
    </p:spTree>
    <p:extLst>
      <p:ext uri="{BB962C8B-B14F-4D97-AF65-F5344CB8AC3E}">
        <p14:creationId xmlns:p14="http://schemas.microsoft.com/office/powerpoint/2010/main" val="12548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0773FC-70DB-068A-3108-73F2AA6E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720000"/>
            <a:ext cx="12054840" cy="451576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Analýza počtu a struktury zaměstnanců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05808E-CD4E-F2A2-E6F6-051485F58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54" y="1403498"/>
            <a:ext cx="11243292" cy="5454502"/>
          </a:xfrm>
        </p:spPr>
        <p:txBody>
          <a:bodyPr/>
          <a:lstStyle/>
          <a:p>
            <a:pPr marL="72000" indent="0">
              <a:lnSpc>
                <a:spcPts val="2500"/>
              </a:lnSpc>
              <a:buNone/>
            </a:pPr>
            <a:r>
              <a:rPr lang="cs-CZ" sz="2200" b="1" dirty="0"/>
              <a:t>Dle pracovních pozic:</a:t>
            </a:r>
          </a:p>
          <a:p>
            <a:pPr>
              <a:lnSpc>
                <a:spcPts val="2500"/>
              </a:lnSpc>
              <a:buFontTx/>
              <a:buChar char="-"/>
            </a:pPr>
            <a:r>
              <a:rPr lang="cs-CZ" sz="2000" dirty="0"/>
              <a:t>dle zvolené organizace</a:t>
            </a:r>
          </a:p>
          <a:p>
            <a:pPr>
              <a:lnSpc>
                <a:spcPts val="2500"/>
              </a:lnSpc>
              <a:buFontTx/>
              <a:buChar char="-"/>
            </a:pPr>
            <a:r>
              <a:rPr lang="cs-CZ" sz="2000" dirty="0"/>
              <a:t>Např. Sanitář, zdravotní sestra, vrchní sestra, lékař, administrativní pracovník …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2000" b="1" dirty="0"/>
              <a:t>Genderové složení: </a:t>
            </a:r>
          </a:p>
          <a:p>
            <a:pPr>
              <a:lnSpc>
                <a:spcPts val="2500"/>
              </a:lnSpc>
            </a:pPr>
            <a:r>
              <a:rPr lang="cs-CZ" sz="2000" dirty="0"/>
              <a:t>Muži, ženy, celkem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2000" b="1" dirty="0"/>
              <a:t>Věková struktura:</a:t>
            </a:r>
          </a:p>
          <a:p>
            <a:pPr>
              <a:lnSpc>
                <a:spcPts val="2500"/>
              </a:lnSpc>
            </a:pPr>
            <a:r>
              <a:rPr lang="cs-CZ" sz="2000" dirty="0"/>
              <a:t>Dle konkrétních potřeb organizace</a:t>
            </a:r>
          </a:p>
          <a:p>
            <a:pPr>
              <a:lnSpc>
                <a:spcPts val="2500"/>
              </a:lnSpc>
            </a:pPr>
            <a:r>
              <a:rPr lang="cs-CZ" sz="2000" dirty="0"/>
              <a:t>Např. do 25 let, 25-40, 41-54, 55-64, 65 a více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2000" b="1" dirty="0"/>
              <a:t>Dosažené vzdělání:</a:t>
            </a:r>
          </a:p>
          <a:p>
            <a:pPr>
              <a:lnSpc>
                <a:spcPts val="2500"/>
              </a:lnSpc>
            </a:pPr>
            <a:r>
              <a:rPr lang="cs-CZ" sz="2000" dirty="0"/>
              <a:t>Dle metodiky ČSÚ (Sčítání): základní vč. neukončeného, střední (bez maturity), úplné střední (s maturitou) a vyšší odborné, vysokoškolské</a:t>
            </a:r>
          </a:p>
          <a:p>
            <a:pPr>
              <a:lnSpc>
                <a:spcPts val="2500"/>
              </a:lnSpc>
            </a:pPr>
            <a:r>
              <a:rPr lang="cs-CZ" sz="2000" dirty="0"/>
              <a:t>Dle mezinárodní klasifikace vzdělávání ISCED </a:t>
            </a:r>
          </a:p>
          <a:p>
            <a:pPr lvl="1">
              <a:lnSpc>
                <a:spcPts val="2500"/>
              </a:lnSpc>
            </a:pPr>
            <a:r>
              <a:rPr lang="cs-CZ" sz="1600" dirty="0"/>
              <a:t>CZ-ISCED (klasifikace vzdělání) a CZ-ISCED-F (klasifikace oborů vzdělání). Blíže </a:t>
            </a:r>
            <a:r>
              <a:rPr lang="cs-CZ" sz="1600" dirty="0">
                <a:hlinkClick r:id="rId2"/>
              </a:rPr>
              <a:t>https://www.czso.cz/csu/czso/klasifikace_vzdelani_cz_isced_2011</a:t>
            </a: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2"/>
                </a:solidFill>
              </a:rPr>
              <a:t>Vývoj v čase </a:t>
            </a:r>
            <a:r>
              <a:rPr lang="cs-CZ" sz="2200" dirty="0"/>
              <a:t>(délka časové řady individuální – dle vybraného podniku)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371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A94DE8-248A-4320-9044-AF7335AD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35" y="541277"/>
            <a:ext cx="11786499" cy="451576"/>
          </a:xfrm>
        </p:spPr>
        <p:txBody>
          <a:bodyPr/>
          <a:lstStyle/>
          <a:p>
            <a:r>
              <a:rPr lang="cs-CZ" dirty="0"/>
              <a:t>Příklad přehledu počtu a struktury zaměstnanců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E39ADAF-6EA8-4CFC-ADFF-CD91DDC4E8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686903"/>
              </p:ext>
            </p:extLst>
          </p:nvPr>
        </p:nvGraphicFramePr>
        <p:xfrm>
          <a:off x="366463" y="1328072"/>
          <a:ext cx="10977531" cy="3505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448">
                  <a:extLst>
                    <a:ext uri="{9D8B030D-6E8A-4147-A177-3AD203B41FA5}">
                      <a16:colId xmlns:a16="http://schemas.microsoft.com/office/drawing/2014/main" val="505544928"/>
                    </a:ext>
                  </a:extLst>
                </a:gridCol>
                <a:gridCol w="798525">
                  <a:extLst>
                    <a:ext uri="{9D8B030D-6E8A-4147-A177-3AD203B41FA5}">
                      <a16:colId xmlns:a16="http://schemas.microsoft.com/office/drawing/2014/main" val="3200897749"/>
                    </a:ext>
                  </a:extLst>
                </a:gridCol>
                <a:gridCol w="621532">
                  <a:extLst>
                    <a:ext uri="{9D8B030D-6E8A-4147-A177-3AD203B41FA5}">
                      <a16:colId xmlns:a16="http://schemas.microsoft.com/office/drawing/2014/main" val="1679564986"/>
                    </a:ext>
                  </a:extLst>
                </a:gridCol>
                <a:gridCol w="600036">
                  <a:extLst>
                    <a:ext uri="{9D8B030D-6E8A-4147-A177-3AD203B41FA5}">
                      <a16:colId xmlns:a16="http://schemas.microsoft.com/office/drawing/2014/main" val="3718009822"/>
                    </a:ext>
                  </a:extLst>
                </a:gridCol>
                <a:gridCol w="768795">
                  <a:extLst>
                    <a:ext uri="{9D8B030D-6E8A-4147-A177-3AD203B41FA5}">
                      <a16:colId xmlns:a16="http://schemas.microsoft.com/office/drawing/2014/main" val="1468607011"/>
                    </a:ext>
                  </a:extLst>
                </a:gridCol>
                <a:gridCol w="759419">
                  <a:extLst>
                    <a:ext uri="{9D8B030D-6E8A-4147-A177-3AD203B41FA5}">
                      <a16:colId xmlns:a16="http://schemas.microsoft.com/office/drawing/2014/main" val="1035448159"/>
                    </a:ext>
                  </a:extLst>
                </a:gridCol>
                <a:gridCol w="684415">
                  <a:extLst>
                    <a:ext uri="{9D8B030D-6E8A-4147-A177-3AD203B41FA5}">
                      <a16:colId xmlns:a16="http://schemas.microsoft.com/office/drawing/2014/main" val="1421545767"/>
                    </a:ext>
                  </a:extLst>
                </a:gridCol>
                <a:gridCol w="684414">
                  <a:extLst>
                    <a:ext uri="{9D8B030D-6E8A-4147-A177-3AD203B41FA5}">
                      <a16:colId xmlns:a16="http://schemas.microsoft.com/office/drawing/2014/main" val="2558383395"/>
                    </a:ext>
                  </a:extLst>
                </a:gridCol>
                <a:gridCol w="759420">
                  <a:extLst>
                    <a:ext uri="{9D8B030D-6E8A-4147-A177-3AD203B41FA5}">
                      <a16:colId xmlns:a16="http://schemas.microsoft.com/office/drawing/2014/main" val="2440919809"/>
                    </a:ext>
                  </a:extLst>
                </a:gridCol>
                <a:gridCol w="1021935">
                  <a:extLst>
                    <a:ext uri="{9D8B030D-6E8A-4147-A177-3AD203B41FA5}">
                      <a16:colId xmlns:a16="http://schemas.microsoft.com/office/drawing/2014/main" val="246902721"/>
                    </a:ext>
                  </a:extLst>
                </a:gridCol>
                <a:gridCol w="1004073">
                  <a:extLst>
                    <a:ext uri="{9D8B030D-6E8A-4147-A177-3AD203B41FA5}">
                      <a16:colId xmlns:a16="http://schemas.microsoft.com/office/drawing/2014/main" val="1891530881"/>
                    </a:ext>
                  </a:extLst>
                </a:gridCol>
                <a:gridCol w="947719">
                  <a:extLst>
                    <a:ext uri="{9D8B030D-6E8A-4147-A177-3AD203B41FA5}">
                      <a16:colId xmlns:a16="http://schemas.microsoft.com/office/drawing/2014/main" val="2647003972"/>
                    </a:ext>
                  </a:extLst>
                </a:gridCol>
                <a:gridCol w="984800">
                  <a:extLst>
                    <a:ext uri="{9D8B030D-6E8A-4147-A177-3AD203B41FA5}">
                      <a16:colId xmlns:a16="http://schemas.microsoft.com/office/drawing/2014/main" val="1426557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Pracovní pozice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Pohlaví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cs-CZ" dirty="0"/>
                        <a:t>Věk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/>
                        <a:t>Vzdělání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Muži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Do 25</a:t>
                      </a:r>
                    </a:p>
                    <a:p>
                      <a:r>
                        <a:rPr lang="cs-CZ" sz="1400" b="0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25-40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41-54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55-64 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65 let a více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Základní vč. neukončeného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střední (bez maturity)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0" dirty="0"/>
                        <a:t>úplné střední a vyšší odborné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/>
                        <a:t>vysokoškolské</a:t>
                      </a:r>
                    </a:p>
                    <a:p>
                      <a:endParaRPr lang="cs-CZ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293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/>
                        <a:t>Pozice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88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/>
                        <a:t>Pozice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6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40197"/>
                  </a:ext>
                </a:extLst>
              </a:tr>
              <a:tr h="436707"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5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30694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61850" y="5159113"/>
            <a:ext cx="1016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Další charakteristiky – např. státní občanství, léta ve firmě …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Vyjádření v absolutní hodnotě, procentní podíl.</a:t>
            </a:r>
          </a:p>
        </p:txBody>
      </p:sp>
    </p:spTree>
    <p:extLst>
      <p:ext uri="{BB962C8B-B14F-4D97-AF65-F5344CB8AC3E}">
        <p14:creationId xmlns:p14="http://schemas.microsoft.com/office/powerpoint/2010/main" val="313820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304800" y="173833"/>
            <a:ext cx="11887200" cy="1325562"/>
          </a:xfrm>
        </p:spPr>
        <p:txBody>
          <a:bodyPr/>
          <a:lstStyle/>
          <a:p>
            <a:r>
              <a:rPr lang="cs-CZ" dirty="0"/>
              <a:t>Ukazatele v oblasti struktury zaměstnanců</a:t>
            </a:r>
            <a:endParaRPr lang="cs-CZ" altLang="cs-CZ" dirty="0"/>
          </a:p>
        </p:txBody>
      </p:sp>
      <p:sp>
        <p:nvSpPr>
          <p:cNvPr id="34819" name="Rectangle 3"/>
          <p:cNvSpPr>
            <a:spLocks noGrp="1"/>
          </p:cNvSpPr>
          <p:nvPr>
            <p:ph sz="quarter" idx="1"/>
          </p:nvPr>
        </p:nvSpPr>
        <p:spPr>
          <a:xfrm>
            <a:off x="148358" y="1071418"/>
            <a:ext cx="11387859" cy="4777191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V rámci HR controllingu je pracováno s těmito ukazateli:</a:t>
            </a:r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dirty="0"/>
              <a:t>Podíl nováčků (tzv. </a:t>
            </a:r>
            <a:r>
              <a:rPr lang="cs-CZ" sz="2000" dirty="0" err="1"/>
              <a:t>Rookie</a:t>
            </a:r>
            <a:r>
              <a:rPr lang="cs-CZ" sz="2000" dirty="0"/>
              <a:t> ratio) =</a:t>
            </a:r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2000" dirty="0"/>
          </a:p>
          <a:p>
            <a:pPr marL="72000" indent="0" eaLnBrk="1" hangingPunct="1">
              <a:buNone/>
            </a:pPr>
            <a:r>
              <a:rPr lang="cs-CZ" altLang="cs-CZ" sz="2000" dirty="0"/>
              <a:t>Podíl žen = </a:t>
            </a:r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Podíl osob starších 60 let =</a:t>
            </a:r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endParaRPr lang="cs-CZ" altLang="cs-CZ" sz="2000" dirty="0"/>
          </a:p>
          <a:p>
            <a:pPr marL="72000" indent="0">
              <a:buNone/>
            </a:pPr>
            <a:r>
              <a:rPr lang="cs-CZ" altLang="cs-CZ" sz="2000" dirty="0"/>
              <a:t>Rozpětí řízení =  </a:t>
            </a:r>
          </a:p>
          <a:p>
            <a:pPr eaLnBrk="1" hangingPunct="1"/>
            <a:endParaRPr lang="cs-CZ" altLang="cs-CZ" sz="2000" dirty="0"/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61919"/>
              </p:ext>
            </p:extLst>
          </p:nvPr>
        </p:nvGraphicFramePr>
        <p:xfrm>
          <a:off x="4303280" y="1627702"/>
          <a:ext cx="3677804" cy="944812"/>
        </p:xfrm>
        <a:graphic>
          <a:graphicData uri="http://schemas.openxmlformats.org/drawingml/2006/table">
            <a:tbl>
              <a:tblPr/>
              <a:tblGrid>
                <a:gridCol w="36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Počet zaměstnanců, kteří jsou u společnosti méně než 2 roky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Celkový počet zaměstnanců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30233"/>
              </p:ext>
            </p:extLst>
          </p:nvPr>
        </p:nvGraphicFramePr>
        <p:xfrm>
          <a:off x="3546812" y="4168712"/>
          <a:ext cx="3417358" cy="944812"/>
        </p:xfrm>
        <a:graphic>
          <a:graphicData uri="http://schemas.openxmlformats.org/drawingml/2006/table">
            <a:tbl>
              <a:tblPr/>
              <a:tblGrid>
                <a:gridCol w="341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Počet zaměstnanců, kteří dosáhli věku 60 let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Celkový počet zaměstnanců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42619"/>
              </p:ext>
            </p:extLst>
          </p:nvPr>
        </p:nvGraphicFramePr>
        <p:xfrm>
          <a:off x="1898121" y="3046817"/>
          <a:ext cx="3163406" cy="714375"/>
        </p:xfrm>
        <a:graphic>
          <a:graphicData uri="http://schemas.openxmlformats.org/drawingml/2006/table">
            <a:tbl>
              <a:tblPr/>
              <a:tblGrid>
                <a:gridCol w="3163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Průměrný počet žen</a:t>
                      </a:r>
                    </a:p>
                  </a:txBody>
                  <a:tcPr marL="91430" marR="9143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Průměrný počet zaměstnanců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29840"/>
              </p:ext>
            </p:extLst>
          </p:nvPr>
        </p:nvGraphicFramePr>
        <p:xfrm>
          <a:off x="2456875" y="5748504"/>
          <a:ext cx="3939307" cy="714375"/>
        </p:xfrm>
        <a:graphic>
          <a:graphicData uri="http://schemas.openxmlformats.org/drawingml/2006/table">
            <a:tbl>
              <a:tblPr/>
              <a:tblGrid>
                <a:gridCol w="3939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Průměrný počet zaměstnanců</a:t>
                      </a:r>
                    </a:p>
                  </a:txBody>
                  <a:tcPr marL="91441" marR="91441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Průměrný počet vedoucích pracovníků </a:t>
                      </a:r>
                    </a:p>
                  </a:txBody>
                  <a:tcPr marL="91441" marR="9144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8107796" y="1626651"/>
            <a:ext cx="425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Nováčci jsou méně stabilní a mohou být méně výkonní (kratší praxe ve firmě, socializace)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606145" y="4443662"/>
            <a:ext cx="4257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Možný budoucí odchod do starobního důchodu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6142182" y="3086678"/>
            <a:ext cx="497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Využití potenciálu žen, společenská odpovědnost v sociální oblasti, diverzita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195127" y="5654225"/>
            <a:ext cx="450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tx2"/>
                </a:solidFill>
                <a:latin typeface="+mn-lt"/>
              </a:rPr>
              <a:t>Míra využití vedoucích pracovníků, jejich vytížení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3363" y="6506299"/>
            <a:ext cx="102500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cs-CZ" sz="1800" dirty="0"/>
              <a:t>Průměrný počet zaměstnanců  = (počet </a:t>
            </a:r>
            <a:r>
              <a:rPr lang="cs-CZ" sz="1800" dirty="0" err="1"/>
              <a:t>zam</a:t>
            </a:r>
            <a:r>
              <a:rPr lang="cs-CZ" sz="1800" dirty="0"/>
              <a:t>. na začátku období + počet </a:t>
            </a:r>
            <a:r>
              <a:rPr lang="cs-CZ" sz="1800" dirty="0" err="1"/>
              <a:t>zam</a:t>
            </a:r>
            <a:r>
              <a:rPr lang="cs-CZ" sz="1800" dirty="0"/>
              <a:t>. na konci období)/2 </a:t>
            </a:r>
          </a:p>
        </p:txBody>
      </p:sp>
    </p:spTree>
    <p:extLst>
      <p:ext uri="{BB962C8B-B14F-4D97-AF65-F5344CB8AC3E}">
        <p14:creationId xmlns:p14="http://schemas.microsoft.com/office/powerpoint/2010/main" val="273108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5AA281C-6CBF-C2C0-62E5-A78AB81B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35940F-24C6-DF89-DEB2-D68740E43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Co rozumíme plánováním a proč je dobré plánovat?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Co je plánování lidských zdrojů?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Jaké jsou úkoly plánování lidských zdrojů?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Jaké je místo plánování lidských zdrojů v systému plánování organizace?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Popište jednotlivé fáze procesu plánování lidských zdrojů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Uveďte příklady typických cílů v oblasti plánování lidských zdrojů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Jaké plány v oblasti lidských zdrojů rozeznáváme?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Jaké ukazatele v oblasti struktury zaměstnanců jsou využívány v rámci HR controllingu? </a:t>
            </a:r>
            <a:r>
              <a:rPr lang="cs-CZ" sz="2000"/>
              <a:t>Popište je.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27514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4" y="0"/>
            <a:ext cx="7270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3097774"/>
            <a:ext cx="6858000" cy="2387600"/>
          </a:xfrm>
        </p:spPr>
        <p:txBody>
          <a:bodyPr/>
          <a:lstStyle/>
          <a:p>
            <a:pPr algn="l" eaLnBrk="1" hangingPunct="1"/>
            <a:r>
              <a:rPr lang="cs-CZ" altLang="cs-CZ" dirty="0"/>
              <a:t>Dotazy?</a:t>
            </a:r>
          </a:p>
        </p:txBody>
      </p:sp>
    </p:spTree>
    <p:extLst>
      <p:ext uri="{BB962C8B-B14F-4D97-AF65-F5344CB8AC3E}">
        <p14:creationId xmlns:p14="http://schemas.microsoft.com/office/powerpoint/2010/main" val="142528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jako jedna z manažerských funkcí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4" y="1351921"/>
            <a:ext cx="1158028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Plánování</a:t>
            </a:r>
            <a:r>
              <a:rPr lang="cs-CZ" sz="2200" dirty="0"/>
              <a:t> je proces stanovení reálných cílů a cest vedoucích k jejich dosažení</a:t>
            </a:r>
          </a:p>
          <a:p>
            <a:pPr marL="72000" indent="0">
              <a:buNone/>
            </a:pPr>
            <a:r>
              <a:rPr lang="cs-CZ" sz="2200" b="1" dirty="0"/>
              <a:t>Proč plánovat?</a:t>
            </a:r>
          </a:p>
          <a:p>
            <a:pPr lvl="1"/>
            <a:r>
              <a:rPr lang="cs-CZ" dirty="0"/>
              <a:t>Plánování umožňuje (benefity):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zaměřit činnost organizace na soubor jasných cílů,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využití příležitostí a reakce na hrozby,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poskytuje jasný plán pro budoucí činnosti,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umožňuje kontrolu stanovením měřitelných cílů,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b="1" dirty="0">
                <a:solidFill>
                  <a:schemeClr val="tx2"/>
                </a:solidFill>
              </a:rPr>
              <a:t>přispívá k růstu ekonomické efektivnosti</a:t>
            </a:r>
            <a:r>
              <a:rPr lang="cs-CZ" dirty="0"/>
              <a:t>.</a:t>
            </a:r>
          </a:p>
          <a:p>
            <a:pPr lvl="1"/>
            <a:endParaRPr lang="cs-CZ" b="1" dirty="0"/>
          </a:p>
          <a:p>
            <a:pPr marL="72000" indent="0">
              <a:buNone/>
            </a:pPr>
            <a:r>
              <a:rPr lang="cs-CZ" sz="2200" b="1" dirty="0"/>
              <a:t>Proč manažeři často neplánují?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nedostatek času, 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dirty="0"/>
              <a:t>obtížné odhadování budoucího vývoje a jeho dopadů. 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Podle průzkumu </a:t>
            </a:r>
            <a:r>
              <a:rPr lang="en-US" sz="2000" dirty="0"/>
              <a:t>Chartered Institute of Personnel and Development</a:t>
            </a:r>
            <a:r>
              <a:rPr lang="cs-CZ" sz="2000" dirty="0"/>
              <a:t> </a:t>
            </a:r>
            <a:r>
              <a:rPr lang="cs-CZ" sz="2000" i="1" dirty="0"/>
              <a:t>(</a:t>
            </a:r>
            <a:r>
              <a:rPr lang="cs-CZ" sz="2000" dirty="0"/>
              <a:t>2010) v oblasti plánování LZ. V oblasti lidských zdrojů plánovalo cca 60 % firem.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55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E706E1-1CC3-9EC9-C072-93C50E36DC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D337D5-F47E-2713-8D96-54FA4A35A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Vyplatí se plánovat?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B4696A-473A-442F-5638-B0197E7E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27861"/>
            <a:ext cx="10753200" cy="4139998"/>
          </a:xfrm>
        </p:spPr>
        <p:txBody>
          <a:bodyPr/>
          <a:lstStyle/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cs-CZ" sz="2200" dirty="0"/>
              <a:t>Odborné studie naznačují, že firmy, které aplikují plánování jsou finančně úspěšnější než ty, které ne (např. </a:t>
            </a:r>
            <a:r>
              <a:rPr lang="en-US" sz="2200" dirty="0"/>
              <a:t>Herold</a:t>
            </a:r>
            <a:r>
              <a:rPr lang="cs-CZ" sz="2200" dirty="0"/>
              <a:t>,</a:t>
            </a:r>
            <a:r>
              <a:rPr lang="en-US" sz="2200" dirty="0"/>
              <a:t> 1972; Lindsay &amp; Rue</a:t>
            </a:r>
            <a:r>
              <a:rPr lang="cs-CZ" sz="2200" dirty="0"/>
              <a:t>,</a:t>
            </a:r>
            <a:r>
              <a:rPr lang="en-US" sz="2200" dirty="0"/>
              <a:t> 1980</a:t>
            </a:r>
            <a:r>
              <a:rPr lang="cs-CZ" sz="2200" dirty="0"/>
              <a:t>)</a:t>
            </a:r>
          </a:p>
          <a:p>
            <a:pPr marL="72000" indent="0" algn="just">
              <a:lnSpc>
                <a:spcPts val="3000"/>
              </a:lnSpc>
              <a:spcAft>
                <a:spcPts val="600"/>
              </a:spcAft>
              <a:buNone/>
            </a:pPr>
            <a:endParaRPr lang="cs-CZ" sz="2200" dirty="0"/>
          </a:p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en-US" sz="2200" dirty="0"/>
              <a:t>Wood </a:t>
            </a:r>
            <a:r>
              <a:rPr lang="cs-CZ" sz="2200" dirty="0"/>
              <a:t>a</a:t>
            </a:r>
            <a:r>
              <a:rPr lang="en-US" sz="2200" dirty="0"/>
              <a:t> </a:t>
            </a:r>
            <a:r>
              <a:rPr lang="en-US" sz="2200" dirty="0" err="1"/>
              <a:t>LaForge</a:t>
            </a:r>
            <a:r>
              <a:rPr lang="en-US" sz="2200" dirty="0"/>
              <a:t> </a:t>
            </a:r>
            <a:r>
              <a:rPr lang="cs-CZ" sz="2200" dirty="0"/>
              <a:t>(1979) zkoumají 70 velkých komerčních bank a ukazují, že ty které měly systémy strategického plánování dosáhly lepších finančních výsledků než ty, které jej neměly.</a:t>
            </a:r>
          </a:p>
          <a:p>
            <a:pPr algn="just">
              <a:lnSpc>
                <a:spcPts val="3000"/>
              </a:lnSpc>
              <a:spcAft>
                <a:spcPts val="600"/>
              </a:spcAft>
            </a:pPr>
            <a:endParaRPr lang="cs-CZ" sz="2200" dirty="0"/>
          </a:p>
          <a:p>
            <a:pPr algn="just">
              <a:lnSpc>
                <a:spcPts val="3000"/>
              </a:lnSpc>
              <a:spcAft>
                <a:spcPts val="600"/>
              </a:spcAft>
            </a:pPr>
            <a:r>
              <a:rPr lang="en-US" sz="2200" dirty="0"/>
              <a:t>George, Walker a Monster (2019)</a:t>
            </a:r>
            <a:r>
              <a:rPr lang="cs-CZ" sz="2200" dirty="0"/>
              <a:t> užívají meta-analýzu (závěry 31 empirických studií) a zkoumají vliv strategického plánování na výkonnost podniků. Dospívají k závěru, že strategické plánování má pozitivní efekt na podnikovou výkonnost.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096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529" y="326423"/>
            <a:ext cx="5572122" cy="6316516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6" y="193598"/>
            <a:ext cx="11488737" cy="892175"/>
          </a:xfrm>
        </p:spPr>
        <p:txBody>
          <a:bodyPr/>
          <a:lstStyle/>
          <a:p>
            <a:pPr eaLnBrk="1" hangingPunct="1"/>
            <a:r>
              <a:rPr lang="cs-CZ" altLang="cs-CZ" dirty="0"/>
              <a:t>Proces strategického řízení</a:t>
            </a:r>
            <a:endParaRPr lang="cs-CZ" altLang="cs-CZ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65110" y="863627"/>
            <a:ext cx="11634787" cy="5647981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/>
              <a:t>Různé přístupy s různou podrobností popisu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dirty="0"/>
              <a:t>Fáze plánování, organizování a vedení a kontrola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/>
              <a:t>Hanzelková a kol. (2017) vymezují proces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/>
              <a:t>strategického řízení následovně: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sz="2200" dirty="0"/>
          </a:p>
        </p:txBody>
      </p:sp>
      <p:sp>
        <p:nvSpPr>
          <p:cNvPr id="4" name="Ovál 3"/>
          <p:cNvSpPr/>
          <p:nvPr/>
        </p:nvSpPr>
        <p:spPr bwMode="auto">
          <a:xfrm>
            <a:off x="8226489" y="7671"/>
            <a:ext cx="3615961" cy="3547122"/>
          </a:xfrm>
          <a:prstGeom prst="ellipse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854156" y="3415326"/>
            <a:ext cx="147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Organizování 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a vedení</a:t>
            </a:r>
          </a:p>
          <a:p>
            <a:pPr algn="l"/>
            <a:endParaRPr lang="cs-CZ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04645" y="52671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dirty="0">
                <a:solidFill>
                  <a:schemeClr val="tx2"/>
                </a:solidFill>
                <a:latin typeface="+mn-lt"/>
              </a:rPr>
              <a:t>Strategické</a:t>
            </a:r>
          </a:p>
          <a:p>
            <a:pPr algn="l"/>
            <a:r>
              <a:rPr lang="cs-CZ" sz="1600" dirty="0">
                <a:solidFill>
                  <a:schemeClr val="tx2"/>
                </a:solidFill>
                <a:latin typeface="+mn-lt"/>
              </a:rPr>
              <a:t> plánování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139952" y="6534617"/>
            <a:ext cx="380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latin typeface="+mj-lt"/>
              </a:rPr>
              <a:t>Zdroj: </a:t>
            </a:r>
            <a:r>
              <a:rPr lang="cs-CZ" altLang="cs-CZ" sz="1600" i="1" dirty="0">
                <a:latin typeface="+mj-lt"/>
              </a:rPr>
              <a:t>Hanzelková a kol. (2017) </a:t>
            </a:r>
            <a:endParaRPr lang="cs-CZ" sz="1600" i="1" dirty="0">
              <a:latin typeface="+mj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07008" y="4745523"/>
            <a:ext cx="147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solidFill>
                  <a:schemeClr val="tx2"/>
                </a:solidFill>
                <a:latin typeface="+mn-lt"/>
              </a:rPr>
              <a:t>Kontrola</a:t>
            </a:r>
          </a:p>
          <a:p>
            <a:pPr algn="l"/>
            <a:endParaRPr lang="cs-CZ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979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90D0C6-2909-51CB-5CCD-6834B6660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Co je plánování lidských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73036"/>
            <a:ext cx="11032729" cy="4505224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Personálního plánování (plánování lidských zdrojů)</a:t>
            </a:r>
            <a:r>
              <a:rPr lang="cs-CZ" sz="2200" dirty="0"/>
              <a:t> </a:t>
            </a:r>
            <a:endParaRPr lang="cs-CZ" sz="2200" b="1" dirty="0"/>
          </a:p>
          <a:p>
            <a:pPr algn="just">
              <a:lnSpc>
                <a:spcPts val="3000"/>
              </a:lnSpc>
            </a:pPr>
            <a:r>
              <a:rPr lang="cs-CZ" sz="2000" dirty="0"/>
              <a:t>Proces zabezpečování toho, že budou rozpoznány potřeby organizace v oblasti lidských zdrojů a že budou zpracovány plány směřující k uspokojení těchto potřeb. (Bulla a </a:t>
            </a:r>
            <a:r>
              <a:rPr lang="cs-CZ" sz="2000" dirty="0" err="1"/>
              <a:t>Scott</a:t>
            </a:r>
            <a:r>
              <a:rPr lang="cs-CZ" sz="2000" dirty="0"/>
              <a:t>, 1994) </a:t>
            </a:r>
          </a:p>
          <a:p>
            <a:pPr algn="just">
              <a:lnSpc>
                <a:spcPts val="3000"/>
              </a:lnSpc>
            </a:pPr>
            <a:endParaRPr lang="cs-CZ" sz="2000" dirty="0"/>
          </a:p>
          <a:p>
            <a:pPr algn="just">
              <a:lnSpc>
                <a:spcPts val="3000"/>
              </a:lnSpc>
            </a:pPr>
            <a:r>
              <a:rPr lang="cs-CZ" sz="2000" dirty="0"/>
              <a:t>Proces předvídání, stanovení cílů a opatření v oblasti pohybu lidí do, z a v rámci organizace</a:t>
            </a:r>
            <a:r>
              <a:rPr lang="en-US" sz="2000" dirty="0"/>
              <a:t>; v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cs-CZ" sz="2000" dirty="0"/>
              <a:t>využívání</a:t>
            </a:r>
            <a:r>
              <a:rPr lang="en-US" sz="2000" dirty="0"/>
              <a:t> a </a:t>
            </a:r>
            <a:r>
              <a:rPr lang="en-US" sz="2000" dirty="0" err="1"/>
              <a:t>ro</a:t>
            </a:r>
            <a:r>
              <a:rPr lang="en-GB" sz="2000" dirty="0" err="1"/>
              <a:t>zvoje</a:t>
            </a:r>
            <a:r>
              <a:rPr lang="cs-CZ" sz="2000" dirty="0"/>
              <a:t> pracovních schopností lidí</a:t>
            </a:r>
            <a:r>
              <a:rPr lang="en-US" sz="2000" dirty="0"/>
              <a:t>; v </a:t>
            </a:r>
            <a:r>
              <a:rPr lang="en-US" sz="2000" dirty="0" err="1"/>
              <a:t>oblasti</a:t>
            </a:r>
            <a:r>
              <a:rPr lang="en-US" sz="2000" dirty="0"/>
              <a:t> </a:t>
            </a:r>
            <a:r>
              <a:rPr lang="en-US" sz="2000" dirty="0" err="1"/>
              <a:t>motivace</a:t>
            </a:r>
            <a:r>
              <a:rPr lang="en-US" sz="2000" dirty="0"/>
              <a:t> lid</a:t>
            </a:r>
            <a:r>
              <a:rPr lang="cs-CZ" sz="2000" dirty="0"/>
              <a:t>í k vyššímu výkonu (volně dle Koubek, 2015)</a:t>
            </a:r>
          </a:p>
          <a:p>
            <a:pPr marL="72000" indent="0" algn="just">
              <a:lnSpc>
                <a:spcPts val="3000"/>
              </a:lnSpc>
              <a:buNone/>
            </a:pPr>
            <a:endParaRPr lang="cs-CZ" sz="2000" dirty="0"/>
          </a:p>
          <a:p>
            <a:pPr algn="just">
              <a:lnSpc>
                <a:spcPts val="3000"/>
              </a:lnSpc>
            </a:pPr>
            <a:r>
              <a:rPr lang="cs-CZ" sz="2000" dirty="0">
                <a:solidFill>
                  <a:schemeClr val="tx2"/>
                </a:solidFill>
              </a:rPr>
              <a:t>Základní proces řízení lidských zdrojů, který je formulovaný strategií organizace a zabezpečuje </a:t>
            </a:r>
            <a:r>
              <a:rPr lang="cs-CZ" sz="2000" b="1" dirty="0">
                <a:solidFill>
                  <a:schemeClr val="tx2"/>
                </a:solidFill>
              </a:rPr>
              <a:t>správný počet lidí </a:t>
            </a:r>
            <a:r>
              <a:rPr lang="cs-CZ" sz="2000" dirty="0">
                <a:solidFill>
                  <a:schemeClr val="tx2"/>
                </a:solidFill>
              </a:rPr>
              <a:t>se </a:t>
            </a:r>
            <a:r>
              <a:rPr lang="cs-CZ" sz="2000" b="1" dirty="0">
                <a:solidFill>
                  <a:schemeClr val="tx2"/>
                </a:solidFill>
              </a:rPr>
              <a:t>správnými schopnostmi </a:t>
            </a:r>
            <a:r>
              <a:rPr lang="cs-CZ" sz="2000" dirty="0">
                <a:solidFill>
                  <a:schemeClr val="tx2"/>
                </a:solidFill>
              </a:rPr>
              <a:t>na </a:t>
            </a:r>
            <a:r>
              <a:rPr lang="cs-CZ" sz="2000" b="1" dirty="0">
                <a:solidFill>
                  <a:schemeClr val="tx2"/>
                </a:solidFill>
              </a:rPr>
              <a:t>správném místě </a:t>
            </a:r>
            <a:r>
              <a:rPr lang="cs-CZ" sz="2000" dirty="0">
                <a:solidFill>
                  <a:schemeClr val="tx2"/>
                </a:solidFill>
              </a:rPr>
              <a:t>ve </a:t>
            </a:r>
            <a:r>
              <a:rPr lang="cs-CZ" sz="2000" b="1" dirty="0">
                <a:solidFill>
                  <a:schemeClr val="tx2"/>
                </a:solidFill>
              </a:rPr>
              <a:t>správný čas</a:t>
            </a:r>
            <a:r>
              <a:rPr lang="cs-CZ" sz="2000" dirty="0">
                <a:solidFill>
                  <a:schemeClr val="tx2"/>
                </a:solidFill>
              </a:rPr>
              <a:t>, čímž podporuje dosahování krátkodobých i dlouhodobých cílů organizace </a:t>
            </a:r>
            <a:r>
              <a:rPr lang="cs-CZ" sz="2000" dirty="0"/>
              <a:t>(Armstrong </a:t>
            </a:r>
            <a:r>
              <a:rPr lang="en-US" sz="2000" dirty="0"/>
              <a:t>&amp; </a:t>
            </a:r>
            <a:r>
              <a:rPr lang="cs-CZ" sz="2000" dirty="0" err="1"/>
              <a:t>Taylor</a:t>
            </a:r>
            <a:r>
              <a:rPr lang="cs-CZ" sz="2000" dirty="0"/>
              <a:t>, 2015) </a:t>
            </a:r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7159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1082140" cy="451576"/>
          </a:xfrm>
        </p:spPr>
        <p:txBody>
          <a:bodyPr anchor="t">
            <a:noAutofit/>
          </a:bodyPr>
          <a:lstStyle/>
          <a:p>
            <a:r>
              <a:rPr lang="cs-CZ" dirty="0"/>
              <a:t>Plánování LZ a podnikové plánování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1417610"/>
            <a:ext cx="8242493" cy="4183069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cs-CZ" sz="2200" b="1" dirty="0"/>
              <a:t>Integrální součástí podnikového plánování</a:t>
            </a:r>
          </a:p>
          <a:p>
            <a:pPr>
              <a:lnSpc>
                <a:spcPts val="3000"/>
              </a:lnSpc>
            </a:pPr>
            <a:r>
              <a:rPr lang="cs-CZ" sz="2000" dirty="0"/>
              <a:t>Navazovat na strategické plánování, strategické cíle a strategické plány</a:t>
            </a:r>
          </a:p>
          <a:p>
            <a:pPr>
              <a:lnSpc>
                <a:spcPts val="3000"/>
              </a:lnSpc>
            </a:pPr>
            <a:endParaRPr lang="cs-CZ" sz="2000" dirty="0"/>
          </a:p>
          <a:p>
            <a:pPr marL="72000" indent="0">
              <a:lnSpc>
                <a:spcPts val="3000"/>
              </a:lnSpc>
              <a:buNone/>
            </a:pPr>
            <a:endParaRPr lang="cs-CZ" sz="20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39362012"/>
              </p:ext>
            </p:extLst>
          </p:nvPr>
        </p:nvGraphicFramePr>
        <p:xfrm>
          <a:off x="9705857" y="0"/>
          <a:ext cx="2659810" cy="601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Přímá spojnice 11"/>
          <p:cNvCxnSpPr/>
          <p:nvPr/>
        </p:nvCxnSpPr>
        <p:spPr bwMode="auto">
          <a:xfrm>
            <a:off x="10813311" y="3403218"/>
            <a:ext cx="0" cy="41467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 bwMode="auto">
          <a:xfrm>
            <a:off x="10813311" y="4686279"/>
            <a:ext cx="0" cy="34292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612456085"/>
              </p:ext>
            </p:extLst>
          </p:nvPr>
        </p:nvGraphicFramePr>
        <p:xfrm>
          <a:off x="949845" y="2663546"/>
          <a:ext cx="8128000" cy="354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8" name="Přímá spojnice 17"/>
          <p:cNvCxnSpPr/>
          <p:nvPr/>
        </p:nvCxnSpPr>
        <p:spPr bwMode="auto">
          <a:xfrm>
            <a:off x="4996124" y="3318157"/>
            <a:ext cx="0" cy="2874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321833" y="5851941"/>
            <a:ext cx="717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 Armstrong a </a:t>
            </a:r>
            <a:r>
              <a:rPr lang="cs-CZ" sz="1600" i="1" dirty="0" err="1"/>
              <a:t>Taylor</a:t>
            </a:r>
            <a:r>
              <a:rPr lang="cs-CZ" sz="1600" i="1" dirty="0"/>
              <a:t> (2015), vlastní úprava</a:t>
            </a:r>
            <a:endParaRPr lang="cs-CZ" sz="1600" i="1" dirty="0">
              <a:latin typeface="+mn-lt"/>
            </a:endParaRPr>
          </a:p>
        </p:txBody>
      </p:sp>
      <p:grpSp>
        <p:nvGrpSpPr>
          <p:cNvPr id="25" name="Skupina 24"/>
          <p:cNvGrpSpPr/>
          <p:nvPr/>
        </p:nvGrpSpPr>
        <p:grpSpPr>
          <a:xfrm>
            <a:off x="7593103" y="125934"/>
            <a:ext cx="1799908" cy="545691"/>
            <a:chOff x="205687" y="2558070"/>
            <a:chExt cx="1799908" cy="928745"/>
          </a:xfrm>
        </p:grpSpPr>
        <p:sp>
          <p:nvSpPr>
            <p:cNvPr id="26" name="Obdélník 25"/>
            <p:cNvSpPr/>
            <p:nvPr/>
          </p:nvSpPr>
          <p:spPr>
            <a:xfrm>
              <a:off x="205687" y="2558070"/>
              <a:ext cx="1798748" cy="8993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ovéPole 26"/>
            <p:cNvSpPr txBox="1"/>
            <p:nvPr/>
          </p:nvSpPr>
          <p:spPr>
            <a:xfrm>
              <a:off x="206847" y="2623980"/>
              <a:ext cx="1798748" cy="86283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400" kern="1200" dirty="0"/>
                <a:t>Analýza lidských zdrojů</a:t>
              </a:r>
            </a:p>
          </p:txBody>
        </p:sp>
      </p:grpSp>
      <p:cxnSp>
        <p:nvCxnSpPr>
          <p:cNvPr id="31" name="Přímá spojnice se šipkou 30"/>
          <p:cNvCxnSpPr>
            <a:stCxn id="27" idx="3"/>
          </p:cNvCxnSpPr>
          <p:nvPr/>
        </p:nvCxnSpPr>
        <p:spPr bwMode="auto">
          <a:xfrm flipV="1">
            <a:off x="9393011" y="407408"/>
            <a:ext cx="559689" cy="107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/>
          <p:cNvCxnSpPr/>
          <p:nvPr/>
        </p:nvCxnSpPr>
        <p:spPr bwMode="auto">
          <a:xfrm>
            <a:off x="10813311" y="5970472"/>
            <a:ext cx="0" cy="3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/>
          <p:cNvCxnSpPr/>
          <p:nvPr/>
        </p:nvCxnSpPr>
        <p:spPr bwMode="auto">
          <a:xfrm flipH="1">
            <a:off x="5235388" y="6309026"/>
            <a:ext cx="557792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Přímá spojnice se šipkou 36"/>
          <p:cNvCxnSpPr/>
          <p:nvPr/>
        </p:nvCxnSpPr>
        <p:spPr bwMode="auto">
          <a:xfrm flipV="1">
            <a:off x="5235388" y="5600679"/>
            <a:ext cx="0" cy="708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7190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Úkol plánování lidských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Slaďování lidských zdrojů s potřebami v delší časové perspektivě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Zaměřuje se na kvantitativní (kolik lidí) i kvalitativní aspekty (jaké lidi) potřeby lidských zdrojů</a:t>
            </a:r>
          </a:p>
          <a:p>
            <a:pPr lvl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Zabývá se také motivací a rozvojem lidí v zájmu zvyšování efektivnosti organizace</a:t>
            </a:r>
          </a:p>
          <a:p>
            <a:pPr marL="72000" indent="0">
              <a:buNone/>
            </a:pPr>
            <a:endParaRPr lang="cs-CZ" sz="2200" b="1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17" y="2879016"/>
            <a:ext cx="6956139" cy="36944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83117" y="6503083"/>
            <a:ext cx="7170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 </a:t>
            </a:r>
            <a:r>
              <a:rPr lang="en-US" sz="1600" i="1" dirty="0"/>
              <a:t>Robbins</a:t>
            </a:r>
            <a:r>
              <a:rPr lang="cs-CZ" sz="1600" i="1" dirty="0"/>
              <a:t> a</a:t>
            </a:r>
            <a:r>
              <a:rPr lang="en-US" sz="1600" i="1" dirty="0"/>
              <a:t> Coulter</a:t>
            </a:r>
            <a:r>
              <a:rPr lang="cs-CZ" sz="1600" i="1" dirty="0"/>
              <a:t> (2012)</a:t>
            </a:r>
            <a:endParaRPr lang="cs-CZ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72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C26B0E-8675-0ABA-AE89-5013746F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Cíle plánování lidských zdrojů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449955"/>
            <a:ext cx="10753200" cy="4139998"/>
          </a:xfrm>
        </p:spPr>
        <p:txBody>
          <a:bodyPr/>
          <a:lstStyle/>
          <a:p>
            <a:pPr marL="72000" indent="0">
              <a:lnSpc>
                <a:spcPts val="3000"/>
              </a:lnSpc>
              <a:buNone/>
            </a:pPr>
            <a:r>
              <a:rPr lang="cs-CZ" sz="2200" b="1" dirty="0"/>
              <a:t>Typické cíle:</a:t>
            </a:r>
          </a:p>
          <a:p>
            <a:pPr marL="72000" indent="0">
              <a:lnSpc>
                <a:spcPts val="3000"/>
              </a:lnSpc>
              <a:buNone/>
            </a:pPr>
            <a:endParaRPr lang="cs-CZ" sz="2200" b="1" dirty="0"/>
          </a:p>
          <a:p>
            <a:pPr>
              <a:lnSpc>
                <a:spcPts val="3000"/>
              </a:lnSpc>
            </a:pPr>
            <a:r>
              <a:rPr lang="cs-CZ" sz="2000" b="1" dirty="0"/>
              <a:t>Získat a udržet si takové počty lidí, které organizace potřebuje </a:t>
            </a:r>
            <a:r>
              <a:rPr lang="cs-CZ" sz="2000" dirty="0"/>
              <a:t>a kteří by zároveň měli požadované dovednosti, schopnosti a zkušenosti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Formovat kvalitní a flexibilní pracovní sílu </a:t>
            </a:r>
            <a:r>
              <a:rPr lang="cs-CZ" sz="2000" dirty="0"/>
              <a:t>a tak připívat k schopnosti organizace adaptovat se na nejisté a měnící se prostředí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Snižovat závislost organizace na získávání pracovníků z vnějších zdrojů </a:t>
            </a:r>
            <a:r>
              <a:rPr lang="cs-CZ" sz="2000" dirty="0"/>
              <a:t>v případech, kdy nabídka práce je nedostatečná, a to formováním strategie stabilizace a rozvoje pracovníků</a:t>
            </a:r>
          </a:p>
          <a:p>
            <a:pPr>
              <a:lnSpc>
                <a:spcPts val="3000"/>
              </a:lnSpc>
            </a:pPr>
            <a:r>
              <a:rPr lang="cs-CZ" sz="2000" b="1" dirty="0"/>
              <a:t>Zlepšit využití pracovníků </a:t>
            </a:r>
            <a:r>
              <a:rPr lang="cs-CZ" sz="2000" dirty="0"/>
              <a:t>zaváděním flexibilnějších systémů práce </a:t>
            </a:r>
          </a:p>
          <a:p>
            <a:pPr marL="72000" indent="0">
              <a:lnSpc>
                <a:spcPts val="3000"/>
              </a:lnSpc>
              <a:buNone/>
            </a:pPr>
            <a:endParaRPr lang="cs-CZ" sz="2200" b="1" dirty="0"/>
          </a:p>
          <a:p>
            <a:pPr marL="72000" indent="0">
              <a:buNone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  <a:p>
            <a:pPr marL="529200" indent="-457200">
              <a:buFont typeface="+mj-lt"/>
              <a:buAutoNum type="arabicPeriod" startAt="3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6467784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850840-75DB-44A6-B516-98C6658778DF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76d5652a-9cd3-465f-98c7-aa8090bd65c7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28FC28F-A3E9-4E53-9189-46E9B770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4156</TotalTime>
  <Words>2169</Words>
  <Application>Microsoft Office PowerPoint</Application>
  <PresentationFormat>Širokoúhlá obrazovka</PresentationFormat>
  <Paragraphs>321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Prezentace_MU_CZ</vt:lpstr>
      <vt:lpstr>Plánování lidských zdrojů (Personální plánování)</vt:lpstr>
      <vt:lpstr>Literatura </vt:lpstr>
      <vt:lpstr>Plánování jako jedna z manažerských funkcí</vt:lpstr>
      <vt:lpstr>Vyplatí se plánovat?</vt:lpstr>
      <vt:lpstr>Proces strategického řízení</vt:lpstr>
      <vt:lpstr>Co je plánování lidských zdrojů</vt:lpstr>
      <vt:lpstr>Plánování LZ a podnikové plánování</vt:lpstr>
      <vt:lpstr>Úkol plánování lidských zdrojů</vt:lpstr>
      <vt:lpstr>Cíle plánování lidských zdrojů</vt:lpstr>
      <vt:lpstr>Plány a jejich členění</vt:lpstr>
      <vt:lpstr>Uplatňování plánování v oblasti LZ</vt:lpstr>
      <vt:lpstr>Proces plánování lidských zdrojů</vt:lpstr>
      <vt:lpstr>Plánování scénářů</vt:lpstr>
      <vt:lpstr>Data </vt:lpstr>
      <vt:lpstr>Data a jejich zdroje</vt:lpstr>
      <vt:lpstr>Analýza</vt:lpstr>
      <vt:lpstr>Personální plány </vt:lpstr>
      <vt:lpstr>Realizace a kontrola</vt:lpstr>
      <vt:lpstr>Úkol 1 – Krok 3 seminární práce</vt:lpstr>
      <vt:lpstr>Analýza počtu a struktury zaměstnanců </vt:lpstr>
      <vt:lpstr>Příklad přehledu počtu a struktury zaměstnanců</vt:lpstr>
      <vt:lpstr>Ukazatele v oblasti struktury zaměstnanců</vt:lpstr>
      <vt:lpstr>Kontrolní otázky</vt:lpstr>
      <vt:lpstr>Dotazy?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a strategické řízení lidských zdrojů</dc:title>
  <dc:creator>Iveta Zelenková</dc:creator>
  <cp:lastModifiedBy>Markéta Malá</cp:lastModifiedBy>
  <cp:revision>398</cp:revision>
  <cp:lastPrinted>2023-12-06T10:32:48Z</cp:lastPrinted>
  <dcterms:created xsi:type="dcterms:W3CDTF">2023-02-02T10:47:40Z</dcterms:created>
  <dcterms:modified xsi:type="dcterms:W3CDTF">2024-04-29T13:41:28Z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