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Ubuntu" panose="020B0604020202020204" charset="0"/>
      <p:regular r:id="rId10"/>
      <p:bold r:id="rId11"/>
      <p:italic r:id="rId12"/>
      <p:boldItalic r:id="rId13"/>
    </p:embeddedFont>
    <p:embeddedFont>
      <p:font typeface="Playfair Display ExtraBold" panose="020B0604020202020204" charset="0"/>
      <p:bold r:id="rId14"/>
      <p:boldItalic r:id="rId15"/>
    </p:embeddedFont>
    <p:embeddedFont>
      <p:font typeface="Work Sans" panose="020B0604020202020204" charset="0"/>
      <p:regular r:id="rId16"/>
      <p:bold r:id="rId17"/>
      <p:italic r:id="rId18"/>
      <p:boldItalic r:id="rId19"/>
    </p:embeddedFont>
    <p:embeddedFont>
      <p:font typeface="Work Sans Medium" panose="020B0604020202020204" charset="0"/>
      <p:regular r:id="rId20"/>
      <p:bold r:id="rId21"/>
      <p:italic r:id="rId22"/>
      <p:boldItalic r:id="rId23"/>
    </p:embeddedFont>
    <p:embeddedFont>
      <p:font typeface="Bebas Neu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A42AFE-B38A-43A5-9B9A-811E38130D2A}">
  <a:tblStyle styleId="{CBA42AFE-B38A-43A5-9B9A-811E38130D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b2c16d9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b2c16d9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f3171e9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bf3171e9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f3171e905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bf3171e905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bf3171e905_0_2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bf3171e905_0_2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bf3171e905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bf3171e905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bf3171e90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bf3171e90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b937c2a7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b937c2a7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8735" y="1827383"/>
            <a:ext cx="4282102" cy="3894602"/>
            <a:chOff x="2733900" y="2336300"/>
            <a:chExt cx="3035875" cy="2761150"/>
          </a:xfrm>
        </p:grpSpPr>
        <p:sp>
          <p:nvSpPr>
            <p:cNvPr id="10" name="Google Shape;10;p2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55444" y="1462175"/>
            <a:ext cx="6430500" cy="13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55444" y="2947025"/>
            <a:ext cx="6430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377999" y="-520027"/>
            <a:ext cx="1789836" cy="1789809"/>
            <a:chOff x="3974975" y="3012100"/>
            <a:chExt cx="1635300" cy="1635425"/>
          </a:xfrm>
        </p:grpSpPr>
        <p:sp>
          <p:nvSpPr>
            <p:cNvPr id="31" name="Google Shape;31;p5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181425" y="2917651"/>
            <a:ext cx="29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4836300" y="2917651"/>
            <a:ext cx="29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1181425" y="3320595"/>
            <a:ext cx="2907600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4836300" y="3320595"/>
            <a:ext cx="2907600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 flipH="1">
            <a:off x="1659457" y="919075"/>
            <a:ext cx="5547492" cy="4224431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1326905" y="1127835"/>
            <a:ext cx="2247556" cy="2247565"/>
            <a:chOff x="3974975" y="3012100"/>
            <a:chExt cx="1635300" cy="1635425"/>
          </a:xfrm>
        </p:grpSpPr>
        <p:sp>
          <p:nvSpPr>
            <p:cNvPr id="41" name="Google Shape;41;p6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6"/>
          <p:cNvSpPr/>
          <p:nvPr/>
        </p:nvSpPr>
        <p:spPr>
          <a:xfrm rot="5400000" flipH="1">
            <a:off x="6847150" y="3081350"/>
            <a:ext cx="2880910" cy="259699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3660387" y="1552714"/>
            <a:ext cx="2616644" cy="2616680"/>
            <a:chOff x="3974975" y="3012100"/>
            <a:chExt cx="1635300" cy="1635425"/>
          </a:xfrm>
        </p:grpSpPr>
        <p:sp>
          <p:nvSpPr>
            <p:cNvPr id="47" name="Google Shape;47;p7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0000" y="1379475"/>
            <a:ext cx="3322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 flipH="1">
            <a:off x="7219739" y="-1525450"/>
            <a:ext cx="3447024" cy="3107318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6925" y="3388276"/>
            <a:ext cx="1707809" cy="1707644"/>
          </a:xfrm>
          <a:custGeom>
            <a:avLst/>
            <a:gdLst/>
            <a:ahLst/>
            <a:cxnLst/>
            <a:rect l="l" t="t" r="r" b="b"/>
            <a:pathLst>
              <a:path w="62153" h="62147" extrusionOk="0">
                <a:moveTo>
                  <a:pt x="31074" y="0"/>
                </a:moveTo>
                <a:cubicBezTo>
                  <a:pt x="13914" y="0"/>
                  <a:pt x="1" y="13912"/>
                  <a:pt x="1" y="31073"/>
                </a:cubicBezTo>
                <a:cubicBezTo>
                  <a:pt x="1" y="48235"/>
                  <a:pt x="13914" y="62147"/>
                  <a:pt x="31074" y="62147"/>
                </a:cubicBezTo>
                <a:cubicBezTo>
                  <a:pt x="48239" y="62147"/>
                  <a:pt x="62152" y="48235"/>
                  <a:pt x="62152" y="31073"/>
                </a:cubicBezTo>
                <a:cubicBezTo>
                  <a:pt x="62152" y="13912"/>
                  <a:pt x="48239" y="0"/>
                  <a:pt x="31074" y="0"/>
                </a:cubicBezTo>
                <a:close/>
              </a:path>
            </a:pathLst>
          </a:custGeom>
          <a:solidFill>
            <a:srgbClr val="CCE3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 hasCustomPrompt="1"/>
          </p:nvPr>
        </p:nvSpPr>
        <p:spPr>
          <a:xfrm>
            <a:off x="846388" y="1425600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846647" y="2273698"/>
            <a:ext cx="266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3" hasCustomPrompt="1"/>
          </p:nvPr>
        </p:nvSpPr>
        <p:spPr>
          <a:xfrm>
            <a:off x="3929787" y="1425600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4"/>
          </p:nvPr>
        </p:nvSpPr>
        <p:spPr>
          <a:xfrm>
            <a:off x="3929788" y="2273699"/>
            <a:ext cx="2673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5" hasCustomPrompt="1"/>
          </p:nvPr>
        </p:nvSpPr>
        <p:spPr>
          <a:xfrm>
            <a:off x="845963" y="3037539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6"/>
          </p:nvPr>
        </p:nvSpPr>
        <p:spPr>
          <a:xfrm>
            <a:off x="846647" y="3886875"/>
            <a:ext cx="266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7" hasCustomPrompt="1"/>
          </p:nvPr>
        </p:nvSpPr>
        <p:spPr>
          <a:xfrm>
            <a:off x="3929788" y="3037539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8"/>
          </p:nvPr>
        </p:nvSpPr>
        <p:spPr>
          <a:xfrm>
            <a:off x="3930213" y="3886875"/>
            <a:ext cx="26700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9"/>
          </p:nvPr>
        </p:nvSpPr>
        <p:spPr>
          <a:xfrm>
            <a:off x="841063" y="1983450"/>
            <a:ext cx="26646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3"/>
          </p:nvPr>
        </p:nvSpPr>
        <p:spPr>
          <a:xfrm>
            <a:off x="3929789" y="1983450"/>
            <a:ext cx="26739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4"/>
          </p:nvPr>
        </p:nvSpPr>
        <p:spPr>
          <a:xfrm>
            <a:off x="846647" y="3596725"/>
            <a:ext cx="2664600" cy="3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5"/>
          </p:nvPr>
        </p:nvSpPr>
        <p:spPr>
          <a:xfrm>
            <a:off x="3930213" y="3602050"/>
            <a:ext cx="2670000" cy="3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6690053" y="-1388870"/>
            <a:ext cx="3651102" cy="329128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7200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2"/>
          </p:nvPr>
        </p:nvSpPr>
        <p:spPr>
          <a:xfrm>
            <a:off x="7200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3"/>
          </p:nvPr>
        </p:nvSpPr>
        <p:spPr>
          <a:xfrm>
            <a:off x="34038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4"/>
          </p:nvPr>
        </p:nvSpPr>
        <p:spPr>
          <a:xfrm>
            <a:off x="60876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5"/>
          </p:nvPr>
        </p:nvSpPr>
        <p:spPr>
          <a:xfrm>
            <a:off x="34038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6"/>
          </p:nvPr>
        </p:nvSpPr>
        <p:spPr>
          <a:xfrm>
            <a:off x="60876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5"/>
          <p:cNvGrpSpPr/>
          <p:nvPr/>
        </p:nvGrpSpPr>
        <p:grpSpPr>
          <a:xfrm rot="-5400000">
            <a:off x="2143456" y="362969"/>
            <a:ext cx="4857096" cy="4417564"/>
            <a:chOff x="2733900" y="2336300"/>
            <a:chExt cx="3035875" cy="2761150"/>
          </a:xfrm>
        </p:grpSpPr>
        <p:sp>
          <p:nvSpPr>
            <p:cNvPr id="190" name="Google Shape;190;p25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6"/>
          <p:cNvGrpSpPr/>
          <p:nvPr/>
        </p:nvGrpSpPr>
        <p:grpSpPr>
          <a:xfrm>
            <a:off x="5992065" y="-982492"/>
            <a:ext cx="4282102" cy="3894602"/>
            <a:chOff x="2733900" y="2336300"/>
            <a:chExt cx="3035875" cy="2761150"/>
          </a:xfrm>
        </p:grpSpPr>
        <p:sp>
          <p:nvSpPr>
            <p:cNvPr id="195" name="Google Shape;195;p26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6"/>
          <p:cNvSpPr/>
          <p:nvPr/>
        </p:nvSpPr>
        <p:spPr>
          <a:xfrm>
            <a:off x="472050" y="2343800"/>
            <a:ext cx="2560237" cy="2559990"/>
          </a:xfrm>
          <a:custGeom>
            <a:avLst/>
            <a:gdLst/>
            <a:ahLst/>
            <a:cxnLst/>
            <a:rect l="l" t="t" r="r" b="b"/>
            <a:pathLst>
              <a:path w="62153" h="62147" extrusionOk="0">
                <a:moveTo>
                  <a:pt x="31074" y="0"/>
                </a:moveTo>
                <a:cubicBezTo>
                  <a:pt x="13914" y="0"/>
                  <a:pt x="1" y="13912"/>
                  <a:pt x="1" y="31073"/>
                </a:cubicBezTo>
                <a:cubicBezTo>
                  <a:pt x="1" y="48235"/>
                  <a:pt x="13914" y="62147"/>
                  <a:pt x="31074" y="62147"/>
                </a:cubicBezTo>
                <a:cubicBezTo>
                  <a:pt x="48239" y="62147"/>
                  <a:pt x="62152" y="48235"/>
                  <a:pt x="62152" y="31073"/>
                </a:cubicBezTo>
                <a:cubicBezTo>
                  <a:pt x="62152" y="13912"/>
                  <a:pt x="48239" y="0"/>
                  <a:pt x="31074" y="0"/>
                </a:cubicBezTo>
                <a:close/>
              </a:path>
            </a:pathLst>
          </a:custGeom>
          <a:solidFill>
            <a:srgbClr val="CCE3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Ubuntu"/>
              <a:buNone/>
              <a:defRPr sz="3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8" r:id="rId5"/>
    <p:sldLayoutId id="2147483660" r:id="rId6"/>
    <p:sldLayoutId id="2147483665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/>
          <p:nvPr/>
        </p:nvSpPr>
        <p:spPr>
          <a:xfrm>
            <a:off x="1912250" y="1258575"/>
            <a:ext cx="6516900" cy="2518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F3F3F3"/>
              </a:highlight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/>
          </p:nvPr>
        </p:nvSpPr>
        <p:spPr>
          <a:xfrm>
            <a:off x="1955444" y="1874850"/>
            <a:ext cx="6430500" cy="13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ZURb1238 Prezentační dovednosti</a:t>
            </a:r>
            <a:endParaRPr sz="290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Miniprezentace</a:t>
            </a:r>
            <a:endParaRPr sz="3800">
              <a:solidFill>
                <a:schemeClr val="accent2"/>
              </a:solidFill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4407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4952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1186000" y="5350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253616" y="2406571"/>
            <a:ext cx="2071975" cy="2653700"/>
          </a:xfrm>
          <a:custGeom>
            <a:avLst/>
            <a:gdLst/>
            <a:ahLst/>
            <a:cxnLst/>
            <a:rect l="l" t="t" r="r" b="b"/>
            <a:pathLst>
              <a:path w="82879" h="106148" extrusionOk="0">
                <a:moveTo>
                  <a:pt x="20720" y="2397"/>
                </a:moveTo>
                <a:cubicBezTo>
                  <a:pt x="19164" y="2492"/>
                  <a:pt x="17704" y="904"/>
                  <a:pt x="16339" y="682"/>
                </a:cubicBezTo>
                <a:cubicBezTo>
                  <a:pt x="14974" y="460"/>
                  <a:pt x="13482" y="396"/>
                  <a:pt x="12529" y="1063"/>
                </a:cubicBezTo>
                <a:cubicBezTo>
                  <a:pt x="11577" y="1730"/>
                  <a:pt x="11100" y="1730"/>
                  <a:pt x="10624" y="4683"/>
                </a:cubicBezTo>
                <a:cubicBezTo>
                  <a:pt x="10148" y="7636"/>
                  <a:pt x="9862" y="15446"/>
                  <a:pt x="9671" y="18780"/>
                </a:cubicBezTo>
                <a:cubicBezTo>
                  <a:pt x="9481" y="22114"/>
                  <a:pt x="9799" y="23002"/>
                  <a:pt x="9481" y="24685"/>
                </a:cubicBezTo>
                <a:cubicBezTo>
                  <a:pt x="9164" y="26368"/>
                  <a:pt x="8973" y="27543"/>
                  <a:pt x="7766" y="28876"/>
                </a:cubicBezTo>
                <a:cubicBezTo>
                  <a:pt x="6560" y="30210"/>
                  <a:pt x="2528" y="31162"/>
                  <a:pt x="2242" y="32686"/>
                </a:cubicBezTo>
                <a:cubicBezTo>
                  <a:pt x="1956" y="34210"/>
                  <a:pt x="4814" y="36877"/>
                  <a:pt x="6052" y="38020"/>
                </a:cubicBezTo>
                <a:cubicBezTo>
                  <a:pt x="7290" y="39163"/>
                  <a:pt x="9227" y="38623"/>
                  <a:pt x="9671" y="39544"/>
                </a:cubicBezTo>
                <a:cubicBezTo>
                  <a:pt x="10116" y="40465"/>
                  <a:pt x="9830" y="40370"/>
                  <a:pt x="8719" y="43545"/>
                </a:cubicBezTo>
                <a:cubicBezTo>
                  <a:pt x="7608" y="46720"/>
                  <a:pt x="3798" y="55451"/>
                  <a:pt x="3004" y="58594"/>
                </a:cubicBezTo>
                <a:cubicBezTo>
                  <a:pt x="2210" y="61737"/>
                  <a:pt x="3194" y="61261"/>
                  <a:pt x="3956" y="62404"/>
                </a:cubicBezTo>
                <a:cubicBezTo>
                  <a:pt x="4718" y="63547"/>
                  <a:pt x="6878" y="64531"/>
                  <a:pt x="7576" y="65452"/>
                </a:cubicBezTo>
                <a:cubicBezTo>
                  <a:pt x="8275" y="66373"/>
                  <a:pt x="9385" y="65230"/>
                  <a:pt x="8147" y="67929"/>
                </a:cubicBezTo>
                <a:cubicBezTo>
                  <a:pt x="6909" y="70628"/>
                  <a:pt x="972" y="78597"/>
                  <a:pt x="146" y="81645"/>
                </a:cubicBezTo>
                <a:cubicBezTo>
                  <a:pt x="-679" y="84693"/>
                  <a:pt x="2337" y="85296"/>
                  <a:pt x="3194" y="86217"/>
                </a:cubicBezTo>
                <a:cubicBezTo>
                  <a:pt x="4051" y="87138"/>
                  <a:pt x="5163" y="86248"/>
                  <a:pt x="5290" y="87169"/>
                </a:cubicBezTo>
                <a:cubicBezTo>
                  <a:pt x="5417" y="88090"/>
                  <a:pt x="4559" y="89519"/>
                  <a:pt x="3956" y="91741"/>
                </a:cubicBezTo>
                <a:cubicBezTo>
                  <a:pt x="3353" y="93964"/>
                  <a:pt x="1829" y="98472"/>
                  <a:pt x="1670" y="100504"/>
                </a:cubicBezTo>
                <a:cubicBezTo>
                  <a:pt x="1511" y="102536"/>
                  <a:pt x="2083" y="103330"/>
                  <a:pt x="3004" y="103933"/>
                </a:cubicBezTo>
                <a:cubicBezTo>
                  <a:pt x="3925" y="104536"/>
                  <a:pt x="274" y="103775"/>
                  <a:pt x="7195" y="104124"/>
                </a:cubicBezTo>
                <a:cubicBezTo>
                  <a:pt x="14117" y="104473"/>
                  <a:pt x="37739" y="106505"/>
                  <a:pt x="44533" y="106029"/>
                </a:cubicBezTo>
                <a:cubicBezTo>
                  <a:pt x="51328" y="105553"/>
                  <a:pt x="47454" y="107172"/>
                  <a:pt x="47962" y="101266"/>
                </a:cubicBezTo>
                <a:cubicBezTo>
                  <a:pt x="48470" y="95361"/>
                  <a:pt x="48661" y="77867"/>
                  <a:pt x="47581" y="70596"/>
                </a:cubicBezTo>
                <a:cubicBezTo>
                  <a:pt x="46502" y="63325"/>
                  <a:pt x="42565" y="60658"/>
                  <a:pt x="41485" y="57642"/>
                </a:cubicBezTo>
                <a:cubicBezTo>
                  <a:pt x="40406" y="54626"/>
                  <a:pt x="40850" y="54086"/>
                  <a:pt x="41104" y="52498"/>
                </a:cubicBezTo>
                <a:cubicBezTo>
                  <a:pt x="41358" y="50911"/>
                  <a:pt x="42565" y="49165"/>
                  <a:pt x="43009" y="48117"/>
                </a:cubicBezTo>
                <a:cubicBezTo>
                  <a:pt x="43454" y="47069"/>
                  <a:pt x="43041" y="46466"/>
                  <a:pt x="43771" y="46212"/>
                </a:cubicBezTo>
                <a:cubicBezTo>
                  <a:pt x="44501" y="45958"/>
                  <a:pt x="44691" y="46149"/>
                  <a:pt x="47390" y="46593"/>
                </a:cubicBezTo>
                <a:cubicBezTo>
                  <a:pt x="50089" y="47038"/>
                  <a:pt x="57360" y="48974"/>
                  <a:pt x="59963" y="48879"/>
                </a:cubicBezTo>
                <a:cubicBezTo>
                  <a:pt x="62567" y="48784"/>
                  <a:pt x="61074" y="49228"/>
                  <a:pt x="63011" y="46021"/>
                </a:cubicBezTo>
                <a:cubicBezTo>
                  <a:pt x="64948" y="42814"/>
                  <a:pt x="69235" y="32813"/>
                  <a:pt x="71584" y="29638"/>
                </a:cubicBezTo>
                <a:cubicBezTo>
                  <a:pt x="73934" y="26463"/>
                  <a:pt x="75648" y="27701"/>
                  <a:pt x="77108" y="26971"/>
                </a:cubicBezTo>
                <a:cubicBezTo>
                  <a:pt x="78569" y="26241"/>
                  <a:pt x="79426" y="25987"/>
                  <a:pt x="80347" y="25257"/>
                </a:cubicBezTo>
                <a:cubicBezTo>
                  <a:pt x="81268" y="24527"/>
                  <a:pt x="82316" y="24082"/>
                  <a:pt x="82633" y="22590"/>
                </a:cubicBezTo>
                <a:cubicBezTo>
                  <a:pt x="82951" y="21098"/>
                  <a:pt x="82982" y="17478"/>
                  <a:pt x="82252" y="16303"/>
                </a:cubicBezTo>
                <a:cubicBezTo>
                  <a:pt x="81522" y="15128"/>
                  <a:pt x="79489" y="15287"/>
                  <a:pt x="78251" y="15541"/>
                </a:cubicBezTo>
                <a:cubicBezTo>
                  <a:pt x="77013" y="15795"/>
                  <a:pt x="76187" y="17383"/>
                  <a:pt x="74822" y="17827"/>
                </a:cubicBezTo>
                <a:cubicBezTo>
                  <a:pt x="73457" y="18272"/>
                  <a:pt x="71394" y="17637"/>
                  <a:pt x="70060" y="18208"/>
                </a:cubicBezTo>
                <a:cubicBezTo>
                  <a:pt x="68727" y="18780"/>
                  <a:pt x="67678" y="20081"/>
                  <a:pt x="66821" y="21256"/>
                </a:cubicBezTo>
                <a:cubicBezTo>
                  <a:pt x="65964" y="22431"/>
                  <a:pt x="66726" y="22908"/>
                  <a:pt x="64916" y="25257"/>
                </a:cubicBezTo>
                <a:cubicBezTo>
                  <a:pt x="63106" y="27607"/>
                  <a:pt x="58471" y="33639"/>
                  <a:pt x="55963" y="35353"/>
                </a:cubicBezTo>
                <a:cubicBezTo>
                  <a:pt x="53455" y="37068"/>
                  <a:pt x="52820" y="36433"/>
                  <a:pt x="49867" y="35544"/>
                </a:cubicBezTo>
                <a:cubicBezTo>
                  <a:pt x="46914" y="34655"/>
                  <a:pt x="40183" y="31956"/>
                  <a:pt x="38246" y="30019"/>
                </a:cubicBezTo>
                <a:cubicBezTo>
                  <a:pt x="36309" y="28082"/>
                  <a:pt x="37802" y="25828"/>
                  <a:pt x="38246" y="23923"/>
                </a:cubicBezTo>
                <a:cubicBezTo>
                  <a:pt x="38691" y="22018"/>
                  <a:pt x="40659" y="20970"/>
                  <a:pt x="40913" y="18589"/>
                </a:cubicBezTo>
                <a:cubicBezTo>
                  <a:pt x="41167" y="16208"/>
                  <a:pt x="40437" y="12081"/>
                  <a:pt x="39770" y="9636"/>
                </a:cubicBezTo>
                <a:cubicBezTo>
                  <a:pt x="39103" y="7191"/>
                  <a:pt x="38120" y="5350"/>
                  <a:pt x="36913" y="3921"/>
                </a:cubicBezTo>
                <a:cubicBezTo>
                  <a:pt x="35707" y="2492"/>
                  <a:pt x="34404" y="1698"/>
                  <a:pt x="32531" y="1063"/>
                </a:cubicBezTo>
                <a:cubicBezTo>
                  <a:pt x="30658" y="428"/>
                  <a:pt x="27642" y="-111"/>
                  <a:pt x="25673" y="111"/>
                </a:cubicBezTo>
                <a:cubicBezTo>
                  <a:pt x="23705" y="333"/>
                  <a:pt x="22276" y="2302"/>
                  <a:pt x="20720" y="23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</p:sp>
      <p:grpSp>
        <p:nvGrpSpPr>
          <p:cNvPr id="209" name="Google Shape;209;p27"/>
          <p:cNvGrpSpPr/>
          <p:nvPr/>
        </p:nvGrpSpPr>
        <p:grpSpPr>
          <a:xfrm>
            <a:off x="300247" y="2469617"/>
            <a:ext cx="1998477" cy="2518666"/>
            <a:chOff x="122" y="2852317"/>
            <a:chExt cx="1998477" cy="2518666"/>
          </a:xfrm>
        </p:grpSpPr>
        <p:sp>
          <p:nvSpPr>
            <p:cNvPr id="210" name="Google Shape;210;p27"/>
            <p:cNvSpPr/>
            <p:nvPr/>
          </p:nvSpPr>
          <p:spPr>
            <a:xfrm flipH="1">
              <a:off x="808464" y="3203439"/>
              <a:ext cx="100532" cy="127151"/>
            </a:xfrm>
            <a:custGeom>
              <a:avLst/>
              <a:gdLst/>
              <a:ahLst/>
              <a:cxnLst/>
              <a:rect l="l" t="t" r="r" b="b"/>
              <a:pathLst>
                <a:path w="2655" h="3358" extrusionOk="0">
                  <a:moveTo>
                    <a:pt x="1146" y="0"/>
                  </a:moveTo>
                  <a:cubicBezTo>
                    <a:pt x="468" y="0"/>
                    <a:pt x="0" y="855"/>
                    <a:pt x="39" y="1573"/>
                  </a:cubicBezTo>
                  <a:cubicBezTo>
                    <a:pt x="64" y="2018"/>
                    <a:pt x="256" y="2441"/>
                    <a:pt x="525" y="2776"/>
                  </a:cubicBezTo>
                  <a:cubicBezTo>
                    <a:pt x="709" y="3002"/>
                    <a:pt x="935" y="3192"/>
                    <a:pt x="1196" y="3288"/>
                  </a:cubicBezTo>
                  <a:cubicBezTo>
                    <a:pt x="1312" y="3334"/>
                    <a:pt x="1435" y="3358"/>
                    <a:pt x="1556" y="3358"/>
                  </a:cubicBezTo>
                  <a:cubicBezTo>
                    <a:pt x="1701" y="3358"/>
                    <a:pt x="1845" y="3323"/>
                    <a:pt x="1971" y="3250"/>
                  </a:cubicBezTo>
                  <a:cubicBezTo>
                    <a:pt x="2185" y="3124"/>
                    <a:pt x="2340" y="2902"/>
                    <a:pt x="2436" y="2650"/>
                  </a:cubicBezTo>
                  <a:cubicBezTo>
                    <a:pt x="2655" y="2076"/>
                    <a:pt x="2566" y="1377"/>
                    <a:pt x="2264" y="823"/>
                  </a:cubicBezTo>
                  <a:cubicBezTo>
                    <a:pt x="2055" y="441"/>
                    <a:pt x="1728" y="110"/>
                    <a:pt x="1338" y="23"/>
                  </a:cubicBezTo>
                  <a:cubicBezTo>
                    <a:pt x="1272" y="8"/>
                    <a:pt x="1209" y="0"/>
                    <a:pt x="1146" y="0"/>
                  </a:cubicBezTo>
                  <a:close/>
                </a:path>
              </a:pathLst>
            </a:custGeom>
            <a:solidFill>
              <a:srgbClr val="FF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 flipH="1">
              <a:off x="427088" y="2906350"/>
              <a:ext cx="54450" cy="74783"/>
            </a:xfrm>
            <a:custGeom>
              <a:avLst/>
              <a:gdLst/>
              <a:ahLst/>
              <a:cxnLst/>
              <a:rect l="l" t="t" r="r" b="b"/>
              <a:pathLst>
                <a:path w="1438" h="1975" extrusionOk="0">
                  <a:moveTo>
                    <a:pt x="968" y="1"/>
                  </a:moveTo>
                  <a:cubicBezTo>
                    <a:pt x="625" y="324"/>
                    <a:pt x="310" y="684"/>
                    <a:pt x="0" y="1044"/>
                  </a:cubicBezTo>
                  <a:cubicBezTo>
                    <a:pt x="206" y="1304"/>
                    <a:pt x="248" y="1719"/>
                    <a:pt x="453" y="1974"/>
                  </a:cubicBezTo>
                  <a:cubicBezTo>
                    <a:pt x="747" y="1669"/>
                    <a:pt x="1074" y="1463"/>
                    <a:pt x="1438" y="1266"/>
                  </a:cubicBezTo>
                  <a:cubicBezTo>
                    <a:pt x="1312" y="835"/>
                    <a:pt x="1153" y="411"/>
                    <a:pt x="968" y="1"/>
                  </a:cubicBezTo>
                  <a:close/>
                </a:path>
              </a:pathLst>
            </a:custGeom>
            <a:solidFill>
              <a:srgbClr val="CA7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 flipH="1">
              <a:off x="104706" y="2867766"/>
              <a:ext cx="344306" cy="864799"/>
            </a:xfrm>
            <a:custGeom>
              <a:avLst/>
              <a:gdLst/>
              <a:ahLst/>
              <a:cxnLst/>
              <a:rect l="l" t="t" r="r" b="b"/>
              <a:pathLst>
                <a:path w="9093" h="22839" extrusionOk="0">
                  <a:moveTo>
                    <a:pt x="2309" y="1"/>
                  </a:moveTo>
                  <a:cubicBezTo>
                    <a:pt x="1797" y="1"/>
                    <a:pt x="1277" y="181"/>
                    <a:pt x="830" y="462"/>
                  </a:cubicBezTo>
                  <a:cubicBezTo>
                    <a:pt x="571" y="621"/>
                    <a:pt x="335" y="814"/>
                    <a:pt x="109" y="1020"/>
                  </a:cubicBezTo>
                  <a:cubicBezTo>
                    <a:pt x="294" y="1430"/>
                    <a:pt x="453" y="1854"/>
                    <a:pt x="579" y="2285"/>
                  </a:cubicBezTo>
                  <a:cubicBezTo>
                    <a:pt x="604" y="2269"/>
                    <a:pt x="633" y="2256"/>
                    <a:pt x="662" y="2239"/>
                  </a:cubicBezTo>
                  <a:cubicBezTo>
                    <a:pt x="803" y="2164"/>
                    <a:pt x="952" y="2099"/>
                    <a:pt x="1105" y="2099"/>
                  </a:cubicBezTo>
                  <a:cubicBezTo>
                    <a:pt x="1123" y="2099"/>
                    <a:pt x="1140" y="2099"/>
                    <a:pt x="1157" y="2101"/>
                  </a:cubicBezTo>
                  <a:cubicBezTo>
                    <a:pt x="1426" y="2130"/>
                    <a:pt x="1631" y="2370"/>
                    <a:pt x="1765" y="2612"/>
                  </a:cubicBezTo>
                  <a:cubicBezTo>
                    <a:pt x="2189" y="3384"/>
                    <a:pt x="2197" y="4331"/>
                    <a:pt x="2117" y="5224"/>
                  </a:cubicBezTo>
                  <a:cubicBezTo>
                    <a:pt x="1769" y="9101"/>
                    <a:pt x="0" y="12769"/>
                    <a:pt x="0" y="16663"/>
                  </a:cubicBezTo>
                  <a:cubicBezTo>
                    <a:pt x="0" y="17791"/>
                    <a:pt x="155" y="18939"/>
                    <a:pt x="633" y="19950"/>
                  </a:cubicBezTo>
                  <a:cubicBezTo>
                    <a:pt x="1372" y="21513"/>
                    <a:pt x="2893" y="22628"/>
                    <a:pt x="4536" y="22812"/>
                  </a:cubicBezTo>
                  <a:cubicBezTo>
                    <a:pt x="4697" y="22830"/>
                    <a:pt x="4859" y="22838"/>
                    <a:pt x="5021" y="22838"/>
                  </a:cubicBezTo>
                  <a:cubicBezTo>
                    <a:pt x="6506" y="22838"/>
                    <a:pt x="7987" y="22104"/>
                    <a:pt x="8917" y="20871"/>
                  </a:cubicBezTo>
                  <a:lnTo>
                    <a:pt x="8917" y="20871"/>
                  </a:lnTo>
                  <a:cubicBezTo>
                    <a:pt x="8763" y="20911"/>
                    <a:pt x="8605" y="20929"/>
                    <a:pt x="8447" y="20929"/>
                  </a:cubicBezTo>
                  <a:cubicBezTo>
                    <a:pt x="7952" y="20929"/>
                    <a:pt x="7451" y="20747"/>
                    <a:pt x="7035" y="20461"/>
                  </a:cubicBezTo>
                  <a:cubicBezTo>
                    <a:pt x="6481" y="20088"/>
                    <a:pt x="6062" y="19517"/>
                    <a:pt x="5789" y="18888"/>
                  </a:cubicBezTo>
                  <a:lnTo>
                    <a:pt x="5789" y="18888"/>
                  </a:lnTo>
                  <a:cubicBezTo>
                    <a:pt x="6301" y="19477"/>
                    <a:pt x="7077" y="19756"/>
                    <a:pt x="7855" y="19756"/>
                  </a:cubicBezTo>
                  <a:cubicBezTo>
                    <a:pt x="8281" y="19756"/>
                    <a:pt x="8708" y="19672"/>
                    <a:pt x="9093" y="19509"/>
                  </a:cubicBezTo>
                  <a:cubicBezTo>
                    <a:pt x="8045" y="19211"/>
                    <a:pt x="7240" y="18315"/>
                    <a:pt x="6686" y="17329"/>
                  </a:cubicBezTo>
                  <a:cubicBezTo>
                    <a:pt x="5500" y="15216"/>
                    <a:pt x="5274" y="12668"/>
                    <a:pt x="5249" y="10212"/>
                  </a:cubicBezTo>
                  <a:cubicBezTo>
                    <a:pt x="5228" y="7760"/>
                    <a:pt x="5375" y="5266"/>
                    <a:pt x="4833" y="2881"/>
                  </a:cubicBezTo>
                  <a:cubicBezTo>
                    <a:pt x="4578" y="1745"/>
                    <a:pt x="4050" y="521"/>
                    <a:pt x="3010" y="126"/>
                  </a:cubicBezTo>
                  <a:cubicBezTo>
                    <a:pt x="2784" y="40"/>
                    <a:pt x="2547" y="1"/>
                    <a:pt x="2309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 flipH="1">
              <a:off x="402173" y="2855498"/>
              <a:ext cx="527270" cy="448625"/>
            </a:xfrm>
            <a:custGeom>
              <a:avLst/>
              <a:gdLst/>
              <a:ahLst/>
              <a:cxnLst/>
              <a:rect l="l" t="t" r="r" b="b"/>
              <a:pathLst>
                <a:path w="13925" h="11848" extrusionOk="0">
                  <a:moveTo>
                    <a:pt x="7395" y="0"/>
                  </a:moveTo>
                  <a:cubicBezTo>
                    <a:pt x="4231" y="0"/>
                    <a:pt x="2126" y="1831"/>
                    <a:pt x="1446" y="2777"/>
                  </a:cubicBezTo>
                  <a:cubicBezTo>
                    <a:pt x="675" y="3846"/>
                    <a:pt x="1" y="5112"/>
                    <a:pt x="67" y="6491"/>
                  </a:cubicBezTo>
                  <a:cubicBezTo>
                    <a:pt x="130" y="7724"/>
                    <a:pt x="734" y="8868"/>
                    <a:pt x="1560" y="9680"/>
                  </a:cubicBezTo>
                  <a:cubicBezTo>
                    <a:pt x="2381" y="10490"/>
                    <a:pt x="3412" y="10997"/>
                    <a:pt x="4464" y="11332"/>
                  </a:cubicBezTo>
                  <a:cubicBezTo>
                    <a:pt x="5548" y="11676"/>
                    <a:pt x="6672" y="11848"/>
                    <a:pt x="7797" y="11848"/>
                  </a:cubicBezTo>
                  <a:cubicBezTo>
                    <a:pt x="8743" y="11848"/>
                    <a:pt x="9688" y="11726"/>
                    <a:pt x="10609" y="11483"/>
                  </a:cubicBezTo>
                  <a:cubicBezTo>
                    <a:pt x="10713" y="11530"/>
                    <a:pt x="10763" y="11551"/>
                    <a:pt x="10806" y="11551"/>
                  </a:cubicBezTo>
                  <a:cubicBezTo>
                    <a:pt x="10860" y="11551"/>
                    <a:pt x="10904" y="11517"/>
                    <a:pt x="11033" y="11454"/>
                  </a:cubicBezTo>
                  <a:cubicBezTo>
                    <a:pt x="11347" y="11295"/>
                    <a:pt x="11661" y="11139"/>
                    <a:pt x="11947" y="10926"/>
                  </a:cubicBezTo>
                  <a:cubicBezTo>
                    <a:pt x="12303" y="10657"/>
                    <a:pt x="12605" y="10305"/>
                    <a:pt x="12861" y="9920"/>
                  </a:cubicBezTo>
                  <a:cubicBezTo>
                    <a:pt x="13577" y="8834"/>
                    <a:pt x="13925" y="7455"/>
                    <a:pt x="13867" y="6105"/>
                  </a:cubicBezTo>
                  <a:cubicBezTo>
                    <a:pt x="13808" y="4751"/>
                    <a:pt x="13350" y="3435"/>
                    <a:pt x="12613" y="2367"/>
                  </a:cubicBezTo>
                  <a:cubicBezTo>
                    <a:pt x="12315" y="1934"/>
                    <a:pt x="11976" y="1541"/>
                    <a:pt x="11578" y="1226"/>
                  </a:cubicBezTo>
                  <a:cubicBezTo>
                    <a:pt x="11129" y="874"/>
                    <a:pt x="10634" y="593"/>
                    <a:pt x="10106" y="430"/>
                  </a:cubicBezTo>
                  <a:cubicBezTo>
                    <a:pt x="9133" y="127"/>
                    <a:pt x="8227" y="0"/>
                    <a:pt x="7395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 flipH="1">
              <a:off x="437539" y="2870644"/>
              <a:ext cx="451919" cy="626287"/>
            </a:xfrm>
            <a:custGeom>
              <a:avLst/>
              <a:gdLst/>
              <a:ahLst/>
              <a:cxnLst/>
              <a:rect l="l" t="t" r="r" b="b"/>
              <a:pathLst>
                <a:path w="11935" h="16540" extrusionOk="0">
                  <a:moveTo>
                    <a:pt x="6753" y="0"/>
                  </a:moveTo>
                  <a:cubicBezTo>
                    <a:pt x="5934" y="0"/>
                    <a:pt x="5128" y="233"/>
                    <a:pt x="4377" y="562"/>
                  </a:cubicBezTo>
                  <a:cubicBezTo>
                    <a:pt x="2746" y="1279"/>
                    <a:pt x="1300" y="2515"/>
                    <a:pt x="609" y="4142"/>
                  </a:cubicBezTo>
                  <a:cubicBezTo>
                    <a:pt x="1" y="5583"/>
                    <a:pt x="21" y="7210"/>
                    <a:pt x="227" y="8761"/>
                  </a:cubicBezTo>
                  <a:cubicBezTo>
                    <a:pt x="386" y="9939"/>
                    <a:pt x="93" y="16353"/>
                    <a:pt x="4142" y="16533"/>
                  </a:cubicBezTo>
                  <a:cubicBezTo>
                    <a:pt x="4234" y="16537"/>
                    <a:pt x="4326" y="16539"/>
                    <a:pt x="4416" y="16539"/>
                  </a:cubicBezTo>
                  <a:cubicBezTo>
                    <a:pt x="9603" y="16539"/>
                    <a:pt x="11361" y="9807"/>
                    <a:pt x="11679" y="7726"/>
                  </a:cubicBezTo>
                  <a:cubicBezTo>
                    <a:pt x="11934" y="6045"/>
                    <a:pt x="11805" y="4263"/>
                    <a:pt x="11008" y="2758"/>
                  </a:cubicBezTo>
                  <a:cubicBezTo>
                    <a:pt x="10212" y="1253"/>
                    <a:pt x="8669" y="80"/>
                    <a:pt x="6955" y="5"/>
                  </a:cubicBezTo>
                  <a:cubicBezTo>
                    <a:pt x="6887" y="2"/>
                    <a:pt x="6820" y="0"/>
                    <a:pt x="6753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 flipH="1">
              <a:off x="424210" y="2852317"/>
              <a:ext cx="484634" cy="411176"/>
            </a:xfrm>
            <a:custGeom>
              <a:avLst/>
              <a:gdLst/>
              <a:ahLst/>
              <a:cxnLst/>
              <a:rect l="l" t="t" r="r" b="b"/>
              <a:pathLst>
                <a:path w="12799" h="10859" extrusionOk="0">
                  <a:moveTo>
                    <a:pt x="7318" y="0"/>
                  </a:moveTo>
                  <a:cubicBezTo>
                    <a:pt x="7210" y="0"/>
                    <a:pt x="7101" y="4"/>
                    <a:pt x="6993" y="11"/>
                  </a:cubicBezTo>
                  <a:cubicBezTo>
                    <a:pt x="6247" y="61"/>
                    <a:pt x="5518" y="283"/>
                    <a:pt x="4805" y="530"/>
                  </a:cubicBezTo>
                  <a:cubicBezTo>
                    <a:pt x="4143" y="761"/>
                    <a:pt x="3481" y="1017"/>
                    <a:pt x="2902" y="1428"/>
                  </a:cubicBezTo>
                  <a:cubicBezTo>
                    <a:pt x="1955" y="2103"/>
                    <a:pt x="1293" y="3138"/>
                    <a:pt x="734" y="4190"/>
                  </a:cubicBezTo>
                  <a:cubicBezTo>
                    <a:pt x="270" y="5070"/>
                    <a:pt x="1" y="6017"/>
                    <a:pt x="35" y="7023"/>
                  </a:cubicBezTo>
                  <a:cubicBezTo>
                    <a:pt x="503" y="7369"/>
                    <a:pt x="1080" y="7458"/>
                    <a:pt x="1660" y="7458"/>
                  </a:cubicBezTo>
                  <a:cubicBezTo>
                    <a:pt x="1874" y="7458"/>
                    <a:pt x="2089" y="7446"/>
                    <a:pt x="2299" y="7430"/>
                  </a:cubicBezTo>
                  <a:cubicBezTo>
                    <a:pt x="3669" y="7325"/>
                    <a:pt x="5035" y="7108"/>
                    <a:pt x="6377" y="6785"/>
                  </a:cubicBezTo>
                  <a:cubicBezTo>
                    <a:pt x="7492" y="6516"/>
                    <a:pt x="8766" y="6243"/>
                    <a:pt x="9525" y="5343"/>
                  </a:cubicBezTo>
                  <a:lnTo>
                    <a:pt x="9525" y="5343"/>
                  </a:lnTo>
                  <a:cubicBezTo>
                    <a:pt x="9391" y="6403"/>
                    <a:pt x="9461" y="7506"/>
                    <a:pt x="9831" y="8503"/>
                  </a:cubicBezTo>
                  <a:cubicBezTo>
                    <a:pt x="10200" y="9497"/>
                    <a:pt x="10883" y="10381"/>
                    <a:pt x="11788" y="10859"/>
                  </a:cubicBezTo>
                  <a:cubicBezTo>
                    <a:pt x="12312" y="9337"/>
                    <a:pt x="12798" y="7627"/>
                    <a:pt x="12719" y="6009"/>
                  </a:cubicBezTo>
                  <a:cubicBezTo>
                    <a:pt x="12643" y="4391"/>
                    <a:pt x="12098" y="2761"/>
                    <a:pt x="11017" y="1612"/>
                  </a:cubicBezTo>
                  <a:cubicBezTo>
                    <a:pt x="10054" y="583"/>
                    <a:pt x="8688" y="0"/>
                    <a:pt x="7318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 flipH="1">
              <a:off x="425309" y="3208929"/>
              <a:ext cx="100986" cy="129839"/>
            </a:xfrm>
            <a:custGeom>
              <a:avLst/>
              <a:gdLst/>
              <a:ahLst/>
              <a:cxnLst/>
              <a:rect l="l" t="t" r="r" b="b"/>
              <a:pathLst>
                <a:path w="2667" h="3429" extrusionOk="0">
                  <a:moveTo>
                    <a:pt x="1527" y="0"/>
                  </a:moveTo>
                  <a:cubicBezTo>
                    <a:pt x="1463" y="0"/>
                    <a:pt x="1397" y="8"/>
                    <a:pt x="1329" y="25"/>
                  </a:cubicBezTo>
                  <a:cubicBezTo>
                    <a:pt x="939" y="120"/>
                    <a:pt x="612" y="456"/>
                    <a:pt x="399" y="849"/>
                  </a:cubicBezTo>
                  <a:cubicBezTo>
                    <a:pt x="97" y="1412"/>
                    <a:pt x="0" y="2128"/>
                    <a:pt x="219" y="2716"/>
                  </a:cubicBezTo>
                  <a:cubicBezTo>
                    <a:pt x="310" y="2967"/>
                    <a:pt x="461" y="3198"/>
                    <a:pt x="675" y="3323"/>
                  </a:cubicBezTo>
                  <a:cubicBezTo>
                    <a:pt x="801" y="3395"/>
                    <a:pt x="942" y="3428"/>
                    <a:pt x="1086" y="3428"/>
                  </a:cubicBezTo>
                  <a:cubicBezTo>
                    <a:pt x="1210" y="3428"/>
                    <a:pt x="1336" y="3403"/>
                    <a:pt x="1455" y="3356"/>
                  </a:cubicBezTo>
                  <a:cubicBezTo>
                    <a:pt x="1715" y="3256"/>
                    <a:pt x="1941" y="3059"/>
                    <a:pt x="2130" y="2828"/>
                  </a:cubicBezTo>
                  <a:cubicBezTo>
                    <a:pt x="2402" y="2484"/>
                    <a:pt x="2595" y="2049"/>
                    <a:pt x="2624" y="1600"/>
                  </a:cubicBezTo>
                  <a:cubicBezTo>
                    <a:pt x="2666" y="868"/>
                    <a:pt x="2205" y="0"/>
                    <a:pt x="1527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 flipH="1">
              <a:off x="426937" y="3232519"/>
              <a:ext cx="80463" cy="89248"/>
            </a:xfrm>
            <a:custGeom>
              <a:avLst/>
              <a:gdLst/>
              <a:ahLst/>
              <a:cxnLst/>
              <a:rect l="l" t="t" r="r" b="b"/>
              <a:pathLst>
                <a:path w="2125" h="2357" extrusionOk="0">
                  <a:moveTo>
                    <a:pt x="1153" y="0"/>
                  </a:moveTo>
                  <a:cubicBezTo>
                    <a:pt x="1103" y="0"/>
                    <a:pt x="1048" y="5"/>
                    <a:pt x="997" y="21"/>
                  </a:cubicBezTo>
                  <a:cubicBezTo>
                    <a:pt x="742" y="85"/>
                    <a:pt x="536" y="286"/>
                    <a:pt x="394" y="516"/>
                  </a:cubicBezTo>
                  <a:cubicBezTo>
                    <a:pt x="256" y="751"/>
                    <a:pt x="172" y="1019"/>
                    <a:pt x="92" y="1283"/>
                  </a:cubicBezTo>
                  <a:cubicBezTo>
                    <a:pt x="260" y="1375"/>
                    <a:pt x="415" y="1505"/>
                    <a:pt x="545" y="1652"/>
                  </a:cubicBezTo>
                  <a:cubicBezTo>
                    <a:pt x="566" y="1681"/>
                    <a:pt x="591" y="1706"/>
                    <a:pt x="595" y="1741"/>
                  </a:cubicBezTo>
                  <a:cubicBezTo>
                    <a:pt x="608" y="1803"/>
                    <a:pt x="562" y="1857"/>
                    <a:pt x="515" y="1895"/>
                  </a:cubicBezTo>
                  <a:cubicBezTo>
                    <a:pt x="374" y="2029"/>
                    <a:pt x="188" y="2118"/>
                    <a:pt x="0" y="2151"/>
                  </a:cubicBezTo>
                  <a:cubicBezTo>
                    <a:pt x="0" y="2151"/>
                    <a:pt x="218" y="2356"/>
                    <a:pt x="545" y="2356"/>
                  </a:cubicBezTo>
                  <a:cubicBezTo>
                    <a:pt x="784" y="2356"/>
                    <a:pt x="1090" y="2244"/>
                    <a:pt x="1409" y="1849"/>
                  </a:cubicBezTo>
                  <a:cubicBezTo>
                    <a:pt x="2125" y="977"/>
                    <a:pt x="1681" y="294"/>
                    <a:pt x="1681" y="294"/>
                  </a:cubicBezTo>
                  <a:cubicBezTo>
                    <a:pt x="1576" y="101"/>
                    <a:pt x="1366" y="0"/>
                    <a:pt x="1153" y="0"/>
                  </a:cubicBezTo>
                  <a:close/>
                </a:path>
              </a:pathLst>
            </a:custGeom>
            <a:solidFill>
              <a:srgbClr val="FF4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 flipH="1">
              <a:off x="443711" y="3232330"/>
              <a:ext cx="63689" cy="81637"/>
            </a:xfrm>
            <a:custGeom>
              <a:avLst/>
              <a:gdLst/>
              <a:ahLst/>
              <a:cxnLst/>
              <a:rect l="l" t="t" r="r" b="b"/>
              <a:pathLst>
                <a:path w="1682" h="2156" extrusionOk="0">
                  <a:moveTo>
                    <a:pt x="1154" y="1"/>
                  </a:moveTo>
                  <a:cubicBezTo>
                    <a:pt x="1063" y="1"/>
                    <a:pt x="972" y="18"/>
                    <a:pt x="885" y="55"/>
                  </a:cubicBezTo>
                  <a:cubicBezTo>
                    <a:pt x="838" y="77"/>
                    <a:pt x="792" y="98"/>
                    <a:pt x="751" y="127"/>
                  </a:cubicBezTo>
                  <a:cubicBezTo>
                    <a:pt x="709" y="152"/>
                    <a:pt x="670" y="186"/>
                    <a:pt x="633" y="219"/>
                  </a:cubicBezTo>
                  <a:cubicBezTo>
                    <a:pt x="591" y="253"/>
                    <a:pt x="558" y="291"/>
                    <a:pt x="524" y="328"/>
                  </a:cubicBezTo>
                  <a:cubicBezTo>
                    <a:pt x="490" y="366"/>
                    <a:pt x="461" y="408"/>
                    <a:pt x="432" y="450"/>
                  </a:cubicBezTo>
                  <a:cubicBezTo>
                    <a:pt x="374" y="533"/>
                    <a:pt x="327" y="622"/>
                    <a:pt x="285" y="714"/>
                  </a:cubicBezTo>
                  <a:cubicBezTo>
                    <a:pt x="201" y="898"/>
                    <a:pt x="142" y="1092"/>
                    <a:pt x="84" y="1284"/>
                  </a:cubicBezTo>
                  <a:lnTo>
                    <a:pt x="84" y="1293"/>
                  </a:lnTo>
                  <a:lnTo>
                    <a:pt x="88" y="1293"/>
                  </a:lnTo>
                  <a:cubicBezTo>
                    <a:pt x="192" y="1351"/>
                    <a:pt x="293" y="1423"/>
                    <a:pt x="382" y="1502"/>
                  </a:cubicBezTo>
                  <a:cubicBezTo>
                    <a:pt x="428" y="1544"/>
                    <a:pt x="469" y="1586"/>
                    <a:pt x="511" y="1632"/>
                  </a:cubicBezTo>
                  <a:cubicBezTo>
                    <a:pt x="532" y="1653"/>
                    <a:pt x="554" y="1674"/>
                    <a:pt x="570" y="1699"/>
                  </a:cubicBezTo>
                  <a:cubicBezTo>
                    <a:pt x="587" y="1724"/>
                    <a:pt x="595" y="1754"/>
                    <a:pt x="591" y="1783"/>
                  </a:cubicBezTo>
                  <a:cubicBezTo>
                    <a:pt x="587" y="1812"/>
                    <a:pt x="570" y="1837"/>
                    <a:pt x="550" y="1858"/>
                  </a:cubicBezTo>
                  <a:cubicBezTo>
                    <a:pt x="532" y="1883"/>
                    <a:pt x="507" y="1900"/>
                    <a:pt x="486" y="1922"/>
                  </a:cubicBezTo>
                  <a:cubicBezTo>
                    <a:pt x="440" y="1963"/>
                    <a:pt x="390" y="1997"/>
                    <a:pt x="339" y="2026"/>
                  </a:cubicBezTo>
                  <a:cubicBezTo>
                    <a:pt x="285" y="2059"/>
                    <a:pt x="231" y="2085"/>
                    <a:pt x="176" y="2106"/>
                  </a:cubicBezTo>
                  <a:cubicBezTo>
                    <a:pt x="117" y="2127"/>
                    <a:pt x="59" y="2143"/>
                    <a:pt x="0" y="2156"/>
                  </a:cubicBezTo>
                  <a:cubicBezTo>
                    <a:pt x="59" y="2143"/>
                    <a:pt x="122" y="2131"/>
                    <a:pt x="176" y="2110"/>
                  </a:cubicBezTo>
                  <a:cubicBezTo>
                    <a:pt x="235" y="2089"/>
                    <a:pt x="289" y="2063"/>
                    <a:pt x="343" y="2034"/>
                  </a:cubicBezTo>
                  <a:cubicBezTo>
                    <a:pt x="394" y="2005"/>
                    <a:pt x="444" y="1967"/>
                    <a:pt x="490" y="1930"/>
                  </a:cubicBezTo>
                  <a:cubicBezTo>
                    <a:pt x="515" y="1908"/>
                    <a:pt x="541" y="1891"/>
                    <a:pt x="558" y="1866"/>
                  </a:cubicBezTo>
                  <a:cubicBezTo>
                    <a:pt x="579" y="1841"/>
                    <a:pt x="595" y="1816"/>
                    <a:pt x="600" y="1783"/>
                  </a:cubicBezTo>
                  <a:cubicBezTo>
                    <a:pt x="604" y="1766"/>
                    <a:pt x="604" y="1754"/>
                    <a:pt x="600" y="1736"/>
                  </a:cubicBezTo>
                  <a:cubicBezTo>
                    <a:pt x="595" y="1720"/>
                    <a:pt x="587" y="1707"/>
                    <a:pt x="579" y="1695"/>
                  </a:cubicBezTo>
                  <a:cubicBezTo>
                    <a:pt x="562" y="1665"/>
                    <a:pt x="541" y="1645"/>
                    <a:pt x="519" y="1624"/>
                  </a:cubicBezTo>
                  <a:cubicBezTo>
                    <a:pt x="482" y="1578"/>
                    <a:pt x="436" y="1535"/>
                    <a:pt x="394" y="1494"/>
                  </a:cubicBezTo>
                  <a:cubicBezTo>
                    <a:pt x="304" y="1411"/>
                    <a:pt x="205" y="1341"/>
                    <a:pt x="102" y="1283"/>
                  </a:cubicBezTo>
                  <a:lnTo>
                    <a:pt x="102" y="1283"/>
                  </a:lnTo>
                  <a:cubicBezTo>
                    <a:pt x="160" y="1092"/>
                    <a:pt x="218" y="901"/>
                    <a:pt x="302" y="722"/>
                  </a:cubicBezTo>
                  <a:cubicBezTo>
                    <a:pt x="343" y="630"/>
                    <a:pt x="390" y="542"/>
                    <a:pt x="444" y="458"/>
                  </a:cubicBezTo>
                  <a:cubicBezTo>
                    <a:pt x="474" y="417"/>
                    <a:pt x="503" y="374"/>
                    <a:pt x="536" y="337"/>
                  </a:cubicBezTo>
                  <a:cubicBezTo>
                    <a:pt x="570" y="299"/>
                    <a:pt x="604" y="266"/>
                    <a:pt x="641" y="231"/>
                  </a:cubicBezTo>
                  <a:cubicBezTo>
                    <a:pt x="679" y="198"/>
                    <a:pt x="717" y="165"/>
                    <a:pt x="759" y="140"/>
                  </a:cubicBezTo>
                  <a:cubicBezTo>
                    <a:pt x="801" y="111"/>
                    <a:pt x="846" y="86"/>
                    <a:pt x="893" y="68"/>
                  </a:cubicBezTo>
                  <a:cubicBezTo>
                    <a:pt x="973" y="30"/>
                    <a:pt x="1062" y="9"/>
                    <a:pt x="1153" y="9"/>
                  </a:cubicBezTo>
                  <a:cubicBezTo>
                    <a:pt x="1163" y="9"/>
                    <a:pt x="1173" y="10"/>
                    <a:pt x="1182" y="10"/>
                  </a:cubicBezTo>
                  <a:cubicBezTo>
                    <a:pt x="1233" y="14"/>
                    <a:pt x="1283" y="18"/>
                    <a:pt x="1329" y="35"/>
                  </a:cubicBezTo>
                  <a:cubicBezTo>
                    <a:pt x="1380" y="47"/>
                    <a:pt x="1425" y="64"/>
                    <a:pt x="1471" y="90"/>
                  </a:cubicBezTo>
                  <a:cubicBezTo>
                    <a:pt x="1513" y="115"/>
                    <a:pt x="1556" y="144"/>
                    <a:pt x="1589" y="177"/>
                  </a:cubicBezTo>
                  <a:cubicBezTo>
                    <a:pt x="1626" y="215"/>
                    <a:pt x="1656" y="253"/>
                    <a:pt x="1681" y="299"/>
                  </a:cubicBezTo>
                  <a:cubicBezTo>
                    <a:pt x="1656" y="253"/>
                    <a:pt x="1626" y="211"/>
                    <a:pt x="1593" y="177"/>
                  </a:cubicBezTo>
                  <a:cubicBezTo>
                    <a:pt x="1556" y="140"/>
                    <a:pt x="1517" y="111"/>
                    <a:pt x="1471" y="86"/>
                  </a:cubicBezTo>
                  <a:cubicBezTo>
                    <a:pt x="1430" y="60"/>
                    <a:pt x="1380" y="39"/>
                    <a:pt x="1333" y="26"/>
                  </a:cubicBezTo>
                  <a:cubicBezTo>
                    <a:pt x="1283" y="10"/>
                    <a:pt x="1233" y="5"/>
                    <a:pt x="1182" y="1"/>
                  </a:cubicBezTo>
                  <a:cubicBezTo>
                    <a:pt x="1173" y="1"/>
                    <a:pt x="1163" y="1"/>
                    <a:pt x="1154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 flipH="1">
              <a:off x="694036" y="3374589"/>
              <a:ext cx="59221" cy="32488"/>
            </a:xfrm>
            <a:custGeom>
              <a:avLst/>
              <a:gdLst/>
              <a:ahLst/>
              <a:cxnLst/>
              <a:rect l="l" t="t" r="r" b="b"/>
              <a:pathLst>
                <a:path w="1564" h="858" extrusionOk="0">
                  <a:moveTo>
                    <a:pt x="1564" y="1"/>
                  </a:moveTo>
                  <a:lnTo>
                    <a:pt x="1564" y="1"/>
                  </a:lnTo>
                  <a:cubicBezTo>
                    <a:pt x="964" y="34"/>
                    <a:pt x="382" y="353"/>
                    <a:pt x="0" y="847"/>
                  </a:cubicBezTo>
                  <a:cubicBezTo>
                    <a:pt x="38" y="853"/>
                    <a:pt x="75" y="857"/>
                    <a:pt x="113" y="857"/>
                  </a:cubicBezTo>
                  <a:cubicBezTo>
                    <a:pt x="127" y="857"/>
                    <a:pt x="141" y="857"/>
                    <a:pt x="155" y="856"/>
                  </a:cubicBezTo>
                  <a:cubicBezTo>
                    <a:pt x="755" y="843"/>
                    <a:pt x="1258" y="378"/>
                    <a:pt x="1564" y="1"/>
                  </a:cubicBezTo>
                  <a:close/>
                </a:path>
              </a:pathLst>
            </a:custGeom>
            <a:solidFill>
              <a:srgbClr val="CC4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 flipH="1">
              <a:off x="681503" y="3352854"/>
              <a:ext cx="122077" cy="53806"/>
            </a:xfrm>
            <a:custGeom>
              <a:avLst/>
              <a:gdLst/>
              <a:ahLst/>
              <a:cxnLst/>
              <a:rect l="l" t="t" r="r" b="b"/>
              <a:pathLst>
                <a:path w="3224" h="1421" extrusionOk="0">
                  <a:moveTo>
                    <a:pt x="1" y="0"/>
                  </a:moveTo>
                  <a:cubicBezTo>
                    <a:pt x="1" y="0"/>
                    <a:pt x="424" y="1308"/>
                    <a:pt x="1329" y="1421"/>
                  </a:cubicBezTo>
                  <a:cubicBezTo>
                    <a:pt x="1711" y="927"/>
                    <a:pt x="2293" y="608"/>
                    <a:pt x="2893" y="575"/>
                  </a:cubicBezTo>
                  <a:cubicBezTo>
                    <a:pt x="3102" y="314"/>
                    <a:pt x="3224" y="101"/>
                    <a:pt x="3224" y="101"/>
                  </a:cubicBezTo>
                  <a:lnTo>
                    <a:pt x="3224" y="101"/>
                  </a:lnTo>
                  <a:cubicBezTo>
                    <a:pt x="3224" y="101"/>
                    <a:pt x="2176" y="534"/>
                    <a:pt x="1505" y="534"/>
                  </a:cubicBezTo>
                  <a:cubicBezTo>
                    <a:pt x="1483" y="534"/>
                    <a:pt x="1463" y="533"/>
                    <a:pt x="1442" y="532"/>
                  </a:cubicBezTo>
                  <a:cubicBezTo>
                    <a:pt x="776" y="50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 flipH="1">
              <a:off x="761020" y="3154858"/>
              <a:ext cx="96215" cy="30254"/>
            </a:xfrm>
            <a:custGeom>
              <a:avLst/>
              <a:gdLst/>
              <a:ahLst/>
              <a:cxnLst/>
              <a:rect l="l" t="t" r="r" b="b"/>
              <a:pathLst>
                <a:path w="2541" h="799" extrusionOk="0">
                  <a:moveTo>
                    <a:pt x="1780" y="0"/>
                  </a:moveTo>
                  <a:cubicBezTo>
                    <a:pt x="1691" y="0"/>
                    <a:pt x="1604" y="6"/>
                    <a:pt x="1514" y="19"/>
                  </a:cubicBezTo>
                  <a:cubicBezTo>
                    <a:pt x="1400" y="31"/>
                    <a:pt x="1288" y="56"/>
                    <a:pt x="1174" y="85"/>
                  </a:cubicBezTo>
                  <a:cubicBezTo>
                    <a:pt x="948" y="145"/>
                    <a:pt x="734" y="236"/>
                    <a:pt x="537" y="358"/>
                  </a:cubicBezTo>
                  <a:cubicBezTo>
                    <a:pt x="336" y="480"/>
                    <a:pt x="156" y="627"/>
                    <a:pt x="0" y="799"/>
                  </a:cubicBezTo>
                  <a:lnTo>
                    <a:pt x="5" y="799"/>
                  </a:lnTo>
                  <a:cubicBezTo>
                    <a:pt x="319" y="459"/>
                    <a:pt x="734" y="220"/>
                    <a:pt x="1178" y="102"/>
                  </a:cubicBezTo>
                  <a:cubicBezTo>
                    <a:pt x="1288" y="73"/>
                    <a:pt x="1404" y="52"/>
                    <a:pt x="1518" y="39"/>
                  </a:cubicBezTo>
                  <a:cubicBezTo>
                    <a:pt x="1611" y="29"/>
                    <a:pt x="1707" y="22"/>
                    <a:pt x="1801" y="22"/>
                  </a:cubicBezTo>
                  <a:cubicBezTo>
                    <a:pt x="1821" y="22"/>
                    <a:pt x="1841" y="22"/>
                    <a:pt x="1861" y="23"/>
                  </a:cubicBezTo>
                  <a:cubicBezTo>
                    <a:pt x="2093" y="27"/>
                    <a:pt x="2323" y="64"/>
                    <a:pt x="2540" y="132"/>
                  </a:cubicBezTo>
                  <a:cubicBezTo>
                    <a:pt x="2327" y="52"/>
                    <a:pt x="2093" y="10"/>
                    <a:pt x="1861" y="2"/>
                  </a:cubicBezTo>
                  <a:cubicBezTo>
                    <a:pt x="1834" y="1"/>
                    <a:pt x="1807" y="0"/>
                    <a:pt x="1780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 flipH="1">
              <a:off x="592937" y="3155161"/>
              <a:ext cx="114807" cy="39948"/>
            </a:xfrm>
            <a:custGeom>
              <a:avLst/>
              <a:gdLst/>
              <a:ahLst/>
              <a:cxnLst/>
              <a:rect l="l" t="t" r="r" b="b"/>
              <a:pathLst>
                <a:path w="3032" h="1055" extrusionOk="0">
                  <a:moveTo>
                    <a:pt x="563" y="1"/>
                  </a:moveTo>
                  <a:cubicBezTo>
                    <a:pt x="373" y="1"/>
                    <a:pt x="184" y="17"/>
                    <a:pt x="1" y="48"/>
                  </a:cubicBezTo>
                  <a:lnTo>
                    <a:pt x="1" y="52"/>
                  </a:lnTo>
                  <a:cubicBezTo>
                    <a:pt x="162" y="30"/>
                    <a:pt x="325" y="18"/>
                    <a:pt x="487" y="18"/>
                  </a:cubicBezTo>
                  <a:cubicBezTo>
                    <a:pt x="599" y="18"/>
                    <a:pt x="711" y="24"/>
                    <a:pt x="823" y="36"/>
                  </a:cubicBezTo>
                  <a:cubicBezTo>
                    <a:pt x="894" y="44"/>
                    <a:pt x="961" y="48"/>
                    <a:pt x="1028" y="56"/>
                  </a:cubicBezTo>
                  <a:cubicBezTo>
                    <a:pt x="1095" y="69"/>
                    <a:pt x="1167" y="81"/>
                    <a:pt x="1233" y="94"/>
                  </a:cubicBezTo>
                  <a:cubicBezTo>
                    <a:pt x="1300" y="112"/>
                    <a:pt x="1368" y="124"/>
                    <a:pt x="1434" y="141"/>
                  </a:cubicBezTo>
                  <a:cubicBezTo>
                    <a:pt x="1498" y="162"/>
                    <a:pt x="1565" y="178"/>
                    <a:pt x="1631" y="199"/>
                  </a:cubicBezTo>
                  <a:cubicBezTo>
                    <a:pt x="2156" y="371"/>
                    <a:pt x="2637" y="665"/>
                    <a:pt x="3032" y="1054"/>
                  </a:cubicBezTo>
                  <a:lnTo>
                    <a:pt x="3032" y="1050"/>
                  </a:lnTo>
                  <a:cubicBezTo>
                    <a:pt x="2839" y="857"/>
                    <a:pt x="2621" y="681"/>
                    <a:pt x="2386" y="539"/>
                  </a:cubicBezTo>
                  <a:cubicBezTo>
                    <a:pt x="2152" y="392"/>
                    <a:pt x="1900" y="275"/>
                    <a:pt x="1635" y="182"/>
                  </a:cubicBezTo>
                  <a:cubicBezTo>
                    <a:pt x="1569" y="162"/>
                    <a:pt x="1506" y="145"/>
                    <a:pt x="1439" y="124"/>
                  </a:cubicBezTo>
                  <a:cubicBezTo>
                    <a:pt x="1372" y="107"/>
                    <a:pt x="1304" y="90"/>
                    <a:pt x="1238" y="73"/>
                  </a:cubicBezTo>
                  <a:cubicBezTo>
                    <a:pt x="1171" y="61"/>
                    <a:pt x="1099" y="48"/>
                    <a:pt x="1032" y="36"/>
                  </a:cubicBezTo>
                  <a:cubicBezTo>
                    <a:pt x="965" y="27"/>
                    <a:pt x="894" y="19"/>
                    <a:pt x="827" y="11"/>
                  </a:cubicBezTo>
                  <a:cubicBezTo>
                    <a:pt x="739" y="4"/>
                    <a:pt x="651" y="1"/>
                    <a:pt x="563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 flipH="1">
              <a:off x="736407" y="3193140"/>
              <a:ext cx="41008" cy="142221"/>
            </a:xfrm>
            <a:custGeom>
              <a:avLst/>
              <a:gdLst/>
              <a:ahLst/>
              <a:cxnLst/>
              <a:rect l="l" t="t" r="r" b="b"/>
              <a:pathLst>
                <a:path w="1083" h="3756" extrusionOk="0">
                  <a:moveTo>
                    <a:pt x="1074" y="1"/>
                  </a:moveTo>
                  <a:lnTo>
                    <a:pt x="1074" y="1"/>
                  </a:lnTo>
                  <a:cubicBezTo>
                    <a:pt x="1078" y="265"/>
                    <a:pt x="1057" y="533"/>
                    <a:pt x="1011" y="794"/>
                  </a:cubicBezTo>
                  <a:cubicBezTo>
                    <a:pt x="969" y="1053"/>
                    <a:pt x="898" y="1309"/>
                    <a:pt x="809" y="1560"/>
                  </a:cubicBezTo>
                  <a:cubicBezTo>
                    <a:pt x="718" y="1808"/>
                    <a:pt x="604" y="2046"/>
                    <a:pt x="470" y="2278"/>
                  </a:cubicBezTo>
                  <a:cubicBezTo>
                    <a:pt x="337" y="2504"/>
                    <a:pt x="181" y="2717"/>
                    <a:pt x="5" y="2914"/>
                  </a:cubicBezTo>
                  <a:lnTo>
                    <a:pt x="1" y="2918"/>
                  </a:lnTo>
                  <a:lnTo>
                    <a:pt x="5" y="2922"/>
                  </a:lnTo>
                  <a:cubicBezTo>
                    <a:pt x="135" y="3090"/>
                    <a:pt x="281" y="3249"/>
                    <a:pt x="441" y="3392"/>
                  </a:cubicBezTo>
                  <a:cubicBezTo>
                    <a:pt x="521" y="3464"/>
                    <a:pt x="604" y="3526"/>
                    <a:pt x="693" y="3589"/>
                  </a:cubicBezTo>
                  <a:cubicBezTo>
                    <a:pt x="780" y="3647"/>
                    <a:pt x="871" y="3705"/>
                    <a:pt x="963" y="3755"/>
                  </a:cubicBezTo>
                  <a:lnTo>
                    <a:pt x="963" y="3755"/>
                  </a:lnTo>
                  <a:cubicBezTo>
                    <a:pt x="871" y="3705"/>
                    <a:pt x="780" y="3647"/>
                    <a:pt x="697" y="3585"/>
                  </a:cubicBezTo>
                  <a:cubicBezTo>
                    <a:pt x="608" y="3522"/>
                    <a:pt x="525" y="3455"/>
                    <a:pt x="445" y="3384"/>
                  </a:cubicBezTo>
                  <a:cubicBezTo>
                    <a:pt x="288" y="3242"/>
                    <a:pt x="146" y="3089"/>
                    <a:pt x="17" y="2919"/>
                  </a:cubicBezTo>
                  <a:lnTo>
                    <a:pt x="17" y="2919"/>
                  </a:lnTo>
                  <a:cubicBezTo>
                    <a:pt x="192" y="2723"/>
                    <a:pt x="350" y="2510"/>
                    <a:pt x="483" y="2282"/>
                  </a:cubicBezTo>
                  <a:cubicBezTo>
                    <a:pt x="621" y="2055"/>
                    <a:pt x="730" y="1812"/>
                    <a:pt x="823" y="1564"/>
                  </a:cubicBezTo>
                  <a:cubicBezTo>
                    <a:pt x="910" y="1313"/>
                    <a:pt x="977" y="1057"/>
                    <a:pt x="1020" y="794"/>
                  </a:cubicBezTo>
                  <a:cubicBezTo>
                    <a:pt x="1066" y="533"/>
                    <a:pt x="1082" y="265"/>
                    <a:pt x="1074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 flipH="1">
              <a:off x="263284" y="2912219"/>
              <a:ext cx="121925" cy="638745"/>
            </a:xfrm>
            <a:custGeom>
              <a:avLst/>
              <a:gdLst/>
              <a:ahLst/>
              <a:cxnLst/>
              <a:rect l="l" t="t" r="r" b="b"/>
              <a:pathLst>
                <a:path w="3220" h="16869" extrusionOk="0">
                  <a:moveTo>
                    <a:pt x="227" y="1"/>
                  </a:moveTo>
                  <a:cubicBezTo>
                    <a:pt x="151" y="1"/>
                    <a:pt x="76" y="9"/>
                    <a:pt x="1" y="18"/>
                  </a:cubicBezTo>
                  <a:cubicBezTo>
                    <a:pt x="76" y="9"/>
                    <a:pt x="151" y="5"/>
                    <a:pt x="227" y="5"/>
                  </a:cubicBezTo>
                  <a:lnTo>
                    <a:pt x="332" y="5"/>
                  </a:lnTo>
                  <a:cubicBezTo>
                    <a:pt x="298" y="5"/>
                    <a:pt x="260" y="1"/>
                    <a:pt x="227" y="1"/>
                  </a:cubicBezTo>
                  <a:close/>
                  <a:moveTo>
                    <a:pt x="332" y="5"/>
                  </a:moveTo>
                  <a:lnTo>
                    <a:pt x="332" y="5"/>
                  </a:lnTo>
                  <a:cubicBezTo>
                    <a:pt x="441" y="14"/>
                    <a:pt x="550" y="34"/>
                    <a:pt x="654" y="64"/>
                  </a:cubicBezTo>
                  <a:cubicBezTo>
                    <a:pt x="869" y="118"/>
                    <a:pt x="1070" y="219"/>
                    <a:pt x="1250" y="341"/>
                  </a:cubicBezTo>
                  <a:cubicBezTo>
                    <a:pt x="1434" y="466"/>
                    <a:pt x="1598" y="612"/>
                    <a:pt x="1744" y="780"/>
                  </a:cubicBezTo>
                  <a:cubicBezTo>
                    <a:pt x="1891" y="944"/>
                    <a:pt x="2017" y="1128"/>
                    <a:pt x="2121" y="1321"/>
                  </a:cubicBezTo>
                  <a:cubicBezTo>
                    <a:pt x="2336" y="1707"/>
                    <a:pt x="2473" y="2130"/>
                    <a:pt x="2566" y="2562"/>
                  </a:cubicBezTo>
                  <a:cubicBezTo>
                    <a:pt x="2654" y="2993"/>
                    <a:pt x="2700" y="3434"/>
                    <a:pt x="2721" y="3874"/>
                  </a:cubicBezTo>
                  <a:cubicBezTo>
                    <a:pt x="2738" y="4314"/>
                    <a:pt x="2734" y="4754"/>
                    <a:pt x="2717" y="5195"/>
                  </a:cubicBezTo>
                  <a:cubicBezTo>
                    <a:pt x="2680" y="6079"/>
                    <a:pt x="2574" y="6955"/>
                    <a:pt x="2465" y="7826"/>
                  </a:cubicBezTo>
                  <a:cubicBezTo>
                    <a:pt x="2353" y="8703"/>
                    <a:pt x="2231" y="9579"/>
                    <a:pt x="2155" y="10455"/>
                  </a:cubicBezTo>
                  <a:cubicBezTo>
                    <a:pt x="2080" y="11335"/>
                    <a:pt x="2042" y="12220"/>
                    <a:pt x="2105" y="13100"/>
                  </a:cubicBezTo>
                  <a:cubicBezTo>
                    <a:pt x="2163" y="13980"/>
                    <a:pt x="2336" y="14856"/>
                    <a:pt x="2641" y="15682"/>
                  </a:cubicBezTo>
                  <a:cubicBezTo>
                    <a:pt x="2796" y="16097"/>
                    <a:pt x="2989" y="16495"/>
                    <a:pt x="3220" y="16868"/>
                  </a:cubicBezTo>
                  <a:cubicBezTo>
                    <a:pt x="2989" y="16495"/>
                    <a:pt x="2796" y="16093"/>
                    <a:pt x="2645" y="15682"/>
                  </a:cubicBezTo>
                  <a:cubicBezTo>
                    <a:pt x="2336" y="14852"/>
                    <a:pt x="2172" y="13980"/>
                    <a:pt x="2113" y="13100"/>
                  </a:cubicBezTo>
                  <a:cubicBezTo>
                    <a:pt x="2051" y="12220"/>
                    <a:pt x="2084" y="11335"/>
                    <a:pt x="2163" y="10459"/>
                  </a:cubicBezTo>
                  <a:cubicBezTo>
                    <a:pt x="2243" y="9579"/>
                    <a:pt x="2365" y="8703"/>
                    <a:pt x="2473" y="7830"/>
                  </a:cubicBezTo>
                  <a:cubicBezTo>
                    <a:pt x="2587" y="6955"/>
                    <a:pt x="2688" y="6079"/>
                    <a:pt x="2725" y="5195"/>
                  </a:cubicBezTo>
                  <a:cubicBezTo>
                    <a:pt x="2742" y="4754"/>
                    <a:pt x="2746" y="4314"/>
                    <a:pt x="2725" y="3874"/>
                  </a:cubicBezTo>
                  <a:cubicBezTo>
                    <a:pt x="2705" y="3434"/>
                    <a:pt x="2662" y="2993"/>
                    <a:pt x="2570" y="2562"/>
                  </a:cubicBezTo>
                  <a:cubicBezTo>
                    <a:pt x="2478" y="2130"/>
                    <a:pt x="2340" y="1707"/>
                    <a:pt x="2126" y="1316"/>
                  </a:cubicBezTo>
                  <a:cubicBezTo>
                    <a:pt x="2021" y="1124"/>
                    <a:pt x="1891" y="944"/>
                    <a:pt x="1744" y="776"/>
                  </a:cubicBezTo>
                  <a:cubicBezTo>
                    <a:pt x="1602" y="612"/>
                    <a:pt x="1434" y="461"/>
                    <a:pt x="1254" y="341"/>
                  </a:cubicBezTo>
                  <a:cubicBezTo>
                    <a:pt x="1070" y="215"/>
                    <a:pt x="869" y="118"/>
                    <a:pt x="654" y="59"/>
                  </a:cubicBezTo>
                  <a:cubicBezTo>
                    <a:pt x="550" y="30"/>
                    <a:pt x="441" y="14"/>
                    <a:pt x="332" y="5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 flipH="1">
              <a:off x="431670" y="2956824"/>
              <a:ext cx="1287" cy="1136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33" y="1"/>
                  </a:moveTo>
                  <a:lnTo>
                    <a:pt x="33" y="1"/>
                  </a:lnTo>
                  <a:cubicBezTo>
                    <a:pt x="21" y="9"/>
                    <a:pt x="12" y="18"/>
                    <a:pt x="0" y="30"/>
                  </a:cubicBezTo>
                  <a:cubicBezTo>
                    <a:pt x="12" y="18"/>
                    <a:pt x="21" y="9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 flipH="1">
              <a:off x="427391" y="2953341"/>
              <a:ext cx="4317" cy="3521"/>
            </a:xfrm>
            <a:custGeom>
              <a:avLst/>
              <a:gdLst/>
              <a:ahLst/>
              <a:cxnLst/>
              <a:rect l="l" t="t" r="r" b="b"/>
              <a:pathLst>
                <a:path w="114" h="93" extrusionOk="0">
                  <a:moveTo>
                    <a:pt x="114" y="0"/>
                  </a:moveTo>
                  <a:cubicBezTo>
                    <a:pt x="76" y="29"/>
                    <a:pt x="34" y="59"/>
                    <a:pt x="0" y="93"/>
                  </a:cubicBezTo>
                  <a:lnTo>
                    <a:pt x="0" y="93"/>
                  </a:lnTo>
                  <a:cubicBezTo>
                    <a:pt x="34" y="59"/>
                    <a:pt x="76" y="29"/>
                    <a:pt x="114" y="0"/>
                  </a:cubicBezTo>
                  <a:close/>
                </a:path>
              </a:pathLst>
            </a:custGeom>
            <a:solidFill>
              <a:srgbClr val="DAA5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 flipH="1">
              <a:off x="151734" y="2945843"/>
              <a:ext cx="275695" cy="734278"/>
            </a:xfrm>
            <a:custGeom>
              <a:avLst/>
              <a:gdLst/>
              <a:ahLst/>
              <a:cxnLst/>
              <a:rect l="l" t="t" r="r" b="b"/>
              <a:pathLst>
                <a:path w="7281" h="19392" extrusionOk="0">
                  <a:moveTo>
                    <a:pt x="663" y="1"/>
                  </a:moveTo>
                  <a:cubicBezTo>
                    <a:pt x="634" y="1"/>
                    <a:pt x="600" y="6"/>
                    <a:pt x="566" y="6"/>
                  </a:cubicBezTo>
                  <a:cubicBezTo>
                    <a:pt x="600" y="6"/>
                    <a:pt x="633" y="1"/>
                    <a:pt x="666" y="1"/>
                  </a:cubicBezTo>
                  <a:lnTo>
                    <a:pt x="666" y="1"/>
                  </a:lnTo>
                  <a:cubicBezTo>
                    <a:pt x="665" y="1"/>
                    <a:pt x="664" y="1"/>
                    <a:pt x="663" y="1"/>
                  </a:cubicBezTo>
                  <a:close/>
                  <a:moveTo>
                    <a:pt x="559" y="7"/>
                  </a:moveTo>
                  <a:cubicBezTo>
                    <a:pt x="431" y="19"/>
                    <a:pt x="300" y="48"/>
                    <a:pt x="181" y="101"/>
                  </a:cubicBezTo>
                  <a:cubicBezTo>
                    <a:pt x="118" y="127"/>
                    <a:pt x="59" y="161"/>
                    <a:pt x="1" y="198"/>
                  </a:cubicBezTo>
                  <a:cubicBezTo>
                    <a:pt x="59" y="161"/>
                    <a:pt x="118" y="127"/>
                    <a:pt x="185" y="101"/>
                  </a:cubicBezTo>
                  <a:cubicBezTo>
                    <a:pt x="300" y="48"/>
                    <a:pt x="431" y="19"/>
                    <a:pt x="559" y="7"/>
                  </a:cubicBezTo>
                  <a:close/>
                  <a:moveTo>
                    <a:pt x="667" y="1"/>
                  </a:moveTo>
                  <a:cubicBezTo>
                    <a:pt x="666" y="1"/>
                    <a:pt x="666" y="1"/>
                    <a:pt x="666" y="1"/>
                  </a:cubicBezTo>
                  <a:lnTo>
                    <a:pt x="666" y="1"/>
                  </a:lnTo>
                  <a:cubicBezTo>
                    <a:pt x="899" y="1"/>
                    <a:pt x="1129" y="65"/>
                    <a:pt x="1325" y="182"/>
                  </a:cubicBezTo>
                  <a:cubicBezTo>
                    <a:pt x="1556" y="316"/>
                    <a:pt x="1748" y="504"/>
                    <a:pt x="1908" y="714"/>
                  </a:cubicBezTo>
                  <a:cubicBezTo>
                    <a:pt x="1752" y="500"/>
                    <a:pt x="1556" y="312"/>
                    <a:pt x="1330" y="182"/>
                  </a:cubicBezTo>
                  <a:cubicBezTo>
                    <a:pt x="1129" y="64"/>
                    <a:pt x="897" y="1"/>
                    <a:pt x="667" y="1"/>
                  </a:cubicBezTo>
                  <a:close/>
                  <a:moveTo>
                    <a:pt x="1908" y="714"/>
                  </a:moveTo>
                  <a:cubicBezTo>
                    <a:pt x="1988" y="823"/>
                    <a:pt x="2054" y="931"/>
                    <a:pt x="2118" y="1049"/>
                  </a:cubicBezTo>
                  <a:cubicBezTo>
                    <a:pt x="2059" y="931"/>
                    <a:pt x="1988" y="819"/>
                    <a:pt x="1908" y="714"/>
                  </a:cubicBezTo>
                  <a:close/>
                  <a:moveTo>
                    <a:pt x="2118" y="1049"/>
                  </a:moveTo>
                  <a:lnTo>
                    <a:pt x="2139" y="1095"/>
                  </a:lnTo>
                  <a:lnTo>
                    <a:pt x="2164" y="1138"/>
                  </a:lnTo>
                  <a:lnTo>
                    <a:pt x="2143" y="1095"/>
                  </a:lnTo>
                  <a:lnTo>
                    <a:pt x="2118" y="1049"/>
                  </a:lnTo>
                  <a:close/>
                  <a:moveTo>
                    <a:pt x="2185" y="1183"/>
                  </a:moveTo>
                  <a:cubicBezTo>
                    <a:pt x="2189" y="1200"/>
                    <a:pt x="2197" y="1213"/>
                    <a:pt x="2201" y="1229"/>
                  </a:cubicBezTo>
                  <a:lnTo>
                    <a:pt x="2222" y="1275"/>
                  </a:lnTo>
                  <a:cubicBezTo>
                    <a:pt x="2230" y="1289"/>
                    <a:pt x="2235" y="1305"/>
                    <a:pt x="2239" y="1322"/>
                  </a:cubicBezTo>
                  <a:lnTo>
                    <a:pt x="2277" y="1414"/>
                  </a:lnTo>
                  <a:lnTo>
                    <a:pt x="2243" y="1322"/>
                  </a:lnTo>
                  <a:cubicBezTo>
                    <a:pt x="2239" y="1305"/>
                    <a:pt x="2230" y="1289"/>
                    <a:pt x="2226" y="1271"/>
                  </a:cubicBezTo>
                  <a:lnTo>
                    <a:pt x="2205" y="1229"/>
                  </a:lnTo>
                  <a:cubicBezTo>
                    <a:pt x="2197" y="1213"/>
                    <a:pt x="2193" y="1196"/>
                    <a:pt x="2185" y="1183"/>
                  </a:cubicBezTo>
                  <a:close/>
                  <a:moveTo>
                    <a:pt x="2277" y="1416"/>
                  </a:moveTo>
                  <a:cubicBezTo>
                    <a:pt x="2369" y="1662"/>
                    <a:pt x="2432" y="1922"/>
                    <a:pt x="2470" y="2181"/>
                  </a:cubicBezTo>
                  <a:cubicBezTo>
                    <a:pt x="2512" y="2440"/>
                    <a:pt x="2524" y="2705"/>
                    <a:pt x="2524" y="2969"/>
                  </a:cubicBezTo>
                  <a:cubicBezTo>
                    <a:pt x="2520" y="3233"/>
                    <a:pt x="2503" y="3497"/>
                    <a:pt x="2474" y="3761"/>
                  </a:cubicBezTo>
                  <a:cubicBezTo>
                    <a:pt x="2449" y="4025"/>
                    <a:pt x="2406" y="4285"/>
                    <a:pt x="2365" y="4545"/>
                  </a:cubicBezTo>
                  <a:cubicBezTo>
                    <a:pt x="2180" y="5589"/>
                    <a:pt x="1946" y="6620"/>
                    <a:pt x="1736" y="7656"/>
                  </a:cubicBezTo>
                  <a:cubicBezTo>
                    <a:pt x="1522" y="8691"/>
                    <a:pt x="1334" y="9734"/>
                    <a:pt x="1237" y="10790"/>
                  </a:cubicBezTo>
                  <a:cubicBezTo>
                    <a:pt x="1212" y="11051"/>
                    <a:pt x="1191" y="11314"/>
                    <a:pt x="1183" y="11579"/>
                  </a:cubicBezTo>
                  <a:cubicBezTo>
                    <a:pt x="1174" y="11713"/>
                    <a:pt x="1174" y="11843"/>
                    <a:pt x="1170" y="11977"/>
                  </a:cubicBezTo>
                  <a:cubicBezTo>
                    <a:pt x="1166" y="12044"/>
                    <a:pt x="1170" y="12107"/>
                    <a:pt x="1166" y="12174"/>
                  </a:cubicBezTo>
                  <a:lnTo>
                    <a:pt x="1166" y="12274"/>
                  </a:lnTo>
                  <a:lnTo>
                    <a:pt x="1166" y="12375"/>
                  </a:lnTo>
                  <a:cubicBezTo>
                    <a:pt x="1174" y="12903"/>
                    <a:pt x="1208" y="13431"/>
                    <a:pt x="1288" y="13955"/>
                  </a:cubicBezTo>
                  <a:cubicBezTo>
                    <a:pt x="1325" y="14216"/>
                    <a:pt x="1375" y="14475"/>
                    <a:pt x="1434" y="14735"/>
                  </a:cubicBezTo>
                  <a:lnTo>
                    <a:pt x="1481" y="14928"/>
                  </a:lnTo>
                  <a:cubicBezTo>
                    <a:pt x="1489" y="14957"/>
                    <a:pt x="1497" y="14990"/>
                    <a:pt x="1506" y="15025"/>
                  </a:cubicBezTo>
                  <a:lnTo>
                    <a:pt x="1535" y="15116"/>
                  </a:lnTo>
                  <a:lnTo>
                    <a:pt x="1589" y="15309"/>
                  </a:lnTo>
                  <a:lnTo>
                    <a:pt x="1648" y="15499"/>
                  </a:lnTo>
                  <a:lnTo>
                    <a:pt x="1682" y="15590"/>
                  </a:lnTo>
                  <a:lnTo>
                    <a:pt x="1715" y="15687"/>
                  </a:lnTo>
                  <a:lnTo>
                    <a:pt x="1783" y="15871"/>
                  </a:lnTo>
                  <a:lnTo>
                    <a:pt x="1858" y="16056"/>
                  </a:lnTo>
                  <a:lnTo>
                    <a:pt x="1895" y="16147"/>
                  </a:lnTo>
                  <a:lnTo>
                    <a:pt x="1937" y="16236"/>
                  </a:lnTo>
                  <a:lnTo>
                    <a:pt x="2017" y="16416"/>
                  </a:lnTo>
                  <a:lnTo>
                    <a:pt x="2110" y="16596"/>
                  </a:lnTo>
                  <a:lnTo>
                    <a:pt x="2151" y="16685"/>
                  </a:lnTo>
                  <a:lnTo>
                    <a:pt x="2201" y="16768"/>
                  </a:lnTo>
                  <a:lnTo>
                    <a:pt x="2298" y="16944"/>
                  </a:lnTo>
                  <a:cubicBezTo>
                    <a:pt x="2570" y="17397"/>
                    <a:pt x="2889" y="17824"/>
                    <a:pt x="3270" y="18190"/>
                  </a:cubicBezTo>
                  <a:cubicBezTo>
                    <a:pt x="3648" y="18558"/>
                    <a:pt x="4096" y="18860"/>
                    <a:pt x="4582" y="19070"/>
                  </a:cubicBezTo>
                  <a:cubicBezTo>
                    <a:pt x="4096" y="18860"/>
                    <a:pt x="3652" y="18558"/>
                    <a:pt x="3274" y="18185"/>
                  </a:cubicBezTo>
                  <a:cubicBezTo>
                    <a:pt x="2889" y="17820"/>
                    <a:pt x="2574" y="17393"/>
                    <a:pt x="2302" y="16940"/>
                  </a:cubicBezTo>
                  <a:lnTo>
                    <a:pt x="2205" y="16768"/>
                  </a:lnTo>
                  <a:lnTo>
                    <a:pt x="2155" y="16681"/>
                  </a:lnTo>
                  <a:lnTo>
                    <a:pt x="2114" y="16592"/>
                  </a:lnTo>
                  <a:lnTo>
                    <a:pt x="2025" y="16416"/>
                  </a:lnTo>
                  <a:lnTo>
                    <a:pt x="1942" y="16236"/>
                  </a:lnTo>
                  <a:lnTo>
                    <a:pt x="1899" y="16143"/>
                  </a:lnTo>
                  <a:lnTo>
                    <a:pt x="1862" y="16052"/>
                  </a:lnTo>
                  <a:lnTo>
                    <a:pt x="1787" y="15867"/>
                  </a:lnTo>
                  <a:lnTo>
                    <a:pt x="1719" y="15683"/>
                  </a:lnTo>
                  <a:lnTo>
                    <a:pt x="1686" y="15590"/>
                  </a:lnTo>
                  <a:lnTo>
                    <a:pt x="1657" y="15493"/>
                  </a:lnTo>
                  <a:lnTo>
                    <a:pt x="1593" y="15305"/>
                  </a:lnTo>
                  <a:lnTo>
                    <a:pt x="1539" y="15116"/>
                  </a:lnTo>
                  <a:lnTo>
                    <a:pt x="1514" y="15021"/>
                  </a:lnTo>
                  <a:cubicBezTo>
                    <a:pt x="1506" y="14990"/>
                    <a:pt x="1497" y="14957"/>
                    <a:pt x="1489" y="14924"/>
                  </a:cubicBezTo>
                  <a:lnTo>
                    <a:pt x="1438" y="14731"/>
                  </a:lnTo>
                  <a:cubicBezTo>
                    <a:pt x="1384" y="14475"/>
                    <a:pt x="1330" y="14216"/>
                    <a:pt x="1296" y="13951"/>
                  </a:cubicBezTo>
                  <a:cubicBezTo>
                    <a:pt x="1216" y="13431"/>
                    <a:pt x="1183" y="12903"/>
                    <a:pt x="1179" y="12375"/>
                  </a:cubicBezTo>
                  <a:cubicBezTo>
                    <a:pt x="1174" y="12342"/>
                    <a:pt x="1174" y="12308"/>
                    <a:pt x="1174" y="12274"/>
                  </a:cubicBezTo>
                  <a:lnTo>
                    <a:pt x="1179" y="12174"/>
                  </a:lnTo>
                  <a:lnTo>
                    <a:pt x="1179" y="11977"/>
                  </a:lnTo>
                  <a:cubicBezTo>
                    <a:pt x="1183" y="11843"/>
                    <a:pt x="1187" y="11713"/>
                    <a:pt x="1191" y="11579"/>
                  </a:cubicBezTo>
                  <a:cubicBezTo>
                    <a:pt x="1204" y="11314"/>
                    <a:pt x="1224" y="11055"/>
                    <a:pt x="1245" y="10790"/>
                  </a:cubicBezTo>
                  <a:cubicBezTo>
                    <a:pt x="1346" y="9734"/>
                    <a:pt x="1531" y="8695"/>
                    <a:pt x="1744" y="7660"/>
                  </a:cubicBezTo>
                  <a:cubicBezTo>
                    <a:pt x="1954" y="6620"/>
                    <a:pt x="2185" y="5589"/>
                    <a:pt x="2369" y="4549"/>
                  </a:cubicBezTo>
                  <a:cubicBezTo>
                    <a:pt x="2411" y="4285"/>
                    <a:pt x="2453" y="4025"/>
                    <a:pt x="2478" y="3761"/>
                  </a:cubicBezTo>
                  <a:cubicBezTo>
                    <a:pt x="2507" y="3502"/>
                    <a:pt x="2524" y="3237"/>
                    <a:pt x="2528" y="2969"/>
                  </a:cubicBezTo>
                  <a:cubicBezTo>
                    <a:pt x="2528" y="2705"/>
                    <a:pt x="2516" y="2440"/>
                    <a:pt x="2474" y="2181"/>
                  </a:cubicBezTo>
                  <a:cubicBezTo>
                    <a:pt x="2432" y="1918"/>
                    <a:pt x="2369" y="1662"/>
                    <a:pt x="2277" y="1416"/>
                  </a:cubicBezTo>
                  <a:close/>
                  <a:moveTo>
                    <a:pt x="4582" y="19070"/>
                  </a:moveTo>
                  <a:cubicBezTo>
                    <a:pt x="5056" y="19275"/>
                    <a:pt x="5575" y="19392"/>
                    <a:pt x="6095" y="19392"/>
                  </a:cubicBezTo>
                  <a:lnTo>
                    <a:pt x="6099" y="19392"/>
                  </a:lnTo>
                  <a:cubicBezTo>
                    <a:pt x="5580" y="19392"/>
                    <a:pt x="5060" y="19275"/>
                    <a:pt x="4582" y="19070"/>
                  </a:cubicBezTo>
                  <a:close/>
                  <a:moveTo>
                    <a:pt x="7281" y="19176"/>
                  </a:moveTo>
                  <a:cubicBezTo>
                    <a:pt x="7157" y="19222"/>
                    <a:pt x="7032" y="19262"/>
                    <a:pt x="6908" y="19291"/>
                  </a:cubicBezTo>
                  <a:cubicBezTo>
                    <a:pt x="6778" y="19325"/>
                    <a:pt x="6649" y="19351"/>
                    <a:pt x="6519" y="19363"/>
                  </a:cubicBezTo>
                  <a:cubicBezTo>
                    <a:pt x="6385" y="19380"/>
                    <a:pt x="6254" y="19388"/>
                    <a:pt x="6120" y="19392"/>
                  </a:cubicBezTo>
                  <a:cubicBezTo>
                    <a:pt x="6254" y="19392"/>
                    <a:pt x="6389" y="19380"/>
                    <a:pt x="6519" y="19367"/>
                  </a:cubicBezTo>
                  <a:cubicBezTo>
                    <a:pt x="6649" y="19351"/>
                    <a:pt x="6778" y="19325"/>
                    <a:pt x="6908" y="19296"/>
                  </a:cubicBezTo>
                  <a:cubicBezTo>
                    <a:pt x="7032" y="19262"/>
                    <a:pt x="7157" y="19222"/>
                    <a:pt x="7281" y="19176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 flipH="1">
              <a:off x="453101" y="2943647"/>
              <a:ext cx="7800" cy="12268"/>
            </a:xfrm>
            <a:custGeom>
              <a:avLst/>
              <a:gdLst/>
              <a:ahLst/>
              <a:cxnLst/>
              <a:rect l="l" t="t" r="r" b="b"/>
              <a:pathLst>
                <a:path w="206" h="324" extrusionOk="0">
                  <a:moveTo>
                    <a:pt x="206" y="0"/>
                  </a:moveTo>
                  <a:lnTo>
                    <a:pt x="55" y="240"/>
                  </a:lnTo>
                  <a:lnTo>
                    <a:pt x="1" y="319"/>
                  </a:lnTo>
                  <a:cubicBezTo>
                    <a:pt x="5" y="319"/>
                    <a:pt x="5" y="323"/>
                    <a:pt x="5" y="323"/>
                  </a:cubicBezTo>
                  <a:lnTo>
                    <a:pt x="59" y="2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 flipH="1">
              <a:off x="548180" y="3054781"/>
              <a:ext cx="1287" cy="128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26" y="8"/>
                  </a:lnTo>
                  <a:lnTo>
                    <a:pt x="1" y="33"/>
                  </a:lnTo>
                  <a:cubicBezTo>
                    <a:pt x="13" y="25"/>
                    <a:pt x="21" y="16"/>
                    <a:pt x="34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A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 flipH="1">
              <a:off x="460712" y="2955726"/>
              <a:ext cx="97502" cy="107309"/>
            </a:xfrm>
            <a:custGeom>
              <a:avLst/>
              <a:gdLst/>
              <a:ahLst/>
              <a:cxnLst/>
              <a:rect l="l" t="t" r="r" b="b"/>
              <a:pathLst>
                <a:path w="2575" h="2834" extrusionOk="0">
                  <a:moveTo>
                    <a:pt x="2571" y="0"/>
                  </a:moveTo>
                  <a:lnTo>
                    <a:pt x="2470" y="155"/>
                  </a:lnTo>
                  <a:lnTo>
                    <a:pt x="2310" y="386"/>
                  </a:lnTo>
                  <a:lnTo>
                    <a:pt x="2143" y="612"/>
                  </a:lnTo>
                  <a:cubicBezTo>
                    <a:pt x="1921" y="914"/>
                    <a:pt x="1681" y="1204"/>
                    <a:pt x="1430" y="1484"/>
                  </a:cubicBezTo>
                  <a:cubicBezTo>
                    <a:pt x="1182" y="1765"/>
                    <a:pt x="919" y="2029"/>
                    <a:pt x="642" y="2285"/>
                  </a:cubicBezTo>
                  <a:cubicBezTo>
                    <a:pt x="575" y="2347"/>
                    <a:pt x="503" y="2411"/>
                    <a:pt x="433" y="2473"/>
                  </a:cubicBezTo>
                  <a:lnTo>
                    <a:pt x="265" y="2616"/>
                  </a:lnTo>
                  <a:lnTo>
                    <a:pt x="265" y="2624"/>
                  </a:lnTo>
                  <a:cubicBezTo>
                    <a:pt x="323" y="2574"/>
                    <a:pt x="378" y="2528"/>
                    <a:pt x="437" y="2477"/>
                  </a:cubicBezTo>
                  <a:cubicBezTo>
                    <a:pt x="508" y="2415"/>
                    <a:pt x="579" y="2351"/>
                    <a:pt x="646" y="2289"/>
                  </a:cubicBezTo>
                  <a:cubicBezTo>
                    <a:pt x="696" y="2243"/>
                    <a:pt x="747" y="2197"/>
                    <a:pt x="793" y="2150"/>
                  </a:cubicBezTo>
                  <a:cubicBezTo>
                    <a:pt x="1019" y="1941"/>
                    <a:pt x="1233" y="1719"/>
                    <a:pt x="1439" y="1492"/>
                  </a:cubicBezTo>
                  <a:cubicBezTo>
                    <a:pt x="1690" y="1212"/>
                    <a:pt x="1929" y="918"/>
                    <a:pt x="2151" y="616"/>
                  </a:cubicBezTo>
                  <a:lnTo>
                    <a:pt x="2314" y="390"/>
                  </a:lnTo>
                  <a:lnTo>
                    <a:pt x="2474" y="159"/>
                  </a:lnTo>
                  <a:lnTo>
                    <a:pt x="2575" y="4"/>
                  </a:lnTo>
                  <a:cubicBezTo>
                    <a:pt x="2575" y="4"/>
                    <a:pt x="2575" y="0"/>
                    <a:pt x="2571" y="0"/>
                  </a:cubicBezTo>
                  <a:close/>
                  <a:moveTo>
                    <a:pt x="257" y="2624"/>
                  </a:moveTo>
                  <a:lnTo>
                    <a:pt x="219" y="2653"/>
                  </a:lnTo>
                  <a:lnTo>
                    <a:pt x="0" y="2833"/>
                  </a:lnTo>
                  <a:lnTo>
                    <a:pt x="223" y="2657"/>
                  </a:lnTo>
                  <a:cubicBezTo>
                    <a:pt x="227" y="2657"/>
                    <a:pt x="227" y="2653"/>
                    <a:pt x="232" y="2649"/>
                  </a:cubicBezTo>
                  <a:lnTo>
                    <a:pt x="257" y="2624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 flipH="1">
              <a:off x="420083" y="3168717"/>
              <a:ext cx="15297" cy="10337"/>
            </a:xfrm>
            <a:custGeom>
              <a:avLst/>
              <a:gdLst/>
              <a:ahLst/>
              <a:cxnLst/>
              <a:rect l="l" t="t" r="r" b="b"/>
              <a:pathLst>
                <a:path w="404" h="273" extrusionOk="0">
                  <a:moveTo>
                    <a:pt x="1" y="0"/>
                  </a:moveTo>
                  <a:lnTo>
                    <a:pt x="1" y="5"/>
                  </a:lnTo>
                  <a:cubicBezTo>
                    <a:pt x="131" y="101"/>
                    <a:pt x="265" y="193"/>
                    <a:pt x="403" y="273"/>
                  </a:cubicBezTo>
                  <a:cubicBezTo>
                    <a:pt x="265" y="189"/>
                    <a:pt x="131" y="97"/>
                    <a:pt x="1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 flipH="1">
              <a:off x="435343" y="3037136"/>
              <a:ext cx="92883" cy="131808"/>
            </a:xfrm>
            <a:custGeom>
              <a:avLst/>
              <a:gdLst/>
              <a:ahLst/>
              <a:cxnLst/>
              <a:rect l="l" t="t" r="r" b="b"/>
              <a:pathLst>
                <a:path w="2453" h="348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9"/>
                    <a:pt x="135" y="378"/>
                    <a:pt x="214" y="563"/>
                  </a:cubicBezTo>
                  <a:cubicBezTo>
                    <a:pt x="295" y="747"/>
                    <a:pt x="382" y="927"/>
                    <a:pt x="475" y="1103"/>
                  </a:cubicBezTo>
                  <a:cubicBezTo>
                    <a:pt x="663" y="1455"/>
                    <a:pt x="877" y="1795"/>
                    <a:pt x="1116" y="2117"/>
                  </a:cubicBezTo>
                  <a:cubicBezTo>
                    <a:pt x="1355" y="2440"/>
                    <a:pt x="1619" y="2742"/>
                    <a:pt x="1908" y="3018"/>
                  </a:cubicBezTo>
                  <a:cubicBezTo>
                    <a:pt x="2050" y="3157"/>
                    <a:pt x="2201" y="3291"/>
                    <a:pt x="2361" y="3413"/>
                  </a:cubicBezTo>
                  <a:cubicBezTo>
                    <a:pt x="2390" y="3434"/>
                    <a:pt x="2419" y="3459"/>
                    <a:pt x="2453" y="3480"/>
                  </a:cubicBezTo>
                  <a:lnTo>
                    <a:pt x="2453" y="3475"/>
                  </a:lnTo>
                  <a:cubicBezTo>
                    <a:pt x="2423" y="3455"/>
                    <a:pt x="2394" y="3430"/>
                    <a:pt x="2365" y="3409"/>
                  </a:cubicBezTo>
                  <a:cubicBezTo>
                    <a:pt x="2206" y="3283"/>
                    <a:pt x="2055" y="3153"/>
                    <a:pt x="1912" y="3014"/>
                  </a:cubicBezTo>
                  <a:cubicBezTo>
                    <a:pt x="1623" y="2738"/>
                    <a:pt x="1363" y="2432"/>
                    <a:pt x="1125" y="2113"/>
                  </a:cubicBezTo>
                  <a:cubicBezTo>
                    <a:pt x="885" y="1790"/>
                    <a:pt x="672" y="1451"/>
                    <a:pt x="483" y="1099"/>
                  </a:cubicBezTo>
                  <a:cubicBezTo>
                    <a:pt x="386" y="923"/>
                    <a:pt x="299" y="743"/>
                    <a:pt x="219" y="558"/>
                  </a:cubicBezTo>
                  <a:cubicBezTo>
                    <a:pt x="139" y="378"/>
                    <a:pt x="68" y="189"/>
                    <a:pt x="1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 flipH="1">
              <a:off x="411033" y="3065838"/>
              <a:ext cx="17191" cy="9580"/>
            </a:xfrm>
            <a:custGeom>
              <a:avLst/>
              <a:gdLst/>
              <a:ahLst/>
              <a:cxnLst/>
              <a:rect l="l" t="t" r="r" b="b"/>
              <a:pathLst>
                <a:path w="454" h="253" extrusionOk="0">
                  <a:moveTo>
                    <a:pt x="1" y="1"/>
                  </a:moveTo>
                  <a:lnTo>
                    <a:pt x="1" y="10"/>
                  </a:lnTo>
                  <a:cubicBezTo>
                    <a:pt x="43" y="35"/>
                    <a:pt x="80" y="56"/>
                    <a:pt x="118" y="81"/>
                  </a:cubicBezTo>
                  <a:cubicBezTo>
                    <a:pt x="173" y="110"/>
                    <a:pt x="227" y="140"/>
                    <a:pt x="285" y="173"/>
                  </a:cubicBezTo>
                  <a:cubicBezTo>
                    <a:pt x="340" y="198"/>
                    <a:pt x="399" y="227"/>
                    <a:pt x="453" y="252"/>
                  </a:cubicBezTo>
                  <a:cubicBezTo>
                    <a:pt x="399" y="223"/>
                    <a:pt x="340" y="198"/>
                    <a:pt x="285" y="169"/>
                  </a:cubicBezTo>
                  <a:cubicBezTo>
                    <a:pt x="231" y="140"/>
                    <a:pt x="177" y="106"/>
                    <a:pt x="123" y="76"/>
                  </a:cubicBezTo>
                  <a:cubicBezTo>
                    <a:pt x="80" y="51"/>
                    <a:pt x="43" y="26"/>
                    <a:pt x="1" y="1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 flipH="1">
              <a:off x="428186" y="2994424"/>
              <a:ext cx="59562" cy="71792"/>
            </a:xfrm>
            <a:custGeom>
              <a:avLst/>
              <a:gdLst/>
              <a:ahLst/>
              <a:cxnLst/>
              <a:rect l="l" t="t" r="r" b="b"/>
              <a:pathLst>
                <a:path w="1573" h="1896" extrusionOk="0">
                  <a:moveTo>
                    <a:pt x="0" y="1"/>
                  </a:moveTo>
                  <a:lnTo>
                    <a:pt x="76" y="173"/>
                  </a:lnTo>
                  <a:lnTo>
                    <a:pt x="160" y="341"/>
                  </a:lnTo>
                  <a:cubicBezTo>
                    <a:pt x="190" y="395"/>
                    <a:pt x="223" y="449"/>
                    <a:pt x="252" y="504"/>
                  </a:cubicBezTo>
                  <a:cubicBezTo>
                    <a:pt x="286" y="559"/>
                    <a:pt x="319" y="613"/>
                    <a:pt x="352" y="663"/>
                  </a:cubicBezTo>
                  <a:cubicBezTo>
                    <a:pt x="487" y="877"/>
                    <a:pt x="642" y="1074"/>
                    <a:pt x="814" y="1258"/>
                  </a:cubicBezTo>
                  <a:cubicBezTo>
                    <a:pt x="986" y="1443"/>
                    <a:pt x="1174" y="1610"/>
                    <a:pt x="1376" y="1757"/>
                  </a:cubicBezTo>
                  <a:lnTo>
                    <a:pt x="1397" y="1774"/>
                  </a:lnTo>
                  <a:lnTo>
                    <a:pt x="1414" y="1786"/>
                  </a:lnTo>
                  <a:lnTo>
                    <a:pt x="1455" y="1811"/>
                  </a:lnTo>
                  <a:lnTo>
                    <a:pt x="1531" y="1867"/>
                  </a:lnTo>
                  <a:cubicBezTo>
                    <a:pt x="1548" y="1875"/>
                    <a:pt x="1560" y="1887"/>
                    <a:pt x="1573" y="1896"/>
                  </a:cubicBezTo>
                  <a:lnTo>
                    <a:pt x="1573" y="1887"/>
                  </a:lnTo>
                  <a:cubicBezTo>
                    <a:pt x="1560" y="1879"/>
                    <a:pt x="1548" y="1871"/>
                    <a:pt x="1535" y="1862"/>
                  </a:cubicBezTo>
                  <a:lnTo>
                    <a:pt x="1455" y="1807"/>
                  </a:lnTo>
                  <a:lnTo>
                    <a:pt x="1418" y="1782"/>
                  </a:lnTo>
                  <a:lnTo>
                    <a:pt x="1401" y="1766"/>
                  </a:lnTo>
                  <a:lnTo>
                    <a:pt x="1380" y="1753"/>
                  </a:lnTo>
                  <a:cubicBezTo>
                    <a:pt x="1178" y="1602"/>
                    <a:pt x="990" y="1434"/>
                    <a:pt x="822" y="1250"/>
                  </a:cubicBezTo>
                  <a:cubicBezTo>
                    <a:pt x="650" y="1070"/>
                    <a:pt x="495" y="873"/>
                    <a:pt x="358" y="659"/>
                  </a:cubicBezTo>
                  <a:cubicBezTo>
                    <a:pt x="323" y="609"/>
                    <a:pt x="290" y="554"/>
                    <a:pt x="257" y="499"/>
                  </a:cubicBezTo>
                  <a:cubicBezTo>
                    <a:pt x="227" y="445"/>
                    <a:pt x="194" y="391"/>
                    <a:pt x="164" y="337"/>
                  </a:cubicBezTo>
                  <a:lnTo>
                    <a:pt x="81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flipH="1">
              <a:off x="485968" y="2908546"/>
              <a:ext cx="415568" cy="111020"/>
            </a:xfrm>
            <a:custGeom>
              <a:avLst/>
              <a:gdLst/>
              <a:ahLst/>
              <a:cxnLst/>
              <a:rect l="l" t="t" r="r" b="b"/>
              <a:pathLst>
                <a:path w="10975" h="2932" extrusionOk="0">
                  <a:moveTo>
                    <a:pt x="10975" y="1"/>
                  </a:moveTo>
                  <a:cubicBezTo>
                    <a:pt x="10933" y="51"/>
                    <a:pt x="10891" y="102"/>
                    <a:pt x="10849" y="152"/>
                  </a:cubicBezTo>
                  <a:cubicBezTo>
                    <a:pt x="10895" y="102"/>
                    <a:pt x="10937" y="51"/>
                    <a:pt x="10975" y="1"/>
                  </a:cubicBezTo>
                  <a:close/>
                  <a:moveTo>
                    <a:pt x="1" y="2660"/>
                  </a:moveTo>
                  <a:cubicBezTo>
                    <a:pt x="136" y="2759"/>
                    <a:pt x="280" y="2849"/>
                    <a:pt x="425" y="2931"/>
                  </a:cubicBezTo>
                  <a:lnTo>
                    <a:pt x="429" y="2931"/>
                  </a:lnTo>
                  <a:cubicBezTo>
                    <a:pt x="280" y="2849"/>
                    <a:pt x="136" y="2759"/>
                    <a:pt x="1" y="266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flipH="1">
              <a:off x="490777" y="2914340"/>
              <a:ext cx="394705" cy="130293"/>
            </a:xfrm>
            <a:custGeom>
              <a:avLst/>
              <a:gdLst/>
              <a:ahLst/>
              <a:cxnLst/>
              <a:rect l="l" t="t" r="r" b="b"/>
              <a:pathLst>
                <a:path w="10424" h="3441" extrusionOk="0">
                  <a:moveTo>
                    <a:pt x="10424" y="0"/>
                  </a:moveTo>
                  <a:cubicBezTo>
                    <a:pt x="10135" y="336"/>
                    <a:pt x="9817" y="641"/>
                    <a:pt x="9473" y="921"/>
                  </a:cubicBezTo>
                  <a:cubicBezTo>
                    <a:pt x="9080" y="1244"/>
                    <a:pt x="8660" y="1529"/>
                    <a:pt x="8221" y="1781"/>
                  </a:cubicBezTo>
                  <a:cubicBezTo>
                    <a:pt x="7780" y="2036"/>
                    <a:pt x="7323" y="2258"/>
                    <a:pt x="6854" y="2452"/>
                  </a:cubicBezTo>
                  <a:cubicBezTo>
                    <a:pt x="6385" y="2649"/>
                    <a:pt x="5907" y="2816"/>
                    <a:pt x="5420" y="2967"/>
                  </a:cubicBezTo>
                  <a:cubicBezTo>
                    <a:pt x="4934" y="3113"/>
                    <a:pt x="4439" y="3239"/>
                    <a:pt x="3940" y="3323"/>
                  </a:cubicBezTo>
                  <a:cubicBezTo>
                    <a:pt x="3522" y="3394"/>
                    <a:pt x="3094" y="3432"/>
                    <a:pt x="2671" y="3432"/>
                  </a:cubicBezTo>
                  <a:cubicBezTo>
                    <a:pt x="2587" y="3432"/>
                    <a:pt x="2507" y="3432"/>
                    <a:pt x="2423" y="3428"/>
                  </a:cubicBezTo>
                  <a:cubicBezTo>
                    <a:pt x="1916" y="3411"/>
                    <a:pt x="1413" y="3328"/>
                    <a:pt x="927" y="3177"/>
                  </a:cubicBezTo>
                  <a:cubicBezTo>
                    <a:pt x="608" y="3076"/>
                    <a:pt x="298" y="2941"/>
                    <a:pt x="5" y="2778"/>
                  </a:cubicBezTo>
                  <a:lnTo>
                    <a:pt x="1" y="2778"/>
                  </a:lnTo>
                  <a:cubicBezTo>
                    <a:pt x="293" y="2945"/>
                    <a:pt x="604" y="3076"/>
                    <a:pt x="927" y="3181"/>
                  </a:cubicBezTo>
                  <a:cubicBezTo>
                    <a:pt x="1409" y="3332"/>
                    <a:pt x="1916" y="3415"/>
                    <a:pt x="2423" y="3436"/>
                  </a:cubicBezTo>
                  <a:cubicBezTo>
                    <a:pt x="2507" y="3440"/>
                    <a:pt x="2591" y="3440"/>
                    <a:pt x="2679" y="3440"/>
                  </a:cubicBezTo>
                  <a:cubicBezTo>
                    <a:pt x="3102" y="3440"/>
                    <a:pt x="3526" y="3403"/>
                    <a:pt x="3940" y="3332"/>
                  </a:cubicBezTo>
                  <a:cubicBezTo>
                    <a:pt x="4443" y="3247"/>
                    <a:pt x="4938" y="3127"/>
                    <a:pt x="5424" y="2976"/>
                  </a:cubicBezTo>
                  <a:cubicBezTo>
                    <a:pt x="5907" y="2825"/>
                    <a:pt x="6389" y="2657"/>
                    <a:pt x="6858" y="2460"/>
                  </a:cubicBezTo>
                  <a:cubicBezTo>
                    <a:pt x="7323" y="2262"/>
                    <a:pt x="7784" y="2045"/>
                    <a:pt x="8225" y="1789"/>
                  </a:cubicBezTo>
                  <a:cubicBezTo>
                    <a:pt x="8664" y="1533"/>
                    <a:pt x="9084" y="1248"/>
                    <a:pt x="9478" y="925"/>
                  </a:cubicBezTo>
                  <a:cubicBezTo>
                    <a:pt x="9817" y="645"/>
                    <a:pt x="10135" y="336"/>
                    <a:pt x="10424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 flipH="1">
              <a:off x="798922" y="2901466"/>
              <a:ext cx="7990" cy="5074"/>
            </a:xfrm>
            <a:custGeom>
              <a:avLst/>
              <a:gdLst/>
              <a:ahLst/>
              <a:cxnLst/>
              <a:rect l="l" t="t" r="r" b="b"/>
              <a:pathLst>
                <a:path w="211" h="134" extrusionOk="0">
                  <a:moveTo>
                    <a:pt x="0" y="0"/>
                  </a:moveTo>
                  <a:lnTo>
                    <a:pt x="0" y="0"/>
                  </a:lnTo>
                  <a:cubicBezTo>
                    <a:pt x="68" y="46"/>
                    <a:pt x="135" y="91"/>
                    <a:pt x="205" y="134"/>
                  </a:cubicBezTo>
                  <a:lnTo>
                    <a:pt x="210" y="134"/>
                  </a:lnTo>
                  <a:cubicBezTo>
                    <a:pt x="139" y="91"/>
                    <a:pt x="68" y="46"/>
                    <a:pt x="0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 flipH="1">
              <a:off x="567529" y="2869848"/>
              <a:ext cx="231620" cy="50020"/>
            </a:xfrm>
            <a:custGeom>
              <a:avLst/>
              <a:gdLst/>
              <a:ahLst/>
              <a:cxnLst/>
              <a:rect l="l" t="t" r="r" b="b"/>
              <a:pathLst>
                <a:path w="6117" h="1321" extrusionOk="0">
                  <a:moveTo>
                    <a:pt x="6117" y="1"/>
                  </a:moveTo>
                  <a:cubicBezTo>
                    <a:pt x="5877" y="143"/>
                    <a:pt x="5634" y="277"/>
                    <a:pt x="5387" y="398"/>
                  </a:cubicBezTo>
                  <a:cubicBezTo>
                    <a:pt x="5136" y="516"/>
                    <a:pt x="4884" y="630"/>
                    <a:pt x="4624" y="730"/>
                  </a:cubicBezTo>
                  <a:cubicBezTo>
                    <a:pt x="4557" y="755"/>
                    <a:pt x="4494" y="775"/>
                    <a:pt x="4427" y="801"/>
                  </a:cubicBezTo>
                  <a:lnTo>
                    <a:pt x="4331" y="835"/>
                  </a:lnTo>
                  <a:lnTo>
                    <a:pt x="4230" y="868"/>
                  </a:lnTo>
                  <a:lnTo>
                    <a:pt x="4134" y="901"/>
                  </a:lnTo>
                  <a:cubicBezTo>
                    <a:pt x="4100" y="910"/>
                    <a:pt x="4067" y="922"/>
                    <a:pt x="4033" y="931"/>
                  </a:cubicBezTo>
                  <a:lnTo>
                    <a:pt x="3832" y="990"/>
                  </a:lnTo>
                  <a:cubicBezTo>
                    <a:pt x="3798" y="998"/>
                    <a:pt x="3765" y="1007"/>
                    <a:pt x="3732" y="1019"/>
                  </a:cubicBezTo>
                  <a:lnTo>
                    <a:pt x="3631" y="1044"/>
                  </a:lnTo>
                  <a:lnTo>
                    <a:pt x="3530" y="1069"/>
                  </a:lnTo>
                  <a:lnTo>
                    <a:pt x="3430" y="1090"/>
                  </a:lnTo>
                  <a:lnTo>
                    <a:pt x="3329" y="1116"/>
                  </a:lnTo>
                  <a:cubicBezTo>
                    <a:pt x="3295" y="1124"/>
                    <a:pt x="3262" y="1133"/>
                    <a:pt x="3224" y="1137"/>
                  </a:cubicBezTo>
                  <a:lnTo>
                    <a:pt x="3023" y="1174"/>
                  </a:lnTo>
                  <a:cubicBezTo>
                    <a:pt x="2751" y="1224"/>
                    <a:pt x="2474" y="1262"/>
                    <a:pt x="2197" y="1288"/>
                  </a:cubicBezTo>
                  <a:cubicBezTo>
                    <a:pt x="2130" y="1292"/>
                    <a:pt x="2059" y="1296"/>
                    <a:pt x="1987" y="1300"/>
                  </a:cubicBezTo>
                  <a:lnTo>
                    <a:pt x="1886" y="1309"/>
                  </a:lnTo>
                  <a:lnTo>
                    <a:pt x="1782" y="1313"/>
                  </a:lnTo>
                  <a:cubicBezTo>
                    <a:pt x="1710" y="1313"/>
                    <a:pt x="1640" y="1317"/>
                    <a:pt x="1565" y="1317"/>
                  </a:cubicBezTo>
                  <a:cubicBezTo>
                    <a:pt x="1497" y="1317"/>
                    <a:pt x="1434" y="1313"/>
                    <a:pt x="1367" y="1313"/>
                  </a:cubicBezTo>
                  <a:cubicBezTo>
                    <a:pt x="1229" y="1304"/>
                    <a:pt x="1091" y="1296"/>
                    <a:pt x="952" y="1274"/>
                  </a:cubicBezTo>
                  <a:cubicBezTo>
                    <a:pt x="814" y="1253"/>
                    <a:pt x="679" y="1228"/>
                    <a:pt x="545" y="1191"/>
                  </a:cubicBezTo>
                  <a:cubicBezTo>
                    <a:pt x="412" y="1153"/>
                    <a:pt x="282" y="1102"/>
                    <a:pt x="156" y="1044"/>
                  </a:cubicBezTo>
                  <a:cubicBezTo>
                    <a:pt x="101" y="1019"/>
                    <a:pt x="51" y="994"/>
                    <a:pt x="5" y="969"/>
                  </a:cubicBezTo>
                  <a:lnTo>
                    <a:pt x="0" y="969"/>
                  </a:lnTo>
                  <a:cubicBezTo>
                    <a:pt x="51" y="998"/>
                    <a:pt x="101" y="1023"/>
                    <a:pt x="151" y="1048"/>
                  </a:cubicBezTo>
                  <a:cubicBezTo>
                    <a:pt x="277" y="1107"/>
                    <a:pt x="412" y="1153"/>
                    <a:pt x="541" y="1195"/>
                  </a:cubicBezTo>
                  <a:cubicBezTo>
                    <a:pt x="675" y="1233"/>
                    <a:pt x="814" y="1258"/>
                    <a:pt x="952" y="1278"/>
                  </a:cubicBezTo>
                  <a:cubicBezTo>
                    <a:pt x="1087" y="1300"/>
                    <a:pt x="1225" y="1313"/>
                    <a:pt x="1367" y="1317"/>
                  </a:cubicBezTo>
                  <a:cubicBezTo>
                    <a:pt x="1434" y="1321"/>
                    <a:pt x="1505" y="1321"/>
                    <a:pt x="1577" y="1321"/>
                  </a:cubicBezTo>
                  <a:lnTo>
                    <a:pt x="1782" y="1321"/>
                  </a:lnTo>
                  <a:lnTo>
                    <a:pt x="1886" y="1317"/>
                  </a:lnTo>
                  <a:lnTo>
                    <a:pt x="1992" y="1309"/>
                  </a:lnTo>
                  <a:cubicBezTo>
                    <a:pt x="2059" y="1304"/>
                    <a:pt x="2130" y="1300"/>
                    <a:pt x="2197" y="1296"/>
                  </a:cubicBezTo>
                  <a:lnTo>
                    <a:pt x="2407" y="1274"/>
                  </a:lnTo>
                  <a:cubicBezTo>
                    <a:pt x="2440" y="1270"/>
                    <a:pt x="2474" y="1266"/>
                    <a:pt x="2507" y="1262"/>
                  </a:cubicBezTo>
                  <a:lnTo>
                    <a:pt x="2612" y="1249"/>
                  </a:lnTo>
                  <a:lnTo>
                    <a:pt x="2716" y="1237"/>
                  </a:lnTo>
                  <a:lnTo>
                    <a:pt x="2817" y="1220"/>
                  </a:lnTo>
                  <a:lnTo>
                    <a:pt x="2923" y="1203"/>
                  </a:lnTo>
                  <a:cubicBezTo>
                    <a:pt x="2956" y="1199"/>
                    <a:pt x="2989" y="1195"/>
                    <a:pt x="3023" y="1187"/>
                  </a:cubicBezTo>
                  <a:lnTo>
                    <a:pt x="3229" y="1145"/>
                  </a:lnTo>
                  <a:cubicBezTo>
                    <a:pt x="3262" y="1141"/>
                    <a:pt x="3295" y="1133"/>
                    <a:pt x="3329" y="1124"/>
                  </a:cubicBezTo>
                  <a:lnTo>
                    <a:pt x="3430" y="1102"/>
                  </a:lnTo>
                  <a:lnTo>
                    <a:pt x="3534" y="1077"/>
                  </a:lnTo>
                  <a:lnTo>
                    <a:pt x="3635" y="1052"/>
                  </a:lnTo>
                  <a:lnTo>
                    <a:pt x="3736" y="1027"/>
                  </a:lnTo>
                  <a:cubicBezTo>
                    <a:pt x="3769" y="1015"/>
                    <a:pt x="3803" y="1007"/>
                    <a:pt x="3836" y="998"/>
                  </a:cubicBezTo>
                  <a:lnTo>
                    <a:pt x="4033" y="939"/>
                  </a:lnTo>
                  <a:cubicBezTo>
                    <a:pt x="4067" y="931"/>
                    <a:pt x="4100" y="918"/>
                    <a:pt x="4134" y="910"/>
                  </a:cubicBezTo>
                  <a:lnTo>
                    <a:pt x="4235" y="876"/>
                  </a:lnTo>
                  <a:lnTo>
                    <a:pt x="4331" y="843"/>
                  </a:lnTo>
                  <a:lnTo>
                    <a:pt x="4432" y="810"/>
                  </a:lnTo>
                  <a:cubicBezTo>
                    <a:pt x="4494" y="785"/>
                    <a:pt x="4561" y="759"/>
                    <a:pt x="4624" y="734"/>
                  </a:cubicBezTo>
                  <a:cubicBezTo>
                    <a:pt x="4884" y="638"/>
                    <a:pt x="5140" y="524"/>
                    <a:pt x="5387" y="403"/>
                  </a:cubicBezTo>
                  <a:cubicBezTo>
                    <a:pt x="5639" y="277"/>
                    <a:pt x="5881" y="143"/>
                    <a:pt x="6117" y="1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 flipH="1">
              <a:off x="625160" y="3303630"/>
              <a:ext cx="59221" cy="30368"/>
            </a:xfrm>
            <a:custGeom>
              <a:avLst/>
              <a:gdLst/>
              <a:ahLst/>
              <a:cxnLst/>
              <a:rect l="l" t="t" r="r" b="b"/>
              <a:pathLst>
                <a:path w="1564" h="802" extrusionOk="0">
                  <a:moveTo>
                    <a:pt x="747" y="0"/>
                  </a:moveTo>
                  <a:cubicBezTo>
                    <a:pt x="339" y="0"/>
                    <a:pt x="12" y="164"/>
                    <a:pt x="4" y="378"/>
                  </a:cubicBezTo>
                  <a:cubicBezTo>
                    <a:pt x="0" y="596"/>
                    <a:pt x="339" y="788"/>
                    <a:pt x="772" y="801"/>
                  </a:cubicBezTo>
                  <a:lnTo>
                    <a:pt x="817" y="801"/>
                  </a:lnTo>
                  <a:cubicBezTo>
                    <a:pt x="1225" y="801"/>
                    <a:pt x="1552" y="637"/>
                    <a:pt x="1560" y="424"/>
                  </a:cubicBezTo>
                  <a:cubicBezTo>
                    <a:pt x="1564" y="202"/>
                    <a:pt x="1220" y="13"/>
                    <a:pt x="792" y="0"/>
                  </a:cubicBezTo>
                  <a:close/>
                </a:path>
              </a:pathLst>
            </a:custGeom>
            <a:solidFill>
              <a:srgbClr val="F8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 flipH="1">
              <a:off x="796272" y="3298404"/>
              <a:ext cx="46347" cy="30519"/>
            </a:xfrm>
            <a:custGeom>
              <a:avLst/>
              <a:gdLst/>
              <a:ahLst/>
              <a:cxnLst/>
              <a:rect l="l" t="t" r="r" b="b"/>
              <a:pathLst>
                <a:path w="1224" h="806" extrusionOk="0">
                  <a:moveTo>
                    <a:pt x="595" y="1"/>
                  </a:moveTo>
                  <a:cubicBezTo>
                    <a:pt x="273" y="1"/>
                    <a:pt x="12" y="168"/>
                    <a:pt x="8" y="382"/>
                  </a:cubicBezTo>
                  <a:cubicBezTo>
                    <a:pt x="0" y="604"/>
                    <a:pt x="268" y="792"/>
                    <a:pt x="604" y="805"/>
                  </a:cubicBezTo>
                  <a:lnTo>
                    <a:pt x="633" y="805"/>
                  </a:lnTo>
                  <a:cubicBezTo>
                    <a:pt x="952" y="805"/>
                    <a:pt x="1212" y="637"/>
                    <a:pt x="1220" y="419"/>
                  </a:cubicBezTo>
                  <a:cubicBezTo>
                    <a:pt x="1224" y="202"/>
                    <a:pt x="960" y="13"/>
                    <a:pt x="625" y="1"/>
                  </a:cubicBezTo>
                  <a:close/>
                </a:path>
              </a:pathLst>
            </a:custGeom>
            <a:solidFill>
              <a:srgbClr val="F8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 flipH="1">
              <a:off x="789911" y="3200713"/>
              <a:ext cx="38282" cy="34381"/>
            </a:xfrm>
            <a:custGeom>
              <a:avLst/>
              <a:gdLst/>
              <a:ahLst/>
              <a:cxnLst/>
              <a:rect l="l" t="t" r="r" b="b"/>
              <a:pathLst>
                <a:path w="1011" h="908" extrusionOk="0">
                  <a:moveTo>
                    <a:pt x="506" y="0"/>
                  </a:moveTo>
                  <a:cubicBezTo>
                    <a:pt x="464" y="0"/>
                    <a:pt x="421" y="6"/>
                    <a:pt x="378" y="19"/>
                  </a:cubicBezTo>
                  <a:cubicBezTo>
                    <a:pt x="138" y="86"/>
                    <a:pt x="1" y="342"/>
                    <a:pt x="68" y="581"/>
                  </a:cubicBezTo>
                  <a:cubicBezTo>
                    <a:pt x="126" y="779"/>
                    <a:pt x="309" y="908"/>
                    <a:pt x="508" y="908"/>
                  </a:cubicBezTo>
                  <a:cubicBezTo>
                    <a:pt x="550" y="908"/>
                    <a:pt x="592" y="902"/>
                    <a:pt x="633" y="890"/>
                  </a:cubicBezTo>
                  <a:cubicBezTo>
                    <a:pt x="873" y="820"/>
                    <a:pt x="1011" y="568"/>
                    <a:pt x="939" y="325"/>
                  </a:cubicBezTo>
                  <a:cubicBezTo>
                    <a:pt x="885" y="128"/>
                    <a:pt x="702" y="0"/>
                    <a:pt x="50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 flipH="1">
              <a:off x="645153" y="3211656"/>
              <a:ext cx="38282" cy="34457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507" y="0"/>
                  </a:moveTo>
                  <a:cubicBezTo>
                    <a:pt x="465" y="0"/>
                    <a:pt x="421" y="6"/>
                    <a:pt x="378" y="19"/>
                  </a:cubicBezTo>
                  <a:cubicBezTo>
                    <a:pt x="138" y="90"/>
                    <a:pt x="0" y="342"/>
                    <a:pt x="72" y="585"/>
                  </a:cubicBezTo>
                  <a:cubicBezTo>
                    <a:pt x="126" y="781"/>
                    <a:pt x="306" y="910"/>
                    <a:pt x="503" y="910"/>
                  </a:cubicBezTo>
                  <a:cubicBezTo>
                    <a:pt x="546" y="910"/>
                    <a:pt x="590" y="904"/>
                    <a:pt x="633" y="891"/>
                  </a:cubicBezTo>
                  <a:cubicBezTo>
                    <a:pt x="873" y="820"/>
                    <a:pt x="1011" y="568"/>
                    <a:pt x="943" y="330"/>
                  </a:cubicBezTo>
                  <a:cubicBezTo>
                    <a:pt x="885" y="130"/>
                    <a:pt x="705" y="0"/>
                    <a:pt x="507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 flipH="1">
              <a:off x="519592" y="3321729"/>
              <a:ext cx="221472" cy="595389"/>
            </a:xfrm>
            <a:custGeom>
              <a:avLst/>
              <a:gdLst/>
              <a:ahLst/>
              <a:cxnLst/>
              <a:rect l="l" t="t" r="r" b="b"/>
              <a:pathLst>
                <a:path w="5849" h="15724" extrusionOk="0">
                  <a:moveTo>
                    <a:pt x="5216" y="0"/>
                  </a:moveTo>
                  <a:lnTo>
                    <a:pt x="1242" y="3177"/>
                  </a:lnTo>
                  <a:lnTo>
                    <a:pt x="462" y="6590"/>
                  </a:lnTo>
                  <a:cubicBezTo>
                    <a:pt x="462" y="6590"/>
                    <a:pt x="290" y="6619"/>
                    <a:pt x="0" y="6665"/>
                  </a:cubicBezTo>
                  <a:lnTo>
                    <a:pt x="294" y="15723"/>
                  </a:lnTo>
                  <a:lnTo>
                    <a:pt x="5848" y="5421"/>
                  </a:lnTo>
                  <a:cubicBezTo>
                    <a:pt x="4809" y="3370"/>
                    <a:pt x="5216" y="1"/>
                    <a:pt x="5216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 flipH="1">
              <a:off x="49461" y="3406963"/>
              <a:ext cx="1673898" cy="1964020"/>
            </a:xfrm>
            <a:custGeom>
              <a:avLst/>
              <a:gdLst/>
              <a:ahLst/>
              <a:cxnLst/>
              <a:rect l="l" t="t" r="r" b="b"/>
              <a:pathLst>
                <a:path w="44207" h="51869" extrusionOk="0">
                  <a:moveTo>
                    <a:pt x="1966" y="1"/>
                  </a:moveTo>
                  <a:lnTo>
                    <a:pt x="0" y="1413"/>
                  </a:lnTo>
                  <a:lnTo>
                    <a:pt x="7265" y="14596"/>
                  </a:lnTo>
                  <a:cubicBezTo>
                    <a:pt x="7265" y="14596"/>
                    <a:pt x="10811" y="14189"/>
                    <a:pt x="12512" y="13853"/>
                  </a:cubicBezTo>
                  <a:cubicBezTo>
                    <a:pt x="14210" y="13523"/>
                    <a:pt x="19458" y="11808"/>
                    <a:pt x="19459" y="11808"/>
                  </a:cubicBezTo>
                  <a:lnTo>
                    <a:pt x="19459" y="11808"/>
                  </a:lnTo>
                  <a:cubicBezTo>
                    <a:pt x="19459" y="11808"/>
                    <a:pt x="19215" y="12294"/>
                    <a:pt x="19362" y="13853"/>
                  </a:cubicBezTo>
                  <a:cubicBezTo>
                    <a:pt x="19504" y="15418"/>
                    <a:pt x="21156" y="17341"/>
                    <a:pt x="21156" y="17341"/>
                  </a:cubicBezTo>
                  <a:lnTo>
                    <a:pt x="21030" y="22706"/>
                  </a:lnTo>
                  <a:cubicBezTo>
                    <a:pt x="21030" y="22706"/>
                    <a:pt x="19517" y="24027"/>
                    <a:pt x="17421" y="29858"/>
                  </a:cubicBezTo>
                  <a:cubicBezTo>
                    <a:pt x="15329" y="35689"/>
                    <a:pt x="17421" y="51869"/>
                    <a:pt x="17421" y="51869"/>
                  </a:cubicBezTo>
                  <a:lnTo>
                    <a:pt x="44207" y="50397"/>
                  </a:lnTo>
                  <a:lnTo>
                    <a:pt x="37482" y="24350"/>
                  </a:lnTo>
                  <a:cubicBezTo>
                    <a:pt x="37482" y="24350"/>
                    <a:pt x="40006" y="11837"/>
                    <a:pt x="38191" y="8572"/>
                  </a:cubicBezTo>
                  <a:cubicBezTo>
                    <a:pt x="36376" y="5302"/>
                    <a:pt x="34896" y="5785"/>
                    <a:pt x="32725" y="4288"/>
                  </a:cubicBezTo>
                  <a:cubicBezTo>
                    <a:pt x="32327" y="4016"/>
                    <a:pt x="32025" y="3626"/>
                    <a:pt x="31790" y="3170"/>
                  </a:cubicBezTo>
                  <a:lnTo>
                    <a:pt x="26236" y="13472"/>
                  </a:lnTo>
                  <a:lnTo>
                    <a:pt x="25942" y="4414"/>
                  </a:lnTo>
                  <a:cubicBezTo>
                    <a:pt x="25398" y="4503"/>
                    <a:pt x="24421" y="4658"/>
                    <a:pt x="23268" y="4812"/>
                  </a:cubicBezTo>
                  <a:cubicBezTo>
                    <a:pt x="21491" y="5056"/>
                    <a:pt x="10324" y="9914"/>
                    <a:pt x="10324" y="9914"/>
                  </a:cubicBezTo>
                  <a:lnTo>
                    <a:pt x="1966" y="1"/>
                  </a:lnTo>
                  <a:close/>
                </a:path>
              </a:pathLst>
            </a:custGeom>
            <a:solidFill>
              <a:srgbClr val="2C5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 flipH="1">
              <a:off x="573247" y="3426312"/>
              <a:ext cx="140366" cy="100986"/>
            </a:xfrm>
            <a:custGeom>
              <a:avLst/>
              <a:gdLst/>
              <a:ahLst/>
              <a:cxnLst/>
              <a:rect l="l" t="t" r="r" b="b"/>
              <a:pathLst>
                <a:path w="3707" h="2667" extrusionOk="0">
                  <a:moveTo>
                    <a:pt x="3707" y="1"/>
                  </a:moveTo>
                  <a:lnTo>
                    <a:pt x="3707" y="1"/>
                  </a:lnTo>
                  <a:cubicBezTo>
                    <a:pt x="3707" y="1"/>
                    <a:pt x="3086" y="868"/>
                    <a:pt x="2202" y="1305"/>
                  </a:cubicBezTo>
                  <a:cubicBezTo>
                    <a:pt x="1115" y="1834"/>
                    <a:pt x="289" y="1849"/>
                    <a:pt x="198" y="1849"/>
                  </a:cubicBezTo>
                  <a:cubicBezTo>
                    <a:pt x="193" y="1849"/>
                    <a:pt x="190" y="1849"/>
                    <a:pt x="190" y="1849"/>
                  </a:cubicBezTo>
                  <a:lnTo>
                    <a:pt x="1" y="2667"/>
                  </a:lnTo>
                  <a:cubicBezTo>
                    <a:pt x="1" y="2667"/>
                    <a:pt x="1279" y="2327"/>
                    <a:pt x="2202" y="1694"/>
                  </a:cubicBezTo>
                  <a:cubicBezTo>
                    <a:pt x="3204" y="1007"/>
                    <a:pt x="3707" y="1"/>
                    <a:pt x="3707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 flipH="1">
              <a:off x="320574" y="4266726"/>
              <a:ext cx="606484" cy="63954"/>
            </a:xfrm>
            <a:custGeom>
              <a:avLst/>
              <a:gdLst/>
              <a:ahLst/>
              <a:cxnLst/>
              <a:rect l="l" t="t" r="r" b="b"/>
              <a:pathLst>
                <a:path w="16017" h="1689" extrusionOk="0">
                  <a:moveTo>
                    <a:pt x="0" y="0"/>
                  </a:moveTo>
                  <a:cubicBezTo>
                    <a:pt x="50" y="68"/>
                    <a:pt x="118" y="126"/>
                    <a:pt x="180" y="186"/>
                  </a:cubicBezTo>
                  <a:lnTo>
                    <a:pt x="281" y="265"/>
                  </a:lnTo>
                  <a:lnTo>
                    <a:pt x="281" y="265"/>
                  </a:lnTo>
                  <a:lnTo>
                    <a:pt x="180" y="182"/>
                  </a:lnTo>
                  <a:cubicBezTo>
                    <a:pt x="118" y="126"/>
                    <a:pt x="54" y="68"/>
                    <a:pt x="0" y="0"/>
                  </a:cubicBezTo>
                  <a:close/>
                  <a:moveTo>
                    <a:pt x="281" y="265"/>
                  </a:moveTo>
                  <a:cubicBezTo>
                    <a:pt x="315" y="290"/>
                    <a:pt x="352" y="315"/>
                    <a:pt x="385" y="340"/>
                  </a:cubicBezTo>
                  <a:cubicBezTo>
                    <a:pt x="402" y="353"/>
                    <a:pt x="420" y="366"/>
                    <a:pt x="441" y="378"/>
                  </a:cubicBezTo>
                  <a:lnTo>
                    <a:pt x="491" y="412"/>
                  </a:lnTo>
                  <a:lnTo>
                    <a:pt x="600" y="478"/>
                  </a:lnTo>
                  <a:cubicBezTo>
                    <a:pt x="675" y="521"/>
                    <a:pt x="751" y="563"/>
                    <a:pt x="826" y="604"/>
                  </a:cubicBezTo>
                  <a:cubicBezTo>
                    <a:pt x="1132" y="764"/>
                    <a:pt x="1451" y="890"/>
                    <a:pt x="1774" y="1006"/>
                  </a:cubicBezTo>
                  <a:cubicBezTo>
                    <a:pt x="2422" y="1225"/>
                    <a:pt x="3094" y="1376"/>
                    <a:pt x="3769" y="1493"/>
                  </a:cubicBezTo>
                  <a:lnTo>
                    <a:pt x="4276" y="1573"/>
                  </a:lnTo>
                  <a:cubicBezTo>
                    <a:pt x="4318" y="1581"/>
                    <a:pt x="4359" y="1585"/>
                    <a:pt x="4405" y="1594"/>
                  </a:cubicBezTo>
                  <a:lnTo>
                    <a:pt x="4531" y="1606"/>
                  </a:lnTo>
                  <a:lnTo>
                    <a:pt x="4661" y="1623"/>
                  </a:lnTo>
                  <a:cubicBezTo>
                    <a:pt x="4703" y="1627"/>
                    <a:pt x="4745" y="1631"/>
                    <a:pt x="4787" y="1635"/>
                  </a:cubicBezTo>
                  <a:lnTo>
                    <a:pt x="5043" y="1656"/>
                  </a:lnTo>
                  <a:lnTo>
                    <a:pt x="5106" y="1660"/>
                  </a:lnTo>
                  <a:lnTo>
                    <a:pt x="5173" y="1665"/>
                  </a:lnTo>
                  <a:lnTo>
                    <a:pt x="5299" y="1669"/>
                  </a:lnTo>
                  <a:lnTo>
                    <a:pt x="5428" y="1677"/>
                  </a:lnTo>
                  <a:cubicBezTo>
                    <a:pt x="5471" y="1677"/>
                    <a:pt x="5516" y="1681"/>
                    <a:pt x="5558" y="1681"/>
                  </a:cubicBezTo>
                  <a:lnTo>
                    <a:pt x="5814" y="1686"/>
                  </a:lnTo>
                  <a:cubicBezTo>
                    <a:pt x="5927" y="1688"/>
                    <a:pt x="6039" y="1689"/>
                    <a:pt x="6152" y="1689"/>
                  </a:cubicBezTo>
                  <a:cubicBezTo>
                    <a:pt x="6726" y="1689"/>
                    <a:pt x="7298" y="1662"/>
                    <a:pt x="7872" y="1627"/>
                  </a:cubicBezTo>
                  <a:cubicBezTo>
                    <a:pt x="8555" y="1585"/>
                    <a:pt x="9238" y="1523"/>
                    <a:pt x="9917" y="1447"/>
                  </a:cubicBezTo>
                  <a:cubicBezTo>
                    <a:pt x="10601" y="1376"/>
                    <a:pt x="11280" y="1288"/>
                    <a:pt x="11960" y="1196"/>
                  </a:cubicBezTo>
                  <a:cubicBezTo>
                    <a:pt x="13318" y="1006"/>
                    <a:pt x="14671" y="789"/>
                    <a:pt x="16017" y="534"/>
                  </a:cubicBezTo>
                  <a:lnTo>
                    <a:pt x="16017" y="534"/>
                  </a:lnTo>
                  <a:cubicBezTo>
                    <a:pt x="15346" y="659"/>
                    <a:pt x="14667" y="772"/>
                    <a:pt x="13992" y="881"/>
                  </a:cubicBezTo>
                  <a:cubicBezTo>
                    <a:pt x="13318" y="990"/>
                    <a:pt x="12639" y="1091"/>
                    <a:pt x="11960" y="1182"/>
                  </a:cubicBezTo>
                  <a:cubicBezTo>
                    <a:pt x="11280" y="1275"/>
                    <a:pt x="10601" y="1364"/>
                    <a:pt x="9917" y="1434"/>
                  </a:cubicBezTo>
                  <a:cubicBezTo>
                    <a:pt x="9234" y="1505"/>
                    <a:pt x="8551" y="1569"/>
                    <a:pt x="7868" y="1610"/>
                  </a:cubicBezTo>
                  <a:cubicBezTo>
                    <a:pt x="7270" y="1651"/>
                    <a:pt x="6671" y="1675"/>
                    <a:pt x="6070" y="1675"/>
                  </a:cubicBezTo>
                  <a:cubicBezTo>
                    <a:pt x="5984" y="1675"/>
                    <a:pt x="5899" y="1674"/>
                    <a:pt x="5814" y="1673"/>
                  </a:cubicBezTo>
                  <a:lnTo>
                    <a:pt x="5558" y="1665"/>
                  </a:lnTo>
                  <a:cubicBezTo>
                    <a:pt x="5516" y="1665"/>
                    <a:pt x="5471" y="1665"/>
                    <a:pt x="5428" y="1660"/>
                  </a:cubicBezTo>
                  <a:lnTo>
                    <a:pt x="5303" y="1656"/>
                  </a:lnTo>
                  <a:lnTo>
                    <a:pt x="5173" y="1648"/>
                  </a:lnTo>
                  <a:lnTo>
                    <a:pt x="5110" y="1648"/>
                  </a:lnTo>
                  <a:lnTo>
                    <a:pt x="5043" y="1644"/>
                  </a:lnTo>
                  <a:lnTo>
                    <a:pt x="4787" y="1623"/>
                  </a:lnTo>
                  <a:cubicBezTo>
                    <a:pt x="4745" y="1619"/>
                    <a:pt x="4703" y="1615"/>
                    <a:pt x="4661" y="1610"/>
                  </a:cubicBezTo>
                  <a:lnTo>
                    <a:pt x="4531" y="1594"/>
                  </a:lnTo>
                  <a:lnTo>
                    <a:pt x="4405" y="1581"/>
                  </a:lnTo>
                  <a:cubicBezTo>
                    <a:pt x="4364" y="1577"/>
                    <a:pt x="4322" y="1569"/>
                    <a:pt x="4280" y="1560"/>
                  </a:cubicBezTo>
                  <a:lnTo>
                    <a:pt x="3769" y="1484"/>
                  </a:lnTo>
                  <a:cubicBezTo>
                    <a:pt x="3094" y="1368"/>
                    <a:pt x="2422" y="1217"/>
                    <a:pt x="1774" y="998"/>
                  </a:cubicBezTo>
                  <a:cubicBezTo>
                    <a:pt x="1451" y="881"/>
                    <a:pt x="1132" y="760"/>
                    <a:pt x="826" y="600"/>
                  </a:cubicBezTo>
                  <a:cubicBezTo>
                    <a:pt x="755" y="559"/>
                    <a:pt x="679" y="521"/>
                    <a:pt x="604" y="474"/>
                  </a:cubicBezTo>
                  <a:lnTo>
                    <a:pt x="495" y="408"/>
                  </a:lnTo>
                  <a:lnTo>
                    <a:pt x="441" y="374"/>
                  </a:lnTo>
                  <a:cubicBezTo>
                    <a:pt x="424" y="362"/>
                    <a:pt x="402" y="349"/>
                    <a:pt x="385" y="336"/>
                  </a:cubicBezTo>
                  <a:cubicBezTo>
                    <a:pt x="352" y="311"/>
                    <a:pt x="315" y="290"/>
                    <a:pt x="281" y="265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 flipH="1">
              <a:off x="729895" y="3917081"/>
              <a:ext cx="31163" cy="409661"/>
            </a:xfrm>
            <a:custGeom>
              <a:avLst/>
              <a:gdLst/>
              <a:ahLst/>
              <a:cxnLst/>
              <a:rect l="l" t="t" r="r" b="b"/>
              <a:pathLst>
                <a:path w="823" h="10819" extrusionOk="0">
                  <a:moveTo>
                    <a:pt x="822" y="0"/>
                  </a:moveTo>
                  <a:lnTo>
                    <a:pt x="713" y="1350"/>
                  </a:lnTo>
                  <a:lnTo>
                    <a:pt x="609" y="2704"/>
                  </a:lnTo>
                  <a:lnTo>
                    <a:pt x="403" y="5408"/>
                  </a:lnTo>
                  <a:lnTo>
                    <a:pt x="201" y="8112"/>
                  </a:lnTo>
                  <a:lnTo>
                    <a:pt x="101" y="9466"/>
                  </a:lnTo>
                  <a:lnTo>
                    <a:pt x="0" y="10819"/>
                  </a:lnTo>
                  <a:lnTo>
                    <a:pt x="110" y="9466"/>
                  </a:lnTo>
                  <a:lnTo>
                    <a:pt x="215" y="8116"/>
                  </a:lnTo>
                  <a:lnTo>
                    <a:pt x="420" y="5408"/>
                  </a:lnTo>
                  <a:lnTo>
                    <a:pt x="621" y="2704"/>
                  </a:lnTo>
                  <a:lnTo>
                    <a:pt x="722" y="1350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 flipH="1">
              <a:off x="883399" y="3697085"/>
              <a:ext cx="105416" cy="160169"/>
            </a:xfrm>
            <a:custGeom>
              <a:avLst/>
              <a:gdLst/>
              <a:ahLst/>
              <a:cxnLst/>
              <a:rect l="l" t="t" r="r" b="b"/>
              <a:pathLst>
                <a:path w="2784" h="4230" extrusionOk="0">
                  <a:moveTo>
                    <a:pt x="2784" y="0"/>
                  </a:moveTo>
                  <a:lnTo>
                    <a:pt x="2550" y="215"/>
                  </a:lnTo>
                  <a:lnTo>
                    <a:pt x="2318" y="441"/>
                  </a:lnTo>
                  <a:lnTo>
                    <a:pt x="2101" y="671"/>
                  </a:lnTo>
                  <a:lnTo>
                    <a:pt x="1887" y="910"/>
                  </a:lnTo>
                  <a:cubicBezTo>
                    <a:pt x="1606" y="1233"/>
                    <a:pt x="1346" y="1573"/>
                    <a:pt x="1111" y="1929"/>
                  </a:cubicBezTo>
                  <a:cubicBezTo>
                    <a:pt x="877" y="2289"/>
                    <a:pt x="667" y="2658"/>
                    <a:pt x="478" y="3044"/>
                  </a:cubicBezTo>
                  <a:lnTo>
                    <a:pt x="344" y="3333"/>
                  </a:lnTo>
                  <a:lnTo>
                    <a:pt x="219" y="3631"/>
                  </a:lnTo>
                  <a:lnTo>
                    <a:pt x="105" y="3928"/>
                  </a:lnTo>
                  <a:lnTo>
                    <a:pt x="0" y="4230"/>
                  </a:lnTo>
                  <a:lnTo>
                    <a:pt x="110" y="3928"/>
                  </a:lnTo>
                  <a:lnTo>
                    <a:pt x="227" y="3631"/>
                  </a:lnTo>
                  <a:lnTo>
                    <a:pt x="352" y="3337"/>
                  </a:lnTo>
                  <a:lnTo>
                    <a:pt x="491" y="3048"/>
                  </a:lnTo>
                  <a:cubicBezTo>
                    <a:pt x="679" y="2666"/>
                    <a:pt x="890" y="2298"/>
                    <a:pt x="1128" y="1941"/>
                  </a:cubicBezTo>
                  <a:cubicBezTo>
                    <a:pt x="1358" y="1585"/>
                    <a:pt x="1619" y="1242"/>
                    <a:pt x="1896" y="919"/>
                  </a:cubicBezTo>
                  <a:lnTo>
                    <a:pt x="2105" y="680"/>
                  </a:lnTo>
                  <a:lnTo>
                    <a:pt x="2327" y="445"/>
                  </a:lnTo>
                  <a:lnTo>
                    <a:pt x="2554" y="219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 flipH="1">
              <a:off x="1287949" y="3778836"/>
              <a:ext cx="47180" cy="73345"/>
            </a:xfrm>
            <a:custGeom>
              <a:avLst/>
              <a:gdLst/>
              <a:ahLst/>
              <a:cxnLst/>
              <a:rect l="l" t="t" r="r" b="b"/>
              <a:pathLst>
                <a:path w="1246" h="1937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59"/>
                    <a:pt x="214" y="319"/>
                    <a:pt x="318" y="478"/>
                  </a:cubicBezTo>
                  <a:cubicBezTo>
                    <a:pt x="423" y="642"/>
                    <a:pt x="533" y="801"/>
                    <a:pt x="633" y="960"/>
                  </a:cubicBezTo>
                  <a:cubicBezTo>
                    <a:pt x="738" y="1124"/>
                    <a:pt x="843" y="1287"/>
                    <a:pt x="943" y="1447"/>
                  </a:cubicBezTo>
                  <a:cubicBezTo>
                    <a:pt x="994" y="1531"/>
                    <a:pt x="1044" y="1610"/>
                    <a:pt x="1094" y="1694"/>
                  </a:cubicBezTo>
                  <a:lnTo>
                    <a:pt x="1245" y="1937"/>
                  </a:lnTo>
                  <a:cubicBezTo>
                    <a:pt x="1199" y="1853"/>
                    <a:pt x="1148" y="1774"/>
                    <a:pt x="1102" y="1689"/>
                  </a:cubicBezTo>
                  <a:cubicBezTo>
                    <a:pt x="1052" y="1606"/>
                    <a:pt x="1002" y="1522"/>
                    <a:pt x="956" y="1442"/>
                  </a:cubicBezTo>
                  <a:cubicBezTo>
                    <a:pt x="856" y="1279"/>
                    <a:pt x="750" y="1115"/>
                    <a:pt x="649" y="952"/>
                  </a:cubicBezTo>
                  <a:cubicBezTo>
                    <a:pt x="545" y="793"/>
                    <a:pt x="440" y="629"/>
                    <a:pt x="332" y="474"/>
                  </a:cubicBezTo>
                  <a:cubicBezTo>
                    <a:pt x="222" y="315"/>
                    <a:pt x="113" y="155"/>
                    <a:pt x="1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 flipH="1">
              <a:off x="1591096" y="3476786"/>
              <a:ext cx="91974" cy="55283"/>
            </a:xfrm>
            <a:custGeom>
              <a:avLst/>
              <a:gdLst/>
              <a:ahLst/>
              <a:cxnLst/>
              <a:rect l="l" t="t" r="r" b="b"/>
              <a:pathLst>
                <a:path w="2429" h="1460" extrusionOk="0">
                  <a:moveTo>
                    <a:pt x="2415" y="1"/>
                  </a:moveTo>
                  <a:cubicBezTo>
                    <a:pt x="1799" y="730"/>
                    <a:pt x="935" y="1245"/>
                    <a:pt x="1" y="1442"/>
                  </a:cubicBezTo>
                  <a:lnTo>
                    <a:pt x="5" y="1459"/>
                  </a:lnTo>
                  <a:cubicBezTo>
                    <a:pt x="944" y="1258"/>
                    <a:pt x="1811" y="742"/>
                    <a:pt x="2428" y="13"/>
                  </a:cubicBezTo>
                  <a:lnTo>
                    <a:pt x="2415" y="1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 flipH="1">
              <a:off x="484075" y="3569177"/>
              <a:ext cx="319846" cy="437947"/>
            </a:xfrm>
            <a:custGeom>
              <a:avLst/>
              <a:gdLst/>
              <a:ahLst/>
              <a:cxnLst/>
              <a:rect l="l" t="t" r="r" b="b"/>
              <a:pathLst>
                <a:path w="8447" h="11566" extrusionOk="0">
                  <a:moveTo>
                    <a:pt x="8435" y="0"/>
                  </a:moveTo>
                  <a:lnTo>
                    <a:pt x="1778" y="11515"/>
                  </a:lnTo>
                  <a:lnTo>
                    <a:pt x="18" y="382"/>
                  </a:lnTo>
                  <a:lnTo>
                    <a:pt x="0" y="386"/>
                  </a:lnTo>
                  <a:lnTo>
                    <a:pt x="1770" y="11565"/>
                  </a:lnTo>
                  <a:lnTo>
                    <a:pt x="8447" y="8"/>
                  </a:lnTo>
                  <a:lnTo>
                    <a:pt x="8435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 flipH="1">
              <a:off x="122" y="4173389"/>
              <a:ext cx="760935" cy="895432"/>
            </a:xfrm>
            <a:custGeom>
              <a:avLst/>
              <a:gdLst/>
              <a:ahLst/>
              <a:cxnLst/>
              <a:rect l="l" t="t" r="r" b="b"/>
              <a:pathLst>
                <a:path w="20096" h="23648" extrusionOk="0">
                  <a:moveTo>
                    <a:pt x="9998" y="1"/>
                  </a:moveTo>
                  <a:lnTo>
                    <a:pt x="0" y="5589"/>
                  </a:lnTo>
                  <a:lnTo>
                    <a:pt x="10099" y="23647"/>
                  </a:lnTo>
                  <a:lnTo>
                    <a:pt x="20095" y="18055"/>
                  </a:lnTo>
                  <a:lnTo>
                    <a:pt x="9998" y="1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 flipH="1">
              <a:off x="491042" y="4196676"/>
              <a:ext cx="192392" cy="133285"/>
            </a:xfrm>
            <a:custGeom>
              <a:avLst/>
              <a:gdLst/>
              <a:ahLst/>
              <a:cxnLst/>
              <a:rect l="l" t="t" r="r" b="b"/>
              <a:pathLst>
                <a:path w="5081" h="3520" extrusionOk="0">
                  <a:moveTo>
                    <a:pt x="4486" y="0"/>
                  </a:moveTo>
                  <a:cubicBezTo>
                    <a:pt x="4473" y="0"/>
                    <a:pt x="4460" y="4"/>
                    <a:pt x="4448" y="10"/>
                  </a:cubicBezTo>
                  <a:lnTo>
                    <a:pt x="51" y="2471"/>
                  </a:lnTo>
                  <a:cubicBezTo>
                    <a:pt x="13" y="2492"/>
                    <a:pt x="0" y="2539"/>
                    <a:pt x="22" y="2572"/>
                  </a:cubicBezTo>
                  <a:lnTo>
                    <a:pt x="550" y="3519"/>
                  </a:lnTo>
                  <a:lnTo>
                    <a:pt x="5081" y="987"/>
                  </a:lnTo>
                  <a:lnTo>
                    <a:pt x="4553" y="40"/>
                  </a:lnTo>
                  <a:cubicBezTo>
                    <a:pt x="4538" y="14"/>
                    <a:pt x="4513" y="0"/>
                    <a:pt x="4486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 flipH="1">
              <a:off x="84221" y="3731504"/>
              <a:ext cx="462218" cy="889525"/>
            </a:xfrm>
            <a:custGeom>
              <a:avLst/>
              <a:gdLst/>
              <a:ahLst/>
              <a:cxnLst/>
              <a:rect l="l" t="t" r="r" b="b"/>
              <a:pathLst>
                <a:path w="12207" h="23492" extrusionOk="0">
                  <a:moveTo>
                    <a:pt x="7109" y="1"/>
                  </a:moveTo>
                  <a:lnTo>
                    <a:pt x="6007" y="14978"/>
                  </a:lnTo>
                  <a:lnTo>
                    <a:pt x="0" y="21492"/>
                  </a:lnTo>
                  <a:lnTo>
                    <a:pt x="2544" y="23491"/>
                  </a:lnTo>
                  <a:lnTo>
                    <a:pt x="12206" y="14518"/>
                  </a:lnTo>
                  <a:lnTo>
                    <a:pt x="7109" y="1"/>
                  </a:lnTo>
                  <a:close/>
                </a:path>
              </a:pathLst>
            </a:custGeom>
            <a:solidFill>
              <a:srgbClr val="2C5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 flipH="1">
              <a:off x="261807" y="3876262"/>
              <a:ext cx="158314" cy="354000"/>
            </a:xfrm>
            <a:custGeom>
              <a:avLst/>
              <a:gdLst/>
              <a:ahLst/>
              <a:cxnLst/>
              <a:rect l="l" t="t" r="r" b="b"/>
              <a:pathLst>
                <a:path w="4181" h="9349" extrusionOk="0">
                  <a:moveTo>
                    <a:pt x="0" y="1"/>
                  </a:moveTo>
                  <a:lnTo>
                    <a:pt x="520" y="1171"/>
                  </a:lnTo>
                  <a:lnTo>
                    <a:pt x="1040" y="2340"/>
                  </a:lnTo>
                  <a:lnTo>
                    <a:pt x="2084" y="4679"/>
                  </a:lnTo>
                  <a:lnTo>
                    <a:pt x="3132" y="7014"/>
                  </a:lnTo>
                  <a:lnTo>
                    <a:pt x="3656" y="8184"/>
                  </a:lnTo>
                  <a:lnTo>
                    <a:pt x="4180" y="9349"/>
                  </a:lnTo>
                  <a:lnTo>
                    <a:pt x="3664" y="8180"/>
                  </a:lnTo>
                  <a:lnTo>
                    <a:pt x="3140" y="7010"/>
                  </a:lnTo>
                  <a:lnTo>
                    <a:pt x="2101" y="4671"/>
                  </a:lnTo>
                  <a:lnTo>
                    <a:pt x="1052" y="2336"/>
                  </a:lnTo>
                  <a:lnTo>
                    <a:pt x="528" y="1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 flipH="1">
              <a:off x="450072" y="4545299"/>
              <a:ext cx="270205" cy="262859"/>
            </a:xfrm>
            <a:custGeom>
              <a:avLst/>
              <a:gdLst/>
              <a:ahLst/>
              <a:cxnLst/>
              <a:rect l="l" t="t" r="r" b="b"/>
              <a:pathLst>
                <a:path w="7136" h="6942" extrusionOk="0">
                  <a:moveTo>
                    <a:pt x="4591" y="0"/>
                  </a:moveTo>
                  <a:lnTo>
                    <a:pt x="910" y="2612"/>
                  </a:lnTo>
                  <a:cubicBezTo>
                    <a:pt x="815" y="2662"/>
                    <a:pt x="739" y="2742"/>
                    <a:pt x="689" y="2834"/>
                  </a:cubicBezTo>
                  <a:lnTo>
                    <a:pt x="93" y="4007"/>
                  </a:lnTo>
                  <a:cubicBezTo>
                    <a:pt x="1" y="4179"/>
                    <a:pt x="22" y="4389"/>
                    <a:pt x="144" y="4545"/>
                  </a:cubicBezTo>
                  <a:lnTo>
                    <a:pt x="231" y="4661"/>
                  </a:lnTo>
                  <a:cubicBezTo>
                    <a:pt x="331" y="4788"/>
                    <a:pt x="480" y="4858"/>
                    <a:pt x="632" y="4858"/>
                  </a:cubicBezTo>
                  <a:cubicBezTo>
                    <a:pt x="692" y="4858"/>
                    <a:pt x="752" y="4848"/>
                    <a:pt x="809" y="4825"/>
                  </a:cubicBezTo>
                  <a:lnTo>
                    <a:pt x="869" y="4804"/>
                  </a:lnTo>
                  <a:cubicBezTo>
                    <a:pt x="929" y="4781"/>
                    <a:pt x="990" y="4770"/>
                    <a:pt x="1049" y="4770"/>
                  </a:cubicBezTo>
                  <a:cubicBezTo>
                    <a:pt x="1299" y="4770"/>
                    <a:pt x="1524" y="4961"/>
                    <a:pt x="1548" y="5228"/>
                  </a:cubicBezTo>
                  <a:cubicBezTo>
                    <a:pt x="1569" y="5445"/>
                    <a:pt x="1724" y="5626"/>
                    <a:pt x="1937" y="5676"/>
                  </a:cubicBezTo>
                  <a:lnTo>
                    <a:pt x="2117" y="5718"/>
                  </a:lnTo>
                  <a:cubicBezTo>
                    <a:pt x="2273" y="5756"/>
                    <a:pt x="2407" y="5864"/>
                    <a:pt x="2469" y="6011"/>
                  </a:cubicBezTo>
                  <a:lnTo>
                    <a:pt x="2570" y="6255"/>
                  </a:lnTo>
                  <a:cubicBezTo>
                    <a:pt x="2651" y="6443"/>
                    <a:pt x="2831" y="6561"/>
                    <a:pt x="3036" y="6561"/>
                  </a:cubicBezTo>
                  <a:lnTo>
                    <a:pt x="3237" y="6561"/>
                  </a:lnTo>
                  <a:cubicBezTo>
                    <a:pt x="3375" y="6561"/>
                    <a:pt x="3514" y="6623"/>
                    <a:pt x="3606" y="6724"/>
                  </a:cubicBezTo>
                  <a:lnTo>
                    <a:pt x="3657" y="6778"/>
                  </a:lnTo>
                  <a:cubicBezTo>
                    <a:pt x="3757" y="6888"/>
                    <a:pt x="3893" y="6941"/>
                    <a:pt x="4027" y="6941"/>
                  </a:cubicBezTo>
                  <a:cubicBezTo>
                    <a:pt x="4200" y="6941"/>
                    <a:pt x="4371" y="6854"/>
                    <a:pt x="4465" y="6686"/>
                  </a:cubicBezTo>
                  <a:lnTo>
                    <a:pt x="7135" y="1999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 flipH="1">
              <a:off x="400090" y="4481004"/>
              <a:ext cx="85916" cy="93716"/>
            </a:xfrm>
            <a:custGeom>
              <a:avLst/>
              <a:gdLst/>
              <a:ahLst/>
              <a:cxnLst/>
              <a:rect l="l" t="t" r="r" b="b"/>
              <a:pathLst>
                <a:path w="2269" h="2475" extrusionOk="0">
                  <a:moveTo>
                    <a:pt x="5" y="0"/>
                  </a:moveTo>
                  <a:lnTo>
                    <a:pt x="1" y="17"/>
                  </a:lnTo>
                  <a:cubicBezTo>
                    <a:pt x="1024" y="512"/>
                    <a:pt x="1850" y="1409"/>
                    <a:pt x="2252" y="2474"/>
                  </a:cubicBezTo>
                  <a:lnTo>
                    <a:pt x="2268" y="2465"/>
                  </a:lnTo>
                  <a:cubicBezTo>
                    <a:pt x="1862" y="1397"/>
                    <a:pt x="1036" y="495"/>
                    <a:pt x="5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 flipH="1">
              <a:off x="176119" y="4184408"/>
              <a:ext cx="168613" cy="142032"/>
            </a:xfrm>
            <a:custGeom>
              <a:avLst/>
              <a:gdLst/>
              <a:ahLst/>
              <a:cxnLst/>
              <a:rect l="l" t="t" r="r" b="b"/>
              <a:pathLst>
                <a:path w="4453" h="3751" extrusionOk="0">
                  <a:moveTo>
                    <a:pt x="4453" y="0"/>
                  </a:moveTo>
                  <a:cubicBezTo>
                    <a:pt x="4332" y="21"/>
                    <a:pt x="4208" y="46"/>
                    <a:pt x="4087" y="75"/>
                  </a:cubicBezTo>
                  <a:cubicBezTo>
                    <a:pt x="3966" y="104"/>
                    <a:pt x="3844" y="137"/>
                    <a:pt x="3727" y="171"/>
                  </a:cubicBezTo>
                  <a:cubicBezTo>
                    <a:pt x="3488" y="247"/>
                    <a:pt x="3253" y="338"/>
                    <a:pt x="3031" y="452"/>
                  </a:cubicBezTo>
                  <a:cubicBezTo>
                    <a:pt x="2922" y="510"/>
                    <a:pt x="2813" y="574"/>
                    <a:pt x="2708" y="649"/>
                  </a:cubicBezTo>
                  <a:cubicBezTo>
                    <a:pt x="2683" y="665"/>
                    <a:pt x="2658" y="687"/>
                    <a:pt x="2633" y="704"/>
                  </a:cubicBezTo>
                  <a:cubicBezTo>
                    <a:pt x="2612" y="725"/>
                    <a:pt x="2586" y="746"/>
                    <a:pt x="2561" y="762"/>
                  </a:cubicBezTo>
                  <a:lnTo>
                    <a:pt x="2423" y="892"/>
                  </a:lnTo>
                  <a:lnTo>
                    <a:pt x="2294" y="1027"/>
                  </a:lnTo>
                  <a:cubicBezTo>
                    <a:pt x="2269" y="1048"/>
                    <a:pt x="2247" y="1068"/>
                    <a:pt x="2226" y="1093"/>
                  </a:cubicBezTo>
                  <a:lnTo>
                    <a:pt x="2164" y="1160"/>
                  </a:lnTo>
                  <a:cubicBezTo>
                    <a:pt x="2075" y="1253"/>
                    <a:pt x="1992" y="1344"/>
                    <a:pt x="1907" y="1437"/>
                  </a:cubicBezTo>
                  <a:cubicBezTo>
                    <a:pt x="1576" y="1810"/>
                    <a:pt x="1258" y="2196"/>
                    <a:pt x="940" y="2582"/>
                  </a:cubicBezTo>
                  <a:cubicBezTo>
                    <a:pt x="781" y="2774"/>
                    <a:pt x="621" y="2971"/>
                    <a:pt x="466" y="3164"/>
                  </a:cubicBezTo>
                  <a:cubicBezTo>
                    <a:pt x="311" y="3362"/>
                    <a:pt x="156" y="3554"/>
                    <a:pt x="1" y="3751"/>
                  </a:cubicBezTo>
                  <a:cubicBezTo>
                    <a:pt x="156" y="3558"/>
                    <a:pt x="315" y="3366"/>
                    <a:pt x="474" y="3168"/>
                  </a:cubicBezTo>
                  <a:cubicBezTo>
                    <a:pt x="630" y="2975"/>
                    <a:pt x="789" y="2783"/>
                    <a:pt x="948" y="2590"/>
                  </a:cubicBezTo>
                  <a:cubicBezTo>
                    <a:pt x="1267" y="2205"/>
                    <a:pt x="1589" y="1822"/>
                    <a:pt x="1920" y="1450"/>
                  </a:cubicBezTo>
                  <a:cubicBezTo>
                    <a:pt x="2004" y="1358"/>
                    <a:pt x="2088" y="1261"/>
                    <a:pt x="2172" y="1173"/>
                  </a:cubicBezTo>
                  <a:lnTo>
                    <a:pt x="2239" y="1102"/>
                  </a:lnTo>
                  <a:cubicBezTo>
                    <a:pt x="2259" y="1081"/>
                    <a:pt x="2281" y="1056"/>
                    <a:pt x="2302" y="1035"/>
                  </a:cubicBezTo>
                  <a:lnTo>
                    <a:pt x="2436" y="901"/>
                  </a:lnTo>
                  <a:lnTo>
                    <a:pt x="2570" y="775"/>
                  </a:lnTo>
                  <a:cubicBezTo>
                    <a:pt x="2595" y="754"/>
                    <a:pt x="2621" y="733"/>
                    <a:pt x="2642" y="716"/>
                  </a:cubicBezTo>
                  <a:cubicBezTo>
                    <a:pt x="2667" y="696"/>
                    <a:pt x="2692" y="678"/>
                    <a:pt x="2717" y="657"/>
                  </a:cubicBezTo>
                  <a:cubicBezTo>
                    <a:pt x="2818" y="586"/>
                    <a:pt x="2926" y="524"/>
                    <a:pt x="3035" y="464"/>
                  </a:cubicBezTo>
                  <a:cubicBezTo>
                    <a:pt x="3257" y="348"/>
                    <a:pt x="3492" y="255"/>
                    <a:pt x="3731" y="179"/>
                  </a:cubicBezTo>
                  <a:cubicBezTo>
                    <a:pt x="3849" y="142"/>
                    <a:pt x="3970" y="108"/>
                    <a:pt x="4091" y="79"/>
                  </a:cubicBezTo>
                  <a:cubicBezTo>
                    <a:pt x="4208" y="46"/>
                    <a:pt x="4332" y="21"/>
                    <a:pt x="4453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 flipH="1">
              <a:off x="1648878" y="3207491"/>
              <a:ext cx="349721" cy="253014"/>
            </a:xfrm>
            <a:custGeom>
              <a:avLst/>
              <a:gdLst/>
              <a:ahLst/>
              <a:cxnLst/>
              <a:rect l="l" t="t" r="r" b="b"/>
              <a:pathLst>
                <a:path w="9236" h="6682" extrusionOk="0">
                  <a:moveTo>
                    <a:pt x="1303" y="1"/>
                  </a:moveTo>
                  <a:cubicBezTo>
                    <a:pt x="1297" y="1"/>
                    <a:pt x="1292" y="2"/>
                    <a:pt x="1288" y="3"/>
                  </a:cubicBezTo>
                  <a:cubicBezTo>
                    <a:pt x="1049" y="83"/>
                    <a:pt x="1270" y="959"/>
                    <a:pt x="1610" y="1332"/>
                  </a:cubicBezTo>
                  <a:cubicBezTo>
                    <a:pt x="1950" y="1709"/>
                    <a:pt x="3949" y="3462"/>
                    <a:pt x="3949" y="3462"/>
                  </a:cubicBezTo>
                  <a:cubicBezTo>
                    <a:pt x="3949" y="3462"/>
                    <a:pt x="757" y="940"/>
                    <a:pt x="427" y="940"/>
                  </a:cubicBezTo>
                  <a:cubicBezTo>
                    <a:pt x="421" y="940"/>
                    <a:pt x="415" y="941"/>
                    <a:pt x="411" y="943"/>
                  </a:cubicBezTo>
                  <a:cubicBezTo>
                    <a:pt x="185" y="1043"/>
                    <a:pt x="1" y="2715"/>
                    <a:pt x="935" y="3721"/>
                  </a:cubicBezTo>
                  <a:cubicBezTo>
                    <a:pt x="1866" y="4727"/>
                    <a:pt x="3371" y="5553"/>
                    <a:pt x="3949" y="5733"/>
                  </a:cubicBezTo>
                  <a:cubicBezTo>
                    <a:pt x="4532" y="5909"/>
                    <a:pt x="6909" y="6262"/>
                    <a:pt x="6909" y="6262"/>
                  </a:cubicBezTo>
                  <a:lnTo>
                    <a:pt x="7269" y="6681"/>
                  </a:lnTo>
                  <a:lnTo>
                    <a:pt x="9235" y="5269"/>
                  </a:lnTo>
                  <a:cubicBezTo>
                    <a:pt x="9235" y="5269"/>
                    <a:pt x="8455" y="3151"/>
                    <a:pt x="7747" y="2648"/>
                  </a:cubicBezTo>
                  <a:cubicBezTo>
                    <a:pt x="7050" y="2150"/>
                    <a:pt x="5373" y="1591"/>
                    <a:pt x="5021" y="1591"/>
                  </a:cubicBezTo>
                  <a:cubicBezTo>
                    <a:pt x="5017" y="1591"/>
                    <a:pt x="5013" y="1592"/>
                    <a:pt x="5010" y="1592"/>
                  </a:cubicBezTo>
                  <a:cubicBezTo>
                    <a:pt x="4687" y="1609"/>
                    <a:pt x="4872" y="2267"/>
                    <a:pt x="5010" y="2392"/>
                  </a:cubicBezTo>
                  <a:cubicBezTo>
                    <a:pt x="5153" y="2518"/>
                    <a:pt x="6155" y="3185"/>
                    <a:pt x="6155" y="3185"/>
                  </a:cubicBezTo>
                  <a:cubicBezTo>
                    <a:pt x="6155" y="3185"/>
                    <a:pt x="4490" y="2615"/>
                    <a:pt x="4108" y="2326"/>
                  </a:cubicBezTo>
                  <a:cubicBezTo>
                    <a:pt x="3734" y="2038"/>
                    <a:pt x="1608" y="1"/>
                    <a:pt x="1303" y="1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 flipH="1">
              <a:off x="1738883" y="3327598"/>
              <a:ext cx="26884" cy="67173"/>
            </a:xfrm>
            <a:custGeom>
              <a:avLst/>
              <a:gdLst/>
              <a:ahLst/>
              <a:cxnLst/>
              <a:rect l="l" t="t" r="r" b="b"/>
              <a:pathLst>
                <a:path w="710" h="1774" extrusionOk="0">
                  <a:moveTo>
                    <a:pt x="1" y="0"/>
                  </a:moveTo>
                  <a:lnTo>
                    <a:pt x="1" y="130"/>
                  </a:lnTo>
                  <a:lnTo>
                    <a:pt x="10" y="261"/>
                  </a:lnTo>
                  <a:lnTo>
                    <a:pt x="26" y="390"/>
                  </a:lnTo>
                  <a:lnTo>
                    <a:pt x="51" y="520"/>
                  </a:lnTo>
                  <a:cubicBezTo>
                    <a:pt x="85" y="692"/>
                    <a:pt x="139" y="855"/>
                    <a:pt x="207" y="1019"/>
                  </a:cubicBezTo>
                  <a:cubicBezTo>
                    <a:pt x="273" y="1178"/>
                    <a:pt x="362" y="1329"/>
                    <a:pt x="458" y="1472"/>
                  </a:cubicBezTo>
                  <a:lnTo>
                    <a:pt x="538" y="1577"/>
                  </a:lnTo>
                  <a:lnTo>
                    <a:pt x="621" y="1677"/>
                  </a:lnTo>
                  <a:lnTo>
                    <a:pt x="710" y="1774"/>
                  </a:lnTo>
                  <a:lnTo>
                    <a:pt x="625" y="1673"/>
                  </a:lnTo>
                  <a:lnTo>
                    <a:pt x="542" y="1573"/>
                  </a:lnTo>
                  <a:lnTo>
                    <a:pt x="466" y="1468"/>
                  </a:lnTo>
                  <a:cubicBezTo>
                    <a:pt x="370" y="1325"/>
                    <a:pt x="286" y="1174"/>
                    <a:pt x="219" y="1010"/>
                  </a:cubicBezTo>
                  <a:cubicBezTo>
                    <a:pt x="147" y="855"/>
                    <a:pt x="97" y="688"/>
                    <a:pt x="60" y="520"/>
                  </a:cubicBezTo>
                  <a:lnTo>
                    <a:pt x="35" y="390"/>
                  </a:lnTo>
                  <a:lnTo>
                    <a:pt x="18" y="261"/>
                  </a:lnTo>
                  <a:lnTo>
                    <a:pt x="6" y="1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 flipH="1">
              <a:off x="1858575" y="3312642"/>
              <a:ext cx="121622" cy="79289"/>
            </a:xfrm>
            <a:custGeom>
              <a:avLst/>
              <a:gdLst/>
              <a:ahLst/>
              <a:cxnLst/>
              <a:rect l="l" t="t" r="r" b="b"/>
              <a:pathLst>
                <a:path w="3212" h="2094" extrusionOk="0">
                  <a:moveTo>
                    <a:pt x="64" y="31"/>
                  </a:moveTo>
                  <a:cubicBezTo>
                    <a:pt x="56" y="36"/>
                    <a:pt x="49" y="41"/>
                    <a:pt x="42" y="48"/>
                  </a:cubicBezTo>
                  <a:lnTo>
                    <a:pt x="42" y="48"/>
                  </a:lnTo>
                  <a:cubicBezTo>
                    <a:pt x="49" y="42"/>
                    <a:pt x="57" y="36"/>
                    <a:pt x="64" y="31"/>
                  </a:cubicBezTo>
                  <a:close/>
                  <a:moveTo>
                    <a:pt x="42" y="48"/>
                  </a:moveTo>
                  <a:cubicBezTo>
                    <a:pt x="33" y="55"/>
                    <a:pt x="25" y="63"/>
                    <a:pt x="18" y="72"/>
                  </a:cubicBezTo>
                  <a:cubicBezTo>
                    <a:pt x="5" y="89"/>
                    <a:pt x="1" y="110"/>
                    <a:pt x="1" y="132"/>
                  </a:cubicBezTo>
                  <a:cubicBezTo>
                    <a:pt x="1" y="99"/>
                    <a:pt x="18" y="69"/>
                    <a:pt x="42" y="48"/>
                  </a:cubicBezTo>
                  <a:close/>
                  <a:moveTo>
                    <a:pt x="163" y="1"/>
                  </a:moveTo>
                  <a:cubicBezTo>
                    <a:pt x="128" y="1"/>
                    <a:pt x="93" y="13"/>
                    <a:pt x="64" y="31"/>
                  </a:cubicBezTo>
                  <a:cubicBezTo>
                    <a:pt x="92" y="13"/>
                    <a:pt x="126" y="5"/>
                    <a:pt x="160" y="5"/>
                  </a:cubicBezTo>
                  <a:cubicBezTo>
                    <a:pt x="167" y="5"/>
                    <a:pt x="174" y="5"/>
                    <a:pt x="181" y="6"/>
                  </a:cubicBezTo>
                  <a:cubicBezTo>
                    <a:pt x="223" y="10"/>
                    <a:pt x="261" y="27"/>
                    <a:pt x="295" y="47"/>
                  </a:cubicBezTo>
                  <a:cubicBezTo>
                    <a:pt x="328" y="68"/>
                    <a:pt x="362" y="97"/>
                    <a:pt x="391" y="122"/>
                  </a:cubicBezTo>
                  <a:lnTo>
                    <a:pt x="571" y="290"/>
                  </a:lnTo>
                  <a:cubicBezTo>
                    <a:pt x="634" y="345"/>
                    <a:pt x="693" y="399"/>
                    <a:pt x="755" y="454"/>
                  </a:cubicBezTo>
                  <a:cubicBezTo>
                    <a:pt x="1003" y="672"/>
                    <a:pt x="1258" y="877"/>
                    <a:pt x="1527" y="1074"/>
                  </a:cubicBezTo>
                  <a:cubicBezTo>
                    <a:pt x="1790" y="1267"/>
                    <a:pt x="2063" y="1447"/>
                    <a:pt x="2344" y="1619"/>
                  </a:cubicBezTo>
                  <a:lnTo>
                    <a:pt x="2453" y="1682"/>
                  </a:lnTo>
                  <a:lnTo>
                    <a:pt x="2558" y="1745"/>
                  </a:lnTo>
                  <a:cubicBezTo>
                    <a:pt x="2629" y="1787"/>
                    <a:pt x="2701" y="1825"/>
                    <a:pt x="2771" y="1867"/>
                  </a:cubicBezTo>
                  <a:cubicBezTo>
                    <a:pt x="2843" y="1908"/>
                    <a:pt x="2918" y="1942"/>
                    <a:pt x="2990" y="1984"/>
                  </a:cubicBezTo>
                  <a:cubicBezTo>
                    <a:pt x="3065" y="2022"/>
                    <a:pt x="3137" y="2055"/>
                    <a:pt x="3212" y="2093"/>
                  </a:cubicBezTo>
                  <a:cubicBezTo>
                    <a:pt x="3137" y="2055"/>
                    <a:pt x="3065" y="2018"/>
                    <a:pt x="2994" y="1980"/>
                  </a:cubicBezTo>
                  <a:cubicBezTo>
                    <a:pt x="2918" y="1942"/>
                    <a:pt x="2847" y="1900"/>
                    <a:pt x="2776" y="1863"/>
                  </a:cubicBezTo>
                  <a:lnTo>
                    <a:pt x="2667" y="1800"/>
                  </a:lnTo>
                  <a:cubicBezTo>
                    <a:pt x="2634" y="1778"/>
                    <a:pt x="2595" y="1757"/>
                    <a:pt x="2562" y="1737"/>
                  </a:cubicBezTo>
                  <a:lnTo>
                    <a:pt x="2457" y="1678"/>
                  </a:lnTo>
                  <a:lnTo>
                    <a:pt x="2349" y="1611"/>
                  </a:lnTo>
                  <a:cubicBezTo>
                    <a:pt x="2072" y="1439"/>
                    <a:pt x="1795" y="1259"/>
                    <a:pt x="1531" y="1062"/>
                  </a:cubicBezTo>
                  <a:cubicBezTo>
                    <a:pt x="1267" y="869"/>
                    <a:pt x="1011" y="664"/>
                    <a:pt x="759" y="449"/>
                  </a:cubicBezTo>
                  <a:cubicBezTo>
                    <a:pt x="697" y="395"/>
                    <a:pt x="639" y="341"/>
                    <a:pt x="575" y="286"/>
                  </a:cubicBezTo>
                  <a:lnTo>
                    <a:pt x="395" y="118"/>
                  </a:lnTo>
                  <a:cubicBezTo>
                    <a:pt x="366" y="93"/>
                    <a:pt x="332" y="64"/>
                    <a:pt x="299" y="43"/>
                  </a:cubicBezTo>
                  <a:cubicBezTo>
                    <a:pt x="261" y="22"/>
                    <a:pt x="223" y="6"/>
                    <a:pt x="181" y="2"/>
                  </a:cubicBezTo>
                  <a:cubicBezTo>
                    <a:pt x="175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 flipH="1">
              <a:off x="1862512" y="3271217"/>
              <a:ext cx="124803" cy="87355"/>
            </a:xfrm>
            <a:custGeom>
              <a:avLst/>
              <a:gdLst/>
              <a:ahLst/>
              <a:cxnLst/>
              <a:rect l="l" t="t" r="r" b="b"/>
              <a:pathLst>
                <a:path w="3296" h="2307" extrusionOk="0">
                  <a:moveTo>
                    <a:pt x="206" y="0"/>
                  </a:moveTo>
                  <a:cubicBezTo>
                    <a:pt x="200" y="0"/>
                    <a:pt x="195" y="1"/>
                    <a:pt x="189" y="1"/>
                  </a:cubicBezTo>
                  <a:cubicBezTo>
                    <a:pt x="148" y="9"/>
                    <a:pt x="105" y="30"/>
                    <a:pt x="76" y="65"/>
                  </a:cubicBezTo>
                  <a:cubicBezTo>
                    <a:pt x="42" y="98"/>
                    <a:pt x="22" y="135"/>
                    <a:pt x="1" y="177"/>
                  </a:cubicBezTo>
                  <a:cubicBezTo>
                    <a:pt x="22" y="140"/>
                    <a:pt x="47" y="98"/>
                    <a:pt x="76" y="69"/>
                  </a:cubicBezTo>
                  <a:cubicBezTo>
                    <a:pt x="105" y="34"/>
                    <a:pt x="148" y="14"/>
                    <a:pt x="193" y="5"/>
                  </a:cubicBezTo>
                  <a:cubicBezTo>
                    <a:pt x="198" y="5"/>
                    <a:pt x="203" y="5"/>
                    <a:pt x="208" y="5"/>
                  </a:cubicBezTo>
                  <a:cubicBezTo>
                    <a:pt x="246" y="5"/>
                    <a:pt x="286" y="17"/>
                    <a:pt x="319" y="39"/>
                  </a:cubicBezTo>
                  <a:cubicBezTo>
                    <a:pt x="357" y="60"/>
                    <a:pt x="386" y="94"/>
                    <a:pt x="419" y="123"/>
                  </a:cubicBezTo>
                  <a:lnTo>
                    <a:pt x="516" y="216"/>
                  </a:lnTo>
                  <a:cubicBezTo>
                    <a:pt x="583" y="274"/>
                    <a:pt x="651" y="336"/>
                    <a:pt x="717" y="396"/>
                  </a:cubicBezTo>
                  <a:cubicBezTo>
                    <a:pt x="982" y="634"/>
                    <a:pt x="1258" y="856"/>
                    <a:pt x="1543" y="1075"/>
                  </a:cubicBezTo>
                  <a:cubicBezTo>
                    <a:pt x="1824" y="1292"/>
                    <a:pt x="2117" y="1502"/>
                    <a:pt x="2411" y="1707"/>
                  </a:cubicBezTo>
                  <a:cubicBezTo>
                    <a:pt x="2557" y="1808"/>
                    <a:pt x="2704" y="1909"/>
                    <a:pt x="2851" y="2009"/>
                  </a:cubicBezTo>
                  <a:lnTo>
                    <a:pt x="3295" y="2307"/>
                  </a:lnTo>
                  <a:lnTo>
                    <a:pt x="2855" y="2005"/>
                  </a:lnTo>
                  <a:cubicBezTo>
                    <a:pt x="2708" y="1905"/>
                    <a:pt x="2562" y="1800"/>
                    <a:pt x="2415" y="1699"/>
                  </a:cubicBezTo>
                  <a:cubicBezTo>
                    <a:pt x="2121" y="1493"/>
                    <a:pt x="1833" y="1284"/>
                    <a:pt x="1551" y="1066"/>
                  </a:cubicBezTo>
                  <a:cubicBezTo>
                    <a:pt x="1266" y="848"/>
                    <a:pt x="990" y="626"/>
                    <a:pt x="721" y="387"/>
                  </a:cubicBezTo>
                  <a:cubicBezTo>
                    <a:pt x="655" y="328"/>
                    <a:pt x="587" y="270"/>
                    <a:pt x="525" y="210"/>
                  </a:cubicBezTo>
                  <a:lnTo>
                    <a:pt x="424" y="119"/>
                  </a:lnTo>
                  <a:cubicBezTo>
                    <a:pt x="390" y="85"/>
                    <a:pt x="361" y="56"/>
                    <a:pt x="319" y="34"/>
                  </a:cubicBezTo>
                  <a:cubicBezTo>
                    <a:pt x="286" y="12"/>
                    <a:pt x="247" y="0"/>
                    <a:pt x="20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 flipH="1">
              <a:off x="722774" y="3167942"/>
              <a:ext cx="88575" cy="174975"/>
            </a:xfrm>
            <a:custGeom>
              <a:avLst/>
              <a:gdLst/>
              <a:ahLst/>
              <a:cxnLst/>
              <a:rect l="l" t="t" r="r" b="b"/>
              <a:pathLst>
                <a:path w="3543" h="6999" extrusionOk="0">
                  <a:moveTo>
                    <a:pt x="3449" y="1"/>
                  </a:moveTo>
                  <a:cubicBezTo>
                    <a:pt x="3303" y="1035"/>
                    <a:pt x="2927" y="2002"/>
                    <a:pt x="2368" y="2844"/>
                  </a:cubicBezTo>
                  <a:cubicBezTo>
                    <a:pt x="2091" y="3261"/>
                    <a:pt x="1761" y="3644"/>
                    <a:pt x="1396" y="3989"/>
                  </a:cubicBezTo>
                  <a:cubicBezTo>
                    <a:pt x="1030" y="4333"/>
                    <a:pt x="622" y="4631"/>
                    <a:pt x="178" y="4871"/>
                  </a:cubicBezTo>
                  <a:lnTo>
                    <a:pt x="0" y="4970"/>
                  </a:lnTo>
                  <a:lnTo>
                    <a:pt x="116" y="5122"/>
                  </a:lnTo>
                  <a:cubicBezTo>
                    <a:pt x="591" y="5764"/>
                    <a:pt x="1077" y="6396"/>
                    <a:pt x="1604" y="6998"/>
                  </a:cubicBezTo>
                  <a:cubicBezTo>
                    <a:pt x="1265" y="6346"/>
                    <a:pt x="889" y="5721"/>
                    <a:pt x="503" y="5098"/>
                  </a:cubicBezTo>
                  <a:lnTo>
                    <a:pt x="503" y="5098"/>
                  </a:lnTo>
                  <a:cubicBezTo>
                    <a:pt x="925" y="4883"/>
                    <a:pt x="1322" y="4610"/>
                    <a:pt x="1673" y="4291"/>
                  </a:cubicBezTo>
                  <a:cubicBezTo>
                    <a:pt x="2074" y="3931"/>
                    <a:pt x="2414" y="3507"/>
                    <a:pt x="2691" y="3048"/>
                  </a:cubicBezTo>
                  <a:cubicBezTo>
                    <a:pt x="3246" y="2133"/>
                    <a:pt x="3543" y="1047"/>
                    <a:pt x="3449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7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7"/>
          <p:cNvSpPr txBox="1"/>
          <p:nvPr/>
        </p:nvSpPr>
        <p:spPr>
          <a:xfrm>
            <a:off x="4860650" y="3942775"/>
            <a:ext cx="3568500" cy="1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13.3.2024</a:t>
            </a:r>
            <a:endParaRPr sz="16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Petra Pichaničová</a:t>
            </a:r>
            <a:endParaRPr sz="160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petra.pichanicova@mail.muni.cz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8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271" name="Google Shape;271;p28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28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274" name="Google Shape;274;p28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28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277" name="Google Shape;277;p28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8"/>
          <p:cNvSpPr txBox="1">
            <a:spLocks noGrp="1"/>
          </p:cNvSpPr>
          <p:nvPr>
            <p:ph type="subTitle" idx="9"/>
          </p:nvPr>
        </p:nvSpPr>
        <p:spPr>
          <a:xfrm>
            <a:off x="1394050" y="2688700"/>
            <a:ext cx="67605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Čemu </a:t>
            </a:r>
            <a:r>
              <a:rPr lang="en" sz="1900">
                <a:solidFill>
                  <a:schemeClr val="accent2"/>
                </a:solidFill>
              </a:rPr>
              <a:t>se máme při dávání zpětné vazby vyhnout? </a:t>
            </a:r>
            <a:endParaRPr sz="19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Co </a:t>
            </a:r>
            <a:r>
              <a:rPr lang="en" sz="1900">
                <a:solidFill>
                  <a:schemeClr val="accent2"/>
                </a:solidFill>
              </a:rPr>
              <a:t>naopak dobře funguje? </a:t>
            </a:r>
            <a:endParaRPr sz="19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accent2"/>
              </a:solidFill>
            </a:endParaRPr>
          </a:p>
        </p:txBody>
      </p:sp>
      <p:sp>
        <p:nvSpPr>
          <p:cNvPr id="282" name="Google Shape;282;p28"/>
          <p:cNvSpPr txBox="1">
            <a:spLocks noGrp="1"/>
          </p:cNvSpPr>
          <p:nvPr>
            <p:ph type="title"/>
          </p:nvPr>
        </p:nvSpPr>
        <p:spPr>
          <a:xfrm>
            <a:off x="715050" y="6843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 si pamatujeme </a:t>
            </a:r>
            <a:r>
              <a:rPr lang="en"/>
              <a:t>z minula?</a:t>
            </a:r>
            <a:endParaRPr/>
          </a:p>
        </p:txBody>
      </p:sp>
      <p:sp>
        <p:nvSpPr>
          <p:cNvPr id="283" name="Google Shape;283;p28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825" y="3043300"/>
            <a:ext cx="1714225" cy="17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Dnes</a:t>
            </a:r>
            <a:r>
              <a:rPr lang="en"/>
              <a:t> nás čeká: </a:t>
            </a:r>
            <a:endParaRPr/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150" y="689225"/>
            <a:ext cx="1305100" cy="13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 txBox="1"/>
          <p:nvPr/>
        </p:nvSpPr>
        <p:spPr>
          <a:xfrm>
            <a:off x="1148975" y="1911175"/>
            <a:ext cx="65325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Miniprezentace I</a:t>
            </a:r>
            <a:endParaRPr sz="24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Zpětná vazba k prezentacím</a:t>
            </a:r>
            <a:endParaRPr sz="24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Reflexe</a:t>
            </a:r>
            <a:endParaRPr sz="11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181100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0"/>
          <p:cNvSpPr txBox="1"/>
          <p:nvPr/>
        </p:nvSpPr>
        <p:spPr>
          <a:xfrm>
            <a:off x="4216400" y="2082800"/>
            <a:ext cx="990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?</a:t>
            </a:r>
            <a:endParaRPr sz="7200" b="1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"/>
          <p:cNvSpPr txBox="1">
            <a:spLocks noGrp="1"/>
          </p:cNvSpPr>
          <p:nvPr>
            <p:ph type="body" idx="1"/>
          </p:nvPr>
        </p:nvSpPr>
        <p:spPr>
          <a:xfrm>
            <a:off x="720000" y="1379475"/>
            <a:ext cx="73773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Řeknete prezentující/mu, jak jste vnímali jeho výkon. Jasně vyzdvihněte, co na vás zapůsobilo a proč. Taktně, ale přímo vysvětlete, co pro vás nefungovalo a navrhněte změny.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1841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OBSAH</a:t>
            </a:r>
            <a:endParaRPr sz="1600" b="1"/>
          </a:p>
          <a:p>
            <a:pPr marL="457200" lvl="0" indent="28575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1841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FORMA</a:t>
            </a:r>
            <a:endParaRPr sz="1600" b="1"/>
          </a:p>
          <a:p>
            <a:pPr marL="457200" lvl="0" indent="28575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1841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SLABÉ STRÁNKY</a:t>
            </a:r>
            <a:endParaRPr sz="1600" b="1"/>
          </a:p>
          <a:p>
            <a:pPr marL="457200" lvl="0" indent="28575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1841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SILNÉ STRÁNKY</a:t>
            </a:r>
            <a:endParaRPr sz="1600" b="1"/>
          </a:p>
          <a:p>
            <a:pPr marL="457200" lvl="0" indent="28575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457200" lvl="0" indent="18415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DOPORUČENÍ</a:t>
            </a:r>
            <a:endParaRPr sz="1600" b="1"/>
          </a:p>
        </p:txBody>
      </p:sp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Struktura</a:t>
            </a:r>
            <a:r>
              <a:rPr lang="en"/>
              <a:t> zpětné vazby</a:t>
            </a:r>
            <a:endParaRPr/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t="-5120" b="5120"/>
          <a:stretch/>
        </p:blipFill>
        <p:spPr>
          <a:xfrm>
            <a:off x="5061200" y="2800475"/>
            <a:ext cx="1617225" cy="16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/>
          <p:nvPr/>
        </p:nvSpPr>
        <p:spPr>
          <a:xfrm>
            <a:off x="494425" y="1203300"/>
            <a:ext cx="8104200" cy="3570900"/>
          </a:xfrm>
          <a:prstGeom prst="round2DiagRect">
            <a:avLst>
              <a:gd name="adj1" fmla="val 6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Kdo </a:t>
            </a:r>
            <a:r>
              <a:rPr lang="en"/>
              <a:t>prezentuje</a:t>
            </a:r>
            <a:endParaRPr/>
          </a:p>
        </p:txBody>
      </p:sp>
      <p:graphicFrame>
        <p:nvGraphicFramePr>
          <p:cNvPr id="314" name="Google Shape;314;p32"/>
          <p:cNvGraphicFramePr/>
          <p:nvPr/>
        </p:nvGraphicFramePr>
        <p:xfrm>
          <a:off x="715100" y="152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{CBA42AFE-B38A-43A5-9B9A-811E38130D2A}</a:tableStyleId>
              </a:tblPr>
              <a:tblGrid>
                <a:gridCol w="377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Miniprezentace -</a:t>
                      </a:r>
                      <a:r>
                        <a:rPr lang="en" sz="1800" b="1">
                          <a:solidFill>
                            <a:schemeClr val="accent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 13. března </a:t>
                      </a:r>
                      <a:endParaRPr sz="1800">
                        <a:solidFill>
                          <a:schemeClr val="accent2"/>
                        </a:solidFill>
                        <a:latin typeface="Playfair Display ExtraBold"/>
                        <a:ea typeface="Playfair Display ExtraBold"/>
                        <a:cs typeface="Playfair Display ExtraBold"/>
                        <a:sym typeface="Playfair Display Extra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Miniprezentace - </a:t>
                      </a:r>
                      <a:r>
                        <a:rPr lang="en" sz="1800" b="1">
                          <a:solidFill>
                            <a:schemeClr val="accent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20. března </a:t>
                      </a:r>
                      <a:endParaRPr sz="1800" b="1">
                        <a:solidFill>
                          <a:schemeClr val="accent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A2A6B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Jakub</a:t>
                      </a:r>
                      <a:endParaRPr sz="1500">
                        <a:solidFill>
                          <a:srgbClr val="0A2A6B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A2A6B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Nikol</a:t>
                      </a:r>
                      <a:endParaRPr sz="1500">
                        <a:solidFill>
                          <a:srgbClr val="0A2A6B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A2A6B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Karolína</a:t>
                      </a:r>
                      <a:endParaRPr sz="1500">
                        <a:solidFill>
                          <a:srgbClr val="0A2A6B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A2A6B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Klára</a:t>
                      </a:r>
                      <a:endParaRPr sz="1500">
                        <a:solidFill>
                          <a:srgbClr val="0A2A6B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A2A6B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Ondrej</a:t>
                      </a:r>
                      <a:endParaRPr sz="1500">
                        <a:solidFill>
                          <a:srgbClr val="0A2A6B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A2A6B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Eliška</a:t>
                      </a:r>
                      <a:endParaRPr sz="1500">
                        <a:solidFill>
                          <a:srgbClr val="0A2A6B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0A2A6B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Veronika M.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Terka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Klára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Veronika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Emma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Lexi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Renča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Kristýna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Lucie</a:t>
                      </a:r>
                      <a:endParaRPr sz="15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15" name="Google Shape;315;p32"/>
          <p:cNvGrpSpPr/>
          <p:nvPr/>
        </p:nvGrpSpPr>
        <p:grpSpPr>
          <a:xfrm>
            <a:off x="6746881" y="1377382"/>
            <a:ext cx="550788" cy="335302"/>
            <a:chOff x="8291456" y="3737976"/>
            <a:chExt cx="550788" cy="335302"/>
          </a:xfrm>
        </p:grpSpPr>
        <p:sp>
          <p:nvSpPr>
            <p:cNvPr id="316" name="Google Shape;316;p32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2"/>
          <p:cNvSpPr/>
          <p:nvPr/>
        </p:nvSpPr>
        <p:spPr>
          <a:xfrm>
            <a:off x="8536674" y="682425"/>
            <a:ext cx="335304" cy="335304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2"/>
          <p:cNvSpPr/>
          <p:nvPr/>
        </p:nvSpPr>
        <p:spPr>
          <a:xfrm>
            <a:off x="82241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/>
          <p:nvPr/>
        </p:nvSpPr>
        <p:spPr>
          <a:xfrm>
            <a:off x="4683300" y="631550"/>
            <a:ext cx="3381300" cy="44250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3"/>
          <p:cNvSpPr/>
          <p:nvPr/>
        </p:nvSpPr>
        <p:spPr>
          <a:xfrm>
            <a:off x="1044663" y="631550"/>
            <a:ext cx="3354900" cy="44250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3"/>
          <p:cNvSpPr txBox="1">
            <a:spLocks noGrp="1"/>
          </p:cNvSpPr>
          <p:nvPr>
            <p:ph type="subTitle" idx="1"/>
          </p:nvPr>
        </p:nvSpPr>
        <p:spPr>
          <a:xfrm>
            <a:off x="1181425" y="1302476"/>
            <a:ext cx="29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DNES JSME PROBRALI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7" name="Google Shape;327;p33"/>
          <p:cNvSpPr txBox="1">
            <a:spLocks noGrp="1"/>
          </p:cNvSpPr>
          <p:nvPr>
            <p:ph type="subTitle" idx="2"/>
          </p:nvPr>
        </p:nvSpPr>
        <p:spPr>
          <a:xfrm>
            <a:off x="4836300" y="1302476"/>
            <a:ext cx="2907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PŘÍŠTĚ NÁS ČEKÁ</a:t>
            </a:r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subTitle" idx="3"/>
          </p:nvPr>
        </p:nvSpPr>
        <p:spPr>
          <a:xfrm>
            <a:off x="1439775" y="2101700"/>
            <a:ext cx="27168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Miniprezentace 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Zpětná vazba na miniprezentace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Reflexe prezentací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Nastavení individuálních cílů v kurzu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subTitle" idx="4"/>
          </p:nvPr>
        </p:nvSpPr>
        <p:spPr>
          <a:xfrm>
            <a:off x="4836300" y="2101705"/>
            <a:ext cx="29076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Miniprezentace II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Zpětná vazba na miniprezentace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Reflexe prezentací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Nastavení individuálních cílů v kurzu</a:t>
            </a:r>
            <a:endParaRPr/>
          </a:p>
        </p:txBody>
      </p:sp>
      <p:sp>
        <p:nvSpPr>
          <p:cNvPr id="330" name="Google Shape;330;p33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3"/>
          <p:cNvSpPr/>
          <p:nvPr/>
        </p:nvSpPr>
        <p:spPr>
          <a:xfrm>
            <a:off x="2920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Meeting to Improve Communication Skills by Slidesgo">
  <a:themeElements>
    <a:clrScheme name="Simple Light">
      <a:dk1>
        <a:srgbClr val="0A2A6B"/>
      </a:dk1>
      <a:lt1>
        <a:srgbClr val="FFFFFF"/>
      </a:lt1>
      <a:dk2>
        <a:srgbClr val="EDF9FF"/>
      </a:dk2>
      <a:lt2>
        <a:srgbClr val="9DDCF9"/>
      </a:lt2>
      <a:accent1>
        <a:srgbClr val="55A3F3"/>
      </a:accent1>
      <a:accent2>
        <a:srgbClr val="2C54AC"/>
      </a:accent2>
      <a:accent3>
        <a:srgbClr val="DDEDFD"/>
      </a:accent3>
      <a:accent4>
        <a:srgbClr val="FFFFFF"/>
      </a:accent4>
      <a:accent5>
        <a:srgbClr val="FFFFFF"/>
      </a:accent5>
      <a:accent6>
        <a:srgbClr val="FFFFFF"/>
      </a:accent6>
      <a:hlink>
        <a:srgbClr val="0A2A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On-screen Show (16:9)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Ubuntu</vt:lpstr>
      <vt:lpstr>Playfair Display ExtraBold</vt:lpstr>
      <vt:lpstr>Work Sans</vt:lpstr>
      <vt:lpstr>Arial</vt:lpstr>
      <vt:lpstr>Work Sans Medium</vt:lpstr>
      <vt:lpstr>Bebas Neue</vt:lpstr>
      <vt:lpstr>Business Meeting to Improve Communication Skills by Slidesgo</vt:lpstr>
      <vt:lpstr>ZURb1238 Prezentační dovednosti Miniprezentace</vt:lpstr>
      <vt:lpstr>Co si pamatujeme z minula?</vt:lpstr>
      <vt:lpstr>Dnes nás čeká: </vt:lpstr>
      <vt:lpstr>PowerPoint Presentation</vt:lpstr>
      <vt:lpstr>Struktura zpětné vazby</vt:lpstr>
      <vt:lpstr>Kdo prezentuje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ZURb1238 Prezentační dovednosti Miniprezentace</dc:title>
  <cp:lastModifiedBy>Petra Pichaničová</cp:lastModifiedBy>
  <cp:revision>1</cp:revision>
  <dcterms:modified xsi:type="dcterms:W3CDTF">2024-03-13T14:43:47Z</dcterms:modified>
</cp:coreProperties>
</file>