
<file path=[Content_Types].xml><?xml version="1.0" encoding="utf-8"?>
<Types xmlns="http://schemas.openxmlformats.org/package/2006/content-types">
  <Default Extension="bin" ContentType="application/vnd.openxmlformats-officedocument.oleObject"/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2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3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4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5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6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7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8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9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0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4006" r:id="rId1"/>
  </p:sldMasterIdLst>
  <p:notesMasterIdLst>
    <p:notesMasterId r:id="rId32"/>
  </p:notesMasterIdLst>
  <p:sldIdLst>
    <p:sldId id="263" r:id="rId2"/>
    <p:sldId id="815" r:id="rId3"/>
    <p:sldId id="816" r:id="rId4"/>
    <p:sldId id="767" r:id="rId5"/>
    <p:sldId id="778" r:id="rId6"/>
    <p:sldId id="841" r:id="rId7"/>
    <p:sldId id="781" r:id="rId8"/>
    <p:sldId id="789" r:id="rId9"/>
    <p:sldId id="750" r:id="rId10"/>
    <p:sldId id="273" r:id="rId11"/>
    <p:sldId id="805" r:id="rId12"/>
    <p:sldId id="843" r:id="rId13"/>
    <p:sldId id="842" r:id="rId14"/>
    <p:sldId id="825" r:id="rId15"/>
    <p:sldId id="777" r:id="rId16"/>
    <p:sldId id="785" r:id="rId17"/>
    <p:sldId id="788" r:id="rId18"/>
    <p:sldId id="844" r:id="rId19"/>
    <p:sldId id="793" r:id="rId20"/>
    <p:sldId id="792" r:id="rId21"/>
    <p:sldId id="836" r:id="rId22"/>
    <p:sldId id="796" r:id="rId23"/>
    <p:sldId id="840" r:id="rId24"/>
    <p:sldId id="838" r:id="rId25"/>
    <p:sldId id="835" r:id="rId26"/>
    <p:sldId id="800" r:id="rId27"/>
    <p:sldId id="848" r:id="rId28"/>
    <p:sldId id="803" r:id="rId29"/>
    <p:sldId id="801" r:id="rId30"/>
    <p:sldId id="271" r:id="rId31"/>
  </p:sldIdLst>
  <p:sldSz cx="24384000" cy="13716000"/>
  <p:notesSz cx="6858000" cy="9144000"/>
  <p:embeddedFontLst>
    <p:embeddedFont>
      <p:font typeface="Georgia" panose="02040502050405020303" pitchFamily="18" charset="0"/>
      <p:regular r:id="rId33"/>
      <p:bold r:id="rId34"/>
      <p:italic r:id="rId35"/>
      <p:boldItalic r:id="rId36"/>
    </p:embeddedFont>
  </p:embeddedFontLst>
  <p:defaultTextStyle>
    <a:defPPr>
      <a:defRPr lang="en-US"/>
    </a:defPPr>
    <a:lvl1pPr marL="0" algn="l" defTabSz="1828526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263" algn="l" defTabSz="1828526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526" algn="l" defTabSz="1828526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789" algn="l" defTabSz="1828526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7051" algn="l" defTabSz="1828526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1314" algn="l" defTabSz="1828526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5577" algn="l" defTabSz="1828526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9840" algn="l" defTabSz="1828526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4103" algn="l" defTabSz="1828526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ustr téma" id="{8EAC5547-59B3-3146-AC54-132D0ACF922C}">
          <p14:sldIdLst>
            <p14:sldId id="263"/>
            <p14:sldId id="815"/>
            <p14:sldId id="816"/>
            <p14:sldId id="767"/>
            <p14:sldId id="778"/>
            <p14:sldId id="841"/>
            <p14:sldId id="781"/>
            <p14:sldId id="789"/>
            <p14:sldId id="750"/>
            <p14:sldId id="273"/>
            <p14:sldId id="805"/>
            <p14:sldId id="843"/>
            <p14:sldId id="842"/>
            <p14:sldId id="825"/>
            <p14:sldId id="777"/>
            <p14:sldId id="785"/>
            <p14:sldId id="788"/>
            <p14:sldId id="844"/>
            <p14:sldId id="793"/>
            <p14:sldId id="792"/>
            <p14:sldId id="836"/>
            <p14:sldId id="796"/>
            <p14:sldId id="840"/>
            <p14:sldId id="838"/>
            <p14:sldId id="835"/>
            <p14:sldId id="800"/>
            <p14:sldId id="848"/>
            <p14:sldId id="803"/>
            <p14:sldId id="801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3348"/>
    <a:srgbClr val="0B8B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227E36-8E36-47B0-8D74-2BA164D03758}" v="3" dt="2024-05-08T20:32:42.4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92" autoAdjust="0"/>
    <p:restoredTop sz="93125" autoAdjust="0"/>
  </p:normalViewPr>
  <p:slideViewPr>
    <p:cSldViewPr snapToGrid="0" snapToObjects="1">
      <p:cViewPr varScale="1">
        <p:scale>
          <a:sx n="28" d="100"/>
          <a:sy n="28" d="100"/>
        </p:scale>
        <p:origin x="1232" y="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font" Target="fonts/font2.fntdata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3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ína Urbániková" userId="d7ebdd4e-8e39-424f-9732-5d391e85bff4" providerId="ADAL" clId="{2D40A370-4C03-4A63-A17F-D3C0C3F961E5}"/>
    <pc:docChg chg="undo custSel addSld delSld modSld sldOrd modSection">
      <pc:chgData name="Marína Urbániková" userId="d7ebdd4e-8e39-424f-9732-5d391e85bff4" providerId="ADAL" clId="{2D40A370-4C03-4A63-A17F-D3C0C3F961E5}" dt="2024-03-27T10:01:41.738" v="473" actId="255"/>
      <pc:docMkLst>
        <pc:docMk/>
      </pc:docMkLst>
      <pc:sldChg chg="modSp mod">
        <pc:chgData name="Marína Urbániková" userId="d7ebdd4e-8e39-424f-9732-5d391e85bff4" providerId="ADAL" clId="{2D40A370-4C03-4A63-A17F-D3C0C3F961E5}" dt="2024-03-26T11:18:39.616" v="23" actId="20577"/>
        <pc:sldMkLst>
          <pc:docMk/>
          <pc:sldMk cId="2601106872" sldId="263"/>
        </pc:sldMkLst>
        <pc:spChg chg="mod">
          <ac:chgData name="Marína Urbániková" userId="d7ebdd4e-8e39-424f-9732-5d391e85bff4" providerId="ADAL" clId="{2D40A370-4C03-4A63-A17F-D3C0C3F961E5}" dt="2024-03-26T11:18:27.129" v="12" actId="20577"/>
          <ac:spMkLst>
            <pc:docMk/>
            <pc:sldMk cId="2601106872" sldId="263"/>
            <ac:spMk id="3" creationId="{F9C1FDE0-8248-6643-FDC4-03C051EA8BCA}"/>
          </ac:spMkLst>
        </pc:spChg>
        <pc:spChg chg="mod">
          <ac:chgData name="Marína Urbániková" userId="d7ebdd4e-8e39-424f-9732-5d391e85bff4" providerId="ADAL" clId="{2D40A370-4C03-4A63-A17F-D3C0C3F961E5}" dt="2024-03-26T11:18:39.616" v="23" actId="20577"/>
          <ac:spMkLst>
            <pc:docMk/>
            <pc:sldMk cId="2601106872" sldId="263"/>
            <ac:spMk id="9" creationId="{4A081169-13E3-FC8A-8664-DDCB6D6D4F9C}"/>
          </ac:spMkLst>
        </pc:spChg>
      </pc:sldChg>
      <pc:sldChg chg="modSp mod">
        <pc:chgData name="Marína Urbániková" userId="d7ebdd4e-8e39-424f-9732-5d391e85bff4" providerId="ADAL" clId="{2D40A370-4C03-4A63-A17F-D3C0C3F961E5}" dt="2024-03-27T09:45:37.581" v="361" actId="20577"/>
        <pc:sldMkLst>
          <pc:docMk/>
          <pc:sldMk cId="2379944688" sldId="767"/>
        </pc:sldMkLst>
        <pc:spChg chg="mod">
          <ac:chgData name="Marína Urbániková" userId="d7ebdd4e-8e39-424f-9732-5d391e85bff4" providerId="ADAL" clId="{2D40A370-4C03-4A63-A17F-D3C0C3F961E5}" dt="2024-03-27T09:45:37.581" v="361" actId="20577"/>
          <ac:spMkLst>
            <pc:docMk/>
            <pc:sldMk cId="2379944688" sldId="767"/>
            <ac:spMk id="5" creationId="{0E7FB7A7-AB73-05EE-1A51-5212972CEB36}"/>
          </ac:spMkLst>
        </pc:spChg>
      </pc:sldChg>
      <pc:sldChg chg="modSp mod">
        <pc:chgData name="Marína Urbániková" userId="d7ebdd4e-8e39-424f-9732-5d391e85bff4" providerId="ADAL" clId="{2D40A370-4C03-4A63-A17F-D3C0C3F961E5}" dt="2024-03-27T09:46:49.790" v="369" actId="20577"/>
        <pc:sldMkLst>
          <pc:docMk/>
          <pc:sldMk cId="1427558169" sldId="778"/>
        </pc:sldMkLst>
        <pc:spChg chg="mod">
          <ac:chgData name="Marína Urbániková" userId="d7ebdd4e-8e39-424f-9732-5d391e85bff4" providerId="ADAL" clId="{2D40A370-4C03-4A63-A17F-D3C0C3F961E5}" dt="2024-03-27T09:46:49.790" v="369" actId="20577"/>
          <ac:spMkLst>
            <pc:docMk/>
            <pc:sldMk cId="1427558169" sldId="778"/>
            <ac:spMk id="5" creationId="{15C742B5-B931-F964-AEB6-ABB2D6B832D9}"/>
          </ac:spMkLst>
        </pc:spChg>
      </pc:sldChg>
      <pc:sldChg chg="addSp delSp modSp mod">
        <pc:chgData name="Marína Urbániková" userId="d7ebdd4e-8e39-424f-9732-5d391e85bff4" providerId="ADAL" clId="{2D40A370-4C03-4A63-A17F-D3C0C3F961E5}" dt="2024-03-27T09:56:46.911" v="472" actId="207"/>
        <pc:sldMkLst>
          <pc:docMk/>
          <pc:sldMk cId="2191370541" sldId="784"/>
        </pc:sldMkLst>
        <pc:spChg chg="del">
          <ac:chgData name="Marína Urbániková" userId="d7ebdd4e-8e39-424f-9732-5d391e85bff4" providerId="ADAL" clId="{2D40A370-4C03-4A63-A17F-D3C0C3F961E5}" dt="2024-03-27T09:56:34.260" v="470" actId="478"/>
          <ac:spMkLst>
            <pc:docMk/>
            <pc:sldMk cId="2191370541" sldId="784"/>
            <ac:spMk id="3" creationId="{54B0A40B-AC9F-93AA-D7ED-165BCFB550EA}"/>
          </ac:spMkLst>
        </pc:spChg>
        <pc:graphicFrameChg chg="del">
          <ac:chgData name="Marína Urbániková" userId="d7ebdd4e-8e39-424f-9732-5d391e85bff4" providerId="ADAL" clId="{2D40A370-4C03-4A63-A17F-D3C0C3F961E5}" dt="2024-03-27T09:55:31.794" v="389" actId="478"/>
          <ac:graphicFrameMkLst>
            <pc:docMk/>
            <pc:sldMk cId="2191370541" sldId="784"/>
            <ac:graphicFrameMk id="2" creationId="{690E3AC7-D756-7123-4CC1-A14FF5443CB2}"/>
          </ac:graphicFrameMkLst>
        </pc:graphicFrameChg>
        <pc:graphicFrameChg chg="add mod">
          <ac:chgData name="Marína Urbániková" userId="d7ebdd4e-8e39-424f-9732-5d391e85bff4" providerId="ADAL" clId="{2D40A370-4C03-4A63-A17F-D3C0C3F961E5}" dt="2024-03-27T09:56:46.911" v="472" actId="207"/>
          <ac:graphicFrameMkLst>
            <pc:docMk/>
            <pc:sldMk cId="2191370541" sldId="784"/>
            <ac:graphicFrameMk id="4" creationId="{690E3AC7-D756-7123-4CC1-A14FF5443CB2}"/>
          </ac:graphicFrameMkLst>
        </pc:graphicFrameChg>
      </pc:sldChg>
      <pc:sldChg chg="ord">
        <pc:chgData name="Marína Urbániková" userId="d7ebdd4e-8e39-424f-9732-5d391e85bff4" providerId="ADAL" clId="{2D40A370-4C03-4A63-A17F-D3C0C3F961E5}" dt="2024-03-26T11:22:54.656" v="85"/>
        <pc:sldMkLst>
          <pc:docMk/>
          <pc:sldMk cId="3816972750" sldId="795"/>
        </pc:sldMkLst>
      </pc:sldChg>
      <pc:sldChg chg="ord">
        <pc:chgData name="Marína Urbániková" userId="d7ebdd4e-8e39-424f-9732-5d391e85bff4" providerId="ADAL" clId="{2D40A370-4C03-4A63-A17F-D3C0C3F961E5}" dt="2024-03-26T11:23:02.822" v="89"/>
        <pc:sldMkLst>
          <pc:docMk/>
          <pc:sldMk cId="2827853918" sldId="796"/>
        </pc:sldMkLst>
      </pc:sldChg>
      <pc:sldChg chg="modSp mod">
        <pc:chgData name="Marína Urbániková" userId="d7ebdd4e-8e39-424f-9732-5d391e85bff4" providerId="ADAL" clId="{2D40A370-4C03-4A63-A17F-D3C0C3F961E5}" dt="2024-03-27T10:01:41.738" v="473" actId="255"/>
        <pc:sldMkLst>
          <pc:docMk/>
          <pc:sldMk cId="303929577" sldId="800"/>
        </pc:sldMkLst>
        <pc:spChg chg="mod">
          <ac:chgData name="Marína Urbániková" userId="d7ebdd4e-8e39-424f-9732-5d391e85bff4" providerId="ADAL" clId="{2D40A370-4C03-4A63-A17F-D3C0C3F961E5}" dt="2024-03-26T11:27:38.172" v="306" actId="20577"/>
          <ac:spMkLst>
            <pc:docMk/>
            <pc:sldMk cId="303929577" sldId="800"/>
            <ac:spMk id="5" creationId="{A43EA5A2-B82B-BE70-94B9-CAF15D64BB12}"/>
          </ac:spMkLst>
        </pc:spChg>
        <pc:graphicFrameChg chg="mod">
          <ac:chgData name="Marína Urbániková" userId="d7ebdd4e-8e39-424f-9732-5d391e85bff4" providerId="ADAL" clId="{2D40A370-4C03-4A63-A17F-D3C0C3F961E5}" dt="2024-03-27T10:01:41.738" v="473" actId="255"/>
          <ac:graphicFrameMkLst>
            <pc:docMk/>
            <pc:sldMk cId="303929577" sldId="800"/>
            <ac:graphicFrameMk id="2" creationId="{892634EF-372B-1A45-356D-0552C9A815DC}"/>
          </ac:graphicFrameMkLst>
        </pc:graphicFrameChg>
      </pc:sldChg>
      <pc:sldChg chg="modSp mod">
        <pc:chgData name="Marína Urbániková" userId="d7ebdd4e-8e39-424f-9732-5d391e85bff4" providerId="ADAL" clId="{2D40A370-4C03-4A63-A17F-D3C0C3F961E5}" dt="2024-03-26T11:27:50.915" v="310" actId="20577"/>
        <pc:sldMkLst>
          <pc:docMk/>
          <pc:sldMk cId="631614559" sldId="801"/>
        </pc:sldMkLst>
        <pc:spChg chg="mod">
          <ac:chgData name="Marína Urbániková" userId="d7ebdd4e-8e39-424f-9732-5d391e85bff4" providerId="ADAL" clId="{2D40A370-4C03-4A63-A17F-D3C0C3F961E5}" dt="2024-03-26T11:27:50.915" v="310" actId="20577"/>
          <ac:spMkLst>
            <pc:docMk/>
            <pc:sldMk cId="631614559" sldId="801"/>
            <ac:spMk id="5" creationId="{DE703C51-DB6B-FD70-1819-18D607746CA2}"/>
          </ac:spMkLst>
        </pc:spChg>
      </pc:sldChg>
      <pc:sldChg chg="modSp mod">
        <pc:chgData name="Marína Urbániková" userId="d7ebdd4e-8e39-424f-9732-5d391e85bff4" providerId="ADAL" clId="{2D40A370-4C03-4A63-A17F-D3C0C3F961E5}" dt="2024-03-26T11:27:44.253" v="308" actId="20577"/>
        <pc:sldMkLst>
          <pc:docMk/>
          <pc:sldMk cId="1488238686" sldId="803"/>
        </pc:sldMkLst>
        <pc:spChg chg="mod">
          <ac:chgData name="Marína Urbániková" userId="d7ebdd4e-8e39-424f-9732-5d391e85bff4" providerId="ADAL" clId="{2D40A370-4C03-4A63-A17F-D3C0C3F961E5}" dt="2024-03-26T11:27:44.253" v="308" actId="20577"/>
          <ac:spMkLst>
            <pc:docMk/>
            <pc:sldMk cId="1488238686" sldId="803"/>
            <ac:spMk id="5" creationId="{CB0739F1-B55F-FEF3-4AD2-3FF39C746776}"/>
          </ac:spMkLst>
        </pc:spChg>
      </pc:sldChg>
      <pc:sldChg chg="addSp modSp mod">
        <pc:chgData name="Marína Urbániková" userId="d7ebdd4e-8e39-424f-9732-5d391e85bff4" providerId="ADAL" clId="{2D40A370-4C03-4A63-A17F-D3C0C3F961E5}" dt="2024-03-27T09:49:32.993" v="377" actId="1582"/>
        <pc:sldMkLst>
          <pc:docMk/>
          <pc:sldMk cId="2834997107" sldId="805"/>
        </pc:sldMkLst>
        <pc:spChg chg="add mod">
          <ac:chgData name="Marína Urbániková" userId="d7ebdd4e-8e39-424f-9732-5d391e85bff4" providerId="ADAL" clId="{2D40A370-4C03-4A63-A17F-D3C0C3F961E5}" dt="2024-03-27T09:49:32.993" v="377" actId="1582"/>
          <ac:spMkLst>
            <pc:docMk/>
            <pc:sldMk cId="2834997107" sldId="805"/>
            <ac:spMk id="2" creationId="{D4C06BD7-9E4B-C392-E8CC-BAF1FF0E76CF}"/>
          </ac:spMkLst>
        </pc:spChg>
      </pc:sldChg>
      <pc:sldChg chg="del">
        <pc:chgData name="Marína Urbániková" userId="d7ebdd4e-8e39-424f-9732-5d391e85bff4" providerId="ADAL" clId="{2D40A370-4C03-4A63-A17F-D3C0C3F961E5}" dt="2024-03-26T11:18:57.506" v="25" actId="47"/>
        <pc:sldMkLst>
          <pc:docMk/>
          <pc:sldMk cId="3119846950" sldId="816"/>
        </pc:sldMkLst>
      </pc:sldChg>
      <pc:sldChg chg="del">
        <pc:chgData name="Marína Urbániková" userId="d7ebdd4e-8e39-424f-9732-5d391e85bff4" providerId="ADAL" clId="{2D40A370-4C03-4A63-A17F-D3C0C3F961E5}" dt="2024-03-26T11:18:54.764" v="24" actId="47"/>
        <pc:sldMkLst>
          <pc:docMk/>
          <pc:sldMk cId="2228001458" sldId="818"/>
        </pc:sldMkLst>
      </pc:sldChg>
      <pc:sldChg chg="addSp delSp modSp mod">
        <pc:chgData name="Marína Urbániková" userId="d7ebdd4e-8e39-424f-9732-5d391e85bff4" providerId="ADAL" clId="{2D40A370-4C03-4A63-A17F-D3C0C3F961E5}" dt="2024-03-27T09:50:23.275" v="382" actId="1076"/>
        <pc:sldMkLst>
          <pc:docMk/>
          <pc:sldMk cId="4175250056" sldId="825"/>
        </pc:sldMkLst>
        <pc:spChg chg="del">
          <ac:chgData name="Marína Urbániková" userId="d7ebdd4e-8e39-424f-9732-5d391e85bff4" providerId="ADAL" clId="{2D40A370-4C03-4A63-A17F-D3C0C3F961E5}" dt="2024-03-26T11:42:46.466" v="311" actId="478"/>
          <ac:spMkLst>
            <pc:docMk/>
            <pc:sldMk cId="4175250056" sldId="825"/>
            <ac:spMk id="2" creationId="{B6E6DA13-7304-D504-53DA-0652AFBEF33E}"/>
          </ac:spMkLst>
        </pc:spChg>
        <pc:spChg chg="add del mod">
          <ac:chgData name="Marína Urbániková" userId="d7ebdd4e-8e39-424f-9732-5d391e85bff4" providerId="ADAL" clId="{2D40A370-4C03-4A63-A17F-D3C0C3F961E5}" dt="2024-03-26T11:42:47.984" v="312" actId="478"/>
          <ac:spMkLst>
            <pc:docMk/>
            <pc:sldMk cId="4175250056" sldId="825"/>
            <ac:spMk id="7" creationId="{916E5D29-5D2E-2576-C3CA-206E567198CA}"/>
          </ac:spMkLst>
        </pc:spChg>
        <pc:spChg chg="mod">
          <ac:chgData name="Marína Urbániková" userId="d7ebdd4e-8e39-424f-9732-5d391e85bff4" providerId="ADAL" clId="{2D40A370-4C03-4A63-A17F-D3C0C3F961E5}" dt="2024-03-27T09:50:23.275" v="382" actId="1076"/>
          <ac:spMkLst>
            <pc:docMk/>
            <pc:sldMk cId="4175250056" sldId="825"/>
            <ac:spMk id="9" creationId="{2562F01C-980F-C560-C7DA-5D59F69BE9D5}"/>
          </ac:spMkLst>
        </pc:spChg>
        <pc:spChg chg="mod">
          <ac:chgData name="Marína Urbániková" userId="d7ebdd4e-8e39-424f-9732-5d391e85bff4" providerId="ADAL" clId="{2D40A370-4C03-4A63-A17F-D3C0C3F961E5}" dt="2024-03-27T09:50:17.842" v="381" actId="1076"/>
          <ac:spMkLst>
            <pc:docMk/>
            <pc:sldMk cId="4175250056" sldId="825"/>
            <ac:spMk id="15" creationId="{8C0CDFA9-CC97-B1E5-E095-44485F8ABE31}"/>
          </ac:spMkLst>
        </pc:spChg>
        <pc:graphicFrameChg chg="mod">
          <ac:chgData name="Marína Urbániková" userId="d7ebdd4e-8e39-424f-9732-5d391e85bff4" providerId="ADAL" clId="{2D40A370-4C03-4A63-A17F-D3C0C3F961E5}" dt="2024-03-26T11:43:09.471" v="319" actId="1076"/>
          <ac:graphicFrameMkLst>
            <pc:docMk/>
            <pc:sldMk cId="4175250056" sldId="825"/>
            <ac:graphicFrameMk id="4" creationId="{C9D0D0A6-1E86-E354-A8AC-DFD0B494435A}"/>
          </ac:graphicFrameMkLst>
        </pc:graphicFrameChg>
        <pc:graphicFrameChg chg="mod">
          <ac:chgData name="Marína Urbániková" userId="d7ebdd4e-8e39-424f-9732-5d391e85bff4" providerId="ADAL" clId="{2D40A370-4C03-4A63-A17F-D3C0C3F961E5}" dt="2024-03-26T11:43:06.649" v="318" actId="1076"/>
          <ac:graphicFrameMkLst>
            <pc:docMk/>
            <pc:sldMk cId="4175250056" sldId="825"/>
            <ac:graphicFrameMk id="6" creationId="{3C80FA90-B933-ADCD-3C6B-94893E829205}"/>
          </ac:graphicFrameMkLst>
        </pc:graphicFrameChg>
      </pc:sldChg>
      <pc:sldChg chg="ord">
        <pc:chgData name="Marína Urbániková" userId="d7ebdd4e-8e39-424f-9732-5d391e85bff4" providerId="ADAL" clId="{2D40A370-4C03-4A63-A17F-D3C0C3F961E5}" dt="2024-03-26T11:22:57.319" v="87"/>
        <pc:sldMkLst>
          <pc:docMk/>
          <pc:sldMk cId="2584781536" sldId="836"/>
        </pc:sldMkLst>
      </pc:sldChg>
      <pc:sldChg chg="del">
        <pc:chgData name="Marína Urbániková" userId="d7ebdd4e-8e39-424f-9732-5d391e85bff4" providerId="ADAL" clId="{2D40A370-4C03-4A63-A17F-D3C0C3F961E5}" dt="2024-03-26T11:54:17.466" v="320" actId="2696"/>
        <pc:sldMkLst>
          <pc:docMk/>
          <pc:sldMk cId="3309162192" sldId="838"/>
        </pc:sldMkLst>
      </pc:sldChg>
      <pc:sldChg chg="del">
        <pc:chgData name="Marína Urbániková" userId="d7ebdd4e-8e39-424f-9732-5d391e85bff4" providerId="ADAL" clId="{2D40A370-4C03-4A63-A17F-D3C0C3F961E5}" dt="2024-03-26T11:54:17.466" v="320" actId="2696"/>
        <pc:sldMkLst>
          <pc:docMk/>
          <pc:sldMk cId="1208024814" sldId="839"/>
        </pc:sldMkLst>
      </pc:sldChg>
      <pc:sldChg chg="addSp delSp modSp add mod">
        <pc:chgData name="Marína Urbániková" userId="d7ebdd4e-8e39-424f-9732-5d391e85bff4" providerId="ADAL" clId="{2D40A370-4C03-4A63-A17F-D3C0C3F961E5}" dt="2024-03-26T11:54:49.264" v="321" actId="14100"/>
        <pc:sldMkLst>
          <pc:docMk/>
          <pc:sldMk cId="971053973" sldId="840"/>
        </pc:sldMkLst>
        <pc:spChg chg="mod">
          <ac:chgData name="Marína Urbániková" userId="d7ebdd4e-8e39-424f-9732-5d391e85bff4" providerId="ADAL" clId="{2D40A370-4C03-4A63-A17F-D3C0C3F961E5}" dt="2024-03-26T11:23:44.587" v="132" actId="20577"/>
          <ac:spMkLst>
            <pc:docMk/>
            <pc:sldMk cId="971053973" sldId="840"/>
            <ac:spMk id="5" creationId="{6B8DBD38-9DD2-ABC8-5779-C029170231A7}"/>
          </ac:spMkLst>
        </pc:spChg>
        <pc:graphicFrameChg chg="add del mod">
          <ac:chgData name="Marína Urbániková" userId="d7ebdd4e-8e39-424f-9732-5d391e85bff4" providerId="ADAL" clId="{2D40A370-4C03-4A63-A17F-D3C0C3F961E5}" dt="2024-03-26T11:22:48.443" v="83" actId="478"/>
          <ac:graphicFrameMkLst>
            <pc:docMk/>
            <pc:sldMk cId="971053973" sldId="840"/>
            <ac:graphicFrameMk id="2" creationId="{266E9CF5-04EA-A97C-7034-79806D93FF22}"/>
          </ac:graphicFrameMkLst>
        </pc:graphicFrameChg>
        <pc:graphicFrameChg chg="del">
          <ac:chgData name="Marína Urbániková" userId="d7ebdd4e-8e39-424f-9732-5d391e85bff4" providerId="ADAL" clId="{2D40A370-4C03-4A63-A17F-D3C0C3F961E5}" dt="2024-03-26T11:22:34.957" v="79" actId="478"/>
          <ac:graphicFrameMkLst>
            <pc:docMk/>
            <pc:sldMk cId="971053973" sldId="840"/>
            <ac:graphicFrameMk id="3" creationId="{C0464662-A335-1912-D930-FB3067F8FF53}"/>
          </ac:graphicFrameMkLst>
        </pc:graphicFrameChg>
        <pc:graphicFrameChg chg="add del mod">
          <ac:chgData name="Marína Urbániková" userId="d7ebdd4e-8e39-424f-9732-5d391e85bff4" providerId="ADAL" clId="{2D40A370-4C03-4A63-A17F-D3C0C3F961E5}" dt="2024-03-26T11:26:24.912" v="224" actId="478"/>
          <ac:graphicFrameMkLst>
            <pc:docMk/>
            <pc:sldMk cId="971053973" sldId="840"/>
            <ac:graphicFrameMk id="4" creationId="{596DDB7F-5701-4288-9D1E-66CFA1D90290}"/>
          </ac:graphicFrameMkLst>
        </pc:graphicFrameChg>
        <pc:graphicFrameChg chg="add mod">
          <ac:chgData name="Marína Urbániková" userId="d7ebdd4e-8e39-424f-9732-5d391e85bff4" providerId="ADAL" clId="{2D40A370-4C03-4A63-A17F-D3C0C3F961E5}" dt="2024-03-26T11:54:49.264" v="321" actId="14100"/>
          <ac:graphicFrameMkLst>
            <pc:docMk/>
            <pc:sldMk cId="971053973" sldId="840"/>
            <ac:graphicFrameMk id="6" creationId="{7BA465C7-9613-13FA-92B4-E4A295E3D994}"/>
          </ac:graphicFrameMkLst>
        </pc:graphicFrameChg>
      </pc:sldChg>
      <pc:sldChg chg="new del">
        <pc:chgData name="Marína Urbániková" userId="d7ebdd4e-8e39-424f-9732-5d391e85bff4" providerId="ADAL" clId="{2D40A370-4C03-4A63-A17F-D3C0C3F961E5}" dt="2024-03-26T11:22:12.939" v="27" actId="680"/>
        <pc:sldMkLst>
          <pc:docMk/>
          <pc:sldMk cId="4094615467" sldId="840"/>
        </pc:sldMkLst>
      </pc:sldChg>
    </pc:docChg>
  </pc:docChgLst>
  <pc:docChgLst>
    <pc:chgData name="Marína Urbániková" userId="d7ebdd4e-8e39-424f-9732-5d391e85bff4" providerId="ADAL" clId="{2594C4E9-D437-4632-B0B3-B2EFFF686310}"/>
    <pc:docChg chg="undo custSel addSld delSld modSld modSection">
      <pc:chgData name="Marína Urbániková" userId="d7ebdd4e-8e39-424f-9732-5d391e85bff4" providerId="ADAL" clId="{2594C4E9-D437-4632-B0B3-B2EFFF686310}" dt="2024-04-18T07:54:56.198" v="507" actId="1076"/>
      <pc:docMkLst>
        <pc:docMk/>
      </pc:docMkLst>
      <pc:sldChg chg="modSp mod">
        <pc:chgData name="Marína Urbániková" userId="d7ebdd4e-8e39-424f-9732-5d391e85bff4" providerId="ADAL" clId="{2594C4E9-D437-4632-B0B3-B2EFFF686310}" dt="2024-04-18T06:59:06.759" v="12" actId="20577"/>
        <pc:sldMkLst>
          <pc:docMk/>
          <pc:sldMk cId="2601106872" sldId="263"/>
        </pc:sldMkLst>
        <pc:spChg chg="mod">
          <ac:chgData name="Marína Urbániková" userId="d7ebdd4e-8e39-424f-9732-5d391e85bff4" providerId="ADAL" clId="{2594C4E9-D437-4632-B0B3-B2EFFF686310}" dt="2024-04-18T06:59:06.759" v="12" actId="20577"/>
          <ac:spMkLst>
            <pc:docMk/>
            <pc:sldMk cId="2601106872" sldId="263"/>
            <ac:spMk id="3" creationId="{F9C1FDE0-8248-6643-FDC4-03C051EA8BCA}"/>
          </ac:spMkLst>
        </pc:spChg>
      </pc:sldChg>
      <pc:sldChg chg="modSp mod">
        <pc:chgData name="Marína Urbániková" userId="d7ebdd4e-8e39-424f-9732-5d391e85bff4" providerId="ADAL" clId="{2594C4E9-D437-4632-B0B3-B2EFFF686310}" dt="2024-04-18T07:27:44.909" v="313" actId="20577"/>
        <pc:sldMkLst>
          <pc:docMk/>
          <pc:sldMk cId="2868766781" sldId="750"/>
        </pc:sldMkLst>
        <pc:spChg chg="mod">
          <ac:chgData name="Marína Urbániková" userId="d7ebdd4e-8e39-424f-9732-5d391e85bff4" providerId="ADAL" clId="{2594C4E9-D437-4632-B0B3-B2EFFF686310}" dt="2024-04-18T07:27:44.909" v="313" actId="20577"/>
          <ac:spMkLst>
            <pc:docMk/>
            <pc:sldMk cId="2868766781" sldId="750"/>
            <ac:spMk id="5" creationId="{FEBFE348-BCAF-7F46-2F0D-E4EE39A121BF}"/>
          </ac:spMkLst>
        </pc:spChg>
      </pc:sldChg>
      <pc:sldChg chg="modSp">
        <pc:chgData name="Marína Urbániková" userId="d7ebdd4e-8e39-424f-9732-5d391e85bff4" providerId="ADAL" clId="{2594C4E9-D437-4632-B0B3-B2EFFF686310}" dt="2024-04-18T07:25:57.726" v="281" actId="20578"/>
        <pc:sldMkLst>
          <pc:docMk/>
          <pc:sldMk cId="1427558169" sldId="778"/>
        </pc:sldMkLst>
        <pc:spChg chg="mod">
          <ac:chgData name="Marína Urbániková" userId="d7ebdd4e-8e39-424f-9732-5d391e85bff4" providerId="ADAL" clId="{2594C4E9-D437-4632-B0B3-B2EFFF686310}" dt="2024-04-18T07:25:57.726" v="281" actId="20578"/>
          <ac:spMkLst>
            <pc:docMk/>
            <pc:sldMk cId="1427558169" sldId="778"/>
            <ac:spMk id="5" creationId="{15C742B5-B931-F964-AEB6-ABB2D6B832D9}"/>
          </ac:spMkLst>
        </pc:spChg>
      </pc:sldChg>
      <pc:sldChg chg="addSp delSp modSp mod">
        <pc:chgData name="Marína Urbániková" userId="d7ebdd4e-8e39-424f-9732-5d391e85bff4" providerId="ADAL" clId="{2594C4E9-D437-4632-B0B3-B2EFFF686310}" dt="2024-04-18T07:27:37.251" v="310" actId="1076"/>
        <pc:sldMkLst>
          <pc:docMk/>
          <pc:sldMk cId="2248889234" sldId="781"/>
        </pc:sldMkLst>
        <pc:spChg chg="del">
          <ac:chgData name="Marína Urbániková" userId="d7ebdd4e-8e39-424f-9732-5d391e85bff4" providerId="ADAL" clId="{2594C4E9-D437-4632-B0B3-B2EFFF686310}" dt="2024-04-18T07:26:18.199" v="284" actId="478"/>
          <ac:spMkLst>
            <pc:docMk/>
            <pc:sldMk cId="2248889234" sldId="781"/>
            <ac:spMk id="2" creationId="{D6891CD6-FC31-A3C7-3582-81F039FE0E41}"/>
          </ac:spMkLst>
        </pc:spChg>
        <pc:spChg chg="mod">
          <ac:chgData name="Marína Urbániková" userId="d7ebdd4e-8e39-424f-9732-5d391e85bff4" providerId="ADAL" clId="{2594C4E9-D437-4632-B0B3-B2EFFF686310}" dt="2024-04-18T07:27:30.426" v="309" actId="14100"/>
          <ac:spMkLst>
            <pc:docMk/>
            <pc:sldMk cId="2248889234" sldId="781"/>
            <ac:spMk id="3" creationId="{09ACCEB2-15A8-65BC-47F5-22F7E7F18279}"/>
          </ac:spMkLst>
        </pc:spChg>
        <pc:spChg chg="del">
          <ac:chgData name="Marína Urbániková" userId="d7ebdd4e-8e39-424f-9732-5d391e85bff4" providerId="ADAL" clId="{2594C4E9-D437-4632-B0B3-B2EFFF686310}" dt="2024-04-18T07:26:16.958" v="283" actId="478"/>
          <ac:spMkLst>
            <pc:docMk/>
            <pc:sldMk cId="2248889234" sldId="781"/>
            <ac:spMk id="5" creationId="{A3557A2B-2E0A-5467-B3DE-EE7554BFB3E2}"/>
          </ac:spMkLst>
        </pc:spChg>
        <pc:spChg chg="mod">
          <ac:chgData name="Marína Urbániková" userId="d7ebdd4e-8e39-424f-9732-5d391e85bff4" providerId="ADAL" clId="{2594C4E9-D437-4632-B0B3-B2EFFF686310}" dt="2024-04-18T07:27:37.251" v="310" actId="1076"/>
          <ac:spMkLst>
            <pc:docMk/>
            <pc:sldMk cId="2248889234" sldId="781"/>
            <ac:spMk id="6" creationId="{388EA98B-E804-8487-2C23-3324A6D20A54}"/>
          </ac:spMkLst>
        </pc:spChg>
        <pc:spChg chg="add del mod">
          <ac:chgData name="Marína Urbániková" userId="d7ebdd4e-8e39-424f-9732-5d391e85bff4" providerId="ADAL" clId="{2594C4E9-D437-4632-B0B3-B2EFFF686310}" dt="2024-04-18T07:26:19.962" v="285" actId="478"/>
          <ac:spMkLst>
            <pc:docMk/>
            <pc:sldMk cId="2248889234" sldId="781"/>
            <ac:spMk id="10" creationId="{D30F5DCA-FE80-3093-15E5-FB95D57D577F}"/>
          </ac:spMkLst>
        </pc:spChg>
        <pc:graphicFrameChg chg="del">
          <ac:chgData name="Marína Urbániková" userId="d7ebdd4e-8e39-424f-9732-5d391e85bff4" providerId="ADAL" clId="{2594C4E9-D437-4632-B0B3-B2EFFF686310}" dt="2024-04-18T07:26:14.354" v="282" actId="478"/>
          <ac:graphicFrameMkLst>
            <pc:docMk/>
            <pc:sldMk cId="2248889234" sldId="781"/>
            <ac:graphicFrameMk id="4" creationId="{6E7E9498-B0BF-9030-5E8E-EDE532C7C016}"/>
          </ac:graphicFrameMkLst>
        </pc:graphicFrameChg>
        <pc:graphicFrameChg chg="mod">
          <ac:chgData name="Marína Urbániková" userId="d7ebdd4e-8e39-424f-9732-5d391e85bff4" providerId="ADAL" clId="{2594C4E9-D437-4632-B0B3-B2EFFF686310}" dt="2024-04-18T07:27:21.199" v="307" actId="14100"/>
          <ac:graphicFrameMkLst>
            <pc:docMk/>
            <pc:sldMk cId="2248889234" sldId="781"/>
            <ac:graphicFrameMk id="7" creationId="{AE177C2A-B238-E1F3-75BF-A1FC6AFBE265}"/>
          </ac:graphicFrameMkLst>
        </pc:graphicFrameChg>
      </pc:sldChg>
      <pc:sldChg chg="modSp del mod">
        <pc:chgData name="Marína Urbániková" userId="d7ebdd4e-8e39-424f-9732-5d391e85bff4" providerId="ADAL" clId="{2594C4E9-D437-4632-B0B3-B2EFFF686310}" dt="2024-04-18T07:36:58.237" v="447" actId="47"/>
        <pc:sldMkLst>
          <pc:docMk/>
          <pc:sldMk cId="3216606787" sldId="783"/>
        </pc:sldMkLst>
        <pc:spChg chg="mod">
          <ac:chgData name="Marína Urbániková" userId="d7ebdd4e-8e39-424f-9732-5d391e85bff4" providerId="ADAL" clId="{2594C4E9-D437-4632-B0B3-B2EFFF686310}" dt="2024-04-18T07:28:09.352" v="319" actId="20577"/>
          <ac:spMkLst>
            <pc:docMk/>
            <pc:sldMk cId="3216606787" sldId="783"/>
            <ac:spMk id="4" creationId="{4A07C5C2-2B80-1D9C-AF2C-ACE34CC0F5E9}"/>
          </ac:spMkLst>
        </pc:spChg>
        <pc:spChg chg="mod">
          <ac:chgData name="Marína Urbániková" userId="d7ebdd4e-8e39-424f-9732-5d391e85bff4" providerId="ADAL" clId="{2594C4E9-D437-4632-B0B3-B2EFFF686310}" dt="2024-04-18T07:28:05.887" v="317" actId="20577"/>
          <ac:spMkLst>
            <pc:docMk/>
            <pc:sldMk cId="3216606787" sldId="783"/>
            <ac:spMk id="5" creationId="{2D3C60FA-E3A9-30DD-D0E8-D04B3502AD3A}"/>
          </ac:spMkLst>
        </pc:spChg>
      </pc:sldChg>
      <pc:sldChg chg="del">
        <pc:chgData name="Marína Urbániková" userId="d7ebdd4e-8e39-424f-9732-5d391e85bff4" providerId="ADAL" clId="{2594C4E9-D437-4632-B0B3-B2EFFF686310}" dt="2024-04-18T07:14:05.021" v="257" actId="47"/>
        <pc:sldMkLst>
          <pc:docMk/>
          <pc:sldMk cId="2191370541" sldId="784"/>
        </pc:sldMkLst>
      </pc:sldChg>
      <pc:sldChg chg="modSp mod">
        <pc:chgData name="Marína Urbániková" userId="d7ebdd4e-8e39-424f-9732-5d391e85bff4" providerId="ADAL" clId="{2594C4E9-D437-4632-B0B3-B2EFFF686310}" dt="2024-04-18T07:44:19.359" v="453" actId="20577"/>
        <pc:sldMkLst>
          <pc:docMk/>
          <pc:sldMk cId="1022958081" sldId="785"/>
        </pc:sldMkLst>
        <pc:spChg chg="mod">
          <ac:chgData name="Marína Urbániková" userId="d7ebdd4e-8e39-424f-9732-5d391e85bff4" providerId="ADAL" clId="{2594C4E9-D437-4632-B0B3-B2EFFF686310}" dt="2024-04-18T07:44:19.359" v="453" actId="20577"/>
          <ac:spMkLst>
            <pc:docMk/>
            <pc:sldMk cId="1022958081" sldId="785"/>
            <ac:spMk id="5" creationId="{A7A46649-2BD2-5C2A-5D23-761941C1346A}"/>
          </ac:spMkLst>
        </pc:spChg>
      </pc:sldChg>
      <pc:sldChg chg="modSp mod">
        <pc:chgData name="Marína Urbániková" userId="d7ebdd4e-8e39-424f-9732-5d391e85bff4" providerId="ADAL" clId="{2594C4E9-D437-4632-B0B3-B2EFFF686310}" dt="2024-04-18T07:44:23.420" v="456" actId="20577"/>
        <pc:sldMkLst>
          <pc:docMk/>
          <pc:sldMk cId="3394215017" sldId="788"/>
        </pc:sldMkLst>
        <pc:spChg chg="mod">
          <ac:chgData name="Marína Urbániková" userId="d7ebdd4e-8e39-424f-9732-5d391e85bff4" providerId="ADAL" clId="{2594C4E9-D437-4632-B0B3-B2EFFF686310}" dt="2024-04-18T07:44:23.420" v="456" actId="20577"/>
          <ac:spMkLst>
            <pc:docMk/>
            <pc:sldMk cId="3394215017" sldId="788"/>
            <ac:spMk id="5" creationId="{CC7894A7-0580-BDC9-20AB-29FBC24628BA}"/>
          </ac:spMkLst>
        </pc:spChg>
      </pc:sldChg>
      <pc:sldChg chg="modSp mod">
        <pc:chgData name="Marína Urbániková" userId="d7ebdd4e-8e39-424f-9732-5d391e85bff4" providerId="ADAL" clId="{2594C4E9-D437-4632-B0B3-B2EFFF686310}" dt="2024-04-18T07:27:41.033" v="311" actId="20577"/>
        <pc:sldMkLst>
          <pc:docMk/>
          <pc:sldMk cId="422156490" sldId="789"/>
        </pc:sldMkLst>
        <pc:spChg chg="mod">
          <ac:chgData name="Marína Urbániková" userId="d7ebdd4e-8e39-424f-9732-5d391e85bff4" providerId="ADAL" clId="{2594C4E9-D437-4632-B0B3-B2EFFF686310}" dt="2024-04-18T07:27:41.033" v="311" actId="20577"/>
          <ac:spMkLst>
            <pc:docMk/>
            <pc:sldMk cId="422156490" sldId="789"/>
            <ac:spMk id="5" creationId="{82DC270E-7D70-D686-F3AE-C060B209AD8D}"/>
          </ac:spMkLst>
        </pc:spChg>
      </pc:sldChg>
      <pc:sldChg chg="modSp mod">
        <pc:chgData name="Marína Urbániková" userId="d7ebdd4e-8e39-424f-9732-5d391e85bff4" providerId="ADAL" clId="{2594C4E9-D437-4632-B0B3-B2EFFF686310}" dt="2024-04-18T07:54:56.198" v="507" actId="1076"/>
        <pc:sldMkLst>
          <pc:docMk/>
          <pc:sldMk cId="2809970712" sldId="793"/>
        </pc:sldMkLst>
        <pc:spChg chg="mod">
          <ac:chgData name="Marína Urbániková" userId="d7ebdd4e-8e39-424f-9732-5d391e85bff4" providerId="ADAL" clId="{2594C4E9-D437-4632-B0B3-B2EFFF686310}" dt="2024-04-18T07:44:27.503" v="458" actId="20577"/>
          <ac:spMkLst>
            <pc:docMk/>
            <pc:sldMk cId="2809970712" sldId="793"/>
            <ac:spMk id="5" creationId="{62822EC9-2967-B05A-5FF1-AA6A0E2D80D9}"/>
          </ac:spMkLst>
        </pc:spChg>
        <pc:graphicFrameChg chg="mod">
          <ac:chgData name="Marína Urbániková" userId="d7ebdd4e-8e39-424f-9732-5d391e85bff4" providerId="ADAL" clId="{2594C4E9-D437-4632-B0B3-B2EFFF686310}" dt="2024-04-18T07:54:56.198" v="507" actId="1076"/>
          <ac:graphicFrameMkLst>
            <pc:docMk/>
            <pc:sldMk cId="2809970712" sldId="793"/>
            <ac:graphicFrameMk id="2" creationId="{357F6ACB-AAAF-B3CA-9225-F3E0C471E934}"/>
          </ac:graphicFrameMkLst>
        </pc:graphicFrameChg>
      </pc:sldChg>
      <pc:sldChg chg="del">
        <pc:chgData name="Marína Urbániková" userId="d7ebdd4e-8e39-424f-9732-5d391e85bff4" providerId="ADAL" clId="{2594C4E9-D437-4632-B0B3-B2EFFF686310}" dt="2024-04-18T07:14:42.900" v="261" actId="47"/>
        <pc:sldMkLst>
          <pc:docMk/>
          <pc:sldMk cId="3816972750" sldId="795"/>
        </pc:sldMkLst>
      </pc:sldChg>
      <pc:sldChg chg="modSp mod">
        <pc:chgData name="Marína Urbániková" userId="d7ebdd4e-8e39-424f-9732-5d391e85bff4" providerId="ADAL" clId="{2594C4E9-D437-4632-B0B3-B2EFFF686310}" dt="2024-04-18T07:44:33.957" v="462" actId="20577"/>
        <pc:sldMkLst>
          <pc:docMk/>
          <pc:sldMk cId="2827853918" sldId="796"/>
        </pc:sldMkLst>
        <pc:spChg chg="mod">
          <ac:chgData name="Marína Urbániková" userId="d7ebdd4e-8e39-424f-9732-5d391e85bff4" providerId="ADAL" clId="{2594C4E9-D437-4632-B0B3-B2EFFF686310}" dt="2024-04-18T07:44:33.957" v="462" actId="20577"/>
          <ac:spMkLst>
            <pc:docMk/>
            <pc:sldMk cId="2827853918" sldId="796"/>
            <ac:spMk id="5" creationId="{C2AE78F7-9E4D-34C3-4000-4EBC5355DB1F}"/>
          </ac:spMkLst>
        </pc:spChg>
      </pc:sldChg>
      <pc:sldChg chg="del">
        <pc:chgData name="Marína Urbániková" userId="d7ebdd4e-8e39-424f-9732-5d391e85bff4" providerId="ADAL" clId="{2594C4E9-D437-4632-B0B3-B2EFFF686310}" dt="2024-04-18T07:15:29.843" v="269" actId="47"/>
        <pc:sldMkLst>
          <pc:docMk/>
          <pc:sldMk cId="4067267795" sldId="797"/>
        </pc:sldMkLst>
      </pc:sldChg>
      <pc:sldChg chg="modSp mod">
        <pc:chgData name="Marína Urbániková" userId="d7ebdd4e-8e39-424f-9732-5d391e85bff4" providerId="ADAL" clId="{2594C4E9-D437-4632-B0B3-B2EFFF686310}" dt="2024-04-18T07:44:43.090" v="466" actId="20577"/>
        <pc:sldMkLst>
          <pc:docMk/>
          <pc:sldMk cId="303929577" sldId="800"/>
        </pc:sldMkLst>
        <pc:spChg chg="mod">
          <ac:chgData name="Marína Urbániková" userId="d7ebdd4e-8e39-424f-9732-5d391e85bff4" providerId="ADAL" clId="{2594C4E9-D437-4632-B0B3-B2EFFF686310}" dt="2024-04-18T07:44:43.090" v="466" actId="20577"/>
          <ac:spMkLst>
            <pc:docMk/>
            <pc:sldMk cId="303929577" sldId="800"/>
            <ac:spMk id="5" creationId="{A43EA5A2-B82B-BE70-94B9-CAF15D64BB12}"/>
          </ac:spMkLst>
        </pc:spChg>
      </pc:sldChg>
      <pc:sldChg chg="modSp mod">
        <pc:chgData name="Marína Urbániková" userId="d7ebdd4e-8e39-424f-9732-5d391e85bff4" providerId="ADAL" clId="{2594C4E9-D437-4632-B0B3-B2EFFF686310}" dt="2024-04-18T07:45:03.721" v="470" actId="20577"/>
        <pc:sldMkLst>
          <pc:docMk/>
          <pc:sldMk cId="631614559" sldId="801"/>
        </pc:sldMkLst>
        <pc:spChg chg="mod">
          <ac:chgData name="Marína Urbániková" userId="d7ebdd4e-8e39-424f-9732-5d391e85bff4" providerId="ADAL" clId="{2594C4E9-D437-4632-B0B3-B2EFFF686310}" dt="2024-04-18T07:45:03.721" v="470" actId="20577"/>
          <ac:spMkLst>
            <pc:docMk/>
            <pc:sldMk cId="631614559" sldId="801"/>
            <ac:spMk id="5" creationId="{DE703C51-DB6B-FD70-1819-18D607746CA2}"/>
          </ac:spMkLst>
        </pc:spChg>
      </pc:sldChg>
      <pc:sldChg chg="modSp mod">
        <pc:chgData name="Marína Urbániková" userId="d7ebdd4e-8e39-424f-9732-5d391e85bff4" providerId="ADAL" clId="{2594C4E9-D437-4632-B0B3-B2EFFF686310}" dt="2024-04-18T07:45:00.428" v="468" actId="20577"/>
        <pc:sldMkLst>
          <pc:docMk/>
          <pc:sldMk cId="1488238686" sldId="803"/>
        </pc:sldMkLst>
        <pc:spChg chg="mod">
          <ac:chgData name="Marína Urbániková" userId="d7ebdd4e-8e39-424f-9732-5d391e85bff4" providerId="ADAL" clId="{2594C4E9-D437-4632-B0B3-B2EFFF686310}" dt="2024-04-18T07:45:00.428" v="468" actId="20577"/>
          <ac:spMkLst>
            <pc:docMk/>
            <pc:sldMk cId="1488238686" sldId="803"/>
            <ac:spMk id="5" creationId="{CB0739F1-B55F-FEF3-4AD2-3FF39C746776}"/>
          </ac:spMkLst>
        </pc:spChg>
      </pc:sldChg>
      <pc:sldChg chg="modSp mod">
        <pc:chgData name="Marína Urbániková" userId="d7ebdd4e-8e39-424f-9732-5d391e85bff4" providerId="ADAL" clId="{2594C4E9-D437-4632-B0B3-B2EFFF686310}" dt="2024-04-18T07:31:33.893" v="360"/>
        <pc:sldMkLst>
          <pc:docMk/>
          <pc:sldMk cId="2834997107" sldId="805"/>
        </pc:sldMkLst>
        <pc:spChg chg="mod">
          <ac:chgData name="Marína Urbániková" userId="d7ebdd4e-8e39-424f-9732-5d391e85bff4" providerId="ADAL" clId="{2594C4E9-D437-4632-B0B3-B2EFFF686310}" dt="2024-04-18T07:31:09.946" v="353" actId="14100"/>
          <ac:spMkLst>
            <pc:docMk/>
            <pc:sldMk cId="2834997107" sldId="805"/>
            <ac:spMk id="2" creationId="{D4C06BD7-9E4B-C392-E8CC-BAF1FF0E76CF}"/>
          </ac:spMkLst>
        </pc:spChg>
        <pc:spChg chg="mod">
          <ac:chgData name="Marína Urbániková" userId="d7ebdd4e-8e39-424f-9732-5d391e85bff4" providerId="ADAL" clId="{2594C4E9-D437-4632-B0B3-B2EFFF686310}" dt="2024-04-18T07:27:49.163" v="315" actId="20577"/>
          <ac:spMkLst>
            <pc:docMk/>
            <pc:sldMk cId="2834997107" sldId="805"/>
            <ac:spMk id="5" creationId="{6E94C08A-DEC0-2772-3C5B-4C835BE92F4A}"/>
          </ac:spMkLst>
        </pc:spChg>
        <pc:graphicFrameChg chg="mod">
          <ac:chgData name="Marína Urbániková" userId="d7ebdd4e-8e39-424f-9732-5d391e85bff4" providerId="ADAL" clId="{2594C4E9-D437-4632-B0B3-B2EFFF686310}" dt="2024-04-18T07:31:33.893" v="360"/>
          <ac:graphicFrameMkLst>
            <pc:docMk/>
            <pc:sldMk cId="2834997107" sldId="805"/>
            <ac:graphicFrameMk id="3" creationId="{BFF50ACD-C12D-20E4-A46A-5D42512940CF}"/>
          </ac:graphicFrameMkLst>
        </pc:graphicFrameChg>
      </pc:sldChg>
      <pc:sldChg chg="modSp add mod">
        <pc:chgData name="Marína Urbániková" userId="d7ebdd4e-8e39-424f-9732-5d391e85bff4" providerId="ADAL" clId="{2594C4E9-D437-4632-B0B3-B2EFFF686310}" dt="2024-04-18T07:23:29.009" v="280" actId="1076"/>
        <pc:sldMkLst>
          <pc:docMk/>
          <pc:sldMk cId="151275997" sldId="815"/>
        </pc:sldMkLst>
        <pc:spChg chg="mod">
          <ac:chgData name="Marína Urbániková" userId="d7ebdd4e-8e39-424f-9732-5d391e85bff4" providerId="ADAL" clId="{2594C4E9-D437-4632-B0B3-B2EFFF686310}" dt="2024-04-18T07:01:52.375" v="100" actId="20577"/>
          <ac:spMkLst>
            <pc:docMk/>
            <pc:sldMk cId="151275997" sldId="815"/>
            <ac:spMk id="2" creationId="{CCA9B8C2-C30A-4DCA-BC7C-F168A12282AD}"/>
          </ac:spMkLst>
        </pc:spChg>
        <pc:spChg chg="mod">
          <ac:chgData name="Marína Urbániková" userId="d7ebdd4e-8e39-424f-9732-5d391e85bff4" providerId="ADAL" clId="{2594C4E9-D437-4632-B0B3-B2EFFF686310}" dt="2024-04-18T07:02:32.444" v="148" actId="404"/>
          <ac:spMkLst>
            <pc:docMk/>
            <pc:sldMk cId="151275997" sldId="815"/>
            <ac:spMk id="4" creationId="{64967A09-CA88-4C40-BD07-1ECFC68BC2BE}"/>
          </ac:spMkLst>
        </pc:spChg>
        <pc:spChg chg="mod">
          <ac:chgData name="Marína Urbániková" userId="d7ebdd4e-8e39-424f-9732-5d391e85bff4" providerId="ADAL" clId="{2594C4E9-D437-4632-B0B3-B2EFFF686310}" dt="2024-04-18T07:23:08.248" v="276" actId="403"/>
          <ac:spMkLst>
            <pc:docMk/>
            <pc:sldMk cId="151275997" sldId="815"/>
            <ac:spMk id="15" creationId="{FD5195E3-6E42-40EB-990A-D94E852B28A5}"/>
          </ac:spMkLst>
        </pc:spChg>
        <pc:spChg chg="mod">
          <ac:chgData name="Marína Urbániková" userId="d7ebdd4e-8e39-424f-9732-5d391e85bff4" providerId="ADAL" clId="{2594C4E9-D437-4632-B0B3-B2EFFF686310}" dt="2024-04-18T07:02:47.711" v="152" actId="403"/>
          <ac:spMkLst>
            <pc:docMk/>
            <pc:sldMk cId="151275997" sldId="815"/>
            <ac:spMk id="29" creationId="{011B34C0-6136-46F5-878D-74B76BD535B6}"/>
          </ac:spMkLst>
        </pc:spChg>
        <pc:spChg chg="mod">
          <ac:chgData name="Marína Urbániková" userId="d7ebdd4e-8e39-424f-9732-5d391e85bff4" providerId="ADAL" clId="{2594C4E9-D437-4632-B0B3-B2EFFF686310}" dt="2024-04-18T07:23:20.630" v="279" actId="14100"/>
          <ac:spMkLst>
            <pc:docMk/>
            <pc:sldMk cId="151275997" sldId="815"/>
            <ac:spMk id="34" creationId="{32B6ACC6-CEBD-4F23-A9A8-772367F97485}"/>
          </ac:spMkLst>
        </pc:spChg>
        <pc:cxnChg chg="mod">
          <ac:chgData name="Marína Urbániková" userId="d7ebdd4e-8e39-424f-9732-5d391e85bff4" providerId="ADAL" clId="{2594C4E9-D437-4632-B0B3-B2EFFF686310}" dt="2024-04-18T07:02:51.760" v="153" actId="1076"/>
          <ac:cxnSpMkLst>
            <pc:docMk/>
            <pc:sldMk cId="151275997" sldId="815"/>
            <ac:cxnSpMk id="17" creationId="{54AF2012-B4A1-488D-A7CE-08BDB37497D6}"/>
          </ac:cxnSpMkLst>
        </pc:cxnChg>
        <pc:cxnChg chg="mod">
          <ac:chgData name="Marína Urbániková" userId="d7ebdd4e-8e39-424f-9732-5d391e85bff4" providerId="ADAL" clId="{2594C4E9-D437-4632-B0B3-B2EFFF686310}" dt="2024-04-18T07:23:29.009" v="280" actId="1076"/>
          <ac:cxnSpMkLst>
            <pc:docMk/>
            <pc:sldMk cId="151275997" sldId="815"/>
            <ac:cxnSpMk id="36" creationId="{E4C51CD4-3F2F-479C-9D87-6235AAE2A4C7}"/>
          </ac:cxnSpMkLst>
        </pc:cxnChg>
      </pc:sldChg>
      <pc:sldChg chg="add">
        <pc:chgData name="Marína Urbániková" userId="d7ebdd4e-8e39-424f-9732-5d391e85bff4" providerId="ADAL" clId="{2594C4E9-D437-4632-B0B3-B2EFFF686310}" dt="2024-04-18T07:06:56.656" v="200"/>
        <pc:sldMkLst>
          <pc:docMk/>
          <pc:sldMk cId="3119846950" sldId="816"/>
        </pc:sldMkLst>
      </pc:sldChg>
      <pc:sldChg chg="modSp">
        <pc:chgData name="Marína Urbániková" userId="d7ebdd4e-8e39-424f-9732-5d391e85bff4" providerId="ADAL" clId="{2594C4E9-D437-4632-B0B3-B2EFFF686310}" dt="2024-04-18T07:37:10.503" v="451" actId="20577"/>
        <pc:sldMkLst>
          <pc:docMk/>
          <pc:sldMk cId="4175250056" sldId="825"/>
        </pc:sldMkLst>
        <pc:spChg chg="mod">
          <ac:chgData name="Marína Urbániková" userId="d7ebdd4e-8e39-424f-9732-5d391e85bff4" providerId="ADAL" clId="{2594C4E9-D437-4632-B0B3-B2EFFF686310}" dt="2024-04-18T07:37:10.503" v="451" actId="20577"/>
          <ac:spMkLst>
            <pc:docMk/>
            <pc:sldMk cId="4175250056" sldId="825"/>
            <ac:spMk id="9" creationId="{2562F01C-980F-C560-C7DA-5D59F69BE9D5}"/>
          </ac:spMkLst>
        </pc:spChg>
        <pc:spChg chg="mod">
          <ac:chgData name="Marína Urbániková" userId="d7ebdd4e-8e39-424f-9732-5d391e85bff4" providerId="ADAL" clId="{2594C4E9-D437-4632-B0B3-B2EFFF686310}" dt="2024-04-18T07:37:06.726" v="449" actId="20577"/>
          <ac:spMkLst>
            <pc:docMk/>
            <pc:sldMk cId="4175250056" sldId="825"/>
            <ac:spMk id="15" creationId="{8C0CDFA9-CC97-B1E5-E095-44485F8ABE31}"/>
          </ac:spMkLst>
        </pc:spChg>
      </pc:sldChg>
      <pc:sldChg chg="del">
        <pc:chgData name="Marína Urbániková" userId="d7ebdd4e-8e39-424f-9732-5d391e85bff4" providerId="ADAL" clId="{2594C4E9-D437-4632-B0B3-B2EFFF686310}" dt="2024-04-18T07:14:33.238" v="260" actId="47"/>
        <pc:sldMkLst>
          <pc:docMk/>
          <pc:sldMk cId="2884077941" sldId="834"/>
        </pc:sldMkLst>
      </pc:sldChg>
      <pc:sldChg chg="modSp mod">
        <pc:chgData name="Marína Urbániková" userId="d7ebdd4e-8e39-424f-9732-5d391e85bff4" providerId="ADAL" clId="{2594C4E9-D437-4632-B0B3-B2EFFF686310}" dt="2024-04-18T07:44:30.963" v="460" actId="20577"/>
        <pc:sldMkLst>
          <pc:docMk/>
          <pc:sldMk cId="2584781536" sldId="836"/>
        </pc:sldMkLst>
        <pc:spChg chg="mod">
          <ac:chgData name="Marína Urbániková" userId="d7ebdd4e-8e39-424f-9732-5d391e85bff4" providerId="ADAL" clId="{2594C4E9-D437-4632-B0B3-B2EFFF686310}" dt="2024-04-18T07:44:30.963" v="460" actId="20577"/>
          <ac:spMkLst>
            <pc:docMk/>
            <pc:sldMk cId="2584781536" sldId="836"/>
            <ac:spMk id="5" creationId="{6B8DBD38-9DD2-ABC8-5779-C029170231A7}"/>
          </ac:spMkLst>
        </pc:spChg>
      </pc:sldChg>
      <pc:sldChg chg="del">
        <pc:chgData name="Marína Urbániková" userId="d7ebdd4e-8e39-424f-9732-5d391e85bff4" providerId="ADAL" clId="{2594C4E9-D437-4632-B0B3-B2EFFF686310}" dt="2024-04-18T07:15:24.552" v="268" actId="47"/>
        <pc:sldMkLst>
          <pc:docMk/>
          <pc:sldMk cId="2231889664" sldId="837"/>
        </pc:sldMkLst>
      </pc:sldChg>
      <pc:sldChg chg="modSp mod">
        <pc:chgData name="Marína Urbániková" userId="d7ebdd4e-8e39-424f-9732-5d391e85bff4" providerId="ADAL" clId="{2594C4E9-D437-4632-B0B3-B2EFFF686310}" dt="2024-04-18T07:44:37.798" v="464" actId="20577"/>
        <pc:sldMkLst>
          <pc:docMk/>
          <pc:sldMk cId="971053973" sldId="840"/>
        </pc:sldMkLst>
        <pc:spChg chg="mod">
          <ac:chgData name="Marína Urbániková" userId="d7ebdd4e-8e39-424f-9732-5d391e85bff4" providerId="ADAL" clId="{2594C4E9-D437-4632-B0B3-B2EFFF686310}" dt="2024-04-18T07:44:37.798" v="464" actId="20577"/>
          <ac:spMkLst>
            <pc:docMk/>
            <pc:sldMk cId="971053973" sldId="840"/>
            <ac:spMk id="5" creationId="{6B8DBD38-9DD2-ABC8-5779-C029170231A7}"/>
          </ac:spMkLst>
        </pc:spChg>
      </pc:sldChg>
      <pc:sldChg chg="new del">
        <pc:chgData name="Marína Urbániková" userId="d7ebdd4e-8e39-424f-9732-5d391e85bff4" providerId="ADAL" clId="{2594C4E9-D437-4632-B0B3-B2EFFF686310}" dt="2024-04-18T06:59:33.076" v="14" actId="47"/>
        <pc:sldMkLst>
          <pc:docMk/>
          <pc:sldMk cId="292744468" sldId="841"/>
        </pc:sldMkLst>
      </pc:sldChg>
      <pc:sldChg chg="addSp delSp modSp add mod">
        <pc:chgData name="Marína Urbániková" userId="d7ebdd4e-8e39-424f-9732-5d391e85bff4" providerId="ADAL" clId="{2594C4E9-D437-4632-B0B3-B2EFFF686310}" dt="2024-04-18T07:00:17.521" v="78" actId="1076"/>
        <pc:sldMkLst>
          <pc:docMk/>
          <pc:sldMk cId="1130006601" sldId="841"/>
        </pc:sldMkLst>
        <pc:spChg chg="mod">
          <ac:chgData name="Marína Urbániková" userId="d7ebdd4e-8e39-424f-9732-5d391e85bff4" providerId="ADAL" clId="{2594C4E9-D437-4632-B0B3-B2EFFF686310}" dt="2024-04-18T07:00:17.521" v="78" actId="1076"/>
          <ac:spMkLst>
            <pc:docMk/>
            <pc:sldMk cId="1130006601" sldId="841"/>
            <ac:spMk id="3" creationId="{3ADB157F-EDFE-2A2A-1DAA-0A66E6824DEF}"/>
          </ac:spMkLst>
        </pc:spChg>
        <pc:spChg chg="del">
          <ac:chgData name="Marína Urbániková" userId="d7ebdd4e-8e39-424f-9732-5d391e85bff4" providerId="ADAL" clId="{2594C4E9-D437-4632-B0B3-B2EFFF686310}" dt="2024-04-18T06:59:49.855" v="62" actId="478"/>
          <ac:spMkLst>
            <pc:docMk/>
            <pc:sldMk cId="1130006601" sldId="841"/>
            <ac:spMk id="5" creationId="{0E7FB7A7-AB73-05EE-1A51-5212972CEB36}"/>
          </ac:spMkLst>
        </pc:spChg>
        <pc:spChg chg="add del mod">
          <ac:chgData name="Marína Urbániková" userId="d7ebdd4e-8e39-424f-9732-5d391e85bff4" providerId="ADAL" clId="{2594C4E9-D437-4632-B0B3-B2EFFF686310}" dt="2024-04-18T06:59:52.127" v="63" actId="478"/>
          <ac:spMkLst>
            <pc:docMk/>
            <pc:sldMk cId="1130006601" sldId="841"/>
            <ac:spMk id="6" creationId="{8EB23B4C-DF43-EDCB-EC2E-24AA587C95DE}"/>
          </ac:spMkLst>
        </pc:spChg>
      </pc:sldChg>
      <pc:sldChg chg="modSp add mod">
        <pc:chgData name="Marína Urbániková" userId="d7ebdd4e-8e39-424f-9732-5d391e85bff4" providerId="ADAL" clId="{2594C4E9-D437-4632-B0B3-B2EFFF686310}" dt="2024-04-18T07:13:06.195" v="256" actId="20577"/>
        <pc:sldMkLst>
          <pc:docMk/>
          <pc:sldMk cId="3814594573" sldId="842"/>
        </pc:sldMkLst>
        <pc:spChg chg="mod">
          <ac:chgData name="Marína Urbániková" userId="d7ebdd4e-8e39-424f-9732-5d391e85bff4" providerId="ADAL" clId="{2594C4E9-D437-4632-B0B3-B2EFFF686310}" dt="2024-04-18T07:13:06.195" v="256" actId="20577"/>
          <ac:spMkLst>
            <pc:docMk/>
            <pc:sldMk cId="3814594573" sldId="842"/>
            <ac:spMk id="3" creationId="{3ADB157F-EDFE-2A2A-1DAA-0A66E6824DEF}"/>
          </ac:spMkLst>
        </pc:spChg>
      </pc:sldChg>
      <pc:sldChg chg="addSp delSp modSp add mod">
        <pc:chgData name="Marína Urbániková" userId="d7ebdd4e-8e39-424f-9732-5d391e85bff4" providerId="ADAL" clId="{2594C4E9-D437-4632-B0B3-B2EFFF686310}" dt="2024-04-18T07:36:27.389" v="446" actId="27918"/>
        <pc:sldMkLst>
          <pc:docMk/>
          <pc:sldMk cId="2605654136" sldId="843"/>
        </pc:sldMkLst>
        <pc:spChg chg="del">
          <ac:chgData name="Marína Urbániková" userId="d7ebdd4e-8e39-424f-9732-5d391e85bff4" providerId="ADAL" clId="{2594C4E9-D437-4632-B0B3-B2EFFF686310}" dt="2024-04-18T07:32:14.579" v="364" actId="478"/>
          <ac:spMkLst>
            <pc:docMk/>
            <pc:sldMk cId="2605654136" sldId="843"/>
            <ac:spMk id="4" creationId="{4A07C5C2-2B80-1D9C-AF2C-ACE34CC0F5E9}"/>
          </ac:spMkLst>
        </pc:spChg>
        <pc:spChg chg="mod">
          <ac:chgData name="Marína Urbániková" userId="d7ebdd4e-8e39-424f-9732-5d391e85bff4" providerId="ADAL" clId="{2594C4E9-D437-4632-B0B3-B2EFFF686310}" dt="2024-04-18T07:32:25.819" v="384" actId="20577"/>
          <ac:spMkLst>
            <pc:docMk/>
            <pc:sldMk cId="2605654136" sldId="843"/>
            <ac:spMk id="5" creationId="{2D3C60FA-E3A9-30DD-D0E8-D04B3502AD3A}"/>
          </ac:spMkLst>
        </pc:spChg>
        <pc:spChg chg="mod">
          <ac:chgData name="Marína Urbániková" userId="d7ebdd4e-8e39-424f-9732-5d391e85bff4" providerId="ADAL" clId="{2594C4E9-D437-4632-B0B3-B2EFFF686310}" dt="2024-04-18T07:35:28.474" v="443" actId="20577"/>
          <ac:spMkLst>
            <pc:docMk/>
            <pc:sldMk cId="2605654136" sldId="843"/>
            <ac:spMk id="9" creationId="{C27FDE72-2C79-09E7-3A84-6B576125F521}"/>
          </ac:spMkLst>
        </pc:spChg>
        <pc:graphicFrameChg chg="add mod">
          <ac:chgData name="Marína Urbániková" userId="d7ebdd4e-8e39-424f-9732-5d391e85bff4" providerId="ADAL" clId="{2594C4E9-D437-4632-B0B3-B2EFFF686310}" dt="2024-04-18T07:35:34.252" v="444" actId="14100"/>
          <ac:graphicFrameMkLst>
            <pc:docMk/>
            <pc:sldMk cId="2605654136" sldId="843"/>
            <ac:graphicFrameMk id="2" creationId="{E2324327-C12D-AC6E-CE0C-2033D9E4DDE5}"/>
          </ac:graphicFrameMkLst>
        </pc:graphicFrameChg>
        <pc:graphicFrameChg chg="del">
          <ac:chgData name="Marína Urbániková" userId="d7ebdd4e-8e39-424f-9732-5d391e85bff4" providerId="ADAL" clId="{2594C4E9-D437-4632-B0B3-B2EFFF686310}" dt="2024-04-18T07:32:10.086" v="362" actId="478"/>
          <ac:graphicFrameMkLst>
            <pc:docMk/>
            <pc:sldMk cId="2605654136" sldId="843"/>
            <ac:graphicFrameMk id="3" creationId="{B3356BB3-1350-79C4-01AF-55FB105EAACE}"/>
          </ac:graphicFrameMkLst>
        </pc:graphicFrameChg>
        <pc:graphicFrameChg chg="del">
          <ac:chgData name="Marína Urbániková" userId="d7ebdd4e-8e39-424f-9732-5d391e85bff4" providerId="ADAL" clId="{2594C4E9-D437-4632-B0B3-B2EFFF686310}" dt="2024-04-18T07:32:10.999" v="363" actId="478"/>
          <ac:graphicFrameMkLst>
            <pc:docMk/>
            <pc:sldMk cId="2605654136" sldId="843"/>
            <ac:graphicFrameMk id="6" creationId="{6CDD3D60-EFC3-FB0E-B2C9-2A82405DFF5C}"/>
          </ac:graphicFrameMkLst>
        </pc:graphicFrameChg>
      </pc:sldChg>
      <pc:sldChg chg="modSp add mod">
        <pc:chgData name="Marína Urbániková" userId="d7ebdd4e-8e39-424f-9732-5d391e85bff4" providerId="ADAL" clId="{2594C4E9-D437-4632-B0B3-B2EFFF686310}" dt="2024-04-18T07:48:25.386" v="506" actId="11"/>
        <pc:sldMkLst>
          <pc:docMk/>
          <pc:sldMk cId="1688097911" sldId="844"/>
        </pc:sldMkLst>
        <pc:spChg chg="mod">
          <ac:chgData name="Marína Urbániková" userId="d7ebdd4e-8e39-424f-9732-5d391e85bff4" providerId="ADAL" clId="{2594C4E9-D437-4632-B0B3-B2EFFF686310}" dt="2024-04-18T07:48:25.386" v="506" actId="11"/>
          <ac:spMkLst>
            <pc:docMk/>
            <pc:sldMk cId="1688097911" sldId="844"/>
            <ac:spMk id="3" creationId="{3ADB157F-EDFE-2A2A-1DAA-0A66E6824DEF}"/>
          </ac:spMkLst>
        </pc:spChg>
      </pc:sldChg>
    </pc:docChg>
  </pc:docChgLst>
  <pc:docChgLst>
    <pc:chgData name="Marína Urbániková" userId="d7ebdd4e-8e39-424f-9732-5d391e85bff4" providerId="ADAL" clId="{B5D9F30F-2123-49F5-BCF8-CAD8AC2397D5}"/>
    <pc:docChg chg="custSel delSld modSld modSection">
      <pc:chgData name="Marína Urbániková" userId="d7ebdd4e-8e39-424f-9732-5d391e85bff4" providerId="ADAL" clId="{B5D9F30F-2123-49F5-BCF8-CAD8AC2397D5}" dt="2024-02-27T07:40:02.363" v="55" actId="20577"/>
      <pc:docMkLst>
        <pc:docMk/>
      </pc:docMkLst>
      <pc:sldChg chg="delSp mod">
        <pc:chgData name="Marína Urbániková" userId="d7ebdd4e-8e39-424f-9732-5d391e85bff4" providerId="ADAL" clId="{B5D9F30F-2123-49F5-BCF8-CAD8AC2397D5}" dt="2024-02-26T12:39:27.184" v="39" actId="478"/>
        <pc:sldMkLst>
          <pc:docMk/>
          <pc:sldMk cId="3694555240" sldId="271"/>
        </pc:sldMkLst>
        <pc:spChg chg="del">
          <ac:chgData name="Marína Urbániková" userId="d7ebdd4e-8e39-424f-9732-5d391e85bff4" providerId="ADAL" clId="{B5D9F30F-2123-49F5-BCF8-CAD8AC2397D5}" dt="2024-02-26T12:39:27.184" v="39" actId="478"/>
          <ac:spMkLst>
            <pc:docMk/>
            <pc:sldMk cId="3694555240" sldId="271"/>
            <ac:spMk id="3" creationId="{5D658D45-6218-9EE0-ED07-CD02D73C5820}"/>
          </ac:spMkLst>
        </pc:spChg>
      </pc:sldChg>
      <pc:sldChg chg="modSp mod">
        <pc:chgData name="Marína Urbániková" userId="d7ebdd4e-8e39-424f-9732-5d391e85bff4" providerId="ADAL" clId="{B5D9F30F-2123-49F5-BCF8-CAD8AC2397D5}" dt="2024-02-26T12:38:20.966" v="35" actId="1036"/>
        <pc:sldMkLst>
          <pc:docMk/>
          <pc:sldMk cId="1621501075" sldId="273"/>
        </pc:sldMkLst>
        <pc:spChg chg="mod">
          <ac:chgData name="Marína Urbániková" userId="d7ebdd4e-8e39-424f-9732-5d391e85bff4" providerId="ADAL" clId="{B5D9F30F-2123-49F5-BCF8-CAD8AC2397D5}" dt="2024-02-26T12:38:18.338" v="34" actId="1076"/>
          <ac:spMkLst>
            <pc:docMk/>
            <pc:sldMk cId="1621501075" sldId="273"/>
            <ac:spMk id="2" creationId="{1C4723A6-A91B-6A3E-831A-CDE12C07D108}"/>
          </ac:spMkLst>
        </pc:spChg>
        <pc:spChg chg="mod">
          <ac:chgData name="Marína Urbániková" userId="d7ebdd4e-8e39-424f-9732-5d391e85bff4" providerId="ADAL" clId="{B5D9F30F-2123-49F5-BCF8-CAD8AC2397D5}" dt="2024-02-26T12:38:05.254" v="32" actId="1076"/>
          <ac:spMkLst>
            <pc:docMk/>
            <pc:sldMk cId="1621501075" sldId="273"/>
            <ac:spMk id="11" creationId="{5E80C2F3-7997-9146-7B78-1781EEA04D3E}"/>
          </ac:spMkLst>
        </pc:spChg>
        <pc:picChg chg="mod">
          <ac:chgData name="Marína Urbániková" userId="d7ebdd4e-8e39-424f-9732-5d391e85bff4" providerId="ADAL" clId="{B5D9F30F-2123-49F5-BCF8-CAD8AC2397D5}" dt="2024-02-26T12:38:20.966" v="35" actId="1036"/>
          <ac:picMkLst>
            <pc:docMk/>
            <pc:sldMk cId="1621501075" sldId="273"/>
            <ac:picMk id="5" creationId="{F917773C-AF97-2F40-7963-60C0674A8B79}"/>
          </ac:picMkLst>
        </pc:picChg>
      </pc:sldChg>
      <pc:sldChg chg="del">
        <pc:chgData name="Marína Urbániková" userId="d7ebdd4e-8e39-424f-9732-5d391e85bff4" providerId="ADAL" clId="{B5D9F30F-2123-49F5-BCF8-CAD8AC2397D5}" dt="2024-02-26T12:36:48.059" v="17" actId="47"/>
        <pc:sldMkLst>
          <pc:docMk/>
          <pc:sldMk cId="540651846" sldId="775"/>
        </pc:sldMkLst>
      </pc:sldChg>
      <pc:sldChg chg="del">
        <pc:chgData name="Marína Urbániková" userId="d7ebdd4e-8e39-424f-9732-5d391e85bff4" providerId="ADAL" clId="{B5D9F30F-2123-49F5-BCF8-CAD8AC2397D5}" dt="2024-02-26T12:36:25.487" v="12" actId="47"/>
        <pc:sldMkLst>
          <pc:docMk/>
          <pc:sldMk cId="1199790303" sldId="780"/>
        </pc:sldMkLst>
      </pc:sldChg>
      <pc:sldChg chg="modSp mod">
        <pc:chgData name="Marína Urbániková" userId="d7ebdd4e-8e39-424f-9732-5d391e85bff4" providerId="ADAL" clId="{B5D9F30F-2123-49F5-BCF8-CAD8AC2397D5}" dt="2024-02-26T12:36:36.891" v="16" actId="14100"/>
        <pc:sldMkLst>
          <pc:docMk/>
          <pc:sldMk cId="2191370541" sldId="784"/>
        </pc:sldMkLst>
        <pc:spChg chg="mod">
          <ac:chgData name="Marína Urbániková" userId="d7ebdd4e-8e39-424f-9732-5d391e85bff4" providerId="ADAL" clId="{B5D9F30F-2123-49F5-BCF8-CAD8AC2397D5}" dt="2024-02-26T12:36:36.891" v="16" actId="14100"/>
          <ac:spMkLst>
            <pc:docMk/>
            <pc:sldMk cId="2191370541" sldId="784"/>
            <ac:spMk id="3" creationId="{54B0A40B-AC9F-93AA-D7ED-165BCFB550EA}"/>
          </ac:spMkLst>
        </pc:spChg>
        <pc:graphicFrameChg chg="mod">
          <ac:chgData name="Marína Urbániková" userId="d7ebdd4e-8e39-424f-9732-5d391e85bff4" providerId="ADAL" clId="{B5D9F30F-2123-49F5-BCF8-CAD8AC2397D5}" dt="2024-02-26T12:36:29.116" v="13"/>
          <ac:graphicFrameMkLst>
            <pc:docMk/>
            <pc:sldMk cId="2191370541" sldId="784"/>
            <ac:graphicFrameMk id="2" creationId="{690E3AC7-D756-7123-4CC1-A14FF5443CB2}"/>
          </ac:graphicFrameMkLst>
        </pc:graphicFrameChg>
      </pc:sldChg>
      <pc:sldChg chg="del">
        <pc:chgData name="Marína Urbániková" userId="d7ebdd4e-8e39-424f-9732-5d391e85bff4" providerId="ADAL" clId="{B5D9F30F-2123-49F5-BCF8-CAD8AC2397D5}" dt="2024-02-26T12:36:12.345" v="8" actId="47"/>
        <pc:sldMkLst>
          <pc:docMk/>
          <pc:sldMk cId="323223234" sldId="786"/>
        </pc:sldMkLst>
      </pc:sldChg>
      <pc:sldChg chg="del">
        <pc:chgData name="Marína Urbániková" userId="d7ebdd4e-8e39-424f-9732-5d391e85bff4" providerId="ADAL" clId="{B5D9F30F-2123-49F5-BCF8-CAD8AC2397D5}" dt="2024-02-26T12:36:02.538" v="5" actId="47"/>
        <pc:sldMkLst>
          <pc:docMk/>
          <pc:sldMk cId="3300381549" sldId="787"/>
        </pc:sldMkLst>
      </pc:sldChg>
      <pc:sldChg chg="modSp mod">
        <pc:chgData name="Marína Urbániková" userId="d7ebdd4e-8e39-424f-9732-5d391e85bff4" providerId="ADAL" clId="{B5D9F30F-2123-49F5-BCF8-CAD8AC2397D5}" dt="2024-02-26T13:13:08.154" v="51"/>
        <pc:sldMkLst>
          <pc:docMk/>
          <pc:sldMk cId="3394215017" sldId="788"/>
        </pc:sldMkLst>
        <pc:graphicFrameChg chg="mod">
          <ac:chgData name="Marína Urbániková" userId="d7ebdd4e-8e39-424f-9732-5d391e85bff4" providerId="ADAL" clId="{B5D9F30F-2123-49F5-BCF8-CAD8AC2397D5}" dt="2024-02-26T13:13:08.154" v="51"/>
          <ac:graphicFrameMkLst>
            <pc:docMk/>
            <pc:sldMk cId="3394215017" sldId="788"/>
            <ac:graphicFrameMk id="2" creationId="{BFCFA7EA-8F53-8174-CC78-92CF5641947F}"/>
          </ac:graphicFrameMkLst>
        </pc:graphicFrameChg>
      </pc:sldChg>
      <pc:sldChg chg="del">
        <pc:chgData name="Marína Urbániková" userId="d7ebdd4e-8e39-424f-9732-5d391e85bff4" providerId="ADAL" clId="{B5D9F30F-2123-49F5-BCF8-CAD8AC2397D5}" dt="2024-02-26T12:36:18.807" v="10" actId="47"/>
        <pc:sldMkLst>
          <pc:docMk/>
          <pc:sldMk cId="1735531886" sldId="790"/>
        </pc:sldMkLst>
      </pc:sldChg>
      <pc:sldChg chg="del">
        <pc:chgData name="Marína Urbániková" userId="d7ebdd4e-8e39-424f-9732-5d391e85bff4" providerId="ADAL" clId="{B5D9F30F-2123-49F5-BCF8-CAD8AC2397D5}" dt="2024-02-26T12:36:20.403" v="11" actId="47"/>
        <pc:sldMkLst>
          <pc:docMk/>
          <pc:sldMk cId="2698736921" sldId="791"/>
        </pc:sldMkLst>
      </pc:sldChg>
      <pc:sldChg chg="modSp mod">
        <pc:chgData name="Marína Urbániková" userId="d7ebdd4e-8e39-424f-9732-5d391e85bff4" providerId="ADAL" clId="{B5D9F30F-2123-49F5-BCF8-CAD8AC2397D5}" dt="2024-02-26T13:28:08.963" v="54" actId="1076"/>
        <pc:sldMkLst>
          <pc:docMk/>
          <pc:sldMk cId="3816972750" sldId="795"/>
        </pc:sldMkLst>
        <pc:picChg chg="mod">
          <ac:chgData name="Marína Urbániková" userId="d7ebdd4e-8e39-424f-9732-5d391e85bff4" providerId="ADAL" clId="{B5D9F30F-2123-49F5-BCF8-CAD8AC2397D5}" dt="2024-02-26T13:28:08.963" v="54" actId="1076"/>
          <ac:picMkLst>
            <pc:docMk/>
            <pc:sldMk cId="3816972750" sldId="795"/>
            <ac:picMk id="14" creationId="{04F422A1-7916-409C-3201-40C55EC7B8B2}"/>
          </ac:picMkLst>
        </pc:picChg>
      </pc:sldChg>
      <pc:sldChg chg="modSp mod">
        <pc:chgData name="Marína Urbániková" userId="d7ebdd4e-8e39-424f-9732-5d391e85bff4" providerId="ADAL" clId="{B5D9F30F-2123-49F5-BCF8-CAD8AC2397D5}" dt="2024-02-27T07:40:02.363" v="55" actId="20577"/>
        <pc:sldMkLst>
          <pc:docMk/>
          <pc:sldMk cId="4067267795" sldId="797"/>
        </pc:sldMkLst>
        <pc:spChg chg="mod">
          <ac:chgData name="Marína Urbániková" userId="d7ebdd4e-8e39-424f-9732-5d391e85bff4" providerId="ADAL" clId="{B5D9F30F-2123-49F5-BCF8-CAD8AC2397D5}" dt="2024-02-27T07:40:02.363" v="55" actId="20577"/>
          <ac:spMkLst>
            <pc:docMk/>
            <pc:sldMk cId="4067267795" sldId="797"/>
            <ac:spMk id="4" creationId="{EE059355-A5C7-A2E5-3BDF-DAA298B6FE5D}"/>
          </ac:spMkLst>
        </pc:spChg>
      </pc:sldChg>
      <pc:sldChg chg="del">
        <pc:chgData name="Marína Urbániková" userId="d7ebdd4e-8e39-424f-9732-5d391e85bff4" providerId="ADAL" clId="{B5D9F30F-2123-49F5-BCF8-CAD8AC2397D5}" dt="2024-02-26T12:36:55.087" v="19" actId="47"/>
        <pc:sldMkLst>
          <pc:docMk/>
          <pc:sldMk cId="2612432122" sldId="798"/>
        </pc:sldMkLst>
      </pc:sldChg>
      <pc:sldChg chg="del">
        <pc:chgData name="Marína Urbániková" userId="d7ebdd4e-8e39-424f-9732-5d391e85bff4" providerId="ADAL" clId="{B5D9F30F-2123-49F5-BCF8-CAD8AC2397D5}" dt="2024-02-26T12:36:58.213" v="20" actId="47"/>
        <pc:sldMkLst>
          <pc:docMk/>
          <pc:sldMk cId="2694417404" sldId="799"/>
        </pc:sldMkLst>
      </pc:sldChg>
      <pc:sldChg chg="modSp mod">
        <pc:chgData name="Marína Urbániková" userId="d7ebdd4e-8e39-424f-9732-5d391e85bff4" providerId="ADAL" clId="{B5D9F30F-2123-49F5-BCF8-CAD8AC2397D5}" dt="2024-02-26T12:39:16.598" v="38" actId="1076"/>
        <pc:sldMkLst>
          <pc:docMk/>
          <pc:sldMk cId="303929577" sldId="800"/>
        </pc:sldMkLst>
        <pc:graphicFrameChg chg="mod">
          <ac:chgData name="Marína Urbániková" userId="d7ebdd4e-8e39-424f-9732-5d391e85bff4" providerId="ADAL" clId="{B5D9F30F-2123-49F5-BCF8-CAD8AC2397D5}" dt="2024-02-26T12:39:16.598" v="38" actId="1076"/>
          <ac:graphicFrameMkLst>
            <pc:docMk/>
            <pc:sldMk cId="303929577" sldId="800"/>
            <ac:graphicFrameMk id="2" creationId="{892634EF-372B-1A45-356D-0552C9A815DC}"/>
          </ac:graphicFrameMkLst>
        </pc:graphicFrameChg>
      </pc:sldChg>
      <pc:sldChg chg="del">
        <pc:chgData name="Marína Urbániková" userId="d7ebdd4e-8e39-424f-9732-5d391e85bff4" providerId="ADAL" clId="{B5D9F30F-2123-49F5-BCF8-CAD8AC2397D5}" dt="2024-02-26T12:37:00.744" v="21" actId="47"/>
        <pc:sldMkLst>
          <pc:docMk/>
          <pc:sldMk cId="463436116" sldId="802"/>
        </pc:sldMkLst>
      </pc:sldChg>
      <pc:sldChg chg="del">
        <pc:chgData name="Marína Urbániková" userId="d7ebdd4e-8e39-424f-9732-5d391e85bff4" providerId="ADAL" clId="{B5D9F30F-2123-49F5-BCF8-CAD8AC2397D5}" dt="2024-02-26T12:37:02.683" v="22" actId="47"/>
        <pc:sldMkLst>
          <pc:docMk/>
          <pc:sldMk cId="514934562" sldId="804"/>
        </pc:sldMkLst>
      </pc:sldChg>
      <pc:sldChg chg="del">
        <pc:chgData name="Marína Urbániková" userId="d7ebdd4e-8e39-424f-9732-5d391e85bff4" providerId="ADAL" clId="{B5D9F30F-2123-49F5-BCF8-CAD8AC2397D5}" dt="2024-02-26T12:35:47.008" v="1" actId="47"/>
        <pc:sldMkLst>
          <pc:docMk/>
          <pc:sldMk cId="702523441" sldId="813"/>
        </pc:sldMkLst>
      </pc:sldChg>
      <pc:sldChg chg="del">
        <pc:chgData name="Marína Urbániková" userId="d7ebdd4e-8e39-424f-9732-5d391e85bff4" providerId="ADAL" clId="{B5D9F30F-2123-49F5-BCF8-CAD8AC2397D5}" dt="2024-02-26T12:35:59.066" v="4" actId="47"/>
        <pc:sldMkLst>
          <pc:docMk/>
          <pc:sldMk cId="2079102867" sldId="820"/>
        </pc:sldMkLst>
      </pc:sldChg>
      <pc:sldChg chg="del">
        <pc:chgData name="Marína Urbániková" userId="d7ebdd4e-8e39-424f-9732-5d391e85bff4" providerId="ADAL" clId="{B5D9F30F-2123-49F5-BCF8-CAD8AC2397D5}" dt="2024-02-26T12:35:46.116" v="0" actId="47"/>
        <pc:sldMkLst>
          <pc:docMk/>
          <pc:sldMk cId="100595229" sldId="826"/>
        </pc:sldMkLst>
      </pc:sldChg>
      <pc:sldChg chg="del">
        <pc:chgData name="Marína Urbániková" userId="d7ebdd4e-8e39-424f-9732-5d391e85bff4" providerId="ADAL" clId="{B5D9F30F-2123-49F5-BCF8-CAD8AC2397D5}" dt="2024-02-26T12:35:47.821" v="2" actId="47"/>
        <pc:sldMkLst>
          <pc:docMk/>
          <pc:sldMk cId="273504336" sldId="827"/>
        </pc:sldMkLst>
      </pc:sldChg>
      <pc:sldChg chg="del">
        <pc:chgData name="Marína Urbániková" userId="d7ebdd4e-8e39-424f-9732-5d391e85bff4" providerId="ADAL" clId="{B5D9F30F-2123-49F5-BCF8-CAD8AC2397D5}" dt="2024-02-26T12:35:56.752" v="3" actId="47"/>
        <pc:sldMkLst>
          <pc:docMk/>
          <pc:sldMk cId="1788881949" sldId="828"/>
        </pc:sldMkLst>
      </pc:sldChg>
      <pc:sldChg chg="del">
        <pc:chgData name="Marína Urbániková" userId="d7ebdd4e-8e39-424f-9732-5d391e85bff4" providerId="ADAL" clId="{B5D9F30F-2123-49F5-BCF8-CAD8AC2397D5}" dt="2024-02-26T12:36:06.093" v="6" actId="47"/>
        <pc:sldMkLst>
          <pc:docMk/>
          <pc:sldMk cId="3340468155" sldId="829"/>
        </pc:sldMkLst>
      </pc:sldChg>
      <pc:sldChg chg="del">
        <pc:chgData name="Marína Urbániková" userId="d7ebdd4e-8e39-424f-9732-5d391e85bff4" providerId="ADAL" clId="{B5D9F30F-2123-49F5-BCF8-CAD8AC2397D5}" dt="2024-02-26T12:36:07.922" v="7" actId="47"/>
        <pc:sldMkLst>
          <pc:docMk/>
          <pc:sldMk cId="3064507012" sldId="830"/>
        </pc:sldMkLst>
      </pc:sldChg>
      <pc:sldChg chg="del">
        <pc:chgData name="Marína Urbániková" userId="d7ebdd4e-8e39-424f-9732-5d391e85bff4" providerId="ADAL" clId="{B5D9F30F-2123-49F5-BCF8-CAD8AC2397D5}" dt="2024-02-26T12:36:15.882" v="9" actId="47"/>
        <pc:sldMkLst>
          <pc:docMk/>
          <pc:sldMk cId="371824767" sldId="831"/>
        </pc:sldMkLst>
      </pc:sldChg>
      <pc:sldChg chg="del">
        <pc:chgData name="Marína Urbániková" userId="d7ebdd4e-8e39-424f-9732-5d391e85bff4" providerId="ADAL" clId="{B5D9F30F-2123-49F5-BCF8-CAD8AC2397D5}" dt="2024-02-26T12:36:50.890" v="18" actId="47"/>
        <pc:sldMkLst>
          <pc:docMk/>
          <pc:sldMk cId="3982187573" sldId="832"/>
        </pc:sldMkLst>
      </pc:sldChg>
      <pc:sldChg chg="del">
        <pc:chgData name="Marína Urbániková" userId="d7ebdd4e-8e39-424f-9732-5d391e85bff4" providerId="ADAL" clId="{B5D9F30F-2123-49F5-BCF8-CAD8AC2397D5}" dt="2024-02-26T12:37:03.921" v="23" actId="47"/>
        <pc:sldMkLst>
          <pc:docMk/>
          <pc:sldMk cId="2369393177" sldId="833"/>
        </pc:sldMkLst>
      </pc:sldChg>
      <pc:sldChg chg="modSp mod">
        <pc:chgData name="Marína Urbániková" userId="d7ebdd4e-8e39-424f-9732-5d391e85bff4" providerId="ADAL" clId="{B5D9F30F-2123-49F5-BCF8-CAD8AC2397D5}" dt="2024-02-26T13:28:01.715" v="53" actId="14100"/>
        <pc:sldMkLst>
          <pc:docMk/>
          <pc:sldMk cId="2884077941" sldId="834"/>
        </pc:sldMkLst>
        <pc:spChg chg="mod">
          <ac:chgData name="Marína Urbániková" userId="d7ebdd4e-8e39-424f-9732-5d391e85bff4" providerId="ADAL" clId="{B5D9F30F-2123-49F5-BCF8-CAD8AC2397D5}" dt="2024-02-26T13:28:01.715" v="53" actId="14100"/>
          <ac:spMkLst>
            <pc:docMk/>
            <pc:sldMk cId="2884077941" sldId="834"/>
            <ac:spMk id="4" creationId="{F74269F7-AF82-8DC7-D25F-FA1A3CAC6971}"/>
          </ac:spMkLst>
        </pc:spChg>
        <pc:picChg chg="mod">
          <ac:chgData name="Marína Urbániková" userId="d7ebdd4e-8e39-424f-9732-5d391e85bff4" providerId="ADAL" clId="{B5D9F30F-2123-49F5-BCF8-CAD8AC2397D5}" dt="2024-02-26T13:27:58.651" v="52" actId="1076"/>
          <ac:picMkLst>
            <pc:docMk/>
            <pc:sldMk cId="2884077941" sldId="834"/>
            <ac:picMk id="14" creationId="{0A0478EE-5A8F-7227-9436-4BD13D99E952}"/>
          </ac:picMkLst>
        </pc:picChg>
      </pc:sldChg>
      <pc:sldChg chg="modSp mod">
        <pc:chgData name="Marína Urbániková" userId="d7ebdd4e-8e39-424f-9732-5d391e85bff4" providerId="ADAL" clId="{B5D9F30F-2123-49F5-BCF8-CAD8AC2397D5}" dt="2024-02-26T12:39:07.403" v="37" actId="1076"/>
        <pc:sldMkLst>
          <pc:docMk/>
          <pc:sldMk cId="2719149770" sldId="835"/>
        </pc:sldMkLst>
        <pc:spChg chg="mod">
          <ac:chgData name="Marína Urbániková" userId="d7ebdd4e-8e39-424f-9732-5d391e85bff4" providerId="ADAL" clId="{B5D9F30F-2123-49F5-BCF8-CAD8AC2397D5}" dt="2024-02-26T12:39:02.493" v="36" actId="1076"/>
          <ac:spMkLst>
            <pc:docMk/>
            <pc:sldMk cId="2719149770" sldId="835"/>
            <ac:spMk id="2" creationId="{19C6F670-B85B-C255-8AF3-CBB6B29171B5}"/>
          </ac:spMkLst>
        </pc:spChg>
        <pc:picChg chg="mod">
          <ac:chgData name="Marína Urbániková" userId="d7ebdd4e-8e39-424f-9732-5d391e85bff4" providerId="ADAL" clId="{B5D9F30F-2123-49F5-BCF8-CAD8AC2397D5}" dt="2024-02-26T12:39:07.403" v="37" actId="1076"/>
          <ac:picMkLst>
            <pc:docMk/>
            <pc:sldMk cId="2719149770" sldId="835"/>
            <ac:picMk id="5" creationId="{E8BBA8B4-6E8D-4EC1-2DA7-1C6FA0B55004}"/>
          </ac:picMkLst>
        </pc:picChg>
      </pc:sldChg>
    </pc:docChg>
  </pc:docChgLst>
  <pc:docChgLst>
    <pc:chgData name="Marína Urbániková" userId="d7ebdd4e-8e39-424f-9732-5d391e85bff4" providerId="ADAL" clId="{6DE4CF79-7887-4329-8534-C5FE07E1684E}"/>
    <pc:docChg chg="undo custSel addSld delSld modSld sldOrd delSection modSection">
      <pc:chgData name="Marína Urbániková" userId="d7ebdd4e-8e39-424f-9732-5d391e85bff4" providerId="ADAL" clId="{6DE4CF79-7887-4329-8534-C5FE07E1684E}" dt="2024-02-26T12:34:31.817" v="8449" actId="20577"/>
      <pc:docMkLst>
        <pc:docMk/>
      </pc:docMkLst>
      <pc:sldChg chg="del">
        <pc:chgData name="Marína Urbániková" userId="d7ebdd4e-8e39-424f-9732-5d391e85bff4" providerId="ADAL" clId="{6DE4CF79-7887-4329-8534-C5FE07E1684E}" dt="2024-02-23T19:55:13.533" v="5112" actId="47"/>
        <pc:sldMkLst>
          <pc:docMk/>
          <pc:sldMk cId="3366563889" sldId="258"/>
        </pc:sldMkLst>
      </pc:sldChg>
      <pc:sldChg chg="del">
        <pc:chgData name="Marína Urbániková" userId="d7ebdd4e-8e39-424f-9732-5d391e85bff4" providerId="ADAL" clId="{6DE4CF79-7887-4329-8534-C5FE07E1684E}" dt="2024-02-23T10:22:59.436" v="42" actId="47"/>
        <pc:sldMkLst>
          <pc:docMk/>
          <pc:sldMk cId="4025405636" sldId="262"/>
        </pc:sldMkLst>
      </pc:sldChg>
      <pc:sldChg chg="addSp delSp modSp mod ord">
        <pc:chgData name="Marína Urbániková" userId="d7ebdd4e-8e39-424f-9732-5d391e85bff4" providerId="ADAL" clId="{6DE4CF79-7887-4329-8534-C5FE07E1684E}" dt="2024-02-25T18:41:56.176" v="5370" actId="478"/>
        <pc:sldMkLst>
          <pc:docMk/>
          <pc:sldMk cId="2601106872" sldId="263"/>
        </pc:sldMkLst>
        <pc:spChg chg="mod">
          <ac:chgData name="Marína Urbániková" userId="d7ebdd4e-8e39-424f-9732-5d391e85bff4" providerId="ADAL" clId="{6DE4CF79-7887-4329-8534-C5FE07E1684E}" dt="2024-02-25T18:41:36.749" v="5364" actId="14100"/>
          <ac:spMkLst>
            <pc:docMk/>
            <pc:sldMk cId="2601106872" sldId="263"/>
            <ac:spMk id="2" creationId="{9291B226-68A6-C091-67F6-873E20D0E480}"/>
          </ac:spMkLst>
        </pc:spChg>
        <pc:spChg chg="mod">
          <ac:chgData name="Marína Urbániková" userId="d7ebdd4e-8e39-424f-9732-5d391e85bff4" providerId="ADAL" clId="{6DE4CF79-7887-4329-8534-C5FE07E1684E}" dt="2024-02-25T18:41:53.136" v="5369" actId="14100"/>
          <ac:spMkLst>
            <pc:docMk/>
            <pc:sldMk cId="2601106872" sldId="263"/>
            <ac:spMk id="3" creationId="{F9C1FDE0-8248-6643-FDC4-03C051EA8BCA}"/>
          </ac:spMkLst>
        </pc:spChg>
        <pc:spChg chg="del">
          <ac:chgData name="Marína Urbániková" userId="d7ebdd4e-8e39-424f-9732-5d391e85bff4" providerId="ADAL" clId="{6DE4CF79-7887-4329-8534-C5FE07E1684E}" dt="2024-02-25T18:41:56.176" v="5370" actId="478"/>
          <ac:spMkLst>
            <pc:docMk/>
            <pc:sldMk cId="2601106872" sldId="263"/>
            <ac:spMk id="4" creationId="{FE8A0C0B-95EB-4C35-7FE1-6B2009761DA3}"/>
          </ac:spMkLst>
        </pc:spChg>
        <pc:spChg chg="del">
          <ac:chgData name="Marína Urbániková" userId="d7ebdd4e-8e39-424f-9732-5d391e85bff4" providerId="ADAL" clId="{6DE4CF79-7887-4329-8534-C5FE07E1684E}" dt="2024-02-23T10:24:33.142" v="98" actId="478"/>
          <ac:spMkLst>
            <pc:docMk/>
            <pc:sldMk cId="2601106872" sldId="263"/>
            <ac:spMk id="5" creationId="{8FF13DA1-DD4B-B691-8215-5624C40528E5}"/>
          </ac:spMkLst>
        </pc:spChg>
        <pc:spChg chg="add del mod">
          <ac:chgData name="Marína Urbániková" userId="d7ebdd4e-8e39-424f-9732-5d391e85bff4" providerId="ADAL" clId="{6DE4CF79-7887-4329-8534-C5FE07E1684E}" dt="2024-02-23T10:23:11.195" v="45" actId="478"/>
          <ac:spMkLst>
            <pc:docMk/>
            <pc:sldMk cId="2601106872" sldId="263"/>
            <ac:spMk id="8" creationId="{092652DF-B51B-464E-05F0-2149F4F638DC}"/>
          </ac:spMkLst>
        </pc:spChg>
        <pc:spChg chg="add mod">
          <ac:chgData name="Marína Urbániková" userId="d7ebdd4e-8e39-424f-9732-5d391e85bff4" providerId="ADAL" clId="{6DE4CF79-7887-4329-8534-C5FE07E1684E}" dt="2024-02-25T18:41:47.067" v="5368" actId="14100"/>
          <ac:spMkLst>
            <pc:docMk/>
            <pc:sldMk cId="2601106872" sldId="263"/>
            <ac:spMk id="9" creationId="{4A081169-13E3-FC8A-8664-DDCB6D6D4F9C}"/>
          </ac:spMkLst>
        </pc:spChg>
        <pc:spChg chg="add del mod">
          <ac:chgData name="Marína Urbániková" userId="d7ebdd4e-8e39-424f-9732-5d391e85bff4" providerId="ADAL" clId="{6DE4CF79-7887-4329-8534-C5FE07E1684E}" dt="2024-02-23T10:24:34.598" v="99" actId="478"/>
          <ac:spMkLst>
            <pc:docMk/>
            <pc:sldMk cId="2601106872" sldId="263"/>
            <ac:spMk id="11" creationId="{03986E15-DABC-C15D-D17C-14EA3531D2D4}"/>
          </ac:spMkLst>
        </pc:spChg>
        <pc:picChg chg="mod">
          <ac:chgData name="Marína Urbániková" userId="d7ebdd4e-8e39-424f-9732-5d391e85bff4" providerId="ADAL" clId="{6DE4CF79-7887-4329-8534-C5FE07E1684E}" dt="2024-02-25T18:41:42.868" v="5366" actId="1076"/>
          <ac:picMkLst>
            <pc:docMk/>
            <pc:sldMk cId="2601106872" sldId="263"/>
            <ac:picMk id="6" creationId="{5F0CEE17-6932-2E02-1479-6106A4D5AE57}"/>
          </ac:picMkLst>
        </pc:picChg>
        <pc:picChg chg="del">
          <ac:chgData name="Marína Urbániková" userId="d7ebdd4e-8e39-424f-9732-5d391e85bff4" providerId="ADAL" clId="{6DE4CF79-7887-4329-8534-C5FE07E1684E}" dt="2024-02-23T10:23:08.573" v="44" actId="478"/>
          <ac:picMkLst>
            <pc:docMk/>
            <pc:sldMk cId="2601106872" sldId="263"/>
            <ac:picMk id="13" creationId="{2C948C53-C133-708B-5434-91DDF3C92D48}"/>
          </ac:picMkLst>
        </pc:picChg>
      </pc:sldChg>
      <pc:sldChg chg="del">
        <pc:chgData name="Marína Urbániková" userId="d7ebdd4e-8e39-424f-9732-5d391e85bff4" providerId="ADAL" clId="{6DE4CF79-7887-4329-8534-C5FE07E1684E}" dt="2024-02-23T10:22:40.356" v="38" actId="47"/>
        <pc:sldMkLst>
          <pc:docMk/>
          <pc:sldMk cId="3917580186" sldId="265"/>
        </pc:sldMkLst>
      </pc:sldChg>
      <pc:sldChg chg="add del">
        <pc:chgData name="Marína Urbániková" userId="d7ebdd4e-8e39-424f-9732-5d391e85bff4" providerId="ADAL" clId="{6DE4CF79-7887-4329-8534-C5FE07E1684E}" dt="2024-02-23T10:25:35.182" v="141" actId="47"/>
        <pc:sldMkLst>
          <pc:docMk/>
          <pc:sldMk cId="1230324320" sldId="266"/>
        </pc:sldMkLst>
      </pc:sldChg>
      <pc:sldChg chg="del">
        <pc:chgData name="Marína Urbániková" userId="d7ebdd4e-8e39-424f-9732-5d391e85bff4" providerId="ADAL" clId="{6DE4CF79-7887-4329-8534-C5FE07E1684E}" dt="2024-02-23T10:22:37.337" v="37" actId="47"/>
        <pc:sldMkLst>
          <pc:docMk/>
          <pc:sldMk cId="4014757190" sldId="267"/>
        </pc:sldMkLst>
      </pc:sldChg>
      <pc:sldChg chg="modSp del mod">
        <pc:chgData name="Marína Urbániková" userId="d7ebdd4e-8e39-424f-9732-5d391e85bff4" providerId="ADAL" clId="{6DE4CF79-7887-4329-8534-C5FE07E1684E}" dt="2024-02-23T10:25:27.501" v="138" actId="47"/>
        <pc:sldMkLst>
          <pc:docMk/>
          <pc:sldMk cId="2620255795" sldId="268"/>
        </pc:sldMkLst>
        <pc:spChg chg="mod">
          <ac:chgData name="Marína Urbániková" userId="d7ebdd4e-8e39-424f-9732-5d391e85bff4" providerId="ADAL" clId="{6DE4CF79-7887-4329-8534-C5FE07E1684E}" dt="2024-02-23T10:22:19.325" v="35" actId="20577"/>
          <ac:spMkLst>
            <pc:docMk/>
            <pc:sldMk cId="2620255795" sldId="268"/>
            <ac:spMk id="2" creationId="{9D948DF9-924C-6E35-F654-F3FC760AD25A}"/>
          </ac:spMkLst>
        </pc:spChg>
      </pc:sldChg>
      <pc:sldChg chg="del">
        <pc:chgData name="Marína Urbániková" userId="d7ebdd4e-8e39-424f-9732-5d391e85bff4" providerId="ADAL" clId="{6DE4CF79-7887-4329-8534-C5FE07E1684E}" dt="2024-02-23T10:22:50.220" v="41" actId="47"/>
        <pc:sldMkLst>
          <pc:docMk/>
          <pc:sldMk cId="1965131083" sldId="269"/>
        </pc:sldMkLst>
      </pc:sldChg>
      <pc:sldChg chg="del">
        <pc:chgData name="Marína Urbániková" userId="d7ebdd4e-8e39-424f-9732-5d391e85bff4" providerId="ADAL" clId="{6DE4CF79-7887-4329-8534-C5FE07E1684E}" dt="2024-02-23T10:22:33.409" v="36" actId="47"/>
        <pc:sldMkLst>
          <pc:docMk/>
          <pc:sldMk cId="2667112898" sldId="270"/>
        </pc:sldMkLst>
      </pc:sldChg>
      <pc:sldChg chg="addSp modSp mod ord">
        <pc:chgData name="Marína Urbániková" userId="d7ebdd4e-8e39-424f-9732-5d391e85bff4" providerId="ADAL" clId="{6DE4CF79-7887-4329-8534-C5FE07E1684E}" dt="2024-02-23T19:55:58.031" v="5140"/>
        <pc:sldMkLst>
          <pc:docMk/>
          <pc:sldMk cId="3694555240" sldId="271"/>
        </pc:sldMkLst>
        <pc:spChg chg="add mod">
          <ac:chgData name="Marína Urbániková" userId="d7ebdd4e-8e39-424f-9732-5d391e85bff4" providerId="ADAL" clId="{6DE4CF79-7887-4329-8534-C5FE07E1684E}" dt="2024-02-23T19:55:51.058" v="5138" actId="14100"/>
          <ac:spMkLst>
            <pc:docMk/>
            <pc:sldMk cId="3694555240" sldId="271"/>
            <ac:spMk id="2" creationId="{9543FA66-3BD1-0BB8-C487-A484EFEB7064}"/>
          </ac:spMkLst>
        </pc:spChg>
        <pc:spChg chg="mod">
          <ac:chgData name="Marína Urbániková" userId="d7ebdd4e-8e39-424f-9732-5d391e85bff4" providerId="ADAL" clId="{6DE4CF79-7887-4329-8534-C5FE07E1684E}" dt="2024-02-23T10:26:46.194" v="225" actId="14100"/>
          <ac:spMkLst>
            <pc:docMk/>
            <pc:sldMk cId="3694555240" sldId="271"/>
            <ac:spMk id="4" creationId="{38E655EE-4291-B438-378F-91F7D7EBB857}"/>
          </ac:spMkLst>
        </pc:spChg>
        <pc:cxnChg chg="mod">
          <ac:chgData name="Marína Urbániková" userId="d7ebdd4e-8e39-424f-9732-5d391e85bff4" providerId="ADAL" clId="{6DE4CF79-7887-4329-8534-C5FE07E1684E}" dt="2024-02-23T10:26:39.499" v="222" actId="1035"/>
          <ac:cxnSpMkLst>
            <pc:docMk/>
            <pc:sldMk cId="3694555240" sldId="271"/>
            <ac:cxnSpMk id="5" creationId="{CF591CD9-8CBA-C66A-8C20-C31B9AC7A0E0}"/>
          </ac:cxnSpMkLst>
        </pc:cxnChg>
      </pc:sldChg>
      <pc:sldChg chg="del">
        <pc:chgData name="Marína Urbániková" userId="d7ebdd4e-8e39-424f-9732-5d391e85bff4" providerId="ADAL" clId="{6DE4CF79-7887-4329-8534-C5FE07E1684E}" dt="2024-02-23T10:26:00.033" v="142" actId="47"/>
        <pc:sldMkLst>
          <pc:docMk/>
          <pc:sldMk cId="2711135567" sldId="272"/>
        </pc:sldMkLst>
      </pc:sldChg>
      <pc:sldChg chg="addSp delSp modSp add del mod ord">
        <pc:chgData name="Marína Urbániková" userId="d7ebdd4e-8e39-424f-9732-5d391e85bff4" providerId="ADAL" clId="{6DE4CF79-7887-4329-8534-C5FE07E1684E}" dt="2024-02-26T12:15:10.357" v="7963" actId="1076"/>
        <pc:sldMkLst>
          <pc:docMk/>
          <pc:sldMk cId="1621501075" sldId="273"/>
        </pc:sldMkLst>
        <pc:spChg chg="mod">
          <ac:chgData name="Marína Urbániková" userId="d7ebdd4e-8e39-424f-9732-5d391e85bff4" providerId="ADAL" clId="{6DE4CF79-7887-4329-8534-C5FE07E1684E}" dt="2024-02-26T12:15:10.357" v="7963" actId="1076"/>
          <ac:spMkLst>
            <pc:docMk/>
            <pc:sldMk cId="1621501075" sldId="273"/>
            <ac:spMk id="2" creationId="{1C4723A6-A91B-6A3E-831A-CDE12C07D108}"/>
          </ac:spMkLst>
        </pc:spChg>
        <pc:spChg chg="del">
          <ac:chgData name="Marína Urbániková" userId="d7ebdd4e-8e39-424f-9732-5d391e85bff4" providerId="ADAL" clId="{6DE4CF79-7887-4329-8534-C5FE07E1684E}" dt="2024-02-23T13:47:30.811" v="739" actId="478"/>
          <ac:spMkLst>
            <pc:docMk/>
            <pc:sldMk cId="1621501075" sldId="273"/>
            <ac:spMk id="3" creationId="{5D8A4432-89EB-F950-236C-A5B90C1417F7}"/>
          </ac:spMkLst>
        </pc:spChg>
        <pc:spChg chg="del">
          <ac:chgData name="Marína Urbániková" userId="d7ebdd4e-8e39-424f-9732-5d391e85bff4" providerId="ADAL" clId="{6DE4CF79-7887-4329-8534-C5FE07E1684E}" dt="2024-02-23T13:47:34.311" v="741" actId="478"/>
          <ac:spMkLst>
            <pc:docMk/>
            <pc:sldMk cId="1621501075" sldId="273"/>
            <ac:spMk id="4" creationId="{02B8EFF6-BF9A-ED02-AA3E-CDE4362A23B5}"/>
          </ac:spMkLst>
        </pc:spChg>
        <pc:spChg chg="add del mod">
          <ac:chgData name="Marína Urbániková" userId="d7ebdd4e-8e39-424f-9732-5d391e85bff4" providerId="ADAL" clId="{6DE4CF79-7887-4329-8534-C5FE07E1684E}" dt="2024-02-23T13:47:32.539" v="740" actId="478"/>
          <ac:spMkLst>
            <pc:docMk/>
            <pc:sldMk cId="1621501075" sldId="273"/>
            <ac:spMk id="7" creationId="{C7297AF1-C598-E964-7FCA-D651A00D235D}"/>
          </ac:spMkLst>
        </pc:spChg>
        <pc:spChg chg="add del mod">
          <ac:chgData name="Marína Urbániková" userId="d7ebdd4e-8e39-424f-9732-5d391e85bff4" providerId="ADAL" clId="{6DE4CF79-7887-4329-8534-C5FE07E1684E}" dt="2024-02-23T13:47:36.436" v="742" actId="478"/>
          <ac:spMkLst>
            <pc:docMk/>
            <pc:sldMk cId="1621501075" sldId="273"/>
            <ac:spMk id="9" creationId="{12DB1B2E-BE49-9CB1-2A32-12003BC1EE90}"/>
          </ac:spMkLst>
        </pc:spChg>
        <pc:spChg chg="add mod">
          <ac:chgData name="Marína Urbániková" userId="d7ebdd4e-8e39-424f-9732-5d391e85bff4" providerId="ADAL" clId="{6DE4CF79-7887-4329-8534-C5FE07E1684E}" dt="2024-02-25T19:57:30.903" v="7236" actId="1076"/>
          <ac:spMkLst>
            <pc:docMk/>
            <pc:sldMk cId="1621501075" sldId="273"/>
            <ac:spMk id="11" creationId="{5E80C2F3-7997-9146-7B78-1781EEA04D3E}"/>
          </ac:spMkLst>
        </pc:spChg>
        <pc:picChg chg="mod">
          <ac:chgData name="Marína Urbániková" userId="d7ebdd4e-8e39-424f-9732-5d391e85bff4" providerId="ADAL" clId="{6DE4CF79-7887-4329-8534-C5FE07E1684E}" dt="2024-02-23T19:59:08.988" v="5181" actId="1076"/>
          <ac:picMkLst>
            <pc:docMk/>
            <pc:sldMk cId="1621501075" sldId="273"/>
            <ac:picMk id="5" creationId="{F917773C-AF97-2F40-7963-60C0674A8B79}"/>
          </ac:picMkLst>
        </pc:picChg>
      </pc:sldChg>
      <pc:sldChg chg="del">
        <pc:chgData name="Marína Urbániková" userId="d7ebdd4e-8e39-424f-9732-5d391e85bff4" providerId="ADAL" clId="{6DE4CF79-7887-4329-8534-C5FE07E1684E}" dt="2024-02-23T19:55:12.717" v="5111" actId="47"/>
        <pc:sldMkLst>
          <pc:docMk/>
          <pc:sldMk cId="4274973078" sldId="274"/>
        </pc:sldMkLst>
      </pc:sldChg>
      <pc:sldChg chg="del">
        <pc:chgData name="Marína Urbániková" userId="d7ebdd4e-8e39-424f-9732-5d391e85bff4" providerId="ADAL" clId="{6DE4CF79-7887-4329-8534-C5FE07E1684E}" dt="2024-02-23T19:55:11.910" v="5110" actId="47"/>
        <pc:sldMkLst>
          <pc:docMk/>
          <pc:sldMk cId="682147476" sldId="276"/>
        </pc:sldMkLst>
      </pc:sldChg>
      <pc:sldChg chg="del">
        <pc:chgData name="Marína Urbániková" userId="d7ebdd4e-8e39-424f-9732-5d391e85bff4" providerId="ADAL" clId="{6DE4CF79-7887-4329-8534-C5FE07E1684E}" dt="2024-02-23T19:55:36.190" v="5128" actId="47"/>
        <pc:sldMkLst>
          <pc:docMk/>
          <pc:sldMk cId="2783294945" sldId="326"/>
        </pc:sldMkLst>
      </pc:sldChg>
      <pc:sldChg chg="del">
        <pc:chgData name="Marína Urbániková" userId="d7ebdd4e-8e39-424f-9732-5d391e85bff4" providerId="ADAL" clId="{6DE4CF79-7887-4329-8534-C5FE07E1684E}" dt="2024-02-23T19:55:15.964" v="5114" actId="47"/>
        <pc:sldMkLst>
          <pc:docMk/>
          <pc:sldMk cId="3397149689" sldId="404"/>
        </pc:sldMkLst>
      </pc:sldChg>
      <pc:sldChg chg="del">
        <pc:chgData name="Marína Urbániková" userId="d7ebdd4e-8e39-424f-9732-5d391e85bff4" providerId="ADAL" clId="{6DE4CF79-7887-4329-8534-C5FE07E1684E}" dt="2024-02-23T19:55:18.060" v="5115" actId="47"/>
        <pc:sldMkLst>
          <pc:docMk/>
          <pc:sldMk cId="4273975165" sldId="405"/>
        </pc:sldMkLst>
      </pc:sldChg>
      <pc:sldChg chg="del">
        <pc:chgData name="Marína Urbániková" userId="d7ebdd4e-8e39-424f-9732-5d391e85bff4" providerId="ADAL" clId="{6DE4CF79-7887-4329-8534-C5FE07E1684E}" dt="2024-02-23T19:55:19.788" v="5116" actId="47"/>
        <pc:sldMkLst>
          <pc:docMk/>
          <pc:sldMk cId="3028685568" sldId="406"/>
        </pc:sldMkLst>
      </pc:sldChg>
      <pc:sldChg chg="del">
        <pc:chgData name="Marína Urbániková" userId="d7ebdd4e-8e39-424f-9732-5d391e85bff4" providerId="ADAL" clId="{6DE4CF79-7887-4329-8534-C5FE07E1684E}" dt="2024-02-23T19:55:21.575" v="5117" actId="47"/>
        <pc:sldMkLst>
          <pc:docMk/>
          <pc:sldMk cId="3874684192" sldId="407"/>
        </pc:sldMkLst>
      </pc:sldChg>
      <pc:sldChg chg="del">
        <pc:chgData name="Marína Urbániková" userId="d7ebdd4e-8e39-424f-9732-5d391e85bff4" providerId="ADAL" clId="{6DE4CF79-7887-4329-8534-C5FE07E1684E}" dt="2024-02-23T19:55:22.492" v="5118" actId="47"/>
        <pc:sldMkLst>
          <pc:docMk/>
          <pc:sldMk cId="3672724851" sldId="408"/>
        </pc:sldMkLst>
      </pc:sldChg>
      <pc:sldChg chg="del">
        <pc:chgData name="Marína Urbániková" userId="d7ebdd4e-8e39-424f-9732-5d391e85bff4" providerId="ADAL" clId="{6DE4CF79-7887-4329-8534-C5FE07E1684E}" dt="2024-02-23T19:55:28.831" v="5119" actId="47"/>
        <pc:sldMkLst>
          <pc:docMk/>
          <pc:sldMk cId="3573710452" sldId="409"/>
        </pc:sldMkLst>
      </pc:sldChg>
      <pc:sldChg chg="del">
        <pc:chgData name="Marína Urbániková" userId="d7ebdd4e-8e39-424f-9732-5d391e85bff4" providerId="ADAL" clId="{6DE4CF79-7887-4329-8534-C5FE07E1684E}" dt="2024-02-23T19:55:29.588" v="5120" actId="47"/>
        <pc:sldMkLst>
          <pc:docMk/>
          <pc:sldMk cId="3121386674" sldId="424"/>
        </pc:sldMkLst>
      </pc:sldChg>
      <pc:sldChg chg="del">
        <pc:chgData name="Marína Urbániková" userId="d7ebdd4e-8e39-424f-9732-5d391e85bff4" providerId="ADAL" clId="{6DE4CF79-7887-4329-8534-C5FE07E1684E}" dt="2024-02-23T19:55:30.360" v="5121" actId="47"/>
        <pc:sldMkLst>
          <pc:docMk/>
          <pc:sldMk cId="2458118306" sldId="429"/>
        </pc:sldMkLst>
      </pc:sldChg>
      <pc:sldChg chg="del">
        <pc:chgData name="Marína Urbániková" userId="d7ebdd4e-8e39-424f-9732-5d391e85bff4" providerId="ADAL" clId="{6DE4CF79-7887-4329-8534-C5FE07E1684E}" dt="2024-02-23T19:55:31.544" v="5122" actId="47"/>
        <pc:sldMkLst>
          <pc:docMk/>
          <pc:sldMk cId="1160732440" sldId="430"/>
        </pc:sldMkLst>
      </pc:sldChg>
      <pc:sldChg chg="del">
        <pc:chgData name="Marína Urbániková" userId="d7ebdd4e-8e39-424f-9732-5d391e85bff4" providerId="ADAL" clId="{6DE4CF79-7887-4329-8534-C5FE07E1684E}" dt="2024-02-23T19:55:32.377" v="5123" actId="47"/>
        <pc:sldMkLst>
          <pc:docMk/>
          <pc:sldMk cId="848171192" sldId="433"/>
        </pc:sldMkLst>
      </pc:sldChg>
      <pc:sldChg chg="del">
        <pc:chgData name="Marína Urbániková" userId="d7ebdd4e-8e39-424f-9732-5d391e85bff4" providerId="ADAL" clId="{6DE4CF79-7887-4329-8534-C5FE07E1684E}" dt="2024-02-23T19:55:40.660" v="5135" actId="47"/>
        <pc:sldMkLst>
          <pc:docMk/>
          <pc:sldMk cId="1816761597" sldId="568"/>
        </pc:sldMkLst>
      </pc:sldChg>
      <pc:sldChg chg="del">
        <pc:chgData name="Marína Urbániková" userId="d7ebdd4e-8e39-424f-9732-5d391e85bff4" providerId="ADAL" clId="{6DE4CF79-7887-4329-8534-C5FE07E1684E}" dt="2024-02-23T19:55:41.628" v="5136" actId="47"/>
        <pc:sldMkLst>
          <pc:docMk/>
          <pc:sldMk cId="3659021443" sldId="569"/>
        </pc:sldMkLst>
      </pc:sldChg>
      <pc:sldChg chg="del">
        <pc:chgData name="Marína Urbániková" userId="d7ebdd4e-8e39-424f-9732-5d391e85bff4" providerId="ADAL" clId="{6DE4CF79-7887-4329-8534-C5FE07E1684E}" dt="2024-02-23T19:55:32.994" v="5124" actId="47"/>
        <pc:sldMkLst>
          <pc:docMk/>
          <pc:sldMk cId="4057752312" sldId="622"/>
        </pc:sldMkLst>
      </pc:sldChg>
      <pc:sldChg chg="del">
        <pc:chgData name="Marína Urbániková" userId="d7ebdd4e-8e39-424f-9732-5d391e85bff4" providerId="ADAL" clId="{6DE4CF79-7887-4329-8534-C5FE07E1684E}" dt="2024-02-23T19:55:33.497" v="5125" actId="47"/>
        <pc:sldMkLst>
          <pc:docMk/>
          <pc:sldMk cId="855353359" sldId="639"/>
        </pc:sldMkLst>
      </pc:sldChg>
      <pc:sldChg chg="del">
        <pc:chgData name="Marína Urbániková" userId="d7ebdd4e-8e39-424f-9732-5d391e85bff4" providerId="ADAL" clId="{6DE4CF79-7887-4329-8534-C5FE07E1684E}" dt="2024-02-23T19:55:33.954" v="5126" actId="47"/>
        <pc:sldMkLst>
          <pc:docMk/>
          <pc:sldMk cId="3241391866" sldId="640"/>
        </pc:sldMkLst>
      </pc:sldChg>
      <pc:sldChg chg="del">
        <pc:chgData name="Marína Urbániková" userId="d7ebdd4e-8e39-424f-9732-5d391e85bff4" providerId="ADAL" clId="{6DE4CF79-7887-4329-8534-C5FE07E1684E}" dt="2024-02-23T19:55:34.634" v="5127" actId="47"/>
        <pc:sldMkLst>
          <pc:docMk/>
          <pc:sldMk cId="1983277433" sldId="692"/>
        </pc:sldMkLst>
      </pc:sldChg>
      <pc:sldChg chg="del">
        <pc:chgData name="Marína Urbániková" userId="d7ebdd4e-8e39-424f-9732-5d391e85bff4" providerId="ADAL" clId="{6DE4CF79-7887-4329-8534-C5FE07E1684E}" dt="2024-02-23T19:55:36.887" v="5129" actId="47"/>
        <pc:sldMkLst>
          <pc:docMk/>
          <pc:sldMk cId="1807016437" sldId="693"/>
        </pc:sldMkLst>
      </pc:sldChg>
      <pc:sldChg chg="del">
        <pc:chgData name="Marína Urbániková" userId="d7ebdd4e-8e39-424f-9732-5d391e85bff4" providerId="ADAL" clId="{6DE4CF79-7887-4329-8534-C5FE07E1684E}" dt="2024-02-23T19:55:37.454" v="5130" actId="47"/>
        <pc:sldMkLst>
          <pc:docMk/>
          <pc:sldMk cId="4159662566" sldId="695"/>
        </pc:sldMkLst>
      </pc:sldChg>
      <pc:sldChg chg="del">
        <pc:chgData name="Marína Urbániková" userId="d7ebdd4e-8e39-424f-9732-5d391e85bff4" providerId="ADAL" clId="{6DE4CF79-7887-4329-8534-C5FE07E1684E}" dt="2024-02-23T19:55:37.973" v="5131" actId="47"/>
        <pc:sldMkLst>
          <pc:docMk/>
          <pc:sldMk cId="3462955175" sldId="696"/>
        </pc:sldMkLst>
      </pc:sldChg>
      <pc:sldChg chg="del">
        <pc:chgData name="Marína Urbániková" userId="d7ebdd4e-8e39-424f-9732-5d391e85bff4" providerId="ADAL" clId="{6DE4CF79-7887-4329-8534-C5FE07E1684E}" dt="2024-02-23T19:55:38.558" v="5132" actId="47"/>
        <pc:sldMkLst>
          <pc:docMk/>
          <pc:sldMk cId="798924221" sldId="697"/>
        </pc:sldMkLst>
      </pc:sldChg>
      <pc:sldChg chg="del">
        <pc:chgData name="Marína Urbániková" userId="d7ebdd4e-8e39-424f-9732-5d391e85bff4" providerId="ADAL" clId="{6DE4CF79-7887-4329-8534-C5FE07E1684E}" dt="2024-02-23T19:55:39.125" v="5133" actId="47"/>
        <pc:sldMkLst>
          <pc:docMk/>
          <pc:sldMk cId="618403549" sldId="698"/>
        </pc:sldMkLst>
      </pc:sldChg>
      <pc:sldChg chg="del">
        <pc:chgData name="Marína Urbániková" userId="d7ebdd4e-8e39-424f-9732-5d391e85bff4" providerId="ADAL" clId="{6DE4CF79-7887-4329-8534-C5FE07E1684E}" dt="2024-02-23T19:55:39.863" v="5134" actId="47"/>
        <pc:sldMkLst>
          <pc:docMk/>
          <pc:sldMk cId="1788156749" sldId="748"/>
        </pc:sldMkLst>
      </pc:sldChg>
      <pc:sldChg chg="del">
        <pc:chgData name="Marína Urbániková" userId="d7ebdd4e-8e39-424f-9732-5d391e85bff4" providerId="ADAL" clId="{6DE4CF79-7887-4329-8534-C5FE07E1684E}" dt="2024-02-23T19:55:14.194" v="5113" actId="47"/>
        <pc:sldMkLst>
          <pc:docMk/>
          <pc:sldMk cId="1188070330" sldId="749"/>
        </pc:sldMkLst>
      </pc:sldChg>
      <pc:sldChg chg="addSp delSp modSp mod ord">
        <pc:chgData name="Marína Urbániková" userId="d7ebdd4e-8e39-424f-9732-5d391e85bff4" providerId="ADAL" clId="{6DE4CF79-7887-4329-8534-C5FE07E1684E}" dt="2024-02-26T12:15:01.771" v="7962" actId="403"/>
        <pc:sldMkLst>
          <pc:docMk/>
          <pc:sldMk cId="2868766781" sldId="750"/>
        </pc:sldMkLst>
        <pc:spChg chg="del">
          <ac:chgData name="Marína Urbániková" userId="d7ebdd4e-8e39-424f-9732-5d391e85bff4" providerId="ADAL" clId="{6DE4CF79-7887-4329-8534-C5FE07E1684E}" dt="2024-02-23T10:30:24.349" v="386" actId="478"/>
          <ac:spMkLst>
            <pc:docMk/>
            <pc:sldMk cId="2868766781" sldId="750"/>
            <ac:spMk id="2" creationId="{C1C7B9A3-B379-4539-4DCD-4CD6D82516F0}"/>
          </ac:spMkLst>
        </pc:spChg>
        <pc:spChg chg="del mod">
          <ac:chgData name="Marína Urbániková" userId="d7ebdd4e-8e39-424f-9732-5d391e85bff4" providerId="ADAL" clId="{6DE4CF79-7887-4329-8534-C5FE07E1684E}" dt="2024-02-23T14:20:32.498" v="1718" actId="478"/>
          <ac:spMkLst>
            <pc:docMk/>
            <pc:sldMk cId="2868766781" sldId="750"/>
            <ac:spMk id="3" creationId="{28A904B2-011A-DE9C-5B92-2D61797688FB}"/>
          </ac:spMkLst>
        </pc:spChg>
        <pc:spChg chg="mod">
          <ac:chgData name="Marína Urbániková" userId="d7ebdd4e-8e39-424f-9732-5d391e85bff4" providerId="ADAL" clId="{6DE4CF79-7887-4329-8534-C5FE07E1684E}" dt="2024-02-25T18:49:00.048" v="5460" actId="20577"/>
          <ac:spMkLst>
            <pc:docMk/>
            <pc:sldMk cId="2868766781" sldId="750"/>
            <ac:spMk id="5" creationId="{FEBFE348-BCAF-7F46-2F0D-E4EE39A121BF}"/>
          </ac:spMkLst>
        </pc:spChg>
        <pc:spChg chg="add del mod">
          <ac:chgData name="Marína Urbániková" userId="d7ebdd4e-8e39-424f-9732-5d391e85bff4" providerId="ADAL" clId="{6DE4CF79-7887-4329-8534-C5FE07E1684E}" dt="2024-02-23T10:30:09.043" v="383" actId="478"/>
          <ac:spMkLst>
            <pc:docMk/>
            <pc:sldMk cId="2868766781" sldId="750"/>
            <ac:spMk id="6" creationId="{0703EC19-8BF3-BFB4-1442-D4E65D47BBDD}"/>
          </ac:spMkLst>
        </pc:spChg>
        <pc:spChg chg="add del mod">
          <ac:chgData name="Marína Urbániková" userId="d7ebdd4e-8e39-424f-9732-5d391e85bff4" providerId="ADAL" clId="{6DE4CF79-7887-4329-8534-C5FE07E1684E}" dt="2024-02-23T10:30:26.337" v="387" actId="478"/>
          <ac:spMkLst>
            <pc:docMk/>
            <pc:sldMk cId="2868766781" sldId="750"/>
            <ac:spMk id="9" creationId="{7E5C2846-F9B4-5670-F268-C6F740896663}"/>
          </ac:spMkLst>
        </pc:spChg>
        <pc:spChg chg="del mod">
          <ac:chgData name="Marína Urbániková" userId="d7ebdd4e-8e39-424f-9732-5d391e85bff4" providerId="ADAL" clId="{6DE4CF79-7887-4329-8534-C5FE07E1684E}" dt="2024-02-23T14:20:29.879" v="1717" actId="478"/>
          <ac:spMkLst>
            <pc:docMk/>
            <pc:sldMk cId="2868766781" sldId="750"/>
            <ac:spMk id="10" creationId="{E774F798-02F8-61C3-6FB8-3C4ADF6C1A15}"/>
          </ac:spMkLst>
        </pc:spChg>
        <pc:spChg chg="del">
          <ac:chgData name="Marína Urbániková" userId="d7ebdd4e-8e39-424f-9732-5d391e85bff4" providerId="ADAL" clId="{6DE4CF79-7887-4329-8534-C5FE07E1684E}" dt="2024-02-23T10:30:28.053" v="388" actId="478"/>
          <ac:spMkLst>
            <pc:docMk/>
            <pc:sldMk cId="2868766781" sldId="750"/>
            <ac:spMk id="11" creationId="{CAC528F8-65CC-245A-CF82-90ACDC186D29}"/>
          </ac:spMkLst>
        </pc:spChg>
        <pc:spChg chg="add del mod">
          <ac:chgData name="Marína Urbániková" userId="d7ebdd4e-8e39-424f-9732-5d391e85bff4" providerId="ADAL" clId="{6DE4CF79-7887-4329-8534-C5FE07E1684E}" dt="2024-02-23T10:30:30.514" v="389" actId="478"/>
          <ac:spMkLst>
            <pc:docMk/>
            <pc:sldMk cId="2868766781" sldId="750"/>
            <ac:spMk id="13" creationId="{6FF95EFA-B124-0386-D0DC-8D5722FC53D8}"/>
          </ac:spMkLst>
        </pc:spChg>
        <pc:spChg chg="add del mod">
          <ac:chgData name="Marína Urbániková" userId="d7ebdd4e-8e39-424f-9732-5d391e85bff4" providerId="ADAL" clId="{6DE4CF79-7887-4329-8534-C5FE07E1684E}" dt="2024-02-23T14:20:36.665" v="1720" actId="478"/>
          <ac:spMkLst>
            <pc:docMk/>
            <pc:sldMk cId="2868766781" sldId="750"/>
            <ac:spMk id="16" creationId="{1F52218F-7A54-9060-434D-F1EE246570B9}"/>
          </ac:spMkLst>
        </pc:spChg>
        <pc:graphicFrameChg chg="add del mod">
          <ac:chgData name="Marína Urbániková" userId="d7ebdd4e-8e39-424f-9732-5d391e85bff4" providerId="ADAL" clId="{6DE4CF79-7887-4329-8534-C5FE07E1684E}" dt="2024-02-23T14:21:37.992" v="1726" actId="478"/>
          <ac:graphicFrameMkLst>
            <pc:docMk/>
            <pc:sldMk cId="2868766781" sldId="750"/>
            <ac:graphicFrameMk id="14" creationId="{8DF6ED5C-5743-4E68-D7FF-7BBD0FD35C55}"/>
          </ac:graphicFrameMkLst>
        </pc:graphicFrameChg>
        <pc:graphicFrameChg chg="add mod">
          <ac:chgData name="Marína Urbániková" userId="d7ebdd4e-8e39-424f-9732-5d391e85bff4" providerId="ADAL" clId="{6DE4CF79-7887-4329-8534-C5FE07E1684E}" dt="2024-02-26T12:15:01.771" v="7962" actId="403"/>
          <ac:graphicFrameMkLst>
            <pc:docMk/>
            <pc:sldMk cId="2868766781" sldId="750"/>
            <ac:graphicFrameMk id="17" creationId="{9D106DE6-919D-515A-7820-FF45502C2DEF}"/>
          </ac:graphicFrameMkLst>
        </pc:graphicFrameChg>
        <pc:picChg chg="del">
          <ac:chgData name="Marína Urbániková" userId="d7ebdd4e-8e39-424f-9732-5d391e85bff4" providerId="ADAL" clId="{6DE4CF79-7887-4329-8534-C5FE07E1684E}" dt="2024-02-23T10:30:07.579" v="382" actId="478"/>
          <ac:picMkLst>
            <pc:docMk/>
            <pc:sldMk cId="2868766781" sldId="750"/>
            <ac:picMk id="19" creationId="{20EBA698-06C9-1F15-3121-AD475357998F}"/>
          </ac:picMkLst>
        </pc:picChg>
        <pc:picChg chg="del mod">
          <ac:chgData name="Marína Urbániková" userId="d7ebdd4e-8e39-424f-9732-5d391e85bff4" providerId="ADAL" clId="{6DE4CF79-7887-4329-8534-C5FE07E1684E}" dt="2024-02-23T14:20:33.528" v="1719" actId="478"/>
          <ac:picMkLst>
            <pc:docMk/>
            <pc:sldMk cId="2868766781" sldId="750"/>
            <ac:picMk id="21" creationId="{2BE60726-1D5C-02C8-D802-369BE1DA6290}"/>
          </ac:picMkLst>
        </pc:picChg>
      </pc:sldChg>
      <pc:sldChg chg="del">
        <pc:chgData name="Marína Urbániková" userId="d7ebdd4e-8e39-424f-9732-5d391e85bff4" providerId="ADAL" clId="{6DE4CF79-7887-4329-8534-C5FE07E1684E}" dt="2024-02-23T19:54:53.419" v="5103" actId="47"/>
        <pc:sldMkLst>
          <pc:docMk/>
          <pc:sldMk cId="3542007883" sldId="751"/>
        </pc:sldMkLst>
      </pc:sldChg>
      <pc:sldChg chg="del">
        <pc:chgData name="Marína Urbániková" userId="d7ebdd4e-8e39-424f-9732-5d391e85bff4" providerId="ADAL" clId="{6DE4CF79-7887-4329-8534-C5FE07E1684E}" dt="2024-02-23T19:54:58.546" v="5104" actId="47"/>
        <pc:sldMkLst>
          <pc:docMk/>
          <pc:sldMk cId="1902485641" sldId="752"/>
        </pc:sldMkLst>
      </pc:sldChg>
      <pc:sldChg chg="del">
        <pc:chgData name="Marína Urbániková" userId="d7ebdd4e-8e39-424f-9732-5d391e85bff4" providerId="ADAL" clId="{6DE4CF79-7887-4329-8534-C5FE07E1684E}" dt="2024-02-23T19:56:12.771" v="5147" actId="47"/>
        <pc:sldMkLst>
          <pc:docMk/>
          <pc:sldMk cId="3878277288" sldId="753"/>
        </pc:sldMkLst>
      </pc:sldChg>
      <pc:sldChg chg="del">
        <pc:chgData name="Marína Urbániková" userId="d7ebdd4e-8e39-424f-9732-5d391e85bff4" providerId="ADAL" clId="{6DE4CF79-7887-4329-8534-C5FE07E1684E}" dt="2024-02-23T19:56:08.625" v="5146" actId="47"/>
        <pc:sldMkLst>
          <pc:docMk/>
          <pc:sldMk cId="2425887248" sldId="754"/>
        </pc:sldMkLst>
      </pc:sldChg>
      <pc:sldChg chg="del">
        <pc:chgData name="Marína Urbániková" userId="d7ebdd4e-8e39-424f-9732-5d391e85bff4" providerId="ADAL" clId="{6DE4CF79-7887-4329-8534-C5FE07E1684E}" dt="2024-02-23T19:55:00.037" v="5105" actId="47"/>
        <pc:sldMkLst>
          <pc:docMk/>
          <pc:sldMk cId="2614540908" sldId="755"/>
        </pc:sldMkLst>
      </pc:sldChg>
      <pc:sldChg chg="del">
        <pc:chgData name="Marína Urbániková" userId="d7ebdd4e-8e39-424f-9732-5d391e85bff4" providerId="ADAL" clId="{6DE4CF79-7887-4329-8534-C5FE07E1684E}" dt="2024-02-23T19:56:14.205" v="5148" actId="47"/>
        <pc:sldMkLst>
          <pc:docMk/>
          <pc:sldMk cId="3956042585" sldId="756"/>
        </pc:sldMkLst>
      </pc:sldChg>
      <pc:sldChg chg="del">
        <pc:chgData name="Marína Urbániková" userId="d7ebdd4e-8e39-424f-9732-5d391e85bff4" providerId="ADAL" clId="{6DE4CF79-7887-4329-8534-C5FE07E1684E}" dt="2024-02-23T19:56:16.337" v="5149" actId="47"/>
        <pc:sldMkLst>
          <pc:docMk/>
          <pc:sldMk cId="3290763471" sldId="757"/>
        </pc:sldMkLst>
      </pc:sldChg>
      <pc:sldChg chg="del">
        <pc:chgData name="Marína Urbániková" userId="d7ebdd4e-8e39-424f-9732-5d391e85bff4" providerId="ADAL" clId="{6DE4CF79-7887-4329-8534-C5FE07E1684E}" dt="2024-02-23T19:55:01.833" v="5106" actId="47"/>
        <pc:sldMkLst>
          <pc:docMk/>
          <pc:sldMk cId="1349262775" sldId="758"/>
        </pc:sldMkLst>
      </pc:sldChg>
      <pc:sldChg chg="del">
        <pc:chgData name="Marína Urbániková" userId="d7ebdd4e-8e39-424f-9732-5d391e85bff4" providerId="ADAL" clId="{6DE4CF79-7887-4329-8534-C5FE07E1684E}" dt="2024-02-23T19:56:05.665" v="5144" actId="47"/>
        <pc:sldMkLst>
          <pc:docMk/>
          <pc:sldMk cId="2309450992" sldId="759"/>
        </pc:sldMkLst>
      </pc:sldChg>
      <pc:sldChg chg="del">
        <pc:chgData name="Marína Urbániková" userId="d7ebdd4e-8e39-424f-9732-5d391e85bff4" providerId="ADAL" clId="{6DE4CF79-7887-4329-8534-C5FE07E1684E}" dt="2024-02-23T19:56:07.090" v="5145" actId="47"/>
        <pc:sldMkLst>
          <pc:docMk/>
          <pc:sldMk cId="668115995" sldId="760"/>
        </pc:sldMkLst>
      </pc:sldChg>
      <pc:sldChg chg="del">
        <pc:chgData name="Marína Urbániková" userId="d7ebdd4e-8e39-424f-9732-5d391e85bff4" providerId="ADAL" clId="{6DE4CF79-7887-4329-8534-C5FE07E1684E}" dt="2024-02-23T19:55:06.234" v="5107" actId="47"/>
        <pc:sldMkLst>
          <pc:docMk/>
          <pc:sldMk cId="3819911295" sldId="761"/>
        </pc:sldMkLst>
      </pc:sldChg>
      <pc:sldChg chg="del">
        <pc:chgData name="Marína Urbániková" userId="d7ebdd4e-8e39-424f-9732-5d391e85bff4" providerId="ADAL" clId="{6DE4CF79-7887-4329-8534-C5FE07E1684E}" dt="2024-02-23T19:56:04.293" v="5143" actId="47"/>
        <pc:sldMkLst>
          <pc:docMk/>
          <pc:sldMk cId="3753445630" sldId="762"/>
        </pc:sldMkLst>
      </pc:sldChg>
      <pc:sldChg chg="del">
        <pc:chgData name="Marína Urbániková" userId="d7ebdd4e-8e39-424f-9732-5d391e85bff4" providerId="ADAL" clId="{6DE4CF79-7887-4329-8534-C5FE07E1684E}" dt="2024-02-23T19:55:07.923" v="5108" actId="47"/>
        <pc:sldMkLst>
          <pc:docMk/>
          <pc:sldMk cId="322628896" sldId="763"/>
        </pc:sldMkLst>
      </pc:sldChg>
      <pc:sldChg chg="del">
        <pc:chgData name="Marína Urbániková" userId="d7ebdd4e-8e39-424f-9732-5d391e85bff4" providerId="ADAL" clId="{6DE4CF79-7887-4329-8534-C5FE07E1684E}" dt="2024-02-23T19:56:01.995" v="5142" actId="47"/>
        <pc:sldMkLst>
          <pc:docMk/>
          <pc:sldMk cId="3800595258" sldId="764"/>
        </pc:sldMkLst>
      </pc:sldChg>
      <pc:sldChg chg="del">
        <pc:chgData name="Marína Urbániková" userId="d7ebdd4e-8e39-424f-9732-5d391e85bff4" providerId="ADAL" clId="{6DE4CF79-7887-4329-8534-C5FE07E1684E}" dt="2024-02-23T19:56:00.292" v="5141" actId="47"/>
        <pc:sldMkLst>
          <pc:docMk/>
          <pc:sldMk cId="1166034002" sldId="765"/>
        </pc:sldMkLst>
      </pc:sldChg>
      <pc:sldChg chg="del">
        <pc:chgData name="Marína Urbániková" userId="d7ebdd4e-8e39-424f-9732-5d391e85bff4" providerId="ADAL" clId="{6DE4CF79-7887-4329-8534-C5FE07E1684E}" dt="2024-02-23T19:55:10.316" v="5109" actId="47"/>
        <pc:sldMkLst>
          <pc:docMk/>
          <pc:sldMk cId="517236220" sldId="766"/>
        </pc:sldMkLst>
      </pc:sldChg>
      <pc:sldChg chg="delSp modSp new mod ord">
        <pc:chgData name="Marína Urbániková" userId="d7ebdd4e-8e39-424f-9732-5d391e85bff4" providerId="ADAL" clId="{6DE4CF79-7887-4329-8534-C5FE07E1684E}" dt="2024-02-25T19:17:46.564" v="6325" actId="11"/>
        <pc:sldMkLst>
          <pc:docMk/>
          <pc:sldMk cId="2379944688" sldId="767"/>
        </pc:sldMkLst>
        <pc:spChg chg="mod">
          <ac:chgData name="Marína Urbániková" userId="d7ebdd4e-8e39-424f-9732-5d391e85bff4" providerId="ADAL" clId="{6DE4CF79-7887-4329-8534-C5FE07E1684E}" dt="2024-02-23T14:06:35.282" v="1199" actId="20577"/>
          <ac:spMkLst>
            <pc:docMk/>
            <pc:sldMk cId="2379944688" sldId="767"/>
            <ac:spMk id="3" creationId="{3ADB157F-EDFE-2A2A-1DAA-0A66E6824DEF}"/>
          </ac:spMkLst>
        </pc:spChg>
        <pc:spChg chg="del">
          <ac:chgData name="Marína Urbániková" userId="d7ebdd4e-8e39-424f-9732-5d391e85bff4" providerId="ADAL" clId="{6DE4CF79-7887-4329-8534-C5FE07E1684E}" dt="2024-02-23T10:29:06.388" v="343" actId="478"/>
          <ac:spMkLst>
            <pc:docMk/>
            <pc:sldMk cId="2379944688" sldId="767"/>
            <ac:spMk id="4" creationId="{BC01245E-420C-89B9-9050-55F4365A48EF}"/>
          </ac:spMkLst>
        </pc:spChg>
        <pc:spChg chg="mod">
          <ac:chgData name="Marína Urbániková" userId="d7ebdd4e-8e39-424f-9732-5d391e85bff4" providerId="ADAL" clId="{6DE4CF79-7887-4329-8534-C5FE07E1684E}" dt="2024-02-25T19:17:46.564" v="6325" actId="11"/>
          <ac:spMkLst>
            <pc:docMk/>
            <pc:sldMk cId="2379944688" sldId="767"/>
            <ac:spMk id="5" creationId="{0E7FB7A7-AB73-05EE-1A51-5212972CEB36}"/>
          </ac:spMkLst>
        </pc:spChg>
        <pc:spChg chg="del">
          <ac:chgData name="Marína Urbániková" userId="d7ebdd4e-8e39-424f-9732-5d391e85bff4" providerId="ADAL" clId="{6DE4CF79-7887-4329-8534-C5FE07E1684E}" dt="2024-02-23T10:28:53.227" v="340" actId="478"/>
          <ac:spMkLst>
            <pc:docMk/>
            <pc:sldMk cId="2379944688" sldId="767"/>
            <ac:spMk id="6" creationId="{CD656DE2-B0F9-50F4-9BF6-F9B93F68CE14}"/>
          </ac:spMkLst>
        </pc:spChg>
        <pc:spChg chg="del">
          <ac:chgData name="Marína Urbániková" userId="d7ebdd4e-8e39-424f-9732-5d391e85bff4" providerId="ADAL" clId="{6DE4CF79-7887-4329-8534-C5FE07E1684E}" dt="2024-02-23T10:28:51.825" v="339" actId="478"/>
          <ac:spMkLst>
            <pc:docMk/>
            <pc:sldMk cId="2379944688" sldId="767"/>
            <ac:spMk id="7" creationId="{824B0889-A557-CACE-09EE-307D26146565}"/>
          </ac:spMkLst>
        </pc:spChg>
      </pc:sldChg>
      <pc:sldChg chg="add del">
        <pc:chgData name="Marína Urbániková" userId="d7ebdd4e-8e39-424f-9732-5d391e85bff4" providerId="ADAL" clId="{6DE4CF79-7887-4329-8534-C5FE07E1684E}" dt="2024-02-23T19:54:51.946" v="5102" actId="47"/>
        <pc:sldMkLst>
          <pc:docMk/>
          <pc:sldMk cId="2126485024" sldId="768"/>
        </pc:sldMkLst>
      </pc:sldChg>
      <pc:sldChg chg="add del">
        <pc:chgData name="Marína Urbániková" userId="d7ebdd4e-8e39-424f-9732-5d391e85bff4" providerId="ADAL" clId="{6DE4CF79-7887-4329-8534-C5FE07E1684E}" dt="2024-02-23T13:46:21.618" v="716" actId="47"/>
        <pc:sldMkLst>
          <pc:docMk/>
          <pc:sldMk cId="2451135816" sldId="769"/>
        </pc:sldMkLst>
      </pc:sldChg>
      <pc:sldChg chg="add del">
        <pc:chgData name="Marína Urbániková" userId="d7ebdd4e-8e39-424f-9732-5d391e85bff4" providerId="ADAL" clId="{6DE4CF79-7887-4329-8534-C5FE07E1684E}" dt="2024-02-23T13:46:23.069" v="717" actId="47"/>
        <pc:sldMkLst>
          <pc:docMk/>
          <pc:sldMk cId="755617656" sldId="770"/>
        </pc:sldMkLst>
      </pc:sldChg>
      <pc:sldChg chg="modSp add del mod">
        <pc:chgData name="Marína Urbániková" userId="d7ebdd4e-8e39-424f-9732-5d391e85bff4" providerId="ADAL" clId="{6DE4CF79-7887-4329-8534-C5FE07E1684E}" dt="2024-02-23T19:54:41.885" v="5099" actId="47"/>
        <pc:sldMkLst>
          <pc:docMk/>
          <pc:sldMk cId="3671295548" sldId="771"/>
        </pc:sldMkLst>
        <pc:spChg chg="mod">
          <ac:chgData name="Marína Urbániková" userId="d7ebdd4e-8e39-424f-9732-5d391e85bff4" providerId="ADAL" clId="{6DE4CF79-7887-4329-8534-C5FE07E1684E}" dt="2024-02-23T10:30:51.584" v="394" actId="20577"/>
          <ac:spMkLst>
            <pc:docMk/>
            <pc:sldMk cId="3671295548" sldId="771"/>
            <ac:spMk id="3" creationId="{8C92F102-EBC4-CAF4-8776-D1FD4F824D62}"/>
          </ac:spMkLst>
        </pc:spChg>
        <pc:spChg chg="mod">
          <ac:chgData name="Marína Urbániková" userId="d7ebdd4e-8e39-424f-9732-5d391e85bff4" providerId="ADAL" clId="{6DE4CF79-7887-4329-8534-C5FE07E1684E}" dt="2024-02-23T13:46:54.008" v="727" actId="403"/>
          <ac:spMkLst>
            <pc:docMk/>
            <pc:sldMk cId="3671295548" sldId="771"/>
            <ac:spMk id="10" creationId="{803EBEFE-9106-D988-0A07-FA993B0EFFE1}"/>
          </ac:spMkLst>
        </pc:spChg>
      </pc:sldChg>
      <pc:sldChg chg="modSp add del mod">
        <pc:chgData name="Marína Urbániková" userId="d7ebdd4e-8e39-424f-9732-5d391e85bff4" providerId="ADAL" clId="{6DE4CF79-7887-4329-8534-C5FE07E1684E}" dt="2024-02-23T19:54:43.610" v="5100" actId="47"/>
        <pc:sldMkLst>
          <pc:docMk/>
          <pc:sldMk cId="2501646676" sldId="772"/>
        </pc:sldMkLst>
        <pc:spChg chg="mod">
          <ac:chgData name="Marína Urbániková" userId="d7ebdd4e-8e39-424f-9732-5d391e85bff4" providerId="ADAL" clId="{6DE4CF79-7887-4329-8534-C5FE07E1684E}" dt="2024-02-23T10:31:14.765" v="420" actId="20577"/>
          <ac:spMkLst>
            <pc:docMk/>
            <pc:sldMk cId="2501646676" sldId="772"/>
            <ac:spMk id="3" creationId="{F05B6B74-2154-BD96-2E43-4A5C350E2B9B}"/>
          </ac:spMkLst>
        </pc:spChg>
        <pc:spChg chg="mod">
          <ac:chgData name="Marína Urbániková" userId="d7ebdd4e-8e39-424f-9732-5d391e85bff4" providerId="ADAL" clId="{6DE4CF79-7887-4329-8534-C5FE07E1684E}" dt="2024-02-23T13:47:02.436" v="730" actId="403"/>
          <ac:spMkLst>
            <pc:docMk/>
            <pc:sldMk cId="2501646676" sldId="772"/>
            <ac:spMk id="10" creationId="{4ACAFD65-5F1B-53DD-3C4D-C4CBEBA8F650}"/>
          </ac:spMkLst>
        </pc:spChg>
      </pc:sldChg>
      <pc:sldChg chg="new del">
        <pc:chgData name="Marína Urbániková" userId="d7ebdd4e-8e39-424f-9732-5d391e85bff4" providerId="ADAL" clId="{6DE4CF79-7887-4329-8534-C5FE07E1684E}" dt="2024-02-23T13:44:22.920" v="469" actId="47"/>
        <pc:sldMkLst>
          <pc:docMk/>
          <pc:sldMk cId="2855011117" sldId="773"/>
        </pc:sldMkLst>
      </pc:sldChg>
      <pc:sldChg chg="add del">
        <pc:chgData name="Marína Urbániková" userId="d7ebdd4e-8e39-424f-9732-5d391e85bff4" providerId="ADAL" clId="{6DE4CF79-7887-4329-8534-C5FE07E1684E}" dt="2024-02-23T13:46:17.191" v="714" actId="47"/>
        <pc:sldMkLst>
          <pc:docMk/>
          <pc:sldMk cId="4084816205" sldId="773"/>
        </pc:sldMkLst>
      </pc:sldChg>
      <pc:sldChg chg="modSp add del mod">
        <pc:chgData name="Marína Urbániková" userId="d7ebdd4e-8e39-424f-9732-5d391e85bff4" providerId="ADAL" clId="{6DE4CF79-7887-4329-8534-C5FE07E1684E}" dt="2024-02-25T19:17:53.750" v="6326" actId="47"/>
        <pc:sldMkLst>
          <pc:docMk/>
          <pc:sldMk cId="2176768842" sldId="774"/>
        </pc:sldMkLst>
        <pc:spChg chg="mod">
          <ac:chgData name="Marína Urbániková" userId="d7ebdd4e-8e39-424f-9732-5d391e85bff4" providerId="ADAL" clId="{6DE4CF79-7887-4329-8534-C5FE07E1684E}" dt="2024-02-23T13:46:02.923" v="708" actId="403"/>
          <ac:spMkLst>
            <pc:docMk/>
            <pc:sldMk cId="2176768842" sldId="774"/>
            <ac:spMk id="3" creationId="{72FA68DE-6FB5-9047-7D1F-D210283CA501}"/>
          </ac:spMkLst>
        </pc:spChg>
        <pc:spChg chg="mod">
          <ac:chgData name="Marína Urbániková" userId="d7ebdd4e-8e39-424f-9732-5d391e85bff4" providerId="ADAL" clId="{6DE4CF79-7887-4329-8534-C5FE07E1684E}" dt="2024-02-25T19:01:15.320" v="5799" actId="20577"/>
          <ac:spMkLst>
            <pc:docMk/>
            <pc:sldMk cId="2176768842" sldId="774"/>
            <ac:spMk id="5" creationId="{DD7C2481-A3A2-704F-D5FF-2257FC4DC6DE}"/>
          </ac:spMkLst>
        </pc:spChg>
      </pc:sldChg>
      <pc:sldChg chg="modSp add mod">
        <pc:chgData name="Marína Urbániková" userId="d7ebdd4e-8e39-424f-9732-5d391e85bff4" providerId="ADAL" clId="{6DE4CF79-7887-4329-8534-C5FE07E1684E}" dt="2024-02-26T12:24:30.175" v="8278" actId="20577"/>
        <pc:sldMkLst>
          <pc:docMk/>
          <pc:sldMk cId="540651846" sldId="775"/>
        </pc:sldMkLst>
        <pc:spChg chg="mod">
          <ac:chgData name="Marína Urbániková" userId="d7ebdd4e-8e39-424f-9732-5d391e85bff4" providerId="ADAL" clId="{6DE4CF79-7887-4329-8534-C5FE07E1684E}" dt="2024-02-25T19:39:45.451" v="6917" actId="14100"/>
          <ac:spMkLst>
            <pc:docMk/>
            <pc:sldMk cId="540651846" sldId="775"/>
            <ac:spMk id="3" creationId="{A24F3855-BED1-51D3-94AF-63D917124214}"/>
          </ac:spMkLst>
        </pc:spChg>
        <pc:spChg chg="mod">
          <ac:chgData name="Marína Urbániková" userId="d7ebdd4e-8e39-424f-9732-5d391e85bff4" providerId="ADAL" clId="{6DE4CF79-7887-4329-8534-C5FE07E1684E}" dt="2024-02-26T12:24:30.175" v="8278" actId="20577"/>
          <ac:spMkLst>
            <pc:docMk/>
            <pc:sldMk cId="540651846" sldId="775"/>
            <ac:spMk id="5" creationId="{4ED39A7D-A669-0501-2A93-5F1D60EEA9C6}"/>
          </ac:spMkLst>
        </pc:spChg>
      </pc:sldChg>
      <pc:sldChg chg="modSp add del mod">
        <pc:chgData name="Marína Urbániková" userId="d7ebdd4e-8e39-424f-9732-5d391e85bff4" providerId="ADAL" clId="{6DE4CF79-7887-4329-8534-C5FE07E1684E}" dt="2024-02-23T19:54:49.835" v="5101" actId="47"/>
        <pc:sldMkLst>
          <pc:docMk/>
          <pc:sldMk cId="4119865036" sldId="776"/>
        </pc:sldMkLst>
        <pc:spChg chg="mod">
          <ac:chgData name="Marína Urbániková" userId="d7ebdd4e-8e39-424f-9732-5d391e85bff4" providerId="ADAL" clId="{6DE4CF79-7887-4329-8534-C5FE07E1684E}" dt="2024-02-23T13:47:14.001" v="738" actId="20577"/>
          <ac:spMkLst>
            <pc:docMk/>
            <pc:sldMk cId="4119865036" sldId="776"/>
            <ac:spMk id="3" creationId="{CF85F03F-BD59-2714-9A09-220302030CB5}"/>
          </ac:spMkLst>
        </pc:spChg>
      </pc:sldChg>
      <pc:sldChg chg="addSp delSp modSp add mod ord">
        <pc:chgData name="Marína Urbániková" userId="d7ebdd4e-8e39-424f-9732-5d391e85bff4" providerId="ADAL" clId="{6DE4CF79-7887-4329-8534-C5FE07E1684E}" dt="2024-02-25T18:51:25.387" v="5611"/>
        <pc:sldMkLst>
          <pc:docMk/>
          <pc:sldMk cId="3376567396" sldId="777"/>
        </pc:sldMkLst>
        <pc:spChg chg="mod">
          <ac:chgData name="Marína Urbániková" userId="d7ebdd4e-8e39-424f-9732-5d391e85bff4" providerId="ADAL" clId="{6DE4CF79-7887-4329-8534-C5FE07E1684E}" dt="2024-02-25T18:48:16.675" v="5448" actId="122"/>
          <ac:spMkLst>
            <pc:docMk/>
            <pc:sldMk cId="3376567396" sldId="777"/>
            <ac:spMk id="2" creationId="{2F24E8A1-C339-0F87-0C31-0DAAAA7EF6CC}"/>
          </ac:spMkLst>
        </pc:spChg>
        <pc:spChg chg="add mod">
          <ac:chgData name="Marína Urbániková" userId="d7ebdd4e-8e39-424f-9732-5d391e85bff4" providerId="ADAL" clId="{6DE4CF79-7887-4329-8534-C5FE07E1684E}" dt="2024-02-25T18:48:21.958" v="5450" actId="122"/>
          <ac:spMkLst>
            <pc:docMk/>
            <pc:sldMk cId="3376567396" sldId="777"/>
            <ac:spMk id="3" creationId="{A771EE04-F090-C624-7A2A-CBF4FB0DA9B8}"/>
          </ac:spMkLst>
        </pc:spChg>
        <pc:spChg chg="add mod">
          <ac:chgData name="Marína Urbániková" userId="d7ebdd4e-8e39-424f-9732-5d391e85bff4" providerId="ADAL" clId="{6DE4CF79-7887-4329-8534-C5FE07E1684E}" dt="2024-02-25T18:48:19.300" v="5449" actId="122"/>
          <ac:spMkLst>
            <pc:docMk/>
            <pc:sldMk cId="3376567396" sldId="777"/>
            <ac:spMk id="4" creationId="{23105EB6-C2AC-20A0-BE9A-26346135EF68}"/>
          </ac:spMkLst>
        </pc:spChg>
        <pc:spChg chg="del mod">
          <ac:chgData name="Marína Urbániková" userId="d7ebdd4e-8e39-424f-9732-5d391e85bff4" providerId="ADAL" clId="{6DE4CF79-7887-4329-8534-C5FE07E1684E}" dt="2024-02-23T15:35:38.455" v="2947" actId="478"/>
          <ac:spMkLst>
            <pc:docMk/>
            <pc:sldMk cId="3376567396" sldId="777"/>
            <ac:spMk id="11" creationId="{6C0B940A-618D-0262-4B1A-6FC98CC5D2A9}"/>
          </ac:spMkLst>
        </pc:spChg>
        <pc:picChg chg="mod">
          <ac:chgData name="Marína Urbániková" userId="d7ebdd4e-8e39-424f-9732-5d391e85bff4" providerId="ADAL" clId="{6DE4CF79-7887-4329-8534-C5FE07E1684E}" dt="2024-02-23T15:38:07.642" v="2993" actId="1076"/>
          <ac:picMkLst>
            <pc:docMk/>
            <pc:sldMk cId="3376567396" sldId="777"/>
            <ac:picMk id="5" creationId="{BF18A1D3-036B-8E87-1F9D-0E01469943FD}"/>
          </ac:picMkLst>
        </pc:picChg>
        <pc:picChg chg="add mod">
          <ac:chgData name="Marína Urbániková" userId="d7ebdd4e-8e39-424f-9732-5d391e85bff4" providerId="ADAL" clId="{6DE4CF79-7887-4329-8534-C5FE07E1684E}" dt="2024-02-23T15:38:19.333" v="2996" actId="1076"/>
          <ac:picMkLst>
            <pc:docMk/>
            <pc:sldMk cId="3376567396" sldId="777"/>
            <ac:picMk id="6" creationId="{80C47A5D-1B4D-0FD0-7FF5-CC488B62D2FB}"/>
          </ac:picMkLst>
        </pc:picChg>
      </pc:sldChg>
      <pc:sldChg chg="modSp add mod ord">
        <pc:chgData name="Marína Urbániková" userId="d7ebdd4e-8e39-424f-9732-5d391e85bff4" providerId="ADAL" clId="{6DE4CF79-7887-4329-8534-C5FE07E1684E}" dt="2024-02-26T12:12:44.258" v="7944" actId="21"/>
        <pc:sldMkLst>
          <pc:docMk/>
          <pc:sldMk cId="1427558169" sldId="778"/>
        </pc:sldMkLst>
        <pc:spChg chg="mod">
          <ac:chgData name="Marína Urbániková" userId="d7ebdd4e-8e39-424f-9732-5d391e85bff4" providerId="ADAL" clId="{6DE4CF79-7887-4329-8534-C5FE07E1684E}" dt="2024-02-23T14:06:57.479" v="1208" actId="20577"/>
          <ac:spMkLst>
            <pc:docMk/>
            <pc:sldMk cId="1427558169" sldId="778"/>
            <ac:spMk id="3" creationId="{929871EB-7CB7-ED01-D89D-66627628670F}"/>
          </ac:spMkLst>
        </pc:spChg>
        <pc:spChg chg="mod">
          <ac:chgData name="Marína Urbániková" userId="d7ebdd4e-8e39-424f-9732-5d391e85bff4" providerId="ADAL" clId="{6DE4CF79-7887-4329-8534-C5FE07E1684E}" dt="2024-02-26T12:12:44.258" v="7944" actId="21"/>
          <ac:spMkLst>
            <pc:docMk/>
            <pc:sldMk cId="1427558169" sldId="778"/>
            <ac:spMk id="5" creationId="{15C742B5-B931-F964-AEB6-ABB2D6B832D9}"/>
          </ac:spMkLst>
        </pc:spChg>
      </pc:sldChg>
      <pc:sldChg chg="modSp add del mod">
        <pc:chgData name="Marína Urbániková" userId="d7ebdd4e-8e39-424f-9732-5d391e85bff4" providerId="ADAL" clId="{6DE4CF79-7887-4329-8534-C5FE07E1684E}" dt="2024-02-23T19:56:37.048" v="5153" actId="47"/>
        <pc:sldMkLst>
          <pc:docMk/>
          <pc:sldMk cId="1702930445" sldId="779"/>
        </pc:sldMkLst>
        <pc:spChg chg="mod">
          <ac:chgData name="Marína Urbániková" userId="d7ebdd4e-8e39-424f-9732-5d391e85bff4" providerId="ADAL" clId="{6DE4CF79-7887-4329-8534-C5FE07E1684E}" dt="2024-02-23T14:20:13.214" v="1712"/>
          <ac:spMkLst>
            <pc:docMk/>
            <pc:sldMk cId="1702930445" sldId="779"/>
            <ac:spMk id="3" creationId="{D492A2E7-3929-F048-11BB-0ED3FBA11775}"/>
          </ac:spMkLst>
        </pc:spChg>
        <pc:spChg chg="mod">
          <ac:chgData name="Marína Urbániková" userId="d7ebdd4e-8e39-424f-9732-5d391e85bff4" providerId="ADAL" clId="{6DE4CF79-7887-4329-8534-C5FE07E1684E}" dt="2024-02-23T14:20:24.016" v="1716" actId="14100"/>
          <ac:spMkLst>
            <pc:docMk/>
            <pc:sldMk cId="1702930445" sldId="779"/>
            <ac:spMk id="10" creationId="{B455D838-6181-C9B6-F190-981C1BAE6F46}"/>
          </ac:spMkLst>
        </pc:spChg>
      </pc:sldChg>
      <pc:sldChg chg="modSp add mod ord">
        <pc:chgData name="Marína Urbániková" userId="d7ebdd4e-8e39-424f-9732-5d391e85bff4" providerId="ADAL" clId="{6DE4CF79-7887-4329-8534-C5FE07E1684E}" dt="2024-02-25T20:01:41.004" v="7346" actId="20577"/>
        <pc:sldMkLst>
          <pc:docMk/>
          <pc:sldMk cId="1199790303" sldId="780"/>
        </pc:sldMkLst>
        <pc:spChg chg="mod">
          <ac:chgData name="Marína Urbániková" userId="d7ebdd4e-8e39-424f-9732-5d391e85bff4" providerId="ADAL" clId="{6DE4CF79-7887-4329-8534-C5FE07E1684E}" dt="2024-02-23T19:30:20.610" v="4720" actId="14100"/>
          <ac:spMkLst>
            <pc:docMk/>
            <pc:sldMk cId="1199790303" sldId="780"/>
            <ac:spMk id="3" creationId="{2D9EB52D-3DEB-254D-11B4-1D824139DC3C}"/>
          </ac:spMkLst>
        </pc:spChg>
        <pc:spChg chg="mod">
          <ac:chgData name="Marína Urbániková" userId="d7ebdd4e-8e39-424f-9732-5d391e85bff4" providerId="ADAL" clId="{6DE4CF79-7887-4329-8534-C5FE07E1684E}" dt="2024-02-25T20:01:41.004" v="7346" actId="20577"/>
          <ac:spMkLst>
            <pc:docMk/>
            <pc:sldMk cId="1199790303" sldId="780"/>
            <ac:spMk id="5" creationId="{7439D8A7-82EE-0656-3586-F5A5CF31F30E}"/>
          </ac:spMkLst>
        </pc:spChg>
      </pc:sldChg>
      <pc:sldChg chg="addSp delSp modSp add mod">
        <pc:chgData name="Marína Urbániková" userId="d7ebdd4e-8e39-424f-9732-5d391e85bff4" providerId="ADAL" clId="{6DE4CF79-7887-4329-8534-C5FE07E1684E}" dt="2024-02-26T12:14:05.392" v="7960" actId="1076"/>
        <pc:sldMkLst>
          <pc:docMk/>
          <pc:sldMk cId="2248889234" sldId="781"/>
        </pc:sldMkLst>
        <pc:spChg chg="add mod">
          <ac:chgData name="Marína Urbániková" userId="d7ebdd4e-8e39-424f-9732-5d391e85bff4" providerId="ADAL" clId="{6DE4CF79-7887-4329-8534-C5FE07E1684E}" dt="2024-02-26T12:14:05.392" v="7960" actId="1076"/>
          <ac:spMkLst>
            <pc:docMk/>
            <pc:sldMk cId="2248889234" sldId="781"/>
            <ac:spMk id="2" creationId="{D6891CD6-FC31-A3C7-3582-81F039FE0E41}"/>
          </ac:spMkLst>
        </pc:spChg>
        <pc:spChg chg="add mod">
          <ac:chgData name="Marína Urbániková" userId="d7ebdd4e-8e39-424f-9732-5d391e85bff4" providerId="ADAL" clId="{6DE4CF79-7887-4329-8534-C5FE07E1684E}" dt="2024-02-26T12:13:54.577" v="7959" actId="14100"/>
          <ac:spMkLst>
            <pc:docMk/>
            <pc:sldMk cId="2248889234" sldId="781"/>
            <ac:spMk id="3" creationId="{09ACCEB2-15A8-65BC-47F5-22F7E7F18279}"/>
          </ac:spMkLst>
        </pc:spChg>
        <pc:spChg chg="add del">
          <ac:chgData name="Marína Urbániková" userId="d7ebdd4e-8e39-424f-9732-5d391e85bff4" providerId="ADAL" clId="{6DE4CF79-7887-4329-8534-C5FE07E1684E}" dt="2024-02-23T14:28:05.571" v="1997" actId="22"/>
          <ac:spMkLst>
            <pc:docMk/>
            <pc:sldMk cId="2248889234" sldId="781"/>
            <ac:spMk id="3" creationId="{275AE1C6-2C68-6258-B7FB-FC4539060B59}"/>
          </ac:spMkLst>
        </pc:spChg>
        <pc:spChg chg="mod">
          <ac:chgData name="Marína Urbániková" userId="d7ebdd4e-8e39-424f-9732-5d391e85bff4" providerId="ADAL" clId="{6DE4CF79-7887-4329-8534-C5FE07E1684E}" dt="2024-02-25T18:48:53.934" v="5457" actId="20577"/>
          <ac:spMkLst>
            <pc:docMk/>
            <pc:sldMk cId="2248889234" sldId="781"/>
            <ac:spMk id="5" creationId="{A3557A2B-2E0A-5467-B3DE-EE7554BFB3E2}"/>
          </ac:spMkLst>
        </pc:spChg>
        <pc:spChg chg="add mod">
          <ac:chgData name="Marína Urbániková" userId="d7ebdd4e-8e39-424f-9732-5d391e85bff4" providerId="ADAL" clId="{6DE4CF79-7887-4329-8534-C5FE07E1684E}" dt="2024-02-25T18:48:55.293" v="5458" actId="20577"/>
          <ac:spMkLst>
            <pc:docMk/>
            <pc:sldMk cId="2248889234" sldId="781"/>
            <ac:spMk id="6" creationId="{388EA98B-E804-8487-2C23-3324A6D20A54}"/>
          </ac:spMkLst>
        </pc:spChg>
        <pc:graphicFrameChg chg="add mod">
          <ac:chgData name="Marína Urbániková" userId="d7ebdd4e-8e39-424f-9732-5d391e85bff4" providerId="ADAL" clId="{6DE4CF79-7887-4329-8534-C5FE07E1684E}" dt="2024-02-26T12:13:32.112" v="7953" actId="403"/>
          <ac:graphicFrameMkLst>
            <pc:docMk/>
            <pc:sldMk cId="2248889234" sldId="781"/>
            <ac:graphicFrameMk id="4" creationId="{6E7E9498-B0BF-9030-5E8E-EDE532C7C016}"/>
          </ac:graphicFrameMkLst>
        </pc:graphicFrameChg>
        <pc:graphicFrameChg chg="add mod">
          <ac:chgData name="Marína Urbániková" userId="d7ebdd4e-8e39-424f-9732-5d391e85bff4" providerId="ADAL" clId="{6DE4CF79-7887-4329-8534-C5FE07E1684E}" dt="2024-02-26T12:13:48.448" v="7957"/>
          <ac:graphicFrameMkLst>
            <pc:docMk/>
            <pc:sldMk cId="2248889234" sldId="781"/>
            <ac:graphicFrameMk id="7" creationId="{AE177C2A-B238-E1F3-75BF-A1FC6AFBE265}"/>
          </ac:graphicFrameMkLst>
        </pc:graphicFrameChg>
        <pc:graphicFrameChg chg="del">
          <ac:chgData name="Marína Urbániková" userId="d7ebdd4e-8e39-424f-9732-5d391e85bff4" providerId="ADAL" clId="{6DE4CF79-7887-4329-8534-C5FE07E1684E}" dt="2024-02-23T14:27:59.198" v="1995" actId="478"/>
          <ac:graphicFrameMkLst>
            <pc:docMk/>
            <pc:sldMk cId="2248889234" sldId="781"/>
            <ac:graphicFrameMk id="17" creationId="{D404C024-2AC6-A6CB-D392-7EDD6F17A773}"/>
          </ac:graphicFrameMkLst>
        </pc:graphicFrameChg>
      </pc:sldChg>
      <pc:sldChg chg="addSp delSp modSp add del mod">
        <pc:chgData name="Marína Urbániková" userId="d7ebdd4e-8e39-424f-9732-5d391e85bff4" providerId="ADAL" clId="{6DE4CF79-7887-4329-8534-C5FE07E1684E}" dt="2024-02-23T20:04:16.083" v="5221" actId="47"/>
        <pc:sldMkLst>
          <pc:docMk/>
          <pc:sldMk cId="683225274" sldId="782"/>
        </pc:sldMkLst>
        <pc:spChg chg="mod">
          <ac:chgData name="Marína Urbániková" userId="d7ebdd4e-8e39-424f-9732-5d391e85bff4" providerId="ADAL" clId="{6DE4CF79-7887-4329-8534-C5FE07E1684E}" dt="2024-02-23T18:31:29.473" v="3314" actId="20577"/>
          <ac:spMkLst>
            <pc:docMk/>
            <pc:sldMk cId="683225274" sldId="782"/>
            <ac:spMk id="5" creationId="{7FE709AC-25D7-E5FC-AB44-7238B3A9C21D}"/>
          </ac:spMkLst>
        </pc:spChg>
        <pc:graphicFrameChg chg="add mod">
          <ac:chgData name="Marína Urbániková" userId="d7ebdd4e-8e39-424f-9732-5d391e85bff4" providerId="ADAL" clId="{6DE4CF79-7887-4329-8534-C5FE07E1684E}" dt="2024-02-23T15:25:09.047" v="2932" actId="207"/>
          <ac:graphicFrameMkLst>
            <pc:docMk/>
            <pc:sldMk cId="683225274" sldId="782"/>
            <ac:graphicFrameMk id="2" creationId="{59E14DF1-C0F9-B244-048B-5745972DB1E7}"/>
          </ac:graphicFrameMkLst>
        </pc:graphicFrameChg>
        <pc:graphicFrameChg chg="del">
          <ac:chgData name="Marína Urbániková" userId="d7ebdd4e-8e39-424f-9732-5d391e85bff4" providerId="ADAL" clId="{6DE4CF79-7887-4329-8534-C5FE07E1684E}" dt="2024-02-23T14:36:59.710" v="2190" actId="478"/>
          <ac:graphicFrameMkLst>
            <pc:docMk/>
            <pc:sldMk cId="683225274" sldId="782"/>
            <ac:graphicFrameMk id="17" creationId="{A5C126C1-04B0-7537-B2B0-A65DEEF590F3}"/>
          </ac:graphicFrameMkLst>
        </pc:graphicFrameChg>
      </pc:sldChg>
      <pc:sldChg chg="addSp delSp modSp add mod">
        <pc:chgData name="Marína Urbániková" userId="d7ebdd4e-8e39-424f-9732-5d391e85bff4" providerId="ADAL" clId="{6DE4CF79-7887-4329-8534-C5FE07E1684E}" dt="2024-02-25T19:59:10.714" v="7279"/>
        <pc:sldMkLst>
          <pc:docMk/>
          <pc:sldMk cId="3216606787" sldId="783"/>
        </pc:sldMkLst>
        <pc:spChg chg="add mod">
          <ac:chgData name="Marína Urbániková" userId="d7ebdd4e-8e39-424f-9732-5d391e85bff4" providerId="ADAL" clId="{6DE4CF79-7887-4329-8534-C5FE07E1684E}" dt="2024-02-23T19:56:55.154" v="5155" actId="1076"/>
          <ac:spMkLst>
            <pc:docMk/>
            <pc:sldMk cId="3216606787" sldId="783"/>
            <ac:spMk id="4" creationId="{4A07C5C2-2B80-1D9C-AF2C-ACE34CC0F5E9}"/>
          </ac:spMkLst>
        </pc:spChg>
        <pc:spChg chg="mod">
          <ac:chgData name="Marína Urbániková" userId="d7ebdd4e-8e39-424f-9732-5d391e85bff4" providerId="ADAL" clId="{6DE4CF79-7887-4329-8534-C5FE07E1684E}" dt="2024-02-23T18:31:34.206" v="3315" actId="20577"/>
          <ac:spMkLst>
            <pc:docMk/>
            <pc:sldMk cId="3216606787" sldId="783"/>
            <ac:spMk id="5" creationId="{2D3C60FA-E3A9-30DD-D0E8-D04B3502AD3A}"/>
          </ac:spMkLst>
        </pc:spChg>
        <pc:spChg chg="add mod">
          <ac:chgData name="Marína Urbániková" userId="d7ebdd4e-8e39-424f-9732-5d391e85bff4" providerId="ADAL" clId="{6DE4CF79-7887-4329-8534-C5FE07E1684E}" dt="2024-02-25T18:45:59.846" v="5413" actId="1076"/>
          <ac:spMkLst>
            <pc:docMk/>
            <pc:sldMk cId="3216606787" sldId="783"/>
            <ac:spMk id="9" creationId="{C27FDE72-2C79-09E7-3A84-6B576125F521}"/>
          </ac:spMkLst>
        </pc:spChg>
        <pc:graphicFrameChg chg="del">
          <ac:chgData name="Marína Urbániková" userId="d7ebdd4e-8e39-424f-9732-5d391e85bff4" providerId="ADAL" clId="{6DE4CF79-7887-4329-8534-C5FE07E1684E}" dt="2024-02-23T14:40:05.931" v="2244" actId="478"/>
          <ac:graphicFrameMkLst>
            <pc:docMk/>
            <pc:sldMk cId="3216606787" sldId="783"/>
            <ac:graphicFrameMk id="2" creationId="{DAED5287-228F-95B1-9EB7-A5819E3CC2CF}"/>
          </ac:graphicFrameMkLst>
        </pc:graphicFrameChg>
        <pc:graphicFrameChg chg="add mod">
          <ac:chgData name="Marína Urbániková" userId="d7ebdd4e-8e39-424f-9732-5d391e85bff4" providerId="ADAL" clId="{6DE4CF79-7887-4329-8534-C5FE07E1684E}" dt="2024-02-25T19:59:10.714" v="7279"/>
          <ac:graphicFrameMkLst>
            <pc:docMk/>
            <pc:sldMk cId="3216606787" sldId="783"/>
            <ac:graphicFrameMk id="3" creationId="{B3356BB3-1350-79C4-01AF-55FB105EAACE}"/>
          </ac:graphicFrameMkLst>
        </pc:graphicFrameChg>
        <pc:graphicFrameChg chg="add mod">
          <ac:chgData name="Marína Urbániková" userId="d7ebdd4e-8e39-424f-9732-5d391e85bff4" providerId="ADAL" clId="{6DE4CF79-7887-4329-8534-C5FE07E1684E}" dt="2024-02-25T18:54:58.507" v="5730" actId="403"/>
          <ac:graphicFrameMkLst>
            <pc:docMk/>
            <pc:sldMk cId="3216606787" sldId="783"/>
            <ac:graphicFrameMk id="6" creationId="{6CDD3D60-EFC3-FB0E-B2C9-2A82405DFF5C}"/>
          </ac:graphicFrameMkLst>
        </pc:graphicFrameChg>
      </pc:sldChg>
      <pc:sldChg chg="addSp delSp modSp add mod">
        <pc:chgData name="Marína Urbániková" userId="d7ebdd4e-8e39-424f-9732-5d391e85bff4" providerId="ADAL" clId="{6DE4CF79-7887-4329-8534-C5FE07E1684E}" dt="2024-02-26T12:20:36.043" v="8167" actId="20577"/>
        <pc:sldMkLst>
          <pc:docMk/>
          <pc:sldMk cId="2191370541" sldId="784"/>
        </pc:sldMkLst>
        <pc:spChg chg="add mod">
          <ac:chgData name="Marína Urbániková" userId="d7ebdd4e-8e39-424f-9732-5d391e85bff4" providerId="ADAL" clId="{6DE4CF79-7887-4329-8534-C5FE07E1684E}" dt="2024-02-23T14:55:44.106" v="2513" actId="1076"/>
          <ac:spMkLst>
            <pc:docMk/>
            <pc:sldMk cId="2191370541" sldId="784"/>
            <ac:spMk id="3" creationId="{54B0A40B-AC9F-93AA-D7ED-165BCFB550EA}"/>
          </ac:spMkLst>
        </pc:spChg>
        <pc:spChg chg="mod">
          <ac:chgData name="Marína Urbániková" userId="d7ebdd4e-8e39-424f-9732-5d391e85bff4" providerId="ADAL" clId="{6DE4CF79-7887-4329-8534-C5FE07E1684E}" dt="2024-02-26T12:20:36.043" v="8167" actId="20577"/>
          <ac:spMkLst>
            <pc:docMk/>
            <pc:sldMk cId="2191370541" sldId="784"/>
            <ac:spMk id="5" creationId="{63EBCD07-A11B-E36C-3F47-1D7B6880B3D7}"/>
          </ac:spMkLst>
        </pc:spChg>
        <pc:graphicFrameChg chg="add mod">
          <ac:chgData name="Marína Urbániková" userId="d7ebdd4e-8e39-424f-9732-5d391e85bff4" providerId="ADAL" clId="{6DE4CF79-7887-4329-8534-C5FE07E1684E}" dt="2024-02-25T20:02:03.346" v="7349"/>
          <ac:graphicFrameMkLst>
            <pc:docMk/>
            <pc:sldMk cId="2191370541" sldId="784"/>
            <ac:graphicFrameMk id="2" creationId="{690E3AC7-D756-7123-4CC1-A14FF5443CB2}"/>
          </ac:graphicFrameMkLst>
        </pc:graphicFrameChg>
        <pc:graphicFrameChg chg="del">
          <ac:chgData name="Marína Urbániková" userId="d7ebdd4e-8e39-424f-9732-5d391e85bff4" providerId="ADAL" clId="{6DE4CF79-7887-4329-8534-C5FE07E1684E}" dt="2024-02-23T14:52:59.963" v="2415" actId="478"/>
          <ac:graphicFrameMkLst>
            <pc:docMk/>
            <pc:sldMk cId="2191370541" sldId="784"/>
            <ac:graphicFrameMk id="17" creationId="{47643E29-EF84-E85C-D45C-80EE81220F52}"/>
          </ac:graphicFrameMkLst>
        </pc:graphicFrameChg>
      </pc:sldChg>
      <pc:sldChg chg="addSp delSp modSp add mod">
        <pc:chgData name="Marína Urbániková" userId="d7ebdd4e-8e39-424f-9732-5d391e85bff4" providerId="ADAL" clId="{6DE4CF79-7887-4329-8534-C5FE07E1684E}" dt="2024-02-26T12:20:17.892" v="8164" actId="20577"/>
        <pc:sldMkLst>
          <pc:docMk/>
          <pc:sldMk cId="1022958081" sldId="785"/>
        </pc:sldMkLst>
        <pc:spChg chg="del">
          <ac:chgData name="Marína Urbániková" userId="d7ebdd4e-8e39-424f-9732-5d391e85bff4" providerId="ADAL" clId="{6DE4CF79-7887-4329-8534-C5FE07E1684E}" dt="2024-02-23T15:00:30.461" v="2527" actId="478"/>
          <ac:spMkLst>
            <pc:docMk/>
            <pc:sldMk cId="1022958081" sldId="785"/>
            <ac:spMk id="3" creationId="{001CA258-E2E9-E16E-F7B4-7B846AF91F2B}"/>
          </ac:spMkLst>
        </pc:spChg>
        <pc:spChg chg="mod">
          <ac:chgData name="Marína Urbániková" userId="d7ebdd4e-8e39-424f-9732-5d391e85bff4" providerId="ADAL" clId="{6DE4CF79-7887-4329-8534-C5FE07E1684E}" dt="2024-02-26T12:20:17.892" v="8164" actId="20577"/>
          <ac:spMkLst>
            <pc:docMk/>
            <pc:sldMk cId="1022958081" sldId="785"/>
            <ac:spMk id="5" creationId="{A7A46649-2BD2-5C2A-5D23-761941C1346A}"/>
          </ac:spMkLst>
        </pc:spChg>
        <pc:spChg chg="add mod">
          <ac:chgData name="Marína Urbániková" userId="d7ebdd4e-8e39-424f-9732-5d391e85bff4" providerId="ADAL" clId="{6DE4CF79-7887-4329-8534-C5FE07E1684E}" dt="2024-02-23T19:29:31.138" v="4674" actId="14100"/>
          <ac:spMkLst>
            <pc:docMk/>
            <pc:sldMk cId="1022958081" sldId="785"/>
            <ac:spMk id="9" creationId="{22C19ED4-BF1D-07DF-4797-DE63B9F547ED}"/>
          </ac:spMkLst>
        </pc:spChg>
        <pc:graphicFrameChg chg="del">
          <ac:chgData name="Marína Urbániková" userId="d7ebdd4e-8e39-424f-9732-5d391e85bff4" providerId="ADAL" clId="{6DE4CF79-7887-4329-8534-C5FE07E1684E}" dt="2024-02-23T15:00:29.005" v="2526" actId="478"/>
          <ac:graphicFrameMkLst>
            <pc:docMk/>
            <pc:sldMk cId="1022958081" sldId="785"/>
            <ac:graphicFrameMk id="2" creationId="{D282A4ED-C9CC-856A-E80A-04B8E8548E82}"/>
          </ac:graphicFrameMkLst>
        </pc:graphicFrameChg>
        <pc:graphicFrameChg chg="add del mod">
          <ac:chgData name="Marína Urbániková" userId="d7ebdd4e-8e39-424f-9732-5d391e85bff4" providerId="ADAL" clId="{6DE4CF79-7887-4329-8534-C5FE07E1684E}" dt="2024-02-23T15:03:26.982" v="2544" actId="478"/>
          <ac:graphicFrameMkLst>
            <pc:docMk/>
            <pc:sldMk cId="1022958081" sldId="785"/>
            <ac:graphicFrameMk id="4" creationId="{8420BCA8-A066-CA40-5500-DAAFF8A16183}"/>
          </ac:graphicFrameMkLst>
        </pc:graphicFrameChg>
        <pc:graphicFrameChg chg="add del mod">
          <ac:chgData name="Marína Urbániková" userId="d7ebdd4e-8e39-424f-9732-5d391e85bff4" providerId="ADAL" clId="{6DE4CF79-7887-4329-8534-C5FE07E1684E}" dt="2024-02-23T15:07:01.830" v="2637" actId="478"/>
          <ac:graphicFrameMkLst>
            <pc:docMk/>
            <pc:sldMk cId="1022958081" sldId="785"/>
            <ac:graphicFrameMk id="6" creationId="{E3446FDE-4428-C122-C952-7CCA14A8B5E3}"/>
          </ac:graphicFrameMkLst>
        </pc:graphicFrameChg>
        <pc:graphicFrameChg chg="add mod">
          <ac:chgData name="Marína Urbániková" userId="d7ebdd4e-8e39-424f-9732-5d391e85bff4" providerId="ADAL" clId="{6DE4CF79-7887-4329-8534-C5FE07E1684E}" dt="2024-02-25T18:54:32.651" v="5722" actId="404"/>
          <ac:graphicFrameMkLst>
            <pc:docMk/>
            <pc:sldMk cId="1022958081" sldId="785"/>
            <ac:graphicFrameMk id="7" creationId="{E3446FDE-4428-C122-C952-7CCA14A8B5E3}"/>
          </ac:graphicFrameMkLst>
        </pc:graphicFrameChg>
      </pc:sldChg>
      <pc:sldChg chg="modSp add mod">
        <pc:chgData name="Marína Urbániková" userId="d7ebdd4e-8e39-424f-9732-5d391e85bff4" providerId="ADAL" clId="{6DE4CF79-7887-4329-8534-C5FE07E1684E}" dt="2024-02-26T12:19:05.616" v="8160" actId="20577"/>
        <pc:sldMkLst>
          <pc:docMk/>
          <pc:sldMk cId="323223234" sldId="786"/>
        </pc:sldMkLst>
        <pc:spChg chg="mod">
          <ac:chgData name="Marína Urbániková" userId="d7ebdd4e-8e39-424f-9732-5d391e85bff4" providerId="ADAL" clId="{6DE4CF79-7887-4329-8534-C5FE07E1684E}" dt="2024-02-23T19:28:43.263" v="4668" actId="14100"/>
          <ac:spMkLst>
            <pc:docMk/>
            <pc:sldMk cId="323223234" sldId="786"/>
            <ac:spMk id="3" creationId="{43E18F1A-B8EE-EC67-E598-913960916BF5}"/>
          </ac:spMkLst>
        </pc:spChg>
        <pc:spChg chg="mod">
          <ac:chgData name="Marína Urbániková" userId="d7ebdd4e-8e39-424f-9732-5d391e85bff4" providerId="ADAL" clId="{6DE4CF79-7887-4329-8534-C5FE07E1684E}" dt="2024-02-26T12:19:05.616" v="8160" actId="20577"/>
          <ac:spMkLst>
            <pc:docMk/>
            <pc:sldMk cId="323223234" sldId="786"/>
            <ac:spMk id="5" creationId="{7A41C342-A0A6-4FB7-D462-347E1A36D692}"/>
          </ac:spMkLst>
        </pc:spChg>
      </pc:sldChg>
      <pc:sldChg chg="modSp add mod ord">
        <pc:chgData name="Marína Urbániková" userId="d7ebdd4e-8e39-424f-9732-5d391e85bff4" providerId="ADAL" clId="{6DE4CF79-7887-4329-8534-C5FE07E1684E}" dt="2024-02-26T12:17:09.237" v="8045" actId="179"/>
        <pc:sldMkLst>
          <pc:docMk/>
          <pc:sldMk cId="3300381549" sldId="787"/>
        </pc:sldMkLst>
        <pc:spChg chg="mod">
          <ac:chgData name="Marína Urbániková" userId="d7ebdd4e-8e39-424f-9732-5d391e85bff4" providerId="ADAL" clId="{6DE4CF79-7887-4329-8534-C5FE07E1684E}" dt="2024-02-23T19:25:07.745" v="4489" actId="14100"/>
          <ac:spMkLst>
            <pc:docMk/>
            <pc:sldMk cId="3300381549" sldId="787"/>
            <ac:spMk id="3" creationId="{5306EFB1-E1D8-5F07-F7DA-D7B8A5EB7CBB}"/>
          </ac:spMkLst>
        </pc:spChg>
        <pc:spChg chg="mod">
          <ac:chgData name="Marína Urbániková" userId="d7ebdd4e-8e39-424f-9732-5d391e85bff4" providerId="ADAL" clId="{6DE4CF79-7887-4329-8534-C5FE07E1684E}" dt="2024-02-26T12:17:09.237" v="8045" actId="179"/>
          <ac:spMkLst>
            <pc:docMk/>
            <pc:sldMk cId="3300381549" sldId="787"/>
            <ac:spMk id="5" creationId="{D5940771-5DE2-84E0-24E0-AB8CAC2BE735}"/>
          </ac:spMkLst>
        </pc:spChg>
      </pc:sldChg>
      <pc:sldChg chg="addSp delSp modSp add mod">
        <pc:chgData name="Marína Urbániková" userId="d7ebdd4e-8e39-424f-9732-5d391e85bff4" providerId="ADAL" clId="{6DE4CF79-7887-4329-8534-C5FE07E1684E}" dt="2024-02-26T12:20:33.401" v="8166" actId="20577"/>
        <pc:sldMkLst>
          <pc:docMk/>
          <pc:sldMk cId="3394215017" sldId="788"/>
        </pc:sldMkLst>
        <pc:spChg chg="mod">
          <ac:chgData name="Marína Urbániková" userId="d7ebdd4e-8e39-424f-9732-5d391e85bff4" providerId="ADAL" clId="{6DE4CF79-7887-4329-8534-C5FE07E1684E}" dt="2024-02-26T12:20:33.401" v="8166" actId="20577"/>
          <ac:spMkLst>
            <pc:docMk/>
            <pc:sldMk cId="3394215017" sldId="788"/>
            <ac:spMk id="5" creationId="{CC7894A7-0580-BDC9-20AB-29FBC24628BA}"/>
          </ac:spMkLst>
        </pc:spChg>
        <pc:graphicFrameChg chg="add del mod">
          <ac:chgData name="Marína Urbániková" userId="d7ebdd4e-8e39-424f-9732-5d391e85bff4" providerId="ADAL" clId="{6DE4CF79-7887-4329-8534-C5FE07E1684E}" dt="2024-02-23T15:18:37.551" v="2812" actId="478"/>
          <ac:graphicFrameMkLst>
            <pc:docMk/>
            <pc:sldMk cId="3394215017" sldId="788"/>
            <ac:graphicFrameMk id="2" creationId="{5008FAD9-64C2-D5AB-F723-BB13A05582F3}"/>
          </ac:graphicFrameMkLst>
        </pc:graphicFrameChg>
        <pc:graphicFrameChg chg="add mod">
          <ac:chgData name="Marína Urbániková" userId="d7ebdd4e-8e39-424f-9732-5d391e85bff4" providerId="ADAL" clId="{6DE4CF79-7887-4329-8534-C5FE07E1684E}" dt="2024-02-25T19:33:42.470" v="6750" actId="207"/>
          <ac:graphicFrameMkLst>
            <pc:docMk/>
            <pc:sldMk cId="3394215017" sldId="788"/>
            <ac:graphicFrameMk id="2" creationId="{BFCFA7EA-8F53-8174-CC78-92CF5641947F}"/>
          </ac:graphicFrameMkLst>
        </pc:graphicFrameChg>
        <pc:graphicFrameChg chg="add del mod">
          <ac:chgData name="Marína Urbániková" userId="d7ebdd4e-8e39-424f-9732-5d391e85bff4" providerId="ADAL" clId="{6DE4CF79-7887-4329-8534-C5FE07E1684E}" dt="2024-02-23T15:20:34.107" v="2832" actId="478"/>
          <ac:graphicFrameMkLst>
            <pc:docMk/>
            <pc:sldMk cId="3394215017" sldId="788"/>
            <ac:graphicFrameMk id="3" creationId="{EE358A6D-ACD0-15C1-B15E-316D778DF600}"/>
          </ac:graphicFrameMkLst>
        </pc:graphicFrameChg>
        <pc:graphicFrameChg chg="add del mod">
          <ac:chgData name="Marína Urbániková" userId="d7ebdd4e-8e39-424f-9732-5d391e85bff4" providerId="ADAL" clId="{6DE4CF79-7887-4329-8534-C5FE07E1684E}" dt="2024-02-25T19:32:35.027" v="6667" actId="478"/>
          <ac:graphicFrameMkLst>
            <pc:docMk/>
            <pc:sldMk cId="3394215017" sldId="788"/>
            <ac:graphicFrameMk id="4" creationId="{EE358A6D-ACD0-15C1-B15E-316D778DF600}"/>
          </ac:graphicFrameMkLst>
        </pc:graphicFrameChg>
        <pc:graphicFrameChg chg="del">
          <ac:chgData name="Marína Urbániková" userId="d7ebdd4e-8e39-424f-9732-5d391e85bff4" providerId="ADAL" clId="{6DE4CF79-7887-4329-8534-C5FE07E1684E}" dt="2024-02-23T15:15:54.627" v="2781" actId="478"/>
          <ac:graphicFrameMkLst>
            <pc:docMk/>
            <pc:sldMk cId="3394215017" sldId="788"/>
            <ac:graphicFrameMk id="7" creationId="{F8131158-513A-C9A8-4A7B-8BF0AD17FB4F}"/>
          </ac:graphicFrameMkLst>
        </pc:graphicFrameChg>
      </pc:sldChg>
      <pc:sldChg chg="addSp delSp modSp add mod">
        <pc:chgData name="Marína Urbániková" userId="d7ebdd4e-8e39-424f-9732-5d391e85bff4" providerId="ADAL" clId="{6DE4CF79-7887-4329-8534-C5FE07E1684E}" dt="2024-02-25T19:20:47.062" v="6463" actId="1037"/>
        <pc:sldMkLst>
          <pc:docMk/>
          <pc:sldMk cId="422156490" sldId="789"/>
        </pc:sldMkLst>
        <pc:spChg chg="mod">
          <ac:chgData name="Marína Urbániková" userId="d7ebdd4e-8e39-424f-9732-5d391e85bff4" providerId="ADAL" clId="{6DE4CF79-7887-4329-8534-C5FE07E1684E}" dt="2024-02-25T18:48:57.530" v="5459" actId="20577"/>
          <ac:spMkLst>
            <pc:docMk/>
            <pc:sldMk cId="422156490" sldId="789"/>
            <ac:spMk id="5" creationId="{82DC270E-7D70-D686-F3AE-C060B209AD8D}"/>
          </ac:spMkLst>
        </pc:spChg>
        <pc:graphicFrameChg chg="del">
          <ac:chgData name="Marína Urbániková" userId="d7ebdd4e-8e39-424f-9732-5d391e85bff4" providerId="ADAL" clId="{6DE4CF79-7887-4329-8534-C5FE07E1684E}" dt="2024-02-23T18:33:43.090" v="3361" actId="478"/>
          <ac:graphicFrameMkLst>
            <pc:docMk/>
            <pc:sldMk cId="422156490" sldId="789"/>
            <ac:graphicFrameMk id="2" creationId="{D606A033-4E35-BB51-CAD9-24EBAAC6C155}"/>
          </ac:graphicFrameMkLst>
        </pc:graphicFrameChg>
        <pc:graphicFrameChg chg="add mod">
          <ac:chgData name="Marína Urbániková" userId="d7ebdd4e-8e39-424f-9732-5d391e85bff4" providerId="ADAL" clId="{6DE4CF79-7887-4329-8534-C5FE07E1684E}" dt="2024-02-25T18:44:27.818" v="5390" actId="207"/>
          <ac:graphicFrameMkLst>
            <pc:docMk/>
            <pc:sldMk cId="422156490" sldId="789"/>
            <ac:graphicFrameMk id="3" creationId="{83433198-90C0-375A-354D-47146253133F}"/>
          </ac:graphicFrameMkLst>
        </pc:graphicFrameChg>
        <pc:cxnChg chg="add mod">
          <ac:chgData name="Marína Urbániková" userId="d7ebdd4e-8e39-424f-9732-5d391e85bff4" providerId="ADAL" clId="{6DE4CF79-7887-4329-8534-C5FE07E1684E}" dt="2024-02-23T19:26:39.182" v="4500" actId="1076"/>
          <ac:cxnSpMkLst>
            <pc:docMk/>
            <pc:sldMk cId="422156490" sldId="789"/>
            <ac:cxnSpMk id="6" creationId="{058EF97C-5A18-6CF1-1E50-CF97F6C1AE25}"/>
          </ac:cxnSpMkLst>
        </pc:cxnChg>
        <pc:cxnChg chg="add mod">
          <ac:chgData name="Marína Urbániková" userId="d7ebdd4e-8e39-424f-9732-5d391e85bff4" providerId="ADAL" clId="{6DE4CF79-7887-4329-8534-C5FE07E1684E}" dt="2024-02-23T19:27:37.154" v="4573" actId="1037"/>
          <ac:cxnSpMkLst>
            <pc:docMk/>
            <pc:sldMk cId="422156490" sldId="789"/>
            <ac:cxnSpMk id="11" creationId="{2244FA4C-B229-7732-9DD0-B3CE64E6B902}"/>
          </ac:cxnSpMkLst>
        </pc:cxnChg>
        <pc:cxnChg chg="add mod">
          <ac:chgData name="Marína Urbániková" userId="d7ebdd4e-8e39-424f-9732-5d391e85bff4" providerId="ADAL" clId="{6DE4CF79-7887-4329-8534-C5FE07E1684E}" dt="2024-02-25T19:20:47.062" v="6463" actId="1037"/>
          <ac:cxnSpMkLst>
            <pc:docMk/>
            <pc:sldMk cId="422156490" sldId="789"/>
            <ac:cxnSpMk id="12" creationId="{3762583F-E0C0-C351-E777-948BAA697858}"/>
          </ac:cxnSpMkLst>
        </pc:cxnChg>
      </pc:sldChg>
      <pc:sldChg chg="modSp add mod">
        <pc:chgData name="Marína Urbániková" userId="d7ebdd4e-8e39-424f-9732-5d391e85bff4" providerId="ADAL" clId="{6DE4CF79-7887-4329-8534-C5FE07E1684E}" dt="2024-02-25T20:01:09.093" v="7339" actId="20577"/>
        <pc:sldMkLst>
          <pc:docMk/>
          <pc:sldMk cId="1735531886" sldId="790"/>
        </pc:sldMkLst>
        <pc:spChg chg="mod">
          <ac:chgData name="Marína Urbániková" userId="d7ebdd4e-8e39-424f-9732-5d391e85bff4" providerId="ADAL" clId="{6DE4CF79-7887-4329-8534-C5FE07E1684E}" dt="2024-02-23T19:30:03.202" v="4695" actId="20577"/>
          <ac:spMkLst>
            <pc:docMk/>
            <pc:sldMk cId="1735531886" sldId="790"/>
            <ac:spMk id="3" creationId="{A1A77A24-DBFC-ACE8-8A10-04F7B0DD96FC}"/>
          </ac:spMkLst>
        </pc:spChg>
        <pc:spChg chg="mod">
          <ac:chgData name="Marína Urbániková" userId="d7ebdd4e-8e39-424f-9732-5d391e85bff4" providerId="ADAL" clId="{6DE4CF79-7887-4329-8534-C5FE07E1684E}" dt="2024-02-25T20:01:09.093" v="7339" actId="20577"/>
          <ac:spMkLst>
            <pc:docMk/>
            <pc:sldMk cId="1735531886" sldId="790"/>
            <ac:spMk id="5" creationId="{4AEBC832-4A16-2851-71A2-8D3C2D82E42F}"/>
          </ac:spMkLst>
        </pc:spChg>
      </pc:sldChg>
      <pc:sldChg chg="modSp add mod">
        <pc:chgData name="Marína Urbániková" userId="d7ebdd4e-8e39-424f-9732-5d391e85bff4" providerId="ADAL" clId="{6DE4CF79-7887-4329-8534-C5FE07E1684E}" dt="2024-02-25T20:01:23.548" v="7341" actId="20577"/>
        <pc:sldMkLst>
          <pc:docMk/>
          <pc:sldMk cId="2698736921" sldId="791"/>
        </pc:sldMkLst>
        <pc:spChg chg="mod">
          <ac:chgData name="Marína Urbániková" userId="d7ebdd4e-8e39-424f-9732-5d391e85bff4" providerId="ADAL" clId="{6DE4CF79-7887-4329-8534-C5FE07E1684E}" dt="2024-02-23T19:30:08.022" v="4696"/>
          <ac:spMkLst>
            <pc:docMk/>
            <pc:sldMk cId="2698736921" sldId="791"/>
            <ac:spMk id="3" creationId="{BB4D969F-5BC8-CA0A-BD8C-305D993D4F5D}"/>
          </ac:spMkLst>
        </pc:spChg>
        <pc:spChg chg="mod">
          <ac:chgData name="Marína Urbániková" userId="d7ebdd4e-8e39-424f-9732-5d391e85bff4" providerId="ADAL" clId="{6DE4CF79-7887-4329-8534-C5FE07E1684E}" dt="2024-02-25T20:01:23.548" v="7341" actId="20577"/>
          <ac:spMkLst>
            <pc:docMk/>
            <pc:sldMk cId="2698736921" sldId="791"/>
            <ac:spMk id="5" creationId="{4117F171-0169-D521-694F-419A1D2C7D89}"/>
          </ac:spMkLst>
        </pc:spChg>
      </pc:sldChg>
      <pc:sldChg chg="addSp delSp modSp add mod">
        <pc:chgData name="Marína Urbániková" userId="d7ebdd4e-8e39-424f-9732-5d391e85bff4" providerId="ADAL" clId="{6DE4CF79-7887-4329-8534-C5FE07E1684E}" dt="2024-02-25T18:48:01.804" v="5447" actId="14100"/>
        <pc:sldMkLst>
          <pc:docMk/>
          <pc:sldMk cId="3157830782" sldId="792"/>
        </pc:sldMkLst>
        <pc:spChg chg="mod">
          <ac:chgData name="Marína Urbániková" userId="d7ebdd4e-8e39-424f-9732-5d391e85bff4" providerId="ADAL" clId="{6DE4CF79-7887-4329-8534-C5FE07E1684E}" dt="2024-02-25T18:47:55.451" v="5445" actId="122"/>
          <ac:spMkLst>
            <pc:docMk/>
            <pc:sldMk cId="3157830782" sldId="792"/>
            <ac:spMk id="2" creationId="{E3523FBE-8F95-13A0-E827-86E5E49E3374}"/>
          </ac:spMkLst>
        </pc:spChg>
        <pc:spChg chg="mod">
          <ac:chgData name="Marína Urbániková" userId="d7ebdd4e-8e39-424f-9732-5d391e85bff4" providerId="ADAL" clId="{6DE4CF79-7887-4329-8534-C5FE07E1684E}" dt="2024-02-25T18:47:45.249" v="5441" actId="122"/>
          <ac:spMkLst>
            <pc:docMk/>
            <pc:sldMk cId="3157830782" sldId="792"/>
            <ac:spMk id="3" creationId="{E7751EA9-05E7-93B1-7789-0C7C705DFAC6}"/>
          </ac:spMkLst>
        </pc:spChg>
        <pc:spChg chg="mod">
          <ac:chgData name="Marína Urbániková" userId="d7ebdd4e-8e39-424f-9732-5d391e85bff4" providerId="ADAL" clId="{6DE4CF79-7887-4329-8534-C5FE07E1684E}" dt="2024-02-25T18:47:43.017" v="5440" actId="122"/>
          <ac:spMkLst>
            <pc:docMk/>
            <pc:sldMk cId="3157830782" sldId="792"/>
            <ac:spMk id="4" creationId="{B3E8490F-7058-56D6-F733-394CFC3D6825}"/>
          </ac:spMkLst>
        </pc:spChg>
        <pc:spChg chg="add mod">
          <ac:chgData name="Marína Urbániková" userId="d7ebdd4e-8e39-424f-9732-5d391e85bff4" providerId="ADAL" clId="{6DE4CF79-7887-4329-8534-C5FE07E1684E}" dt="2024-02-25T18:47:52.761" v="5444" actId="122"/>
          <ac:spMkLst>
            <pc:docMk/>
            <pc:sldMk cId="3157830782" sldId="792"/>
            <ac:spMk id="7" creationId="{CB6AED20-AF8B-8F25-0F5B-A084230CA13B}"/>
          </ac:spMkLst>
        </pc:spChg>
        <pc:spChg chg="add del">
          <ac:chgData name="Marína Urbániková" userId="d7ebdd4e-8e39-424f-9732-5d391e85bff4" providerId="ADAL" clId="{6DE4CF79-7887-4329-8534-C5FE07E1684E}" dt="2024-02-23T18:50:27.520" v="3697" actId="22"/>
          <ac:spMkLst>
            <pc:docMk/>
            <pc:sldMk cId="3157830782" sldId="792"/>
            <ac:spMk id="9" creationId="{05BB008E-E3FB-6542-A977-5591ABD361CA}"/>
          </ac:spMkLst>
        </pc:spChg>
        <pc:spChg chg="add del">
          <ac:chgData name="Marína Urbániková" userId="d7ebdd4e-8e39-424f-9732-5d391e85bff4" providerId="ADAL" clId="{6DE4CF79-7887-4329-8534-C5FE07E1684E}" dt="2024-02-23T18:50:59.153" v="3704" actId="22"/>
          <ac:spMkLst>
            <pc:docMk/>
            <pc:sldMk cId="3157830782" sldId="792"/>
            <ac:spMk id="11" creationId="{7A61EBB5-CDEF-8F72-E2F0-D6AE4B7CC548}"/>
          </ac:spMkLst>
        </pc:spChg>
        <pc:spChg chg="add mod">
          <ac:chgData name="Marína Urbániková" userId="d7ebdd4e-8e39-424f-9732-5d391e85bff4" providerId="ADAL" clId="{6DE4CF79-7887-4329-8534-C5FE07E1684E}" dt="2024-02-25T18:48:01.804" v="5447" actId="14100"/>
          <ac:spMkLst>
            <pc:docMk/>
            <pc:sldMk cId="3157830782" sldId="792"/>
            <ac:spMk id="13" creationId="{2E008283-946A-B3B5-E784-5FC76E1D72C8}"/>
          </ac:spMkLst>
        </pc:spChg>
        <pc:picChg chg="mod">
          <ac:chgData name="Marína Urbániková" userId="d7ebdd4e-8e39-424f-9732-5d391e85bff4" providerId="ADAL" clId="{6DE4CF79-7887-4329-8534-C5FE07E1684E}" dt="2024-02-23T18:54:08.610" v="3750" actId="1076"/>
          <ac:picMkLst>
            <pc:docMk/>
            <pc:sldMk cId="3157830782" sldId="792"/>
            <ac:picMk id="5" creationId="{FCB40193-AC26-1A56-E48E-C36A2509D853}"/>
          </ac:picMkLst>
        </pc:picChg>
        <pc:picChg chg="mod">
          <ac:chgData name="Marína Urbániková" userId="d7ebdd4e-8e39-424f-9732-5d391e85bff4" providerId="ADAL" clId="{6DE4CF79-7887-4329-8534-C5FE07E1684E}" dt="2024-02-23T18:53:49.889" v="3746" actId="1076"/>
          <ac:picMkLst>
            <pc:docMk/>
            <pc:sldMk cId="3157830782" sldId="792"/>
            <ac:picMk id="6" creationId="{3902F903-EA50-AD49-EC44-FA5178A4E2CC}"/>
          </ac:picMkLst>
        </pc:picChg>
        <pc:picChg chg="add mod">
          <ac:chgData name="Marína Urbániková" userId="d7ebdd4e-8e39-424f-9732-5d391e85bff4" providerId="ADAL" clId="{6DE4CF79-7887-4329-8534-C5FE07E1684E}" dt="2024-02-23T18:53:38.263" v="3743" actId="1076"/>
          <ac:picMkLst>
            <pc:docMk/>
            <pc:sldMk cId="3157830782" sldId="792"/>
            <ac:picMk id="14" creationId="{6CEE114A-B4AD-2629-550B-C82C8068EC7B}"/>
          </ac:picMkLst>
        </pc:picChg>
      </pc:sldChg>
      <pc:sldChg chg="addSp delSp modSp add mod">
        <pc:chgData name="Marína Urbániková" userId="d7ebdd4e-8e39-424f-9732-5d391e85bff4" providerId="ADAL" clId="{6DE4CF79-7887-4329-8534-C5FE07E1684E}" dt="2024-02-26T12:20:38.903" v="8168" actId="20577"/>
        <pc:sldMkLst>
          <pc:docMk/>
          <pc:sldMk cId="2809970712" sldId="793"/>
        </pc:sldMkLst>
        <pc:spChg chg="mod">
          <ac:chgData name="Marína Urbániková" userId="d7ebdd4e-8e39-424f-9732-5d391e85bff4" providerId="ADAL" clId="{6DE4CF79-7887-4329-8534-C5FE07E1684E}" dt="2024-02-26T12:20:38.903" v="8168" actId="20577"/>
          <ac:spMkLst>
            <pc:docMk/>
            <pc:sldMk cId="2809970712" sldId="793"/>
            <ac:spMk id="5" creationId="{62822EC9-2967-B05A-5FF1-AA6A0E2D80D9}"/>
          </ac:spMkLst>
        </pc:spChg>
        <pc:graphicFrameChg chg="add mod">
          <ac:chgData name="Marína Urbániková" userId="d7ebdd4e-8e39-424f-9732-5d391e85bff4" providerId="ADAL" clId="{6DE4CF79-7887-4329-8534-C5FE07E1684E}" dt="2024-02-25T18:56:35.017" v="5753" actId="403"/>
          <ac:graphicFrameMkLst>
            <pc:docMk/>
            <pc:sldMk cId="2809970712" sldId="793"/>
            <ac:graphicFrameMk id="2" creationId="{357F6ACB-AAAF-B3CA-9225-F3E0C471E934}"/>
          </ac:graphicFrameMkLst>
        </pc:graphicFrameChg>
        <pc:graphicFrameChg chg="del">
          <ac:chgData name="Marína Urbániková" userId="d7ebdd4e-8e39-424f-9732-5d391e85bff4" providerId="ADAL" clId="{6DE4CF79-7887-4329-8534-C5FE07E1684E}" dt="2024-02-23T19:04:08.584" v="3902" actId="478"/>
          <ac:graphicFrameMkLst>
            <pc:docMk/>
            <pc:sldMk cId="2809970712" sldId="793"/>
            <ac:graphicFrameMk id="4" creationId="{06158B61-E935-6EEC-F39B-B83D7F82E592}"/>
          </ac:graphicFrameMkLst>
        </pc:graphicFrameChg>
      </pc:sldChg>
      <pc:sldChg chg="modSp add del mod">
        <pc:chgData name="Marína Urbániková" userId="d7ebdd4e-8e39-424f-9732-5d391e85bff4" providerId="ADAL" clId="{6DE4CF79-7887-4329-8534-C5FE07E1684E}" dt="2024-02-25T19:40:24.241" v="6922" actId="47"/>
        <pc:sldMkLst>
          <pc:docMk/>
          <pc:sldMk cId="242237028" sldId="794"/>
        </pc:sldMkLst>
        <pc:spChg chg="mod">
          <ac:chgData name="Marína Urbániková" userId="d7ebdd4e-8e39-424f-9732-5d391e85bff4" providerId="ADAL" clId="{6DE4CF79-7887-4329-8534-C5FE07E1684E}" dt="2024-02-23T20:06:30.090" v="5269" actId="1076"/>
          <ac:spMkLst>
            <pc:docMk/>
            <pc:sldMk cId="242237028" sldId="794"/>
            <ac:spMk id="3" creationId="{E8EF4CD5-1A3B-149F-5168-7EDDEE821372}"/>
          </ac:spMkLst>
        </pc:spChg>
        <pc:spChg chg="mod">
          <ac:chgData name="Marína Urbániková" userId="d7ebdd4e-8e39-424f-9732-5d391e85bff4" providerId="ADAL" clId="{6DE4CF79-7887-4329-8534-C5FE07E1684E}" dt="2024-02-23T20:08:08.745" v="5319" actId="20577"/>
          <ac:spMkLst>
            <pc:docMk/>
            <pc:sldMk cId="242237028" sldId="794"/>
            <ac:spMk id="5" creationId="{317C1C4B-8B29-7ED0-F52E-011DE667CA61}"/>
          </ac:spMkLst>
        </pc:spChg>
      </pc:sldChg>
      <pc:sldChg chg="addSp delSp modSp add mod">
        <pc:chgData name="Marína Urbániková" userId="d7ebdd4e-8e39-424f-9732-5d391e85bff4" providerId="ADAL" clId="{6DE4CF79-7887-4329-8534-C5FE07E1684E}" dt="2024-02-25T20:03:31.084" v="7433" actId="1076"/>
        <pc:sldMkLst>
          <pc:docMk/>
          <pc:sldMk cId="3816972750" sldId="795"/>
        </pc:sldMkLst>
        <pc:spChg chg="del">
          <ac:chgData name="Marína Urbániková" userId="d7ebdd4e-8e39-424f-9732-5d391e85bff4" providerId="ADAL" clId="{6DE4CF79-7887-4329-8534-C5FE07E1684E}" dt="2024-02-23T18:57:29.123" v="3788" actId="478"/>
          <ac:spMkLst>
            <pc:docMk/>
            <pc:sldMk cId="3816972750" sldId="795"/>
            <ac:spMk id="2" creationId="{60E5A4A5-B352-2CEA-183B-269DCCC8B79D}"/>
          </ac:spMkLst>
        </pc:spChg>
        <pc:spChg chg="del">
          <ac:chgData name="Marína Urbániková" userId="d7ebdd4e-8e39-424f-9732-5d391e85bff4" providerId="ADAL" clId="{6DE4CF79-7887-4329-8534-C5FE07E1684E}" dt="2024-02-23T18:57:34.489" v="3792" actId="478"/>
          <ac:spMkLst>
            <pc:docMk/>
            <pc:sldMk cId="3816972750" sldId="795"/>
            <ac:spMk id="3" creationId="{E9A7B5A0-7293-FD53-E16D-04FA91594420}"/>
          </ac:spMkLst>
        </pc:spChg>
        <pc:spChg chg="mod">
          <ac:chgData name="Marína Urbániková" userId="d7ebdd4e-8e39-424f-9732-5d391e85bff4" providerId="ADAL" clId="{6DE4CF79-7887-4329-8534-C5FE07E1684E}" dt="2024-02-25T18:47:35.984" v="5439" actId="404"/>
          <ac:spMkLst>
            <pc:docMk/>
            <pc:sldMk cId="3816972750" sldId="795"/>
            <ac:spMk id="4" creationId="{EFBB3089-CE49-7303-07F4-942D082BB582}"/>
          </ac:spMkLst>
        </pc:spChg>
        <pc:spChg chg="del">
          <ac:chgData name="Marína Urbániková" userId="d7ebdd4e-8e39-424f-9732-5d391e85bff4" providerId="ADAL" clId="{6DE4CF79-7887-4329-8534-C5FE07E1684E}" dt="2024-02-23T18:57:31.916" v="3790" actId="478"/>
          <ac:spMkLst>
            <pc:docMk/>
            <pc:sldMk cId="3816972750" sldId="795"/>
            <ac:spMk id="7" creationId="{252B8C3A-2841-B546-70DB-EEA5266DABDE}"/>
          </ac:spMkLst>
        </pc:spChg>
        <pc:spChg chg="add del mod">
          <ac:chgData name="Marína Urbániková" userId="d7ebdd4e-8e39-424f-9732-5d391e85bff4" providerId="ADAL" clId="{6DE4CF79-7887-4329-8534-C5FE07E1684E}" dt="2024-02-23T18:57:30.583" v="3789" actId="478"/>
          <ac:spMkLst>
            <pc:docMk/>
            <pc:sldMk cId="3816972750" sldId="795"/>
            <ac:spMk id="9" creationId="{C5B2AC80-7470-3703-986F-9E2D2E312F92}"/>
          </ac:spMkLst>
        </pc:spChg>
        <pc:spChg chg="del">
          <ac:chgData name="Marína Urbániková" userId="d7ebdd4e-8e39-424f-9732-5d391e85bff4" providerId="ADAL" clId="{6DE4CF79-7887-4329-8534-C5FE07E1684E}" dt="2024-02-23T18:57:27.689" v="3787" actId="478"/>
          <ac:spMkLst>
            <pc:docMk/>
            <pc:sldMk cId="3816972750" sldId="795"/>
            <ac:spMk id="13" creationId="{B105437C-61F8-5DA7-5D7B-3C90D1CB0647}"/>
          </ac:spMkLst>
        </pc:spChg>
        <pc:picChg chg="del">
          <ac:chgData name="Marína Urbániková" userId="d7ebdd4e-8e39-424f-9732-5d391e85bff4" providerId="ADAL" clId="{6DE4CF79-7887-4329-8534-C5FE07E1684E}" dt="2024-02-23T18:57:33.156" v="3791" actId="478"/>
          <ac:picMkLst>
            <pc:docMk/>
            <pc:sldMk cId="3816972750" sldId="795"/>
            <ac:picMk id="5" creationId="{C37492E9-C360-31E4-6A3C-2EC01180FCA0}"/>
          </ac:picMkLst>
        </pc:picChg>
        <pc:picChg chg="del">
          <ac:chgData name="Marína Urbániková" userId="d7ebdd4e-8e39-424f-9732-5d391e85bff4" providerId="ADAL" clId="{6DE4CF79-7887-4329-8534-C5FE07E1684E}" dt="2024-02-23T18:57:35.837" v="3793" actId="478"/>
          <ac:picMkLst>
            <pc:docMk/>
            <pc:sldMk cId="3816972750" sldId="795"/>
            <ac:picMk id="6" creationId="{CA70D16B-4971-1FAD-A653-3453365B58D3}"/>
          </ac:picMkLst>
        </pc:picChg>
        <pc:picChg chg="mod">
          <ac:chgData name="Marína Urbániková" userId="d7ebdd4e-8e39-424f-9732-5d391e85bff4" providerId="ADAL" clId="{6DE4CF79-7887-4329-8534-C5FE07E1684E}" dt="2024-02-25T20:03:31.084" v="7433" actId="1076"/>
          <ac:picMkLst>
            <pc:docMk/>
            <pc:sldMk cId="3816972750" sldId="795"/>
            <ac:picMk id="14" creationId="{04F422A1-7916-409C-3201-40C55EC7B8B2}"/>
          </ac:picMkLst>
        </pc:picChg>
      </pc:sldChg>
      <pc:sldChg chg="addSp delSp modSp add mod">
        <pc:chgData name="Marína Urbániková" userId="d7ebdd4e-8e39-424f-9732-5d391e85bff4" providerId="ADAL" clId="{6DE4CF79-7887-4329-8534-C5FE07E1684E}" dt="2024-02-26T12:20:44.859" v="8170" actId="20577"/>
        <pc:sldMkLst>
          <pc:docMk/>
          <pc:sldMk cId="2827853918" sldId="796"/>
        </pc:sldMkLst>
        <pc:spChg chg="mod">
          <ac:chgData name="Marína Urbániková" userId="d7ebdd4e-8e39-424f-9732-5d391e85bff4" providerId="ADAL" clId="{6DE4CF79-7887-4329-8534-C5FE07E1684E}" dt="2024-02-26T12:20:44.859" v="8170" actId="20577"/>
          <ac:spMkLst>
            <pc:docMk/>
            <pc:sldMk cId="2827853918" sldId="796"/>
            <ac:spMk id="5" creationId="{C2AE78F7-9E4D-34C3-4000-4EBC5355DB1F}"/>
          </ac:spMkLst>
        </pc:spChg>
        <pc:graphicFrameChg chg="del">
          <ac:chgData name="Marína Urbániková" userId="d7ebdd4e-8e39-424f-9732-5d391e85bff4" providerId="ADAL" clId="{6DE4CF79-7887-4329-8534-C5FE07E1684E}" dt="2024-02-23T19:06:44.090" v="4015" actId="478"/>
          <ac:graphicFrameMkLst>
            <pc:docMk/>
            <pc:sldMk cId="2827853918" sldId="796"/>
            <ac:graphicFrameMk id="2" creationId="{FFD9FF1D-143F-AC7C-EEB1-4038C12091AD}"/>
          </ac:graphicFrameMkLst>
        </pc:graphicFrameChg>
        <pc:graphicFrameChg chg="add mod">
          <ac:chgData name="Marína Urbániková" userId="d7ebdd4e-8e39-424f-9732-5d391e85bff4" providerId="ADAL" clId="{6DE4CF79-7887-4329-8534-C5FE07E1684E}" dt="2024-02-25T18:56:59.504" v="5764" actId="207"/>
          <ac:graphicFrameMkLst>
            <pc:docMk/>
            <pc:sldMk cId="2827853918" sldId="796"/>
            <ac:graphicFrameMk id="3" creationId="{48F58D1F-684F-837E-48BD-F0718D663051}"/>
          </ac:graphicFrameMkLst>
        </pc:graphicFrameChg>
      </pc:sldChg>
      <pc:sldChg chg="addSp delSp modSp add mod">
        <pc:chgData name="Marína Urbániková" userId="d7ebdd4e-8e39-424f-9732-5d391e85bff4" providerId="ADAL" clId="{6DE4CF79-7887-4329-8534-C5FE07E1684E}" dt="2024-02-26T11:53:00.996" v="7624" actId="1076"/>
        <pc:sldMkLst>
          <pc:docMk/>
          <pc:sldMk cId="4067267795" sldId="797"/>
        </pc:sldMkLst>
        <pc:spChg chg="del">
          <ac:chgData name="Marína Urbániková" userId="d7ebdd4e-8e39-424f-9732-5d391e85bff4" providerId="ADAL" clId="{6DE4CF79-7887-4329-8534-C5FE07E1684E}" dt="2024-02-23T19:11:30.406" v="4193" actId="478"/>
          <ac:spMkLst>
            <pc:docMk/>
            <pc:sldMk cId="4067267795" sldId="797"/>
            <ac:spMk id="2" creationId="{740945EE-0B22-E63E-B79C-79A13DAEC580}"/>
          </ac:spMkLst>
        </pc:spChg>
        <pc:spChg chg="del mod">
          <ac:chgData name="Marína Urbániková" userId="d7ebdd4e-8e39-424f-9732-5d391e85bff4" providerId="ADAL" clId="{6DE4CF79-7887-4329-8534-C5FE07E1684E}" dt="2024-02-26T11:44:59.106" v="7544" actId="478"/>
          <ac:spMkLst>
            <pc:docMk/>
            <pc:sldMk cId="4067267795" sldId="797"/>
            <ac:spMk id="3" creationId="{86B3A345-9F30-DA0F-31D1-7A5E8036B14C}"/>
          </ac:spMkLst>
        </pc:spChg>
        <pc:spChg chg="mod">
          <ac:chgData name="Marína Urbániková" userId="d7ebdd4e-8e39-424f-9732-5d391e85bff4" providerId="ADAL" clId="{6DE4CF79-7887-4329-8534-C5FE07E1684E}" dt="2024-02-26T11:46:47.023" v="7572" actId="1076"/>
          <ac:spMkLst>
            <pc:docMk/>
            <pc:sldMk cId="4067267795" sldId="797"/>
            <ac:spMk id="4" creationId="{EE059355-A5C7-A2E5-3BDF-DAA298B6FE5D}"/>
          </ac:spMkLst>
        </pc:spChg>
        <pc:spChg chg="add mod">
          <ac:chgData name="Marína Urbániková" userId="d7ebdd4e-8e39-424f-9732-5d391e85bff4" providerId="ADAL" clId="{6DE4CF79-7887-4329-8534-C5FE07E1684E}" dt="2024-02-26T11:52:56.040" v="7623" actId="122"/>
          <ac:spMkLst>
            <pc:docMk/>
            <pc:sldMk cId="4067267795" sldId="797"/>
            <ac:spMk id="6" creationId="{98F40EE2-AC7F-39D8-EE40-F33BE9082E39}"/>
          </ac:spMkLst>
        </pc:spChg>
        <pc:spChg chg="del">
          <ac:chgData name="Marína Urbániková" userId="d7ebdd4e-8e39-424f-9732-5d391e85bff4" providerId="ADAL" clId="{6DE4CF79-7887-4329-8534-C5FE07E1684E}" dt="2024-02-23T19:12:18.343" v="4200" actId="478"/>
          <ac:spMkLst>
            <pc:docMk/>
            <pc:sldMk cId="4067267795" sldId="797"/>
            <ac:spMk id="7" creationId="{274A7878-56FB-C387-6C97-46BF9A89B5B9}"/>
          </ac:spMkLst>
        </pc:spChg>
        <pc:spChg chg="add del mod">
          <ac:chgData name="Marína Urbániková" userId="d7ebdd4e-8e39-424f-9732-5d391e85bff4" providerId="ADAL" clId="{6DE4CF79-7887-4329-8534-C5FE07E1684E}" dt="2024-02-23T19:11:33.139" v="4194" actId="478"/>
          <ac:spMkLst>
            <pc:docMk/>
            <pc:sldMk cId="4067267795" sldId="797"/>
            <ac:spMk id="9" creationId="{F77209B3-DB60-987D-9229-C63A95952B64}"/>
          </ac:spMkLst>
        </pc:spChg>
        <pc:spChg chg="del">
          <ac:chgData name="Marína Urbániková" userId="d7ebdd4e-8e39-424f-9732-5d391e85bff4" providerId="ADAL" clId="{6DE4CF79-7887-4329-8534-C5FE07E1684E}" dt="2024-02-23T19:12:45.213" v="4208" actId="478"/>
          <ac:spMkLst>
            <pc:docMk/>
            <pc:sldMk cId="4067267795" sldId="797"/>
            <ac:spMk id="13" creationId="{BDE7D5EA-E16D-B328-BC6A-7F1E4AC0F970}"/>
          </ac:spMkLst>
        </pc:spChg>
        <pc:picChg chg="mod">
          <ac:chgData name="Marína Urbániková" userId="d7ebdd4e-8e39-424f-9732-5d391e85bff4" providerId="ADAL" clId="{6DE4CF79-7887-4329-8534-C5FE07E1684E}" dt="2024-02-26T11:53:00.996" v="7624" actId="1076"/>
          <ac:picMkLst>
            <pc:docMk/>
            <pc:sldMk cId="4067267795" sldId="797"/>
            <ac:picMk id="5" creationId="{A76D1F1B-006B-2828-CAC4-BC5A2C9D5954}"/>
          </ac:picMkLst>
        </pc:picChg>
        <pc:picChg chg="del mod">
          <ac:chgData name="Marína Urbániková" userId="d7ebdd4e-8e39-424f-9732-5d391e85bff4" providerId="ADAL" clId="{6DE4CF79-7887-4329-8534-C5FE07E1684E}" dt="2024-02-23T19:12:50.290" v="4210" actId="478"/>
          <ac:picMkLst>
            <pc:docMk/>
            <pc:sldMk cId="4067267795" sldId="797"/>
            <ac:picMk id="6" creationId="{81EEE210-B182-E867-844E-0FEBFA5F16BA}"/>
          </ac:picMkLst>
        </pc:picChg>
        <pc:picChg chg="del mod">
          <ac:chgData name="Marína Urbániková" userId="d7ebdd4e-8e39-424f-9732-5d391e85bff4" providerId="ADAL" clId="{6DE4CF79-7887-4329-8534-C5FE07E1684E}" dt="2024-02-23T19:13:24.488" v="4217" actId="478"/>
          <ac:picMkLst>
            <pc:docMk/>
            <pc:sldMk cId="4067267795" sldId="797"/>
            <ac:picMk id="14" creationId="{622281A0-9E2F-75C9-85A9-C7772E3FCC78}"/>
          </ac:picMkLst>
        </pc:picChg>
      </pc:sldChg>
      <pc:sldChg chg="modSp add mod">
        <pc:chgData name="Marína Urbániková" userId="d7ebdd4e-8e39-424f-9732-5d391e85bff4" providerId="ADAL" clId="{6DE4CF79-7887-4329-8534-C5FE07E1684E}" dt="2024-02-26T12:29:11.259" v="8422" actId="1076"/>
        <pc:sldMkLst>
          <pc:docMk/>
          <pc:sldMk cId="2612432122" sldId="798"/>
        </pc:sldMkLst>
        <pc:spChg chg="mod">
          <ac:chgData name="Marína Urbániková" userId="d7ebdd4e-8e39-424f-9732-5d391e85bff4" providerId="ADAL" clId="{6DE4CF79-7887-4329-8534-C5FE07E1684E}" dt="2024-02-26T12:27:13.558" v="8367" actId="14100"/>
          <ac:spMkLst>
            <pc:docMk/>
            <pc:sldMk cId="2612432122" sldId="798"/>
            <ac:spMk id="3" creationId="{7BD7F75A-CB9F-CA82-4AAB-E4EB8484BF51}"/>
          </ac:spMkLst>
        </pc:spChg>
        <pc:spChg chg="mod">
          <ac:chgData name="Marína Urbániková" userId="d7ebdd4e-8e39-424f-9732-5d391e85bff4" providerId="ADAL" clId="{6DE4CF79-7887-4329-8534-C5FE07E1684E}" dt="2024-02-26T12:29:11.259" v="8422" actId="1076"/>
          <ac:spMkLst>
            <pc:docMk/>
            <pc:sldMk cId="2612432122" sldId="798"/>
            <ac:spMk id="5" creationId="{5947E03F-C1FF-D9C3-79FC-AE6972A340DB}"/>
          </ac:spMkLst>
        </pc:spChg>
      </pc:sldChg>
      <pc:sldChg chg="modSp add mod">
        <pc:chgData name="Marína Urbániková" userId="d7ebdd4e-8e39-424f-9732-5d391e85bff4" providerId="ADAL" clId="{6DE4CF79-7887-4329-8534-C5FE07E1684E}" dt="2024-02-25T19:41:58.351" v="6947" actId="20577"/>
        <pc:sldMkLst>
          <pc:docMk/>
          <pc:sldMk cId="2694417404" sldId="799"/>
        </pc:sldMkLst>
        <pc:spChg chg="mod">
          <ac:chgData name="Marína Urbániková" userId="d7ebdd4e-8e39-424f-9732-5d391e85bff4" providerId="ADAL" clId="{6DE4CF79-7887-4329-8534-C5FE07E1684E}" dt="2024-02-23T19:16:16.233" v="4276" actId="20577"/>
          <ac:spMkLst>
            <pc:docMk/>
            <pc:sldMk cId="2694417404" sldId="799"/>
            <ac:spMk id="3" creationId="{803F6DCC-A49B-0A60-1726-8610D3A5BF3B}"/>
          </ac:spMkLst>
        </pc:spChg>
        <pc:spChg chg="mod">
          <ac:chgData name="Marína Urbániková" userId="d7ebdd4e-8e39-424f-9732-5d391e85bff4" providerId="ADAL" clId="{6DE4CF79-7887-4329-8534-C5FE07E1684E}" dt="2024-02-25T19:41:58.351" v="6947" actId="20577"/>
          <ac:spMkLst>
            <pc:docMk/>
            <pc:sldMk cId="2694417404" sldId="799"/>
            <ac:spMk id="5" creationId="{0007CF02-9540-008E-8F93-C2B52B3C088E}"/>
          </ac:spMkLst>
        </pc:spChg>
      </pc:sldChg>
      <pc:sldChg chg="addSp delSp modSp add mod">
        <pc:chgData name="Marína Urbániková" userId="d7ebdd4e-8e39-424f-9732-5d391e85bff4" providerId="ADAL" clId="{6DE4CF79-7887-4329-8534-C5FE07E1684E}" dt="2024-02-26T12:20:49.315" v="8171" actId="20577"/>
        <pc:sldMkLst>
          <pc:docMk/>
          <pc:sldMk cId="303929577" sldId="800"/>
        </pc:sldMkLst>
        <pc:spChg chg="mod">
          <ac:chgData name="Marína Urbániková" userId="d7ebdd4e-8e39-424f-9732-5d391e85bff4" providerId="ADAL" clId="{6DE4CF79-7887-4329-8534-C5FE07E1684E}" dt="2024-02-26T12:20:49.315" v="8171" actId="20577"/>
          <ac:spMkLst>
            <pc:docMk/>
            <pc:sldMk cId="303929577" sldId="800"/>
            <ac:spMk id="5" creationId="{A43EA5A2-B82B-BE70-94B9-CAF15D64BB12}"/>
          </ac:spMkLst>
        </pc:spChg>
        <pc:graphicFrameChg chg="add mod">
          <ac:chgData name="Marína Urbániková" userId="d7ebdd4e-8e39-424f-9732-5d391e85bff4" providerId="ADAL" clId="{6DE4CF79-7887-4329-8534-C5FE07E1684E}" dt="2024-02-25T18:57:33.373" v="5776"/>
          <ac:graphicFrameMkLst>
            <pc:docMk/>
            <pc:sldMk cId="303929577" sldId="800"/>
            <ac:graphicFrameMk id="2" creationId="{892634EF-372B-1A45-356D-0552C9A815DC}"/>
          </ac:graphicFrameMkLst>
        </pc:graphicFrameChg>
        <pc:graphicFrameChg chg="del">
          <ac:chgData name="Marína Urbániková" userId="d7ebdd4e-8e39-424f-9732-5d391e85bff4" providerId="ADAL" clId="{6DE4CF79-7887-4329-8534-C5FE07E1684E}" dt="2024-02-23T19:23:00.676" v="4358" actId="478"/>
          <ac:graphicFrameMkLst>
            <pc:docMk/>
            <pc:sldMk cId="303929577" sldId="800"/>
            <ac:graphicFrameMk id="3" creationId="{B4A44EFE-840C-B597-F677-9C57D6268F93}"/>
          </ac:graphicFrameMkLst>
        </pc:graphicFrameChg>
      </pc:sldChg>
      <pc:sldChg chg="addSp delSp modSp add mod">
        <pc:chgData name="Marína Urbániková" userId="d7ebdd4e-8e39-424f-9732-5d391e85bff4" providerId="ADAL" clId="{6DE4CF79-7887-4329-8534-C5FE07E1684E}" dt="2024-02-26T12:20:54.975" v="8173" actId="20577"/>
        <pc:sldMkLst>
          <pc:docMk/>
          <pc:sldMk cId="631614559" sldId="801"/>
        </pc:sldMkLst>
        <pc:spChg chg="mod">
          <ac:chgData name="Marína Urbániková" userId="d7ebdd4e-8e39-424f-9732-5d391e85bff4" providerId="ADAL" clId="{6DE4CF79-7887-4329-8534-C5FE07E1684E}" dt="2024-02-26T12:20:54.975" v="8173" actId="20577"/>
          <ac:spMkLst>
            <pc:docMk/>
            <pc:sldMk cId="631614559" sldId="801"/>
            <ac:spMk id="5" creationId="{DE703C51-DB6B-FD70-1819-18D607746CA2}"/>
          </ac:spMkLst>
        </pc:spChg>
        <pc:graphicFrameChg chg="del">
          <ac:chgData name="Marína Urbániková" userId="d7ebdd4e-8e39-424f-9732-5d391e85bff4" providerId="ADAL" clId="{6DE4CF79-7887-4329-8534-C5FE07E1684E}" dt="2024-02-23T19:37:05.685" v="4763" actId="478"/>
          <ac:graphicFrameMkLst>
            <pc:docMk/>
            <pc:sldMk cId="631614559" sldId="801"/>
            <ac:graphicFrameMk id="2" creationId="{335F0AC0-4DB0-D043-841C-81627FD2FC0F}"/>
          </ac:graphicFrameMkLst>
        </pc:graphicFrameChg>
        <pc:graphicFrameChg chg="add del mod">
          <ac:chgData name="Marína Urbániková" userId="d7ebdd4e-8e39-424f-9732-5d391e85bff4" providerId="ADAL" clId="{6DE4CF79-7887-4329-8534-C5FE07E1684E}" dt="2024-02-23T19:39:10.006" v="4847" actId="478"/>
          <ac:graphicFrameMkLst>
            <pc:docMk/>
            <pc:sldMk cId="631614559" sldId="801"/>
            <ac:graphicFrameMk id="3" creationId="{D46872B5-28EC-2143-CEDB-732A78840D6A}"/>
          </ac:graphicFrameMkLst>
        </pc:graphicFrameChg>
        <pc:graphicFrameChg chg="add mod">
          <ac:chgData name="Marína Urbániková" userId="d7ebdd4e-8e39-424f-9732-5d391e85bff4" providerId="ADAL" clId="{6DE4CF79-7887-4329-8534-C5FE07E1684E}" dt="2024-02-25T20:07:13.763" v="7474" actId="14100"/>
          <ac:graphicFrameMkLst>
            <pc:docMk/>
            <pc:sldMk cId="631614559" sldId="801"/>
            <ac:graphicFrameMk id="4" creationId="{D46872B5-28EC-2143-CEDB-732A78840D6A}"/>
          </ac:graphicFrameMkLst>
        </pc:graphicFrameChg>
      </pc:sldChg>
      <pc:sldChg chg="modSp add mod">
        <pc:chgData name="Marína Urbániková" userId="d7ebdd4e-8e39-424f-9732-5d391e85bff4" providerId="ADAL" clId="{6DE4CF79-7887-4329-8534-C5FE07E1684E}" dt="2024-02-26T12:34:26.065" v="8448" actId="20577"/>
        <pc:sldMkLst>
          <pc:docMk/>
          <pc:sldMk cId="463436116" sldId="802"/>
        </pc:sldMkLst>
        <pc:spChg chg="mod">
          <ac:chgData name="Marína Urbániková" userId="d7ebdd4e-8e39-424f-9732-5d391e85bff4" providerId="ADAL" clId="{6DE4CF79-7887-4329-8534-C5FE07E1684E}" dt="2024-02-23T19:42:34.051" v="4944"/>
          <ac:spMkLst>
            <pc:docMk/>
            <pc:sldMk cId="463436116" sldId="802"/>
            <ac:spMk id="3" creationId="{8A00257C-A704-A544-E7D9-0F619BBB87DA}"/>
          </ac:spMkLst>
        </pc:spChg>
        <pc:spChg chg="mod">
          <ac:chgData name="Marína Urbániková" userId="d7ebdd4e-8e39-424f-9732-5d391e85bff4" providerId="ADAL" clId="{6DE4CF79-7887-4329-8534-C5FE07E1684E}" dt="2024-02-26T12:34:26.065" v="8448" actId="20577"/>
          <ac:spMkLst>
            <pc:docMk/>
            <pc:sldMk cId="463436116" sldId="802"/>
            <ac:spMk id="5" creationId="{81587077-DD64-AA1C-8440-E3BBDAE3F598}"/>
          </ac:spMkLst>
        </pc:spChg>
      </pc:sldChg>
      <pc:sldChg chg="addSp delSp modSp add mod">
        <pc:chgData name="Marína Urbániková" userId="d7ebdd4e-8e39-424f-9732-5d391e85bff4" providerId="ADAL" clId="{6DE4CF79-7887-4329-8534-C5FE07E1684E}" dt="2024-02-26T12:34:31.817" v="8449" actId="20577"/>
        <pc:sldMkLst>
          <pc:docMk/>
          <pc:sldMk cId="1488238686" sldId="803"/>
        </pc:sldMkLst>
        <pc:spChg chg="mod">
          <ac:chgData name="Marína Urbániková" userId="d7ebdd4e-8e39-424f-9732-5d391e85bff4" providerId="ADAL" clId="{6DE4CF79-7887-4329-8534-C5FE07E1684E}" dt="2024-02-26T12:34:31.817" v="8449" actId="20577"/>
          <ac:spMkLst>
            <pc:docMk/>
            <pc:sldMk cId="1488238686" sldId="803"/>
            <ac:spMk id="5" creationId="{CB0739F1-B55F-FEF3-4AD2-3FF39C746776}"/>
          </ac:spMkLst>
        </pc:spChg>
        <pc:graphicFrameChg chg="del">
          <ac:chgData name="Marína Urbániková" userId="d7ebdd4e-8e39-424f-9732-5d391e85bff4" providerId="ADAL" clId="{6DE4CF79-7887-4329-8534-C5FE07E1684E}" dt="2024-02-23T19:42:47.624" v="4948" actId="478"/>
          <ac:graphicFrameMkLst>
            <pc:docMk/>
            <pc:sldMk cId="1488238686" sldId="803"/>
            <ac:graphicFrameMk id="2" creationId="{2D8B6FEE-8A11-F2F6-9DD1-45D2B73558A3}"/>
          </ac:graphicFrameMkLst>
        </pc:graphicFrameChg>
        <pc:graphicFrameChg chg="add del mod">
          <ac:chgData name="Marína Urbániková" userId="d7ebdd4e-8e39-424f-9732-5d391e85bff4" providerId="ADAL" clId="{6DE4CF79-7887-4329-8534-C5FE07E1684E}" dt="2024-02-23T19:53:00.387" v="5023" actId="478"/>
          <ac:graphicFrameMkLst>
            <pc:docMk/>
            <pc:sldMk cId="1488238686" sldId="803"/>
            <ac:graphicFrameMk id="3" creationId="{F4FACDF3-CDDB-3E9E-E4BB-B9281DD39BC3}"/>
          </ac:graphicFrameMkLst>
        </pc:graphicFrameChg>
        <pc:graphicFrameChg chg="add mod">
          <ac:chgData name="Marína Urbániková" userId="d7ebdd4e-8e39-424f-9732-5d391e85bff4" providerId="ADAL" clId="{6DE4CF79-7887-4329-8534-C5FE07E1684E}" dt="2024-02-25T18:58:19.504" v="5786"/>
          <ac:graphicFrameMkLst>
            <pc:docMk/>
            <pc:sldMk cId="1488238686" sldId="803"/>
            <ac:graphicFrameMk id="4" creationId="{F4FACDF3-CDDB-3E9E-E4BB-B9281DD39BC3}"/>
          </ac:graphicFrameMkLst>
        </pc:graphicFrameChg>
      </pc:sldChg>
      <pc:sldChg chg="modSp add mod">
        <pc:chgData name="Marína Urbániková" userId="d7ebdd4e-8e39-424f-9732-5d391e85bff4" providerId="ADAL" clId="{6DE4CF79-7887-4329-8534-C5FE07E1684E}" dt="2024-02-25T20:06:18.112" v="7438" actId="20577"/>
        <pc:sldMkLst>
          <pc:docMk/>
          <pc:sldMk cId="514934562" sldId="804"/>
        </pc:sldMkLst>
        <pc:spChg chg="mod">
          <ac:chgData name="Marína Urbániková" userId="d7ebdd4e-8e39-424f-9732-5d391e85bff4" providerId="ADAL" clId="{6DE4CF79-7887-4329-8534-C5FE07E1684E}" dt="2024-02-23T19:41:48.247" v="4941" actId="20577"/>
          <ac:spMkLst>
            <pc:docMk/>
            <pc:sldMk cId="514934562" sldId="804"/>
            <ac:spMk id="3" creationId="{19856942-F095-74E3-3197-6DA9DEF182DC}"/>
          </ac:spMkLst>
        </pc:spChg>
        <pc:spChg chg="mod">
          <ac:chgData name="Marína Urbániková" userId="d7ebdd4e-8e39-424f-9732-5d391e85bff4" providerId="ADAL" clId="{6DE4CF79-7887-4329-8534-C5FE07E1684E}" dt="2024-02-25T20:06:18.112" v="7438" actId="20577"/>
          <ac:spMkLst>
            <pc:docMk/>
            <pc:sldMk cId="514934562" sldId="804"/>
            <ac:spMk id="5" creationId="{7597B17D-376A-66D0-AB25-213C48BF9277}"/>
          </ac:spMkLst>
        </pc:spChg>
      </pc:sldChg>
      <pc:sldChg chg="addSp delSp modSp add mod">
        <pc:chgData name="Marína Urbániková" userId="d7ebdd4e-8e39-424f-9732-5d391e85bff4" providerId="ADAL" clId="{6DE4CF79-7887-4329-8534-C5FE07E1684E}" dt="2024-02-25T18:55:43.070" v="5739" actId="1076"/>
        <pc:sldMkLst>
          <pc:docMk/>
          <pc:sldMk cId="2834997107" sldId="805"/>
        </pc:sldMkLst>
        <pc:spChg chg="mod">
          <ac:chgData name="Marína Urbániková" userId="d7ebdd4e-8e39-424f-9732-5d391e85bff4" providerId="ADAL" clId="{6DE4CF79-7887-4329-8534-C5FE07E1684E}" dt="2024-02-25T18:55:43.070" v="5739" actId="1076"/>
          <ac:spMkLst>
            <pc:docMk/>
            <pc:sldMk cId="2834997107" sldId="805"/>
            <ac:spMk id="5" creationId="{6E94C08A-DEC0-2772-3C5B-4C835BE92F4A}"/>
          </ac:spMkLst>
        </pc:spChg>
        <pc:graphicFrameChg chg="del">
          <ac:chgData name="Marína Urbániková" userId="d7ebdd4e-8e39-424f-9732-5d391e85bff4" providerId="ADAL" clId="{6DE4CF79-7887-4329-8534-C5FE07E1684E}" dt="2024-02-23T20:01:05.577" v="5184" actId="478"/>
          <ac:graphicFrameMkLst>
            <pc:docMk/>
            <pc:sldMk cId="2834997107" sldId="805"/>
            <ac:graphicFrameMk id="2" creationId="{7DD41A5E-C481-5913-812C-4FB35080E9F3}"/>
          </ac:graphicFrameMkLst>
        </pc:graphicFrameChg>
        <pc:graphicFrameChg chg="add mod">
          <ac:chgData name="Marína Urbániková" userId="d7ebdd4e-8e39-424f-9732-5d391e85bff4" providerId="ADAL" clId="{6DE4CF79-7887-4329-8534-C5FE07E1684E}" dt="2024-02-25T18:45:42.050" v="5410"/>
          <ac:graphicFrameMkLst>
            <pc:docMk/>
            <pc:sldMk cId="2834997107" sldId="805"/>
            <ac:graphicFrameMk id="3" creationId="{BFF50ACD-C12D-20E4-A46A-5D42512940CF}"/>
          </ac:graphicFrameMkLst>
        </pc:graphicFrameChg>
      </pc:sldChg>
      <pc:sldChg chg="modSp add mod">
        <pc:chgData name="Marína Urbániková" userId="d7ebdd4e-8e39-424f-9732-5d391e85bff4" providerId="ADAL" clId="{6DE4CF79-7887-4329-8534-C5FE07E1684E}" dt="2024-02-26T12:05:25.027" v="7818" actId="20577"/>
        <pc:sldMkLst>
          <pc:docMk/>
          <pc:sldMk cId="702523441" sldId="813"/>
        </pc:sldMkLst>
        <pc:spChg chg="mod">
          <ac:chgData name="Marína Urbániková" userId="d7ebdd4e-8e39-424f-9732-5d391e85bff4" providerId="ADAL" clId="{6DE4CF79-7887-4329-8534-C5FE07E1684E}" dt="2024-02-25T19:15:49.598" v="6288"/>
          <ac:spMkLst>
            <pc:docMk/>
            <pc:sldMk cId="702523441" sldId="813"/>
            <ac:spMk id="3" creationId="{9EA68BBD-8EF4-B1BC-E51A-34F1BA77A648}"/>
          </ac:spMkLst>
        </pc:spChg>
        <pc:spChg chg="mod">
          <ac:chgData name="Marína Urbániková" userId="d7ebdd4e-8e39-424f-9732-5d391e85bff4" providerId="ADAL" clId="{6DE4CF79-7887-4329-8534-C5FE07E1684E}" dt="2024-02-26T12:05:25.027" v="7818" actId="20577"/>
          <ac:spMkLst>
            <pc:docMk/>
            <pc:sldMk cId="702523441" sldId="813"/>
            <ac:spMk id="5" creationId="{1292078B-827E-E114-F60E-5160F498CD86}"/>
          </ac:spMkLst>
        </pc:spChg>
      </pc:sldChg>
      <pc:sldChg chg="add del">
        <pc:chgData name="Marína Urbániková" userId="d7ebdd4e-8e39-424f-9732-5d391e85bff4" providerId="ADAL" clId="{6DE4CF79-7887-4329-8534-C5FE07E1684E}" dt="2024-02-25T19:03:08.162" v="5897" actId="47"/>
        <pc:sldMkLst>
          <pc:docMk/>
          <pc:sldMk cId="3626906256" sldId="814"/>
        </pc:sldMkLst>
      </pc:sldChg>
      <pc:sldChg chg="modSp add mod">
        <pc:chgData name="Marína Urbániková" userId="d7ebdd4e-8e39-424f-9732-5d391e85bff4" providerId="ADAL" clId="{6DE4CF79-7887-4329-8534-C5FE07E1684E}" dt="2024-02-25T19:09:46.830" v="6011" actId="207"/>
        <pc:sldMkLst>
          <pc:docMk/>
          <pc:sldMk cId="3119846950" sldId="816"/>
        </pc:sldMkLst>
        <pc:spChg chg="mod">
          <ac:chgData name="Marína Urbániková" userId="d7ebdd4e-8e39-424f-9732-5d391e85bff4" providerId="ADAL" clId="{6DE4CF79-7887-4329-8534-C5FE07E1684E}" dt="2024-02-25T19:05:39.721" v="5946" actId="20577"/>
          <ac:spMkLst>
            <pc:docMk/>
            <pc:sldMk cId="3119846950" sldId="816"/>
            <ac:spMk id="2" creationId="{F8353035-C64F-C1B0-EE52-38B4AECDBF93}"/>
          </ac:spMkLst>
        </pc:spChg>
        <pc:spChg chg="mod">
          <ac:chgData name="Marína Urbániková" userId="d7ebdd4e-8e39-424f-9732-5d391e85bff4" providerId="ADAL" clId="{6DE4CF79-7887-4329-8534-C5FE07E1684E}" dt="2024-02-25T19:09:46.830" v="6011" actId="207"/>
          <ac:spMkLst>
            <pc:docMk/>
            <pc:sldMk cId="3119846950" sldId="816"/>
            <ac:spMk id="5" creationId="{8C19F30C-985C-F18A-869C-3A83F9D214A3}"/>
          </ac:spMkLst>
        </pc:spChg>
      </pc:sldChg>
      <pc:sldChg chg="modSp add mod ord">
        <pc:chgData name="Marína Urbániková" userId="d7ebdd4e-8e39-424f-9732-5d391e85bff4" providerId="ADAL" clId="{6DE4CF79-7887-4329-8534-C5FE07E1684E}" dt="2024-02-26T12:10:26.874" v="7938" actId="20577"/>
        <pc:sldMkLst>
          <pc:docMk/>
          <pc:sldMk cId="2228001458" sldId="818"/>
        </pc:sldMkLst>
        <pc:spChg chg="mod">
          <ac:chgData name="Marína Urbániková" userId="d7ebdd4e-8e39-424f-9732-5d391e85bff4" providerId="ADAL" clId="{6DE4CF79-7887-4329-8534-C5FE07E1684E}" dt="2024-02-25T19:11:05.343" v="6030" actId="20577"/>
          <ac:spMkLst>
            <pc:docMk/>
            <pc:sldMk cId="2228001458" sldId="818"/>
            <ac:spMk id="2" creationId="{4AC213DC-D48E-F97C-84A3-C5463C882DD4}"/>
          </ac:spMkLst>
        </pc:spChg>
        <pc:spChg chg="mod">
          <ac:chgData name="Marína Urbániková" userId="d7ebdd4e-8e39-424f-9732-5d391e85bff4" providerId="ADAL" clId="{6DE4CF79-7887-4329-8534-C5FE07E1684E}" dt="2024-02-26T12:10:26.874" v="7938" actId="20577"/>
          <ac:spMkLst>
            <pc:docMk/>
            <pc:sldMk cId="2228001458" sldId="818"/>
            <ac:spMk id="5" creationId="{7C917393-863C-ED55-5FDE-A2F4E3C5D42D}"/>
          </ac:spMkLst>
        </pc:spChg>
        <pc:spChg chg="mod">
          <ac:chgData name="Marína Urbániková" userId="d7ebdd4e-8e39-424f-9732-5d391e85bff4" providerId="ADAL" clId="{6DE4CF79-7887-4329-8534-C5FE07E1684E}" dt="2024-02-25T19:14:10.628" v="6271" actId="1076"/>
          <ac:spMkLst>
            <pc:docMk/>
            <pc:sldMk cId="2228001458" sldId="818"/>
            <ac:spMk id="6" creationId="{E263F648-8A68-74B1-5227-722CF25E54DD}"/>
          </ac:spMkLst>
        </pc:spChg>
        <pc:spChg chg="mod">
          <ac:chgData name="Marína Urbániková" userId="d7ebdd4e-8e39-424f-9732-5d391e85bff4" providerId="ADAL" clId="{6DE4CF79-7887-4329-8534-C5FE07E1684E}" dt="2024-02-25T19:14:25.014" v="6274" actId="1076"/>
          <ac:spMkLst>
            <pc:docMk/>
            <pc:sldMk cId="2228001458" sldId="818"/>
            <ac:spMk id="8" creationId="{A48C7845-6E86-7A85-E93A-408C13043F09}"/>
          </ac:spMkLst>
        </pc:spChg>
        <pc:spChg chg="mod">
          <ac:chgData name="Marína Urbániková" userId="d7ebdd4e-8e39-424f-9732-5d391e85bff4" providerId="ADAL" clId="{6DE4CF79-7887-4329-8534-C5FE07E1684E}" dt="2024-02-25T19:14:15.832" v="6272" actId="1076"/>
          <ac:spMkLst>
            <pc:docMk/>
            <pc:sldMk cId="2228001458" sldId="818"/>
            <ac:spMk id="9" creationId="{FA444551-8313-AC92-868A-E1F25796CD13}"/>
          </ac:spMkLst>
        </pc:spChg>
        <pc:spChg chg="mod">
          <ac:chgData name="Marína Urbániková" userId="d7ebdd4e-8e39-424f-9732-5d391e85bff4" providerId="ADAL" clId="{6DE4CF79-7887-4329-8534-C5FE07E1684E}" dt="2024-02-25T19:14:31.608" v="6276" actId="1076"/>
          <ac:spMkLst>
            <pc:docMk/>
            <pc:sldMk cId="2228001458" sldId="818"/>
            <ac:spMk id="11" creationId="{C4225C23-3091-0C03-C3EE-F997F4FF0553}"/>
          </ac:spMkLst>
        </pc:spChg>
        <pc:cxnChg chg="mod">
          <ac:chgData name="Marína Urbániková" userId="d7ebdd4e-8e39-424f-9732-5d391e85bff4" providerId="ADAL" clId="{6DE4CF79-7887-4329-8534-C5FE07E1684E}" dt="2024-02-25T19:14:22.308" v="6273" actId="1076"/>
          <ac:cxnSpMkLst>
            <pc:docMk/>
            <pc:sldMk cId="2228001458" sldId="818"/>
            <ac:cxnSpMk id="4" creationId="{C02E8B08-C282-D6AF-4E85-2AA9B229E3FC}"/>
          </ac:cxnSpMkLst>
        </pc:cxnChg>
        <pc:cxnChg chg="mod">
          <ac:chgData name="Marína Urbániková" userId="d7ebdd4e-8e39-424f-9732-5d391e85bff4" providerId="ADAL" clId="{6DE4CF79-7887-4329-8534-C5FE07E1684E}" dt="2024-02-25T19:14:28.740" v="6275" actId="1076"/>
          <ac:cxnSpMkLst>
            <pc:docMk/>
            <pc:sldMk cId="2228001458" sldId="818"/>
            <ac:cxnSpMk id="10" creationId="{13728B32-C78C-92C7-509F-B2292094A77D}"/>
          </ac:cxnSpMkLst>
        </pc:cxnChg>
      </pc:sldChg>
      <pc:sldChg chg="modSp add mod">
        <pc:chgData name="Marína Urbániková" userId="d7ebdd4e-8e39-424f-9732-5d391e85bff4" providerId="ADAL" clId="{6DE4CF79-7887-4329-8534-C5FE07E1684E}" dt="2024-02-25T19:56:44.511" v="7233" actId="20577"/>
        <pc:sldMkLst>
          <pc:docMk/>
          <pc:sldMk cId="2079102867" sldId="820"/>
        </pc:sldMkLst>
        <pc:spChg chg="mod">
          <ac:chgData name="Marína Urbániková" userId="d7ebdd4e-8e39-424f-9732-5d391e85bff4" providerId="ADAL" clId="{6DE4CF79-7887-4329-8534-C5FE07E1684E}" dt="2024-02-25T19:19:36.473" v="6343" actId="790"/>
          <ac:spMkLst>
            <pc:docMk/>
            <pc:sldMk cId="2079102867" sldId="820"/>
            <ac:spMk id="3" creationId="{0CCBF987-4740-D28C-C2CE-BA4BAC644822}"/>
          </ac:spMkLst>
        </pc:spChg>
        <pc:spChg chg="mod">
          <ac:chgData name="Marína Urbániková" userId="d7ebdd4e-8e39-424f-9732-5d391e85bff4" providerId="ADAL" clId="{6DE4CF79-7887-4329-8534-C5FE07E1684E}" dt="2024-02-25T19:56:44.511" v="7233" actId="20577"/>
          <ac:spMkLst>
            <pc:docMk/>
            <pc:sldMk cId="2079102867" sldId="820"/>
            <ac:spMk id="5" creationId="{7DB32E5A-8E87-157E-1AE1-07FEA0B79A32}"/>
          </ac:spMkLst>
        </pc:spChg>
      </pc:sldChg>
      <pc:sldChg chg="addSp delSp modSp add mod">
        <pc:chgData name="Marína Urbániková" userId="d7ebdd4e-8e39-424f-9732-5d391e85bff4" providerId="ADAL" clId="{6DE4CF79-7887-4329-8534-C5FE07E1684E}" dt="2024-02-26T12:19:18.391" v="8162" actId="20577"/>
        <pc:sldMkLst>
          <pc:docMk/>
          <pc:sldMk cId="4175250056" sldId="825"/>
        </pc:sldMkLst>
        <pc:spChg chg="mod">
          <ac:chgData name="Marína Urbániková" userId="d7ebdd4e-8e39-424f-9732-5d391e85bff4" providerId="ADAL" clId="{6DE4CF79-7887-4329-8534-C5FE07E1684E}" dt="2024-02-25T18:50:24.011" v="5490" actId="20577"/>
          <ac:spMkLst>
            <pc:docMk/>
            <pc:sldMk cId="4175250056" sldId="825"/>
            <ac:spMk id="2" creationId="{B6E6DA13-7304-D504-53DA-0652AFBEF33E}"/>
          </ac:spMkLst>
        </pc:spChg>
        <pc:spChg chg="del">
          <ac:chgData name="Marína Urbániková" userId="d7ebdd4e-8e39-424f-9732-5d391e85bff4" providerId="ADAL" clId="{6DE4CF79-7887-4329-8534-C5FE07E1684E}" dt="2024-02-25T18:51:28.503" v="5612" actId="478"/>
          <ac:spMkLst>
            <pc:docMk/>
            <pc:sldMk cId="4175250056" sldId="825"/>
            <ac:spMk id="7" creationId="{BC954954-4CF4-9EA5-B3B9-1FE94B051B76}"/>
          </ac:spMkLst>
        </pc:spChg>
        <pc:spChg chg="mod">
          <ac:chgData name="Marína Urbániková" userId="d7ebdd4e-8e39-424f-9732-5d391e85bff4" providerId="ADAL" clId="{6DE4CF79-7887-4329-8534-C5FE07E1684E}" dt="2024-02-26T12:19:18.391" v="8162" actId="20577"/>
          <ac:spMkLst>
            <pc:docMk/>
            <pc:sldMk cId="4175250056" sldId="825"/>
            <ac:spMk id="9" creationId="{2562F01C-980F-C560-C7DA-5D59F69BE9D5}"/>
          </ac:spMkLst>
        </pc:spChg>
        <pc:spChg chg="mod">
          <ac:chgData name="Marína Urbániková" userId="d7ebdd4e-8e39-424f-9732-5d391e85bff4" providerId="ADAL" clId="{6DE4CF79-7887-4329-8534-C5FE07E1684E}" dt="2024-02-26T12:19:16.201" v="8161" actId="20577"/>
          <ac:spMkLst>
            <pc:docMk/>
            <pc:sldMk cId="4175250056" sldId="825"/>
            <ac:spMk id="15" creationId="{8C0CDFA9-CC97-B1E5-E095-44485F8ABE31}"/>
          </ac:spMkLst>
        </pc:spChg>
        <pc:spChg chg="del">
          <ac:chgData name="Marína Urbániková" userId="d7ebdd4e-8e39-424f-9732-5d391e85bff4" providerId="ADAL" clId="{6DE4CF79-7887-4329-8534-C5FE07E1684E}" dt="2024-02-25T18:51:29.899" v="5613" actId="478"/>
          <ac:spMkLst>
            <pc:docMk/>
            <pc:sldMk cId="4175250056" sldId="825"/>
            <ac:spMk id="18" creationId="{02B50054-070D-6080-C1F6-7AEE98FE32A0}"/>
          </ac:spMkLst>
        </pc:spChg>
        <pc:graphicFrameChg chg="add mod">
          <ac:chgData name="Marína Urbániková" userId="d7ebdd4e-8e39-424f-9732-5d391e85bff4" providerId="ADAL" clId="{6DE4CF79-7887-4329-8534-C5FE07E1684E}" dt="2024-02-25T19:35:59.067" v="6804" actId="207"/>
          <ac:graphicFrameMkLst>
            <pc:docMk/>
            <pc:sldMk cId="4175250056" sldId="825"/>
            <ac:graphicFrameMk id="4" creationId="{C9D0D0A6-1E86-E354-A8AC-DFD0B494435A}"/>
          </ac:graphicFrameMkLst>
        </pc:graphicFrameChg>
        <pc:graphicFrameChg chg="del mod">
          <ac:chgData name="Marína Urbániková" userId="d7ebdd4e-8e39-424f-9732-5d391e85bff4" providerId="ADAL" clId="{6DE4CF79-7887-4329-8534-C5FE07E1684E}" dt="2024-02-25T19:35:15.700" v="6755" actId="478"/>
          <ac:graphicFrameMkLst>
            <pc:docMk/>
            <pc:sldMk cId="4175250056" sldId="825"/>
            <ac:graphicFrameMk id="5" creationId="{62AF5D5F-20DB-9D58-9D0F-C5CE0788DB37}"/>
          </ac:graphicFrameMkLst>
        </pc:graphicFrameChg>
        <pc:graphicFrameChg chg="add mod">
          <ac:chgData name="Marína Urbániková" userId="d7ebdd4e-8e39-424f-9732-5d391e85bff4" providerId="ADAL" clId="{6DE4CF79-7887-4329-8534-C5FE07E1684E}" dt="2024-02-25T20:00:01.556" v="7337" actId="1076"/>
          <ac:graphicFrameMkLst>
            <pc:docMk/>
            <pc:sldMk cId="4175250056" sldId="825"/>
            <ac:graphicFrameMk id="6" creationId="{3C80FA90-B933-ADCD-3C6B-94893E829205}"/>
          </ac:graphicFrameMkLst>
        </pc:graphicFrameChg>
        <pc:graphicFrameChg chg="del mod">
          <ac:chgData name="Marína Urbániková" userId="d7ebdd4e-8e39-424f-9732-5d391e85bff4" providerId="ADAL" clId="{6DE4CF79-7887-4329-8534-C5FE07E1684E}" dt="2024-02-25T19:36:04.409" v="6805" actId="478"/>
          <ac:graphicFrameMkLst>
            <pc:docMk/>
            <pc:sldMk cId="4175250056" sldId="825"/>
            <ac:graphicFrameMk id="8" creationId="{1E4172A6-B4A3-12A8-0160-821EA5FF2715}"/>
          </ac:graphicFrameMkLst>
        </pc:graphicFrameChg>
      </pc:sldChg>
      <pc:sldChg chg="modSp add mod">
        <pc:chgData name="Marína Urbániková" userId="d7ebdd4e-8e39-424f-9732-5d391e85bff4" providerId="ADAL" clId="{6DE4CF79-7887-4329-8534-C5FE07E1684E}" dt="2024-02-26T12:03:33.891" v="7813" actId="20577"/>
        <pc:sldMkLst>
          <pc:docMk/>
          <pc:sldMk cId="100595229" sldId="826"/>
        </pc:sldMkLst>
        <pc:spChg chg="mod">
          <ac:chgData name="Marína Urbániková" userId="d7ebdd4e-8e39-424f-9732-5d391e85bff4" providerId="ADAL" clId="{6DE4CF79-7887-4329-8534-C5FE07E1684E}" dt="2024-02-25T19:01:47.057" v="5804" actId="20577"/>
          <ac:spMkLst>
            <pc:docMk/>
            <pc:sldMk cId="100595229" sldId="826"/>
            <ac:spMk id="3" creationId="{1BE71DFF-5F06-8A6C-922E-611D8FB5B609}"/>
          </ac:spMkLst>
        </pc:spChg>
        <pc:spChg chg="mod">
          <ac:chgData name="Marína Urbániková" userId="d7ebdd4e-8e39-424f-9732-5d391e85bff4" providerId="ADAL" clId="{6DE4CF79-7887-4329-8534-C5FE07E1684E}" dt="2024-02-26T12:03:33.891" v="7813" actId="20577"/>
          <ac:spMkLst>
            <pc:docMk/>
            <pc:sldMk cId="100595229" sldId="826"/>
            <ac:spMk id="5" creationId="{B1325436-DED9-23D6-816B-970125905ACA}"/>
          </ac:spMkLst>
        </pc:spChg>
      </pc:sldChg>
      <pc:sldChg chg="modSp add mod">
        <pc:chgData name="Marína Urbániková" userId="d7ebdd4e-8e39-424f-9732-5d391e85bff4" providerId="ADAL" clId="{6DE4CF79-7887-4329-8534-C5FE07E1684E}" dt="2024-02-26T12:05:52.850" v="7875" actId="20577"/>
        <pc:sldMkLst>
          <pc:docMk/>
          <pc:sldMk cId="273504336" sldId="827"/>
        </pc:sldMkLst>
        <pc:spChg chg="mod">
          <ac:chgData name="Marína Urbániková" userId="d7ebdd4e-8e39-424f-9732-5d391e85bff4" providerId="ADAL" clId="{6DE4CF79-7887-4329-8534-C5FE07E1684E}" dt="2024-02-25T19:15:51.825" v="6289"/>
          <ac:spMkLst>
            <pc:docMk/>
            <pc:sldMk cId="273504336" sldId="827"/>
            <ac:spMk id="3" creationId="{9C0D29F8-035F-0898-FEB5-0C3D756BEA82}"/>
          </ac:spMkLst>
        </pc:spChg>
        <pc:spChg chg="mod">
          <ac:chgData name="Marína Urbániková" userId="d7ebdd4e-8e39-424f-9732-5d391e85bff4" providerId="ADAL" clId="{6DE4CF79-7887-4329-8534-C5FE07E1684E}" dt="2024-02-26T12:05:52.850" v="7875" actId="20577"/>
          <ac:spMkLst>
            <pc:docMk/>
            <pc:sldMk cId="273504336" sldId="827"/>
            <ac:spMk id="5" creationId="{12DF3853-3856-B4D6-87A1-EE704477B74F}"/>
          </ac:spMkLst>
        </pc:spChg>
      </pc:sldChg>
      <pc:sldChg chg="modSp add mod">
        <pc:chgData name="Marína Urbániková" userId="d7ebdd4e-8e39-424f-9732-5d391e85bff4" providerId="ADAL" clId="{6DE4CF79-7887-4329-8534-C5FE07E1684E}" dt="2024-02-26T12:12:51.437" v="7949" actId="20577"/>
        <pc:sldMkLst>
          <pc:docMk/>
          <pc:sldMk cId="1788881949" sldId="828"/>
        </pc:sldMkLst>
        <pc:spChg chg="mod">
          <ac:chgData name="Marína Urbániková" userId="d7ebdd4e-8e39-424f-9732-5d391e85bff4" providerId="ADAL" clId="{6DE4CF79-7887-4329-8534-C5FE07E1684E}" dt="2024-02-26T12:12:51.437" v="7949" actId="20577"/>
          <ac:spMkLst>
            <pc:docMk/>
            <pc:sldMk cId="1788881949" sldId="828"/>
            <ac:spMk id="5" creationId="{2429E38D-0A41-74A8-F553-DE9D70B0F12E}"/>
          </ac:spMkLst>
        </pc:spChg>
      </pc:sldChg>
      <pc:sldChg chg="modSp add mod">
        <pc:chgData name="Marína Urbániková" userId="d7ebdd4e-8e39-424f-9732-5d391e85bff4" providerId="ADAL" clId="{6DE4CF79-7887-4329-8534-C5FE07E1684E}" dt="2024-02-25T19:57:55.016" v="7269" actId="20577"/>
        <pc:sldMkLst>
          <pc:docMk/>
          <pc:sldMk cId="3340468155" sldId="829"/>
        </pc:sldMkLst>
        <pc:spChg chg="mod">
          <ac:chgData name="Marína Urbániková" userId="d7ebdd4e-8e39-424f-9732-5d391e85bff4" providerId="ADAL" clId="{6DE4CF79-7887-4329-8534-C5FE07E1684E}" dt="2024-02-25T19:24:19.175" v="6543" actId="20577"/>
          <ac:spMkLst>
            <pc:docMk/>
            <pc:sldMk cId="3340468155" sldId="829"/>
            <ac:spMk id="3" creationId="{BAC11AD0-563A-CBFC-1967-F71AD07AA5C5}"/>
          </ac:spMkLst>
        </pc:spChg>
        <pc:spChg chg="mod">
          <ac:chgData name="Marína Urbániková" userId="d7ebdd4e-8e39-424f-9732-5d391e85bff4" providerId="ADAL" clId="{6DE4CF79-7887-4329-8534-C5FE07E1684E}" dt="2024-02-25T19:57:55.016" v="7269" actId="20577"/>
          <ac:spMkLst>
            <pc:docMk/>
            <pc:sldMk cId="3340468155" sldId="829"/>
            <ac:spMk id="5" creationId="{52F22C8B-2051-9173-27D9-0B49AB70AC3B}"/>
          </ac:spMkLst>
        </pc:spChg>
      </pc:sldChg>
      <pc:sldChg chg="modSp add mod">
        <pc:chgData name="Marína Urbániková" userId="d7ebdd4e-8e39-424f-9732-5d391e85bff4" providerId="ADAL" clId="{6DE4CF79-7887-4329-8534-C5FE07E1684E}" dt="2024-02-25T19:25:40.073" v="6612" actId="20577"/>
        <pc:sldMkLst>
          <pc:docMk/>
          <pc:sldMk cId="3064507012" sldId="830"/>
        </pc:sldMkLst>
        <pc:spChg chg="mod">
          <ac:chgData name="Marína Urbániková" userId="d7ebdd4e-8e39-424f-9732-5d391e85bff4" providerId="ADAL" clId="{6DE4CF79-7887-4329-8534-C5FE07E1684E}" dt="2024-02-25T19:25:40.073" v="6612" actId="20577"/>
          <ac:spMkLst>
            <pc:docMk/>
            <pc:sldMk cId="3064507012" sldId="830"/>
            <ac:spMk id="5" creationId="{01EBFA94-371D-C5D0-F9B1-32A6C1A6E524}"/>
          </ac:spMkLst>
        </pc:spChg>
      </pc:sldChg>
      <pc:sldChg chg="modSp add mod">
        <pc:chgData name="Marína Urbániková" userId="d7ebdd4e-8e39-424f-9732-5d391e85bff4" providerId="ADAL" clId="{6DE4CF79-7887-4329-8534-C5FE07E1684E}" dt="2024-02-25T19:28:07.196" v="6666"/>
        <pc:sldMkLst>
          <pc:docMk/>
          <pc:sldMk cId="371824767" sldId="831"/>
        </pc:sldMkLst>
        <pc:spChg chg="mod">
          <ac:chgData name="Marína Urbániková" userId="d7ebdd4e-8e39-424f-9732-5d391e85bff4" providerId="ADAL" clId="{6DE4CF79-7887-4329-8534-C5FE07E1684E}" dt="2024-02-25T19:27:26.403" v="6659" actId="20577"/>
          <ac:spMkLst>
            <pc:docMk/>
            <pc:sldMk cId="371824767" sldId="831"/>
            <ac:spMk id="3" creationId="{ECF23422-423B-9FE2-6210-BB8BC2C65126}"/>
          </ac:spMkLst>
        </pc:spChg>
        <pc:spChg chg="mod">
          <ac:chgData name="Marína Urbániková" userId="d7ebdd4e-8e39-424f-9732-5d391e85bff4" providerId="ADAL" clId="{6DE4CF79-7887-4329-8534-C5FE07E1684E}" dt="2024-02-25T19:28:07.196" v="6666"/>
          <ac:spMkLst>
            <pc:docMk/>
            <pc:sldMk cId="371824767" sldId="831"/>
            <ac:spMk id="5" creationId="{14F38694-6963-7CF8-6436-36AB7F7E330F}"/>
          </ac:spMkLst>
        </pc:spChg>
      </pc:sldChg>
      <pc:sldChg chg="modSp add mod ord">
        <pc:chgData name="Marína Urbániková" userId="d7ebdd4e-8e39-424f-9732-5d391e85bff4" providerId="ADAL" clId="{6DE4CF79-7887-4329-8534-C5FE07E1684E}" dt="2024-02-26T12:26:53.792" v="8366" actId="20577"/>
        <pc:sldMkLst>
          <pc:docMk/>
          <pc:sldMk cId="3982187573" sldId="832"/>
        </pc:sldMkLst>
        <pc:spChg chg="mod">
          <ac:chgData name="Marína Urbániková" userId="d7ebdd4e-8e39-424f-9732-5d391e85bff4" providerId="ADAL" clId="{6DE4CF79-7887-4329-8534-C5FE07E1684E}" dt="2024-02-26T12:26:53.792" v="8366" actId="20577"/>
          <ac:spMkLst>
            <pc:docMk/>
            <pc:sldMk cId="3982187573" sldId="832"/>
            <ac:spMk id="5" creationId="{2D6BA1CE-55C4-70DA-281B-1EAB4D845777}"/>
          </ac:spMkLst>
        </pc:spChg>
      </pc:sldChg>
      <pc:sldChg chg="modSp add mod">
        <pc:chgData name="Marína Urbániková" userId="d7ebdd4e-8e39-424f-9732-5d391e85bff4" providerId="ADAL" clId="{6DE4CF79-7887-4329-8534-C5FE07E1684E}" dt="2024-02-25T20:06:39.513" v="7463" actId="20577"/>
        <pc:sldMkLst>
          <pc:docMk/>
          <pc:sldMk cId="2369393177" sldId="833"/>
        </pc:sldMkLst>
        <pc:spChg chg="mod">
          <ac:chgData name="Marína Urbániková" userId="d7ebdd4e-8e39-424f-9732-5d391e85bff4" providerId="ADAL" clId="{6DE4CF79-7887-4329-8534-C5FE07E1684E}" dt="2024-02-25T19:43:29.545" v="6970" actId="20577"/>
          <ac:spMkLst>
            <pc:docMk/>
            <pc:sldMk cId="2369393177" sldId="833"/>
            <ac:spMk id="3" creationId="{68364E58-F1BF-0A7A-C1E1-3150284BFA2A}"/>
          </ac:spMkLst>
        </pc:spChg>
        <pc:spChg chg="mod">
          <ac:chgData name="Marína Urbániková" userId="d7ebdd4e-8e39-424f-9732-5d391e85bff4" providerId="ADAL" clId="{6DE4CF79-7887-4329-8534-C5FE07E1684E}" dt="2024-02-25T20:06:39.513" v="7463" actId="20577"/>
          <ac:spMkLst>
            <pc:docMk/>
            <pc:sldMk cId="2369393177" sldId="833"/>
            <ac:spMk id="5" creationId="{DE1A8BC9-DD2B-E1A2-C108-93268CD25C83}"/>
          </ac:spMkLst>
        </pc:spChg>
      </pc:sldChg>
      <pc:sldChg chg="modSp add mod ord">
        <pc:chgData name="Marína Urbániková" userId="d7ebdd4e-8e39-424f-9732-5d391e85bff4" providerId="ADAL" clId="{6DE4CF79-7887-4329-8534-C5FE07E1684E}" dt="2024-02-26T12:26:16.392" v="8336" actId="1076"/>
        <pc:sldMkLst>
          <pc:docMk/>
          <pc:sldMk cId="2884077941" sldId="834"/>
        </pc:sldMkLst>
        <pc:spChg chg="mod">
          <ac:chgData name="Marína Urbániková" userId="d7ebdd4e-8e39-424f-9732-5d391e85bff4" providerId="ADAL" clId="{6DE4CF79-7887-4329-8534-C5FE07E1684E}" dt="2024-02-26T11:41:17.206" v="7479" actId="313"/>
          <ac:spMkLst>
            <pc:docMk/>
            <pc:sldMk cId="2884077941" sldId="834"/>
            <ac:spMk id="4" creationId="{F74269F7-AF82-8DC7-D25F-FA1A3CAC6971}"/>
          </ac:spMkLst>
        </pc:spChg>
        <pc:picChg chg="mod">
          <ac:chgData name="Marína Urbániková" userId="d7ebdd4e-8e39-424f-9732-5d391e85bff4" providerId="ADAL" clId="{6DE4CF79-7887-4329-8534-C5FE07E1684E}" dt="2024-02-26T12:26:16.392" v="8336" actId="1076"/>
          <ac:picMkLst>
            <pc:docMk/>
            <pc:sldMk cId="2884077941" sldId="834"/>
            <ac:picMk id="14" creationId="{0A0478EE-5A8F-7227-9436-4BD13D99E952}"/>
          </ac:picMkLst>
        </pc:picChg>
      </pc:sldChg>
      <pc:sldChg chg="addSp delSp modSp add mod">
        <pc:chgData name="Marína Urbániková" userId="d7ebdd4e-8e39-424f-9732-5d391e85bff4" providerId="ADAL" clId="{6DE4CF79-7887-4329-8534-C5FE07E1684E}" dt="2024-02-26T12:31:20.377" v="8445" actId="313"/>
        <pc:sldMkLst>
          <pc:docMk/>
          <pc:sldMk cId="2719149770" sldId="835"/>
        </pc:sldMkLst>
        <pc:spChg chg="add mod">
          <ac:chgData name="Marína Urbániková" userId="d7ebdd4e-8e39-424f-9732-5d391e85bff4" providerId="ADAL" clId="{6DE4CF79-7887-4329-8534-C5FE07E1684E}" dt="2024-02-26T12:31:11.307" v="8441" actId="1076"/>
          <ac:spMkLst>
            <pc:docMk/>
            <pc:sldMk cId="2719149770" sldId="835"/>
            <ac:spMk id="2" creationId="{19C6F670-B85B-C255-8AF3-CBB6B29171B5}"/>
          </ac:spMkLst>
        </pc:spChg>
        <pc:spChg chg="mod">
          <ac:chgData name="Marína Urbániková" userId="d7ebdd4e-8e39-424f-9732-5d391e85bff4" providerId="ADAL" clId="{6DE4CF79-7887-4329-8534-C5FE07E1684E}" dt="2024-02-26T12:31:20.377" v="8445" actId="313"/>
          <ac:spMkLst>
            <pc:docMk/>
            <pc:sldMk cId="2719149770" sldId="835"/>
            <ac:spMk id="3" creationId="{5FE8918A-F6A8-EED9-1E3C-FDD17729356E}"/>
          </ac:spMkLst>
        </pc:spChg>
        <pc:spChg chg="del mod">
          <ac:chgData name="Marína Urbániková" userId="d7ebdd4e-8e39-424f-9732-5d391e85bff4" providerId="ADAL" clId="{6DE4CF79-7887-4329-8534-C5FE07E1684E}" dt="2024-02-26T11:50:17.728" v="7597" actId="21"/>
          <ac:spMkLst>
            <pc:docMk/>
            <pc:sldMk cId="2719149770" sldId="835"/>
            <ac:spMk id="4" creationId="{BC8A62FD-7B8A-A170-3CA4-456FC5088B42}"/>
          </ac:spMkLst>
        </pc:spChg>
        <pc:picChg chg="mod">
          <ac:chgData name="Marína Urbániková" userId="d7ebdd4e-8e39-424f-9732-5d391e85bff4" providerId="ADAL" clId="{6DE4CF79-7887-4329-8534-C5FE07E1684E}" dt="2024-02-26T12:31:06.251" v="8440" actId="1076"/>
          <ac:picMkLst>
            <pc:docMk/>
            <pc:sldMk cId="2719149770" sldId="835"/>
            <ac:picMk id="5" creationId="{E8BBA8B4-6E8D-4EC1-2DA7-1C6FA0B55004}"/>
          </ac:picMkLst>
        </pc:picChg>
      </pc:sldChg>
      <pc:sldChg chg="addSp delSp modSp add mod">
        <pc:chgData name="Marína Urbániková" userId="d7ebdd4e-8e39-424f-9732-5d391e85bff4" providerId="ADAL" clId="{6DE4CF79-7887-4329-8534-C5FE07E1684E}" dt="2024-02-26T12:20:42.326" v="8169" actId="20577"/>
        <pc:sldMkLst>
          <pc:docMk/>
          <pc:sldMk cId="2584781536" sldId="836"/>
        </pc:sldMkLst>
        <pc:spChg chg="mod">
          <ac:chgData name="Marína Urbániková" userId="d7ebdd4e-8e39-424f-9732-5d391e85bff4" providerId="ADAL" clId="{6DE4CF79-7887-4329-8534-C5FE07E1684E}" dt="2024-02-26T12:20:42.326" v="8169" actId="20577"/>
          <ac:spMkLst>
            <pc:docMk/>
            <pc:sldMk cId="2584781536" sldId="836"/>
            <ac:spMk id="5" creationId="{6B8DBD38-9DD2-ABC8-5779-C029170231A7}"/>
          </ac:spMkLst>
        </pc:spChg>
        <pc:graphicFrameChg chg="del">
          <ac:chgData name="Marína Urbániková" userId="d7ebdd4e-8e39-424f-9732-5d391e85bff4" providerId="ADAL" clId="{6DE4CF79-7887-4329-8534-C5FE07E1684E}" dt="2024-02-26T11:42:12.705" v="7486" actId="478"/>
          <ac:graphicFrameMkLst>
            <pc:docMk/>
            <pc:sldMk cId="2584781536" sldId="836"/>
            <ac:graphicFrameMk id="2" creationId="{31465209-64C9-D36B-0D4F-8E1FF0755B99}"/>
          </ac:graphicFrameMkLst>
        </pc:graphicFrameChg>
        <pc:graphicFrameChg chg="add mod">
          <ac:chgData name="Marína Urbániková" userId="d7ebdd4e-8e39-424f-9732-5d391e85bff4" providerId="ADAL" clId="{6DE4CF79-7887-4329-8534-C5FE07E1684E}" dt="2024-02-26T11:43:08.895" v="7529" actId="1076"/>
          <ac:graphicFrameMkLst>
            <pc:docMk/>
            <pc:sldMk cId="2584781536" sldId="836"/>
            <ac:graphicFrameMk id="3" creationId="{C0464662-A335-1912-D930-FB3067F8FF53}"/>
          </ac:graphicFrameMkLst>
        </pc:graphicFrameChg>
      </pc:sldChg>
      <pc:sldChg chg="new del">
        <pc:chgData name="Marína Urbániková" userId="d7ebdd4e-8e39-424f-9732-5d391e85bff4" providerId="ADAL" clId="{6DE4CF79-7887-4329-8534-C5FE07E1684E}" dt="2024-02-26T11:42:07.276" v="7484" actId="680"/>
        <pc:sldMkLst>
          <pc:docMk/>
          <pc:sldMk cId="3840622203" sldId="836"/>
        </pc:sldMkLst>
      </pc:sldChg>
      <pc:sldChg chg="addSp delSp modSp add mod">
        <pc:chgData name="Marína Urbániková" userId="d7ebdd4e-8e39-424f-9732-5d391e85bff4" providerId="ADAL" clId="{6DE4CF79-7887-4329-8534-C5FE07E1684E}" dt="2024-02-26T12:30:11.893" v="8437" actId="1036"/>
        <pc:sldMkLst>
          <pc:docMk/>
          <pc:sldMk cId="2231889664" sldId="837"/>
        </pc:sldMkLst>
        <pc:spChg chg="add mod">
          <ac:chgData name="Marína Urbániková" userId="d7ebdd4e-8e39-424f-9732-5d391e85bff4" providerId="ADAL" clId="{6DE4CF79-7887-4329-8534-C5FE07E1684E}" dt="2024-02-26T12:30:07.689" v="8432" actId="1076"/>
          <ac:spMkLst>
            <pc:docMk/>
            <pc:sldMk cId="2231889664" sldId="837"/>
            <ac:spMk id="2" creationId="{BC8A62FD-7B8A-A170-3CA4-456FC5088B42}"/>
          </ac:spMkLst>
        </pc:spChg>
        <pc:spChg chg="del mod">
          <ac:chgData name="Marína Urbániková" userId="d7ebdd4e-8e39-424f-9732-5d391e85bff4" providerId="ADAL" clId="{6DE4CF79-7887-4329-8534-C5FE07E1684E}" dt="2024-02-26T11:50:14.445" v="7595" actId="21"/>
          <ac:spMkLst>
            <pc:docMk/>
            <pc:sldMk cId="2231889664" sldId="837"/>
            <ac:spMk id="3" creationId="{19C6F670-B85B-C255-8AF3-CBB6B29171B5}"/>
          </ac:spMkLst>
        </pc:spChg>
        <pc:spChg chg="mod">
          <ac:chgData name="Marína Urbániková" userId="d7ebdd4e-8e39-424f-9732-5d391e85bff4" providerId="ADAL" clId="{6DE4CF79-7887-4329-8534-C5FE07E1684E}" dt="2024-02-26T12:30:01.044" v="8430" actId="1076"/>
          <ac:spMkLst>
            <pc:docMk/>
            <pc:sldMk cId="2231889664" sldId="837"/>
            <ac:spMk id="4" creationId="{12FDE0FB-7F1A-2EAB-347A-4C0714443F8A}"/>
          </ac:spMkLst>
        </pc:spChg>
        <pc:spChg chg="add mod">
          <ac:chgData name="Marína Urbániková" userId="d7ebdd4e-8e39-424f-9732-5d391e85bff4" providerId="ADAL" clId="{6DE4CF79-7887-4329-8534-C5FE07E1684E}" dt="2024-02-26T11:51:37.246" v="7612"/>
          <ac:spMkLst>
            <pc:docMk/>
            <pc:sldMk cId="2231889664" sldId="837"/>
            <ac:spMk id="6" creationId="{7DD3099B-F853-087D-594C-2DF12E1B76D1}"/>
          </ac:spMkLst>
        </pc:spChg>
        <pc:picChg chg="mod">
          <ac:chgData name="Marína Urbániková" userId="d7ebdd4e-8e39-424f-9732-5d391e85bff4" providerId="ADAL" clId="{6DE4CF79-7887-4329-8534-C5FE07E1684E}" dt="2024-02-26T12:30:11.893" v="8437" actId="1036"/>
          <ac:picMkLst>
            <pc:docMk/>
            <pc:sldMk cId="2231889664" sldId="837"/>
            <ac:picMk id="5" creationId="{11EBF70C-4579-1B5D-A929-5784DF0E251B}"/>
          </ac:picMkLst>
        </pc:picChg>
      </pc:sldChg>
      <pc:sldMasterChg chg="delSldLayout">
        <pc:chgData name="Marína Urbániková" userId="d7ebdd4e-8e39-424f-9732-5d391e85bff4" providerId="ADAL" clId="{6DE4CF79-7887-4329-8534-C5FE07E1684E}" dt="2024-02-23T19:55:41.628" v="5136" actId="47"/>
        <pc:sldMasterMkLst>
          <pc:docMk/>
          <pc:sldMasterMk cId="1414647625" sldId="2147484006"/>
        </pc:sldMasterMkLst>
        <pc:sldLayoutChg chg="del">
          <pc:chgData name="Marína Urbániková" userId="d7ebdd4e-8e39-424f-9732-5d391e85bff4" providerId="ADAL" clId="{6DE4CF79-7887-4329-8534-C5FE07E1684E}" dt="2024-02-23T19:55:40.660" v="5135" actId="47"/>
          <pc:sldLayoutMkLst>
            <pc:docMk/>
            <pc:sldMasterMk cId="1414647625" sldId="2147484006"/>
            <pc:sldLayoutMk cId="3201724333" sldId="2147484032"/>
          </pc:sldLayoutMkLst>
        </pc:sldLayoutChg>
        <pc:sldLayoutChg chg="del">
          <pc:chgData name="Marína Urbániková" userId="d7ebdd4e-8e39-424f-9732-5d391e85bff4" providerId="ADAL" clId="{6DE4CF79-7887-4329-8534-C5FE07E1684E}" dt="2024-02-23T19:55:21.575" v="5117" actId="47"/>
          <pc:sldLayoutMkLst>
            <pc:docMk/>
            <pc:sldMasterMk cId="1414647625" sldId="2147484006"/>
            <pc:sldLayoutMk cId="1942018945" sldId="2147484034"/>
          </pc:sldLayoutMkLst>
        </pc:sldLayoutChg>
        <pc:sldLayoutChg chg="del">
          <pc:chgData name="Marína Urbániková" userId="d7ebdd4e-8e39-424f-9732-5d391e85bff4" providerId="ADAL" clId="{6DE4CF79-7887-4329-8534-C5FE07E1684E}" dt="2024-02-23T19:55:33.954" v="5126" actId="47"/>
          <pc:sldLayoutMkLst>
            <pc:docMk/>
            <pc:sldMasterMk cId="1414647625" sldId="2147484006"/>
            <pc:sldLayoutMk cId="1245805125" sldId="2147484035"/>
          </pc:sldLayoutMkLst>
        </pc:sldLayoutChg>
        <pc:sldLayoutChg chg="del">
          <pc:chgData name="Marína Urbániková" userId="d7ebdd4e-8e39-424f-9732-5d391e85bff4" providerId="ADAL" clId="{6DE4CF79-7887-4329-8534-C5FE07E1684E}" dt="2024-02-23T19:55:41.628" v="5136" actId="47"/>
          <pc:sldLayoutMkLst>
            <pc:docMk/>
            <pc:sldMasterMk cId="1414647625" sldId="2147484006"/>
            <pc:sldLayoutMk cId="1434090453" sldId="2147484038"/>
          </pc:sldLayoutMkLst>
        </pc:sldLayoutChg>
      </pc:sldMasterChg>
    </pc:docChg>
  </pc:docChgLst>
  <pc:docChgLst>
    <pc:chgData name="Marína Urbániková" userId="d7ebdd4e-8e39-424f-9732-5d391e85bff4" providerId="ADAL" clId="{72227E36-8E36-47B0-8D74-2BA164D03758}"/>
    <pc:docChg chg="undo custSel addSld modSld">
      <pc:chgData name="Marína Urbániková" userId="d7ebdd4e-8e39-424f-9732-5d391e85bff4" providerId="ADAL" clId="{72227E36-8E36-47B0-8D74-2BA164D03758}" dt="2024-05-08T20:33:00.745" v="52" actId="207"/>
      <pc:docMkLst>
        <pc:docMk/>
      </pc:docMkLst>
      <pc:sldChg chg="addSp delSp modSp mod">
        <pc:chgData name="Marína Urbániková" userId="d7ebdd4e-8e39-424f-9732-5d391e85bff4" providerId="ADAL" clId="{72227E36-8E36-47B0-8D74-2BA164D03758}" dt="2024-05-08T20:03:57.052" v="2" actId="20577"/>
        <pc:sldMkLst>
          <pc:docMk/>
          <pc:sldMk cId="2601106872" sldId="263"/>
        </pc:sldMkLst>
        <pc:spChg chg="add del mod">
          <ac:chgData name="Marína Urbániková" userId="d7ebdd4e-8e39-424f-9732-5d391e85bff4" providerId="ADAL" clId="{72227E36-8E36-47B0-8D74-2BA164D03758}" dt="2024-05-08T20:03:57.052" v="2" actId="20577"/>
          <ac:spMkLst>
            <pc:docMk/>
            <pc:sldMk cId="2601106872" sldId="263"/>
            <ac:spMk id="3" creationId="{F9C1FDE0-8248-6643-FDC4-03C051EA8BCA}"/>
          </ac:spMkLst>
        </pc:spChg>
        <pc:spChg chg="add del mod">
          <ac:chgData name="Marína Urbániková" userId="d7ebdd4e-8e39-424f-9732-5d391e85bff4" providerId="ADAL" clId="{72227E36-8E36-47B0-8D74-2BA164D03758}" dt="2024-05-08T20:03:54.163" v="1" actId="478"/>
          <ac:spMkLst>
            <pc:docMk/>
            <pc:sldMk cId="2601106872" sldId="263"/>
            <ac:spMk id="5" creationId="{5E27CF85-B2E5-17D1-0191-CDFDCF87B1BF}"/>
          </ac:spMkLst>
        </pc:spChg>
      </pc:sldChg>
      <pc:sldChg chg="modSp mod">
        <pc:chgData name="Marína Urbániková" userId="d7ebdd4e-8e39-424f-9732-5d391e85bff4" providerId="ADAL" clId="{72227E36-8E36-47B0-8D74-2BA164D03758}" dt="2024-05-08T20:33:00.745" v="52" actId="207"/>
        <pc:sldMkLst>
          <pc:docMk/>
          <pc:sldMk cId="1427558169" sldId="778"/>
        </pc:sldMkLst>
        <pc:spChg chg="mod">
          <ac:chgData name="Marína Urbániková" userId="d7ebdd4e-8e39-424f-9732-5d391e85bff4" providerId="ADAL" clId="{72227E36-8E36-47B0-8D74-2BA164D03758}" dt="2024-05-08T20:33:00.745" v="52" actId="207"/>
          <ac:spMkLst>
            <pc:docMk/>
            <pc:sldMk cId="1427558169" sldId="778"/>
            <ac:spMk id="5" creationId="{15C742B5-B931-F964-AEB6-ABB2D6B832D9}"/>
          </ac:spMkLst>
        </pc:spChg>
      </pc:sldChg>
      <pc:sldChg chg="modSp mod">
        <pc:chgData name="Marína Urbániková" userId="d7ebdd4e-8e39-424f-9732-5d391e85bff4" providerId="ADAL" clId="{72227E36-8E36-47B0-8D74-2BA164D03758}" dt="2024-05-08T20:14:50.643" v="18" actId="20577"/>
        <pc:sldMkLst>
          <pc:docMk/>
          <pc:sldMk cId="303929577" sldId="800"/>
        </pc:sldMkLst>
        <pc:spChg chg="mod">
          <ac:chgData name="Marína Urbániková" userId="d7ebdd4e-8e39-424f-9732-5d391e85bff4" providerId="ADAL" clId="{72227E36-8E36-47B0-8D74-2BA164D03758}" dt="2024-05-08T20:14:50.643" v="18" actId="20577"/>
          <ac:spMkLst>
            <pc:docMk/>
            <pc:sldMk cId="303929577" sldId="800"/>
            <ac:spMk id="5" creationId="{A43EA5A2-B82B-BE70-94B9-CAF15D64BB12}"/>
          </ac:spMkLst>
        </pc:spChg>
      </pc:sldChg>
      <pc:sldChg chg="modSp mod">
        <pc:chgData name="Marína Urbániková" userId="d7ebdd4e-8e39-424f-9732-5d391e85bff4" providerId="ADAL" clId="{72227E36-8E36-47B0-8D74-2BA164D03758}" dt="2024-05-08T20:15:07.407" v="28" actId="20577"/>
        <pc:sldMkLst>
          <pc:docMk/>
          <pc:sldMk cId="631614559" sldId="801"/>
        </pc:sldMkLst>
        <pc:spChg chg="mod">
          <ac:chgData name="Marína Urbániková" userId="d7ebdd4e-8e39-424f-9732-5d391e85bff4" providerId="ADAL" clId="{72227E36-8E36-47B0-8D74-2BA164D03758}" dt="2024-05-08T20:15:07.407" v="28" actId="20577"/>
          <ac:spMkLst>
            <pc:docMk/>
            <pc:sldMk cId="631614559" sldId="801"/>
            <ac:spMk id="5" creationId="{DE703C51-DB6B-FD70-1819-18D607746CA2}"/>
          </ac:spMkLst>
        </pc:spChg>
      </pc:sldChg>
      <pc:sldChg chg="modSp mod">
        <pc:chgData name="Marína Urbániková" userId="d7ebdd4e-8e39-424f-9732-5d391e85bff4" providerId="ADAL" clId="{72227E36-8E36-47B0-8D74-2BA164D03758}" dt="2024-05-08T20:15:04.527" v="27" actId="20577"/>
        <pc:sldMkLst>
          <pc:docMk/>
          <pc:sldMk cId="1488238686" sldId="803"/>
        </pc:sldMkLst>
        <pc:spChg chg="mod">
          <ac:chgData name="Marína Urbániková" userId="d7ebdd4e-8e39-424f-9732-5d391e85bff4" providerId="ADAL" clId="{72227E36-8E36-47B0-8D74-2BA164D03758}" dt="2024-05-08T20:15:04.527" v="27" actId="20577"/>
          <ac:spMkLst>
            <pc:docMk/>
            <pc:sldMk cId="1488238686" sldId="803"/>
            <ac:spMk id="5" creationId="{CB0739F1-B55F-FEF3-4AD2-3FF39C746776}"/>
          </ac:spMkLst>
        </pc:spChg>
      </pc:sldChg>
      <pc:sldChg chg="modSp add mod">
        <pc:chgData name="Marína Urbániková" userId="d7ebdd4e-8e39-424f-9732-5d391e85bff4" providerId="ADAL" clId="{72227E36-8E36-47B0-8D74-2BA164D03758}" dt="2024-05-08T20:14:42.830" v="15" actId="20577"/>
        <pc:sldMkLst>
          <pc:docMk/>
          <pc:sldMk cId="3309162192" sldId="838"/>
        </pc:sldMkLst>
        <pc:spChg chg="mod">
          <ac:chgData name="Marína Urbániková" userId="d7ebdd4e-8e39-424f-9732-5d391e85bff4" providerId="ADAL" clId="{72227E36-8E36-47B0-8D74-2BA164D03758}" dt="2024-05-08T20:14:42.830" v="15" actId="20577"/>
          <ac:spMkLst>
            <pc:docMk/>
            <pc:sldMk cId="3309162192" sldId="838"/>
            <ac:spMk id="5" creationId="{25632625-1003-BC9C-3802-D88B29EE90C9}"/>
          </ac:spMkLst>
        </pc:spChg>
      </pc:sldChg>
      <pc:sldChg chg="modSp add mod">
        <pc:chgData name="Marína Urbániková" userId="d7ebdd4e-8e39-424f-9732-5d391e85bff4" providerId="ADAL" clId="{72227E36-8E36-47B0-8D74-2BA164D03758}" dt="2024-05-08T20:14:56.855" v="26" actId="20577"/>
        <pc:sldMkLst>
          <pc:docMk/>
          <pc:sldMk cId="284088331" sldId="848"/>
        </pc:sldMkLst>
        <pc:spChg chg="mod">
          <ac:chgData name="Marína Urbániková" userId="d7ebdd4e-8e39-424f-9732-5d391e85bff4" providerId="ADAL" clId="{72227E36-8E36-47B0-8D74-2BA164D03758}" dt="2024-05-08T20:14:56.855" v="26" actId="20577"/>
          <ac:spMkLst>
            <pc:docMk/>
            <pc:sldMk cId="284088331" sldId="848"/>
            <ac:spMk id="5" creationId="{CB0739F1-B55F-FEF3-4AD2-3FF39C746776}"/>
          </ac:spMkLst>
        </pc:spChg>
      </pc:sldChg>
    </pc:docChg>
  </pc:docChgLst>
  <pc:docChgLst>
    <pc:chgData name="Marína Urbániková" userId="d7ebdd4e-8e39-424f-9732-5d391e85bff4" providerId="ADAL" clId="{C65F8C9C-5478-4BDD-936B-EAF8CA06185F}"/>
    <pc:docChg chg="undo redo custSel addSld modSld">
      <pc:chgData name="Marína Urbániková" userId="d7ebdd4e-8e39-424f-9732-5d391e85bff4" providerId="ADAL" clId="{C65F8C9C-5478-4BDD-936B-EAF8CA06185F}" dt="2024-03-05T11:07:05.920" v="308" actId="20577"/>
      <pc:docMkLst>
        <pc:docMk/>
      </pc:docMkLst>
      <pc:sldChg chg="addSp delSp modSp add mod">
        <pc:chgData name="Marína Urbániková" userId="d7ebdd4e-8e39-424f-9732-5d391e85bff4" providerId="ADAL" clId="{C65F8C9C-5478-4BDD-936B-EAF8CA06185F}" dt="2024-03-05T11:02:15.808" v="70" actId="207"/>
        <pc:sldMkLst>
          <pc:docMk/>
          <pc:sldMk cId="3309162192" sldId="838"/>
        </pc:sldMkLst>
        <pc:spChg chg="mod">
          <ac:chgData name="Marína Urbániková" userId="d7ebdd4e-8e39-424f-9732-5d391e85bff4" providerId="ADAL" clId="{C65F8C9C-5478-4BDD-936B-EAF8CA06185F}" dt="2024-03-05T11:01:12.386" v="3" actId="404"/>
          <ac:spMkLst>
            <pc:docMk/>
            <pc:sldMk cId="3309162192" sldId="838"/>
            <ac:spMk id="5" creationId="{25632625-1003-BC9C-3802-D88B29EE90C9}"/>
          </ac:spMkLst>
        </pc:spChg>
        <pc:graphicFrameChg chg="add mod">
          <ac:chgData name="Marína Urbániková" userId="d7ebdd4e-8e39-424f-9732-5d391e85bff4" providerId="ADAL" clId="{C65F8C9C-5478-4BDD-936B-EAF8CA06185F}" dt="2024-03-05T11:02:15.808" v="70" actId="207"/>
          <ac:graphicFrameMkLst>
            <pc:docMk/>
            <pc:sldMk cId="3309162192" sldId="838"/>
            <ac:graphicFrameMk id="2" creationId="{49F1B262-3C96-5F26-F52E-0E81964E14E0}"/>
          </ac:graphicFrameMkLst>
        </pc:graphicFrameChg>
        <pc:graphicFrameChg chg="del">
          <ac:chgData name="Marína Urbániková" userId="d7ebdd4e-8e39-424f-9732-5d391e85bff4" providerId="ADAL" clId="{C65F8C9C-5478-4BDD-936B-EAF8CA06185F}" dt="2024-03-05T11:01:15.210" v="4" actId="478"/>
          <ac:graphicFrameMkLst>
            <pc:docMk/>
            <pc:sldMk cId="3309162192" sldId="838"/>
            <ac:graphicFrameMk id="3" creationId="{9024191C-B8C0-87B2-5F8C-44C8EE60AFBF}"/>
          </ac:graphicFrameMkLst>
        </pc:graphicFrameChg>
      </pc:sldChg>
      <pc:sldChg chg="addSp delSp modSp add mod">
        <pc:chgData name="Marína Urbániková" userId="d7ebdd4e-8e39-424f-9732-5d391e85bff4" providerId="ADAL" clId="{C65F8C9C-5478-4BDD-936B-EAF8CA06185F}" dt="2024-03-05T11:07:05.920" v="308" actId="20577"/>
        <pc:sldMkLst>
          <pc:docMk/>
          <pc:sldMk cId="1208024814" sldId="839"/>
        </pc:sldMkLst>
        <pc:spChg chg="add mod">
          <ac:chgData name="Marína Urbániková" userId="d7ebdd4e-8e39-424f-9732-5d391e85bff4" providerId="ADAL" clId="{C65F8C9C-5478-4BDD-936B-EAF8CA06185F}" dt="2024-03-05T11:07:05.920" v="308" actId="20577"/>
          <ac:spMkLst>
            <pc:docMk/>
            <pc:sldMk cId="1208024814" sldId="839"/>
            <ac:spMk id="3" creationId="{DAC87412-C073-D25F-96E8-318066A638EA}"/>
          </ac:spMkLst>
        </pc:spChg>
        <pc:spChg chg="mod">
          <ac:chgData name="Marína Urbániková" userId="d7ebdd4e-8e39-424f-9732-5d391e85bff4" providerId="ADAL" clId="{C65F8C9C-5478-4BDD-936B-EAF8CA06185F}" dt="2024-03-05T11:02:54.471" v="77" actId="20577"/>
          <ac:spMkLst>
            <pc:docMk/>
            <pc:sldMk cId="1208024814" sldId="839"/>
            <ac:spMk id="5" creationId="{B282404A-8B56-34F3-EC25-E8478FC6C56D}"/>
          </ac:spMkLst>
        </pc:spChg>
        <pc:graphicFrameChg chg="del">
          <ac:chgData name="Marína Urbániková" userId="d7ebdd4e-8e39-424f-9732-5d391e85bff4" providerId="ADAL" clId="{C65F8C9C-5478-4BDD-936B-EAF8CA06185F}" dt="2024-03-05T11:02:56.936" v="78" actId="478"/>
          <ac:graphicFrameMkLst>
            <pc:docMk/>
            <pc:sldMk cId="1208024814" sldId="839"/>
            <ac:graphicFrameMk id="2" creationId="{07D3CE3E-0156-64C5-2522-239E64EAD4AD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82258_muni_cz/Documents/Plocha/&#381;vM%20v&#253;skum/FINAL%20report/grafy_kap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82258_muni_cz/Documents/Plocha/&#381;vM%20v&#253;skum/FINAL%20report/&#381;vM_bezpe&#269;nost_anal&#253;z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82258_muni_cz/Documents/Plocha/&#381;vM%20v&#253;skum/data/&#381;vM_bezpe&#269;nost_anal&#253;z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82258_muni_cz/Documents/Plocha/&#381;vM%20v&#253;skum/FINAL%20report/&#381;vM_bezpe&#269;nost_anal&#253;z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82258_muni_cz/Documents/Plocha/&#381;vM%20v&#253;skum/FINAL%20report/&#381;vM_bezpe&#269;nost_anal&#253;za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82258_muni_cz/Documents/Plocha/&#381;vM%20v&#253;skum/FINAL%20report/&#381;vM_bezpe&#269;nost_anal&#253;z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82258_muni_cz/Documents/Plocha/&#381;vM%20v&#253;skum/FINAL%20report/&#381;vM_bezpe&#269;nost_anal&#253;za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82258_muni_cz/Documents/Plocha/&#381;vM%20v&#253;skum/FINAL%20report/&#381;vM_bezpe&#269;nost_anal&#253;za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82258_muni_cz/Documents/Plocha/&#381;vM%20v&#253;skum/FINAL%20report/&#381;vM_bezpe&#269;nost_anal&#253;za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82258_muni_cz/Documents/Plocha/&#381;vM%20v&#253;skum/FINAL%20report/&#381;vM_bezpe&#269;nost_anal&#253;za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82258_muni_cz/Documents/Plocha/&#381;vM%20v&#253;skum/FINAL%20report/grafy_kap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82258_muni_cz/Documents/Plocha/&#381;vM%20v&#253;skum/FINAL%20report/grafy_kap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82258_muni_cz/Documents/Plocha/&#381;vM%20v&#253;skum/FINAL%20report/grafy_kap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82258_muni_cz/Documents/Plocha/&#381;vM%20v&#253;skum/FINAL%20report/grafy_kap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82258_muni_cz/Documents/Plocha/&#381;vM%20v&#253;skum/FINAL%20report/grafy_kap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82258_muni_cz/Documents/Plocha/&#381;vM%20v&#253;skum/FINAL%20report/grafy_kap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964804797246231"/>
          <c:y val="2.6158697345556953E-2"/>
          <c:w val="0.76380018192969945"/>
          <c:h val="0.6589211082149919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'[grafy_kap1.xlsx]q10'!$C$11</c:f>
              <c:strCache>
                <c:ptCount val="1"/>
                <c:pt idx="0">
                  <c:v>zvažuje odchod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5400" b="0" i="0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'[grafy_kap1.xlsx]q10'!$D$10:$E$10</c:f>
              <c:strCache>
                <c:ptCount val="2"/>
                <c:pt idx="0">
                  <c:v>ze žurnalistiky</c:v>
                </c:pt>
                <c:pt idx="1">
                  <c:v>z redakce</c:v>
                </c:pt>
              </c:strCache>
            </c:strRef>
          </c:cat>
          <c:val>
            <c:numRef>
              <c:f>'[grafy_kap1.xlsx]q10'!$D$11:$E$11</c:f>
              <c:numCache>
                <c:formatCode>0%</c:formatCode>
                <c:ptCount val="2"/>
                <c:pt idx="0">
                  <c:v>0.28000000000000003</c:v>
                </c:pt>
                <c:pt idx="1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78-4C52-8325-A1A13F87632B}"/>
            </c:ext>
          </c:extLst>
        </c:ser>
        <c:ser>
          <c:idx val="1"/>
          <c:order val="1"/>
          <c:tx>
            <c:strRef>
              <c:f>'[grafy_kap1.xlsx]q10'!$C$12</c:f>
              <c:strCache>
                <c:ptCount val="1"/>
                <c:pt idx="0">
                  <c:v>ani zvažuje, ani nezvažuje</c:v>
                </c:pt>
              </c:strCache>
            </c:strRef>
          </c:tx>
          <c:spPr>
            <a:solidFill>
              <a:schemeClr val="accent5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54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'[grafy_kap1.xlsx]q10'!$D$10:$E$10</c:f>
              <c:strCache>
                <c:ptCount val="2"/>
                <c:pt idx="0">
                  <c:v>ze žurnalistiky</c:v>
                </c:pt>
                <c:pt idx="1">
                  <c:v>z redakce</c:v>
                </c:pt>
              </c:strCache>
            </c:strRef>
          </c:cat>
          <c:val>
            <c:numRef>
              <c:f>'[grafy_kap1.xlsx]q10'!$D$12:$E$12</c:f>
              <c:numCache>
                <c:formatCode>0%</c:formatCode>
                <c:ptCount val="2"/>
                <c:pt idx="0">
                  <c:v>0.21</c:v>
                </c:pt>
                <c:pt idx="1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78-4C52-8325-A1A13F87632B}"/>
            </c:ext>
          </c:extLst>
        </c:ser>
        <c:ser>
          <c:idx val="2"/>
          <c:order val="2"/>
          <c:tx>
            <c:strRef>
              <c:f>'[grafy_kap1.xlsx]q10'!$C$13</c:f>
              <c:strCache>
                <c:ptCount val="1"/>
                <c:pt idx="0">
                  <c:v>nezvažuje odchod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'[grafy_kap1.xlsx]q10'!$D$10:$E$10</c:f>
              <c:strCache>
                <c:ptCount val="2"/>
                <c:pt idx="0">
                  <c:v>ze žurnalistiky</c:v>
                </c:pt>
                <c:pt idx="1">
                  <c:v>z redakce</c:v>
                </c:pt>
              </c:strCache>
            </c:strRef>
          </c:cat>
          <c:val>
            <c:numRef>
              <c:f>'[grafy_kap1.xlsx]q10'!$D$13:$E$13</c:f>
              <c:numCache>
                <c:formatCode>0%</c:formatCode>
                <c:ptCount val="2"/>
                <c:pt idx="0">
                  <c:v>0.51</c:v>
                </c:pt>
                <c:pt idx="1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78-4C52-8325-A1A13F8763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4892032"/>
        <c:axId val="157841600"/>
      </c:barChart>
      <c:catAx>
        <c:axId val="254892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4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7841600"/>
        <c:crosses val="autoZero"/>
        <c:auto val="1"/>
        <c:lblAlgn val="ctr"/>
        <c:lblOffset val="100"/>
        <c:noMultiLvlLbl val="0"/>
      </c:catAx>
      <c:valAx>
        <c:axId val="1578416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4892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5400" b="0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532586138760972E-2"/>
          <c:y val="5.4236087336908975E-2"/>
          <c:w val="0.93504494623976242"/>
          <c:h val="0.798598177945148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8386069286148624E-4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0D3-4E6A-A5B4-081C123238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4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[ŽvM_bezpečnost_analýza.xlsx]celkem!$B$3:$B$7</c:f>
              <c:strCache>
                <c:ptCount val="5"/>
                <c:pt idx="0">
                  <c:v>urážky, nadávky, zesměšňování</c:v>
                </c:pt>
                <c:pt idx="1">
                  <c:v>vyhrožování</c:v>
                </c:pt>
                <c:pt idx="2">
                  <c:v>specifické formy online obtěžování</c:v>
                </c:pt>
                <c:pt idx="3">
                  <c:v>fyzický útok</c:v>
                </c:pt>
                <c:pt idx="4">
                  <c:v>poškození nebo zničení majetku</c:v>
                </c:pt>
              </c:strCache>
            </c:strRef>
          </c:cat>
          <c:val>
            <c:numRef>
              <c:f>[ŽvM_bezpečnost_analýza.xlsx]celkem!$C$3:$C$7</c:f>
              <c:numCache>
                <c:formatCode>0%</c:formatCode>
                <c:ptCount val="5"/>
                <c:pt idx="0">
                  <c:v>0.97</c:v>
                </c:pt>
                <c:pt idx="1">
                  <c:v>0.7</c:v>
                </c:pt>
                <c:pt idx="2">
                  <c:v>0.4</c:v>
                </c:pt>
                <c:pt idx="3">
                  <c:v>0.1</c:v>
                </c:pt>
                <c:pt idx="4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D3-4E6A-A5B4-081C123238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4583152"/>
        <c:axId val="223490272"/>
      </c:barChart>
      <c:catAx>
        <c:axId val="334583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4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3490272"/>
        <c:crosses val="autoZero"/>
        <c:auto val="1"/>
        <c:lblAlgn val="ctr"/>
        <c:lblOffset val="100"/>
        <c:noMultiLvlLbl val="0"/>
      </c:catAx>
      <c:valAx>
        <c:axId val="2234902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34583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4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'[ŽvM_bezpečnost_analýza.xlsx]31'!$A$2:$A$12</c:f>
              <c:strCache>
                <c:ptCount val="11"/>
                <c:pt idx="0">
                  <c:v>Sport </c:v>
                </c:pt>
                <c:pt idx="1">
                  <c:v>Kriminalita</c:v>
                </c:pt>
                <c:pt idx="2">
                  <c:v>Jiná témata</c:v>
                </c:pt>
                <c:pt idx="3">
                  <c:v>Zahraniční politika (včetně historie) a volby</c:v>
                </c:pt>
                <c:pt idx="4">
                  <c:v>Investigativní žurnalistika</c:v>
                </c:pt>
                <c:pt idx="5">
                  <c:v>Životní prostředí, ekologie</c:v>
                </c:pt>
                <c:pt idx="6">
                  <c:v>Lidská práva, diskriminace a sociální témata</c:v>
                </c:pt>
                <c:pt idx="7">
                  <c:v>Domácí politika (včetně historie) a volby</c:v>
                </c:pt>
                <c:pt idx="8">
                  <c:v>Dezinformace</c:v>
                </c:pt>
                <c:pt idx="9">
                  <c:v>Genderové otázky/feminismus</c:v>
                </c:pt>
                <c:pt idx="10">
                  <c:v>Migrace/uprchlíci/integrace</c:v>
                </c:pt>
              </c:strCache>
            </c:strRef>
          </c:cat>
          <c:val>
            <c:numRef>
              <c:f>'[ŽvM_bezpečnost_analýza.xlsx]31'!$D$2:$D$12</c:f>
              <c:numCache>
                <c:formatCode>0%</c:formatCode>
                <c:ptCount val="11"/>
                <c:pt idx="0">
                  <c:v>2.8368794326241134E-2</c:v>
                </c:pt>
                <c:pt idx="1">
                  <c:v>9.2198581560283682E-2</c:v>
                </c:pt>
                <c:pt idx="2">
                  <c:v>9.2198581560283682E-2</c:v>
                </c:pt>
                <c:pt idx="3">
                  <c:v>0.19385342789598109</c:v>
                </c:pt>
                <c:pt idx="4">
                  <c:v>0.25531914893617019</c:v>
                </c:pt>
                <c:pt idx="5">
                  <c:v>0.31914893617021278</c:v>
                </c:pt>
                <c:pt idx="6">
                  <c:v>0.45626477541371158</c:v>
                </c:pt>
                <c:pt idx="7">
                  <c:v>0.51300236406619382</c:v>
                </c:pt>
                <c:pt idx="8">
                  <c:v>0.5271867612293144</c:v>
                </c:pt>
                <c:pt idx="9">
                  <c:v>0.64775413711583929</c:v>
                </c:pt>
                <c:pt idx="10">
                  <c:v>0.81087470449172572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02-41D1-89DE-EA5E29ECF2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20140288"/>
        <c:axId val="253480896"/>
      </c:barChart>
      <c:catAx>
        <c:axId val="320140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4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3480896"/>
        <c:crosses val="autoZero"/>
        <c:auto val="1"/>
        <c:lblAlgn val="ctr"/>
        <c:lblOffset val="100"/>
        <c:noMultiLvlLbl val="0"/>
      </c:catAx>
      <c:valAx>
        <c:axId val="2534808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20140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532586138760972E-2"/>
          <c:y val="2.5323671378714992E-2"/>
          <c:w val="0.93504494623976242"/>
          <c:h val="0.748905533859997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[ŽvM_bezpečnost_analýza.xlsx]celkem!$C$9</c:f>
              <c:strCache>
                <c:ptCount val="1"/>
                <c:pt idx="0">
                  <c:v>novinářky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4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[ŽvM_bezpečnost_analýza.xlsx]celkem!$B$10:$B$11</c:f>
              <c:strCache>
                <c:ptCount val="2"/>
                <c:pt idx="0">
                  <c:v>vyhrožování sexuálním násilím</c:v>
                </c:pt>
                <c:pt idx="1">
                  <c:v>sexuální obtěžování</c:v>
                </c:pt>
              </c:strCache>
            </c:strRef>
          </c:cat>
          <c:val>
            <c:numRef>
              <c:f>[ŽvM_bezpečnost_analýza.xlsx]celkem!$C$10:$C$11</c:f>
              <c:numCache>
                <c:formatCode>0%</c:formatCode>
                <c:ptCount val="2"/>
                <c:pt idx="0">
                  <c:v>0.35</c:v>
                </c:pt>
                <c:pt idx="1">
                  <c:v>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FD-49FA-A663-826D64258A35}"/>
            </c:ext>
          </c:extLst>
        </c:ser>
        <c:ser>
          <c:idx val="1"/>
          <c:order val="1"/>
          <c:tx>
            <c:strRef>
              <c:f>[ŽvM_bezpečnost_analýza.xlsx]celkem!$D$9</c:f>
              <c:strCache>
                <c:ptCount val="1"/>
                <c:pt idx="0">
                  <c:v>novináři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4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[ŽvM_bezpečnost_analýza.xlsx]celkem!$B$10:$B$11</c:f>
              <c:strCache>
                <c:ptCount val="2"/>
                <c:pt idx="0">
                  <c:v>vyhrožování sexuálním násilím</c:v>
                </c:pt>
                <c:pt idx="1">
                  <c:v>sexuální obtěžování</c:v>
                </c:pt>
              </c:strCache>
            </c:strRef>
          </c:cat>
          <c:val>
            <c:numRef>
              <c:f>[ŽvM_bezpečnost_analýza.xlsx]celkem!$D$10:$D$11</c:f>
              <c:numCache>
                <c:formatCode>0%</c:formatCode>
                <c:ptCount val="2"/>
                <c:pt idx="0">
                  <c:v>0.06</c:v>
                </c:pt>
                <c:pt idx="1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FD-49FA-A663-826D64258A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8902032"/>
        <c:axId val="1978271728"/>
      </c:barChart>
      <c:catAx>
        <c:axId val="418902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4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78271728"/>
        <c:crosses val="autoZero"/>
        <c:auto val="1"/>
        <c:lblAlgn val="ctr"/>
        <c:lblOffset val="100"/>
        <c:noMultiLvlLbl val="0"/>
      </c:catAx>
      <c:valAx>
        <c:axId val="19782717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8902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'[ŽvM_bezpečnost_analýza.xlsx]29'!$G$41</c:f>
              <c:strCache>
                <c:ptCount val="1"/>
                <c:pt idx="0">
                  <c:v>novinářky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4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'[ŽvM_bezpečnost_analýza.xlsx]29'!$F$42:$F$46</c:f>
              <c:strCache>
                <c:ptCount val="5"/>
                <c:pt idx="0">
                  <c:v>Sexistické komentáře a vtipy </c:v>
                </c:pt>
                <c:pt idx="1">
                  <c:v>Obtěžující pozvání na rande</c:v>
                </c:pt>
                <c:pt idx="2">
                  <c:v>Nevyžádané fyzické dotyky sexuální povahy </c:v>
                </c:pt>
                <c:pt idx="3">
                  <c:v>Nevyžádané zprávy a obrázky sexuální povahy </c:v>
                </c:pt>
                <c:pt idx="4">
                  <c:v>Obtěžující nabídky sexu nebo žádosti o sex </c:v>
                </c:pt>
              </c:strCache>
            </c:strRef>
          </c:cat>
          <c:val>
            <c:numRef>
              <c:f>'[ŽvM_bezpečnost_analýza.xlsx]29'!$G$42:$G$46</c:f>
              <c:numCache>
                <c:formatCode>0%</c:formatCode>
                <c:ptCount val="5"/>
                <c:pt idx="0">
                  <c:v>0.72</c:v>
                </c:pt>
                <c:pt idx="1">
                  <c:v>0.48</c:v>
                </c:pt>
                <c:pt idx="2">
                  <c:v>0.3</c:v>
                </c:pt>
                <c:pt idx="3">
                  <c:v>0.28000000000000003</c:v>
                </c:pt>
                <c:pt idx="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2B-4FB1-99EB-67C7D60C55C2}"/>
            </c:ext>
          </c:extLst>
        </c:ser>
        <c:ser>
          <c:idx val="1"/>
          <c:order val="1"/>
          <c:tx>
            <c:strRef>
              <c:f>'[ŽvM_bezpečnost_analýza.xlsx]29'!$H$41</c:f>
              <c:strCache>
                <c:ptCount val="1"/>
                <c:pt idx="0">
                  <c:v>novináři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4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'[ŽvM_bezpečnost_analýza.xlsx]29'!$F$42:$F$46</c:f>
              <c:strCache>
                <c:ptCount val="5"/>
                <c:pt idx="0">
                  <c:v>Sexistické komentáře a vtipy </c:v>
                </c:pt>
                <c:pt idx="1">
                  <c:v>Obtěžující pozvání na rande</c:v>
                </c:pt>
                <c:pt idx="2">
                  <c:v>Nevyžádané fyzické dotyky sexuální povahy </c:v>
                </c:pt>
                <c:pt idx="3">
                  <c:v>Nevyžádané zprávy a obrázky sexuální povahy </c:v>
                </c:pt>
                <c:pt idx="4">
                  <c:v>Obtěžující nabídky sexu nebo žádosti o sex </c:v>
                </c:pt>
              </c:strCache>
            </c:strRef>
          </c:cat>
          <c:val>
            <c:numRef>
              <c:f>'[ŽvM_bezpečnost_analýza.xlsx]29'!$H$42:$H$46</c:f>
              <c:numCache>
                <c:formatCode>0%</c:formatCode>
                <c:ptCount val="5"/>
                <c:pt idx="0">
                  <c:v>0.09</c:v>
                </c:pt>
                <c:pt idx="1">
                  <c:v>0.03</c:v>
                </c:pt>
                <c:pt idx="2">
                  <c:v>0.06</c:v>
                </c:pt>
                <c:pt idx="3">
                  <c:v>0.03</c:v>
                </c:pt>
                <c:pt idx="4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2B-4FB1-99EB-67C7D60C55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67978736"/>
        <c:axId val="767979216"/>
      </c:barChart>
      <c:catAx>
        <c:axId val="76797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4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67979216"/>
        <c:crosses val="autoZero"/>
        <c:auto val="1"/>
        <c:lblAlgn val="ctr"/>
        <c:lblOffset val="100"/>
        <c:noMultiLvlLbl val="0"/>
      </c:catAx>
      <c:valAx>
        <c:axId val="7679792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4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67978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'[ŽvM_bezpečnost_analýza.xlsx]29'!$E$52</c:f>
              <c:strCache>
                <c:ptCount val="1"/>
                <c:pt idx="0">
                  <c:v>novinářky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4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'[ŽvM_bezpečnost_analýza.xlsx]29'!$D$53:$D$56</c:f>
              <c:strCache>
                <c:ptCount val="4"/>
                <c:pt idx="0">
                  <c:v>kolegové/kolegyně</c:v>
                </c:pt>
                <c:pt idx="1">
                  <c:v>nadřízení</c:v>
                </c:pt>
                <c:pt idx="2">
                  <c:v>publikum/veřejnost</c:v>
                </c:pt>
                <c:pt idx="3">
                  <c:v>zdroje a profesní kontakty</c:v>
                </c:pt>
              </c:strCache>
            </c:strRef>
          </c:cat>
          <c:val>
            <c:numRef>
              <c:f>'[ŽvM_bezpečnost_analýza.xlsx]29'!$E$53:$E$56</c:f>
              <c:numCache>
                <c:formatCode>0%</c:formatCode>
                <c:ptCount val="4"/>
                <c:pt idx="0">
                  <c:v>0.45</c:v>
                </c:pt>
                <c:pt idx="1">
                  <c:v>0.3</c:v>
                </c:pt>
                <c:pt idx="2">
                  <c:v>0.46</c:v>
                </c:pt>
                <c:pt idx="3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16-4CE2-A586-67D9CEAA8C77}"/>
            </c:ext>
          </c:extLst>
        </c:ser>
        <c:ser>
          <c:idx val="1"/>
          <c:order val="1"/>
          <c:tx>
            <c:strRef>
              <c:f>'[ŽvM_bezpečnost_analýza.xlsx]29'!$F$52</c:f>
              <c:strCache>
                <c:ptCount val="1"/>
                <c:pt idx="0">
                  <c:v>novináři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4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'[ŽvM_bezpečnost_analýza.xlsx]29'!$D$53:$D$56</c:f>
              <c:strCache>
                <c:ptCount val="4"/>
                <c:pt idx="0">
                  <c:v>kolegové/kolegyně</c:v>
                </c:pt>
                <c:pt idx="1">
                  <c:v>nadřízení</c:v>
                </c:pt>
                <c:pt idx="2">
                  <c:v>publikum/veřejnost</c:v>
                </c:pt>
                <c:pt idx="3">
                  <c:v>zdroje a profesní kontakty</c:v>
                </c:pt>
              </c:strCache>
            </c:strRef>
          </c:cat>
          <c:val>
            <c:numRef>
              <c:f>'[ŽvM_bezpečnost_analýza.xlsx]29'!$F$53:$F$56</c:f>
              <c:numCache>
                <c:formatCode>0%</c:formatCode>
                <c:ptCount val="4"/>
                <c:pt idx="0">
                  <c:v>0.09</c:v>
                </c:pt>
                <c:pt idx="1">
                  <c:v>0.02</c:v>
                </c:pt>
                <c:pt idx="2">
                  <c:v>0.06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16-4CE2-A586-67D9CEAA8C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1586816"/>
        <c:axId val="253484352"/>
      </c:barChart>
      <c:catAx>
        <c:axId val="35158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4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3484352"/>
        <c:crosses val="autoZero"/>
        <c:auto val="1"/>
        <c:lblAlgn val="ctr"/>
        <c:lblOffset val="100"/>
        <c:noMultiLvlLbl val="0"/>
      </c:catAx>
      <c:valAx>
        <c:axId val="2534843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51586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625453181971878"/>
          <c:y val="1.2420957542908763E-2"/>
          <c:w val="0.48827444589579461"/>
          <c:h val="0.8290117825718940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[ŽvM_bezpečnost_analýza.xlsx]celkem!$C$36</c:f>
              <c:strCache>
                <c:ptCount val="1"/>
                <c:pt idx="0">
                  <c:v>novináři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[ŽvM_bezpečnost_analýza.xlsx]celkem!$B$37:$B$44</c:f>
              <c:strCache>
                <c:ptCount val="8"/>
                <c:pt idx="0">
                  <c:v>vyhýbání se určitým tématům </c:v>
                </c:pt>
                <c:pt idx="1">
                  <c:v>zvažování odchodu z redakce nebo profese </c:v>
                </c:pt>
                <c:pt idx="2">
                  <c:v>omezení interakcí s publikem interakce </c:v>
                </c:pt>
                <c:pt idx="3">
                  <c:v>mimořádná opatrnost a perfekcionismus</c:v>
                </c:pt>
                <c:pt idx="4">
                  <c:v>pochybnosti o sobě, snížení sebevědomí </c:v>
                </c:pt>
                <c:pt idx="5">
                  <c:v>smutek</c:v>
                </c:pt>
                <c:pt idx="6">
                  <c:v>hněv</c:v>
                </c:pt>
                <c:pt idx="7">
                  <c:v>rozrušení, stres</c:v>
                </c:pt>
              </c:strCache>
            </c:strRef>
          </c:cat>
          <c:val>
            <c:numRef>
              <c:f>[ŽvM_bezpečnost_analýza.xlsx]celkem!$C$37:$C$44</c:f>
              <c:numCache>
                <c:formatCode>0%</c:formatCode>
                <c:ptCount val="8"/>
                <c:pt idx="0">
                  <c:v>0.23</c:v>
                </c:pt>
                <c:pt idx="1">
                  <c:v>0.21</c:v>
                </c:pt>
                <c:pt idx="2">
                  <c:v>0.31</c:v>
                </c:pt>
                <c:pt idx="3">
                  <c:v>0.44</c:v>
                </c:pt>
                <c:pt idx="4">
                  <c:v>0.38</c:v>
                </c:pt>
                <c:pt idx="5">
                  <c:v>0.52</c:v>
                </c:pt>
                <c:pt idx="6">
                  <c:v>0.56000000000000005</c:v>
                </c:pt>
                <c:pt idx="7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75-4B5F-83C1-3DC3D5832B89}"/>
            </c:ext>
          </c:extLst>
        </c:ser>
        <c:ser>
          <c:idx val="1"/>
          <c:order val="1"/>
          <c:tx>
            <c:strRef>
              <c:f>[ŽvM_bezpečnost_analýza.xlsx]celkem!$D$36</c:f>
              <c:strCache>
                <c:ptCount val="1"/>
                <c:pt idx="0">
                  <c:v>novinářky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[ŽvM_bezpečnost_analýza.xlsx]celkem!$B$37:$B$44</c:f>
              <c:strCache>
                <c:ptCount val="8"/>
                <c:pt idx="0">
                  <c:v>vyhýbání se určitým tématům </c:v>
                </c:pt>
                <c:pt idx="1">
                  <c:v>zvažování odchodu z redakce nebo profese </c:v>
                </c:pt>
                <c:pt idx="2">
                  <c:v>omezení interakcí s publikem interakce </c:v>
                </c:pt>
                <c:pt idx="3">
                  <c:v>mimořádná opatrnost a perfekcionismus</c:v>
                </c:pt>
                <c:pt idx="4">
                  <c:v>pochybnosti o sobě, snížení sebevědomí </c:v>
                </c:pt>
                <c:pt idx="5">
                  <c:v>smutek</c:v>
                </c:pt>
                <c:pt idx="6">
                  <c:v>hněv</c:v>
                </c:pt>
                <c:pt idx="7">
                  <c:v>rozrušení, stres</c:v>
                </c:pt>
              </c:strCache>
            </c:strRef>
          </c:cat>
          <c:val>
            <c:numRef>
              <c:f>[ŽvM_bezpečnost_analýza.xlsx]celkem!$D$37:$D$44</c:f>
              <c:numCache>
                <c:formatCode>0%</c:formatCode>
                <c:ptCount val="8"/>
                <c:pt idx="0">
                  <c:v>0.28999999999999998</c:v>
                </c:pt>
                <c:pt idx="1">
                  <c:v>0.3</c:v>
                </c:pt>
                <c:pt idx="2">
                  <c:v>0.42</c:v>
                </c:pt>
                <c:pt idx="3">
                  <c:v>0.68</c:v>
                </c:pt>
                <c:pt idx="4">
                  <c:v>0.71</c:v>
                </c:pt>
                <c:pt idx="5">
                  <c:v>0.71</c:v>
                </c:pt>
                <c:pt idx="6">
                  <c:v>0.75</c:v>
                </c:pt>
                <c:pt idx="7">
                  <c:v>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75-4B5F-83C1-3DC3D5832B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91304736"/>
        <c:axId val="425902576"/>
      </c:barChart>
      <c:catAx>
        <c:axId val="2091304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4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5902576"/>
        <c:crosses val="autoZero"/>
        <c:auto val="1"/>
        <c:lblAlgn val="ctr"/>
        <c:lblOffset val="100"/>
        <c:noMultiLvlLbl val="0"/>
      </c:catAx>
      <c:valAx>
        <c:axId val="42590257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91304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tx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A79-4B34-84F5-8933EAB1CF5F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A79-4B34-84F5-8933EAB1CF5F}"/>
              </c:ext>
            </c:extLst>
          </c:dPt>
          <c:dPt>
            <c:idx val="2"/>
            <c:bubble3D val="0"/>
            <c:spPr>
              <a:solidFill>
                <a:schemeClr val="accent5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A79-4B34-84F5-8933EAB1CF5F}"/>
              </c:ext>
            </c:extLst>
          </c:dPt>
          <c:dLbls>
            <c:dLbl>
              <c:idx val="0"/>
              <c:layout>
                <c:manualLayout>
                  <c:x val="-0.11932839789387335"/>
                  <c:y val="0.1169682884928463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A79-4B34-84F5-8933EAB1CF5F}"/>
                </c:ext>
              </c:extLst>
            </c:dLbl>
            <c:dLbl>
              <c:idx val="1"/>
              <c:layout>
                <c:manualLayout>
                  <c:x val="0.16717862213086346"/>
                  <c:y val="-0.142770255966398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79-4B34-84F5-8933EAB1CF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8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'[ŽvM_bezpečnost_analýza.xlsx]44'!$B$4:$B$6</c:f>
              <c:strCache>
                <c:ptCount val="3"/>
                <c:pt idx="0">
                  <c:v>vyžaduje</c:v>
                </c:pt>
                <c:pt idx="1">
                  <c:v>nevyžaduje</c:v>
                </c:pt>
                <c:pt idx="2">
                  <c:v>nevím, nemám názor</c:v>
                </c:pt>
              </c:strCache>
            </c:strRef>
          </c:cat>
          <c:val>
            <c:numRef>
              <c:f>'[ŽvM_bezpečnost_analýza.xlsx]44'!$C$4:$C$6</c:f>
              <c:numCache>
                <c:formatCode>0%</c:formatCode>
                <c:ptCount val="3"/>
                <c:pt idx="0">
                  <c:v>0.31</c:v>
                </c:pt>
                <c:pt idx="1">
                  <c:v>0.65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A79-4B34-84F5-8933EAB1CF5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114336422255502"/>
          <c:y val="0.2511402616428835"/>
          <c:w val="0.3314572562644868"/>
          <c:h val="0.525080791560583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4400" b="0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398784764766119E-2"/>
          <c:y val="2.2658773337939187E-2"/>
          <c:w val="0.94172128084489537"/>
          <c:h val="0.552886528464291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'[ŽvM_bezpečnost_analýza.xlsx]35'!$D$26</c:f>
              <c:strCache>
                <c:ptCount val="1"/>
                <c:pt idx="0">
                  <c:v>novinářky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'[ŽvM_bezpečnost_analýza.xlsx]35'!$C$27:$C$31</c:f>
              <c:strCache>
                <c:ptCount val="5"/>
                <c:pt idx="0">
                  <c:v>Případy útoků jsou ze strany vedení redakce brány patřičně vážně.</c:v>
                </c:pt>
                <c:pt idx="1">
                  <c:v>Naše mediální organizace nám v případě útoků poskytuje adekvátní podporu.</c:v>
                </c:pt>
                <c:pt idx="2">
                  <c:v>S útoky si vedení redakce příliš neví rady.</c:v>
                </c:pt>
                <c:pt idx="3">
                  <c:v>Útoky jsou v naší redakci vnímány jako něco, s čím se má každý vypořádat sám.</c:v>
                </c:pt>
                <c:pt idx="4">
                  <c:v>Sdílení nebo nahlašování úroků je v naší redakci vnímáno jako slabost.</c:v>
                </c:pt>
              </c:strCache>
            </c:strRef>
          </c:cat>
          <c:val>
            <c:numRef>
              <c:f>'[ŽvM_bezpečnost_analýza.xlsx]35'!$D$27:$D$31</c:f>
              <c:numCache>
                <c:formatCode>0%</c:formatCode>
                <c:ptCount val="5"/>
                <c:pt idx="0">
                  <c:v>0.81</c:v>
                </c:pt>
                <c:pt idx="1">
                  <c:v>0.71</c:v>
                </c:pt>
                <c:pt idx="2">
                  <c:v>0.36</c:v>
                </c:pt>
                <c:pt idx="3">
                  <c:v>0.31</c:v>
                </c:pt>
                <c:pt idx="4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81-40C3-ADF4-E9F70F0202C2}"/>
            </c:ext>
          </c:extLst>
        </c:ser>
        <c:ser>
          <c:idx val="1"/>
          <c:order val="1"/>
          <c:tx>
            <c:strRef>
              <c:f>'[ŽvM_bezpečnost_analýza.xlsx]35'!$E$26</c:f>
              <c:strCache>
                <c:ptCount val="1"/>
                <c:pt idx="0">
                  <c:v>novináři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'[ŽvM_bezpečnost_analýza.xlsx]35'!$C$27:$C$31</c:f>
              <c:strCache>
                <c:ptCount val="5"/>
                <c:pt idx="0">
                  <c:v>Případy útoků jsou ze strany vedení redakce brány patřičně vážně.</c:v>
                </c:pt>
                <c:pt idx="1">
                  <c:v>Naše mediální organizace nám v případě útoků poskytuje adekvátní podporu.</c:v>
                </c:pt>
                <c:pt idx="2">
                  <c:v>S útoky si vedení redakce příliš neví rady.</c:v>
                </c:pt>
                <c:pt idx="3">
                  <c:v>Útoky jsou v naší redakci vnímány jako něco, s čím se má každý vypořádat sám.</c:v>
                </c:pt>
                <c:pt idx="4">
                  <c:v>Sdílení nebo nahlašování úroků je v naší redakci vnímáno jako slabost.</c:v>
                </c:pt>
              </c:strCache>
            </c:strRef>
          </c:cat>
          <c:val>
            <c:numRef>
              <c:f>'[ŽvM_bezpečnost_analýza.xlsx]35'!$E$27:$E$31</c:f>
              <c:numCache>
                <c:formatCode>0%</c:formatCode>
                <c:ptCount val="5"/>
                <c:pt idx="0">
                  <c:v>0.89</c:v>
                </c:pt>
                <c:pt idx="1">
                  <c:v>0.86</c:v>
                </c:pt>
                <c:pt idx="2">
                  <c:v>0.24</c:v>
                </c:pt>
                <c:pt idx="3">
                  <c:v>0.18</c:v>
                </c:pt>
                <c:pt idx="4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81-40C3-ADF4-E9F70F0202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6897600"/>
        <c:axId val="428919856"/>
      </c:barChart>
      <c:catAx>
        <c:axId val="436897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4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8919856"/>
        <c:crosses val="autoZero"/>
        <c:auto val="1"/>
        <c:lblAlgn val="ctr"/>
        <c:lblOffset val="100"/>
        <c:noMultiLvlLbl val="0"/>
      </c:catAx>
      <c:valAx>
        <c:axId val="428919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6897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543204460364104"/>
          <c:y val="1.2145500487645757E-2"/>
          <c:w val="0.54909690844431602"/>
          <c:h val="0.9067808929107661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'[ŽvM_bezpečnost_analýza.xlsx]37'!$C$20</c:f>
              <c:strCache>
                <c:ptCount val="1"/>
                <c:pt idx="0">
                  <c:v>novináři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'[ŽvM_bezpečnost_analýza.xlsx]37'!$B$21:$B$29</c:f>
              <c:strCache>
                <c:ptCount val="9"/>
                <c:pt idx="0">
                  <c:v>Redakční směrnice a opatření</c:v>
                </c:pt>
                <c:pt idx="1">
                  <c:v>Zprostředkování psychologické pomoci </c:v>
                </c:pt>
                <c:pt idx="2">
                  <c:v>Větší akceschopnost ze strany OČTŘ</c:v>
                </c:pt>
                <c:pt idx="3">
                  <c:v>Školení o tom, jak se bránit </c:v>
                </c:pt>
                <c:pt idx="4">
                  <c:v>Veřejné zastání ze strany kolegů/kolegyň</c:v>
                </c:pt>
                <c:pt idx="5">
                  <c:v>Právní podpora ze strany redakce</c:v>
                </c:pt>
                <c:pt idx="6">
                  <c:v>Veřejné zastání ze strany vedení redakce</c:v>
                </c:pt>
                <c:pt idx="7">
                  <c:v>Morální podpora od kolegů/kolegyň </c:v>
                </c:pt>
                <c:pt idx="8">
                  <c:v>Morální podpora od nadřízených </c:v>
                </c:pt>
              </c:strCache>
            </c:strRef>
          </c:cat>
          <c:val>
            <c:numRef>
              <c:f>'[ŽvM_bezpečnost_analýza.xlsx]37'!$C$21:$C$29</c:f>
              <c:numCache>
                <c:formatCode>0%</c:formatCode>
                <c:ptCount val="9"/>
                <c:pt idx="0">
                  <c:v>0.4</c:v>
                </c:pt>
                <c:pt idx="1">
                  <c:v>0.5</c:v>
                </c:pt>
                <c:pt idx="2">
                  <c:v>0.56000000000000005</c:v>
                </c:pt>
                <c:pt idx="3">
                  <c:v>0.5</c:v>
                </c:pt>
                <c:pt idx="4">
                  <c:v>0.71</c:v>
                </c:pt>
                <c:pt idx="5">
                  <c:v>0.76</c:v>
                </c:pt>
                <c:pt idx="6">
                  <c:v>0.78</c:v>
                </c:pt>
                <c:pt idx="7">
                  <c:v>0.89</c:v>
                </c:pt>
                <c:pt idx="8">
                  <c:v>0.91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C9-4E71-9094-D30A8EC61682}"/>
            </c:ext>
          </c:extLst>
        </c:ser>
        <c:ser>
          <c:idx val="1"/>
          <c:order val="1"/>
          <c:tx>
            <c:strRef>
              <c:f>'[ŽvM_bezpečnost_analýza.xlsx]37'!$D$20</c:f>
              <c:strCache>
                <c:ptCount val="1"/>
                <c:pt idx="0">
                  <c:v>novinářky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8"/>
              <c:layout>
                <c:manualLayout>
                  <c:x val="5.0224970959157214E-3"/>
                  <c:y val="-1.9874455343420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1C9-4E71-9094-D30A8EC616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'[ŽvM_bezpečnost_analýza.xlsx]37'!$B$21:$B$29</c:f>
              <c:strCache>
                <c:ptCount val="9"/>
                <c:pt idx="0">
                  <c:v>Redakční směrnice a opatření</c:v>
                </c:pt>
                <c:pt idx="1">
                  <c:v>Zprostředkování psychologické pomoci </c:v>
                </c:pt>
                <c:pt idx="2">
                  <c:v>Větší akceschopnost ze strany OČTŘ</c:v>
                </c:pt>
                <c:pt idx="3">
                  <c:v>Školení o tom, jak se bránit </c:v>
                </c:pt>
                <c:pt idx="4">
                  <c:v>Veřejné zastání ze strany kolegů/kolegyň</c:v>
                </c:pt>
                <c:pt idx="5">
                  <c:v>Právní podpora ze strany redakce</c:v>
                </c:pt>
                <c:pt idx="6">
                  <c:v>Veřejné zastání ze strany vedení redakce</c:v>
                </c:pt>
                <c:pt idx="7">
                  <c:v>Morální podpora od kolegů/kolegyň </c:v>
                </c:pt>
                <c:pt idx="8">
                  <c:v>Morální podpora od nadřízených </c:v>
                </c:pt>
              </c:strCache>
            </c:strRef>
          </c:cat>
          <c:val>
            <c:numRef>
              <c:f>'[ŽvM_bezpečnost_analýza.xlsx]37'!$D$21:$D$29</c:f>
              <c:numCache>
                <c:formatCode>0%</c:formatCode>
                <c:ptCount val="9"/>
                <c:pt idx="0">
                  <c:v>0.73</c:v>
                </c:pt>
                <c:pt idx="1">
                  <c:v>0.76</c:v>
                </c:pt>
                <c:pt idx="2">
                  <c:v>0.75</c:v>
                </c:pt>
                <c:pt idx="3">
                  <c:v>0.78</c:v>
                </c:pt>
                <c:pt idx="4">
                  <c:v>0.79</c:v>
                </c:pt>
                <c:pt idx="5">
                  <c:v>0.86</c:v>
                </c:pt>
                <c:pt idx="6">
                  <c:v>0.87</c:v>
                </c:pt>
                <c:pt idx="7">
                  <c:v>0.95</c:v>
                </c:pt>
                <c:pt idx="8">
                  <c:v>0.95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C9-4E71-9094-D30A8EC616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36894720"/>
        <c:axId val="428925808"/>
      </c:barChart>
      <c:catAx>
        <c:axId val="436894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8925808"/>
        <c:crosses val="autoZero"/>
        <c:auto val="1"/>
        <c:lblAlgn val="ctr"/>
        <c:lblOffset val="100"/>
        <c:noMultiLvlLbl val="0"/>
      </c:catAx>
      <c:valAx>
        <c:axId val="428925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6894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5292462246904381E-2"/>
          <c:y val="0.93927754007450048"/>
          <c:w val="0.27360248469039183"/>
          <c:h val="5.63059142936283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'[grafy_kap1.xlsx]q10'!$C$27:$C$35</c:f>
              <c:strCache>
                <c:ptCount val="9"/>
                <c:pt idx="0">
                  <c:v>ženy</c:v>
                </c:pt>
                <c:pt idx="1">
                  <c:v>muži</c:v>
                </c:pt>
                <c:pt idx="2">
                  <c:v>do 40 let</c:v>
                </c:pt>
                <c:pt idx="3">
                  <c:v>nad 40 let</c:v>
                </c:pt>
                <c:pt idx="4">
                  <c:v>řadová pozice</c:v>
                </c:pt>
                <c:pt idx="5">
                  <c:v>střední stupeň řízení</c:v>
                </c:pt>
                <c:pt idx="6">
                  <c:v>nejvyšší stupeň řízení</c:v>
                </c:pt>
                <c:pt idx="7">
                  <c:v>rozhlas a TV</c:v>
                </c:pt>
                <c:pt idx="8">
                  <c:v>jiný mediatyp</c:v>
                </c:pt>
              </c:strCache>
            </c:strRef>
          </c:cat>
          <c:val>
            <c:numRef>
              <c:f>'[grafy_kap1.xlsx]q10'!$D$27:$D$35</c:f>
              <c:numCache>
                <c:formatCode>0%</c:formatCode>
                <c:ptCount val="9"/>
                <c:pt idx="0">
                  <c:v>0.36</c:v>
                </c:pt>
                <c:pt idx="1">
                  <c:v>0.26</c:v>
                </c:pt>
                <c:pt idx="2">
                  <c:v>0.38</c:v>
                </c:pt>
                <c:pt idx="3">
                  <c:v>0.18</c:v>
                </c:pt>
                <c:pt idx="4">
                  <c:v>0.36</c:v>
                </c:pt>
                <c:pt idx="5">
                  <c:v>0.23</c:v>
                </c:pt>
                <c:pt idx="6">
                  <c:v>0.04</c:v>
                </c:pt>
                <c:pt idx="7">
                  <c:v>0.43</c:v>
                </c:pt>
                <c:pt idx="8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AC-4717-9E86-DCF845EECA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964303"/>
        <c:axId val="667128239"/>
      </c:barChart>
      <c:catAx>
        <c:axId val="236964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4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67128239"/>
        <c:crosses val="autoZero"/>
        <c:auto val="1"/>
        <c:lblAlgn val="ctr"/>
        <c:lblOffset val="100"/>
        <c:noMultiLvlLbl val="0"/>
      </c:catAx>
      <c:valAx>
        <c:axId val="6671282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369643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4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'[grafy_kap1.xlsx]q9'!$F$36:$F$43</c:f>
              <c:strCache>
                <c:ptCount val="8"/>
                <c:pt idx="0">
                  <c:v>Nevhodné chování či šikana ze strany nadřízených</c:v>
                </c:pt>
                <c:pt idx="1">
                  <c:v>Útoky ze strany politických představitelů</c:v>
                </c:pt>
                <c:pt idx="2">
                  <c:v>Útoky ze strany veřejnosti</c:v>
                </c:pt>
                <c:pt idx="3">
                  <c:v>Přílišný tlak na výkon v redakci</c:v>
                </c:pt>
                <c:pt idx="4">
                  <c:v>Obtížné skloubení práce a osobního života</c:v>
                </c:pt>
                <c:pt idx="5">
                  <c:v>Pracovní přetížení</c:v>
                </c:pt>
                <c:pt idx="6">
                  <c:v>Nízké finanční ohodnocení</c:v>
                </c:pt>
                <c:pt idx="7">
                  <c:v>Špatná finanční situace médií</c:v>
                </c:pt>
              </c:strCache>
            </c:strRef>
          </c:cat>
          <c:val>
            <c:numRef>
              <c:f>'[grafy_kap1.xlsx]q9'!$G$36:$G$43</c:f>
              <c:numCache>
                <c:formatCode>0%</c:formatCode>
                <c:ptCount val="8"/>
                <c:pt idx="0">
                  <c:v>0.36</c:v>
                </c:pt>
                <c:pt idx="1">
                  <c:v>0.4</c:v>
                </c:pt>
                <c:pt idx="2">
                  <c:v>0.53</c:v>
                </c:pt>
                <c:pt idx="3">
                  <c:v>0.61</c:v>
                </c:pt>
                <c:pt idx="4">
                  <c:v>0.66</c:v>
                </c:pt>
                <c:pt idx="5">
                  <c:v>0.76</c:v>
                </c:pt>
                <c:pt idx="6">
                  <c:v>0.83</c:v>
                </c:pt>
                <c:pt idx="7">
                  <c:v>0.88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C4-49D6-A778-39D486997E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12799920"/>
        <c:axId val="1904555312"/>
      </c:barChart>
      <c:catAx>
        <c:axId val="1912799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4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04555312"/>
        <c:crosses val="autoZero"/>
        <c:auto val="1"/>
        <c:lblAlgn val="ctr"/>
        <c:lblOffset val="100"/>
        <c:noMultiLvlLbl val="0"/>
      </c:catAx>
      <c:valAx>
        <c:axId val="1904555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12799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55294108560575"/>
          <c:y val="0.17029905536816531"/>
          <c:w val="0.36340009021797037"/>
          <c:h val="0.7538774711024983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1FA-415D-AF1C-0C2A76B4B70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1FA-415D-AF1C-0C2A76B4B70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1FA-415D-AF1C-0C2A76B4B70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1FA-415D-AF1C-0C2A76B4B70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C1FA-415D-AF1C-0C2A76B4B70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800" b="0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827508242549887"/>
                      <c:h val="0.267874611275325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1FA-415D-AF1C-0C2A76B4B705}"/>
                </c:ext>
              </c:extLst>
            </c:dLbl>
            <c:dLbl>
              <c:idx val="1"/>
              <c:layout>
                <c:manualLayout>
                  <c:x val="1.1677213857230154E-2"/>
                  <c:y val="-8.8822170519315131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4800" b="0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330672399718937"/>
                      <c:h val="0.217003144131341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1FA-415D-AF1C-0C2A76B4B705}"/>
                </c:ext>
              </c:extLst>
            </c:dLbl>
            <c:dLbl>
              <c:idx val="2"/>
              <c:layout>
                <c:manualLayout>
                  <c:x val="-2.1602845635875806E-2"/>
                  <c:y val="-3.9970438470273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800" b="0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1FA-415D-AF1C-0C2A76B4B705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800" b="0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C1FA-415D-AF1C-0C2A76B4B705}"/>
                </c:ext>
              </c:extLst>
            </c:dLbl>
            <c:dLbl>
              <c:idx val="4"/>
              <c:layout>
                <c:manualLayout>
                  <c:x val="1.5180378014399157E-2"/>
                  <c:y val="2.11964923293667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4800" b="0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756094264354837"/>
                      <c:h val="0.160971856748466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1FA-415D-AF1C-0C2A76B4B7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800" b="0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'[grafy_kap1.xlsx]q5'!$B$32:$B$36</c:f>
              <c:strCache>
                <c:ptCount val="5"/>
                <c:pt idx="0">
                  <c:v>pracovní poměr na dobu neurčitou</c:v>
                </c:pt>
                <c:pt idx="1">
                  <c:v>pracovní poměr na dobu určitou</c:v>
                </c:pt>
                <c:pt idx="2">
                  <c:v>DPP, DPČ</c:v>
                </c:pt>
                <c:pt idx="3">
                  <c:v>OSVČ</c:v>
                </c:pt>
                <c:pt idx="4">
                  <c:v>jiné</c:v>
                </c:pt>
              </c:strCache>
            </c:strRef>
          </c:cat>
          <c:val>
            <c:numRef>
              <c:f>'[grafy_kap1.xlsx]q5'!$C$32:$C$36</c:f>
              <c:numCache>
                <c:formatCode>0%</c:formatCode>
                <c:ptCount val="5"/>
                <c:pt idx="0">
                  <c:v>0.56000000000000005</c:v>
                </c:pt>
                <c:pt idx="1">
                  <c:v>0.12</c:v>
                </c:pt>
                <c:pt idx="2">
                  <c:v>7.0000000000000007E-2</c:v>
                </c:pt>
                <c:pt idx="3">
                  <c:v>0.24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1FA-415D-AF1C-0C2A76B4B705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54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List1!$A$2:$A$3</c:f>
              <c:strCache>
                <c:ptCount val="2"/>
                <c:pt idx="0">
                  <c:v>upřednostnil/a bych pracovní poměr (% z OSVČ)</c:v>
                </c:pt>
                <c:pt idx="1">
                  <c:v>zkušenost s neumožněním uzavřít pracovní smlouvu* (% celkem)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0.67</c:v>
                </c:pt>
                <c:pt idx="1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E6-4697-B2F8-AD4F6709EC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6566368"/>
        <c:axId val="450671584"/>
      </c:barChart>
      <c:catAx>
        <c:axId val="446566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4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50671584"/>
        <c:crosses val="autoZero"/>
        <c:auto val="1"/>
        <c:lblAlgn val="ctr"/>
        <c:lblOffset val="100"/>
        <c:noMultiLvlLbl val="0"/>
      </c:catAx>
      <c:valAx>
        <c:axId val="450671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6566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EFC-4A3E-A25F-F06CB82A5D0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4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'[grafy_kap2.xlsx]q20'!$B$69:$B$70</c:f>
              <c:strCache>
                <c:ptCount val="2"/>
                <c:pt idx="0">
                  <c:v>novinářky</c:v>
                </c:pt>
                <c:pt idx="1">
                  <c:v>novináři</c:v>
                </c:pt>
              </c:strCache>
            </c:strRef>
          </c:cat>
          <c:val>
            <c:numRef>
              <c:f>'[grafy_kap2.xlsx]q20'!$C$69:$C$70</c:f>
              <c:numCache>
                <c:formatCode>0%</c:formatCode>
                <c:ptCount val="2"/>
                <c:pt idx="0">
                  <c:v>0.93</c:v>
                </c:pt>
                <c:pt idx="1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FC-4A3E-A25F-F06CB82A5D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1223215"/>
        <c:axId val="1094363455"/>
      </c:barChart>
      <c:catAx>
        <c:axId val="10112232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4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94363455"/>
        <c:crosses val="autoZero"/>
        <c:auto val="1"/>
        <c:lblAlgn val="ctr"/>
        <c:lblOffset val="100"/>
        <c:noMultiLvlLbl val="0"/>
      </c:catAx>
      <c:valAx>
        <c:axId val="10943634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112232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453-4B2C-B35F-36E581B4B9A3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&lt;</a:t>
                    </a:r>
                    <a:fld id="{649B85B3-F686-4E5F-A90D-82C1706FC40B}" type="VALUE">
                      <a:rPr lang="en-US"/>
                      <a:pPr/>
                      <a:t>[HODNOTA]</a:t>
                    </a:fld>
                    <a:endParaRPr 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453-4B2C-B35F-36E581B4B9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4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'[grafy_kap2.xlsx]q20'!$B$73:$B$74</c:f>
              <c:strCache>
                <c:ptCount val="2"/>
                <c:pt idx="0">
                  <c:v>novinářky</c:v>
                </c:pt>
                <c:pt idx="1">
                  <c:v>novináři</c:v>
                </c:pt>
              </c:strCache>
            </c:strRef>
          </c:cat>
          <c:val>
            <c:numRef>
              <c:f>'[grafy_kap2.xlsx]q20'!$C$73:$C$74</c:f>
              <c:numCache>
                <c:formatCode>0%</c:formatCode>
                <c:ptCount val="2"/>
                <c:pt idx="0">
                  <c:v>0.2</c:v>
                </c:pt>
                <c:pt idx="1">
                  <c:v>5.0000000000000001E-3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53-4B2C-B35F-36E581B4B9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2114047"/>
        <c:axId val="1094347087"/>
      </c:barChart>
      <c:catAx>
        <c:axId val="1012114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4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94347087"/>
        <c:crosses val="autoZero"/>
        <c:auto val="1"/>
        <c:lblAlgn val="ctr"/>
        <c:lblOffset val="100"/>
        <c:noMultiLvlLbl val="0"/>
      </c:catAx>
      <c:valAx>
        <c:axId val="109434708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12114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929355480480281"/>
          <c:y val="1.1724325112765851E-2"/>
          <c:w val="0.4792589764722156"/>
          <c:h val="0.934523127133478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'[grafy_kap2.xlsx]q21'!$C$64</c:f>
              <c:strCache>
                <c:ptCount val="1"/>
                <c:pt idx="0">
                  <c:v>novináři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'[grafy_kap2.xlsx]q21'!$B$65:$B$72</c:f>
              <c:strCache>
                <c:ptCount val="8"/>
                <c:pt idx="0">
                  <c:v>Opuštění vedoucí pozice </c:v>
                </c:pt>
                <c:pt idx="1">
                  <c:v>Změna zaměstnavatele kvůli neochotě vytvořit podmínky pro lepší kombinování práce a péče</c:v>
                </c:pt>
                <c:pt idx="2">
                  <c:v>Změna zaměstnavatele kvůli tomu, že danou práci objektivně nešlo kombinovat s péčí o dítě</c:v>
                </c:pt>
                <c:pt idx="3">
                  <c:v>Změna pozice u stávajícího zaměstnavatele kvůli snazší kombinaci práce s péčí o dítě</c:v>
                </c:pt>
                <c:pt idx="4">
                  <c:v>Nevyužití možnosti ucházet se o povýšení</c:v>
                </c:pt>
                <c:pt idx="5">
                  <c:v>Omezení počtu služebních cest </c:v>
                </c:pt>
                <c:pt idx="6">
                  <c:v>Odmítnutí nové pracovní nabídky</c:v>
                </c:pt>
                <c:pt idx="7">
                  <c:v>Omezení počtu odpracovaných hodin (např. snížení úvazku) </c:v>
                </c:pt>
              </c:strCache>
            </c:strRef>
          </c:cat>
          <c:val>
            <c:numRef>
              <c:f>'[grafy_kap2.xlsx]q21'!$C$65:$C$72</c:f>
              <c:numCache>
                <c:formatCode>0%</c:formatCode>
                <c:ptCount val="8"/>
                <c:pt idx="0">
                  <c:v>2.0408163265306121E-2</c:v>
                </c:pt>
                <c:pt idx="1">
                  <c:v>3.0612244897959183E-2</c:v>
                </c:pt>
                <c:pt idx="2">
                  <c:v>7.1428571428571425E-2</c:v>
                </c:pt>
                <c:pt idx="3">
                  <c:v>5.1020408163265307E-2</c:v>
                </c:pt>
                <c:pt idx="4">
                  <c:v>4.0816326530612242E-2</c:v>
                </c:pt>
                <c:pt idx="5">
                  <c:v>0.14851485148514851</c:v>
                </c:pt>
                <c:pt idx="6">
                  <c:v>0.15555555555555556</c:v>
                </c:pt>
                <c:pt idx="7">
                  <c:v>0.11320754716981132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74-4C7B-B84F-FBE20F94E0CA}"/>
            </c:ext>
          </c:extLst>
        </c:ser>
        <c:ser>
          <c:idx val="1"/>
          <c:order val="1"/>
          <c:tx>
            <c:strRef>
              <c:f>'[grafy_kap2.xlsx]q21'!$D$64</c:f>
              <c:strCache>
                <c:ptCount val="1"/>
                <c:pt idx="0">
                  <c:v>novinářky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'[grafy_kap2.xlsx]q21'!$B$65:$B$72</c:f>
              <c:strCache>
                <c:ptCount val="8"/>
                <c:pt idx="0">
                  <c:v>Opuštění vedoucí pozice </c:v>
                </c:pt>
                <c:pt idx="1">
                  <c:v>Změna zaměstnavatele kvůli neochotě vytvořit podmínky pro lepší kombinování práce a péče</c:v>
                </c:pt>
                <c:pt idx="2">
                  <c:v>Změna zaměstnavatele kvůli tomu, že danou práci objektivně nešlo kombinovat s péčí o dítě</c:v>
                </c:pt>
                <c:pt idx="3">
                  <c:v>Změna pozice u stávajícího zaměstnavatele kvůli snazší kombinaci práce s péčí o dítě</c:v>
                </c:pt>
                <c:pt idx="4">
                  <c:v>Nevyužití možnosti ucházet se o povýšení</c:v>
                </c:pt>
                <c:pt idx="5">
                  <c:v>Omezení počtu služebních cest </c:v>
                </c:pt>
                <c:pt idx="6">
                  <c:v>Odmítnutí nové pracovní nabídky</c:v>
                </c:pt>
                <c:pt idx="7">
                  <c:v>Omezení počtu odpracovaných hodin (např. snížení úvazku) </c:v>
                </c:pt>
              </c:strCache>
            </c:strRef>
          </c:cat>
          <c:val>
            <c:numRef>
              <c:f>'[grafy_kap2.xlsx]q21'!$D$65:$D$72</c:f>
              <c:numCache>
                <c:formatCode>0%</c:formatCode>
                <c:ptCount val="8"/>
                <c:pt idx="0">
                  <c:v>8.6538461538461536E-2</c:v>
                </c:pt>
                <c:pt idx="1">
                  <c:v>0.15384615384615385</c:v>
                </c:pt>
                <c:pt idx="2">
                  <c:v>0.17307692307692307</c:v>
                </c:pt>
                <c:pt idx="3">
                  <c:v>0.24528301886792453</c:v>
                </c:pt>
                <c:pt idx="4">
                  <c:v>0.31132075471698112</c:v>
                </c:pt>
                <c:pt idx="5">
                  <c:v>0.34285714285714286</c:v>
                </c:pt>
                <c:pt idx="6">
                  <c:v>0.34905660377358488</c:v>
                </c:pt>
                <c:pt idx="7">
                  <c:v>0.4642857142857143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74-4C7B-B84F-FBE20F94E0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71693599"/>
        <c:axId val="484920351"/>
      </c:barChart>
      <c:catAx>
        <c:axId val="5716935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4920351"/>
        <c:crosses val="autoZero"/>
        <c:auto val="1"/>
        <c:lblAlgn val="ctr"/>
        <c:lblOffset val="100"/>
        <c:noMultiLvlLbl val="0"/>
      </c:catAx>
      <c:valAx>
        <c:axId val="4849203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716935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593463705581662"/>
          <c:y val="0.84439109797255618"/>
          <c:w val="0.27360248469039183"/>
          <c:h val="5.4353366962647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011585696225394"/>
          <c:y val="1.1991582029588563E-2"/>
          <c:w val="0.50730160736861118"/>
          <c:h val="0.830562036093374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'[grafy_kap2.xlsx]q20'!$C$37</c:f>
              <c:strCache>
                <c:ptCount val="1"/>
                <c:pt idx="0">
                  <c:v>Nevyužívám/nevyužíval(a) jsem, ale měl(a) bych zájem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4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'[grafy_kap2.xlsx]q20'!$B$38:$B$44</c:f>
              <c:strCache>
                <c:ptCount val="7"/>
                <c:pt idx="0">
                  <c:v>Firemní „rezervovaná“ místa ve veřejné mateřské školce </c:v>
                </c:pt>
                <c:pt idx="1">
                  <c:v>Firemní školka / dětská skupina</c:v>
                </c:pt>
                <c:pt idx="2">
                  <c:v>Finanční příspěvek na školku/hlídání</c:v>
                </c:pt>
                <c:pt idx="3">
                  <c:v>Práce na zkrácený úvazek/snížení počtu hodin</c:v>
                </c:pt>
                <c:pt idx="4">
                  <c:v>Úprava pracovních směn</c:v>
                </c:pt>
                <c:pt idx="5">
                  <c:v>Flexibilní pracovní doba </c:v>
                </c:pt>
                <c:pt idx="6">
                  <c:v>Práce z domova </c:v>
                </c:pt>
              </c:strCache>
            </c:strRef>
          </c:cat>
          <c:val>
            <c:numRef>
              <c:f>'[grafy_kap2.xlsx]q20'!$C$38:$C$44</c:f>
              <c:numCache>
                <c:formatCode>0%</c:formatCode>
                <c:ptCount val="7"/>
                <c:pt idx="0">
                  <c:v>0.54</c:v>
                </c:pt>
                <c:pt idx="1">
                  <c:v>0.55000000000000004</c:v>
                </c:pt>
                <c:pt idx="2">
                  <c:v>0.6</c:v>
                </c:pt>
                <c:pt idx="3">
                  <c:v>0.22</c:v>
                </c:pt>
                <c:pt idx="4">
                  <c:v>0.21</c:v>
                </c:pt>
                <c:pt idx="5">
                  <c:v>0.23</c:v>
                </c:pt>
                <c:pt idx="6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62-40E9-99A2-5F174F551C9F}"/>
            </c:ext>
          </c:extLst>
        </c:ser>
        <c:ser>
          <c:idx val="1"/>
          <c:order val="1"/>
          <c:tx>
            <c:strRef>
              <c:f>'[grafy_kap2.xlsx]q20'!$D$37</c:f>
              <c:strCache>
                <c:ptCount val="1"/>
                <c:pt idx="0">
                  <c:v>Využívám/využíval(a) jsem 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5.7343778219252298E-4"/>
                  <c:y val="-1.09013952896688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4400" b="0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4903783637348737E-2"/>
                      <c:h val="8.06652349444485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C2D-4A01-A422-A7E2972DAAF7}"/>
                </c:ext>
              </c:extLst>
            </c:dLbl>
            <c:dLbl>
              <c:idx val="2"/>
              <c:layout>
                <c:manualLayout>
                  <c:x val="3.1538062127505029E-3"/>
                  <c:y val="-2.016753192898202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4400" b="0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315604117753289E-2"/>
                      <c:h val="6.75835090939883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C2D-4A01-A422-A7E2972DAA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4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'[grafy_kap2.xlsx]q20'!$B$38:$B$44</c:f>
              <c:strCache>
                <c:ptCount val="7"/>
                <c:pt idx="0">
                  <c:v>Firemní „rezervovaná“ místa ve veřejné mateřské školce </c:v>
                </c:pt>
                <c:pt idx="1">
                  <c:v>Firemní školka / dětská skupina</c:v>
                </c:pt>
                <c:pt idx="2">
                  <c:v>Finanční příspěvek na školku/hlídání</c:v>
                </c:pt>
                <c:pt idx="3">
                  <c:v>Práce na zkrácený úvazek/snížení počtu hodin</c:v>
                </c:pt>
                <c:pt idx="4">
                  <c:v>Úprava pracovních směn</c:v>
                </c:pt>
                <c:pt idx="5">
                  <c:v>Flexibilní pracovní doba </c:v>
                </c:pt>
                <c:pt idx="6">
                  <c:v>Práce z domova </c:v>
                </c:pt>
              </c:strCache>
            </c:strRef>
          </c:cat>
          <c:val>
            <c:numRef>
              <c:f>'[grafy_kap2.xlsx]q20'!$D$38:$D$44</c:f>
              <c:numCache>
                <c:formatCode>0%</c:formatCode>
                <c:ptCount val="7"/>
                <c:pt idx="0">
                  <c:v>0</c:v>
                </c:pt>
                <c:pt idx="1">
                  <c:v>0.01</c:v>
                </c:pt>
                <c:pt idx="2">
                  <c:v>0.04</c:v>
                </c:pt>
                <c:pt idx="3">
                  <c:v>0.25</c:v>
                </c:pt>
                <c:pt idx="4">
                  <c:v>0.45</c:v>
                </c:pt>
                <c:pt idx="5">
                  <c:v>0.57999999999999996</c:v>
                </c:pt>
                <c:pt idx="6">
                  <c:v>0.71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62-40E9-99A2-5F174F551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97790271"/>
        <c:axId val="1094362463"/>
      </c:barChart>
      <c:catAx>
        <c:axId val="10977902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4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94362463"/>
        <c:crosses val="autoZero"/>
        <c:auto val="1"/>
        <c:lblAlgn val="ctr"/>
        <c:lblOffset val="100"/>
        <c:noMultiLvlLbl val="0"/>
      </c:catAx>
      <c:valAx>
        <c:axId val="10943624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977902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0.51642</cdr:x>
      <cdr:y>0</cdr:y>
    </cdr:from>
    <cdr:to>
      <cdr:x>0.51642</cdr:x>
      <cdr:y>1</cdr:y>
    </cdr:to>
    <cdr:cxnSp macro="">
      <cdr:nvCxnSpPr>
        <cdr:cNvPr id="2" name="Přímá spojnice 1">
          <a:extLst xmlns:a="http://schemas.openxmlformats.org/drawingml/2006/main">
            <a:ext uri="{FF2B5EF4-FFF2-40B4-BE49-F238E27FC236}">
              <a16:creationId xmlns:a16="http://schemas.microsoft.com/office/drawing/2014/main" id="{2244FA4C-B229-7732-9DD0-B3CE64E6B902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11473180" y="-2468880"/>
          <a:ext cx="0" cy="8526780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EA27AE-3EBC-614C-A420-99ED4B3338A1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0826B-D42A-9844-8E6E-DB15A56B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55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52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263" algn="l" defTabSz="182852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526" algn="l" defTabSz="182852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789" algn="l" defTabSz="182852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051" algn="l" defTabSz="182852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314" algn="l" defTabSz="182852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577" algn="l" defTabSz="182852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840" algn="l" defTabSz="182852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103" algn="l" defTabSz="182852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40826B-D42A-9844-8E6E-DB15A56B180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89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14E79D-68DF-4777-C0A3-34D5210EDF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F3ACB9B-0DF8-90B1-0E86-FD4CFF8CAB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0FFF1B0-0A7A-5802-7201-D911DC3258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92B4DCD-A0DE-04F2-CF9A-8D63522154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40826B-D42A-9844-8E6E-DB15A56B180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11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5E71AB-E456-B5C7-7961-9BAC74EF44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464E096-EA4A-9772-FE86-37B6DFFAF3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5D2F47C-BE36-1D08-DE5A-F3F9B8075D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3F5CD68-7056-F197-6877-18C3F07DBB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40826B-D42A-9844-8E6E-DB15A56B180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346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70DF6B-F1AA-F3DD-7E99-71930CABCD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EF06586-5E7A-EB39-76AA-0A6F81D0E8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AF622DA-641C-885F-87C0-70D9B1117C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C8D3951-B0C7-E03C-6692-ED8CBF477E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40826B-D42A-9844-8E6E-DB15A56B180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498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EEC9F2-30CC-6B25-9BFB-9BE85B30D7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4814FE8-20B8-BA2D-0B60-127BA30175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5AFF22B-E913-3A43-D90A-33A18C9704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6B60AA-6D5D-A073-E0C1-7C8EDE3A6D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40826B-D42A-9844-8E6E-DB15A56B180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935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70DF6B-F1AA-F3DD-7E99-71930CABCD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EF06586-5E7A-EB39-76AA-0A6F81D0E8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AF622DA-641C-885F-87C0-70D9B1117C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C8D3951-B0C7-E03C-6692-ED8CBF477E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40826B-D42A-9844-8E6E-DB15A56B180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05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CD98D0-0DE4-AD82-D3B6-5F82F74345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F908ADC-25CA-1259-B0AF-261443059B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E8BCE3A-C90E-4B5F-C369-14264450B9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258561E-81DA-E5D8-3BF4-6241467B73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40826B-D42A-9844-8E6E-DB15A56B180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549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3BE37B-9B26-C3DF-A68B-A39E1476A3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37C394E-D5F9-441C-E9DB-2A134F262A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7C89D0F-B96D-AB0D-EB0B-15071E8B56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2D39C59-C6F3-A44A-0F2B-F510E39B26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40826B-D42A-9844-8E6E-DB15A56B180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70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386628-675B-BFD4-8F99-B6ACAAE4FA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57D74F5-BCC7-DD91-B9EF-DC0B3BB901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8B2B045-0956-036E-0C5C-488AC2A915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3965193-DC34-7F93-5DB7-58E728E4CF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40826B-D42A-9844-8E6E-DB15A56B180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5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386628-675B-BFD4-8F99-B6ACAAE4FA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57D74F5-BCC7-DD91-B9EF-DC0B3BB901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8B2B045-0956-036E-0C5C-488AC2A915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3965193-DC34-7F93-5DB7-58E728E4CF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40826B-D42A-9844-8E6E-DB15A56B180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896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03313" y="1096962"/>
            <a:ext cx="11088687" cy="5616575"/>
          </a:xfrm>
        </p:spPr>
        <p:txBody>
          <a:bodyPr anchor="t" anchorCtr="0"/>
          <a:lstStyle>
            <a:lvl1pPr algn="l">
              <a:defRPr sz="1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3312" y="7002463"/>
            <a:ext cx="11088687" cy="1584325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tx2"/>
                </a:solidFill>
              </a:defRPr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5F6CD105-C137-98BB-98CC-F695708F49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884873" y="1153352"/>
            <a:ext cx="7395815" cy="2504248"/>
          </a:xfrm>
          <a:prstGeom prst="rect">
            <a:avLst/>
          </a:prstGeom>
        </p:spPr>
      </p:pic>
      <p:sp>
        <p:nvSpPr>
          <p:cNvPr id="11" name="Zástupný text 10">
            <a:extLst>
              <a:ext uri="{FF2B5EF4-FFF2-40B4-BE49-F238E27FC236}">
                <a16:creationId xmlns:a16="http://schemas.microsoft.com/office/drawing/2014/main" id="{76A82F09-33F9-CF00-F295-126DD2A456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207999" y="10458450"/>
            <a:ext cx="10072687" cy="2104197"/>
          </a:xfrm>
        </p:spPr>
        <p:txBody>
          <a:bodyPr/>
          <a:lstStyle>
            <a:lvl1pPr marL="0" indent="0">
              <a:buNone/>
              <a:defRPr sz="3600"/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3" name="Zástupný text 6">
            <a:extLst>
              <a:ext uri="{FF2B5EF4-FFF2-40B4-BE49-F238E27FC236}">
                <a16:creationId xmlns:a16="http://schemas.microsoft.com/office/drawing/2014/main" id="{E57D9864-ECFE-C872-D0FA-9B8C11DE8FF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3313" y="9156700"/>
            <a:ext cx="10072687" cy="1873250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48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635905385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1AE8DAA2-60C5-46BF-3212-D0ED9CF0FE87}"/>
              </a:ext>
            </a:extLst>
          </p:cNvPr>
          <p:cNvSpPr/>
          <p:nvPr userDrawn="1"/>
        </p:nvSpPr>
        <p:spPr>
          <a:xfrm>
            <a:off x="1103313" y="12619038"/>
            <a:ext cx="1081087" cy="10969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obrázku 9">
            <a:extLst>
              <a:ext uri="{FF2B5EF4-FFF2-40B4-BE49-F238E27FC236}">
                <a16:creationId xmlns:a16="http://schemas.microsoft.com/office/drawing/2014/main" id="{5FE31A74-B22C-8515-5FF7-9B84E5811A7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192000" y="0"/>
            <a:ext cx="12192000" cy="13716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cs-CZ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5BB5CDB-7B7C-29F0-A8B5-158CB72081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314" y="1096963"/>
            <a:ext cx="9440862" cy="1873250"/>
          </a:xfrm>
        </p:spPr>
        <p:txBody>
          <a:bodyPr lIns="0" tIns="0" rIns="0" b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5048ED2F-EE15-4C41-F896-8670A2E9E5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03313" y="4841875"/>
            <a:ext cx="7380287" cy="1873250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8" name="Zástupný text 6">
            <a:extLst>
              <a:ext uri="{FF2B5EF4-FFF2-40B4-BE49-F238E27FC236}">
                <a16:creationId xmlns:a16="http://schemas.microsoft.com/office/drawing/2014/main" id="{E42B6B88-6BF0-9CF0-9BE5-D92D7848444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313" y="7429500"/>
            <a:ext cx="8097837" cy="3019425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12000" b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19/9/2023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F63FB75-1664-03B8-BD8E-CAB5281D7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3312" y="11304586"/>
            <a:ext cx="2411413" cy="241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861061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2" pos="768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1AE8DAA2-60C5-46BF-3212-D0ED9CF0FE87}"/>
              </a:ext>
            </a:extLst>
          </p:cNvPr>
          <p:cNvSpPr/>
          <p:nvPr userDrawn="1"/>
        </p:nvSpPr>
        <p:spPr>
          <a:xfrm>
            <a:off x="1103313" y="12619038"/>
            <a:ext cx="1081087" cy="10969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obrázku 9">
            <a:extLst>
              <a:ext uri="{FF2B5EF4-FFF2-40B4-BE49-F238E27FC236}">
                <a16:creationId xmlns:a16="http://schemas.microsoft.com/office/drawing/2014/main" id="{5FE31A74-B22C-8515-5FF7-9B84E5811A7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13716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3314" y="12619038"/>
            <a:ext cx="1081086" cy="823913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5BB5CDB-7B7C-29F0-A8B5-158CB72081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19164" y="1096963"/>
            <a:ext cx="9440862" cy="1873250"/>
          </a:xfrm>
        </p:spPr>
        <p:txBody>
          <a:bodyPr lIns="0" tIns="0" rIns="0" b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5048ED2F-EE15-4C41-F896-8670A2E9E5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619163" y="4841875"/>
            <a:ext cx="7380287" cy="1873250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40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8" name="Zástupný text 6">
            <a:extLst>
              <a:ext uri="{FF2B5EF4-FFF2-40B4-BE49-F238E27FC236}">
                <a16:creationId xmlns:a16="http://schemas.microsoft.com/office/drawing/2014/main" id="{E42B6B88-6BF0-9CF0-9BE5-D92D784844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619163" y="7429501"/>
            <a:ext cx="7416801" cy="2228850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4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32265A7E-A710-A399-7F2C-3E96508324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567494" y="11701463"/>
            <a:ext cx="3713194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311686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2" pos="768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1AE8DAA2-60C5-46BF-3212-D0ED9CF0FE87}"/>
              </a:ext>
            </a:extLst>
          </p:cNvPr>
          <p:cNvSpPr/>
          <p:nvPr userDrawn="1"/>
        </p:nvSpPr>
        <p:spPr>
          <a:xfrm>
            <a:off x="1103313" y="12619038"/>
            <a:ext cx="1081087" cy="10969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obrázku 9">
            <a:extLst>
              <a:ext uri="{FF2B5EF4-FFF2-40B4-BE49-F238E27FC236}">
                <a16:creationId xmlns:a16="http://schemas.microsoft.com/office/drawing/2014/main" id="{5FE31A74-B22C-8515-5FF7-9B84E5811A7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13716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3314" y="12619038"/>
            <a:ext cx="1081086" cy="823913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5BB5CDB-7B7C-29F0-A8B5-158CB72081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19164" y="1096963"/>
            <a:ext cx="9661524" cy="1873250"/>
          </a:xfrm>
        </p:spPr>
        <p:txBody>
          <a:bodyPr lIns="0" tIns="0" rIns="0" bIns="0">
            <a:noAutofit/>
          </a:bodyPr>
          <a:lstStyle>
            <a:lvl1pPr>
              <a:defRPr sz="650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5048ED2F-EE15-4C41-F896-8670A2E9E5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619163" y="3905250"/>
            <a:ext cx="9661525" cy="1873250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8" name="Zástupný text 6">
            <a:extLst>
              <a:ext uri="{FF2B5EF4-FFF2-40B4-BE49-F238E27FC236}">
                <a16:creationId xmlns:a16="http://schemas.microsoft.com/office/drawing/2014/main" id="{E42B6B88-6BF0-9CF0-9BE5-D92D784844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619163" y="6680200"/>
            <a:ext cx="9661525" cy="5938837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76975658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2" pos="768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741222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306640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60604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1AE8DAA2-60C5-46BF-3212-D0ED9CF0FE87}"/>
              </a:ext>
            </a:extLst>
          </p:cNvPr>
          <p:cNvSpPr/>
          <p:nvPr userDrawn="1"/>
        </p:nvSpPr>
        <p:spPr>
          <a:xfrm>
            <a:off x="1103313" y="12619038"/>
            <a:ext cx="1081087" cy="10969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3314" y="12619038"/>
            <a:ext cx="1081086" cy="823913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5BB5CDB-7B7C-29F0-A8B5-158CB72081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313" y="1096963"/>
            <a:ext cx="11088687" cy="1873250"/>
          </a:xfrm>
        </p:spPr>
        <p:txBody>
          <a:bodyPr lIns="0" tIns="0" rIns="0" bIns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5048ED2F-EE15-4C41-F896-8670A2E9E5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03313" y="4841875"/>
            <a:ext cx="7380287" cy="1873250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4000" b="1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8" name="Zástupný text 6">
            <a:extLst>
              <a:ext uri="{FF2B5EF4-FFF2-40B4-BE49-F238E27FC236}">
                <a16:creationId xmlns:a16="http://schemas.microsoft.com/office/drawing/2014/main" id="{E42B6B88-6BF0-9CF0-9BE5-D92D784844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3313" y="6713538"/>
            <a:ext cx="7380287" cy="3735387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2500" b="0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2" name="Zástupný text 6">
            <a:extLst>
              <a:ext uri="{FF2B5EF4-FFF2-40B4-BE49-F238E27FC236}">
                <a16:creationId xmlns:a16="http://schemas.microsoft.com/office/drawing/2014/main" id="{55DE970C-BE00-0B35-3CEE-1986754C354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900400" y="1102520"/>
            <a:ext cx="7380287" cy="1867694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2500" b="0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Zástupný text 6">
            <a:extLst>
              <a:ext uri="{FF2B5EF4-FFF2-40B4-BE49-F238E27FC236}">
                <a16:creationId xmlns:a16="http://schemas.microsoft.com/office/drawing/2014/main" id="{B0AC2894-4619-618A-DCE9-E7FDCB54D2B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900400" y="4849767"/>
            <a:ext cx="7380287" cy="1867694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2500" b="0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9" name="Zástupný text 6">
            <a:extLst>
              <a:ext uri="{FF2B5EF4-FFF2-40B4-BE49-F238E27FC236}">
                <a16:creationId xmlns:a16="http://schemas.microsoft.com/office/drawing/2014/main" id="{FF23DEB5-2A21-C447-A818-37C7B654D2F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900400" y="8597014"/>
            <a:ext cx="7380287" cy="1867694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2500" b="0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2" name="Zástupný text 6">
            <a:extLst>
              <a:ext uri="{FF2B5EF4-FFF2-40B4-BE49-F238E27FC236}">
                <a16:creationId xmlns:a16="http://schemas.microsoft.com/office/drawing/2014/main" id="{0ED6BAD5-10E5-C864-C897-DF9610D0922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184400" y="12320588"/>
            <a:ext cx="21114543" cy="298450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1500" b="0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847607904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2" pos="768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1AE8DAA2-60C5-46BF-3212-D0ED9CF0FE87}"/>
              </a:ext>
            </a:extLst>
          </p:cNvPr>
          <p:cNvSpPr/>
          <p:nvPr userDrawn="1"/>
        </p:nvSpPr>
        <p:spPr>
          <a:xfrm>
            <a:off x="1103313" y="12619038"/>
            <a:ext cx="1081087" cy="10969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3314" y="12619038"/>
            <a:ext cx="1081086" cy="823913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5BB5CDB-7B7C-29F0-A8B5-158CB72081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314" y="2998507"/>
            <a:ext cx="3700462" cy="1873250"/>
          </a:xfrm>
        </p:spPr>
        <p:txBody>
          <a:bodyPr lIns="0" tIns="0" rIns="0" bIns="0">
            <a:noAutofit/>
          </a:bodyPr>
          <a:lstStyle>
            <a:lvl1pPr>
              <a:defRPr b="1"/>
            </a:lvl1pPr>
          </a:lstStyle>
          <a:p>
            <a:r>
              <a:rPr lang="en-US" dirty="0"/>
              <a:t>01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5048ED2F-EE15-4C41-F896-8670A2E9E5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819650" y="2976517"/>
            <a:ext cx="7380287" cy="1873250"/>
          </a:xfrm>
        </p:spPr>
        <p:txBody>
          <a:bodyPr lIns="108000" tIns="108000" rIns="10800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4000" b="1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8" name="Zástupný text 6">
            <a:extLst>
              <a:ext uri="{FF2B5EF4-FFF2-40B4-BE49-F238E27FC236}">
                <a16:creationId xmlns:a16="http://schemas.microsoft.com/office/drawing/2014/main" id="{E42B6B88-6BF0-9CF0-9BE5-D92D784844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11713" y="4857746"/>
            <a:ext cx="7380287" cy="1855792"/>
          </a:xfrm>
        </p:spPr>
        <p:txBody>
          <a:bodyPr lIns="108000" tIns="108000" rIns="10800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2500" b="0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2" name="Zástupný text 6">
            <a:extLst>
              <a:ext uri="{FF2B5EF4-FFF2-40B4-BE49-F238E27FC236}">
                <a16:creationId xmlns:a16="http://schemas.microsoft.com/office/drawing/2014/main" id="{0ED6BAD5-10E5-C864-C897-DF9610D0922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103314" y="1096963"/>
            <a:ext cx="5136122" cy="318105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1500" b="1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0" name="Zástupný text 6">
            <a:extLst>
              <a:ext uri="{FF2B5EF4-FFF2-40B4-BE49-F238E27FC236}">
                <a16:creationId xmlns:a16="http://schemas.microsoft.com/office/drawing/2014/main" id="{E25532FD-F3F1-CC25-7764-2410FCE48CF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472302" y="1096963"/>
            <a:ext cx="5136122" cy="318105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1500" b="0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4" name="Zástupný text 6">
            <a:extLst>
              <a:ext uri="{FF2B5EF4-FFF2-40B4-BE49-F238E27FC236}">
                <a16:creationId xmlns:a16="http://schemas.microsoft.com/office/drawing/2014/main" id="{1C754D53-49A2-6602-4C45-AC67F610990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819650" y="6669976"/>
            <a:ext cx="7380287" cy="1873250"/>
          </a:xfrm>
        </p:spPr>
        <p:txBody>
          <a:bodyPr lIns="108000" tIns="108000" rIns="10800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4000" b="1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5" name="Zástupný text 6">
            <a:extLst>
              <a:ext uri="{FF2B5EF4-FFF2-40B4-BE49-F238E27FC236}">
                <a16:creationId xmlns:a16="http://schemas.microsoft.com/office/drawing/2014/main" id="{CCE53FF3-1D86-9B92-3FDA-D6A5600D9A6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811713" y="8551205"/>
            <a:ext cx="7380287" cy="1855792"/>
          </a:xfrm>
        </p:spPr>
        <p:txBody>
          <a:bodyPr lIns="108000" tIns="108000" rIns="10800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2500" b="0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7" name="Zástupný symbol obrázku 16">
            <a:extLst>
              <a:ext uri="{FF2B5EF4-FFF2-40B4-BE49-F238E27FC236}">
                <a16:creationId xmlns:a16="http://schemas.microsoft.com/office/drawing/2014/main" id="{DB611984-0527-3A8F-A781-1E2C2D4B4090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15900400" y="0"/>
            <a:ext cx="8483600" cy="671353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21" name="Zástupný symbol obrázku 20">
            <a:extLst>
              <a:ext uri="{FF2B5EF4-FFF2-40B4-BE49-F238E27FC236}">
                <a16:creationId xmlns:a16="http://schemas.microsoft.com/office/drawing/2014/main" id="{04580045-5883-BBF3-A6D2-C1B93BB673B1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5900400" y="6713538"/>
            <a:ext cx="8483600" cy="700246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23" name="Zástupný symbol obrázku 22">
            <a:extLst>
              <a:ext uri="{FF2B5EF4-FFF2-40B4-BE49-F238E27FC236}">
                <a16:creationId xmlns:a16="http://schemas.microsoft.com/office/drawing/2014/main" id="{2776DCF9-E1D1-86BF-0F96-B85DB39EBDF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2215813" y="2976563"/>
            <a:ext cx="3684587" cy="3736975"/>
          </a:xfrm>
        </p:spPr>
        <p:txBody>
          <a:bodyPr/>
          <a:lstStyle/>
          <a:p>
            <a:endParaRPr lang="cs-CZ"/>
          </a:p>
        </p:txBody>
      </p:sp>
      <p:sp>
        <p:nvSpPr>
          <p:cNvPr id="24" name="Zástupný symbol obrázku 22">
            <a:extLst>
              <a:ext uri="{FF2B5EF4-FFF2-40B4-BE49-F238E27FC236}">
                <a16:creationId xmlns:a16="http://schemas.microsoft.com/office/drawing/2014/main" id="{6E88999A-946A-1E4C-35C1-C4169981821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215813" y="6705880"/>
            <a:ext cx="3684587" cy="375256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25" name="Zástupný text 6">
            <a:extLst>
              <a:ext uri="{FF2B5EF4-FFF2-40B4-BE49-F238E27FC236}">
                <a16:creationId xmlns:a16="http://schemas.microsoft.com/office/drawing/2014/main" id="{0A50384E-E292-D818-91B2-BABC52BC504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03314" y="10458451"/>
            <a:ext cx="3716336" cy="1874554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1500" b="1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28" name="Zástupný text 27">
            <a:extLst>
              <a:ext uri="{FF2B5EF4-FFF2-40B4-BE49-F238E27FC236}">
                <a16:creationId xmlns:a16="http://schemas.microsoft.com/office/drawing/2014/main" id="{24BEB16B-3401-412D-DDD6-F0C5281FD76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103313" y="6705600"/>
            <a:ext cx="3716337" cy="1846263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8800" b="1">
                <a:latin typeface="+mj-lt"/>
              </a:defRPr>
            </a:lvl1pPr>
          </a:lstStyle>
          <a:p>
            <a:pPr lvl="0"/>
            <a:r>
              <a:rPr lang="cs-CZ" dirty="0"/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964763736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2" pos="768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obrázku 16">
            <a:extLst>
              <a:ext uri="{FF2B5EF4-FFF2-40B4-BE49-F238E27FC236}">
                <a16:creationId xmlns:a16="http://schemas.microsoft.com/office/drawing/2014/main" id="{DB611984-0527-3A8F-A781-1E2C2D4B4090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1103313" y="0"/>
            <a:ext cx="14797087" cy="1047796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1AE8DAA2-60C5-46BF-3212-D0ED9CF0FE87}"/>
              </a:ext>
            </a:extLst>
          </p:cNvPr>
          <p:cNvSpPr/>
          <p:nvPr userDrawn="1"/>
        </p:nvSpPr>
        <p:spPr>
          <a:xfrm>
            <a:off x="1103313" y="12619038"/>
            <a:ext cx="1081087" cy="10969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3314" y="12619038"/>
            <a:ext cx="1081086" cy="823913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5BB5CDB-7B7C-29F0-A8B5-158CB72081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091741"/>
            <a:ext cx="1103313" cy="1873250"/>
          </a:xfrm>
          <a:solidFill>
            <a:schemeClr val="accent1"/>
          </a:solidFill>
        </p:spPr>
        <p:txBody>
          <a:bodyPr lIns="288000" tIns="0" rIns="0" bIns="0">
            <a:no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01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5048ED2F-EE15-4C41-F896-8670A2E9E5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84400" y="10773112"/>
            <a:ext cx="6299198" cy="1557001"/>
          </a:xfrm>
        </p:spPr>
        <p:txBody>
          <a:bodyPr lIns="108000" tIns="108000" rIns="10800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4000" b="1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8" name="Zástupný text 6">
            <a:extLst>
              <a:ext uri="{FF2B5EF4-FFF2-40B4-BE49-F238E27FC236}">
                <a16:creationId xmlns:a16="http://schemas.microsoft.com/office/drawing/2014/main" id="{E42B6B88-6BF0-9CF0-9BE5-D92D784844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483600" y="10761683"/>
            <a:ext cx="7086600" cy="1568430"/>
          </a:xfrm>
        </p:spPr>
        <p:txBody>
          <a:bodyPr lIns="108000" tIns="108000" rIns="10800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2500" b="0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4" name="Zástupný text 6">
            <a:extLst>
              <a:ext uri="{FF2B5EF4-FFF2-40B4-BE49-F238E27FC236}">
                <a16:creationId xmlns:a16="http://schemas.microsoft.com/office/drawing/2014/main" id="{1C754D53-49A2-6602-4C45-AC67F610990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6649423" y="1116694"/>
            <a:ext cx="6631265" cy="1855793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4000" b="1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5" name="Zástupný text 6">
            <a:extLst>
              <a:ext uri="{FF2B5EF4-FFF2-40B4-BE49-F238E27FC236}">
                <a16:creationId xmlns:a16="http://schemas.microsoft.com/office/drawing/2014/main" id="{CCE53FF3-1D86-9B92-3FDA-D6A5600D9A6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6649423" y="2988358"/>
            <a:ext cx="6631265" cy="1855792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2500" b="0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21" name="Zástupný symbol obrázku 20">
            <a:extLst>
              <a:ext uri="{FF2B5EF4-FFF2-40B4-BE49-F238E27FC236}">
                <a16:creationId xmlns:a16="http://schemas.microsoft.com/office/drawing/2014/main" id="{04580045-5883-BBF3-A6D2-C1B93BB673B1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5900400" y="10458448"/>
            <a:ext cx="8483600" cy="325755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C570C111-1642-DE73-0AFC-45EB0184BADE}"/>
              </a:ext>
            </a:extLst>
          </p:cNvPr>
          <p:cNvSpPr txBox="1">
            <a:spLocks/>
          </p:cNvSpPr>
          <p:nvPr userDrawn="1"/>
        </p:nvSpPr>
        <p:spPr>
          <a:xfrm>
            <a:off x="0" y="10458448"/>
            <a:ext cx="1103313" cy="3257551"/>
          </a:xfrm>
          <a:prstGeom prst="rect">
            <a:avLst/>
          </a:prstGeom>
          <a:solidFill>
            <a:schemeClr val="bg1"/>
          </a:solidFill>
        </p:spPr>
        <p:txBody>
          <a:bodyPr vert="horz" lIns="288000" tIns="0" rIns="0" bIns="0" rtlCol="0" anchor="ctr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34" name="Zástupný text 33">
            <a:extLst>
              <a:ext uri="{FF2B5EF4-FFF2-40B4-BE49-F238E27FC236}">
                <a16:creationId xmlns:a16="http://schemas.microsoft.com/office/drawing/2014/main" id="{6FF01F16-9BA9-92B2-64B5-C636B923502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6649700" y="4860021"/>
            <a:ext cx="6630988" cy="5598429"/>
          </a:xfrm>
        </p:spPr>
        <p:txBody>
          <a:bodyPr lIns="0" tIns="108000" rIns="0" bIns="0">
            <a:noAutofit/>
          </a:bodyPr>
          <a:lstStyle>
            <a:lvl1pPr marL="0" indent="0">
              <a:lnSpc>
                <a:spcPts val="9000"/>
              </a:lnSpc>
              <a:buNone/>
              <a:defRPr sz="8800" b="1"/>
            </a:lvl1pPr>
          </a:lstStyle>
          <a:p>
            <a:pPr lvl="0"/>
            <a:r>
              <a:rPr lang="cs-CZ" dirty="0"/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207497708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2" pos="768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obrázku 16">
            <a:extLst>
              <a:ext uri="{FF2B5EF4-FFF2-40B4-BE49-F238E27FC236}">
                <a16:creationId xmlns:a16="http://schemas.microsoft.com/office/drawing/2014/main" id="{DB611984-0527-3A8F-A781-1E2C2D4B4090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1103313" y="0"/>
            <a:ext cx="23280687" cy="6713538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cs-CZ" dirty="0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1AE8DAA2-60C5-46BF-3212-D0ED9CF0FE87}"/>
              </a:ext>
            </a:extLst>
          </p:cNvPr>
          <p:cNvSpPr/>
          <p:nvPr userDrawn="1"/>
        </p:nvSpPr>
        <p:spPr>
          <a:xfrm>
            <a:off x="1103313" y="12619038"/>
            <a:ext cx="1081087" cy="10969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3314" y="12619038"/>
            <a:ext cx="1081086" cy="823913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5BB5CDB-7B7C-29F0-A8B5-158CB72081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-2"/>
            <a:ext cx="1103313" cy="6713537"/>
          </a:xfrm>
          <a:solidFill>
            <a:schemeClr val="accent1"/>
          </a:solidFill>
        </p:spPr>
        <p:txBody>
          <a:bodyPr lIns="288000" tIns="0" rIns="0" bIns="0">
            <a:no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01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5048ED2F-EE15-4C41-F896-8670A2E9E5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84398" y="6990129"/>
            <a:ext cx="6299202" cy="1557001"/>
          </a:xfrm>
        </p:spPr>
        <p:txBody>
          <a:bodyPr lIns="108000" tIns="108000" rIns="10800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4000" b="1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8" name="Zástupný text 6">
            <a:extLst>
              <a:ext uri="{FF2B5EF4-FFF2-40B4-BE49-F238E27FC236}">
                <a16:creationId xmlns:a16="http://schemas.microsoft.com/office/drawing/2014/main" id="{E42B6B88-6BF0-9CF0-9BE5-D92D784844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483600" y="7002862"/>
            <a:ext cx="7086600" cy="1568430"/>
          </a:xfrm>
        </p:spPr>
        <p:txBody>
          <a:bodyPr lIns="108000" tIns="108000" rIns="10800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2500" b="0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4" name="Zástupný text 6">
            <a:extLst>
              <a:ext uri="{FF2B5EF4-FFF2-40B4-BE49-F238E27FC236}">
                <a16:creationId xmlns:a16="http://schemas.microsoft.com/office/drawing/2014/main" id="{1C754D53-49A2-6602-4C45-AC67F610990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184400" y="10458450"/>
            <a:ext cx="6299201" cy="2160588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4000" b="1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5" name="Zástupný text 6">
            <a:extLst>
              <a:ext uri="{FF2B5EF4-FFF2-40B4-BE49-F238E27FC236}">
                <a16:creationId xmlns:a16="http://schemas.microsoft.com/office/drawing/2014/main" id="{CCE53FF3-1D86-9B92-3FDA-D6A5600D9A6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520112" y="10458450"/>
            <a:ext cx="7050088" cy="1855792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2500" b="0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21" name="Zástupný symbol obrázku 20">
            <a:extLst>
              <a:ext uri="{FF2B5EF4-FFF2-40B4-BE49-F238E27FC236}">
                <a16:creationId xmlns:a16="http://schemas.microsoft.com/office/drawing/2014/main" id="{04580045-5883-BBF3-A6D2-C1B93BB673B1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5900400" y="6713536"/>
            <a:ext cx="8483600" cy="7002464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cs-CZ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C570C111-1642-DE73-0AFC-45EB0184BADE}"/>
              </a:ext>
            </a:extLst>
          </p:cNvPr>
          <p:cNvSpPr txBox="1">
            <a:spLocks/>
          </p:cNvSpPr>
          <p:nvPr userDrawn="1"/>
        </p:nvSpPr>
        <p:spPr>
          <a:xfrm>
            <a:off x="0" y="6713538"/>
            <a:ext cx="1103313" cy="7002461"/>
          </a:xfrm>
          <a:prstGeom prst="rect">
            <a:avLst/>
          </a:prstGeom>
          <a:solidFill>
            <a:schemeClr val="bg1"/>
          </a:solidFill>
        </p:spPr>
        <p:txBody>
          <a:bodyPr vert="horz" lIns="288000" tIns="0" rIns="0" bIns="0" rtlCol="0" anchor="ctr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34" name="Zástupný text 33">
            <a:extLst>
              <a:ext uri="{FF2B5EF4-FFF2-40B4-BE49-F238E27FC236}">
                <a16:creationId xmlns:a16="http://schemas.microsoft.com/office/drawing/2014/main" id="{6FF01F16-9BA9-92B2-64B5-C636B923502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4541369" y="8954943"/>
            <a:ext cx="6630988" cy="5598429"/>
          </a:xfrm>
        </p:spPr>
        <p:txBody>
          <a:bodyPr lIns="0" tIns="108000" rIns="0" bIns="0">
            <a:noAutofit/>
          </a:bodyPr>
          <a:lstStyle>
            <a:lvl1pPr marL="0" indent="0">
              <a:lnSpc>
                <a:spcPts val="9000"/>
              </a:lnSpc>
              <a:buNone/>
              <a:defRPr sz="8800" b="1"/>
            </a:lvl1pPr>
          </a:lstStyle>
          <a:p>
            <a:pPr lvl="0"/>
            <a:r>
              <a:rPr lang="cs-CZ" dirty="0"/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2749727855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2" pos="76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03774" y="2057400"/>
            <a:ext cx="18476913" cy="7608887"/>
          </a:xfrm>
        </p:spPr>
        <p:txBody>
          <a:bodyPr anchor="t" anchorCtr="0"/>
          <a:lstStyle>
            <a:lvl1pPr algn="l">
              <a:defRPr sz="12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11713" y="10494962"/>
            <a:ext cx="11088687" cy="1584325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</a:defRPr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Zástupný text 10">
            <a:extLst>
              <a:ext uri="{FF2B5EF4-FFF2-40B4-BE49-F238E27FC236}">
                <a16:creationId xmlns:a16="http://schemas.microsoft.com/office/drawing/2014/main" id="{76A82F09-33F9-CF00-F295-126DD2A456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002125" y="11830050"/>
            <a:ext cx="6278561" cy="732597"/>
          </a:xfrm>
        </p:spPr>
        <p:txBody>
          <a:bodyPr/>
          <a:lstStyle>
            <a:lvl1pPr marL="0" indent="0">
              <a:buNone/>
              <a:defRPr sz="3600">
                <a:solidFill>
                  <a:schemeClr val="bg2"/>
                </a:solidFill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975370582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352298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56190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280524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942590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6882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6288088" y="5778500"/>
            <a:ext cx="8496300" cy="540067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14784388" y="3816078"/>
            <a:ext cx="8496300" cy="540067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-265384" y="2096952"/>
            <a:ext cx="8496300" cy="54006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906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667372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88609-CCE9-4829-AB1B-A5C0593AC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fld id="{E65FE9E7-1A92-45FD-9CBA-52B7C49E9D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EE87FF-58F0-41FC-8246-D24189288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3313" y="1096963"/>
            <a:ext cx="11088687" cy="1827935"/>
          </a:xfrm>
        </p:spPr>
        <p:txBody>
          <a:bodyPr lIns="0" tIns="0" rIns="0" bIns="0" anchor="b" anchorCtr="0">
            <a:noAutofit/>
          </a:bodyPr>
          <a:lstStyle>
            <a:lvl1pPr algn="l">
              <a:defRPr sz="6400" b="0"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3" name="Zástupný text 6">
            <a:extLst>
              <a:ext uri="{FF2B5EF4-FFF2-40B4-BE49-F238E27FC236}">
                <a16:creationId xmlns:a16="http://schemas.microsoft.com/office/drawing/2014/main" id="{7F60DCDB-593E-22B6-F550-9F5871810D5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03314" y="11334307"/>
            <a:ext cx="22177374" cy="998698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 b="1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text 6">
            <a:extLst>
              <a:ext uri="{FF2B5EF4-FFF2-40B4-BE49-F238E27FC236}">
                <a16:creationId xmlns:a16="http://schemas.microsoft.com/office/drawing/2014/main" id="{3722BFC6-2DA0-D699-A2F5-F56C1DFCAB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3313" y="4841875"/>
            <a:ext cx="7380287" cy="5938837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5" name="Zástupný text 6">
            <a:extLst>
              <a:ext uri="{FF2B5EF4-FFF2-40B4-BE49-F238E27FC236}">
                <a16:creationId xmlns:a16="http://schemas.microsoft.com/office/drawing/2014/main" id="{D2927F7A-12B2-6FE9-7BD0-FFF45541022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44156" y="4841875"/>
            <a:ext cx="6019382" cy="5938837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B9F5F24B-19E9-C28B-197F-D820760E2D3F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15900400" y="2975795"/>
            <a:ext cx="7380288" cy="748982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6330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88609-CCE9-4829-AB1B-A5C0593AC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fld id="{E65FE9E7-1A92-45FD-9CBA-52B7C49E9D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EE87FF-58F0-41FC-8246-D24189288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3313" y="1096963"/>
            <a:ext cx="11088687" cy="1827935"/>
          </a:xfrm>
        </p:spPr>
        <p:txBody>
          <a:bodyPr lIns="0" tIns="0" rIns="0" bIns="0" anchor="b" anchorCtr="0">
            <a:noAutofit/>
          </a:bodyPr>
          <a:lstStyle>
            <a:lvl1pPr algn="l">
              <a:defRPr sz="6400" b="0"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3" name="Zástupný text 6">
            <a:extLst>
              <a:ext uri="{FF2B5EF4-FFF2-40B4-BE49-F238E27FC236}">
                <a16:creationId xmlns:a16="http://schemas.microsoft.com/office/drawing/2014/main" id="{7F60DCDB-593E-22B6-F550-9F5871810D5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03314" y="11334307"/>
            <a:ext cx="11088686" cy="998698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text 6">
            <a:extLst>
              <a:ext uri="{FF2B5EF4-FFF2-40B4-BE49-F238E27FC236}">
                <a16:creationId xmlns:a16="http://schemas.microsoft.com/office/drawing/2014/main" id="{3722BFC6-2DA0-D699-A2F5-F56C1DFCAB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3313" y="4841875"/>
            <a:ext cx="7380287" cy="5938837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5" name="Zástupný text 6">
            <a:extLst>
              <a:ext uri="{FF2B5EF4-FFF2-40B4-BE49-F238E27FC236}">
                <a16:creationId xmlns:a16="http://schemas.microsoft.com/office/drawing/2014/main" id="{D2927F7A-12B2-6FE9-7BD0-FFF45541022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44156" y="4841875"/>
            <a:ext cx="6019382" cy="5938837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B9F5F24B-19E9-C28B-197F-D820760E2D3F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19608800" y="0"/>
            <a:ext cx="4775200" cy="13715999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5869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_maly obra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88609-CCE9-4829-AB1B-A5C0593AC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fld id="{E65FE9E7-1A92-45FD-9CBA-52B7C49E9D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EE87FF-58F0-41FC-8246-D24189288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3313" y="1096963"/>
            <a:ext cx="11088687" cy="1827935"/>
          </a:xfrm>
        </p:spPr>
        <p:txBody>
          <a:bodyPr lIns="0" tIns="0" rIns="0" bIns="0" anchor="b" anchorCtr="0">
            <a:noAutofit/>
          </a:bodyPr>
          <a:lstStyle>
            <a:lvl1pPr algn="l">
              <a:defRPr sz="6400" b="0"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3" name="Zástupný text 6">
            <a:extLst>
              <a:ext uri="{FF2B5EF4-FFF2-40B4-BE49-F238E27FC236}">
                <a16:creationId xmlns:a16="http://schemas.microsoft.com/office/drawing/2014/main" id="{7F60DCDB-593E-22B6-F550-9F5871810D5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03314" y="11334307"/>
            <a:ext cx="14797086" cy="998698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text 6">
            <a:extLst>
              <a:ext uri="{FF2B5EF4-FFF2-40B4-BE49-F238E27FC236}">
                <a16:creationId xmlns:a16="http://schemas.microsoft.com/office/drawing/2014/main" id="{3722BFC6-2DA0-D699-A2F5-F56C1DFCAB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3313" y="4841875"/>
            <a:ext cx="7380287" cy="5938837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5" name="Zástupný text 6">
            <a:extLst>
              <a:ext uri="{FF2B5EF4-FFF2-40B4-BE49-F238E27FC236}">
                <a16:creationId xmlns:a16="http://schemas.microsoft.com/office/drawing/2014/main" id="{D2927F7A-12B2-6FE9-7BD0-FFF45541022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44156" y="4841875"/>
            <a:ext cx="6019382" cy="5938837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B9F5F24B-19E9-C28B-197F-D820760E2D3F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19608800" y="0"/>
            <a:ext cx="4775200" cy="484187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4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3313" y="3067050"/>
            <a:ext cx="22177373" cy="3646487"/>
          </a:xfrm>
        </p:spPr>
        <p:txBody>
          <a:bodyPr/>
          <a:lstStyle>
            <a:lvl1pPr algn="ctr">
              <a:defRPr sz="15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7FCD8F26-7789-90C3-918B-D5E26A9D38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75383" y="8586788"/>
            <a:ext cx="10633235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783898"/>
      </p:ext>
    </p:extLst>
  </p:cSld>
  <p:clrMapOvr>
    <a:masterClrMapping/>
  </p:clrMapOvr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88609-CCE9-4829-AB1B-A5C0593AC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fld id="{E65FE9E7-1A92-45FD-9CBA-52B7C49E9D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Zástupný text 6">
            <a:extLst>
              <a:ext uri="{FF2B5EF4-FFF2-40B4-BE49-F238E27FC236}">
                <a16:creationId xmlns:a16="http://schemas.microsoft.com/office/drawing/2014/main" id="{7F60DCDB-593E-22B6-F550-9F5871810D5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03314" y="11334307"/>
            <a:ext cx="14797086" cy="998698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 b="1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text 6">
            <a:extLst>
              <a:ext uri="{FF2B5EF4-FFF2-40B4-BE49-F238E27FC236}">
                <a16:creationId xmlns:a16="http://schemas.microsoft.com/office/drawing/2014/main" id="{3722BFC6-2DA0-D699-A2F5-F56C1DFCAB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3313" y="4841875"/>
            <a:ext cx="7380287" cy="5938837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5" name="Zástupný text 6">
            <a:extLst>
              <a:ext uri="{FF2B5EF4-FFF2-40B4-BE49-F238E27FC236}">
                <a16:creationId xmlns:a16="http://schemas.microsoft.com/office/drawing/2014/main" id="{D2927F7A-12B2-6FE9-7BD0-FFF45541022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44156" y="4841875"/>
            <a:ext cx="6019382" cy="5938837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B9F5F24B-19E9-C28B-197F-D820760E2D3F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15900400" y="0"/>
            <a:ext cx="8483600" cy="484187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A5CCB00D-B527-AC99-D400-E8883F429F0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103312" y="1126206"/>
            <a:ext cx="11088687" cy="3373605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42405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88609-CCE9-4829-AB1B-A5C0593AC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fld id="{E65FE9E7-1A92-45FD-9CBA-52B7C49E9D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Zástupný text 6">
            <a:extLst>
              <a:ext uri="{FF2B5EF4-FFF2-40B4-BE49-F238E27FC236}">
                <a16:creationId xmlns:a16="http://schemas.microsoft.com/office/drawing/2014/main" id="{7F60DCDB-593E-22B6-F550-9F5871810D5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03314" y="11334307"/>
            <a:ext cx="14797086" cy="998698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 b="1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text 6">
            <a:extLst>
              <a:ext uri="{FF2B5EF4-FFF2-40B4-BE49-F238E27FC236}">
                <a16:creationId xmlns:a16="http://schemas.microsoft.com/office/drawing/2014/main" id="{3722BFC6-2DA0-D699-A2F5-F56C1DFCAB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3313" y="5239265"/>
            <a:ext cx="7380287" cy="5541447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5" name="Zástupný text 6">
            <a:extLst>
              <a:ext uri="{FF2B5EF4-FFF2-40B4-BE49-F238E27FC236}">
                <a16:creationId xmlns:a16="http://schemas.microsoft.com/office/drawing/2014/main" id="{D2927F7A-12B2-6FE9-7BD0-FFF45541022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44156" y="5239265"/>
            <a:ext cx="6019382" cy="5541447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B9F5F24B-19E9-C28B-197F-D820760E2D3F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12192000" y="0"/>
            <a:ext cx="12192000" cy="484187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A5CCB00D-B527-AC99-D400-E8883F429F0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103312" y="1126206"/>
            <a:ext cx="9918915" cy="3373605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0119725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88609-CCE9-4829-AB1B-A5C0593AC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fld id="{E65FE9E7-1A92-45FD-9CBA-52B7C49E9D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Zástupný text 6">
            <a:extLst>
              <a:ext uri="{FF2B5EF4-FFF2-40B4-BE49-F238E27FC236}">
                <a16:creationId xmlns:a16="http://schemas.microsoft.com/office/drawing/2014/main" id="{7F60DCDB-593E-22B6-F550-9F5871810D5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03314" y="11334307"/>
            <a:ext cx="14797086" cy="998698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 b="1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text 6">
            <a:extLst>
              <a:ext uri="{FF2B5EF4-FFF2-40B4-BE49-F238E27FC236}">
                <a16:creationId xmlns:a16="http://schemas.microsoft.com/office/drawing/2014/main" id="{3722BFC6-2DA0-D699-A2F5-F56C1DFCAB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3313" y="5239265"/>
            <a:ext cx="7380287" cy="5541447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5" name="Zástupný text 6">
            <a:extLst>
              <a:ext uri="{FF2B5EF4-FFF2-40B4-BE49-F238E27FC236}">
                <a16:creationId xmlns:a16="http://schemas.microsoft.com/office/drawing/2014/main" id="{D2927F7A-12B2-6FE9-7BD0-FFF45541022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44156" y="5239265"/>
            <a:ext cx="6019382" cy="5541447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B9F5F24B-19E9-C28B-197F-D820760E2D3F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19608800" y="0"/>
            <a:ext cx="4775200" cy="484187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A5CCB00D-B527-AC99-D400-E8883F429F0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103312" y="1126206"/>
            <a:ext cx="9918915" cy="3373605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2" name="Zástupný text 6">
            <a:extLst>
              <a:ext uri="{FF2B5EF4-FFF2-40B4-BE49-F238E27FC236}">
                <a16:creationId xmlns:a16="http://schemas.microsoft.com/office/drawing/2014/main" id="{DD64E749-AC69-5434-05BD-50A8E14B34D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5902156" y="5239265"/>
            <a:ext cx="6019382" cy="5541447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873186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88609-CCE9-4829-AB1B-A5C0593AC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fld id="{E65FE9E7-1A92-45FD-9CBA-52B7C49E9D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Zástupný text 6">
            <a:extLst>
              <a:ext uri="{FF2B5EF4-FFF2-40B4-BE49-F238E27FC236}">
                <a16:creationId xmlns:a16="http://schemas.microsoft.com/office/drawing/2014/main" id="{7F60DCDB-593E-22B6-F550-9F5871810D5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03314" y="11334307"/>
            <a:ext cx="14797086" cy="998698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 b="1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text 6">
            <a:extLst>
              <a:ext uri="{FF2B5EF4-FFF2-40B4-BE49-F238E27FC236}">
                <a16:creationId xmlns:a16="http://schemas.microsoft.com/office/drawing/2014/main" id="{3722BFC6-2DA0-D699-A2F5-F56C1DFCAB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3313" y="5239265"/>
            <a:ext cx="7380287" cy="5541447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5" name="Zástupný text 6">
            <a:extLst>
              <a:ext uri="{FF2B5EF4-FFF2-40B4-BE49-F238E27FC236}">
                <a16:creationId xmlns:a16="http://schemas.microsoft.com/office/drawing/2014/main" id="{D2927F7A-12B2-6FE9-7BD0-FFF45541022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44156" y="5239265"/>
            <a:ext cx="6019382" cy="5541447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A5CCB00D-B527-AC99-D400-E8883F429F0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103312" y="1126206"/>
            <a:ext cx="9918915" cy="3373605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2" name="Zástupný text 6">
            <a:extLst>
              <a:ext uri="{FF2B5EF4-FFF2-40B4-BE49-F238E27FC236}">
                <a16:creationId xmlns:a16="http://schemas.microsoft.com/office/drawing/2014/main" id="{DD64E749-AC69-5434-05BD-50A8E14B34D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5902156" y="5239265"/>
            <a:ext cx="6019382" cy="5541447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8281108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88609-CCE9-4829-AB1B-A5C0593AC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fld id="{E65FE9E7-1A92-45FD-9CBA-52B7C49E9D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Zástupný text 6">
            <a:extLst>
              <a:ext uri="{FF2B5EF4-FFF2-40B4-BE49-F238E27FC236}">
                <a16:creationId xmlns:a16="http://schemas.microsoft.com/office/drawing/2014/main" id="{7F60DCDB-593E-22B6-F550-9F5871810D5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03314" y="11334307"/>
            <a:ext cx="14797086" cy="998698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 b="1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text 6">
            <a:extLst>
              <a:ext uri="{FF2B5EF4-FFF2-40B4-BE49-F238E27FC236}">
                <a16:creationId xmlns:a16="http://schemas.microsoft.com/office/drawing/2014/main" id="{3722BFC6-2DA0-D699-A2F5-F56C1DFCAB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3313" y="5239265"/>
            <a:ext cx="7380287" cy="577567"/>
          </a:xfrm>
        </p:spPr>
        <p:txBody>
          <a:bodyPr lIns="0" tIns="108000" rIns="0" bIns="108000">
            <a:sp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5" name="Zástupný text 6">
            <a:extLst>
              <a:ext uri="{FF2B5EF4-FFF2-40B4-BE49-F238E27FC236}">
                <a16:creationId xmlns:a16="http://schemas.microsoft.com/office/drawing/2014/main" id="{D2927F7A-12B2-6FE9-7BD0-FFF45541022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44156" y="5239265"/>
            <a:ext cx="6019382" cy="577567"/>
          </a:xfrm>
        </p:spPr>
        <p:txBody>
          <a:bodyPr lIns="0" tIns="108000" rIns="0" bIns="108000">
            <a:sp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A5CCB00D-B527-AC99-D400-E8883F429F0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103312" y="1126206"/>
            <a:ext cx="9918915" cy="577567"/>
          </a:xfrm>
        </p:spPr>
        <p:txBody>
          <a:bodyPr lIns="0" tIns="108000" rIns="0" bIns="108000">
            <a:sp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2" name="Zástupný text 6">
            <a:extLst>
              <a:ext uri="{FF2B5EF4-FFF2-40B4-BE49-F238E27FC236}">
                <a16:creationId xmlns:a16="http://schemas.microsoft.com/office/drawing/2014/main" id="{DD64E749-AC69-5434-05BD-50A8E14B34D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5902156" y="5239265"/>
            <a:ext cx="6019382" cy="577567"/>
          </a:xfrm>
        </p:spPr>
        <p:txBody>
          <a:bodyPr lIns="0" tIns="108000" rIns="0" bIns="108000">
            <a:sp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8567012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88609-CCE9-4829-AB1B-A5C0593AC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fld id="{E65FE9E7-1A92-45FD-9CBA-52B7C49E9D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Zástupný text 6">
            <a:extLst>
              <a:ext uri="{FF2B5EF4-FFF2-40B4-BE49-F238E27FC236}">
                <a16:creationId xmlns:a16="http://schemas.microsoft.com/office/drawing/2014/main" id="{7F60DCDB-593E-22B6-F550-9F5871810D5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03314" y="11334307"/>
            <a:ext cx="14797086" cy="998698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1000" b="1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text 6">
            <a:extLst>
              <a:ext uri="{FF2B5EF4-FFF2-40B4-BE49-F238E27FC236}">
                <a16:creationId xmlns:a16="http://schemas.microsoft.com/office/drawing/2014/main" id="{3722BFC6-2DA0-D699-A2F5-F56C1DFCAB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3313" y="5239265"/>
            <a:ext cx="7380287" cy="577567"/>
          </a:xfrm>
        </p:spPr>
        <p:txBody>
          <a:bodyPr lIns="0" tIns="108000" rIns="0" bIns="108000">
            <a:sp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5" name="Zástupný text 6">
            <a:extLst>
              <a:ext uri="{FF2B5EF4-FFF2-40B4-BE49-F238E27FC236}">
                <a16:creationId xmlns:a16="http://schemas.microsoft.com/office/drawing/2014/main" id="{D2927F7A-12B2-6FE9-7BD0-FFF45541022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44156" y="5239265"/>
            <a:ext cx="6019382" cy="577567"/>
          </a:xfrm>
        </p:spPr>
        <p:txBody>
          <a:bodyPr lIns="0" tIns="108000" rIns="0" bIns="108000">
            <a:sp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A5CCB00D-B527-AC99-D400-E8883F429F0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103312" y="1126206"/>
            <a:ext cx="9918915" cy="577567"/>
          </a:xfrm>
        </p:spPr>
        <p:txBody>
          <a:bodyPr lIns="0" tIns="108000" rIns="0" bIns="108000">
            <a:sp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2" name="Zástupný text 6">
            <a:extLst>
              <a:ext uri="{FF2B5EF4-FFF2-40B4-BE49-F238E27FC236}">
                <a16:creationId xmlns:a16="http://schemas.microsoft.com/office/drawing/2014/main" id="{DD64E749-AC69-5434-05BD-50A8E14B34D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9044156" y="6858000"/>
            <a:ext cx="6019382" cy="577567"/>
          </a:xfrm>
        </p:spPr>
        <p:txBody>
          <a:bodyPr lIns="0" tIns="108000" rIns="0" bIns="108000">
            <a:sp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9" name="Zástupný symbol obrázku 8">
            <a:extLst>
              <a:ext uri="{FF2B5EF4-FFF2-40B4-BE49-F238E27FC236}">
                <a16:creationId xmlns:a16="http://schemas.microsoft.com/office/drawing/2014/main" id="{E6D4B0DA-9030-EB28-513B-20678E875103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15900400" y="4874683"/>
            <a:ext cx="8483600" cy="8874125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7029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88609-CCE9-4829-AB1B-A5C0593AC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fld id="{E65FE9E7-1A92-45FD-9CBA-52B7C49E9D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Zástupný text 6">
            <a:extLst>
              <a:ext uri="{FF2B5EF4-FFF2-40B4-BE49-F238E27FC236}">
                <a16:creationId xmlns:a16="http://schemas.microsoft.com/office/drawing/2014/main" id="{7F60DCDB-593E-22B6-F550-9F5871810D5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03314" y="11334307"/>
            <a:ext cx="22177374" cy="998698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1500" b="1"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text 6">
            <a:extLst>
              <a:ext uri="{FF2B5EF4-FFF2-40B4-BE49-F238E27FC236}">
                <a16:creationId xmlns:a16="http://schemas.microsoft.com/office/drawing/2014/main" id="{3722BFC6-2DA0-D699-A2F5-F56C1DFCAB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3313" y="4841875"/>
            <a:ext cx="7380287" cy="5938837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5" name="Zástupný text 6">
            <a:extLst>
              <a:ext uri="{FF2B5EF4-FFF2-40B4-BE49-F238E27FC236}">
                <a16:creationId xmlns:a16="http://schemas.microsoft.com/office/drawing/2014/main" id="{D2927F7A-12B2-6FE9-7BD0-FFF45541022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44156" y="4841875"/>
            <a:ext cx="6019382" cy="5938837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DDC8F8BA-3C82-00C6-E3CF-0FA4E8987A7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6054556" y="4841875"/>
            <a:ext cx="6019382" cy="5938837"/>
          </a:xfrm>
        </p:spPr>
        <p:txBody>
          <a:bodyPr lIns="0" tIns="108000" rIns="0" bIns="108000">
            <a:noAutofit/>
          </a:bodyPr>
          <a:lstStyle>
            <a:lvl1pPr marL="0" indent="0">
              <a:lnSpc>
                <a:spcPct val="130000"/>
              </a:lnSpc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41190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88609-CCE9-4829-AB1B-A5C0593AC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fld id="{E65FE9E7-1A92-45FD-9CBA-52B7C49E9D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EE87FF-58F0-41FC-8246-D24189288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3313" y="1096963"/>
            <a:ext cx="17357272" cy="1871020"/>
          </a:xfrm>
        </p:spPr>
        <p:txBody>
          <a:bodyPr lIns="0" tIns="0" rIns="0" bIns="0" anchor="b" anchorCtr="0">
            <a:noAutofit/>
          </a:bodyPr>
          <a:lstStyle>
            <a:lvl1pPr algn="l">
              <a:defRPr sz="6400" b="1"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EF3DFDCC-44A0-4CDB-95A7-A0A2EAC467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0400" y="5573156"/>
            <a:ext cx="1819276" cy="18710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 anchor="ctr" anchorCtr="0">
            <a:normAutofit/>
          </a:bodyPr>
          <a:lstStyle>
            <a:lvl1pPr algn="ctr">
              <a:defRPr sz="1000"/>
            </a:lvl1pPr>
          </a:lstStyle>
          <a:p>
            <a:endParaRPr lang="en-US" dirty="0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55390AB1-098E-42B2-98C5-79341C5D998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3411204" y="5573156"/>
            <a:ext cx="1819276" cy="18710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 anchor="ctr" anchorCtr="0">
            <a:normAutofit/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C7689A82-6F13-4F88-A9E0-E403C53956C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200400" y="8824656"/>
            <a:ext cx="1819276" cy="18710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 anchor="ctr" anchorCtr="0">
            <a:normAutofit/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84DD87D1-1FFB-4BAB-B3E8-13599AE71F5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3411204" y="8771904"/>
            <a:ext cx="1819276" cy="18710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 anchor="ctr" anchorCtr="0">
            <a:normAutofit/>
          </a:bodyPr>
          <a:lstStyle>
            <a:lvl1pPr algn="ctr">
              <a:defRPr sz="10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16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3" grpId="0" animBg="1"/>
      <p:bldP spid="16" grpId="0" animBg="1"/>
      <p:bldP spid="19" grpId="0" animBg="1"/>
    </p:bld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8524628-139E-49D8-80B2-EFE859C721CF}"/>
              </a:ext>
            </a:extLst>
          </p:cNvPr>
          <p:cNvSpPr/>
          <p:nvPr userDrawn="1"/>
        </p:nvSpPr>
        <p:spPr>
          <a:xfrm>
            <a:off x="3200400" y="1862138"/>
            <a:ext cx="2073728" cy="485776"/>
          </a:xfrm>
          <a:prstGeom prst="roundRect">
            <a:avLst>
              <a:gd name="adj" fmla="val 10785"/>
            </a:avLst>
          </a:prstGeom>
          <a:ln>
            <a:noFill/>
          </a:ln>
          <a:effectLst>
            <a:outerShdw blurRad="190500" dist="88900" dir="5400000" algn="t" rotWithShape="0">
              <a:schemeClr val="accent1"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latin typeface="+mj-lt"/>
              </a:rPr>
              <a:t>DATA CHART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E786DA3-0937-4110-B5E6-E296457E1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fld id="{E65FE9E7-1A92-45FD-9CBA-52B7C49E9D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484EDA06-AB85-4D0C-83DF-D3AD03B5EC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3312" y="1096963"/>
            <a:ext cx="11088687" cy="2019302"/>
          </a:xfrm>
        </p:spPr>
        <p:txBody>
          <a:bodyPr lIns="0" tIns="0" rIns="0" bIns="0" anchor="b" anchorCtr="0">
            <a:noAutofit/>
          </a:bodyPr>
          <a:lstStyle>
            <a:lvl1pPr algn="l">
              <a:defRPr sz="6400" b="1"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E786DA3-0937-4110-B5E6-E296457E1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fld id="{E65FE9E7-1A92-45FD-9CBA-52B7C49E9D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65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 nodePh="1">
                                  <p:stCondLst>
                                    <p:cond delay="4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03313" y="3067050"/>
            <a:ext cx="22177373" cy="3646487"/>
          </a:xfrm>
        </p:spPr>
        <p:txBody>
          <a:bodyPr/>
          <a:lstStyle>
            <a:lvl1pPr algn="ctr">
              <a:defRPr sz="15000" b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DĚKUJEME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7FCD8F26-7789-90C3-918B-D5E26A9D38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75383" y="8586788"/>
            <a:ext cx="10633235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23071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03313" y="3067050"/>
            <a:ext cx="22177373" cy="3646487"/>
          </a:xfrm>
        </p:spPr>
        <p:txBody>
          <a:bodyPr/>
          <a:lstStyle>
            <a:lvl1pPr algn="ctr">
              <a:defRPr sz="150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DĚKUJEME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226A7628-E38C-DBFC-1FB9-7DA8F1A45B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76046" y="8586788"/>
            <a:ext cx="10631908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08628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3313" y="3067050"/>
            <a:ext cx="22177373" cy="3646487"/>
          </a:xfrm>
        </p:spPr>
        <p:txBody>
          <a:bodyPr/>
          <a:lstStyle>
            <a:lvl1pPr algn="ctr">
              <a:defRPr sz="15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1BEDD780-6E1C-9AF4-7D7E-8FE3B4C3D0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76046" y="8586788"/>
            <a:ext cx="10631908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7808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63700" y="7572375"/>
            <a:ext cx="21031200" cy="2200275"/>
          </a:xfrm>
        </p:spPr>
        <p:txBody>
          <a:bodyPr anchor="t" anchorCtr="0"/>
          <a:lstStyle>
            <a:lvl1pPr algn="ctr">
              <a:defRPr sz="12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10115550"/>
            <a:ext cx="21031200" cy="1604964"/>
          </a:xfrm>
        </p:spPr>
        <p:txBody>
          <a:bodyPr/>
          <a:lstStyle>
            <a:lvl1pPr marL="0" indent="0" algn="ctr">
              <a:buNone/>
              <a:defRPr sz="4800">
                <a:solidFill>
                  <a:schemeClr val="accent1"/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7B2966FA-F32F-A8DB-8AB4-1188D8F72DE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24384000" cy="6713538"/>
          </a:xfrm>
          <a:solidFill>
            <a:schemeClr val="accent2"/>
          </a:solidFill>
        </p:spPr>
        <p:txBody>
          <a:bodyPr/>
          <a:lstStyle/>
          <a:p>
            <a:endParaRPr lang="cs-CZ"/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FF963F34-32F2-F92F-B679-F2A49472F1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82350" y="11720513"/>
            <a:ext cx="20193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3929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03313" y="1096962"/>
            <a:ext cx="11088687" cy="5616575"/>
          </a:xfrm>
        </p:spPr>
        <p:txBody>
          <a:bodyPr anchor="t" anchorCtr="0"/>
          <a:lstStyle>
            <a:lvl1pPr algn="l">
              <a:defRPr sz="12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3312" y="7002463"/>
            <a:ext cx="11088687" cy="5327649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</a:defRPr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Zástupný text 10">
            <a:extLst>
              <a:ext uri="{FF2B5EF4-FFF2-40B4-BE49-F238E27FC236}">
                <a16:creationId xmlns:a16="http://schemas.microsoft.com/office/drawing/2014/main" id="{76A82F09-33F9-CF00-F295-126DD2A456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744573" y="11647979"/>
            <a:ext cx="9536113" cy="914668"/>
          </a:xfrm>
        </p:spPr>
        <p:txBody>
          <a:bodyPr/>
          <a:lstStyle>
            <a:lvl1pPr marL="0" indent="0">
              <a:buNone/>
              <a:defRPr sz="3600">
                <a:solidFill>
                  <a:schemeClr val="accent1"/>
                </a:solidFill>
              </a:defRPr>
            </a:lvl1pPr>
            <a:lvl2pPr marL="914400" indent="0">
              <a:buNone/>
              <a:defRPr/>
            </a:lvl2pPr>
            <a:lvl3pPr marL="1828800" indent="0">
              <a:buNone/>
              <a:defRPr/>
            </a:lvl3pPr>
            <a:lvl4pPr marL="2743200" indent="0">
              <a:buNone/>
              <a:defRPr/>
            </a:lvl4pPr>
            <a:lvl5pPr marL="3657600" indent="0">
              <a:buNone/>
              <a:defRPr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B8BCC467-5123-37E2-30CC-EB9BA82F2A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900400" y="1153353"/>
            <a:ext cx="7380288" cy="2498991"/>
          </a:xfrm>
          <a:prstGeom prst="rect">
            <a:avLst/>
          </a:prstGeom>
        </p:spPr>
      </p:pic>
      <p:sp>
        <p:nvSpPr>
          <p:cNvPr id="12" name="Zástupný symbol obrázku 11">
            <a:extLst>
              <a:ext uri="{FF2B5EF4-FFF2-40B4-BE49-F238E27FC236}">
                <a16:creationId xmlns:a16="http://schemas.microsoft.com/office/drawing/2014/main" id="{AA37E335-ED9D-BC08-C7C9-430C61C1F6F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3744575" y="4841874"/>
            <a:ext cx="9536113" cy="6073776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4844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obrázku 9">
            <a:extLst>
              <a:ext uri="{FF2B5EF4-FFF2-40B4-BE49-F238E27FC236}">
                <a16:creationId xmlns:a16="http://schemas.microsoft.com/office/drawing/2014/main" id="{5FE31A74-B22C-8515-5FF7-9B84E5811A7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192000" y="0"/>
            <a:ext cx="12192000" cy="13716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cs-CZ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5BB5CDB-7B7C-29F0-A8B5-158CB72081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314" y="1096963"/>
            <a:ext cx="9440862" cy="1873250"/>
          </a:xfrm>
        </p:spPr>
        <p:txBody>
          <a:bodyPr lIns="0" tIns="0" rIns="0" bIns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5048ED2F-EE15-4C41-F896-8670A2E9E5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03313" y="4257676"/>
            <a:ext cx="7380287" cy="3629024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40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8" name="Zástupný text 6">
            <a:extLst>
              <a:ext uri="{FF2B5EF4-FFF2-40B4-BE49-F238E27FC236}">
                <a16:creationId xmlns:a16="http://schemas.microsoft.com/office/drawing/2014/main" id="{E42B6B88-6BF0-9CF0-9BE5-D92D784844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3313" y="8258175"/>
            <a:ext cx="7416801" cy="2190750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4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927EDE36-594A-DD35-8132-5D0B9AC58D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72600" y="10920413"/>
            <a:ext cx="2819400" cy="2819400"/>
          </a:xfrm>
          <a:prstGeom prst="rect">
            <a:avLst/>
          </a:prstGeom>
        </p:spPr>
      </p:pic>
      <p:sp>
        <p:nvSpPr>
          <p:cNvPr id="12" name="Zástupný text 6">
            <a:extLst>
              <a:ext uri="{FF2B5EF4-FFF2-40B4-BE49-F238E27FC236}">
                <a16:creationId xmlns:a16="http://schemas.microsoft.com/office/drawing/2014/main" id="{9F60E994-AAF7-538A-3812-3F555B7EA66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03313" y="11915775"/>
            <a:ext cx="7416801" cy="1057275"/>
          </a:xfrm>
        </p:spPr>
        <p:txBody>
          <a:bodyPr lIns="0" tIns="108000" rIns="0" bIns="108000">
            <a:noAutofit/>
          </a:bodyPr>
          <a:lstStyle>
            <a:lvl1pPr marL="0" indent="0">
              <a:buFont typeface="Arial" panose="020B0604020202020204" pitchFamily="34" charset="0"/>
              <a:buNone/>
              <a:defRPr sz="3000" b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4634071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2" pos="76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3313" y="1096963"/>
            <a:ext cx="11088687" cy="2284414"/>
          </a:xfrm>
          <a:prstGeom prst="rect">
            <a:avLst/>
          </a:prstGeom>
        </p:spPr>
        <p:txBody>
          <a:bodyPr vert="horz" lIns="0" tIns="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4841875"/>
            <a:ext cx="11088687" cy="7488238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3313" y="12619038"/>
            <a:ext cx="370046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accent1"/>
                </a:solidFill>
                <a:latin typeface="+mj-lt"/>
              </a:defRPr>
            </a:lvl1pPr>
          </a:lstStyle>
          <a:p>
            <a:fld id="{C764DE79-268F-4C1A-8933-263129D2AF90}" type="datetimeFigureOut">
              <a:rPr lang="en-US" smtClean="0"/>
              <a:pPr/>
              <a:t>5/8/2024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83600" y="12619038"/>
            <a:ext cx="7416800" cy="823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cs-CZ" dirty="0"/>
              <a:t>#</a:t>
            </a:r>
            <a:r>
              <a:rPr lang="cs-CZ" dirty="0" err="1"/>
              <a:t>zenyvmediich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580224" y="12619038"/>
            <a:ext cx="3700463" cy="823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chemeClr val="accent1"/>
                </a:solidFill>
                <a:latin typeface="+mj-lt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647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7" r:id="rId1"/>
    <p:sldLayoutId id="2147484029" r:id="rId2"/>
    <p:sldLayoutId id="2147484012" r:id="rId3"/>
    <p:sldLayoutId id="2147484027" r:id="rId4"/>
    <p:sldLayoutId id="2147484028" r:id="rId5"/>
    <p:sldLayoutId id="2147484025" r:id="rId6"/>
    <p:sldLayoutId id="2147484009" r:id="rId7"/>
    <p:sldLayoutId id="2147484023" r:id="rId8"/>
    <p:sldLayoutId id="2147484013" r:id="rId9"/>
    <p:sldLayoutId id="2147484026" r:id="rId10"/>
    <p:sldLayoutId id="2147484024" r:id="rId11"/>
    <p:sldLayoutId id="2147484031" r:id="rId12"/>
    <p:sldLayoutId id="2147484008" r:id="rId13"/>
    <p:sldLayoutId id="2147484010" r:id="rId14"/>
    <p:sldLayoutId id="2147484011" r:id="rId15"/>
    <p:sldLayoutId id="2147484019" r:id="rId16"/>
    <p:sldLayoutId id="2147484020" r:id="rId17"/>
    <p:sldLayoutId id="2147484021" r:id="rId18"/>
    <p:sldLayoutId id="2147484022" r:id="rId19"/>
    <p:sldLayoutId id="2147484014" r:id="rId20"/>
    <p:sldLayoutId id="2147484015" r:id="rId21"/>
    <p:sldLayoutId id="2147484016" r:id="rId22"/>
    <p:sldLayoutId id="2147484017" r:id="rId23"/>
    <p:sldLayoutId id="2147484018" r:id="rId24"/>
    <p:sldLayoutId id="2147483960" r:id="rId25"/>
    <p:sldLayoutId id="2147483815" r:id="rId26"/>
    <p:sldLayoutId id="2147484030" r:id="rId27"/>
    <p:sldLayoutId id="2147484048" r:id="rId28"/>
    <p:sldLayoutId id="2147484041" r:id="rId29"/>
    <p:sldLayoutId id="2147484042" r:id="rId30"/>
    <p:sldLayoutId id="2147484043" r:id="rId31"/>
    <p:sldLayoutId id="2147484044" r:id="rId32"/>
    <p:sldLayoutId id="2147484045" r:id="rId33"/>
    <p:sldLayoutId id="2147484046" r:id="rId34"/>
    <p:sldLayoutId id="2147484047" r:id="rId35"/>
    <p:sldLayoutId id="2147484040" r:id="rId36"/>
    <p:sldLayoutId id="2147484033" r:id="rId37"/>
    <p:sldLayoutId id="2147484039" r:id="rId38"/>
    <p:sldLayoutId id="2147484049" r:id="rId39"/>
  </p:sldLayoutIdLst>
  <p:hf hdr="0" ft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10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680">
          <p15:clr>
            <a:srgbClr val="F26B43"/>
          </p15:clr>
        </p15:guide>
        <p15:guide id="2" orient="horz" pos="6588">
          <p15:clr>
            <a:srgbClr val="F26B43"/>
          </p15:clr>
        </p15:guide>
        <p15:guide id="3" pos="3026">
          <p15:clr>
            <a:srgbClr val="F26B43"/>
          </p15:clr>
        </p15:guide>
        <p15:guide id="4" pos="14665">
          <p15:clr>
            <a:srgbClr val="F26B43"/>
          </p15:clr>
        </p15:guide>
        <p15:guide id="5" orient="horz" pos="691">
          <p15:clr>
            <a:srgbClr val="F26B43"/>
          </p15:clr>
        </p15:guide>
        <p15:guide id="6" orient="horz" pos="7949">
          <p15:clr>
            <a:srgbClr val="F26B43"/>
          </p15:clr>
        </p15:guide>
        <p15:guide id="7" pos="695">
          <p15:clr>
            <a:srgbClr val="F26B43"/>
          </p15:clr>
        </p15:guide>
        <p15:guide id="8" pos="5344">
          <p15:clr>
            <a:srgbClr val="F26B43"/>
          </p15:clr>
        </p15:guide>
        <p15:guide id="9" pos="10016">
          <p15:clr>
            <a:srgbClr val="F26B43"/>
          </p15:clr>
        </p15:guide>
        <p15:guide id="10" pos="12352">
          <p15:clr>
            <a:srgbClr val="F26B43"/>
          </p15:clr>
        </p15:guide>
        <p15:guide id="11" orient="horz" pos="1871">
          <p15:clr>
            <a:srgbClr val="F26B43"/>
          </p15:clr>
        </p15:guide>
        <p15:guide id="12" orient="horz" pos="3050">
          <p15:clr>
            <a:srgbClr val="F26B43"/>
          </p15:clr>
        </p15:guide>
        <p15:guide id="13" orient="horz" pos="4229">
          <p15:clr>
            <a:srgbClr val="F26B43"/>
          </p15:clr>
        </p15:guide>
        <p15:guide id="14" orient="horz" pos="5409">
          <p15:clr>
            <a:srgbClr val="F26B43"/>
          </p15:clr>
        </p15:guide>
        <p15:guide id="15" orient="horz" pos="77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sv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vYra3ZWpecYbK-rZc4ji7du09H4IbFcG/view" TargetMode="Externa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91B226-68A6-C091-67F6-873E20D0E4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3313" y="1096962"/>
            <a:ext cx="12155487" cy="5616575"/>
          </a:xfrm>
        </p:spPr>
        <p:txBody>
          <a:bodyPr/>
          <a:lstStyle/>
          <a:p>
            <a:r>
              <a:rPr lang="cs-CZ" sz="14400" dirty="0"/>
              <a:t>Být novinářem a novinářkou v Česku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9C1FDE0-8248-6643-FDC4-03C051EA8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3314" y="10126980"/>
            <a:ext cx="21985286" cy="2203132"/>
          </a:xfrm>
        </p:spPr>
        <p:txBody>
          <a:bodyPr/>
          <a:lstStyle/>
          <a:p>
            <a:r>
              <a:rPr lang="cs-CZ" sz="6000" dirty="0"/>
              <a:t>Marína Urbániková 				</a:t>
            </a:r>
            <a:endParaRPr lang="cs-CZ" sz="6600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F0CEE17-6932-2E02-1479-6106A4D5AE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3314" y="8960801"/>
            <a:ext cx="5682343" cy="828675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4A081169-13E3-FC8A-8664-DDCB6D6D4F9C}"/>
              </a:ext>
            </a:extLst>
          </p:cNvPr>
          <p:cNvSpPr txBox="1">
            <a:spLocks/>
          </p:cNvSpPr>
          <p:nvPr/>
        </p:nvSpPr>
        <p:spPr>
          <a:xfrm>
            <a:off x="1103314" y="7542212"/>
            <a:ext cx="12641259" cy="1580912"/>
          </a:xfrm>
          <a:prstGeom prst="rect">
            <a:avLst/>
          </a:prstGeom>
        </p:spPr>
        <p:txBody>
          <a:bodyPr vert="horz" lIns="0" tIns="0" rIns="91440" bIns="45720" rtlCol="0" anchor="t" anchorCtr="0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000" b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7200" dirty="0"/>
              <a:t>Výsledky výzkumné studie</a:t>
            </a:r>
          </a:p>
        </p:txBody>
      </p:sp>
    </p:spTree>
    <p:extLst>
      <p:ext uri="{BB962C8B-B14F-4D97-AF65-F5344CB8AC3E}">
        <p14:creationId xmlns:p14="http://schemas.microsoft.com/office/powerpoint/2010/main" val="2601106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4723A6-A91B-6A3E-831A-CDE12C07D1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2160" y="1246846"/>
            <a:ext cx="20299679" cy="5362861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6600" i="1" dirty="0"/>
              <a:t>„Zásadní a velmi demotivační je pro mě otázka platu. Jako začínající redaktor mám minimální mzdu, a protože jsem sama a rodinu nemám, je těžké takto fungovat. I když v novinařině vidím smysl a je to můj sen, bojím se, že se nezvládnu uživit.“</a:t>
            </a: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F917773C-AF97-2F40-7963-60C0674A8B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82688" y="6860738"/>
            <a:ext cx="5682343" cy="828675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5E80C2F3-7997-9146-7B78-1781EEA04D3E}"/>
              </a:ext>
            </a:extLst>
          </p:cNvPr>
          <p:cNvSpPr txBox="1"/>
          <p:nvPr/>
        </p:nvSpPr>
        <p:spPr>
          <a:xfrm>
            <a:off x="2647950" y="8122894"/>
            <a:ext cx="190881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ctr">
              <a:spcAft>
                <a:spcPts val="800"/>
              </a:spcAft>
            </a:pPr>
            <a:r>
              <a:rPr lang="cs-CZ" sz="6600" i="1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„Jsem také nespokojená s tím, že ani po 10 letech strávených v jednom médiu se mi nepodařilo dosáhnout na zaměstnanecký poměr a stále nedobrovolně pracuji jako OSVČ.“ </a:t>
            </a:r>
          </a:p>
        </p:txBody>
      </p:sp>
    </p:spTree>
    <p:extLst>
      <p:ext uri="{BB962C8B-B14F-4D97-AF65-F5344CB8AC3E}">
        <p14:creationId xmlns:p14="http://schemas.microsoft.com/office/powerpoint/2010/main" val="1621501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7CE3A5-1D95-B426-23DB-6244BBAACA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49FF24A-6DBE-8DFE-8944-525CCB97B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</p:spPr>
        <p:txBody>
          <a:bodyPr/>
          <a:lstStyle/>
          <a:p>
            <a:fld id="{E65FE9E7-1A92-45FD-9CBA-52B7C49E9D4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E94C08A-DEC0-2772-3C5B-4C835BE92F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3198" y="914400"/>
            <a:ext cx="22757604" cy="1188720"/>
          </a:xfrm>
        </p:spPr>
        <p:txBody>
          <a:bodyPr/>
          <a:lstStyle/>
          <a:p>
            <a:r>
              <a:rPr lang="cs-CZ" sz="5400" b="1" dirty="0"/>
              <a:t>Graf 4 Pracovněprávní vztahy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BFF50ACD-C12D-20E4-A46A-5D42512940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2890451"/>
              </p:ext>
            </p:extLst>
          </p:nvPr>
        </p:nvGraphicFramePr>
        <p:xfrm>
          <a:off x="673896" y="2316351"/>
          <a:ext cx="21751764" cy="10485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Ovál 1">
            <a:extLst>
              <a:ext uri="{FF2B5EF4-FFF2-40B4-BE49-F238E27FC236}">
                <a16:creationId xmlns:a16="http://schemas.microsoft.com/office/drawing/2014/main" id="{D4C06BD7-9E4B-C392-E8CC-BAF1FF0E76CF}"/>
              </a:ext>
            </a:extLst>
          </p:cNvPr>
          <p:cNvSpPr/>
          <p:nvPr/>
        </p:nvSpPr>
        <p:spPr>
          <a:xfrm>
            <a:off x="5806440" y="3451860"/>
            <a:ext cx="2606040" cy="198882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97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FFD474-214B-1B0F-8E38-C4B2EEB1AD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D36A3A-D11F-E6E8-CCFD-D5AC5FBFA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</p:spPr>
        <p:txBody>
          <a:bodyPr/>
          <a:lstStyle/>
          <a:p>
            <a:fld id="{E65FE9E7-1A92-45FD-9CBA-52B7C49E9D4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D3C60FA-E3A9-30DD-D0E8-D04B3502AD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4900" y="900301"/>
            <a:ext cx="21210740" cy="1188720"/>
          </a:xfrm>
        </p:spPr>
        <p:txBody>
          <a:bodyPr/>
          <a:lstStyle/>
          <a:p>
            <a:r>
              <a:rPr lang="cs-CZ" sz="5400" b="1" dirty="0"/>
              <a:t>Graf 5 Švarcsystém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27FDE72-2C79-09E7-3A84-6B576125F521}"/>
              </a:ext>
            </a:extLst>
          </p:cNvPr>
          <p:cNvSpPr txBox="1"/>
          <p:nvPr/>
        </p:nvSpPr>
        <p:spPr>
          <a:xfrm>
            <a:off x="1394460" y="11655733"/>
            <a:ext cx="2307336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i="1" kern="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</a:t>
            </a:r>
            <a:r>
              <a:rPr lang="cs-CZ" sz="3600" i="1" kern="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Stalo se Vám někdy v průběhu Vaší novinářské kariéry, že jste v redakci pracoval/a jako osoba samostatně výdělečně činná (OSVČ), měl/a jste zájem o uzavření standardní pracovní smlouvy, ale zaměstnavatel Vám to neumožnil, i když jste o to formálně nebo neformálně žádal/a? </a:t>
            </a:r>
            <a:endParaRPr lang="cs-CZ" dirty="0">
              <a:solidFill>
                <a:schemeClr val="accent1"/>
              </a:solidFill>
            </a:endParaRPr>
          </a:p>
        </p:txBody>
      </p:sp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E2324327-C12D-AC6E-CE0C-2033D9E4DD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3610690"/>
              </p:ext>
            </p:extLst>
          </p:nvPr>
        </p:nvGraphicFramePr>
        <p:xfrm>
          <a:off x="1054900" y="2468880"/>
          <a:ext cx="22216580" cy="8526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5654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9342C05-72E4-3091-8DAF-F335E7702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E9E7-1A92-45FD-9CBA-52B7C49E9D4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ADB157F-EDFE-2A2A-1DAA-0A66E6824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9153" y="4754563"/>
            <a:ext cx="20659407" cy="1827935"/>
          </a:xfrm>
        </p:spPr>
        <p:txBody>
          <a:bodyPr/>
          <a:lstStyle/>
          <a:p>
            <a:pPr marL="1371600" indent="-1371600">
              <a:buFont typeface="+mj-lt"/>
              <a:buAutoNum type="arabicPeriod" startAt="2"/>
            </a:pPr>
            <a:r>
              <a:rPr lang="cs-CZ" sz="11500" b="1" dirty="0"/>
              <a:t> Slaďování rodinného a pracovního života</a:t>
            </a:r>
          </a:p>
        </p:txBody>
      </p:sp>
    </p:spTree>
    <p:extLst>
      <p:ext uri="{BB962C8B-B14F-4D97-AF65-F5344CB8AC3E}">
        <p14:creationId xmlns:p14="http://schemas.microsoft.com/office/powerpoint/2010/main" val="3814594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DD81B0-C586-A05C-AB33-837CDC95C5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8C0CDFA9-CC97-B1E5-E095-44485F8ABE31}"/>
              </a:ext>
            </a:extLst>
          </p:cNvPr>
          <p:cNvSpPr txBox="1"/>
          <p:nvPr/>
        </p:nvSpPr>
        <p:spPr>
          <a:xfrm>
            <a:off x="961128" y="1132619"/>
            <a:ext cx="10517608" cy="258532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Bef>
                <a:spcPts val="2000"/>
              </a:spcBef>
            </a:pPr>
            <a:r>
              <a:rPr lang="cs-CZ" sz="5400" b="1" dirty="0">
                <a:solidFill>
                  <a:schemeClr val="accent1"/>
                </a:solidFill>
                <a:latin typeface="+mj-lt"/>
              </a:rPr>
              <a:t>Graf 6 Alespoň nějaká doba na mateřské/rodičovské dovolené</a:t>
            </a:r>
            <a:endParaRPr lang="en-GB" sz="54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DD24AC-BEB5-FD98-EE83-8DC99438F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E9E7-1A92-45FD-9CBA-52B7C49E9D4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9" name="TextBox 14">
            <a:extLst>
              <a:ext uri="{FF2B5EF4-FFF2-40B4-BE49-F238E27FC236}">
                <a16:creationId xmlns:a16="http://schemas.microsoft.com/office/drawing/2014/main" id="{2562F01C-980F-C560-C7DA-5D59F69BE9D5}"/>
              </a:ext>
            </a:extLst>
          </p:cNvPr>
          <p:cNvSpPr txBox="1"/>
          <p:nvPr/>
        </p:nvSpPr>
        <p:spPr>
          <a:xfrm>
            <a:off x="11567160" y="1132619"/>
            <a:ext cx="12207240" cy="258532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Bef>
                <a:spcPts val="2000"/>
              </a:spcBef>
            </a:pPr>
            <a:r>
              <a:rPr lang="cs-CZ" sz="5400" b="1" dirty="0">
                <a:solidFill>
                  <a:schemeClr val="accent1"/>
                </a:solidFill>
                <a:latin typeface="+mj-lt"/>
              </a:rPr>
              <a:t>Graf 7 Osobní zkušenost s horším zacházením v práci z důvodu rodičovství</a:t>
            </a:r>
            <a:endParaRPr lang="en-GB" sz="5400" b="1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C9D0D0A6-1E86-E354-A8AC-DFD0B49443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7395419"/>
              </p:ext>
            </p:extLst>
          </p:nvPr>
        </p:nvGraphicFramePr>
        <p:xfrm>
          <a:off x="961128" y="4381384"/>
          <a:ext cx="9508752" cy="8298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3C80FA90-B933-ADCD-3C6B-94893E8292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3346324"/>
              </p:ext>
            </p:extLst>
          </p:nvPr>
        </p:nvGraphicFramePr>
        <p:xfrm>
          <a:off x="11478736" y="4381384"/>
          <a:ext cx="11230872" cy="8298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7525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836B4-9B2A-F6B3-8834-B6DFBCBCE8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4E8A1-C339-0F87-0C31-0DAAAA7EF6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5187" y="10497277"/>
            <a:ext cx="20113626" cy="228600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6600" i="1" dirty="0"/>
              <a:t>„Bývalý nadřízený mi řekl, že neví, co by v redakci dělal s matkou tří malých dětí.“</a:t>
            </a:r>
            <a:br>
              <a:rPr lang="cs-CZ" sz="6600" i="1" dirty="0"/>
            </a:br>
            <a:br>
              <a:rPr lang="cs-CZ" sz="6600" i="1" dirty="0"/>
            </a:br>
            <a:endParaRPr lang="cs-CZ" sz="6600" i="1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BF18A1D3-036B-8E87-1F9D-0E01469943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09164" y="3396934"/>
            <a:ext cx="5682343" cy="828675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A771EE04-F090-C624-7A2A-CBF4FB0DA9B8}"/>
              </a:ext>
            </a:extLst>
          </p:cNvPr>
          <p:cNvSpPr txBox="1">
            <a:spLocks/>
          </p:cNvSpPr>
          <p:nvPr/>
        </p:nvSpPr>
        <p:spPr>
          <a:xfrm>
            <a:off x="2136774" y="1027511"/>
            <a:ext cx="14391006" cy="2286000"/>
          </a:xfrm>
          <a:prstGeom prst="rect">
            <a:avLst/>
          </a:prstGeom>
        </p:spPr>
        <p:txBody>
          <a:bodyPr vert="horz" lIns="0" tIns="0" rIns="91440" bIns="45720" rtlCol="0" anchor="t" anchorCtr="0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000" b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cs-CZ" sz="6600" i="1" dirty="0"/>
              <a:t>„Jsi žena, budeš mít brzy rodinu, potřebujeme full time nasazení“.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105EB6-C2AC-20A0-BE9A-26346135EF68}"/>
              </a:ext>
            </a:extLst>
          </p:cNvPr>
          <p:cNvSpPr txBox="1">
            <a:spLocks/>
          </p:cNvSpPr>
          <p:nvPr/>
        </p:nvSpPr>
        <p:spPr>
          <a:xfrm>
            <a:off x="5669280" y="4674964"/>
            <a:ext cx="17122140" cy="4262630"/>
          </a:xfrm>
          <a:prstGeom prst="rect">
            <a:avLst/>
          </a:prstGeom>
        </p:spPr>
        <p:txBody>
          <a:bodyPr vert="horz" lIns="0" tIns="0" rIns="91440" bIns="45720" rtlCol="0" anchor="t" anchorCtr="0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000" b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cs-CZ" sz="6600" i="1" dirty="0"/>
              <a:t>„Šéf se mě zeptal, co ze mě bude mít, když bude dítě nemocné. A k čemu mu budu, když budu chtít další. Nezastal se mne nikdo, proto jsem změnila redakci i zaměření.“</a:t>
            </a:r>
            <a:br>
              <a:rPr lang="cs-CZ" sz="6600" i="1" dirty="0"/>
            </a:br>
            <a:endParaRPr lang="cs-CZ" sz="6600" i="1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80C47A5D-1B4D-0FD0-7FF5-CC488B62D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950416" y="9219247"/>
            <a:ext cx="5682343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567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306C4D-CBD7-7327-DA2B-3122A1339A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3513FD6-E193-ED66-2897-469E5FC52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</p:spPr>
        <p:txBody>
          <a:bodyPr/>
          <a:lstStyle/>
          <a:p>
            <a:fld id="{E65FE9E7-1A92-45FD-9CBA-52B7C49E9D4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7A46649-2BD2-5C2A-5D23-761941C1346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3896" y="305941"/>
            <a:ext cx="22757604" cy="1188720"/>
          </a:xfrm>
        </p:spPr>
        <p:txBody>
          <a:bodyPr/>
          <a:lstStyle/>
          <a:p>
            <a:r>
              <a:rPr lang="cs-CZ" sz="5400" b="1" dirty="0"/>
              <a:t>Graf 8 Ústupky v kariéře přijaté kvůli rodičovství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E3446FDE-4428-C122-C952-7CCA14A8B5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8880104"/>
              </p:ext>
            </p:extLst>
          </p:nvPr>
        </p:nvGraphicFramePr>
        <p:xfrm>
          <a:off x="483394" y="1563242"/>
          <a:ext cx="23417212" cy="11915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22C19ED4-BF1D-07DF-4797-DE63B9F547ED}"/>
              </a:ext>
            </a:extLst>
          </p:cNvPr>
          <p:cNvSpPr/>
          <p:nvPr/>
        </p:nvSpPr>
        <p:spPr>
          <a:xfrm>
            <a:off x="292892" y="8686800"/>
            <a:ext cx="17423608" cy="29260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958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323A2F-E5D4-A6DD-1E23-E63BCE2B8C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71E7593-794C-2102-25A7-C3D298FA3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</p:spPr>
        <p:txBody>
          <a:bodyPr/>
          <a:lstStyle/>
          <a:p>
            <a:fld id="{E65FE9E7-1A92-45FD-9CBA-52B7C49E9D4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C7894A7-0580-BDC9-20AB-29FBC24628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3896" y="305941"/>
            <a:ext cx="22757604" cy="1188720"/>
          </a:xfrm>
        </p:spPr>
        <p:txBody>
          <a:bodyPr/>
          <a:lstStyle/>
          <a:p>
            <a:r>
              <a:rPr lang="cs-CZ" sz="5400" b="1" dirty="0"/>
              <a:t>Graf 9 Slaďovací opatření: využívání a zájem</a:t>
            </a:r>
          </a:p>
        </p:txBody>
      </p:sp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BFCFA7EA-8F53-8174-CC78-92CF564194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4123044"/>
              </p:ext>
            </p:extLst>
          </p:nvPr>
        </p:nvGraphicFramePr>
        <p:xfrm>
          <a:off x="673896" y="1494661"/>
          <a:ext cx="22148000" cy="11649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4215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9342C05-72E4-3091-8DAF-F335E7702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E9E7-1A92-45FD-9CBA-52B7C49E9D4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ADB157F-EDFE-2A2A-1DAA-0A66E6824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9153" y="4754563"/>
            <a:ext cx="20659407" cy="1827935"/>
          </a:xfrm>
        </p:spPr>
        <p:txBody>
          <a:bodyPr/>
          <a:lstStyle/>
          <a:p>
            <a:pPr marL="1371600" indent="-1371600">
              <a:buFont typeface="+mj-lt"/>
              <a:buAutoNum type="arabicPeriod" startAt="3"/>
            </a:pPr>
            <a:r>
              <a:rPr lang="cs-CZ" sz="11500" b="1" dirty="0"/>
              <a:t> Zkušenosti s obtěžováním a násilím</a:t>
            </a:r>
          </a:p>
        </p:txBody>
      </p:sp>
    </p:spTree>
    <p:extLst>
      <p:ext uri="{BB962C8B-B14F-4D97-AF65-F5344CB8AC3E}">
        <p14:creationId xmlns:p14="http://schemas.microsoft.com/office/powerpoint/2010/main" val="16880979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DD6361-A92A-A41B-F38D-55680D1772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90ECDE4-BE18-4A0F-FDD9-5E96032BC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</p:spPr>
        <p:txBody>
          <a:bodyPr/>
          <a:lstStyle/>
          <a:p>
            <a:fld id="{E65FE9E7-1A92-45FD-9CBA-52B7C49E9D4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2822EC9-2967-B05A-5FF1-AA6A0E2D80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3896" y="305941"/>
            <a:ext cx="22757604" cy="1188720"/>
          </a:xfrm>
        </p:spPr>
        <p:txBody>
          <a:bodyPr/>
          <a:lstStyle/>
          <a:p>
            <a:r>
              <a:rPr lang="cs-CZ" sz="5400" b="1" dirty="0"/>
              <a:t>Graf 10 Zkušenosti s nenávistnými projevy a násilím</a:t>
            </a:r>
          </a:p>
        </p:txBody>
      </p:sp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357F6ACB-AAAF-B3CA-9225-F3E0C471E9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5226148"/>
              </p:ext>
            </p:extLst>
          </p:nvPr>
        </p:nvGraphicFramePr>
        <p:xfrm>
          <a:off x="676038" y="2308224"/>
          <a:ext cx="23031924" cy="10759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0997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967A09-CA88-4C40-BD07-1ECFC68BC2BE}"/>
              </a:ext>
            </a:extLst>
          </p:cNvPr>
          <p:cNvSpPr txBox="1"/>
          <p:nvPr/>
        </p:nvSpPr>
        <p:spPr>
          <a:xfrm>
            <a:off x="1103312" y="5956901"/>
            <a:ext cx="8199360" cy="196977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80000"/>
              </a:lnSpc>
              <a:spcBef>
                <a:spcPts val="2000"/>
              </a:spcBef>
            </a:pPr>
            <a:r>
              <a:rPr lang="cs-CZ" sz="16000" dirty="0">
                <a:latin typeface="+mj-lt"/>
              </a:rPr>
              <a:t>14. místo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D5195E3-6E42-40EB-990A-D94E852B28A5}"/>
              </a:ext>
            </a:extLst>
          </p:cNvPr>
          <p:cNvSpPr txBox="1"/>
          <p:nvPr/>
        </p:nvSpPr>
        <p:spPr>
          <a:xfrm>
            <a:off x="1103312" y="9521592"/>
            <a:ext cx="9646917" cy="214321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30000"/>
              </a:lnSpc>
              <a:spcBef>
                <a:spcPts val="2000"/>
              </a:spcBef>
            </a:pPr>
            <a:r>
              <a:rPr lang="en-US" sz="5400" dirty="0">
                <a:solidFill>
                  <a:schemeClr val="accent6"/>
                </a:solidFill>
                <a:latin typeface="+mj-lt"/>
              </a:rPr>
              <a:t>World Press Freedom Index  (</a:t>
            </a:r>
            <a:r>
              <a:rPr lang="cs-CZ" sz="5400" dirty="0">
                <a:solidFill>
                  <a:schemeClr val="accent6"/>
                </a:solidFill>
                <a:latin typeface="+mj-lt"/>
              </a:rPr>
              <a:t>Reportéři bez hranic</a:t>
            </a:r>
            <a:r>
              <a:rPr lang="en-US" sz="5400" dirty="0">
                <a:solidFill>
                  <a:schemeClr val="accent6"/>
                </a:solidFill>
                <a:latin typeface="+mj-lt"/>
              </a:rPr>
              <a:t>, 2023)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4AF2012-B4A1-488D-A7CE-08BDB37497D6}"/>
              </a:ext>
            </a:extLst>
          </p:cNvPr>
          <p:cNvCxnSpPr>
            <a:cxnSpLocks/>
          </p:cNvCxnSpPr>
          <p:nvPr/>
        </p:nvCxnSpPr>
        <p:spPr>
          <a:xfrm>
            <a:off x="1149620" y="8491272"/>
            <a:ext cx="8340296" cy="0"/>
          </a:xfrm>
          <a:prstGeom prst="line">
            <a:avLst/>
          </a:prstGeom>
          <a:ln>
            <a:solidFill>
              <a:schemeClr val="accent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11B34C0-6136-46F5-878D-74B76BD535B6}"/>
              </a:ext>
            </a:extLst>
          </p:cNvPr>
          <p:cNvSpPr txBox="1"/>
          <p:nvPr/>
        </p:nvSpPr>
        <p:spPr>
          <a:xfrm>
            <a:off x="12732136" y="6247341"/>
            <a:ext cx="1527662" cy="196977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80000"/>
              </a:lnSpc>
              <a:spcBef>
                <a:spcPts val="2000"/>
              </a:spcBef>
            </a:pPr>
            <a:r>
              <a:rPr lang="en-US" sz="16000" dirty="0">
                <a:latin typeface="+mj-lt"/>
              </a:rPr>
              <a:t>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2B6ACC6-CEBD-4F23-A9A8-772367F97485}"/>
              </a:ext>
            </a:extLst>
          </p:cNvPr>
          <p:cNvSpPr txBox="1"/>
          <p:nvPr/>
        </p:nvSpPr>
        <p:spPr>
          <a:xfrm>
            <a:off x="11750041" y="9521591"/>
            <a:ext cx="11978640" cy="239969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30000"/>
              </a:lnSpc>
              <a:spcBef>
                <a:spcPts val="2000"/>
              </a:spcBef>
            </a:pPr>
            <a:r>
              <a:rPr lang="cs-CZ" sz="5400" dirty="0">
                <a:solidFill>
                  <a:schemeClr val="accent6"/>
                </a:solidFill>
                <a:latin typeface="+mj-lt"/>
              </a:rPr>
              <a:t>Počet zavražděných novinářů (od 1992) </a:t>
            </a:r>
          </a:p>
          <a:p>
            <a:pPr>
              <a:lnSpc>
                <a:spcPct val="130000"/>
              </a:lnSpc>
              <a:spcBef>
                <a:spcPts val="2000"/>
              </a:spcBef>
            </a:pPr>
            <a:r>
              <a:rPr lang="en-US" sz="5400" dirty="0">
                <a:solidFill>
                  <a:schemeClr val="accent6"/>
                </a:solidFill>
                <a:latin typeface="+mj-lt"/>
              </a:rPr>
              <a:t>(Committee to Protect Journalists)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4C51CD4-3F2F-479C-9D87-6235AAE2A4C7}"/>
              </a:ext>
            </a:extLst>
          </p:cNvPr>
          <p:cNvCxnSpPr>
            <a:cxnSpLocks/>
          </p:cNvCxnSpPr>
          <p:nvPr/>
        </p:nvCxnSpPr>
        <p:spPr>
          <a:xfrm>
            <a:off x="11750041" y="8491272"/>
            <a:ext cx="8094256" cy="0"/>
          </a:xfrm>
          <a:prstGeom prst="line">
            <a:avLst/>
          </a:prstGeom>
          <a:ln>
            <a:solidFill>
              <a:schemeClr val="accent1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CA9B8C2-C30A-4DCA-BC7C-F168A1228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3312" y="1096963"/>
            <a:ext cx="16773208" cy="2019302"/>
          </a:xfrm>
        </p:spPr>
        <p:txBody>
          <a:bodyPr/>
          <a:lstStyle/>
          <a:p>
            <a:r>
              <a:rPr lang="sk-SK" sz="8000" b="0" dirty="0"/>
              <a:t>Svoboda médií v Česku</a:t>
            </a:r>
            <a:endParaRPr lang="en-US" sz="8000" b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73FBC3-9DC1-4E19-BEF1-BEDFF8E2F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E9E7-1A92-45FD-9CBA-52B7C49E9D4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  <p:bldP spid="29" grpId="0"/>
      <p:bldP spid="3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909757-2ED8-9F50-E979-2277668B71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23FBE-8F95-13A0-E827-86E5E49E33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88432" y="8605152"/>
            <a:ext cx="14141133" cy="1313241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6600" i="1" dirty="0"/>
              <a:t>„no jo, studentka, ta ještě nic neví“</a:t>
            </a: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FCB40193-AC26-1A56-E48E-C36A2509D8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75961" y="4188146"/>
            <a:ext cx="5682343" cy="828675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E7751EA9-05E7-93B1-7789-0C7C705DFAC6}"/>
              </a:ext>
            </a:extLst>
          </p:cNvPr>
          <p:cNvSpPr txBox="1">
            <a:spLocks/>
          </p:cNvSpPr>
          <p:nvPr/>
        </p:nvSpPr>
        <p:spPr>
          <a:xfrm>
            <a:off x="1721165" y="1626148"/>
            <a:ext cx="8059579" cy="1281349"/>
          </a:xfrm>
          <a:prstGeom prst="rect">
            <a:avLst/>
          </a:prstGeom>
        </p:spPr>
        <p:txBody>
          <a:bodyPr vert="horz" lIns="0" tIns="0" rIns="91440" bIns="45720" rtlCol="0" anchor="t" anchorCtr="0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000" b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t-BR" sz="6600" i="1" dirty="0"/>
              <a:t>„frigidní feministka, co nemá chlapa“</a:t>
            </a:r>
            <a:endParaRPr lang="cs-CZ" sz="6600" i="1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B3E8490F-7058-56D6-F733-394CFC3D6825}"/>
              </a:ext>
            </a:extLst>
          </p:cNvPr>
          <p:cNvSpPr txBox="1">
            <a:spLocks/>
          </p:cNvSpPr>
          <p:nvPr/>
        </p:nvSpPr>
        <p:spPr>
          <a:xfrm>
            <a:off x="1519553" y="5219793"/>
            <a:ext cx="20654646" cy="2286000"/>
          </a:xfrm>
          <a:prstGeom prst="rect">
            <a:avLst/>
          </a:prstGeom>
        </p:spPr>
        <p:txBody>
          <a:bodyPr vert="horz" lIns="0" tIns="0" rIns="91440" bIns="45720" rtlCol="0" anchor="t" anchorCtr="0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000" b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cs-CZ" sz="6600" i="1" dirty="0"/>
              <a:t>„ženská tomu nemůže rozumět, měla by jít radši do kuchyně vařit manželovi oběd apod.“</a:t>
            </a:r>
            <a:br>
              <a:rPr lang="cs-CZ" sz="6600" i="1" dirty="0"/>
            </a:br>
            <a:endParaRPr lang="cs-CZ" sz="6600" i="1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3902F903-EA50-AD49-EC44-FA5178A4E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977257" y="7621060"/>
            <a:ext cx="5682343" cy="828675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CB6AED20-AF8B-8F25-0F5B-A084230CA13B}"/>
              </a:ext>
            </a:extLst>
          </p:cNvPr>
          <p:cNvSpPr txBox="1">
            <a:spLocks/>
          </p:cNvSpPr>
          <p:nvPr/>
        </p:nvSpPr>
        <p:spPr>
          <a:xfrm>
            <a:off x="12192000" y="1584085"/>
            <a:ext cx="10731750" cy="1281349"/>
          </a:xfrm>
          <a:prstGeom prst="rect">
            <a:avLst/>
          </a:prstGeom>
        </p:spPr>
        <p:txBody>
          <a:bodyPr vert="horz" lIns="0" tIns="0" rIns="91440" bIns="45720" rtlCol="0" anchor="t" anchorCtr="0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000" b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t-BR" sz="6600" i="1" dirty="0"/>
              <a:t>„vypadá hrozně, je stará, vyschlá atd.“</a:t>
            </a:r>
            <a:endParaRPr lang="cs-CZ" sz="6600" i="1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2E008283-946A-B3B5-E784-5FC76E1D72C8}"/>
              </a:ext>
            </a:extLst>
          </p:cNvPr>
          <p:cNvSpPr txBox="1"/>
          <p:nvPr/>
        </p:nvSpPr>
        <p:spPr>
          <a:xfrm>
            <a:off x="9831705" y="11215628"/>
            <a:ext cx="1394269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600" i="1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„vraťte se, odkud přišel váš otec“</a:t>
            </a:r>
          </a:p>
        </p:txBody>
      </p:sp>
      <p:pic>
        <p:nvPicPr>
          <p:cNvPr id="14" name="Grafický objekt 13">
            <a:extLst>
              <a:ext uri="{FF2B5EF4-FFF2-40B4-BE49-F238E27FC236}">
                <a16:creationId xmlns:a16="http://schemas.microsoft.com/office/drawing/2014/main" id="{6CEE114A-B4AD-2629-550B-C82C8068E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90119" y="10324337"/>
            <a:ext cx="5682343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830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412694-1D36-E52E-9103-626F6934DB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20B5861-C290-9D1A-A4E6-1348EAF4B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</p:spPr>
        <p:txBody>
          <a:bodyPr/>
          <a:lstStyle/>
          <a:p>
            <a:fld id="{E65FE9E7-1A92-45FD-9CBA-52B7C49E9D4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B8DBD38-9DD2-ABC8-5779-C029170231A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3896" y="305941"/>
            <a:ext cx="22757604" cy="1188720"/>
          </a:xfrm>
        </p:spPr>
        <p:txBody>
          <a:bodyPr/>
          <a:lstStyle/>
          <a:p>
            <a:r>
              <a:rPr lang="cs-CZ" sz="5400" b="1" dirty="0"/>
              <a:t>Graf 11 Témata, která ve zvýšené míře vyvolávají útoky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C0464662-A335-1912-D930-FB3067F8FF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654809"/>
              </p:ext>
            </p:extLst>
          </p:nvPr>
        </p:nvGraphicFramePr>
        <p:xfrm>
          <a:off x="622696" y="1717923"/>
          <a:ext cx="23138608" cy="11915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4781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77C4A6-18C3-0A36-1AD6-AB247FAA17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F9DCF06-7FF0-5682-2C8C-09FD3B44E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</p:spPr>
        <p:txBody>
          <a:bodyPr/>
          <a:lstStyle/>
          <a:p>
            <a:fld id="{E65FE9E7-1A92-45FD-9CBA-52B7C49E9D4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2AE78F7-9E4D-34C3-4000-4EBC5355DB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3896" y="603121"/>
            <a:ext cx="22757604" cy="1188720"/>
          </a:xfrm>
        </p:spPr>
        <p:txBody>
          <a:bodyPr/>
          <a:lstStyle/>
          <a:p>
            <a:r>
              <a:rPr lang="cs-CZ" sz="5400" b="1" dirty="0"/>
              <a:t>Graf 12 Vyhrožování sexuálním násilím a sexuální obtěžování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48F58D1F-684F-837E-48BD-F0718D6630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0745165"/>
              </p:ext>
            </p:extLst>
          </p:nvPr>
        </p:nvGraphicFramePr>
        <p:xfrm>
          <a:off x="673896" y="2194559"/>
          <a:ext cx="21751764" cy="11215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78539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412694-1D36-E52E-9103-626F6934DB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20B5861-C290-9D1A-A4E6-1348EAF4B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</p:spPr>
        <p:txBody>
          <a:bodyPr/>
          <a:lstStyle/>
          <a:p>
            <a:fld id="{E65FE9E7-1A92-45FD-9CBA-52B7C49E9D4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B8DBD38-9DD2-ABC8-5779-C029170231A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3896" y="305941"/>
            <a:ext cx="22757604" cy="1188720"/>
          </a:xfrm>
        </p:spPr>
        <p:txBody>
          <a:bodyPr/>
          <a:lstStyle/>
          <a:p>
            <a:r>
              <a:rPr lang="cs-CZ" sz="5400" b="1" dirty="0"/>
              <a:t>Graf 13 Zkušenosti s různými formami sexuálního obtěžování</a:t>
            </a: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7BA465C7-9613-13FA-92B4-E4A295E3D9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8905268"/>
              </p:ext>
            </p:extLst>
          </p:nvPr>
        </p:nvGraphicFramePr>
        <p:xfrm>
          <a:off x="673896" y="2240279"/>
          <a:ext cx="22757604" cy="10972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10539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EC8495-6CF2-19D0-4BBC-1AF3D8992C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632625-1003-BC9C-3802-D88B29EE90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4900" y="589022"/>
            <a:ext cx="23885360" cy="1188720"/>
          </a:xfrm>
        </p:spPr>
        <p:txBody>
          <a:bodyPr/>
          <a:lstStyle/>
          <a:p>
            <a:r>
              <a:rPr lang="cs-CZ" sz="5400" b="1" dirty="0"/>
              <a:t>Graf 14 Zkušenosti se sexuálním obtěžováním dle aktérů</a:t>
            </a:r>
          </a:p>
        </p:txBody>
      </p:sp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49F1B262-3C96-5F26-F52E-0E81964E14E0}"/>
              </a:ext>
            </a:extLst>
          </p:cNvPr>
          <p:cNvGraphicFramePr/>
          <p:nvPr/>
        </p:nvGraphicFramePr>
        <p:xfrm>
          <a:off x="1054900" y="2354580"/>
          <a:ext cx="22376600" cy="10492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91621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E99097-0C0B-45B7-34DC-78D5239D14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E8BBA8B4-6E8D-4EC1-2DA7-1C6FA0B550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1090" y="5922169"/>
            <a:ext cx="5682343" cy="828675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5FE8918A-F6A8-EED9-1E3C-FDD17729356E}"/>
              </a:ext>
            </a:extLst>
          </p:cNvPr>
          <p:cNvSpPr txBox="1">
            <a:spLocks/>
          </p:cNvSpPr>
          <p:nvPr/>
        </p:nvSpPr>
        <p:spPr>
          <a:xfrm>
            <a:off x="1611265" y="6932297"/>
            <a:ext cx="21687475" cy="4612900"/>
          </a:xfrm>
          <a:prstGeom prst="rect">
            <a:avLst/>
          </a:prstGeom>
        </p:spPr>
        <p:txBody>
          <a:bodyPr vert="horz" lIns="0" tIns="0" rIns="91440" bIns="45720" rtlCol="0" anchor="t" anchorCtr="0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000" b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cs-CZ" sz="6600" i="1" dirty="0"/>
              <a:t>„Ze strany kolegy, který mi zajel rukou až do rozkroku, když jsem měla sukni a nakláněla se přes stůl, abych zapojila nějaký přístroj pro úspěšné vedení porady. Plácání po zadku na chodbách televize. Hlasité komentáře o mé postavě od neznámých lidí na těchto chodbách.“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C6F670-B85B-C255-8AF3-CBB6B29171B5}"/>
              </a:ext>
            </a:extLst>
          </p:cNvPr>
          <p:cNvSpPr txBox="1">
            <a:spLocks/>
          </p:cNvSpPr>
          <p:nvPr/>
        </p:nvSpPr>
        <p:spPr>
          <a:xfrm>
            <a:off x="2468514" y="1328376"/>
            <a:ext cx="18875695" cy="4612900"/>
          </a:xfrm>
          <a:prstGeom prst="rect">
            <a:avLst/>
          </a:prstGeom>
        </p:spPr>
        <p:txBody>
          <a:bodyPr vert="horz" lIns="0" tIns="0" rIns="91440" bIns="45720" rtlCol="0" anchor="t" anchorCtr="0">
            <a:noAutofit/>
          </a:bodyPr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000" b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cs-CZ" sz="6600" i="1" dirty="0"/>
              <a:t>„</a:t>
            </a:r>
            <a:r>
              <a:rPr lang="pt-BR" sz="6600" i="1" dirty="0"/>
              <a:t>Plácání po zadku od nadřízeného (i bičíkem), neustálé komentování vzhledu a oblečení, po</a:t>
            </a:r>
            <a:r>
              <a:rPr lang="cs-CZ" sz="6600" i="1" dirty="0"/>
              <a:t> </a:t>
            </a:r>
            <a:r>
              <a:rPr lang="pt-BR" sz="6600" i="1" dirty="0"/>
              <a:t>tom, co jsem měla nějaký příspěvek, tak se komentovalo pouze to, jak jsem u toho vypadala.</a:t>
            </a:r>
            <a:r>
              <a:rPr lang="cs-CZ" sz="6600" i="1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7191497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D46D60-0872-C46B-4FB9-37E4219649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093BD1F-664B-33F5-F1EB-498D26BA6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</p:spPr>
        <p:txBody>
          <a:bodyPr/>
          <a:lstStyle/>
          <a:p>
            <a:fld id="{E65FE9E7-1A92-45FD-9CBA-52B7C49E9D4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43EA5A2-B82B-BE70-94B9-CAF15D64BB1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3896" y="305941"/>
            <a:ext cx="22757604" cy="1188720"/>
          </a:xfrm>
        </p:spPr>
        <p:txBody>
          <a:bodyPr/>
          <a:lstStyle/>
          <a:p>
            <a:r>
              <a:rPr lang="cs-CZ" sz="5400" b="1" dirty="0"/>
              <a:t>Graf 15 Pociťované dopady útoků ze strany veřejnosti</a:t>
            </a:r>
          </a:p>
        </p:txBody>
      </p:sp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892634EF-372B-1A45-356D-0552C9A81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7467321"/>
              </p:ext>
            </p:extLst>
          </p:nvPr>
        </p:nvGraphicFramePr>
        <p:xfrm>
          <a:off x="483394" y="1874522"/>
          <a:ext cx="23138608" cy="11466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9295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1DB115-228E-EB82-C46D-A4686CDA50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0739F1-B55F-FEF3-4AD2-3FF39C7467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91116" y="891540"/>
            <a:ext cx="22757604" cy="1188720"/>
          </a:xfrm>
        </p:spPr>
        <p:txBody>
          <a:bodyPr/>
          <a:lstStyle/>
          <a:p>
            <a:r>
              <a:rPr lang="cs-CZ" sz="5400" b="1" dirty="0"/>
              <a:t>Graf 16 Vyžadování online přítomnosti a budování osobní značky na sociálních sítích ze strany vedení redakce</a:t>
            </a:r>
          </a:p>
        </p:txBody>
      </p:sp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91453F1E-0989-C7FA-48AA-27D6F8880F57}"/>
              </a:ext>
            </a:extLst>
          </p:cNvPr>
          <p:cNvGraphicFramePr>
            <a:graphicFrameLocks/>
          </p:cNvGraphicFramePr>
          <p:nvPr/>
        </p:nvGraphicFramePr>
        <p:xfrm>
          <a:off x="1999776" y="3931920"/>
          <a:ext cx="18962844" cy="9166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0883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1DB115-228E-EB82-C46D-A4686CDA50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7A283F3-054D-3DE0-390A-07E598BE7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</p:spPr>
        <p:txBody>
          <a:bodyPr/>
          <a:lstStyle/>
          <a:p>
            <a:fld id="{E65FE9E7-1A92-45FD-9CBA-52B7C49E9D4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0739F1-B55F-FEF3-4AD2-3FF39C7467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3896" y="305941"/>
            <a:ext cx="22757604" cy="1188720"/>
          </a:xfrm>
        </p:spPr>
        <p:txBody>
          <a:bodyPr/>
          <a:lstStyle/>
          <a:p>
            <a:r>
              <a:rPr lang="cs-CZ" sz="5400" b="1" dirty="0"/>
              <a:t>Graf 17 Pociťovaný přístup redakce v případě útoků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F4FACDF3-CDDB-3E9E-E4BB-B9281DD39B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6694864"/>
              </p:ext>
            </p:extLst>
          </p:nvPr>
        </p:nvGraphicFramePr>
        <p:xfrm>
          <a:off x="673896" y="1691639"/>
          <a:ext cx="22757603" cy="11718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82386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D834CD-46C3-03FD-024E-FBB2AA4852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933605C-262E-614C-F14A-62C5D7EBC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</p:spPr>
        <p:txBody>
          <a:bodyPr/>
          <a:lstStyle/>
          <a:p>
            <a:fld id="{E65FE9E7-1A92-45FD-9CBA-52B7C49E9D4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E703C51-DB6B-FD70-1819-18D607746C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3896" y="305941"/>
            <a:ext cx="22757604" cy="1188720"/>
          </a:xfrm>
        </p:spPr>
        <p:txBody>
          <a:bodyPr/>
          <a:lstStyle/>
          <a:p>
            <a:r>
              <a:rPr lang="cs-CZ" sz="5400" b="1" dirty="0"/>
              <a:t>Graf 18 Vnímaná důležitost různých forem podpory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D46872B5-28EC-2143-CEDB-732A78840D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6724040"/>
              </p:ext>
            </p:extLst>
          </p:nvPr>
        </p:nvGraphicFramePr>
        <p:xfrm>
          <a:off x="673896" y="1714500"/>
          <a:ext cx="22757604" cy="11695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1614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7099E4-B8E1-FC4E-BD43-3AF82E73BB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53035-C64F-C1B0-EE52-38B4AECDBF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3311" y="1096963"/>
            <a:ext cx="22511067" cy="2949258"/>
          </a:xfrm>
        </p:spPr>
        <p:txBody>
          <a:bodyPr/>
          <a:lstStyle/>
          <a:p>
            <a:r>
              <a:rPr lang="cs-CZ" sz="6600" b="0" dirty="0"/>
              <a:t>Doporučení Evropské komise o zajištění ochrany, bezpečnosti a posílení postavení novinářů a dalších pracovníků sdělovacích prostředků v EU </a:t>
            </a:r>
            <a:r>
              <a:rPr lang="en-US" sz="6600" b="0" dirty="0"/>
              <a:t>(2021)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319154-4C3C-A2BF-7334-DF04B4014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E9E7-1A92-45FD-9CBA-52B7C49E9D4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C19F30C-985C-F18A-869C-3A83F9D214A3}"/>
              </a:ext>
            </a:extLst>
          </p:cNvPr>
          <p:cNvSpPr txBox="1">
            <a:spLocks/>
          </p:cNvSpPr>
          <p:nvPr/>
        </p:nvSpPr>
        <p:spPr>
          <a:xfrm>
            <a:off x="1103312" y="4869180"/>
            <a:ext cx="22191027" cy="754411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800" dirty="0">
                <a:solidFill>
                  <a:schemeClr val="accent1"/>
                </a:solidFill>
              </a:rPr>
              <a:t>Členské státy, mediální sektor, občanská společnost a výzkumní pracovníci by měli spolupracovat, aby získali </a:t>
            </a:r>
            <a:r>
              <a:rPr lang="cs-CZ" sz="4800" dirty="0">
                <a:solidFill>
                  <a:schemeClr val="tx2"/>
                </a:solidFill>
              </a:rPr>
              <a:t>více poznatků o násilí a obtěžování </a:t>
            </a:r>
            <a:r>
              <a:rPr lang="cs-CZ" sz="4800" dirty="0">
                <a:solidFill>
                  <a:schemeClr val="accent1"/>
                </a:solidFill>
              </a:rPr>
              <a:t>novinářů a novinářek.</a:t>
            </a:r>
          </a:p>
          <a:p>
            <a:r>
              <a:rPr lang="cs-CZ" sz="4800" dirty="0">
                <a:solidFill>
                  <a:schemeClr val="accent1"/>
                </a:solidFill>
              </a:rPr>
              <a:t>Členské státy se vyzývají, aby přijaly opatření ke zlepšení transparentnosti při podávání zpráv a </a:t>
            </a:r>
            <a:r>
              <a:rPr lang="cs-CZ" sz="4800" dirty="0">
                <a:solidFill>
                  <a:schemeClr val="tx2"/>
                </a:solidFill>
              </a:rPr>
              <a:t>shromažďování údajů o útocích a diskriminaci novinářek</a:t>
            </a:r>
            <a:r>
              <a:rPr lang="cs-CZ" sz="4800" dirty="0">
                <a:solidFill>
                  <a:schemeClr val="accent1"/>
                </a:solidFill>
              </a:rPr>
              <a:t> (...).</a:t>
            </a:r>
          </a:p>
          <a:p>
            <a:r>
              <a:rPr lang="cs-CZ" sz="4800" dirty="0">
                <a:solidFill>
                  <a:schemeClr val="accent1"/>
                </a:solidFill>
              </a:rPr>
              <a:t>Aby bylo možné monitorovat opatření a kroky přijaté k zavedení tohoto doporučení do praxe, měly by členské státy pravidelně shromažďovat </a:t>
            </a:r>
            <a:r>
              <a:rPr lang="cs-CZ" sz="4800" dirty="0">
                <a:solidFill>
                  <a:schemeClr val="tx2"/>
                </a:solidFill>
              </a:rPr>
              <a:t>aktuální a ucelené údaje</a:t>
            </a:r>
            <a:r>
              <a:rPr lang="cs-CZ" sz="4800" dirty="0">
                <a:solidFill>
                  <a:schemeClr val="accent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98469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8E655EE-4291-B438-378F-91F7D7EBB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053" y="963931"/>
            <a:ext cx="22465347" cy="2145030"/>
          </a:xfrm>
        </p:spPr>
        <p:txBody>
          <a:bodyPr/>
          <a:lstStyle/>
          <a:p>
            <a:r>
              <a:rPr lang="cs-CZ" sz="10400" dirty="0"/>
              <a:t>DĚKUJI ZA POZORNOST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CF591CD9-8CBA-C66A-8C20-C31B9AC7A0E0}"/>
              </a:ext>
            </a:extLst>
          </p:cNvPr>
          <p:cNvCxnSpPr>
            <a:cxnSpLocks/>
          </p:cNvCxnSpPr>
          <p:nvPr/>
        </p:nvCxnSpPr>
        <p:spPr>
          <a:xfrm>
            <a:off x="8566148" y="8016558"/>
            <a:ext cx="73342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3">
            <a:extLst>
              <a:ext uri="{FF2B5EF4-FFF2-40B4-BE49-F238E27FC236}">
                <a16:creationId xmlns:a16="http://schemas.microsoft.com/office/drawing/2014/main" id="{9543FA66-3BD1-0BB8-C487-A484EFEB7064}"/>
              </a:ext>
            </a:extLst>
          </p:cNvPr>
          <p:cNvSpPr txBox="1">
            <a:spLocks/>
          </p:cNvSpPr>
          <p:nvPr/>
        </p:nvSpPr>
        <p:spPr>
          <a:xfrm>
            <a:off x="1309053" y="3840480"/>
            <a:ext cx="22465347" cy="3314700"/>
          </a:xfrm>
          <a:prstGeom prst="rect">
            <a:avLst/>
          </a:prstGeom>
        </p:spPr>
        <p:txBody>
          <a:bodyPr vert="horz" lIns="0" tIns="0" rIns="91440" bIns="45720" rtlCol="0" anchor="ctr">
            <a:noAutofit/>
          </a:bodyPr>
          <a:lstStyle>
            <a:lvl1pPr algn="ctr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7200" dirty="0"/>
              <a:t>Kontakt:</a:t>
            </a:r>
          </a:p>
          <a:p>
            <a:r>
              <a:rPr lang="cs-CZ" sz="7200" dirty="0"/>
              <a:t>Mgr. et Mgr. Marína Urbániková, PhD.</a:t>
            </a:r>
          </a:p>
          <a:p>
            <a:r>
              <a:rPr lang="cs-CZ" sz="7200" dirty="0"/>
              <a:t>urbaniko@fss.muni.cz</a:t>
            </a:r>
          </a:p>
        </p:txBody>
      </p:sp>
    </p:spTree>
    <p:extLst>
      <p:ext uri="{BB962C8B-B14F-4D97-AF65-F5344CB8AC3E}">
        <p14:creationId xmlns:p14="http://schemas.microsoft.com/office/powerpoint/2010/main" val="3694555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9342C05-72E4-3091-8DAF-F335E7702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E9E7-1A92-45FD-9CBA-52B7C49E9D4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ADB157F-EDFE-2A2A-1DAA-0A66E6824D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8000" dirty="0"/>
              <a:t>Cíl a metoda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E7FB7A7-AB73-05EE-1A51-5212972CEB3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3313" y="3429001"/>
            <a:ext cx="22177374" cy="919003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4800" dirty="0"/>
              <a:t>Cíl: prozkoumat podmínky, za kterých čeští novináři a novinářky vykonávají svou profesi, včetně rizik, kterým při své práci čelí; témata:</a:t>
            </a:r>
          </a:p>
          <a:p>
            <a:pPr marL="2057400" indent="-708025">
              <a:buClr>
                <a:schemeClr val="tx1"/>
              </a:buClr>
              <a:buFont typeface="+mj-lt"/>
              <a:buAutoNum type="arabicPeriod"/>
            </a:pPr>
            <a:r>
              <a:rPr lang="cs-CZ" sz="4800" dirty="0"/>
              <a:t>pracovní spokojenost a pracovněprávní vztahy, </a:t>
            </a:r>
          </a:p>
          <a:p>
            <a:pPr marL="2057400" indent="-708025">
              <a:buClr>
                <a:schemeClr val="tx1"/>
              </a:buClr>
              <a:buFont typeface="+mj-lt"/>
              <a:buAutoNum type="arabicPeriod"/>
            </a:pPr>
            <a:r>
              <a:rPr lang="cs-CZ" sz="4800" dirty="0"/>
              <a:t>slaďování rodinného a pracovního života, </a:t>
            </a:r>
          </a:p>
          <a:p>
            <a:pPr marL="2057400" indent="-708025">
              <a:buClr>
                <a:schemeClr val="tx1"/>
              </a:buClr>
              <a:buFont typeface="+mj-lt"/>
              <a:buAutoNum type="arabicPeriod"/>
            </a:pPr>
            <a:r>
              <a:rPr lang="cs-CZ" sz="4800" dirty="0"/>
              <a:t>zkušenosti s obtěžováním a násilím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4800" dirty="0"/>
              <a:t>Metoda: online dotazníkový průzkum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4800" dirty="0"/>
              <a:t>Cílová skupina: novináři a novinářky, tj. lidé, kteří se v českých médiích podílejí na tvorbě zpravodajsko-publicistického obsahu</a:t>
            </a:r>
          </a:p>
          <a:p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2379944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1F54E5-78D3-2FD8-8A28-DAAD97250E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72D28A9-447C-C7C3-46FE-22DF11E90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E9E7-1A92-45FD-9CBA-52B7C49E9D4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29871EB-7CB7-ED01-D89D-6662762867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8000" dirty="0"/>
              <a:t>Sběr dat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5C742B5-B931-F964-AEB6-ABB2D6B832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4900" y="3429001"/>
            <a:ext cx="22719500" cy="919003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4800" dirty="0"/>
              <a:t>Šíření výzvy k vyplnění dotazníku prostřednictvím:</a:t>
            </a:r>
          </a:p>
          <a:p>
            <a:pPr marL="1074738" indent="-525463">
              <a:buFont typeface="Arial" panose="020B0604020202020204" pitchFamily="34" charset="0"/>
              <a:buChar char="•"/>
            </a:pPr>
            <a:r>
              <a:rPr lang="cs-CZ" sz="4800" dirty="0"/>
              <a:t>vedení redakcí (opakované oslovení vedení 50+ zpravodajských médií)</a:t>
            </a:r>
          </a:p>
          <a:p>
            <a:pPr marL="1074738" indent="-525463">
              <a:buFont typeface="Arial" panose="020B0604020202020204" pitchFamily="34" charset="0"/>
              <a:buChar char="•"/>
            </a:pPr>
            <a:r>
              <a:rPr lang="cs-CZ" sz="4800" dirty="0"/>
              <a:t>profesních spolků (Syndikát novinářů, Český národní výbor Mezinárodního tiskového institutu)</a:t>
            </a:r>
          </a:p>
          <a:p>
            <a:pPr marL="1074738" indent="-525463">
              <a:buFont typeface="Arial" panose="020B0604020202020204" pitchFamily="34" charset="0"/>
              <a:buChar char="•"/>
            </a:pPr>
            <a:r>
              <a:rPr lang="cs-CZ" sz="4800" dirty="0"/>
              <a:t>sociálních sítí a osobních setkání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4800" dirty="0"/>
              <a:t>Sběr dat: září až prosinec 2023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4800" dirty="0"/>
              <a:t>Celkem </a:t>
            </a:r>
            <a:r>
              <a:rPr lang="cs-CZ" sz="4800" dirty="0">
                <a:solidFill>
                  <a:schemeClr val="tx1"/>
                </a:solidFill>
              </a:rPr>
              <a:t>472 respondentů a respondentek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4800" dirty="0"/>
              <a:t>Celá zpráva </a:t>
            </a:r>
            <a:r>
              <a:rPr lang="cs-CZ" sz="48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zde</a:t>
            </a:r>
            <a:endParaRPr lang="cs-CZ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558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9342C05-72E4-3091-8DAF-F335E7702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E9E7-1A92-45FD-9CBA-52B7C49E9D4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ADB157F-EDFE-2A2A-1DAA-0A66E6824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9153" y="4754563"/>
            <a:ext cx="20659407" cy="1827935"/>
          </a:xfrm>
        </p:spPr>
        <p:txBody>
          <a:bodyPr/>
          <a:lstStyle/>
          <a:p>
            <a:pPr marL="1371600" indent="-1371600">
              <a:buFont typeface="+mj-lt"/>
              <a:buAutoNum type="arabicPeriod"/>
            </a:pPr>
            <a:r>
              <a:rPr lang="cs-CZ" sz="11500" b="1" dirty="0"/>
              <a:t>Pracovní spokojenost a pracovněprávní vztahy</a:t>
            </a:r>
          </a:p>
        </p:txBody>
      </p:sp>
    </p:spTree>
    <p:extLst>
      <p:ext uri="{BB962C8B-B14F-4D97-AF65-F5344CB8AC3E}">
        <p14:creationId xmlns:p14="http://schemas.microsoft.com/office/powerpoint/2010/main" val="1130006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32B073-5D27-6FC7-8B18-F20C14893B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1E8199A-ABE1-E756-7B60-6A6C35D4E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</p:spPr>
        <p:txBody>
          <a:bodyPr/>
          <a:lstStyle/>
          <a:p>
            <a:fld id="{E65FE9E7-1A92-45FD-9CBA-52B7C49E9D4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Zástupný text 4">
            <a:extLst>
              <a:ext uri="{FF2B5EF4-FFF2-40B4-BE49-F238E27FC236}">
                <a16:creationId xmlns:a16="http://schemas.microsoft.com/office/drawing/2014/main" id="{388EA98B-E804-8487-2C23-3324A6D20A54}"/>
              </a:ext>
            </a:extLst>
          </p:cNvPr>
          <p:cNvSpPr txBox="1">
            <a:spLocks/>
          </p:cNvSpPr>
          <p:nvPr/>
        </p:nvSpPr>
        <p:spPr>
          <a:xfrm>
            <a:off x="1039656" y="961388"/>
            <a:ext cx="22757604" cy="1188720"/>
          </a:xfrm>
          <a:prstGeom prst="rect">
            <a:avLst/>
          </a:prstGeom>
        </p:spPr>
        <p:txBody>
          <a:bodyPr vert="horz" lIns="0" tIns="108000" rIns="0" bIns="108000" rtlCol="0">
            <a:noAutofit/>
          </a:bodyPr>
          <a:lstStyle>
            <a:lvl1pPr marL="0" indent="0" algn="l" defTabSz="1828800" rtl="0" eaLnBrk="1" latinLnBrk="0" hangingPunct="1">
              <a:lnSpc>
                <a:spcPct val="130000"/>
              </a:lnSpc>
              <a:spcBef>
                <a:spcPts val="2000"/>
              </a:spcBef>
              <a:buFont typeface="Arial" panose="020B0604020202020204" pitchFamily="34" charset="0"/>
              <a:buNone/>
              <a:defRPr sz="20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5400" b="1" dirty="0"/>
              <a:t>Graf 1 Zvažování odchodu z redakce a ze žurnalistiky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AE177C2A-B238-E1F3-75BF-A1FC6AFBE2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6564878"/>
              </p:ext>
            </p:extLst>
          </p:nvPr>
        </p:nvGraphicFramePr>
        <p:xfrm>
          <a:off x="206930" y="3337558"/>
          <a:ext cx="23590330" cy="9051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Ovál 2">
            <a:extLst>
              <a:ext uri="{FF2B5EF4-FFF2-40B4-BE49-F238E27FC236}">
                <a16:creationId xmlns:a16="http://schemas.microsoft.com/office/drawing/2014/main" id="{09ACCEB2-15A8-65BC-47F5-22F7E7F18279}"/>
              </a:ext>
            </a:extLst>
          </p:cNvPr>
          <p:cNvSpPr/>
          <p:nvPr/>
        </p:nvSpPr>
        <p:spPr>
          <a:xfrm>
            <a:off x="5250775" y="3794758"/>
            <a:ext cx="6408420" cy="576072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889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EE4EF3-C709-7811-160D-AEDC7394CA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6CED52F-4DAB-C111-44A1-3D9275BF0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</p:spPr>
        <p:txBody>
          <a:bodyPr/>
          <a:lstStyle/>
          <a:p>
            <a:fld id="{E65FE9E7-1A92-45FD-9CBA-52B7C49E9D4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2DC270E-7D70-D686-F3AE-C060B209AD8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3896" y="305941"/>
            <a:ext cx="22757604" cy="1188720"/>
          </a:xfrm>
        </p:spPr>
        <p:txBody>
          <a:bodyPr/>
          <a:lstStyle/>
          <a:p>
            <a:r>
              <a:rPr lang="cs-CZ" sz="5400" b="1" dirty="0"/>
              <a:t>Graf 2 Zvažování odchodu z redakce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83433198-90C0-375A-354D-4714625313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2059688"/>
              </p:ext>
            </p:extLst>
          </p:nvPr>
        </p:nvGraphicFramePr>
        <p:xfrm>
          <a:off x="673896" y="1988819"/>
          <a:ext cx="22254683" cy="10690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058EF97C-5A18-6CF1-1E50-CF97F6C1AE25}"/>
              </a:ext>
            </a:extLst>
          </p:cNvPr>
          <p:cNvCxnSpPr>
            <a:cxnSpLocks/>
          </p:cNvCxnSpPr>
          <p:nvPr/>
        </p:nvCxnSpPr>
        <p:spPr>
          <a:xfrm>
            <a:off x="6332220" y="1547430"/>
            <a:ext cx="0" cy="1062113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2244FA4C-B229-7732-9DD0-B3CE64E6B902}"/>
              </a:ext>
            </a:extLst>
          </p:cNvPr>
          <p:cNvCxnSpPr>
            <a:cxnSpLocks/>
          </p:cNvCxnSpPr>
          <p:nvPr/>
        </p:nvCxnSpPr>
        <p:spPr>
          <a:xfrm>
            <a:off x="11079480" y="1562670"/>
            <a:ext cx="0" cy="1062113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3762583F-E0C0-C351-E777-948BAA697858}"/>
              </a:ext>
            </a:extLst>
          </p:cNvPr>
          <p:cNvCxnSpPr>
            <a:cxnSpLocks/>
          </p:cNvCxnSpPr>
          <p:nvPr/>
        </p:nvCxnSpPr>
        <p:spPr>
          <a:xfrm>
            <a:off x="18089880" y="1600770"/>
            <a:ext cx="0" cy="1062113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56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10E5DB-0B15-2043-5F9F-F73AC4AA61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E27AE82-D797-E235-38AD-A62D160B7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2892" y="12679809"/>
            <a:ext cx="762008" cy="730250"/>
          </a:xfrm>
        </p:spPr>
        <p:txBody>
          <a:bodyPr/>
          <a:lstStyle/>
          <a:p>
            <a:fld id="{E65FE9E7-1A92-45FD-9CBA-52B7C49E9D4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EBFE348-BCAF-7F46-2F0D-E4EE39A121B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3896" y="305941"/>
            <a:ext cx="22757604" cy="1188720"/>
          </a:xfrm>
        </p:spPr>
        <p:txBody>
          <a:bodyPr/>
          <a:lstStyle/>
          <a:p>
            <a:r>
              <a:rPr lang="cs-CZ" sz="5400" b="1" dirty="0"/>
              <a:t>Graf 3 Osobně pociťované problémy novinářské profese </a:t>
            </a:r>
          </a:p>
        </p:txBody>
      </p:sp>
      <p:graphicFrame>
        <p:nvGraphicFramePr>
          <p:cNvPr id="17" name="Graf 16">
            <a:extLst>
              <a:ext uri="{FF2B5EF4-FFF2-40B4-BE49-F238E27FC236}">
                <a16:creationId xmlns:a16="http://schemas.microsoft.com/office/drawing/2014/main" id="{9D106DE6-919D-515A-7820-FF45502C2D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3794538"/>
              </p:ext>
            </p:extLst>
          </p:nvPr>
        </p:nvGraphicFramePr>
        <p:xfrm>
          <a:off x="673896" y="1494660"/>
          <a:ext cx="23036208" cy="11695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8766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zeny v mediich barevnost">
      <a:dk1>
        <a:srgbClr val="F93A51"/>
      </a:dk1>
      <a:lt1>
        <a:srgbClr val="F2A6C9"/>
      </a:lt1>
      <a:dk2>
        <a:srgbClr val="F93A51"/>
      </a:dk2>
      <a:lt2>
        <a:srgbClr val="F2A6C9"/>
      </a:lt2>
      <a:accent1>
        <a:srgbClr val="000000"/>
      </a:accent1>
      <a:accent2>
        <a:srgbClr val="F2A6C9"/>
      </a:accent2>
      <a:accent3>
        <a:srgbClr val="F93A51"/>
      </a:accent3>
      <a:accent4>
        <a:srgbClr val="000000"/>
      </a:accent4>
      <a:accent5>
        <a:srgbClr val="FFFFFF"/>
      </a:accent5>
      <a:accent6>
        <a:srgbClr val="F93A51"/>
      </a:accent6>
      <a:hlink>
        <a:srgbClr val="FFFFFF"/>
      </a:hlink>
      <a:folHlink>
        <a:srgbClr val="000000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{0F26098A-C035-AB4B-A2D2-5039E4E87BD9}tf16401378</Template>
  <TotalTime>2788</TotalTime>
  <Words>849</Words>
  <Application>Microsoft Office PowerPoint</Application>
  <PresentationFormat>Vlastní</PresentationFormat>
  <Paragraphs>99</Paragraphs>
  <Slides>30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Georgia</vt:lpstr>
      <vt:lpstr>Arial</vt:lpstr>
      <vt:lpstr>Calibri</vt:lpstr>
      <vt:lpstr>Office Theme</vt:lpstr>
      <vt:lpstr>Být novinářem a novinářkou v Česku</vt:lpstr>
      <vt:lpstr>Svoboda médií v Česku</vt:lpstr>
      <vt:lpstr>Doporučení Evropské komise o zajištění ochrany, bezpečnosti a posílení postavení novinářů a dalších pracovníků sdělovacích prostředků v EU (2021)  </vt:lpstr>
      <vt:lpstr>Cíl a metoda</vt:lpstr>
      <vt:lpstr>Sběr dat</vt:lpstr>
      <vt:lpstr>Pracovní spokojenost a pracovněprávní vztahy</vt:lpstr>
      <vt:lpstr>Prezentace aplikace PowerPoint</vt:lpstr>
      <vt:lpstr>Prezentace aplikace PowerPoint</vt:lpstr>
      <vt:lpstr>Prezentace aplikace PowerPoint</vt:lpstr>
      <vt:lpstr>„Zásadní a velmi demotivační je pro mě otázka platu. Jako začínající redaktor mám minimální mzdu, a protože jsem sama a rodinu nemám, je těžké takto fungovat. I když v novinařině vidím smysl a je to můj sen, bojím se, že se nezvládnu uživit.“</vt:lpstr>
      <vt:lpstr>Prezentace aplikace PowerPoint</vt:lpstr>
      <vt:lpstr>Prezentace aplikace PowerPoint</vt:lpstr>
      <vt:lpstr> Slaďování rodinného a pracovního života</vt:lpstr>
      <vt:lpstr>Prezentace aplikace PowerPoint</vt:lpstr>
      <vt:lpstr>„Bývalý nadřízený mi řekl, že neví, co by v redakci dělal s matkou tří malých dětí.“  </vt:lpstr>
      <vt:lpstr>Prezentace aplikace PowerPoint</vt:lpstr>
      <vt:lpstr>Prezentace aplikace PowerPoint</vt:lpstr>
      <vt:lpstr> Zkušenosti s obtěžováním a násilím</vt:lpstr>
      <vt:lpstr>Prezentace aplikace PowerPoint</vt:lpstr>
      <vt:lpstr>„no jo, studentka, ta ještě nic neví“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Marína Urbániková</cp:lastModifiedBy>
  <cp:revision>87</cp:revision>
  <dcterms:created xsi:type="dcterms:W3CDTF">2016-04-21T20:41:04Z</dcterms:created>
  <dcterms:modified xsi:type="dcterms:W3CDTF">2024-05-08T20:33:02Z</dcterms:modified>
</cp:coreProperties>
</file>