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8"/>
  </p:notesMasterIdLst>
  <p:handoutMasterIdLst>
    <p:handoutMasterId r:id="rId49"/>
  </p:handoutMasterIdLst>
  <p:sldIdLst>
    <p:sldId id="256" r:id="rId5"/>
    <p:sldId id="322" r:id="rId6"/>
    <p:sldId id="277" r:id="rId7"/>
    <p:sldId id="285" r:id="rId8"/>
    <p:sldId id="264" r:id="rId9"/>
    <p:sldId id="292" r:id="rId10"/>
    <p:sldId id="293" r:id="rId11"/>
    <p:sldId id="290" r:id="rId12"/>
    <p:sldId id="311" r:id="rId13"/>
    <p:sldId id="318" r:id="rId14"/>
    <p:sldId id="317" r:id="rId15"/>
    <p:sldId id="278" r:id="rId16"/>
    <p:sldId id="263" r:id="rId17"/>
    <p:sldId id="271" r:id="rId18"/>
    <p:sldId id="270" r:id="rId19"/>
    <p:sldId id="316" r:id="rId20"/>
    <p:sldId id="276" r:id="rId21"/>
    <p:sldId id="305" r:id="rId22"/>
    <p:sldId id="266" r:id="rId23"/>
    <p:sldId id="295" r:id="rId24"/>
    <p:sldId id="296" r:id="rId25"/>
    <p:sldId id="298" r:id="rId26"/>
    <p:sldId id="306" r:id="rId27"/>
    <p:sldId id="287" r:id="rId28"/>
    <p:sldId id="288" r:id="rId29"/>
    <p:sldId id="307" r:id="rId30"/>
    <p:sldId id="283" r:id="rId31"/>
    <p:sldId id="282" r:id="rId32"/>
    <p:sldId id="313" r:id="rId33"/>
    <p:sldId id="323" r:id="rId34"/>
    <p:sldId id="477" r:id="rId35"/>
    <p:sldId id="291" r:id="rId36"/>
    <p:sldId id="324" r:id="rId37"/>
    <p:sldId id="325" r:id="rId38"/>
    <p:sldId id="478" r:id="rId39"/>
    <p:sldId id="327" r:id="rId40"/>
    <p:sldId id="474" r:id="rId41"/>
    <p:sldId id="475" r:id="rId42"/>
    <p:sldId id="299" r:id="rId43"/>
    <p:sldId id="476" r:id="rId44"/>
    <p:sldId id="297" r:id="rId45"/>
    <p:sldId id="470" r:id="rId46"/>
    <p:sldId id="321" r:id="rId4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A217F-25F9-46A3-B71C-156C441E4150}" v="3" dt="2024-02-29T14:43:33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60" d="100"/>
          <a:sy n="60" d="100"/>
        </p:scale>
        <p:origin x="800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na Urbániková" userId="d7ebdd4e-8e39-424f-9732-5d391e85bff4" providerId="ADAL" clId="{D9CA217F-25F9-46A3-B71C-156C441E4150}"/>
    <pc:docChg chg="custSel delSld modSld">
      <pc:chgData name="Marína Urbániková" userId="d7ebdd4e-8e39-424f-9732-5d391e85bff4" providerId="ADAL" clId="{D9CA217F-25F9-46A3-B71C-156C441E4150}" dt="2024-02-29T14:44:26.489" v="38" actId="11"/>
      <pc:docMkLst>
        <pc:docMk/>
      </pc:docMkLst>
      <pc:sldChg chg="modSp mod">
        <pc:chgData name="Marína Urbániková" userId="d7ebdd4e-8e39-424f-9732-5d391e85bff4" providerId="ADAL" clId="{D9CA217F-25F9-46A3-B71C-156C441E4150}" dt="2024-02-29T14:43:43.954" v="37" actId="20577"/>
        <pc:sldMkLst>
          <pc:docMk/>
          <pc:sldMk cId="2063207304" sldId="263"/>
        </pc:sldMkLst>
        <pc:spChg chg="mod">
          <ac:chgData name="Marína Urbániková" userId="d7ebdd4e-8e39-424f-9732-5d391e85bff4" providerId="ADAL" clId="{D9CA217F-25F9-46A3-B71C-156C441E4150}" dt="2024-02-29T14:43:43.954" v="37" actId="20577"/>
          <ac:spMkLst>
            <pc:docMk/>
            <pc:sldMk cId="2063207304" sldId="263"/>
            <ac:spMk id="5" creationId="{96518CEE-DFE7-43F3-AA33-5B5835D1AB2D}"/>
          </ac:spMkLst>
        </pc:spChg>
      </pc:sldChg>
      <pc:sldChg chg="modSp mod">
        <pc:chgData name="Marína Urbániková" userId="d7ebdd4e-8e39-424f-9732-5d391e85bff4" providerId="ADAL" clId="{D9CA217F-25F9-46A3-B71C-156C441E4150}" dt="2024-02-29T14:44:26.489" v="38" actId="11"/>
        <pc:sldMkLst>
          <pc:docMk/>
          <pc:sldMk cId="2325660750" sldId="271"/>
        </pc:sldMkLst>
        <pc:spChg chg="mod">
          <ac:chgData name="Marína Urbániková" userId="d7ebdd4e-8e39-424f-9732-5d391e85bff4" providerId="ADAL" clId="{D9CA217F-25F9-46A3-B71C-156C441E4150}" dt="2024-02-29T14:44:26.489" v="38" actId="11"/>
          <ac:spMkLst>
            <pc:docMk/>
            <pc:sldMk cId="2325660750" sldId="271"/>
            <ac:spMk id="5" creationId="{96518CEE-DFE7-43F3-AA33-5B5835D1AB2D}"/>
          </ac:spMkLst>
        </pc:spChg>
      </pc:sldChg>
      <pc:sldChg chg="modSp mod">
        <pc:chgData name="Marína Urbániková" userId="d7ebdd4e-8e39-424f-9732-5d391e85bff4" providerId="ADAL" clId="{D9CA217F-25F9-46A3-B71C-156C441E4150}" dt="2024-02-29T14:00:10.463" v="17" actId="20577"/>
        <pc:sldMkLst>
          <pc:docMk/>
          <pc:sldMk cId="1352848944" sldId="299"/>
        </pc:sldMkLst>
        <pc:spChg chg="mod">
          <ac:chgData name="Marína Urbániková" userId="d7ebdd4e-8e39-424f-9732-5d391e85bff4" providerId="ADAL" clId="{D9CA217F-25F9-46A3-B71C-156C441E4150}" dt="2024-02-29T14:00:10.463" v="17" actId="20577"/>
          <ac:spMkLst>
            <pc:docMk/>
            <pc:sldMk cId="1352848944" sldId="299"/>
            <ac:spMk id="6" creationId="{9D66EBB9-6FCB-47F2-A787-58B4800DFDEB}"/>
          </ac:spMkLst>
        </pc:spChg>
      </pc:sldChg>
      <pc:sldChg chg="modSp mod">
        <pc:chgData name="Marína Urbániková" userId="d7ebdd4e-8e39-424f-9732-5d391e85bff4" providerId="ADAL" clId="{D9CA217F-25F9-46A3-B71C-156C441E4150}" dt="2024-02-29T13:56:43.137" v="1" actId="1076"/>
        <pc:sldMkLst>
          <pc:docMk/>
          <pc:sldMk cId="3551218992" sldId="324"/>
        </pc:sldMkLst>
        <pc:picChg chg="mod">
          <ac:chgData name="Marína Urbániková" userId="d7ebdd4e-8e39-424f-9732-5d391e85bff4" providerId="ADAL" clId="{D9CA217F-25F9-46A3-B71C-156C441E4150}" dt="2024-02-29T13:56:43.137" v="1" actId="1076"/>
          <ac:picMkLst>
            <pc:docMk/>
            <pc:sldMk cId="3551218992" sldId="324"/>
            <ac:picMk id="8" creationId="{5D2C5F7C-B800-A51D-C233-5943C8EDEDAA}"/>
          </ac:picMkLst>
        </pc:picChg>
      </pc:sldChg>
      <pc:sldChg chg="del">
        <pc:chgData name="Marína Urbániková" userId="d7ebdd4e-8e39-424f-9732-5d391e85bff4" providerId="ADAL" clId="{D9CA217F-25F9-46A3-B71C-156C441E4150}" dt="2024-02-29T13:57:22.171" v="2" actId="47"/>
        <pc:sldMkLst>
          <pc:docMk/>
          <pc:sldMk cId="66336119" sldId="326"/>
        </pc:sldMkLst>
      </pc:sldChg>
      <pc:sldChg chg="modSp mod">
        <pc:chgData name="Marína Urbániková" userId="d7ebdd4e-8e39-424f-9732-5d391e85bff4" providerId="ADAL" clId="{D9CA217F-25F9-46A3-B71C-156C441E4150}" dt="2024-02-29T13:59:57.157" v="12" actId="20577"/>
        <pc:sldMkLst>
          <pc:docMk/>
          <pc:sldMk cId="817820772" sldId="474"/>
        </pc:sldMkLst>
        <pc:spChg chg="mod">
          <ac:chgData name="Marína Urbániková" userId="d7ebdd4e-8e39-424f-9732-5d391e85bff4" providerId="ADAL" clId="{D9CA217F-25F9-46A3-B71C-156C441E4150}" dt="2024-02-29T13:59:57.157" v="12" actId="20577"/>
          <ac:spMkLst>
            <pc:docMk/>
            <pc:sldMk cId="817820772" sldId="474"/>
            <ac:spMk id="6" creationId="{9D66EBB9-6FCB-47F2-A787-58B4800DFDEB}"/>
          </ac:spMkLst>
        </pc:spChg>
      </pc:sldChg>
      <pc:sldChg chg="modSp mod">
        <pc:chgData name="Marína Urbániková" userId="d7ebdd4e-8e39-424f-9732-5d391e85bff4" providerId="ADAL" clId="{D9CA217F-25F9-46A3-B71C-156C441E4150}" dt="2024-02-29T13:56:31.615" v="0" actId="313"/>
        <pc:sldMkLst>
          <pc:docMk/>
          <pc:sldMk cId="1404744951" sldId="477"/>
        </pc:sldMkLst>
        <pc:spChg chg="mod">
          <ac:chgData name="Marína Urbániková" userId="d7ebdd4e-8e39-424f-9732-5d391e85bff4" providerId="ADAL" clId="{D9CA217F-25F9-46A3-B71C-156C441E4150}" dt="2024-02-29T13:56:31.615" v="0" actId="313"/>
          <ac:spMkLst>
            <pc:docMk/>
            <pc:sldMk cId="1404744951" sldId="477"/>
            <ac:spMk id="4" creationId="{F097423D-6FE1-41A9-8458-1AC28C56B72B}"/>
          </ac:spMkLst>
        </pc:spChg>
      </pc:sldChg>
    </pc:docChg>
  </pc:docChgLst>
  <pc:docChgLst>
    <pc:chgData name="Marína" userId="d7ebdd4e-8e39-424f-9732-5d391e85bff4" providerId="ADAL" clId="{1026C647-507E-411D-8FFA-2EF0B4803794}"/>
    <pc:docChg chg="undo custSel delSld modSld sldOrd">
      <pc:chgData name="Marína" userId="d7ebdd4e-8e39-424f-9732-5d391e85bff4" providerId="ADAL" clId="{1026C647-507E-411D-8FFA-2EF0B4803794}" dt="2021-03-10T13:43:55.486" v="700" actId="20577"/>
      <pc:docMkLst>
        <pc:docMk/>
      </pc:docMkLst>
      <pc:sldChg chg="modSp mod">
        <pc:chgData name="Marína" userId="d7ebdd4e-8e39-424f-9732-5d391e85bff4" providerId="ADAL" clId="{1026C647-507E-411D-8FFA-2EF0B4803794}" dt="2021-03-10T13:21:28.230" v="603" actId="20577"/>
        <pc:sldMkLst>
          <pc:docMk/>
          <pc:sldMk cId="1083727359" sldId="256"/>
        </pc:sldMkLst>
        <pc:spChg chg="mod">
          <ac:chgData name="Marína" userId="d7ebdd4e-8e39-424f-9732-5d391e85bff4" providerId="ADAL" clId="{1026C647-507E-411D-8FFA-2EF0B4803794}" dt="2021-03-10T13:21:28.230" v="603" actId="20577"/>
          <ac:spMkLst>
            <pc:docMk/>
            <pc:sldMk cId="1083727359" sldId="256"/>
            <ac:spMk id="4" creationId="{00000000-0000-0000-0000-000000000000}"/>
          </ac:spMkLst>
        </pc:spChg>
      </pc:sldChg>
      <pc:sldChg chg="modSp mod ord">
        <pc:chgData name="Marína" userId="d7ebdd4e-8e39-424f-9732-5d391e85bff4" providerId="ADAL" clId="{1026C647-507E-411D-8FFA-2EF0B4803794}" dt="2021-03-08T15:25:55.239" v="595" actId="12"/>
        <pc:sldMkLst>
          <pc:docMk/>
          <pc:sldMk cId="2063207304" sldId="263"/>
        </pc:sldMkLst>
        <pc:spChg chg="mod">
          <ac:chgData name="Marína" userId="d7ebdd4e-8e39-424f-9732-5d391e85bff4" providerId="ADAL" clId="{1026C647-507E-411D-8FFA-2EF0B4803794}" dt="2021-03-08T15:25:55.239" v="595" actId="12"/>
          <ac:spMkLst>
            <pc:docMk/>
            <pc:sldMk cId="2063207304" sldId="263"/>
            <ac:spMk id="5" creationId="{96518CEE-DFE7-43F3-AA33-5B5835D1AB2D}"/>
          </ac:spMkLst>
        </pc:spChg>
      </pc:sldChg>
      <pc:sldChg chg="modSp mod">
        <pc:chgData name="Marína" userId="d7ebdd4e-8e39-424f-9732-5d391e85bff4" providerId="ADAL" clId="{1026C647-507E-411D-8FFA-2EF0B4803794}" dt="2021-03-08T10:52:58.844" v="8" actId="14100"/>
        <pc:sldMkLst>
          <pc:docMk/>
          <pc:sldMk cId="149589580" sldId="264"/>
        </pc:sldMkLst>
        <pc:spChg chg="mod">
          <ac:chgData name="Marína" userId="d7ebdd4e-8e39-424f-9732-5d391e85bff4" providerId="ADAL" clId="{1026C647-507E-411D-8FFA-2EF0B4803794}" dt="2021-03-08T10:52:58.844" v="8" actId="14100"/>
          <ac:spMkLst>
            <pc:docMk/>
            <pc:sldMk cId="149589580" sldId="264"/>
            <ac:spMk id="5" creationId="{6D3FA47B-7926-423A-B073-1504FB6C76E9}"/>
          </ac:spMkLst>
        </pc:spChg>
      </pc:sldChg>
      <pc:sldChg chg="modSp mod ord">
        <pc:chgData name="Marína" userId="d7ebdd4e-8e39-424f-9732-5d391e85bff4" providerId="ADAL" clId="{1026C647-507E-411D-8FFA-2EF0B4803794}" dt="2021-03-08T17:58:22.817" v="598" actId="179"/>
        <pc:sldMkLst>
          <pc:docMk/>
          <pc:sldMk cId="2325660750" sldId="271"/>
        </pc:sldMkLst>
        <pc:spChg chg="mod">
          <ac:chgData name="Marína" userId="d7ebdd4e-8e39-424f-9732-5d391e85bff4" providerId="ADAL" clId="{1026C647-507E-411D-8FFA-2EF0B4803794}" dt="2021-03-08T17:58:22.817" v="598" actId="179"/>
          <ac:spMkLst>
            <pc:docMk/>
            <pc:sldMk cId="2325660750" sldId="271"/>
            <ac:spMk id="5" creationId="{96518CEE-DFE7-43F3-AA33-5B5835D1AB2D}"/>
          </ac:spMkLst>
        </pc:spChg>
      </pc:sldChg>
      <pc:sldChg chg="modSp mod">
        <pc:chgData name="Marína" userId="d7ebdd4e-8e39-424f-9732-5d391e85bff4" providerId="ADAL" clId="{1026C647-507E-411D-8FFA-2EF0B4803794}" dt="2021-03-08T14:27:23.403" v="364" actId="20577"/>
        <pc:sldMkLst>
          <pc:docMk/>
          <pc:sldMk cId="2845602820" sldId="279"/>
        </pc:sldMkLst>
        <pc:spChg chg="mod">
          <ac:chgData name="Marína" userId="d7ebdd4e-8e39-424f-9732-5d391e85bff4" providerId="ADAL" clId="{1026C647-507E-411D-8FFA-2EF0B4803794}" dt="2021-03-08T14:27:23.403" v="364" actId="20577"/>
          <ac:spMkLst>
            <pc:docMk/>
            <pc:sldMk cId="2845602820" sldId="279"/>
            <ac:spMk id="5" creationId="{B5FDC359-56A2-4783-9E04-12023304DF98}"/>
          </ac:spMkLst>
        </pc:spChg>
      </pc:sldChg>
      <pc:sldChg chg="modSp del mod">
        <pc:chgData name="Marína" userId="d7ebdd4e-8e39-424f-9732-5d391e85bff4" providerId="ADAL" clId="{1026C647-507E-411D-8FFA-2EF0B4803794}" dt="2021-03-08T14:27:31.655" v="365" actId="47"/>
        <pc:sldMkLst>
          <pc:docMk/>
          <pc:sldMk cId="3935296452" sldId="280"/>
        </pc:sldMkLst>
        <pc:spChg chg="mod">
          <ac:chgData name="Marína" userId="d7ebdd4e-8e39-424f-9732-5d391e85bff4" providerId="ADAL" clId="{1026C647-507E-411D-8FFA-2EF0B4803794}" dt="2021-03-08T14:26:45.718" v="349" actId="1076"/>
          <ac:spMkLst>
            <pc:docMk/>
            <pc:sldMk cId="3935296452" sldId="280"/>
            <ac:spMk id="5" creationId="{B5FDC359-56A2-4783-9E04-12023304DF98}"/>
          </ac:spMkLst>
        </pc:spChg>
      </pc:sldChg>
      <pc:sldChg chg="modSp mod">
        <pc:chgData name="Marína" userId="d7ebdd4e-8e39-424f-9732-5d391e85bff4" providerId="ADAL" clId="{1026C647-507E-411D-8FFA-2EF0B4803794}" dt="2021-03-08T14:34:02.025" v="414" actId="255"/>
        <pc:sldMkLst>
          <pc:docMk/>
          <pc:sldMk cId="4029936056" sldId="282"/>
        </pc:sldMkLst>
        <pc:spChg chg="mod">
          <ac:chgData name="Marína" userId="d7ebdd4e-8e39-424f-9732-5d391e85bff4" providerId="ADAL" clId="{1026C647-507E-411D-8FFA-2EF0B4803794}" dt="2021-03-08T14:34:02.025" v="414" actId="255"/>
          <ac:spMkLst>
            <pc:docMk/>
            <pc:sldMk cId="4029936056" sldId="282"/>
            <ac:spMk id="5" creationId="{32BAA8E5-B9EE-4257-A897-E4843FE9FFE0}"/>
          </ac:spMkLst>
        </pc:spChg>
      </pc:sldChg>
      <pc:sldChg chg="modSp mod">
        <pc:chgData name="Marína" userId="d7ebdd4e-8e39-424f-9732-5d391e85bff4" providerId="ADAL" clId="{1026C647-507E-411D-8FFA-2EF0B4803794}" dt="2021-03-08T14:31:22.754" v="405" actId="20577"/>
        <pc:sldMkLst>
          <pc:docMk/>
          <pc:sldMk cId="3887025044" sldId="283"/>
        </pc:sldMkLst>
        <pc:spChg chg="mod">
          <ac:chgData name="Marína" userId="d7ebdd4e-8e39-424f-9732-5d391e85bff4" providerId="ADAL" clId="{1026C647-507E-411D-8FFA-2EF0B4803794}" dt="2021-03-08T14:31:22.754" v="405" actId="20577"/>
          <ac:spMkLst>
            <pc:docMk/>
            <pc:sldMk cId="3887025044" sldId="283"/>
            <ac:spMk id="5" creationId="{32BAA8E5-B9EE-4257-A897-E4843FE9FFE0}"/>
          </ac:spMkLst>
        </pc:spChg>
      </pc:sldChg>
      <pc:sldChg chg="modSp mod">
        <pc:chgData name="Marína" userId="d7ebdd4e-8e39-424f-9732-5d391e85bff4" providerId="ADAL" clId="{1026C647-507E-411D-8FFA-2EF0B4803794}" dt="2021-03-08T10:51:24.276" v="3" actId="1076"/>
        <pc:sldMkLst>
          <pc:docMk/>
          <pc:sldMk cId="1759873139" sldId="285"/>
        </pc:sldMkLst>
        <pc:spChg chg="mod">
          <ac:chgData name="Marína" userId="d7ebdd4e-8e39-424f-9732-5d391e85bff4" providerId="ADAL" clId="{1026C647-507E-411D-8FFA-2EF0B4803794}" dt="2021-03-08T10:51:24.276" v="3" actId="1076"/>
          <ac:spMkLst>
            <pc:docMk/>
            <pc:sldMk cId="1759873139" sldId="285"/>
            <ac:spMk id="5" creationId="{6D3FA47B-7926-423A-B073-1504FB6C76E9}"/>
          </ac:spMkLst>
        </pc:spChg>
      </pc:sldChg>
      <pc:sldChg chg="modSp mod">
        <pc:chgData name="Marína" userId="d7ebdd4e-8e39-424f-9732-5d391e85bff4" providerId="ADAL" clId="{1026C647-507E-411D-8FFA-2EF0B4803794}" dt="2021-03-08T14:29:22.369" v="381" actId="20577"/>
        <pc:sldMkLst>
          <pc:docMk/>
          <pc:sldMk cId="1047391596" sldId="287"/>
        </pc:sldMkLst>
        <pc:spChg chg="mod">
          <ac:chgData name="Marína" userId="d7ebdd4e-8e39-424f-9732-5d391e85bff4" providerId="ADAL" clId="{1026C647-507E-411D-8FFA-2EF0B4803794}" dt="2021-03-08T14:29:22.369" v="381" actId="20577"/>
          <ac:spMkLst>
            <pc:docMk/>
            <pc:sldMk cId="1047391596" sldId="287"/>
            <ac:spMk id="5" creationId="{32BAA8E5-B9EE-4257-A897-E4843FE9FFE0}"/>
          </ac:spMkLst>
        </pc:spChg>
      </pc:sldChg>
      <pc:sldChg chg="modSp mod">
        <pc:chgData name="Marína" userId="d7ebdd4e-8e39-424f-9732-5d391e85bff4" providerId="ADAL" clId="{1026C647-507E-411D-8FFA-2EF0B4803794}" dt="2021-03-08T14:30:48.345" v="397" actId="14100"/>
        <pc:sldMkLst>
          <pc:docMk/>
          <pc:sldMk cId="2880545082" sldId="288"/>
        </pc:sldMkLst>
        <pc:spChg chg="mod">
          <ac:chgData name="Marína" userId="d7ebdd4e-8e39-424f-9732-5d391e85bff4" providerId="ADAL" clId="{1026C647-507E-411D-8FFA-2EF0B4803794}" dt="2021-03-08T14:30:48.345" v="397" actId="14100"/>
          <ac:spMkLst>
            <pc:docMk/>
            <pc:sldMk cId="2880545082" sldId="288"/>
            <ac:spMk id="5" creationId="{32BAA8E5-B9EE-4257-A897-E4843FE9FFE0}"/>
          </ac:spMkLst>
        </pc:spChg>
      </pc:sldChg>
      <pc:sldChg chg="modSp del mod">
        <pc:chgData name="Marína" userId="d7ebdd4e-8e39-424f-9732-5d391e85bff4" providerId="ADAL" clId="{1026C647-507E-411D-8FFA-2EF0B4803794}" dt="2021-03-08T14:42:37.925" v="479" actId="47"/>
        <pc:sldMkLst>
          <pc:docMk/>
          <pc:sldMk cId="3800046519" sldId="289"/>
        </pc:sldMkLst>
        <pc:spChg chg="mod">
          <ac:chgData name="Marína" userId="d7ebdd4e-8e39-424f-9732-5d391e85bff4" providerId="ADAL" clId="{1026C647-507E-411D-8FFA-2EF0B4803794}" dt="2021-03-08T14:42:29.527" v="475" actId="21"/>
          <ac:spMkLst>
            <pc:docMk/>
            <pc:sldMk cId="3800046519" sldId="289"/>
            <ac:spMk id="5" creationId="{96518CEE-DFE7-43F3-AA33-5B5835D1AB2D}"/>
          </ac:spMkLst>
        </pc:spChg>
      </pc:sldChg>
      <pc:sldChg chg="modSp mod">
        <pc:chgData name="Marína" userId="d7ebdd4e-8e39-424f-9732-5d391e85bff4" providerId="ADAL" clId="{1026C647-507E-411D-8FFA-2EF0B4803794}" dt="2021-03-08T10:59:10.785" v="79" actId="403"/>
        <pc:sldMkLst>
          <pc:docMk/>
          <pc:sldMk cId="4269516451" sldId="290"/>
        </pc:sldMkLst>
        <pc:spChg chg="mod">
          <ac:chgData name="Marína" userId="d7ebdd4e-8e39-424f-9732-5d391e85bff4" providerId="ADAL" clId="{1026C647-507E-411D-8FFA-2EF0B4803794}" dt="2021-03-08T10:59:10.785" v="79" actId="403"/>
          <ac:spMkLst>
            <pc:docMk/>
            <pc:sldMk cId="4269516451" sldId="290"/>
            <ac:spMk id="5" creationId="{6D3FA47B-7926-423A-B073-1504FB6C76E9}"/>
          </ac:spMkLst>
        </pc:spChg>
      </pc:sldChg>
      <pc:sldChg chg="modSp mod">
        <pc:chgData name="Marína" userId="d7ebdd4e-8e39-424f-9732-5d391e85bff4" providerId="ADAL" clId="{1026C647-507E-411D-8FFA-2EF0B4803794}" dt="2021-03-08T10:58:29.699" v="74" actId="403"/>
        <pc:sldMkLst>
          <pc:docMk/>
          <pc:sldMk cId="285564853" sldId="291"/>
        </pc:sldMkLst>
        <pc:spChg chg="mod">
          <ac:chgData name="Marína" userId="d7ebdd4e-8e39-424f-9732-5d391e85bff4" providerId="ADAL" clId="{1026C647-507E-411D-8FFA-2EF0B4803794}" dt="2021-03-08T10:58:29.699" v="74" actId="403"/>
          <ac:spMkLst>
            <pc:docMk/>
            <pc:sldMk cId="285564853" sldId="291"/>
            <ac:spMk id="5" creationId="{6D3FA47B-7926-423A-B073-1504FB6C76E9}"/>
          </ac:spMkLst>
        </pc:spChg>
      </pc:sldChg>
      <pc:sldChg chg="modSp mod">
        <pc:chgData name="Marína" userId="d7ebdd4e-8e39-424f-9732-5d391e85bff4" providerId="ADAL" clId="{1026C647-507E-411D-8FFA-2EF0B4803794}" dt="2021-03-10T13:25:25.655" v="624" actId="20577"/>
        <pc:sldMkLst>
          <pc:docMk/>
          <pc:sldMk cId="762683933" sldId="292"/>
        </pc:sldMkLst>
        <pc:spChg chg="mod">
          <ac:chgData name="Marína" userId="d7ebdd4e-8e39-424f-9732-5d391e85bff4" providerId="ADAL" clId="{1026C647-507E-411D-8FFA-2EF0B4803794}" dt="2021-03-10T13:25:25.655" v="624" actId="20577"/>
          <ac:spMkLst>
            <pc:docMk/>
            <pc:sldMk cId="762683933" sldId="292"/>
            <ac:spMk id="5" creationId="{6D3FA47B-7926-423A-B073-1504FB6C76E9}"/>
          </ac:spMkLst>
        </pc:spChg>
      </pc:sldChg>
      <pc:sldChg chg="modSp mod">
        <pc:chgData name="Marína" userId="d7ebdd4e-8e39-424f-9732-5d391e85bff4" providerId="ADAL" clId="{1026C647-507E-411D-8FFA-2EF0B4803794}" dt="2021-03-10T13:28:21.042" v="638" actId="20577"/>
        <pc:sldMkLst>
          <pc:docMk/>
          <pc:sldMk cId="3423598629" sldId="293"/>
        </pc:sldMkLst>
        <pc:spChg chg="mod">
          <ac:chgData name="Marína" userId="d7ebdd4e-8e39-424f-9732-5d391e85bff4" providerId="ADAL" clId="{1026C647-507E-411D-8FFA-2EF0B4803794}" dt="2021-03-08T10:57:37.855" v="65" actId="20577"/>
          <ac:spMkLst>
            <pc:docMk/>
            <pc:sldMk cId="3423598629" sldId="293"/>
            <ac:spMk id="4" creationId="{F097423D-6FE1-41A9-8458-1AC28C56B72B}"/>
          </ac:spMkLst>
        </pc:spChg>
        <pc:spChg chg="mod">
          <ac:chgData name="Marína" userId="d7ebdd4e-8e39-424f-9732-5d391e85bff4" providerId="ADAL" clId="{1026C647-507E-411D-8FFA-2EF0B4803794}" dt="2021-03-10T13:28:21.042" v="638" actId="20577"/>
          <ac:spMkLst>
            <pc:docMk/>
            <pc:sldMk cId="3423598629" sldId="293"/>
            <ac:spMk id="5" creationId="{6D3FA47B-7926-423A-B073-1504FB6C76E9}"/>
          </ac:spMkLst>
        </pc:spChg>
      </pc:sldChg>
      <pc:sldChg chg="modSp mod">
        <pc:chgData name="Marína" userId="d7ebdd4e-8e39-424f-9732-5d391e85bff4" providerId="ADAL" clId="{1026C647-507E-411D-8FFA-2EF0B4803794}" dt="2021-03-08T14:28:49.338" v="366" actId="20577"/>
        <pc:sldMkLst>
          <pc:docMk/>
          <pc:sldMk cId="1545976203" sldId="294"/>
        </pc:sldMkLst>
        <pc:spChg chg="mod">
          <ac:chgData name="Marína" userId="d7ebdd4e-8e39-424f-9732-5d391e85bff4" providerId="ADAL" clId="{1026C647-507E-411D-8FFA-2EF0B4803794}" dt="2021-03-08T14:28:49.338" v="366" actId="20577"/>
          <ac:spMkLst>
            <pc:docMk/>
            <pc:sldMk cId="1545976203" sldId="294"/>
            <ac:spMk id="5" creationId="{6D3FA47B-7926-423A-B073-1504FB6C76E9}"/>
          </ac:spMkLst>
        </pc:spChg>
      </pc:sldChg>
      <pc:sldChg chg="modSp mod">
        <pc:chgData name="Marína" userId="d7ebdd4e-8e39-424f-9732-5d391e85bff4" providerId="ADAL" clId="{1026C647-507E-411D-8FFA-2EF0B4803794}" dt="2021-03-10T13:41:11.217" v="697" actId="20577"/>
        <pc:sldMkLst>
          <pc:docMk/>
          <pc:sldMk cId="1682482328" sldId="296"/>
        </pc:sldMkLst>
        <pc:spChg chg="mod">
          <ac:chgData name="Marína" userId="d7ebdd4e-8e39-424f-9732-5d391e85bff4" providerId="ADAL" clId="{1026C647-507E-411D-8FFA-2EF0B4803794}" dt="2021-03-10T13:41:11.217" v="697" actId="20577"/>
          <ac:spMkLst>
            <pc:docMk/>
            <pc:sldMk cId="1682482328" sldId="296"/>
            <ac:spMk id="5" creationId="{6D3FA47B-7926-423A-B073-1504FB6C76E9}"/>
          </ac:spMkLst>
        </pc:spChg>
      </pc:sldChg>
      <pc:sldChg chg="modSp mod">
        <pc:chgData name="Marína" userId="d7ebdd4e-8e39-424f-9732-5d391e85bff4" providerId="ADAL" clId="{1026C647-507E-411D-8FFA-2EF0B4803794}" dt="2021-03-08T14:29:06.184" v="372" actId="14100"/>
        <pc:sldMkLst>
          <pc:docMk/>
          <pc:sldMk cId="1357422236" sldId="298"/>
        </pc:sldMkLst>
        <pc:spChg chg="mod">
          <ac:chgData name="Marína" userId="d7ebdd4e-8e39-424f-9732-5d391e85bff4" providerId="ADAL" clId="{1026C647-507E-411D-8FFA-2EF0B4803794}" dt="2021-03-08T14:29:06.184" v="372" actId="14100"/>
          <ac:spMkLst>
            <pc:docMk/>
            <pc:sldMk cId="1357422236" sldId="298"/>
            <ac:spMk id="5" creationId="{6D3FA47B-7926-423A-B073-1504FB6C76E9}"/>
          </ac:spMkLst>
        </pc:spChg>
      </pc:sldChg>
      <pc:sldChg chg="modSp del mod">
        <pc:chgData name="Marína" userId="d7ebdd4e-8e39-424f-9732-5d391e85bff4" providerId="ADAL" clId="{1026C647-507E-411D-8FFA-2EF0B4803794}" dt="2021-03-08T10:54:32.458" v="23" actId="47"/>
        <pc:sldMkLst>
          <pc:docMk/>
          <pc:sldMk cId="974894880" sldId="300"/>
        </pc:sldMkLst>
        <pc:spChg chg="mod">
          <ac:chgData name="Marína" userId="d7ebdd4e-8e39-424f-9732-5d391e85bff4" providerId="ADAL" clId="{1026C647-507E-411D-8FFA-2EF0B4803794}" dt="2021-03-08T10:53:39.577" v="13" actId="21"/>
          <ac:spMkLst>
            <pc:docMk/>
            <pc:sldMk cId="974894880" sldId="300"/>
            <ac:spMk id="5" creationId="{6D3FA47B-7926-423A-B073-1504FB6C76E9}"/>
          </ac:spMkLst>
        </pc:spChg>
      </pc:sldChg>
      <pc:sldChg chg="modSp del mod">
        <pc:chgData name="Marína" userId="d7ebdd4e-8e39-424f-9732-5d391e85bff4" providerId="ADAL" clId="{1026C647-507E-411D-8FFA-2EF0B4803794}" dt="2021-03-08T10:57:39.892" v="66" actId="47"/>
        <pc:sldMkLst>
          <pc:docMk/>
          <pc:sldMk cId="933764719" sldId="301"/>
        </pc:sldMkLst>
        <pc:spChg chg="mod">
          <ac:chgData name="Marína" userId="d7ebdd4e-8e39-424f-9732-5d391e85bff4" providerId="ADAL" clId="{1026C647-507E-411D-8FFA-2EF0B4803794}" dt="2021-03-08T10:57:12.552" v="58" actId="21"/>
          <ac:spMkLst>
            <pc:docMk/>
            <pc:sldMk cId="933764719" sldId="301"/>
            <ac:spMk id="5" creationId="{6D3FA47B-7926-423A-B073-1504FB6C76E9}"/>
          </ac:spMkLst>
        </pc:spChg>
      </pc:sldChg>
      <pc:sldChg chg="modSp mod">
        <pc:chgData name="Marína" userId="d7ebdd4e-8e39-424f-9732-5d391e85bff4" providerId="ADAL" clId="{1026C647-507E-411D-8FFA-2EF0B4803794}" dt="2021-03-08T10:55:45.019" v="40" actId="20577"/>
        <pc:sldMkLst>
          <pc:docMk/>
          <pc:sldMk cId="426741177" sldId="309"/>
        </pc:sldMkLst>
        <pc:spChg chg="mod">
          <ac:chgData name="Marína" userId="d7ebdd4e-8e39-424f-9732-5d391e85bff4" providerId="ADAL" clId="{1026C647-507E-411D-8FFA-2EF0B4803794}" dt="2021-03-08T10:55:45.019" v="40" actId="20577"/>
          <ac:spMkLst>
            <pc:docMk/>
            <pc:sldMk cId="426741177" sldId="309"/>
            <ac:spMk id="4" creationId="{F097423D-6FE1-41A9-8458-1AC28C56B72B}"/>
          </ac:spMkLst>
        </pc:spChg>
        <pc:spChg chg="mod">
          <ac:chgData name="Marína" userId="d7ebdd4e-8e39-424f-9732-5d391e85bff4" providerId="ADAL" clId="{1026C647-507E-411D-8FFA-2EF0B4803794}" dt="2021-03-08T10:55:41.308" v="38" actId="20577"/>
          <ac:spMkLst>
            <pc:docMk/>
            <pc:sldMk cId="426741177" sldId="309"/>
            <ac:spMk id="5" creationId="{6D3FA47B-7926-423A-B073-1504FB6C76E9}"/>
          </ac:spMkLst>
        </pc:spChg>
      </pc:sldChg>
      <pc:sldChg chg="modSp del mod">
        <pc:chgData name="Marína" userId="d7ebdd4e-8e39-424f-9732-5d391e85bff4" providerId="ADAL" clId="{1026C647-507E-411D-8FFA-2EF0B4803794}" dt="2021-03-08T10:55:47.627" v="41" actId="47"/>
        <pc:sldMkLst>
          <pc:docMk/>
          <pc:sldMk cId="1968485888" sldId="310"/>
        </pc:sldMkLst>
        <pc:spChg chg="mod">
          <ac:chgData name="Marína" userId="d7ebdd4e-8e39-424f-9732-5d391e85bff4" providerId="ADAL" clId="{1026C647-507E-411D-8FFA-2EF0B4803794}" dt="2021-03-08T10:55:31.746" v="30" actId="21"/>
          <ac:spMkLst>
            <pc:docMk/>
            <pc:sldMk cId="1968485888" sldId="310"/>
            <ac:spMk id="5" creationId="{6D3FA47B-7926-423A-B073-1504FB6C76E9}"/>
          </ac:spMkLst>
        </pc:spChg>
      </pc:sldChg>
      <pc:sldChg chg="modSp mod">
        <pc:chgData name="Marína" userId="d7ebdd4e-8e39-424f-9732-5d391e85bff4" providerId="ADAL" clId="{1026C647-507E-411D-8FFA-2EF0B4803794}" dt="2021-03-08T14:14:18.810" v="288" actId="20577"/>
        <pc:sldMkLst>
          <pc:docMk/>
          <pc:sldMk cId="679003004" sldId="311"/>
        </pc:sldMkLst>
        <pc:spChg chg="mod">
          <ac:chgData name="Marína" userId="d7ebdd4e-8e39-424f-9732-5d391e85bff4" providerId="ADAL" clId="{1026C647-507E-411D-8FFA-2EF0B4803794}" dt="2021-03-08T14:14:18.810" v="288" actId="20577"/>
          <ac:spMkLst>
            <pc:docMk/>
            <pc:sldMk cId="679003004" sldId="311"/>
            <ac:spMk id="5" creationId="{B5FDC359-56A2-4783-9E04-12023304DF98}"/>
          </ac:spMkLst>
        </pc:spChg>
      </pc:sldChg>
      <pc:sldChg chg="modSp mod">
        <pc:chgData name="Marína" userId="d7ebdd4e-8e39-424f-9732-5d391e85bff4" providerId="ADAL" clId="{1026C647-507E-411D-8FFA-2EF0B4803794}" dt="2021-03-10T13:43:55.486" v="700" actId="20577"/>
        <pc:sldMkLst>
          <pc:docMk/>
          <pc:sldMk cId="3401202552" sldId="313"/>
        </pc:sldMkLst>
        <pc:spChg chg="mod">
          <ac:chgData name="Marína" userId="d7ebdd4e-8e39-424f-9732-5d391e85bff4" providerId="ADAL" clId="{1026C647-507E-411D-8FFA-2EF0B4803794}" dt="2021-03-08T14:34:46.719" v="427" actId="20577"/>
          <ac:spMkLst>
            <pc:docMk/>
            <pc:sldMk cId="3401202552" sldId="313"/>
            <ac:spMk id="4" creationId="{F097423D-6FE1-41A9-8458-1AC28C56B72B}"/>
          </ac:spMkLst>
        </pc:spChg>
        <pc:spChg chg="mod">
          <ac:chgData name="Marína" userId="d7ebdd4e-8e39-424f-9732-5d391e85bff4" providerId="ADAL" clId="{1026C647-507E-411D-8FFA-2EF0B4803794}" dt="2021-03-10T13:43:55.486" v="700" actId="20577"/>
          <ac:spMkLst>
            <pc:docMk/>
            <pc:sldMk cId="3401202552" sldId="313"/>
            <ac:spMk id="5" creationId="{6D3FA47B-7926-423A-B073-1504FB6C76E9}"/>
          </ac:spMkLst>
        </pc:spChg>
      </pc:sldChg>
      <pc:sldChg chg="del">
        <pc:chgData name="Marína" userId="d7ebdd4e-8e39-424f-9732-5d391e85bff4" providerId="ADAL" clId="{1026C647-507E-411D-8FFA-2EF0B4803794}" dt="2021-03-08T14:37:56.632" v="441" actId="47"/>
        <pc:sldMkLst>
          <pc:docMk/>
          <pc:sldMk cId="4248185432" sldId="314"/>
        </pc:sldMkLst>
      </pc:sldChg>
      <pc:sldChg chg="modSp del mod">
        <pc:chgData name="Marína" userId="d7ebdd4e-8e39-424f-9732-5d391e85bff4" providerId="ADAL" clId="{1026C647-507E-411D-8FFA-2EF0B4803794}" dt="2021-03-08T14:35:30.620" v="440" actId="47"/>
        <pc:sldMkLst>
          <pc:docMk/>
          <pc:sldMk cId="1235242098" sldId="315"/>
        </pc:sldMkLst>
        <pc:spChg chg="mod">
          <ac:chgData name="Marína" userId="d7ebdd4e-8e39-424f-9732-5d391e85bff4" providerId="ADAL" clId="{1026C647-507E-411D-8FFA-2EF0B4803794}" dt="2021-03-08T14:34:53.182" v="428" actId="21"/>
          <ac:spMkLst>
            <pc:docMk/>
            <pc:sldMk cId="1235242098" sldId="315"/>
            <ac:spMk id="5" creationId="{6D3FA47B-7926-423A-B073-1504FB6C76E9}"/>
          </ac:spMkLst>
        </pc:spChg>
      </pc:sldChg>
      <pc:sldChg chg="modSp mod">
        <pc:chgData name="Marína" userId="d7ebdd4e-8e39-424f-9732-5d391e85bff4" providerId="ADAL" clId="{1026C647-507E-411D-8FFA-2EF0B4803794}" dt="2021-03-08T11:02:45.869" v="284" actId="20577"/>
        <pc:sldMkLst>
          <pc:docMk/>
          <pc:sldMk cId="3207553927" sldId="317"/>
        </pc:sldMkLst>
        <pc:spChg chg="mod">
          <ac:chgData name="Marína" userId="d7ebdd4e-8e39-424f-9732-5d391e85bff4" providerId="ADAL" clId="{1026C647-507E-411D-8FFA-2EF0B4803794}" dt="2021-03-08T11:02:45.869" v="284" actId="20577"/>
          <ac:spMkLst>
            <pc:docMk/>
            <pc:sldMk cId="3207553927" sldId="317"/>
            <ac:spMk id="6" creationId="{EE62E7BD-DA0E-46A0-AFB6-144BA1000749}"/>
          </ac:spMkLst>
        </pc:spChg>
      </pc:sldChg>
      <pc:sldChg chg="addSp modSp mod">
        <pc:chgData name="Marína" userId="d7ebdd4e-8e39-424f-9732-5d391e85bff4" providerId="ADAL" clId="{1026C647-507E-411D-8FFA-2EF0B4803794}" dt="2021-03-10T13:32:03.962" v="656" actId="1076"/>
        <pc:sldMkLst>
          <pc:docMk/>
          <pc:sldMk cId="1450179796" sldId="318"/>
        </pc:sldMkLst>
        <pc:spChg chg="mod">
          <ac:chgData name="Marína" userId="d7ebdd4e-8e39-424f-9732-5d391e85bff4" providerId="ADAL" clId="{1026C647-507E-411D-8FFA-2EF0B4803794}" dt="2021-03-08T14:18:54.786" v="313" actId="20577"/>
          <ac:spMkLst>
            <pc:docMk/>
            <pc:sldMk cId="1450179796" sldId="318"/>
            <ac:spMk id="4" creationId="{2DBECB8A-DDFB-49F1-86EE-3EA6FF7436B2}"/>
          </ac:spMkLst>
        </pc:spChg>
        <pc:spChg chg="mod">
          <ac:chgData name="Marína" userId="d7ebdd4e-8e39-424f-9732-5d391e85bff4" providerId="ADAL" clId="{1026C647-507E-411D-8FFA-2EF0B4803794}" dt="2021-03-10T13:32:03.962" v="656" actId="1076"/>
          <ac:spMkLst>
            <pc:docMk/>
            <pc:sldMk cId="1450179796" sldId="318"/>
            <ac:spMk id="5" creationId="{B5FDC359-56A2-4783-9E04-12023304DF98}"/>
          </ac:spMkLst>
        </pc:spChg>
        <pc:spChg chg="mod">
          <ac:chgData name="Marína" userId="d7ebdd4e-8e39-424f-9732-5d391e85bff4" providerId="ADAL" clId="{1026C647-507E-411D-8FFA-2EF0B4803794}" dt="2021-03-10T13:31:51.434" v="653" actId="1076"/>
          <ac:spMkLst>
            <pc:docMk/>
            <pc:sldMk cId="1450179796" sldId="318"/>
            <ac:spMk id="7" creationId="{A9A32255-4DEA-4661-9AA5-0FC2BAB544F4}"/>
          </ac:spMkLst>
        </pc:spChg>
        <pc:picChg chg="mod">
          <ac:chgData name="Marína" userId="d7ebdd4e-8e39-424f-9732-5d391e85bff4" providerId="ADAL" clId="{1026C647-507E-411D-8FFA-2EF0B4803794}" dt="2021-03-10T13:31:38.434" v="651" actId="14100"/>
          <ac:picMkLst>
            <pc:docMk/>
            <pc:sldMk cId="1450179796" sldId="318"/>
            <ac:picMk id="2" creationId="{501EA8BB-68C1-4DF3-ABAD-731A51A8FD85}"/>
          </ac:picMkLst>
        </pc:picChg>
        <pc:picChg chg="add mod">
          <ac:chgData name="Marína" userId="d7ebdd4e-8e39-424f-9732-5d391e85bff4" providerId="ADAL" clId="{1026C647-507E-411D-8FFA-2EF0B4803794}" dt="2021-03-08T14:18:40.264" v="304" actId="1076"/>
          <ac:picMkLst>
            <pc:docMk/>
            <pc:sldMk cId="1450179796" sldId="318"/>
            <ac:picMk id="6" creationId="{4E7BA973-A9F8-48AD-A490-6171F7BAAA70}"/>
          </ac:picMkLst>
        </pc:picChg>
        <pc:cxnChg chg="add mod">
          <ac:chgData name="Marína" userId="d7ebdd4e-8e39-424f-9732-5d391e85bff4" providerId="ADAL" clId="{1026C647-507E-411D-8FFA-2EF0B4803794}" dt="2021-03-10T13:31:54.946" v="654" actId="14100"/>
          <ac:cxnSpMkLst>
            <pc:docMk/>
            <pc:sldMk cId="1450179796" sldId="318"/>
            <ac:cxnSpMk id="9" creationId="{30116C49-7B42-4E7A-85D1-FCED71BEC7DF}"/>
          </ac:cxnSpMkLst>
        </pc:cxnChg>
      </pc:sldChg>
    </pc:docChg>
  </pc:docChgLst>
  <pc:docChgLst>
    <pc:chgData name="Marína Urbániková" userId="d7ebdd4e-8e39-424f-9732-5d391e85bff4" providerId="ADAL" clId="{0D515C8E-A54C-47B6-B51E-7346D9BFB6FC}"/>
    <pc:docChg chg="custSel modSld">
      <pc:chgData name="Marína Urbániková" userId="d7ebdd4e-8e39-424f-9732-5d391e85bff4" providerId="ADAL" clId="{0D515C8E-A54C-47B6-B51E-7346D9BFB6FC}" dt="2022-02-21T09:14:17.116" v="14" actId="403"/>
      <pc:docMkLst>
        <pc:docMk/>
      </pc:docMkLst>
      <pc:sldChg chg="modSp mod">
        <pc:chgData name="Marína Urbániková" userId="d7ebdd4e-8e39-424f-9732-5d391e85bff4" providerId="ADAL" clId="{0D515C8E-A54C-47B6-B51E-7346D9BFB6FC}" dt="2022-02-21T09:10:32.409" v="3" actId="5793"/>
        <pc:sldMkLst>
          <pc:docMk/>
          <pc:sldMk cId="149589580" sldId="264"/>
        </pc:sldMkLst>
        <pc:spChg chg="mod">
          <ac:chgData name="Marína Urbániková" userId="d7ebdd4e-8e39-424f-9732-5d391e85bff4" providerId="ADAL" clId="{0D515C8E-A54C-47B6-B51E-7346D9BFB6FC}" dt="2022-02-21T09:10:32.409" v="3" actId="5793"/>
          <ac:spMkLst>
            <pc:docMk/>
            <pc:sldMk cId="149589580" sldId="264"/>
            <ac:spMk id="5" creationId="{6D3FA47B-7926-423A-B073-1504FB6C76E9}"/>
          </ac:spMkLst>
        </pc:spChg>
      </pc:sldChg>
      <pc:sldChg chg="modSp mod">
        <pc:chgData name="Marína Urbániková" userId="d7ebdd4e-8e39-424f-9732-5d391e85bff4" providerId="ADAL" clId="{0D515C8E-A54C-47B6-B51E-7346D9BFB6FC}" dt="2022-02-21T09:11:16.240" v="12" actId="20577"/>
        <pc:sldMkLst>
          <pc:docMk/>
          <pc:sldMk cId="762683933" sldId="292"/>
        </pc:sldMkLst>
        <pc:spChg chg="mod">
          <ac:chgData name="Marína Urbániková" userId="d7ebdd4e-8e39-424f-9732-5d391e85bff4" providerId="ADAL" clId="{0D515C8E-A54C-47B6-B51E-7346D9BFB6FC}" dt="2022-02-21T09:10:53.487" v="9" actId="20577"/>
          <ac:spMkLst>
            <pc:docMk/>
            <pc:sldMk cId="762683933" sldId="292"/>
            <ac:spMk id="4" creationId="{F097423D-6FE1-41A9-8458-1AC28C56B72B}"/>
          </ac:spMkLst>
        </pc:spChg>
        <pc:spChg chg="mod">
          <ac:chgData name="Marína Urbániková" userId="d7ebdd4e-8e39-424f-9732-5d391e85bff4" providerId="ADAL" clId="{0D515C8E-A54C-47B6-B51E-7346D9BFB6FC}" dt="2022-02-21T09:11:16.240" v="12" actId="20577"/>
          <ac:spMkLst>
            <pc:docMk/>
            <pc:sldMk cId="762683933" sldId="292"/>
            <ac:spMk id="5" creationId="{6D3FA47B-7926-423A-B073-1504FB6C76E9}"/>
          </ac:spMkLst>
        </pc:spChg>
      </pc:sldChg>
      <pc:sldChg chg="modSp mod">
        <pc:chgData name="Marína Urbániková" userId="d7ebdd4e-8e39-424f-9732-5d391e85bff4" providerId="ADAL" clId="{0D515C8E-A54C-47B6-B51E-7346D9BFB6FC}" dt="2022-02-21T09:14:17.116" v="14" actId="403"/>
        <pc:sldMkLst>
          <pc:docMk/>
          <pc:sldMk cId="1545976203" sldId="294"/>
        </pc:sldMkLst>
        <pc:spChg chg="mod">
          <ac:chgData name="Marína Urbániková" userId="d7ebdd4e-8e39-424f-9732-5d391e85bff4" providerId="ADAL" clId="{0D515C8E-A54C-47B6-B51E-7346D9BFB6FC}" dt="2022-02-21T09:14:17.116" v="14" actId="403"/>
          <ac:spMkLst>
            <pc:docMk/>
            <pc:sldMk cId="1545976203" sldId="294"/>
            <ac:spMk id="5" creationId="{6D3FA47B-7926-423A-B073-1504FB6C76E9}"/>
          </ac:spMkLst>
        </pc:spChg>
      </pc:sldChg>
      <pc:sldChg chg="modSp mod">
        <pc:chgData name="Marína Urbániková" userId="d7ebdd4e-8e39-424f-9732-5d391e85bff4" providerId="ADAL" clId="{0D515C8E-A54C-47B6-B51E-7346D9BFB6FC}" dt="2022-02-21T09:14:11.368" v="13" actId="403"/>
        <pc:sldMkLst>
          <pc:docMk/>
          <pc:sldMk cId="2535798461" sldId="295"/>
        </pc:sldMkLst>
        <pc:spChg chg="mod">
          <ac:chgData name="Marína Urbániková" userId="d7ebdd4e-8e39-424f-9732-5d391e85bff4" providerId="ADAL" clId="{0D515C8E-A54C-47B6-B51E-7346D9BFB6FC}" dt="2022-02-21T09:14:11.368" v="13" actId="403"/>
          <ac:spMkLst>
            <pc:docMk/>
            <pc:sldMk cId="2535798461" sldId="295"/>
            <ac:spMk id="5" creationId="{6D3FA47B-7926-423A-B073-1504FB6C76E9}"/>
          </ac:spMkLst>
        </pc:spChg>
      </pc:sldChg>
    </pc:docChg>
  </pc:docChgLst>
  <pc:docChgLst>
    <pc:chgData name="Marína Urbániková" userId="d7ebdd4e-8e39-424f-9732-5d391e85bff4" providerId="ADAL" clId="{5BF684EA-6EE6-4B4C-80C9-E500765961EB}"/>
    <pc:docChg chg="undo custSel addSld delSld modSld sldOrd">
      <pc:chgData name="Marína Urbániková" userId="d7ebdd4e-8e39-424f-9732-5d391e85bff4" providerId="ADAL" clId="{5BF684EA-6EE6-4B4C-80C9-E500765961EB}" dt="2023-02-23T09:50:26.965" v="179" actId="20577"/>
      <pc:docMkLst>
        <pc:docMk/>
      </pc:docMkLst>
      <pc:sldChg chg="del">
        <pc:chgData name="Marína Urbániková" userId="d7ebdd4e-8e39-424f-9732-5d391e85bff4" providerId="ADAL" clId="{5BF684EA-6EE6-4B4C-80C9-E500765961EB}" dt="2023-02-23T08:52:25.602" v="9" actId="47"/>
        <pc:sldMkLst>
          <pc:docMk/>
          <pc:sldMk cId="3126690775" sldId="275"/>
        </pc:sldMkLst>
      </pc:sldChg>
      <pc:sldChg chg="del">
        <pc:chgData name="Marína Urbániková" userId="d7ebdd4e-8e39-424f-9732-5d391e85bff4" providerId="ADAL" clId="{5BF684EA-6EE6-4B4C-80C9-E500765961EB}" dt="2023-02-23T09:17:03.994" v="44" actId="47"/>
        <pc:sldMkLst>
          <pc:docMk/>
          <pc:sldMk cId="2845602820" sldId="279"/>
        </pc:sldMkLst>
      </pc:sldChg>
      <pc:sldChg chg="modSp del mod">
        <pc:chgData name="Marína Urbániková" userId="d7ebdd4e-8e39-424f-9732-5d391e85bff4" providerId="ADAL" clId="{5BF684EA-6EE6-4B4C-80C9-E500765961EB}" dt="2023-02-23T09:18:01.227" v="46" actId="47"/>
        <pc:sldMkLst>
          <pc:docMk/>
          <pc:sldMk cId="1471491868" sldId="281"/>
        </pc:sldMkLst>
        <pc:spChg chg="mod">
          <ac:chgData name="Marína Urbániková" userId="d7ebdd4e-8e39-424f-9732-5d391e85bff4" providerId="ADAL" clId="{5BF684EA-6EE6-4B4C-80C9-E500765961EB}" dt="2023-02-23T09:17:26.844" v="45" actId="6549"/>
          <ac:spMkLst>
            <pc:docMk/>
            <pc:sldMk cId="1471491868" sldId="281"/>
            <ac:spMk id="4" creationId="{BAE9C708-B411-4E21-8D01-B238F7E38E67}"/>
          </ac:spMkLst>
        </pc:spChg>
      </pc:sldChg>
      <pc:sldChg chg="modSp mod">
        <pc:chgData name="Marína Urbániková" userId="d7ebdd4e-8e39-424f-9732-5d391e85bff4" providerId="ADAL" clId="{5BF684EA-6EE6-4B4C-80C9-E500765961EB}" dt="2023-02-23T09:24:07.267" v="65" actId="20577"/>
        <pc:sldMkLst>
          <pc:docMk/>
          <pc:sldMk cId="1047391596" sldId="287"/>
        </pc:sldMkLst>
        <pc:spChg chg="mod">
          <ac:chgData name="Marína Urbániková" userId="d7ebdd4e-8e39-424f-9732-5d391e85bff4" providerId="ADAL" clId="{5BF684EA-6EE6-4B4C-80C9-E500765961EB}" dt="2023-02-23T09:24:07.267" v="65" actId="20577"/>
          <ac:spMkLst>
            <pc:docMk/>
            <pc:sldMk cId="1047391596" sldId="287"/>
            <ac:spMk id="5" creationId="{32BAA8E5-B9EE-4257-A897-E4843FE9FFE0}"/>
          </ac:spMkLst>
        </pc:spChg>
      </pc:sldChg>
      <pc:sldChg chg="modSp mod">
        <pc:chgData name="Marína Urbániková" userId="d7ebdd4e-8e39-424f-9732-5d391e85bff4" providerId="ADAL" clId="{5BF684EA-6EE6-4B4C-80C9-E500765961EB}" dt="2023-02-23T09:24:12.007" v="66" actId="403"/>
        <pc:sldMkLst>
          <pc:docMk/>
          <pc:sldMk cId="2880545082" sldId="288"/>
        </pc:sldMkLst>
        <pc:spChg chg="mod">
          <ac:chgData name="Marína Urbániková" userId="d7ebdd4e-8e39-424f-9732-5d391e85bff4" providerId="ADAL" clId="{5BF684EA-6EE6-4B4C-80C9-E500765961EB}" dt="2023-02-23T09:24:12.007" v="66" actId="403"/>
          <ac:spMkLst>
            <pc:docMk/>
            <pc:sldMk cId="2880545082" sldId="288"/>
            <ac:spMk id="5" creationId="{32BAA8E5-B9EE-4257-A897-E4843FE9FFE0}"/>
          </ac:spMkLst>
        </pc:spChg>
      </pc:sldChg>
      <pc:sldChg chg="modSp mod">
        <pc:chgData name="Marína Urbániková" userId="d7ebdd4e-8e39-424f-9732-5d391e85bff4" providerId="ADAL" clId="{5BF684EA-6EE6-4B4C-80C9-E500765961EB}" dt="2023-02-23T09:04:01.471" v="21" actId="20577"/>
        <pc:sldMkLst>
          <pc:docMk/>
          <pc:sldMk cId="4269516451" sldId="290"/>
        </pc:sldMkLst>
        <pc:spChg chg="mod">
          <ac:chgData name="Marína Urbániková" userId="d7ebdd4e-8e39-424f-9732-5d391e85bff4" providerId="ADAL" clId="{5BF684EA-6EE6-4B4C-80C9-E500765961EB}" dt="2023-02-23T09:04:01.471" v="21" actId="20577"/>
          <ac:spMkLst>
            <pc:docMk/>
            <pc:sldMk cId="4269516451" sldId="290"/>
            <ac:spMk id="4" creationId="{F097423D-6FE1-41A9-8458-1AC28C56B72B}"/>
          </ac:spMkLst>
        </pc:spChg>
      </pc:sldChg>
      <pc:sldChg chg="del">
        <pc:chgData name="Marína Urbániková" userId="d7ebdd4e-8e39-424f-9732-5d391e85bff4" providerId="ADAL" clId="{5BF684EA-6EE6-4B4C-80C9-E500765961EB}" dt="2023-02-23T09:03:53.394" v="11" actId="47"/>
        <pc:sldMkLst>
          <pc:docMk/>
          <pc:sldMk cId="285564853" sldId="291"/>
        </pc:sldMkLst>
      </pc:sldChg>
      <pc:sldChg chg="add">
        <pc:chgData name="Marína Urbániková" userId="d7ebdd4e-8e39-424f-9732-5d391e85bff4" providerId="ADAL" clId="{5BF684EA-6EE6-4B4C-80C9-E500765961EB}" dt="2023-02-23T09:35:55.070" v="73"/>
        <pc:sldMkLst>
          <pc:docMk/>
          <pc:sldMk cId="3653567249" sldId="291"/>
        </pc:sldMkLst>
      </pc:sldChg>
      <pc:sldChg chg="del">
        <pc:chgData name="Marína Urbániková" userId="d7ebdd4e-8e39-424f-9732-5d391e85bff4" providerId="ADAL" clId="{5BF684EA-6EE6-4B4C-80C9-E500765961EB}" dt="2023-02-23T09:20:16.502" v="60" actId="47"/>
        <pc:sldMkLst>
          <pc:docMk/>
          <pc:sldMk cId="1545976203" sldId="294"/>
        </pc:sldMkLst>
      </pc:sldChg>
      <pc:sldChg chg="modSp mod">
        <pc:chgData name="Marína Urbániková" userId="d7ebdd4e-8e39-424f-9732-5d391e85bff4" providerId="ADAL" clId="{5BF684EA-6EE6-4B4C-80C9-E500765961EB}" dt="2023-02-23T09:19:40.248" v="59" actId="179"/>
        <pc:sldMkLst>
          <pc:docMk/>
          <pc:sldMk cId="2535798461" sldId="295"/>
        </pc:sldMkLst>
        <pc:spChg chg="mod">
          <ac:chgData name="Marína Urbániková" userId="d7ebdd4e-8e39-424f-9732-5d391e85bff4" providerId="ADAL" clId="{5BF684EA-6EE6-4B4C-80C9-E500765961EB}" dt="2023-02-23T09:19:40.248" v="59" actId="179"/>
          <ac:spMkLst>
            <pc:docMk/>
            <pc:sldMk cId="2535798461" sldId="295"/>
            <ac:spMk id="5" creationId="{6D3FA47B-7926-423A-B073-1504FB6C76E9}"/>
          </ac:spMkLst>
        </pc:spChg>
      </pc:sldChg>
      <pc:sldChg chg="add">
        <pc:chgData name="Marína Urbániková" userId="d7ebdd4e-8e39-424f-9732-5d391e85bff4" providerId="ADAL" clId="{5BF684EA-6EE6-4B4C-80C9-E500765961EB}" dt="2023-02-23T09:35:55.070" v="73"/>
        <pc:sldMkLst>
          <pc:docMk/>
          <pc:sldMk cId="3458663617" sldId="297"/>
        </pc:sldMkLst>
      </pc:sldChg>
      <pc:sldChg chg="add">
        <pc:chgData name="Marína Urbániková" userId="d7ebdd4e-8e39-424f-9732-5d391e85bff4" providerId="ADAL" clId="{5BF684EA-6EE6-4B4C-80C9-E500765961EB}" dt="2023-02-23T09:35:55.070" v="73"/>
        <pc:sldMkLst>
          <pc:docMk/>
          <pc:sldMk cId="1352848944" sldId="299"/>
        </pc:sldMkLst>
      </pc:sldChg>
      <pc:sldChg chg="del">
        <pc:chgData name="Marína Urbániková" userId="d7ebdd4e-8e39-424f-9732-5d391e85bff4" providerId="ADAL" clId="{5BF684EA-6EE6-4B4C-80C9-E500765961EB}" dt="2023-02-23T09:03:20.483" v="10" actId="47"/>
        <pc:sldMkLst>
          <pc:docMk/>
          <pc:sldMk cId="426741177" sldId="309"/>
        </pc:sldMkLst>
      </pc:sldChg>
      <pc:sldChg chg="modSp mod">
        <pc:chgData name="Marína Urbániková" userId="d7ebdd4e-8e39-424f-9732-5d391e85bff4" providerId="ADAL" clId="{5BF684EA-6EE6-4B4C-80C9-E500765961EB}" dt="2023-02-23T09:11:41.911" v="43" actId="20577"/>
        <pc:sldMkLst>
          <pc:docMk/>
          <pc:sldMk cId="679003004" sldId="311"/>
        </pc:sldMkLst>
        <pc:spChg chg="mod">
          <ac:chgData name="Marína Urbániková" userId="d7ebdd4e-8e39-424f-9732-5d391e85bff4" providerId="ADAL" clId="{5BF684EA-6EE6-4B4C-80C9-E500765961EB}" dt="2023-02-23T09:11:41.911" v="43" actId="20577"/>
          <ac:spMkLst>
            <pc:docMk/>
            <pc:sldMk cId="679003004" sldId="311"/>
            <ac:spMk id="5" creationId="{B5FDC359-56A2-4783-9E04-12023304DF98}"/>
          </ac:spMkLst>
        </pc:spChg>
      </pc:sldChg>
      <pc:sldChg chg="addSp modSp mod">
        <pc:chgData name="Marína Urbániková" userId="d7ebdd4e-8e39-424f-9732-5d391e85bff4" providerId="ADAL" clId="{5BF684EA-6EE6-4B4C-80C9-E500765961EB}" dt="2023-02-23T09:06:10.841" v="41" actId="1076"/>
        <pc:sldMkLst>
          <pc:docMk/>
          <pc:sldMk cId="1450179796" sldId="318"/>
        </pc:sldMkLst>
        <pc:spChg chg="mod">
          <ac:chgData name="Marína Urbániková" userId="d7ebdd4e-8e39-424f-9732-5d391e85bff4" providerId="ADAL" clId="{5BF684EA-6EE6-4B4C-80C9-E500765961EB}" dt="2023-02-23T09:04:36.008" v="26" actId="1076"/>
          <ac:spMkLst>
            <pc:docMk/>
            <pc:sldMk cId="1450179796" sldId="318"/>
            <ac:spMk id="5" creationId="{B5FDC359-56A2-4783-9E04-12023304DF98}"/>
          </ac:spMkLst>
        </pc:spChg>
        <pc:spChg chg="mod">
          <ac:chgData name="Marína Urbániková" userId="d7ebdd4e-8e39-424f-9732-5d391e85bff4" providerId="ADAL" clId="{5BF684EA-6EE6-4B4C-80C9-E500765961EB}" dt="2023-02-23T09:05:17.591" v="32" actId="14100"/>
          <ac:spMkLst>
            <pc:docMk/>
            <pc:sldMk cId="1450179796" sldId="318"/>
            <ac:spMk id="7" creationId="{A9A32255-4DEA-4661-9AA5-0FC2BAB544F4}"/>
          </ac:spMkLst>
        </pc:spChg>
        <pc:spChg chg="add mod">
          <ac:chgData name="Marína Urbániková" userId="d7ebdd4e-8e39-424f-9732-5d391e85bff4" providerId="ADAL" clId="{5BF684EA-6EE6-4B4C-80C9-E500765961EB}" dt="2023-02-23T09:06:00.124" v="39" actId="14100"/>
          <ac:spMkLst>
            <pc:docMk/>
            <pc:sldMk cId="1450179796" sldId="318"/>
            <ac:spMk id="8" creationId="{105AA15E-C336-F2CB-E28D-927622A14634}"/>
          </ac:spMkLst>
        </pc:spChg>
        <pc:picChg chg="mod">
          <ac:chgData name="Marína Urbániková" userId="d7ebdd4e-8e39-424f-9732-5d391e85bff4" providerId="ADAL" clId="{5BF684EA-6EE6-4B4C-80C9-E500765961EB}" dt="2023-02-23T09:04:33.028" v="25" actId="1076"/>
          <ac:picMkLst>
            <pc:docMk/>
            <pc:sldMk cId="1450179796" sldId="318"/>
            <ac:picMk id="2" creationId="{501EA8BB-68C1-4DF3-ABAD-731A51A8FD85}"/>
          </ac:picMkLst>
        </pc:picChg>
        <pc:picChg chg="mod">
          <ac:chgData name="Marína Urbániková" userId="d7ebdd4e-8e39-424f-9732-5d391e85bff4" providerId="ADAL" clId="{5BF684EA-6EE6-4B4C-80C9-E500765961EB}" dt="2023-02-23T09:06:10.841" v="41" actId="1076"/>
          <ac:picMkLst>
            <pc:docMk/>
            <pc:sldMk cId="1450179796" sldId="318"/>
            <ac:picMk id="6" creationId="{4E7BA973-A9F8-48AD-A490-6171F7BAAA70}"/>
          </ac:picMkLst>
        </pc:picChg>
        <pc:cxnChg chg="mod">
          <ac:chgData name="Marína Urbániková" userId="d7ebdd4e-8e39-424f-9732-5d391e85bff4" providerId="ADAL" clId="{5BF684EA-6EE6-4B4C-80C9-E500765961EB}" dt="2023-02-23T09:06:04.081" v="40" actId="14100"/>
          <ac:cxnSpMkLst>
            <pc:docMk/>
            <pc:sldMk cId="1450179796" sldId="318"/>
            <ac:cxnSpMk id="9" creationId="{30116C49-7B42-4E7A-85D1-FCED71BEC7DF}"/>
          </ac:cxnSpMkLst>
        </pc:cxnChg>
      </pc:sldChg>
      <pc:sldChg chg="add">
        <pc:chgData name="Marína Urbániková" userId="d7ebdd4e-8e39-424f-9732-5d391e85bff4" providerId="ADAL" clId="{5BF684EA-6EE6-4B4C-80C9-E500765961EB}" dt="2023-02-23T08:15:31.350" v="6"/>
        <pc:sldMkLst>
          <pc:docMk/>
          <pc:sldMk cId="147075314" sldId="321"/>
        </pc:sldMkLst>
      </pc:sldChg>
      <pc:sldChg chg="add">
        <pc:chgData name="Marína Urbániková" userId="d7ebdd4e-8e39-424f-9732-5d391e85bff4" providerId="ADAL" clId="{5BF684EA-6EE6-4B4C-80C9-E500765961EB}" dt="2023-02-23T08:52:23.870" v="8"/>
        <pc:sldMkLst>
          <pc:docMk/>
          <pc:sldMk cId="3497486461" sldId="322"/>
        </pc:sldMkLst>
      </pc:sldChg>
      <pc:sldChg chg="modSp add mod">
        <pc:chgData name="Marína Urbániková" userId="d7ebdd4e-8e39-424f-9732-5d391e85bff4" providerId="ADAL" clId="{5BF684EA-6EE6-4B4C-80C9-E500765961EB}" dt="2023-02-23T09:27:32.391" v="72" actId="11"/>
        <pc:sldMkLst>
          <pc:docMk/>
          <pc:sldMk cId="2202171738" sldId="323"/>
        </pc:sldMkLst>
        <pc:spChg chg="mod">
          <ac:chgData name="Marína Urbániková" userId="d7ebdd4e-8e39-424f-9732-5d391e85bff4" providerId="ADAL" clId="{5BF684EA-6EE6-4B4C-80C9-E500765961EB}" dt="2023-02-23T09:27:32.391" v="72" actId="11"/>
          <ac:spMkLst>
            <pc:docMk/>
            <pc:sldMk cId="2202171738" sldId="323"/>
            <ac:spMk id="4" creationId="{09969B07-950A-4893-9737-EF79C1DC4815}"/>
          </ac:spMkLst>
        </pc:spChg>
      </pc:sldChg>
      <pc:sldChg chg="add">
        <pc:chgData name="Marína Urbániková" userId="d7ebdd4e-8e39-424f-9732-5d391e85bff4" providerId="ADAL" clId="{5BF684EA-6EE6-4B4C-80C9-E500765961EB}" dt="2023-02-23T09:35:55.070" v="73"/>
        <pc:sldMkLst>
          <pc:docMk/>
          <pc:sldMk cId="3551218992" sldId="324"/>
        </pc:sldMkLst>
      </pc:sldChg>
      <pc:sldChg chg="modSp add mod">
        <pc:chgData name="Marína Urbániková" userId="d7ebdd4e-8e39-424f-9732-5d391e85bff4" providerId="ADAL" clId="{5BF684EA-6EE6-4B4C-80C9-E500765961EB}" dt="2023-02-23T09:41:06.234" v="158" actId="1076"/>
        <pc:sldMkLst>
          <pc:docMk/>
          <pc:sldMk cId="2358134204" sldId="325"/>
        </pc:sldMkLst>
        <pc:spChg chg="mod">
          <ac:chgData name="Marína Urbániková" userId="d7ebdd4e-8e39-424f-9732-5d391e85bff4" providerId="ADAL" clId="{5BF684EA-6EE6-4B4C-80C9-E500765961EB}" dt="2023-02-23T09:41:02.789" v="157" actId="14100"/>
          <ac:spMkLst>
            <pc:docMk/>
            <pc:sldMk cId="2358134204" sldId="325"/>
            <ac:spMk id="6" creationId="{9D66EBB9-6FCB-47F2-A787-58B4800DFDEB}"/>
          </ac:spMkLst>
        </pc:spChg>
        <pc:picChg chg="mod">
          <ac:chgData name="Marína Urbániková" userId="d7ebdd4e-8e39-424f-9732-5d391e85bff4" providerId="ADAL" clId="{5BF684EA-6EE6-4B4C-80C9-E500765961EB}" dt="2023-02-23T09:41:06.234" v="158" actId="1076"/>
          <ac:picMkLst>
            <pc:docMk/>
            <pc:sldMk cId="2358134204" sldId="325"/>
            <ac:picMk id="5" creationId="{86D220CE-C13A-ABE4-80E4-08056DE461E6}"/>
          </ac:picMkLst>
        </pc:picChg>
      </pc:sldChg>
      <pc:sldChg chg="modSp add mod">
        <pc:chgData name="Marína Urbániková" userId="d7ebdd4e-8e39-424f-9732-5d391e85bff4" providerId="ADAL" clId="{5BF684EA-6EE6-4B4C-80C9-E500765961EB}" dt="2023-02-23T09:41:51.688" v="163" actId="20577"/>
        <pc:sldMkLst>
          <pc:docMk/>
          <pc:sldMk cId="66336119" sldId="326"/>
        </pc:sldMkLst>
        <pc:spChg chg="mod">
          <ac:chgData name="Marína Urbániková" userId="d7ebdd4e-8e39-424f-9732-5d391e85bff4" providerId="ADAL" clId="{5BF684EA-6EE6-4B4C-80C9-E500765961EB}" dt="2023-02-23T09:41:51.688" v="163" actId="20577"/>
          <ac:spMkLst>
            <pc:docMk/>
            <pc:sldMk cId="66336119" sldId="326"/>
            <ac:spMk id="6" creationId="{9D66EBB9-6FCB-47F2-A787-58B4800DFDEB}"/>
          </ac:spMkLst>
        </pc:spChg>
      </pc:sldChg>
      <pc:sldChg chg="addSp delSp modSp add mod">
        <pc:chgData name="Marína Urbániková" userId="d7ebdd4e-8e39-424f-9732-5d391e85bff4" providerId="ADAL" clId="{5BF684EA-6EE6-4B4C-80C9-E500765961EB}" dt="2023-02-23T09:47:25.066" v="174" actId="1076"/>
        <pc:sldMkLst>
          <pc:docMk/>
          <pc:sldMk cId="252598905" sldId="327"/>
        </pc:sldMkLst>
        <pc:spChg chg="del">
          <ac:chgData name="Marína Urbániková" userId="d7ebdd4e-8e39-424f-9732-5d391e85bff4" providerId="ADAL" clId="{5BF684EA-6EE6-4B4C-80C9-E500765961EB}" dt="2023-02-23T09:47:00.679" v="170" actId="478"/>
          <ac:spMkLst>
            <pc:docMk/>
            <pc:sldMk cId="252598905" sldId="327"/>
            <ac:spMk id="6" creationId="{9D66EBB9-6FCB-47F2-A787-58B4800DFDEB}"/>
          </ac:spMkLst>
        </pc:spChg>
        <pc:spChg chg="add del mod">
          <ac:chgData name="Marína Urbániková" userId="d7ebdd4e-8e39-424f-9732-5d391e85bff4" providerId="ADAL" clId="{5BF684EA-6EE6-4B4C-80C9-E500765961EB}" dt="2023-02-23T09:47:06.781" v="171" actId="478"/>
          <ac:spMkLst>
            <pc:docMk/>
            <pc:sldMk cId="252598905" sldId="327"/>
            <ac:spMk id="9" creationId="{891DFC66-3D87-C378-C2C4-2020B7A387AB}"/>
          </ac:spMkLst>
        </pc:spChg>
        <pc:picChg chg="del">
          <ac:chgData name="Marína Urbániková" userId="d7ebdd4e-8e39-424f-9732-5d391e85bff4" providerId="ADAL" clId="{5BF684EA-6EE6-4B4C-80C9-E500765961EB}" dt="2023-02-23T09:46:44.194" v="167" actId="478"/>
          <ac:picMkLst>
            <pc:docMk/>
            <pc:sldMk cId="252598905" sldId="327"/>
            <ac:picMk id="2" creationId="{09BA8117-8A18-4E79-B937-F843D8E33A0D}"/>
          </ac:picMkLst>
        </pc:picChg>
        <pc:picChg chg="add mod">
          <ac:chgData name="Marína Urbániková" userId="d7ebdd4e-8e39-424f-9732-5d391e85bff4" providerId="ADAL" clId="{5BF684EA-6EE6-4B4C-80C9-E500765961EB}" dt="2023-02-23T09:47:25.066" v="174" actId="1076"/>
          <ac:picMkLst>
            <pc:docMk/>
            <pc:sldMk cId="252598905" sldId="327"/>
            <ac:picMk id="7" creationId="{F8E5008B-33C0-270A-06AA-307666E6AD76}"/>
          </ac:picMkLst>
        </pc:picChg>
      </pc:sldChg>
      <pc:sldChg chg="add del">
        <pc:chgData name="Marína Urbániková" userId="d7ebdd4e-8e39-424f-9732-5d391e85bff4" providerId="ADAL" clId="{5BF684EA-6EE6-4B4C-80C9-E500765961EB}" dt="2023-02-23T08:15:33.886" v="7" actId="47"/>
        <pc:sldMkLst>
          <pc:docMk/>
          <pc:sldMk cId="467831879" sldId="428"/>
        </pc:sldMkLst>
      </pc:sldChg>
      <pc:sldChg chg="modSp add mod">
        <pc:chgData name="Marína Urbániková" userId="d7ebdd4e-8e39-424f-9732-5d391e85bff4" providerId="ADAL" clId="{5BF684EA-6EE6-4B4C-80C9-E500765961EB}" dt="2023-02-23T09:50:26.965" v="179" actId="20577"/>
        <pc:sldMkLst>
          <pc:docMk/>
          <pc:sldMk cId="1985647890" sldId="470"/>
        </pc:sldMkLst>
        <pc:spChg chg="mod">
          <ac:chgData name="Marína Urbániková" userId="d7ebdd4e-8e39-424f-9732-5d391e85bff4" providerId="ADAL" clId="{5BF684EA-6EE6-4B4C-80C9-E500765961EB}" dt="2023-02-23T09:50:26.965" v="179" actId="20577"/>
          <ac:spMkLst>
            <pc:docMk/>
            <pc:sldMk cId="1985647890" sldId="470"/>
            <ac:spMk id="5" creationId="{F4E15A79-4D13-4EAF-8E26-D7D9C02A7787}"/>
          </ac:spMkLst>
        </pc:spChg>
      </pc:sldChg>
      <pc:sldChg chg="add">
        <pc:chgData name="Marína Urbániková" userId="d7ebdd4e-8e39-424f-9732-5d391e85bff4" providerId="ADAL" clId="{5BF684EA-6EE6-4B4C-80C9-E500765961EB}" dt="2023-02-23T09:35:55.070" v="73"/>
        <pc:sldMkLst>
          <pc:docMk/>
          <pc:sldMk cId="817820772" sldId="474"/>
        </pc:sldMkLst>
      </pc:sldChg>
      <pc:sldChg chg="add">
        <pc:chgData name="Marína Urbániková" userId="d7ebdd4e-8e39-424f-9732-5d391e85bff4" providerId="ADAL" clId="{5BF684EA-6EE6-4B4C-80C9-E500765961EB}" dt="2023-02-23T09:35:55.070" v="73"/>
        <pc:sldMkLst>
          <pc:docMk/>
          <pc:sldMk cId="1843385448" sldId="475"/>
        </pc:sldMkLst>
      </pc:sldChg>
      <pc:sldChg chg="modSp add">
        <pc:chgData name="Marína Urbániková" userId="d7ebdd4e-8e39-424f-9732-5d391e85bff4" providerId="ADAL" clId="{5BF684EA-6EE6-4B4C-80C9-E500765961EB}" dt="2023-02-23T09:48:58.801" v="175" actId="20578"/>
        <pc:sldMkLst>
          <pc:docMk/>
          <pc:sldMk cId="2066648481" sldId="476"/>
        </pc:sldMkLst>
        <pc:spChg chg="mod">
          <ac:chgData name="Marína Urbániková" userId="d7ebdd4e-8e39-424f-9732-5d391e85bff4" providerId="ADAL" clId="{5BF684EA-6EE6-4B4C-80C9-E500765961EB}" dt="2023-02-23T09:48:58.801" v="175" actId="20578"/>
          <ac:spMkLst>
            <pc:docMk/>
            <pc:sldMk cId="2066648481" sldId="476"/>
            <ac:spMk id="6" creationId="{9D66EBB9-6FCB-47F2-A787-58B4800DFDEB}"/>
          </ac:spMkLst>
        </pc:spChg>
      </pc:sldChg>
      <pc:sldChg chg="addSp delSp modSp add mod">
        <pc:chgData name="Marína Urbániková" userId="d7ebdd4e-8e39-424f-9732-5d391e85bff4" providerId="ADAL" clId="{5BF684EA-6EE6-4B4C-80C9-E500765961EB}" dt="2023-02-23T09:39:50.934" v="154" actId="790"/>
        <pc:sldMkLst>
          <pc:docMk/>
          <pc:sldMk cId="1404744951" sldId="477"/>
        </pc:sldMkLst>
        <pc:spChg chg="mod">
          <ac:chgData name="Marína Urbániková" userId="d7ebdd4e-8e39-424f-9732-5d391e85bff4" providerId="ADAL" clId="{5BF684EA-6EE6-4B4C-80C9-E500765961EB}" dt="2023-02-23T09:39:50.934" v="154" actId="790"/>
          <ac:spMkLst>
            <pc:docMk/>
            <pc:sldMk cId="1404744951" sldId="477"/>
            <ac:spMk id="4" creationId="{F097423D-6FE1-41A9-8458-1AC28C56B72B}"/>
          </ac:spMkLst>
        </pc:spChg>
        <pc:spChg chg="mod">
          <ac:chgData name="Marína Urbániková" userId="d7ebdd4e-8e39-424f-9732-5d391e85bff4" providerId="ADAL" clId="{5BF684EA-6EE6-4B4C-80C9-E500765961EB}" dt="2023-02-23T09:39:39.686" v="153" actId="20577"/>
          <ac:spMkLst>
            <pc:docMk/>
            <pc:sldMk cId="1404744951" sldId="477"/>
            <ac:spMk id="6" creationId="{9D66EBB9-6FCB-47F2-A787-58B4800DFDEB}"/>
          </ac:spMkLst>
        </pc:spChg>
        <pc:picChg chg="add mod">
          <ac:chgData name="Marína Urbániková" userId="d7ebdd4e-8e39-424f-9732-5d391e85bff4" providerId="ADAL" clId="{5BF684EA-6EE6-4B4C-80C9-E500765961EB}" dt="2023-02-23T09:38:52.735" v="148" actId="1076"/>
          <ac:picMkLst>
            <pc:docMk/>
            <pc:sldMk cId="1404744951" sldId="477"/>
            <ac:picMk id="5" creationId="{095B27E5-A8C1-5C37-6F7E-EDD9CA0AD9ED}"/>
          </ac:picMkLst>
        </pc:picChg>
        <pc:picChg chg="del mod">
          <ac:chgData name="Marína Urbániková" userId="d7ebdd4e-8e39-424f-9732-5d391e85bff4" providerId="ADAL" clId="{5BF684EA-6EE6-4B4C-80C9-E500765961EB}" dt="2023-02-23T09:37:24.787" v="76" actId="478"/>
          <ac:picMkLst>
            <pc:docMk/>
            <pc:sldMk cId="1404744951" sldId="477"/>
            <ac:picMk id="7" creationId="{87160C05-1381-C518-096A-857719293EA0}"/>
          </ac:picMkLst>
        </pc:picChg>
      </pc:sldChg>
      <pc:sldChg chg="add ord">
        <pc:chgData name="Marína Urbániková" userId="d7ebdd4e-8e39-424f-9732-5d391e85bff4" providerId="ADAL" clId="{5BF684EA-6EE6-4B4C-80C9-E500765961EB}" dt="2023-02-23T09:46:40.827" v="166"/>
        <pc:sldMkLst>
          <pc:docMk/>
          <pc:sldMk cId="1233860277" sldId="478"/>
        </pc:sldMkLst>
      </pc:sldChg>
      <pc:sldMasterChg chg="delSldLayout">
        <pc:chgData name="Marína Urbániková" userId="d7ebdd4e-8e39-424f-9732-5d391e85bff4" providerId="ADAL" clId="{5BF684EA-6EE6-4B4C-80C9-E500765961EB}" dt="2023-02-23T08:15:33.886" v="7" actId="47"/>
        <pc:sldMasterMkLst>
          <pc:docMk/>
          <pc:sldMasterMk cId="0" sldId="2147483657"/>
        </pc:sldMasterMkLst>
        <pc:sldLayoutChg chg="del">
          <pc:chgData name="Marína Urbániková" userId="d7ebdd4e-8e39-424f-9732-5d391e85bff4" providerId="ADAL" clId="{5BF684EA-6EE6-4B4C-80C9-E500765961EB}" dt="2023-02-23T08:15:33.886" v="7" actId="47"/>
          <pc:sldLayoutMkLst>
            <pc:docMk/>
            <pc:sldMasterMk cId="0" sldId="2147483657"/>
            <pc:sldLayoutMk cId="3003065467" sldId="214748369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UYNB4a8d2U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pj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rsf.org/en/barometer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rsf.org/sites/default/files/rsf_survey_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sf.org/en/czech-republic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appingmediafreedom.org/index.php/methodology/" TargetMode="External"/><Relationship Id="rId2" Type="http://schemas.openxmlformats.org/officeDocument/2006/relationships/hyperlink" Target="https://mappingmediafreedom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mappingmediafreedom.org/index.php/country-profiles/czech-republic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mpf.eui.eu/media-pluralism-monitor-2023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pub.ub.uni-muenchen.de/29704/1/Country_report_Czech_Republic.pdf" TargetMode="External"/><Relationship Id="rId2" Type="http://schemas.openxmlformats.org/officeDocument/2006/relationships/hyperlink" Target="https://worldsofjournalis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reutersinstitute.politics.ox.ac.uk/digital-news-report/2023/interactive" TargetMode="External"/><Relationship Id="rId2" Type="http://schemas.openxmlformats.org/officeDocument/2006/relationships/hyperlink" Target="http://www.digitalnewsrepor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mbridge.org/core/books/comparing-political-communication/comparing-mass-communication-systems-media-formats-media-contents-and-media-processes/2303D8DB8B0C3A7F116B18892053AFC7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homakesthenew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ejo.ch/" TargetMode="External"/><Relationship Id="rId2" Type="http://schemas.openxmlformats.org/officeDocument/2006/relationships/hyperlink" Target="https://www.obs.coe.int/en/web/observatoi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bu.ch/home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Komparativní výzkum komunikace: co, proč a jak srovnávat?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ZURn4104</a:t>
            </a:r>
          </a:p>
          <a:p>
            <a:endParaRPr lang="cs-CZ" dirty="0"/>
          </a:p>
          <a:p>
            <a:r>
              <a:rPr lang="cs-CZ" dirty="0"/>
              <a:t>Marína Urbániková</a:t>
            </a:r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492416-D55C-4F29-B78F-33B76AA3B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BECB8A-DDFB-49F1-86EE-3EA6FF74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Komparativní výzkum: trend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FDC359-56A2-4783-9E04-12023304D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101" y="1467873"/>
            <a:ext cx="7040880" cy="1470791"/>
          </a:xfrm>
        </p:spPr>
        <p:txBody>
          <a:bodyPr/>
          <a:lstStyle/>
          <a:p>
            <a:r>
              <a:rPr lang="cs-CZ" sz="2400" dirty="0" err="1"/>
              <a:t>Hanusch</a:t>
            </a:r>
            <a:r>
              <a:rPr lang="cs-CZ" sz="2400" dirty="0"/>
              <a:t> &amp; Vos (2019): komparativní výzkum je v rámci mediálních studií rychle rostoucí oblastí</a:t>
            </a:r>
          </a:p>
          <a:p>
            <a:r>
              <a:rPr lang="cs-CZ" sz="2400" dirty="0"/>
              <a:t>Cca </a:t>
            </a:r>
            <a:r>
              <a:rPr lang="cs-CZ" sz="2400" dirty="0">
                <a:solidFill>
                  <a:schemeClr val="tx2"/>
                </a:solidFill>
              </a:rPr>
              <a:t>dvounásobní nárůst počtu článků</a:t>
            </a:r>
            <a:endParaRPr lang="cs-CZ" sz="2400" dirty="0"/>
          </a:p>
          <a:p>
            <a:pPr marL="72000" indent="0">
              <a:buNone/>
            </a:pPr>
            <a:endParaRPr lang="cs-CZ" sz="2000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501EA8BB-68C1-4DF3-ABAD-731A51A8F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37208"/>
            <a:ext cx="2719991" cy="1810030"/>
          </a:xfrm>
          <a:prstGeom prst="rect">
            <a:avLst/>
          </a:prstGeom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A9A32255-4DEA-4661-9AA5-0FC2BAB544F4}"/>
              </a:ext>
            </a:extLst>
          </p:cNvPr>
          <p:cNvSpPr txBox="1">
            <a:spLocks/>
          </p:cNvSpPr>
          <p:nvPr/>
        </p:nvSpPr>
        <p:spPr>
          <a:xfrm>
            <a:off x="414001" y="3312870"/>
            <a:ext cx="8209004" cy="2308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82 % článků napsali autoři/autorky pouze ze západních zemí, 55 % článků srovnávalo pouze západní země</a:t>
            </a:r>
          </a:p>
          <a:p>
            <a:r>
              <a:rPr lang="cs-CZ" sz="2400" kern="0" dirty="0"/>
              <a:t>Nejčastější metoda: kvantitativní obsahová analýza (39 %)</a:t>
            </a:r>
          </a:p>
          <a:p>
            <a:r>
              <a:rPr lang="cs-CZ" sz="2400" kern="0" dirty="0"/>
              <a:t>Metodologické limity: pouze 51 % uvedlo explicitní důvod pro výběr srovnávaných zemí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cs-CZ" sz="2000" kern="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E7BA973-A9F8-48AD-A490-6171F7BAA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065" y="3657163"/>
            <a:ext cx="3355004" cy="2252995"/>
          </a:xfrm>
          <a:prstGeom prst="rect">
            <a:avLst/>
          </a:prstGeom>
        </p:spPr>
      </p:pic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30116C49-7B42-4E7A-85D1-FCED71BEC7DF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>
            <a:off x="8442251" y="5276660"/>
            <a:ext cx="265814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105AA15E-C336-F2CB-E28D-927622A14634}"/>
              </a:ext>
            </a:extLst>
          </p:cNvPr>
          <p:cNvSpPr/>
          <p:nvPr/>
        </p:nvSpPr>
        <p:spPr bwMode="auto">
          <a:xfrm>
            <a:off x="3540641" y="5079957"/>
            <a:ext cx="4901610" cy="39340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7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492416-D55C-4F29-B78F-33B76AA3B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BECB8A-DDFB-49F1-86EE-3EA6FF74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Vaše zkušenosti?</a:t>
            </a:r>
            <a:endParaRPr lang="en-GB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E62E7BD-DA0E-46A0-AFB6-144BA1000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Stalo se Vám někdy, že jste jako konzumenti mediálních obsahů narazili na zajímavou mezinárodní odlišnost nebo si všimli určitý projev odlišného fungování různých mediálních systémů? </a:t>
            </a:r>
          </a:p>
          <a:p>
            <a:r>
              <a:rPr lang="cs-CZ" dirty="0"/>
              <a:t>Vzpomenete si na příklad zajímavého komparativního výzkumu z oblasti mediálních studií?</a:t>
            </a:r>
          </a:p>
          <a:p>
            <a:r>
              <a:rPr lang="cs-CZ" dirty="0"/>
              <a:t>Využili jste někdy v rámci studia mezinárodní komparaci?</a:t>
            </a:r>
          </a:p>
        </p:txBody>
      </p:sp>
    </p:spTree>
    <p:extLst>
      <p:ext uri="{BB962C8B-B14F-4D97-AF65-F5344CB8AC3E}">
        <p14:creationId xmlns:p14="http://schemas.microsoft.com/office/powerpoint/2010/main" val="320755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6C8A30-C19B-4515-8FF6-8C12D68B8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969B07-950A-4893-9737-EF79C1D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794" y="2713691"/>
            <a:ext cx="10753200" cy="451576"/>
          </a:xfrm>
        </p:spPr>
        <p:txBody>
          <a:bodyPr/>
          <a:lstStyle/>
          <a:p>
            <a:r>
              <a:rPr lang="cs-CZ" dirty="0"/>
              <a:t>B. Proč potřebujeme komparativní výzkum komunikace?</a:t>
            </a:r>
            <a:br>
              <a:rPr lang="cs-CZ" dirty="0"/>
            </a:br>
            <a:br>
              <a:rPr lang="cs-CZ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42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5254CF-C1FE-49DE-896A-0ABB90A14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7FD458-E45D-409B-B927-F767BD825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Komparativní výzkum: proč?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518CEE-DFE7-43F3-AA33-5B5835D1A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37169"/>
            <a:ext cx="11112000" cy="5165998"/>
          </a:xfrm>
        </p:spPr>
        <p:txBody>
          <a:bodyPr/>
          <a:lstStyle/>
          <a:p>
            <a:pPr marL="528637" indent="-457200">
              <a:buFont typeface="+mj-lt"/>
              <a:buAutoNum type="arabicPeriod"/>
            </a:pPr>
            <a:r>
              <a:rPr lang="cs-CZ" sz="2400" dirty="0"/>
              <a:t>Obrana před stereotypním uvažováním a předsudky </a:t>
            </a:r>
          </a:p>
          <a:p>
            <a:pPr marL="528637" indent="-457200">
              <a:buFont typeface="+mj-lt"/>
              <a:buAutoNum type="arabicPeriod"/>
            </a:pPr>
            <a:r>
              <a:rPr lang="cs-CZ" sz="2400" dirty="0">
                <a:cs typeface="Arial" panose="020B0604020202020204" pitchFamily="34" charset="0"/>
              </a:rPr>
              <a:t>Lepší porozumění vlastnímu mediálnímu systému </a:t>
            </a:r>
          </a:p>
          <a:p>
            <a:pPr marL="528637" indent="-457200">
              <a:buFont typeface="+mj-lt"/>
              <a:buAutoNum type="arabicPeriod"/>
            </a:pPr>
            <a:r>
              <a:rPr lang="cs-CZ" sz="2400" dirty="0">
                <a:cs typeface="Arial" panose="020B0604020202020204" pitchFamily="34" charset="0"/>
              </a:rPr>
              <a:t>Lepší porozumění jiným mediálním systémům a společnostem</a:t>
            </a:r>
          </a:p>
          <a:p>
            <a:pPr marL="528637" indent="-457200">
              <a:buFont typeface="+mj-lt"/>
              <a:buAutoNum type="arabicPeriod"/>
            </a:pPr>
            <a:r>
              <a:rPr lang="cs-CZ" sz="2400" dirty="0"/>
              <a:t>Testování platnosti určité teorie v různých podmínkách: obrana před zobecňováním zjištění z výzkumu jediného případů + tvorba abstraktních a univerzálně aplikovatelných teorií komunikace/médii</a:t>
            </a:r>
          </a:p>
          <a:p>
            <a:pPr marL="528638" indent="-457200">
              <a:buFont typeface="+mj-lt"/>
              <a:buAutoNum type="arabicPeriod"/>
            </a:pPr>
            <a:r>
              <a:rPr lang="cs-CZ" sz="2400" dirty="0"/>
              <a:t>Zkoumaní trans-nacionálních procesů napříč různými kontexty</a:t>
            </a:r>
          </a:p>
          <a:p>
            <a:pPr marL="528638" indent="-457200">
              <a:buFont typeface="+mj-lt"/>
              <a:buAutoNum type="arabicPeriod"/>
            </a:pPr>
            <a:r>
              <a:rPr lang="cs-CZ" sz="2400" dirty="0"/>
              <a:t>Zkoumaní lokální adaptace importovaných kulturních forem a trendů</a:t>
            </a:r>
          </a:p>
          <a:p>
            <a:pPr marL="720725" indent="-649288">
              <a:buFont typeface="+mj-lt"/>
              <a:buAutoNum type="arabicPeriod" startAt="9"/>
            </a:pPr>
            <a:endParaRPr lang="cs-CZ" sz="2400" dirty="0"/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pPr marL="586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207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5254CF-C1FE-49DE-896A-0ABB90A14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7FD458-E45D-409B-B927-F767BD82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32093" cy="451576"/>
          </a:xfrm>
        </p:spPr>
        <p:txBody>
          <a:bodyPr/>
          <a:lstStyle/>
          <a:p>
            <a:r>
              <a:rPr lang="cs-CZ" dirty="0"/>
              <a:t>Komparativní výzkum: proč?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518CEE-DFE7-43F3-AA33-5B5835D1A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12120"/>
            <a:ext cx="11058600" cy="5165998"/>
          </a:xfrm>
        </p:spPr>
        <p:txBody>
          <a:bodyPr/>
          <a:lstStyle/>
          <a:p>
            <a:pPr marL="720725" indent="-649288">
              <a:buFont typeface="+mj-lt"/>
              <a:buAutoNum type="arabicPeriod" startAt="7"/>
            </a:pPr>
            <a:r>
              <a:rPr lang="cs-CZ" sz="2400" dirty="0"/>
              <a:t>Připomenutí, že chování médií (a publik) se hluboce liší v závislosti na kontextu, ve kterém fungují, a lepší porozumění těmto vztahům a procesům</a:t>
            </a:r>
          </a:p>
          <a:p>
            <a:pPr marL="720725" indent="-649288">
              <a:buFont typeface="+mj-lt"/>
              <a:buAutoNum type="arabicPeriod" startAt="7"/>
            </a:pPr>
            <a:r>
              <a:rPr lang="cs-CZ" sz="2400" dirty="0"/>
              <a:t>Obrana před media-centrismem v oblasti analýzy médií</a:t>
            </a:r>
          </a:p>
          <a:p>
            <a:pPr marL="720725" indent="-649288">
              <a:buFont typeface="+mj-lt"/>
              <a:buAutoNum type="arabicPeriod" startAt="7"/>
            </a:pPr>
            <a:r>
              <a:rPr lang="cs-CZ" sz="2400" dirty="0"/>
              <a:t>Inspirace, jak lze různě řešit výzvy a problémy týkající se médií a žurnalistiky, a jaký je jejich přínos a efektivita</a:t>
            </a:r>
          </a:p>
          <a:p>
            <a:pPr marL="72000" indent="0">
              <a:buNone/>
            </a:pPr>
            <a:endParaRPr lang="cs-CZ" sz="2400" dirty="0"/>
          </a:p>
          <a:p>
            <a:pPr marL="817562" indent="-457200">
              <a:buFont typeface="+mj-lt"/>
              <a:buAutoNum type="arabicPeriod"/>
            </a:pPr>
            <a:endParaRPr lang="cs-CZ" sz="2400" dirty="0"/>
          </a:p>
          <a:p>
            <a:endParaRPr lang="cs-CZ" sz="2400" dirty="0"/>
          </a:p>
          <a:p>
            <a:pPr marL="586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66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5254CF-C1FE-49DE-896A-0ABB90A14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7FD458-E45D-409B-B927-F767BD825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Komparativní výzkum: proč?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518CEE-DFE7-43F3-AA33-5B5835D1A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3996103" cy="5165998"/>
          </a:xfrm>
        </p:spPr>
        <p:txBody>
          <a:bodyPr/>
          <a:lstStyle/>
          <a:p>
            <a:r>
              <a:rPr lang="cs-CZ" sz="2400" dirty="0" err="1"/>
              <a:t>Esser</a:t>
            </a:r>
            <a:r>
              <a:rPr lang="cs-CZ" sz="2400" dirty="0"/>
              <a:t> </a:t>
            </a:r>
            <a:r>
              <a:rPr lang="en-GB" sz="2400" dirty="0"/>
              <a:t>&amp; </a:t>
            </a:r>
            <a:r>
              <a:rPr lang="en-GB" sz="2400" dirty="0" err="1"/>
              <a:t>Hanitzsch</a:t>
            </a:r>
            <a:r>
              <a:rPr lang="en-GB" sz="2400" dirty="0"/>
              <a:t> (2012): 6 </a:t>
            </a:r>
            <a:r>
              <a:rPr lang="cs-CZ" sz="2400" dirty="0"/>
              <a:t>důvodů, proč potřebujeme komparativní výzkum v oblasti komunikace - </a:t>
            </a:r>
            <a:r>
              <a:rPr lang="cs-CZ" sz="2400" b="1" dirty="0">
                <a:solidFill>
                  <a:srgbClr val="FF0000"/>
                </a:solidFill>
              </a:rPr>
              <a:t>Více v povinné literatuře – čtěte!</a:t>
            </a:r>
            <a:endParaRPr lang="cs-CZ" sz="2400" b="1" dirty="0"/>
          </a:p>
          <a:p>
            <a:endParaRPr lang="cs-CZ" sz="2400" dirty="0"/>
          </a:p>
          <a:p>
            <a:pPr marL="586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5E8B2C-3AE7-498B-A120-2443A85DD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0" y="1692002"/>
            <a:ext cx="5666283" cy="42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1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5254CF-C1FE-49DE-896A-0ABB90A14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7FD458-E45D-409B-B927-F767BD82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984320" cy="451576"/>
          </a:xfrm>
        </p:spPr>
        <p:txBody>
          <a:bodyPr/>
          <a:lstStyle/>
          <a:p>
            <a:r>
              <a:rPr lang="cs-CZ" dirty="0"/>
              <a:t>Má to ještě smysl i v době globalizace? Ano!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518CEE-DFE7-43F3-AA33-5B5835D1A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37169"/>
            <a:ext cx="10753200" cy="5165998"/>
          </a:xfrm>
        </p:spPr>
        <p:txBody>
          <a:bodyPr/>
          <a:lstStyle/>
          <a:p>
            <a:pPr marL="72000" indent="0">
              <a:buNone/>
            </a:pPr>
            <a:r>
              <a:rPr lang="en-GB" sz="2400" dirty="0"/>
              <a:t>Peter </a:t>
            </a:r>
            <a:r>
              <a:rPr lang="en-GB" sz="2400" dirty="0" err="1"/>
              <a:t>Alfandary</a:t>
            </a:r>
            <a:r>
              <a:rPr lang="en-GB" sz="2400" dirty="0"/>
              <a:t>: The myth of globalisation (do 05:15)</a:t>
            </a:r>
          </a:p>
          <a:p>
            <a:pPr marL="586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2" name="Online médium 1" title="The myth of globalisation | Peter Alfandary | TEDxAix">
            <a:hlinkClick r:id="" action="ppaction://media"/>
            <a:extLst>
              <a:ext uri="{FF2B5EF4-FFF2-40B4-BE49-F238E27FC236}">
                <a16:creationId xmlns:a16="http://schemas.microsoft.com/office/drawing/2014/main" id="{682B79B5-34E0-4074-9242-3C2A829938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2800" y="2088883"/>
            <a:ext cx="7548880" cy="42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6C8A30-C19B-4515-8FF6-8C12D68B8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969B07-950A-4893-9737-EF79C1D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53" y="2683711"/>
            <a:ext cx="10753200" cy="451576"/>
          </a:xfrm>
        </p:spPr>
        <p:txBody>
          <a:bodyPr/>
          <a:lstStyle/>
          <a:p>
            <a:r>
              <a:rPr lang="cs-CZ" dirty="0"/>
              <a:t>C. Design, metody a výběr případů v komparativním výzkumu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353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6C8A30-C19B-4515-8FF6-8C12D68B8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969B07-950A-4893-9737-EF79C1D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53" y="2683711"/>
            <a:ext cx="10753200" cy="451576"/>
          </a:xfrm>
        </p:spPr>
        <p:txBody>
          <a:bodyPr/>
          <a:lstStyle/>
          <a:p>
            <a:r>
              <a:rPr lang="cs-CZ" dirty="0"/>
              <a:t>C1. Design komparativního výzkumu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35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Komparativní výzkum: jak?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271725" cy="4139998"/>
          </a:xfrm>
        </p:spPr>
        <p:txBody>
          <a:bodyPr/>
          <a:lstStyle/>
          <a:p>
            <a:r>
              <a:rPr lang="cs-CZ" sz="2400" dirty="0" err="1"/>
              <a:t>Esser</a:t>
            </a:r>
            <a:r>
              <a:rPr lang="cs-CZ" sz="2400" dirty="0"/>
              <a:t> </a:t>
            </a:r>
            <a:r>
              <a:rPr lang="en-GB" sz="2400" dirty="0"/>
              <a:t>&amp; </a:t>
            </a:r>
            <a:r>
              <a:rPr lang="en-GB" sz="2400" dirty="0" err="1"/>
              <a:t>Hanitzsch</a:t>
            </a:r>
            <a:r>
              <a:rPr lang="cs-CZ" sz="2400" dirty="0"/>
              <a:t> (</a:t>
            </a:r>
            <a:r>
              <a:rPr lang="en-GB" sz="2400" dirty="0"/>
              <a:t>2012</a:t>
            </a:r>
            <a:r>
              <a:rPr lang="cs-CZ" sz="2400" dirty="0"/>
              <a:t>): 5 kroků/výzkumných cílů, 3 hlavní teoretické přístupy - </a:t>
            </a:r>
            <a:r>
              <a:rPr lang="cs-CZ" sz="2400" b="1" dirty="0">
                <a:solidFill>
                  <a:srgbClr val="FF0000"/>
                </a:solidFill>
              </a:rPr>
              <a:t>více v povinné literatuře – čtěte!</a:t>
            </a:r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DF7D39-F48B-426B-B342-D89DD368A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0" y="1692002"/>
            <a:ext cx="5666283" cy="42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5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9200" indent="-457200">
              <a:buFont typeface="+mj-lt"/>
              <a:buAutoNum type="alphaUcPeriod"/>
            </a:pPr>
            <a:r>
              <a:rPr lang="cs-CZ" sz="3200" dirty="0"/>
              <a:t>Co je komparativní výzkum komunikace?</a:t>
            </a:r>
          </a:p>
          <a:p>
            <a:pPr marL="529200" indent="-457200">
              <a:buFont typeface="+mj-lt"/>
              <a:buAutoNum type="alphaUcPeriod"/>
            </a:pPr>
            <a:r>
              <a:rPr lang="cs-CZ" sz="3200" dirty="0"/>
              <a:t>Proč jej potřebujeme a k čemu slouží?</a:t>
            </a:r>
          </a:p>
          <a:p>
            <a:pPr marL="529200" indent="-457200">
              <a:buFont typeface="+mj-lt"/>
              <a:buAutoNum type="alphaUcPeriod"/>
            </a:pPr>
            <a:r>
              <a:rPr lang="cs-CZ" sz="3200" dirty="0"/>
              <a:t>Jaké designy a metody lze použít? Jak vybrat zkoumané případy?</a:t>
            </a:r>
          </a:p>
          <a:p>
            <a:pPr marL="529200" indent="-457200">
              <a:buFont typeface="+mj-lt"/>
              <a:buAutoNum type="alphaUcPeriod"/>
            </a:pPr>
            <a:r>
              <a:rPr lang="cs-CZ" sz="3200" dirty="0"/>
              <a:t>Kde najít data? </a:t>
            </a:r>
          </a:p>
        </p:txBody>
      </p:sp>
    </p:spTree>
    <p:extLst>
      <p:ext uri="{BB962C8B-B14F-4D97-AF65-F5344CB8AC3E}">
        <p14:creationId xmlns:p14="http://schemas.microsoft.com/office/powerpoint/2010/main" val="3497486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designy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69084"/>
            <a:ext cx="10753200" cy="3919832"/>
          </a:xfrm>
        </p:spPr>
        <p:txBody>
          <a:bodyPr/>
          <a:lstStyle/>
          <a:p>
            <a:pPr marL="529200" indent="-457200">
              <a:buFont typeface="+mj-lt"/>
              <a:buAutoNum type="arabicPeriod"/>
            </a:pPr>
            <a:r>
              <a:rPr lang="cs-CZ" dirty="0"/>
              <a:t>Komparativní analýza postavena na případových studiích</a:t>
            </a:r>
          </a:p>
          <a:p>
            <a:pPr marL="893763" indent="-350838"/>
            <a:r>
              <a:rPr lang="cs-CZ" dirty="0"/>
              <a:t>Užitečné, pokud se případové studie drží jednotného zadání (mají stejný cíl a zkoumají stejný fenomén stejnou metodou)</a:t>
            </a:r>
          </a:p>
          <a:p>
            <a:pPr marL="586350" indent="-514350">
              <a:buFont typeface="+mj-lt"/>
              <a:buAutoNum type="arabicPeriod" startAt="2"/>
            </a:pPr>
            <a:r>
              <a:rPr lang="cs-CZ" dirty="0"/>
              <a:t>Komparativní analýza malého počtu případů </a:t>
            </a:r>
            <a:r>
              <a:rPr lang="en-GB" i="1" dirty="0"/>
              <a:t>(small-N comparative analysis)</a:t>
            </a:r>
          </a:p>
          <a:p>
            <a:pPr marL="586350" indent="-514350">
              <a:buFont typeface="+mj-lt"/>
              <a:buAutoNum type="arabicPeriod" startAt="2"/>
            </a:pPr>
            <a:r>
              <a:rPr lang="cs-CZ" dirty="0"/>
              <a:t>Komparativní analýza velkého počtu případů </a:t>
            </a:r>
            <a:r>
              <a:rPr lang="en-GB" i="1" dirty="0"/>
              <a:t>(large-N comparative analysis)</a:t>
            </a:r>
          </a:p>
        </p:txBody>
      </p:sp>
    </p:spTree>
    <p:extLst>
      <p:ext uri="{BB962C8B-B14F-4D97-AF65-F5344CB8AC3E}">
        <p14:creationId xmlns:p14="http://schemas.microsoft.com/office/powerpoint/2010/main" val="2535798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257141" cy="451576"/>
          </a:xfrm>
        </p:spPr>
        <p:txBody>
          <a:bodyPr/>
          <a:lstStyle/>
          <a:p>
            <a:r>
              <a:rPr lang="cs-CZ" dirty="0"/>
              <a:t>2. Komparativní analýza malého počtu případů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56079"/>
            <a:ext cx="10753200" cy="3720999"/>
          </a:xfrm>
        </p:spPr>
        <p:txBody>
          <a:bodyPr/>
          <a:lstStyle/>
          <a:p>
            <a:r>
              <a:rPr lang="en-GB" sz="2400" i="1" dirty="0"/>
              <a:t>small-N comparative analysis</a:t>
            </a:r>
            <a:r>
              <a:rPr lang="cs-CZ" sz="2400" dirty="0"/>
              <a:t>; cca 2 až 10 případů (např. zemí)</a:t>
            </a:r>
          </a:p>
          <a:p>
            <a:r>
              <a:rPr lang="en-US" sz="2400" i="1" dirty="0"/>
              <a:t>„case oriented“</a:t>
            </a:r>
          </a:p>
          <a:p>
            <a:r>
              <a:rPr lang="cs-CZ" sz="2400" dirty="0"/>
              <a:t>Detailní srovnání omezeného počtu případů; umožňuje důkladně brát v úvahu jejich specifický kontext a použít jej při vysvětlení zkoumaných jevů</a:t>
            </a:r>
          </a:p>
          <a:p>
            <a:r>
              <a:rPr lang="cs-CZ" sz="2400" dirty="0"/>
              <a:t>Více intenzivní, méně extenzivní</a:t>
            </a:r>
          </a:p>
          <a:p>
            <a:r>
              <a:rPr lang="cs-CZ" sz="2400" dirty="0"/>
              <a:t>Spíše rozdíly a podobnosti mezi zeměmi než analýza vztahů mezi proměnnými</a:t>
            </a:r>
          </a:p>
          <a:p>
            <a:r>
              <a:rPr lang="cs-CZ" sz="2400" dirty="0"/>
              <a:t>Omezená možnost empirických generalizací </a:t>
            </a:r>
          </a:p>
        </p:txBody>
      </p:sp>
    </p:spTree>
    <p:extLst>
      <p:ext uri="{BB962C8B-B14F-4D97-AF65-F5344CB8AC3E}">
        <p14:creationId xmlns:p14="http://schemas.microsoft.com/office/powerpoint/2010/main" val="1682482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000"/>
            <a:r>
              <a:rPr lang="cs-CZ" dirty="0"/>
              <a:t>3. Komparativní analýza velkého počtu případů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133600"/>
            <a:ext cx="10753200" cy="3867522"/>
          </a:xfrm>
        </p:spPr>
        <p:txBody>
          <a:bodyPr/>
          <a:lstStyle/>
          <a:p>
            <a:r>
              <a:rPr lang="en-GB" sz="2400" i="1" dirty="0"/>
              <a:t>large-N comparative analysis </a:t>
            </a:r>
          </a:p>
          <a:p>
            <a:r>
              <a:rPr lang="en-GB" sz="2400" i="1" dirty="0"/>
              <a:t>„variable oriented“</a:t>
            </a:r>
            <a:endParaRPr lang="en-GB" sz="2400" dirty="0"/>
          </a:p>
          <a:p>
            <a:r>
              <a:rPr lang="cs-CZ" sz="2400" dirty="0"/>
              <a:t>Menší důraz na zdůvodnění výběru; snaha o co největší výzkumný soubor (např. co nejvíce zemí)</a:t>
            </a:r>
          </a:p>
          <a:p>
            <a:r>
              <a:rPr lang="cs-CZ" sz="2400" dirty="0"/>
              <a:t>Menší zájem o kontextuální faktory, větší zájem o vztahy mezi proměnnými</a:t>
            </a:r>
          </a:p>
          <a:p>
            <a:r>
              <a:rPr lang="cs-CZ" sz="2400" dirty="0"/>
              <a:t>Obvykle kvantitativní analýza (a využití statistické analýzy dat)</a:t>
            </a:r>
          </a:p>
        </p:txBody>
      </p:sp>
    </p:spTree>
    <p:extLst>
      <p:ext uri="{BB962C8B-B14F-4D97-AF65-F5344CB8AC3E}">
        <p14:creationId xmlns:p14="http://schemas.microsoft.com/office/powerpoint/2010/main" val="1357422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6C8A30-C19B-4515-8FF6-8C12D68B8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969B07-950A-4893-9737-EF79C1D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53" y="2683711"/>
            <a:ext cx="10753200" cy="451576"/>
          </a:xfrm>
        </p:spPr>
        <p:txBody>
          <a:bodyPr/>
          <a:lstStyle/>
          <a:p>
            <a:r>
              <a:rPr lang="cs-CZ" dirty="0"/>
              <a:t>C2. Metody komparativního výzkumu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94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3AD396-D617-4D98-B687-BDA1F747F3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4BEE83-A505-4023-92A6-123B0B08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212170" cy="451576"/>
          </a:xfrm>
        </p:spPr>
        <p:txBody>
          <a:bodyPr/>
          <a:lstStyle/>
          <a:p>
            <a:r>
              <a:rPr lang="cs-CZ" dirty="0"/>
              <a:t>Metody: sekundární analýza (využití již existujících dat)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BAA8E5-B9EE-4257-A897-E4843FE9F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63712"/>
            <a:ext cx="10753200" cy="4018190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Analýza odborné literatury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Analýza dokumentů (např. zákony a právní normy, výroční zprávy, mezinárodní řebříčky…)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Evaluace statistických dat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Analýza již existujících průzkumů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47391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3AD396-D617-4D98-B687-BDA1F747F3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4BEE83-A505-4023-92A6-123B0B08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212170" cy="451576"/>
          </a:xfrm>
        </p:spPr>
        <p:txBody>
          <a:bodyPr/>
          <a:lstStyle/>
          <a:p>
            <a:r>
              <a:rPr lang="cs-CZ" dirty="0"/>
              <a:t>Metody: sběr (nových) dat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BAA8E5-B9EE-4257-A897-E4843FE9F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57679"/>
            <a:ext cx="10753200" cy="3741319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Obsahová analýza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Dotazníkové šetření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Strukturované/polostrukturované/nestrukturované rozhovory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Expertní rozhovory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Skupinové rozhovory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Zúčastněné/nezúčastněné pozorování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80545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6C8A30-C19B-4515-8FF6-8C12D68B8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969B07-950A-4893-9737-EF79C1D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53" y="2683711"/>
            <a:ext cx="10753200" cy="451576"/>
          </a:xfrm>
        </p:spPr>
        <p:txBody>
          <a:bodyPr/>
          <a:lstStyle/>
          <a:p>
            <a:r>
              <a:rPr lang="cs-CZ" dirty="0"/>
              <a:t>C3. Výběr případů v komparativním výzkumu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329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3AD396-D617-4D98-B687-BDA1F747F3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4BEE83-A505-4023-92A6-123B0B08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212170" cy="451576"/>
          </a:xfrm>
        </p:spPr>
        <p:txBody>
          <a:bodyPr/>
          <a:lstStyle/>
          <a:p>
            <a:r>
              <a:rPr lang="cs-CZ" dirty="0"/>
              <a:t>Výběr jednotky analýzy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BAA8E5-B9EE-4257-A897-E4843FE9F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Makro-level</a:t>
            </a:r>
          </a:p>
          <a:p>
            <a:r>
              <a:rPr lang="cs-CZ" dirty="0" err="1"/>
              <a:t>Mezo</a:t>
            </a:r>
            <a:r>
              <a:rPr lang="cs-CZ" dirty="0"/>
              <a:t>-level</a:t>
            </a:r>
          </a:p>
          <a:p>
            <a:r>
              <a:rPr lang="cs-CZ" dirty="0"/>
              <a:t>Mikro-level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025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3AD396-D617-4D98-B687-BDA1F747F3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4BEE83-A505-4023-92A6-123B0B08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227161" cy="451576"/>
          </a:xfrm>
        </p:spPr>
        <p:txBody>
          <a:bodyPr/>
          <a:lstStyle/>
          <a:p>
            <a:r>
              <a:rPr lang="cs-CZ" dirty="0"/>
              <a:t>Výběr konkrétních zemí/trhů/systémů/kultur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BAA8E5-B9EE-4257-A897-E4843FE9F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Je nutné vždy jasně definovat a zdůvodnit konkrétní volbu; čím menší počet jednotek srovnáváme, tím důkladnější musí být zdůvodnění </a:t>
            </a:r>
          </a:p>
          <a:p>
            <a:r>
              <a:rPr lang="cs-CZ" sz="2400" dirty="0"/>
              <a:t>Podle toho, jaké země zvolíme, nalezneme více podobností nebo odlišností </a:t>
            </a:r>
          </a:p>
          <a:p>
            <a:r>
              <a:rPr lang="cs-CZ" sz="2400" dirty="0"/>
              <a:t>Můžeme srovnávat dvě země, více zemí, nebo i celé skupiny zemí </a:t>
            </a:r>
          </a:p>
          <a:p>
            <a:r>
              <a:rPr lang="cs-CZ" sz="2400" dirty="0"/>
              <a:t>Často spíše pragmatická než teoretická volba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936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472001" cy="451576"/>
          </a:xfrm>
        </p:spPr>
        <p:txBody>
          <a:bodyPr/>
          <a:lstStyle/>
          <a:p>
            <a:r>
              <a:rPr lang="cs-CZ" dirty="0"/>
              <a:t>Dvě strategie výběru případů: MSSD a MDSD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68863"/>
            <a:ext cx="10753200" cy="4139998"/>
          </a:xfrm>
        </p:spPr>
        <p:txBody>
          <a:bodyPr/>
          <a:lstStyle/>
          <a:p>
            <a:pPr marL="529200" indent="-457200">
              <a:buFont typeface="+mj-lt"/>
              <a:buAutoNum type="arabicPeriod"/>
            </a:pPr>
            <a:r>
              <a:rPr lang="en-GB" sz="2400" i="1" dirty="0">
                <a:solidFill>
                  <a:schemeClr val="tx2"/>
                </a:solidFill>
              </a:rPr>
              <a:t>Most Similar Systems</a:t>
            </a:r>
            <a:r>
              <a:rPr lang="cs-CZ" sz="2400" i="1" dirty="0">
                <a:solidFill>
                  <a:schemeClr val="tx2"/>
                </a:solidFill>
              </a:rPr>
              <a:t> Design</a:t>
            </a:r>
            <a:r>
              <a:rPr lang="en-GB" sz="2400" i="1" dirty="0">
                <a:solidFill>
                  <a:schemeClr val="tx2"/>
                </a:solidFill>
              </a:rPr>
              <a:t> </a:t>
            </a:r>
            <a:r>
              <a:rPr lang="cs-CZ" sz="2400" i="1" dirty="0">
                <a:solidFill>
                  <a:schemeClr val="tx2"/>
                </a:solidFill>
              </a:rPr>
              <a:t>(MSSD)</a:t>
            </a:r>
            <a:r>
              <a:rPr lang="cs-CZ" sz="2400" i="1" dirty="0"/>
              <a:t>: </a:t>
            </a:r>
          </a:p>
          <a:p>
            <a:r>
              <a:rPr lang="cs-CZ" sz="2400" dirty="0"/>
              <a:t>výběr podobných případů s podobným kontextem, ale vedou k </a:t>
            </a:r>
            <a:r>
              <a:rPr lang="cs-CZ" sz="2400"/>
              <a:t>odlišným výsledkům</a:t>
            </a:r>
          </a:p>
          <a:p>
            <a:r>
              <a:rPr lang="cs-CZ" sz="2400"/>
              <a:t>vzhledem </a:t>
            </a:r>
            <a:r>
              <a:rPr lang="cs-CZ" sz="2400" dirty="0"/>
              <a:t>k značné podobnosti umožňuje odhalit těch několika málo proměnných, které (pravděpodobně) zapříčiňují odlišný výsledek</a:t>
            </a:r>
          </a:p>
          <a:p>
            <a:pPr marL="529200" indent="-457200">
              <a:buFont typeface="+mj-lt"/>
              <a:buAutoNum type="arabicPeriod" startAt="2"/>
            </a:pPr>
            <a:r>
              <a:rPr lang="en-GB" sz="2400" i="1" dirty="0">
                <a:solidFill>
                  <a:schemeClr val="tx2"/>
                </a:solidFill>
              </a:rPr>
              <a:t>Most Different Systems</a:t>
            </a:r>
            <a:r>
              <a:rPr lang="cs-CZ" sz="2400" i="1" dirty="0">
                <a:solidFill>
                  <a:schemeClr val="tx2"/>
                </a:solidFill>
              </a:rPr>
              <a:t> Design</a:t>
            </a:r>
            <a:r>
              <a:rPr lang="en-GB" sz="2400" i="1" dirty="0">
                <a:solidFill>
                  <a:schemeClr val="tx2"/>
                </a:solidFill>
              </a:rPr>
              <a:t> (MDS</a:t>
            </a:r>
            <a:r>
              <a:rPr lang="cs-CZ" sz="2400" i="1" dirty="0">
                <a:solidFill>
                  <a:schemeClr val="tx2"/>
                </a:solidFill>
              </a:rPr>
              <a:t>D)</a:t>
            </a:r>
          </a:p>
          <a:p>
            <a:r>
              <a:rPr lang="cs-CZ" sz="2400" dirty="0"/>
              <a:t>výběr maximálně odlišných případů s odlišným kontextem, které ale vedou k podobným výsledkům</a:t>
            </a:r>
          </a:p>
          <a:p>
            <a:pPr marL="7200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0120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6C8A30-C19B-4515-8FF6-8C12D68B8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969B07-950A-4893-9737-EF79C1D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53" y="2683711"/>
            <a:ext cx="10753200" cy="451576"/>
          </a:xfrm>
        </p:spPr>
        <p:txBody>
          <a:bodyPr/>
          <a:lstStyle/>
          <a:p>
            <a:r>
              <a:rPr lang="cs-CZ" dirty="0"/>
              <a:t>A. Co je komparativní výzkum komunikace?</a:t>
            </a:r>
            <a:br>
              <a:rPr lang="cs-CZ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569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6C8A30-C19B-4515-8FF6-8C12D68B8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969B07-950A-4893-9737-EF79C1DC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53" y="2683711"/>
            <a:ext cx="10753200" cy="451576"/>
          </a:xfrm>
        </p:spPr>
        <p:txBody>
          <a:bodyPr/>
          <a:lstStyle/>
          <a:p>
            <a:pPr marL="742950" indent="-742950">
              <a:buFont typeface="+mj-lt"/>
              <a:buAutoNum type="alphaUcPeriod" startAt="4"/>
            </a:pPr>
            <a:r>
              <a:rPr lang="cs-CZ" dirty="0"/>
              <a:t>Kde najít data? (Vybrané) zdroje mezinárodních dat</a:t>
            </a:r>
            <a:br>
              <a:rPr lang="cs-CZ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171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Committee to Protect Journalists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D66EBB9-6FCB-47F2-A787-58B4800D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99" y="1334409"/>
            <a:ext cx="11349153" cy="1578912"/>
          </a:xfrm>
        </p:spPr>
        <p:txBody>
          <a:bodyPr/>
          <a:lstStyle/>
          <a:p>
            <a:r>
              <a:rPr lang="en-GB" sz="2200" dirty="0">
                <a:hlinkClick r:id="rId2"/>
              </a:rPr>
              <a:t>https://cpj.org/</a:t>
            </a:r>
            <a:endParaRPr lang="cs-CZ" sz="2200" dirty="0"/>
          </a:p>
          <a:p>
            <a:r>
              <a:rPr lang="cs-CZ" sz="2200" dirty="0"/>
              <a:t>Počty novinářů a novinářek zavražděných, pohřešovaných a uvězněných v důsledku své činnosti v různých zemích světa od roku 1992</a:t>
            </a:r>
            <a:endParaRPr lang="en-GB" sz="2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5B27E5-A8C1-5C37-6F7E-EDD9CA0AD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089" y="2913321"/>
            <a:ext cx="9017463" cy="39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44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Reporters Without Borders: Violations of Press Freedom Barometer 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D66EBB9-6FCB-47F2-A787-58B4800D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2046791"/>
            <a:ext cx="3717634" cy="3919294"/>
          </a:xfrm>
        </p:spPr>
        <p:txBody>
          <a:bodyPr/>
          <a:lstStyle/>
          <a:p>
            <a:r>
              <a:rPr lang="en-GB" sz="2200" dirty="0">
                <a:hlinkClick r:id="rId2"/>
              </a:rPr>
              <a:t>https://rsf.org/en/barometer</a:t>
            </a:r>
            <a:endParaRPr lang="cs-CZ" sz="2200" dirty="0"/>
          </a:p>
          <a:p>
            <a:r>
              <a:rPr lang="cs-CZ" sz="2200" dirty="0"/>
              <a:t>Počty novinářů a novinářek zavražděných a uvězněných v důsledku svojí činnosti v různých zemích světa od roku 2001</a:t>
            </a:r>
            <a:endParaRPr lang="en-GB" sz="22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7160C05-1381-C518-096A-85771929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265" y="2165489"/>
            <a:ext cx="7509781" cy="198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67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Reporters Without Borders: World Press Freedom Index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D66EBB9-6FCB-47F2-A787-58B4800D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51" y="2057311"/>
            <a:ext cx="3480991" cy="2674621"/>
          </a:xfrm>
        </p:spPr>
        <p:txBody>
          <a:bodyPr/>
          <a:lstStyle/>
          <a:p>
            <a:r>
              <a:rPr lang="en-GB" sz="2000" dirty="0"/>
              <a:t>https://rsf.org/en/index </a:t>
            </a:r>
            <a:endParaRPr lang="sk-SK" sz="2000" dirty="0"/>
          </a:p>
          <a:p>
            <a:r>
              <a:rPr lang="cs-CZ" sz="2000" dirty="0"/>
              <a:t>Míra svobody médií ve 180 zemích od roku 2002</a:t>
            </a:r>
          </a:p>
          <a:p>
            <a:r>
              <a:rPr lang="cs-CZ" sz="2000" dirty="0"/>
              <a:t>Metoda: </a:t>
            </a:r>
            <a:r>
              <a:rPr lang="cs-CZ" sz="2000" dirty="0">
                <a:hlinkClick r:id="rId2"/>
              </a:rPr>
              <a:t>dotazník</a:t>
            </a:r>
            <a:r>
              <a:rPr lang="cs-CZ" sz="2000" dirty="0"/>
              <a:t> pro experty v dané zemi (jejich hodnocení míry plurality, </a:t>
            </a:r>
            <a:endParaRPr lang="en-GB" sz="2000" dirty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822DA51E-3551-4241-99DC-BCB2912C2FAD}"/>
              </a:ext>
            </a:extLst>
          </p:cNvPr>
          <p:cNvSpPr txBox="1">
            <a:spLocks/>
          </p:cNvSpPr>
          <p:nvPr/>
        </p:nvSpPr>
        <p:spPr>
          <a:xfrm>
            <a:off x="666000" y="4800689"/>
            <a:ext cx="10753200" cy="1057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000" dirty="0"/>
              <a:t>nezávislosti, autocenzury, legislativního rámce, transparentnosti, kvality infrastruktury) a kvantitativní data o násilí vůči novinářům (viz přechozí slide)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D2C5F7C-B800-A51D-C233-5943C8EDE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842" y="1889679"/>
            <a:ext cx="7935664" cy="276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18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Reporters Without Borders: World Press Freedom Index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D66EBB9-6FCB-47F2-A787-58B4800D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56" y="5536895"/>
            <a:ext cx="11039246" cy="1382209"/>
          </a:xfrm>
        </p:spPr>
        <p:txBody>
          <a:bodyPr/>
          <a:lstStyle/>
          <a:p>
            <a:r>
              <a:rPr lang="cs-CZ" sz="2400" dirty="0"/>
              <a:t>Kromě samotného srovnání i národní zprávy (včetně ČR): </a:t>
            </a:r>
            <a:r>
              <a:rPr lang="en-GB" sz="2400" dirty="0">
                <a:hlinkClick r:id="rId2"/>
              </a:rPr>
              <a:t>https://rsf.org/en/czech-republic</a:t>
            </a:r>
            <a:r>
              <a:rPr lang="cs-CZ" sz="2400" dirty="0"/>
              <a:t> </a:t>
            </a:r>
            <a:endParaRPr lang="en-GB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6D220CE-C13A-ABE4-80E4-08056DE46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938948"/>
            <a:ext cx="10274828" cy="35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34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7279" cy="451576"/>
          </a:xfrm>
        </p:spPr>
        <p:txBody>
          <a:bodyPr/>
          <a:lstStyle/>
          <a:p>
            <a:r>
              <a:rPr lang="en-US" dirty="0"/>
              <a:t>European Centre for Press &amp; Media Freedom: Mapping Media Freedom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D66EBB9-6FCB-47F2-A787-58B4800D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91689"/>
            <a:ext cx="5181070" cy="2674621"/>
          </a:xfrm>
        </p:spPr>
        <p:txBody>
          <a:bodyPr/>
          <a:lstStyle/>
          <a:p>
            <a:r>
              <a:rPr lang="en-GB" sz="2400" dirty="0">
                <a:hlinkClick r:id="rId2"/>
              </a:rPr>
              <a:t>https://mappingmediafreedom.org/</a:t>
            </a:r>
            <a:endParaRPr lang="cs-CZ" sz="2400" dirty="0"/>
          </a:p>
          <a:p>
            <a:r>
              <a:rPr lang="cs-CZ" sz="2400" dirty="0"/>
              <a:t>Od roku 2014 sleduje a sbírá různé případy omezení, ohrožení a narušení svobody médií a novinářů v zemích EU, kandidátských zemích a sousedních zemích </a:t>
            </a:r>
          </a:p>
          <a:p>
            <a:r>
              <a:rPr lang="cs-CZ" sz="2400" dirty="0"/>
              <a:t>Popis metody </a:t>
            </a:r>
            <a:r>
              <a:rPr lang="cs-CZ" sz="2400" dirty="0">
                <a:hlinkClick r:id="rId3"/>
              </a:rPr>
              <a:t>zde</a:t>
            </a:r>
            <a:endParaRPr lang="cs-CZ" sz="2400" dirty="0"/>
          </a:p>
          <a:p>
            <a:r>
              <a:rPr lang="cs-CZ" sz="2400" dirty="0"/>
              <a:t>Národní zprávy (také za </a:t>
            </a:r>
            <a:r>
              <a:rPr lang="cs-CZ" sz="2400" dirty="0">
                <a:hlinkClick r:id="rId4"/>
              </a:rPr>
              <a:t>ČR</a:t>
            </a:r>
            <a:r>
              <a:rPr lang="cs-CZ" sz="2400" dirty="0"/>
              <a:t>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9BA8117-8A18-4E79-B937-F843D8E33A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79" t="20970" r="22910" b="12768"/>
          <a:stretch/>
        </p:blipFill>
        <p:spPr>
          <a:xfrm>
            <a:off x="6096000" y="2091689"/>
            <a:ext cx="5954483" cy="39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60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7279" cy="451576"/>
          </a:xfrm>
        </p:spPr>
        <p:txBody>
          <a:bodyPr/>
          <a:lstStyle/>
          <a:p>
            <a:r>
              <a:rPr lang="en-US" dirty="0"/>
              <a:t>European Centre for Press &amp; Media Freedom: Mapping Media Freedom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E5008B-33C0-270A-06AA-307666E6A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84" y="2017043"/>
            <a:ext cx="11073232" cy="39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8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7279" cy="451576"/>
          </a:xfrm>
        </p:spPr>
        <p:txBody>
          <a:bodyPr/>
          <a:lstStyle/>
          <a:p>
            <a:r>
              <a:rPr lang="en-GB" dirty="0"/>
              <a:t>Centre for Media Pluralism and Media Freedom: Media Pluralism Monitor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D66EBB9-6FCB-47F2-A787-58B4800D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91689"/>
            <a:ext cx="5376000" cy="2674621"/>
          </a:xfrm>
        </p:spPr>
        <p:txBody>
          <a:bodyPr/>
          <a:lstStyle/>
          <a:p>
            <a:r>
              <a:rPr lang="cs-CZ" sz="2400" dirty="0">
                <a:hlinkClick r:id="rId2"/>
              </a:rPr>
              <a:t>https://cmpf.eui.eu/media-pluralism-monitor-2023/</a:t>
            </a:r>
            <a:r>
              <a:rPr lang="cs-CZ" sz="2400" dirty="0"/>
              <a:t> </a:t>
            </a:r>
          </a:p>
          <a:p>
            <a:r>
              <a:rPr lang="cs-CZ" sz="2400" dirty="0"/>
              <a:t>Od roku 2014 hodnotí mediální pluralitu v členských zemích EU, v kandidátských zemích a některých dalších zemích</a:t>
            </a:r>
          </a:p>
          <a:p>
            <a:r>
              <a:rPr lang="cs-CZ" sz="2400" dirty="0"/>
              <a:t>Národní zprávy (také za ČR)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DAE5996-0D81-484F-B9A9-C90688850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91689"/>
            <a:ext cx="6116925" cy="38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20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7279" cy="451576"/>
          </a:xfrm>
        </p:spPr>
        <p:txBody>
          <a:bodyPr/>
          <a:lstStyle/>
          <a:p>
            <a:r>
              <a:rPr lang="en-GB" dirty="0"/>
              <a:t>The Worlds of Journalism Study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D66EBB9-6FCB-47F2-A787-58B4800D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2716762"/>
            <a:ext cx="10477653" cy="3799445"/>
          </a:xfrm>
        </p:spPr>
        <p:txBody>
          <a:bodyPr/>
          <a:lstStyle/>
          <a:p>
            <a:r>
              <a:rPr lang="en-GB" sz="2400" dirty="0">
                <a:hlinkClick r:id="rId2"/>
              </a:rPr>
              <a:t>Worlds of Journalism Study</a:t>
            </a:r>
            <a:r>
              <a:rPr lang="cs-CZ" sz="2400" dirty="0"/>
              <a:t>: 67 zemí, 27 500 novinářů (pracovní podmínky, žurnalistická kultura, pociťované vlivy a tlaky, autonomie, důvěra, role ve společnosti, rizika a nejistoty…)</a:t>
            </a:r>
          </a:p>
          <a:p>
            <a:r>
              <a:rPr lang="cs-CZ" sz="2400" dirty="0"/>
              <a:t>Volně dostupný dotazník i celé datové matice (tři kola; WJS 1: 2007-2011; WJS 2: 2012-2016; WJS 3: 2021-2023 – v běhu; 110 zemí) </a:t>
            </a:r>
          </a:p>
          <a:p>
            <a:r>
              <a:rPr lang="cs-CZ" sz="2400" dirty="0"/>
              <a:t>Národní zprávy (také za </a:t>
            </a:r>
            <a:r>
              <a:rPr lang="cs-CZ" sz="2400" dirty="0">
                <a:hlinkClick r:id="rId3"/>
              </a:rPr>
              <a:t>ČR</a:t>
            </a:r>
            <a:r>
              <a:rPr lang="cs-CZ" sz="2400" dirty="0"/>
              <a:t>)</a:t>
            </a:r>
          </a:p>
          <a:p>
            <a:pPr marL="7200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4A438B-1DB4-440A-BA62-BAED1B9EC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99" y="1527885"/>
            <a:ext cx="8770695" cy="10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85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7279" cy="451576"/>
          </a:xfrm>
        </p:spPr>
        <p:txBody>
          <a:bodyPr/>
          <a:lstStyle/>
          <a:p>
            <a:r>
              <a:rPr lang="en-GB" dirty="0"/>
              <a:t>Reuters Institute Digital News Report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D66EBB9-6FCB-47F2-A787-58B4800D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0199"/>
            <a:ext cx="5159805" cy="4627801"/>
          </a:xfrm>
        </p:spPr>
        <p:txBody>
          <a:bodyPr/>
          <a:lstStyle/>
          <a:p>
            <a:r>
              <a:rPr lang="en-GB" sz="2400" dirty="0">
                <a:hlinkClick r:id="rId2"/>
              </a:rPr>
              <a:t>http://www.digitalnewsreport.org/</a:t>
            </a:r>
            <a:endParaRPr lang="cs-CZ" sz="2400" dirty="0"/>
          </a:p>
          <a:p>
            <a:r>
              <a:rPr lang="cs-CZ" sz="2400" dirty="0"/>
              <a:t>Od roku 2017; dotazníkové šetření mezi více než 92 000 konzumenty on-line zpravodajství ze 46 zemí</a:t>
            </a:r>
          </a:p>
          <a:p>
            <a:r>
              <a:rPr lang="cs-CZ" sz="2400" dirty="0"/>
              <a:t>Data: </a:t>
            </a:r>
            <a:r>
              <a:rPr lang="cs-CZ" sz="2400" dirty="0">
                <a:hlinkClick r:id="rId3"/>
              </a:rPr>
              <a:t>interaktivně</a:t>
            </a:r>
            <a:endParaRPr lang="cs-CZ" sz="2400" dirty="0"/>
          </a:p>
          <a:p>
            <a:r>
              <a:rPr lang="cs-CZ" sz="2400" dirty="0"/>
              <a:t>Také národní zprávy (i za ČR)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38440C-62EF-4414-B5D3-1C19EFECB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292" y="1341602"/>
            <a:ext cx="3746122" cy="53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4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99230"/>
            <a:ext cx="10753200" cy="4139998"/>
          </a:xfrm>
        </p:spPr>
        <p:txBody>
          <a:bodyPr/>
          <a:lstStyle/>
          <a:p>
            <a:r>
              <a:rPr lang="cs-CZ" sz="2400" dirty="0"/>
              <a:t>„Srovnávání je motorem poznání“ (</a:t>
            </a:r>
            <a:r>
              <a:rPr lang="cs-CZ" sz="2400" dirty="0" err="1"/>
              <a:t>Dogan</a:t>
            </a:r>
            <a:r>
              <a:rPr lang="cs-CZ" sz="2400" dirty="0"/>
              <a:t> </a:t>
            </a:r>
            <a:r>
              <a:rPr lang="en-GB" sz="2400" dirty="0"/>
              <a:t>&amp; </a:t>
            </a:r>
            <a:r>
              <a:rPr lang="en-GB" sz="2400" dirty="0" err="1"/>
              <a:t>Pelassy</a:t>
            </a:r>
            <a:r>
              <a:rPr lang="en-GB" sz="2400" dirty="0"/>
              <a:t> 1990: 8)</a:t>
            </a:r>
            <a:endParaRPr lang="cs-CZ" sz="2400" dirty="0"/>
          </a:p>
          <a:p>
            <a:r>
              <a:rPr lang="cs-CZ" sz="2400" dirty="0"/>
              <a:t>Komparace jako </a:t>
            </a:r>
            <a:r>
              <a:rPr lang="cs-CZ" sz="2400" b="1" dirty="0">
                <a:solidFill>
                  <a:schemeClr val="tx2"/>
                </a:solidFill>
              </a:rPr>
              <a:t>strukturovaná, metodická vědecká procedura</a:t>
            </a:r>
          </a:p>
          <a:p>
            <a:r>
              <a:rPr lang="cs-CZ" sz="2400" dirty="0"/>
              <a:t>Popsat (a porozumět) – vysvětlit – predikovat</a:t>
            </a:r>
          </a:p>
          <a:p>
            <a:r>
              <a:rPr lang="cs-CZ" sz="2400" dirty="0"/>
              <a:t>Dva hlavní aspekty komparace (</a:t>
            </a:r>
            <a:r>
              <a:rPr lang="cs-CZ" sz="2400" dirty="0">
                <a:hlinkClick r:id="rId2"/>
              </a:rPr>
              <a:t>Kleinsteuber 2004</a:t>
            </a:r>
            <a:r>
              <a:rPr lang="cs-CZ" sz="2400" dirty="0"/>
              <a:t>):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/>
              <a:t>Srovnávané objekty nesmějí být ani identické, ani absolutně odlišné a bez jakýchkoliv společných znaků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/>
              <a:t>Hledáme podobnosti a rozdíly a snažíme se je vysvětlit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9873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7279" cy="451576"/>
          </a:xfrm>
        </p:spPr>
        <p:txBody>
          <a:bodyPr/>
          <a:lstStyle/>
          <a:p>
            <a:r>
              <a:rPr lang="en-GB" dirty="0"/>
              <a:t>Global Media Monitoring Project (GMMP)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D66EBB9-6FCB-47F2-A787-58B4800D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99" y="1498599"/>
            <a:ext cx="3959163" cy="4612660"/>
          </a:xfrm>
        </p:spPr>
        <p:txBody>
          <a:bodyPr/>
          <a:lstStyle/>
          <a:p>
            <a:r>
              <a:rPr lang="cs-CZ" sz="2400" dirty="0">
                <a:hlinkClick r:id="rId2"/>
              </a:rPr>
              <a:t>https://whomakesthenews.org/</a:t>
            </a:r>
            <a:endParaRPr lang="cs-CZ" sz="2400" dirty="0"/>
          </a:p>
          <a:p>
            <a:r>
              <a:rPr lang="cs-CZ" sz="2400" dirty="0"/>
              <a:t>Vybrané indikátory týkající se genderu a médií</a:t>
            </a:r>
          </a:p>
          <a:p>
            <a:r>
              <a:rPr lang="cs-CZ" sz="2400" dirty="0"/>
              <a:t>Jeden den ve zpravodajství (</a:t>
            </a:r>
            <a:r>
              <a:rPr lang="cs-CZ" sz="2400" dirty="0" err="1"/>
              <a:t>print</a:t>
            </a:r>
            <a:r>
              <a:rPr lang="cs-CZ" sz="2400" dirty="0"/>
              <a:t>, TV, rozhlas, web)</a:t>
            </a:r>
          </a:p>
          <a:p>
            <a:r>
              <a:rPr lang="cs-CZ" sz="2400" dirty="0"/>
              <a:t>Každých pět let od 1995, 145 zemí </a:t>
            </a:r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0E75D7-DD00-4968-AF80-A0B81258E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"/>
          <a:stretch/>
        </p:blipFill>
        <p:spPr>
          <a:xfrm>
            <a:off x="4776582" y="1556970"/>
            <a:ext cx="7228757" cy="4612660"/>
          </a:xfrm>
          <a:prstGeom prst="rect">
            <a:avLst/>
          </a:prstGeom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FE3C7064-1214-4FAC-BF18-7B3A3E66C409}"/>
              </a:ext>
            </a:extLst>
          </p:cNvPr>
          <p:cNvSpPr txBox="1">
            <a:spLocks/>
          </p:cNvSpPr>
          <p:nvPr/>
        </p:nvSpPr>
        <p:spPr>
          <a:xfrm>
            <a:off x="974000" y="6228000"/>
            <a:ext cx="10905600" cy="355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endParaRPr lang="cs-CZ" sz="1800" kern="0" dirty="0"/>
          </a:p>
          <a:p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066648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7279" cy="451576"/>
          </a:xfrm>
        </p:spPr>
        <p:txBody>
          <a:bodyPr/>
          <a:lstStyle/>
          <a:p>
            <a:r>
              <a:rPr lang="cs-CZ" dirty="0"/>
              <a:t>Užitečné zdroje informací o mediálních trzích v Evropě a aktuálním dění v nich</a:t>
            </a:r>
            <a:endParaRPr lang="en-GB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D66EBB9-6FCB-47F2-A787-58B4800D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2042204"/>
            <a:ext cx="10477653" cy="3799445"/>
          </a:xfrm>
        </p:spPr>
        <p:txBody>
          <a:bodyPr/>
          <a:lstStyle/>
          <a:p>
            <a:r>
              <a:rPr lang="en-GB" sz="2400" dirty="0">
                <a:hlinkClick r:id="rId2"/>
              </a:rPr>
              <a:t>European Audiovisual Observatory</a:t>
            </a:r>
            <a:r>
              <a:rPr lang="cs-CZ" sz="2400" i="1" dirty="0"/>
              <a:t>: </a:t>
            </a:r>
            <a:r>
              <a:rPr lang="en-GB" sz="2400" dirty="0"/>
              <a:t>The reference for market and legal information on film, television and </a:t>
            </a:r>
            <a:r>
              <a:rPr lang="en-GB" sz="2400" dirty="0" err="1"/>
              <a:t>VoD</a:t>
            </a:r>
            <a:r>
              <a:rPr lang="en-GB" sz="2400" dirty="0"/>
              <a:t> in Europe</a:t>
            </a:r>
            <a:endParaRPr lang="cs-CZ" sz="2400" dirty="0"/>
          </a:p>
          <a:p>
            <a:r>
              <a:rPr lang="en-GB" sz="2400" dirty="0">
                <a:hlinkClick r:id="rId3"/>
              </a:rPr>
              <a:t>European Journalism Observatory</a:t>
            </a:r>
            <a:r>
              <a:rPr lang="cs-CZ" sz="2400" dirty="0"/>
              <a:t>: </a:t>
            </a:r>
            <a:r>
              <a:rPr lang="en-GB" sz="2400" dirty="0"/>
              <a:t>Observe</a:t>
            </a:r>
            <a:r>
              <a:rPr lang="cs-CZ" sz="2400" dirty="0"/>
              <a:t>s</a:t>
            </a:r>
            <a:r>
              <a:rPr lang="en-GB" sz="2400" dirty="0"/>
              <a:t> media and journalism research, trends in the media industries, and best practices in journalism</a:t>
            </a:r>
            <a:endParaRPr lang="cs-CZ" sz="2400" dirty="0"/>
          </a:p>
          <a:p>
            <a:r>
              <a:rPr lang="en-GB" sz="2400" dirty="0">
                <a:hlinkClick r:id="rId4"/>
              </a:rPr>
              <a:t>European Broadcasting Union</a:t>
            </a:r>
            <a:r>
              <a:rPr lang="cs-CZ" sz="2400" dirty="0"/>
              <a:t>: T</a:t>
            </a:r>
            <a:r>
              <a:rPr lang="en-GB" sz="2400" dirty="0"/>
              <a:t>he world’s leading alliance of public service media (PSM)</a:t>
            </a:r>
            <a:r>
              <a:rPr lang="cs-CZ" sz="2400" dirty="0"/>
              <a:t>: </a:t>
            </a:r>
            <a:r>
              <a:rPr lang="en-GB" sz="2400" dirty="0"/>
              <a:t>116 member organizations in 56 countries and</a:t>
            </a:r>
            <a:r>
              <a:rPr lang="cs-CZ" sz="2400" dirty="0"/>
              <a:t> </a:t>
            </a:r>
            <a:r>
              <a:rPr lang="en-GB" sz="2400" dirty="0"/>
              <a:t>an additional 34 </a:t>
            </a:r>
            <a:r>
              <a:rPr lang="cs-CZ" sz="2400" dirty="0"/>
              <a:t>a</a:t>
            </a:r>
            <a:r>
              <a:rPr lang="en-GB" sz="2400" dirty="0" err="1"/>
              <a:t>ssociates</a:t>
            </a:r>
            <a:r>
              <a:rPr lang="en-GB" sz="2400" dirty="0"/>
              <a:t> in Asia, Africa, Australasia and the Americas</a:t>
            </a:r>
          </a:p>
          <a:p>
            <a:endParaRPr lang="cs-CZ" sz="2400" dirty="0"/>
          </a:p>
          <a:p>
            <a:pPr marL="7200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58663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F16615-BF99-4402-A555-9E200EDE2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6182A3-4ACF-4491-AE1C-7B4550A18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(dále) hledat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4E15A79-4D13-4EAF-8E26-D7D9C02A7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cs-CZ" dirty="0" err="1"/>
              <a:t>atabáze</a:t>
            </a:r>
            <a:r>
              <a:rPr lang="cs-CZ" dirty="0"/>
              <a:t>: fyzické/elektronické (Web </a:t>
            </a:r>
            <a:r>
              <a:rPr lang="cs-CZ" dirty="0" err="1"/>
              <a:t>of</a:t>
            </a:r>
            <a:r>
              <a:rPr lang="cs-CZ" dirty="0"/>
              <a:t> Science, </a:t>
            </a:r>
            <a:r>
              <a:rPr lang="en-GB" dirty="0"/>
              <a:t>Scopus,</a:t>
            </a:r>
            <a:r>
              <a:rPr lang="cs-CZ" dirty="0"/>
              <a:t> EBSCO, </a:t>
            </a:r>
            <a:r>
              <a:rPr lang="en-GB" dirty="0"/>
              <a:t> ProQuest, </a:t>
            </a:r>
            <a:r>
              <a:rPr lang="cs-CZ" dirty="0" err="1"/>
              <a:t>Sage</a:t>
            </a:r>
            <a:r>
              <a:rPr lang="cs-CZ" dirty="0"/>
              <a:t>, </a:t>
            </a:r>
            <a:r>
              <a:rPr lang="cs-CZ" dirty="0" err="1"/>
              <a:t>Taylos</a:t>
            </a:r>
            <a:r>
              <a:rPr lang="cs-CZ" dirty="0"/>
              <a:t> </a:t>
            </a:r>
            <a:r>
              <a:rPr lang="en-GB" dirty="0"/>
              <a:t>&amp; Francis…) </a:t>
            </a:r>
            <a:endParaRPr lang="cs-CZ" dirty="0"/>
          </a:p>
          <a:p>
            <a:r>
              <a:rPr lang="cs-CZ"/>
              <a:t>https</a:t>
            </a:r>
            <a:r>
              <a:rPr lang="cs-CZ" dirty="0"/>
              <a:t>://scholar.google.cz/</a:t>
            </a:r>
          </a:p>
        </p:txBody>
      </p:sp>
    </p:spTree>
    <p:extLst>
      <p:ext uri="{BB962C8B-B14F-4D97-AF65-F5344CB8AC3E}">
        <p14:creationId xmlns:p14="http://schemas.microsoft.com/office/powerpoint/2010/main" val="1985647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08A183D-6AEB-491F-AB0C-6FCA1C5D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39EF29-C7C4-4517-8597-07B57E97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549" y="1402761"/>
            <a:ext cx="4370990" cy="47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komparativní výzkum?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456000" cy="4139998"/>
          </a:xfrm>
        </p:spPr>
        <p:txBody>
          <a:bodyPr/>
          <a:lstStyle/>
          <a:p>
            <a:r>
              <a:rPr lang="cs-CZ" sz="2400" dirty="0"/>
              <a:t>Srovnání alespoň </a:t>
            </a:r>
            <a:r>
              <a:rPr lang="cs-CZ" sz="2400" dirty="0">
                <a:solidFill>
                  <a:schemeClr val="tx2"/>
                </a:solidFill>
              </a:rPr>
              <a:t>dvou různých případů/jednotek</a:t>
            </a:r>
            <a:r>
              <a:rPr lang="cs-CZ" sz="2400" dirty="0"/>
              <a:t> na makro-úrovni v jednom nebo více </a:t>
            </a:r>
            <a:r>
              <a:rPr lang="cs-CZ" sz="2400" dirty="0">
                <a:solidFill>
                  <a:schemeClr val="tx2"/>
                </a:solidFill>
              </a:rPr>
              <a:t>časových bodech </a:t>
            </a:r>
            <a:r>
              <a:rPr lang="cs-CZ" sz="2400" dirty="0"/>
              <a:t>v oblasti alespoň jednoho </a:t>
            </a:r>
            <a:r>
              <a:rPr lang="cs-CZ" sz="2400" dirty="0">
                <a:solidFill>
                  <a:schemeClr val="tx2"/>
                </a:solidFill>
              </a:rPr>
              <a:t>společného objektu zájmu </a:t>
            </a:r>
            <a:r>
              <a:rPr lang="cs-CZ" sz="2400" dirty="0"/>
              <a:t>relevantního v komunikačních studiích (</a:t>
            </a:r>
            <a:r>
              <a:rPr lang="cs-CZ" sz="2400" dirty="0" err="1"/>
              <a:t>Esser</a:t>
            </a:r>
            <a:r>
              <a:rPr lang="cs-CZ" sz="2400" dirty="0"/>
              <a:t> </a:t>
            </a:r>
            <a:r>
              <a:rPr lang="en-GB" sz="2400" dirty="0"/>
              <a:t>&amp; </a:t>
            </a:r>
            <a:r>
              <a:rPr lang="en-GB" sz="2400" dirty="0" err="1"/>
              <a:t>Hanitzsch</a:t>
            </a:r>
            <a:r>
              <a:rPr lang="cs-CZ" sz="2400" dirty="0"/>
              <a:t>, </a:t>
            </a:r>
            <a:r>
              <a:rPr lang="en-GB" sz="2400" dirty="0"/>
              <a:t>2012)</a:t>
            </a:r>
            <a:endParaRPr lang="cs-CZ" sz="2400" dirty="0"/>
          </a:p>
          <a:p>
            <a:r>
              <a:rPr lang="cs-CZ" sz="2400" dirty="0"/>
              <a:t>Co srovnáváme: aktéry, organizace, politiky/opatření, země…</a:t>
            </a:r>
          </a:p>
          <a:p>
            <a:r>
              <a:rPr lang="cs-CZ" sz="2400" dirty="0"/>
              <a:t>Širší cíl: učinit známé cizím/neznámým a cizí/neznámé známým</a:t>
            </a:r>
          </a:p>
        </p:txBody>
      </p:sp>
    </p:spTree>
    <p:extLst>
      <p:ext uri="{BB962C8B-B14F-4D97-AF65-F5344CB8AC3E}">
        <p14:creationId xmlns:p14="http://schemas.microsoft.com/office/powerpoint/2010/main" val="14958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Deskriptivní vs. zralý komparativní výzkum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solidFill>
                  <a:schemeClr val="tx2"/>
                </a:solidFill>
              </a:rPr>
              <a:t>Deskriptivní</a:t>
            </a:r>
            <a:r>
              <a:rPr lang="cs-CZ" sz="2400" dirty="0"/>
              <a:t> komparativní výzkum</a:t>
            </a:r>
          </a:p>
          <a:p>
            <a:r>
              <a:rPr lang="cs-CZ" sz="2400" b="1" dirty="0">
                <a:solidFill>
                  <a:schemeClr val="tx2"/>
                </a:solidFill>
              </a:rPr>
              <a:t>„Zralý“</a:t>
            </a:r>
            <a:r>
              <a:rPr lang="cs-CZ" sz="2400" dirty="0"/>
              <a:t> komparativní výzkum:</a:t>
            </a:r>
          </a:p>
          <a:p>
            <a:pPr marL="630238" indent="-269875"/>
            <a:r>
              <a:rPr lang="cs-CZ" sz="2400" dirty="0"/>
              <a:t>Formulace závěrů, které </a:t>
            </a:r>
            <a:r>
              <a:rPr lang="cs-CZ" sz="2400" dirty="0">
                <a:solidFill>
                  <a:schemeClr val="tx2"/>
                </a:solidFill>
              </a:rPr>
              <a:t>překračují platnost jedné země/systému/kultury </a:t>
            </a:r>
            <a:r>
              <a:rPr lang="cs-CZ" sz="2400" dirty="0"/>
              <a:t>a </a:t>
            </a:r>
            <a:r>
              <a:rPr lang="cs-CZ" sz="2400" dirty="0">
                <a:solidFill>
                  <a:schemeClr val="tx2"/>
                </a:solidFill>
              </a:rPr>
              <a:t>vysvětlují</a:t>
            </a:r>
            <a:r>
              <a:rPr lang="cs-CZ" sz="2400" dirty="0"/>
              <a:t> podobnosti a odlišnosti mezi objekty analýzy na pozadí jejich kontextuálních podmínek</a:t>
            </a:r>
          </a:p>
          <a:p>
            <a:pPr marL="630238" indent="-269875"/>
            <a:r>
              <a:rPr lang="cs-CZ" sz="2400" dirty="0"/>
              <a:t>Pochopení a vysvětlení, jak různé </a:t>
            </a:r>
            <a:r>
              <a:rPr lang="cs-CZ" sz="2400" dirty="0">
                <a:solidFill>
                  <a:schemeClr val="tx2"/>
                </a:solidFill>
              </a:rPr>
              <a:t>kontextuální podmínky </a:t>
            </a:r>
            <a:r>
              <a:rPr lang="cs-CZ" sz="2400" dirty="0"/>
              <a:t>a </a:t>
            </a:r>
            <a:r>
              <a:rPr lang="cs-CZ" sz="2400" dirty="0">
                <a:solidFill>
                  <a:schemeClr val="tx2"/>
                </a:solidFill>
                <a:cs typeface="Arial" panose="020B0604020202020204" pitchFamily="34" charset="0"/>
              </a:rPr>
              <a:t>faktory na makro-úrovni </a:t>
            </a:r>
            <a:r>
              <a:rPr lang="cs-CZ" sz="2400" dirty="0"/>
              <a:t>ovlivňují </a:t>
            </a:r>
            <a:r>
              <a:rPr lang="cs-CZ" sz="2400" dirty="0">
                <a:solidFill>
                  <a:schemeClr val="tx2"/>
                </a:solidFill>
                <a:cs typeface="Arial" panose="020B0604020202020204" pitchFamily="34" charset="0"/>
              </a:rPr>
              <a:t>komunikační a mediální fenomény na nižších úrovních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6268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cíle komparativního výzkumu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24000"/>
            <a:ext cx="10753200" cy="4956000"/>
          </a:xfrm>
        </p:spPr>
        <p:txBody>
          <a:bodyPr/>
          <a:lstStyle/>
          <a:p>
            <a:r>
              <a:rPr lang="cs-CZ" sz="2400" dirty="0" err="1"/>
              <a:t>Esser</a:t>
            </a:r>
            <a:r>
              <a:rPr lang="cs-CZ" sz="2400" dirty="0"/>
              <a:t> </a:t>
            </a:r>
            <a:r>
              <a:rPr lang="en-GB" sz="2400" dirty="0"/>
              <a:t>&amp; </a:t>
            </a:r>
            <a:r>
              <a:rPr lang="cs-CZ" sz="2400" dirty="0" err="1"/>
              <a:t>Vliegenthart</a:t>
            </a:r>
            <a:r>
              <a:rPr lang="cs-CZ" sz="2400" dirty="0"/>
              <a:t> (</a:t>
            </a:r>
            <a:r>
              <a:rPr lang="en-GB" sz="2400" dirty="0"/>
              <a:t>201</a:t>
            </a:r>
            <a:r>
              <a:rPr lang="cs-CZ" sz="2400" dirty="0"/>
              <a:t>7)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</a:rPr>
              <a:t>Kontextuální popis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</a:rPr>
              <a:t>Identifikace funkčních ekvivalentů </a:t>
            </a:r>
            <a:r>
              <a:rPr lang="cs-CZ" sz="2400" dirty="0"/>
              <a:t>v jednotlivých zemích/systémech/kulturách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</a:rPr>
              <a:t>Klasifikace a typologie</a:t>
            </a:r>
            <a:r>
              <a:rPr lang="cs-CZ" sz="2400" dirty="0"/>
              <a:t>: systematické uspořádání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</a:rPr>
              <a:t>Vysvětlení (teorie) a testování hypotéz</a:t>
            </a:r>
            <a:r>
              <a:rPr lang="cs-CZ" sz="2400" dirty="0"/>
              <a:t>: po popisu a klasifikaci hledáme faktory/proměnné, které to, co jsme popsali a klasifikovali, můžou vysvětlit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</a:rPr>
              <a:t>Předpovědi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359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A4E771-D0F8-4111-BCED-DAA9EA348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7423D-6FE1-41A9-8458-1AC28C56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(dobrého) komparativního výzkumu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FA47B-7926-423A-B073-1504FB6C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7110"/>
            <a:ext cx="10753200" cy="4843209"/>
          </a:xfrm>
        </p:spPr>
        <p:txBody>
          <a:bodyPr/>
          <a:lstStyle/>
          <a:p>
            <a:r>
              <a:rPr lang="cs-CZ" sz="2400" dirty="0" err="1"/>
              <a:t>Esser</a:t>
            </a:r>
            <a:r>
              <a:rPr lang="cs-CZ" sz="2400" dirty="0"/>
              <a:t> </a:t>
            </a:r>
            <a:r>
              <a:rPr lang="en-GB" sz="2400" dirty="0"/>
              <a:t>&amp;</a:t>
            </a:r>
            <a:r>
              <a:rPr lang="cs-CZ" sz="2400" dirty="0"/>
              <a:t> </a:t>
            </a:r>
            <a:r>
              <a:rPr lang="cs-CZ" sz="2400" dirty="0" err="1"/>
              <a:t>Hanitzsch</a:t>
            </a:r>
            <a:r>
              <a:rPr lang="cs-CZ" sz="2400" dirty="0"/>
              <a:t> (2012)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/>
              <a:t>Cíl a účel komparace je jasně popsaný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/>
              <a:t>Jednotka analýzy a kontextuální faktory, o kterých se domníváme, že ovlivňují objekt analýzy, jsou jasně identifikované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/>
              <a:t>Studie pracuje s funkčně ekvivalentními proměnnými 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/>
              <a:t>Studie musí být opřena o jednotný teoretický přístup a metodu/y analýzy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6951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492416-D55C-4F29-B78F-33B76AA3B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BECB8A-DDFB-49F1-86EE-3EA6FF74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témat pro komparativní výzkum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FDC359-56A2-4783-9E04-12023304D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71379"/>
            <a:ext cx="10753200" cy="4139998"/>
          </a:xfrm>
        </p:spPr>
        <p:txBody>
          <a:bodyPr/>
          <a:lstStyle/>
          <a:p>
            <a:r>
              <a:rPr lang="cs-CZ" sz="2000" dirty="0"/>
              <a:t>Politická komunikace, včetně politického zpravodajství a politické reklamy (kampaně apod.)</a:t>
            </a:r>
          </a:p>
          <a:p>
            <a:r>
              <a:rPr lang="cs-CZ" sz="2000" dirty="0"/>
              <a:t>Média veřejné služby a jejich fungování</a:t>
            </a:r>
          </a:p>
          <a:p>
            <a:r>
              <a:rPr lang="cs-CZ" sz="2000" dirty="0"/>
              <a:t>Mediální/žurnalistické kultury a jejich proměny</a:t>
            </a:r>
            <a:endParaRPr lang="sk-SK" sz="2400" dirty="0"/>
          </a:p>
          <a:p>
            <a:r>
              <a:rPr lang="cs-CZ" sz="2000" dirty="0"/>
              <a:t>Procesy změny a transformace: např. </a:t>
            </a:r>
          </a:p>
          <a:p>
            <a:pPr marL="719138" indent="-269875"/>
            <a:r>
              <a:rPr lang="cs-CZ" sz="2000" dirty="0"/>
              <a:t>globalizace: jak se </a:t>
            </a:r>
            <a:r>
              <a:rPr lang="cs-CZ" sz="2000" dirty="0" err="1"/>
              <a:t>transnárodní</a:t>
            </a:r>
            <a:r>
              <a:rPr lang="cs-CZ" sz="2000" dirty="0"/>
              <a:t>/</a:t>
            </a:r>
            <a:r>
              <a:rPr lang="cs-CZ" sz="2000" dirty="0" err="1"/>
              <a:t>transkulturní</a:t>
            </a:r>
            <a:r>
              <a:rPr lang="cs-CZ" sz="2000" dirty="0"/>
              <a:t> fenomény projevují na lokální úrovni v jednotlivých zemích</a:t>
            </a:r>
          </a:p>
          <a:p>
            <a:pPr marL="719138" indent="-269875"/>
            <a:r>
              <a:rPr lang="cs-CZ" sz="2000" dirty="0"/>
              <a:t>amerikanizace, integrace v rámci Evropské unie</a:t>
            </a:r>
          </a:p>
          <a:p>
            <a:pPr marL="719138" indent="-269875"/>
            <a:r>
              <a:rPr lang="cs-CZ" sz="2000" dirty="0"/>
              <a:t>transformace mediálních systémů, demokratizace</a:t>
            </a:r>
          </a:p>
          <a:p>
            <a:pPr marL="719138" indent="-269875"/>
            <a:r>
              <a:rPr lang="cs-CZ" sz="2000" dirty="0"/>
              <a:t>komercionalizace</a:t>
            </a:r>
          </a:p>
          <a:p>
            <a:pPr marL="719138" indent="-269875"/>
            <a:r>
              <a:rPr lang="cs-CZ" sz="2000" dirty="0"/>
              <a:t>technologické změny a budoucnost komunikace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7900300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12" ma:contentTypeDescription="Vytvoří nový dokument" ma:contentTypeScope="" ma:versionID="057d052c231ea67aad721c295e886b15">
  <xsd:schema xmlns:xsd="http://www.w3.org/2001/XMLSchema" xmlns:xs="http://www.w3.org/2001/XMLSchema" xmlns:p="http://schemas.microsoft.com/office/2006/metadata/properties" xmlns:ns3="317fa241-dc0d-4a19-bd23-9d6e79d0e5eb" xmlns:ns4="af9df581-49dc-41f9-a4e1-1ae68eaafbf8" targetNamespace="http://schemas.microsoft.com/office/2006/metadata/properties" ma:root="true" ma:fieldsID="18fe7f8e4ceec71ad011572c567d60d5" ns3:_="" ns4:_="">
    <xsd:import namespace="317fa241-dc0d-4a19-bd23-9d6e79d0e5eb"/>
    <xsd:import namespace="af9df581-49dc-41f9-a4e1-1ae68eaafb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df581-49dc-41f9-a4e1-1ae68eaafbf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30413C-2B2A-44C0-A701-8B236308705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f9df581-49dc-41f9-a4e1-1ae68eaafbf8"/>
    <ds:schemaRef ds:uri="317fa241-dc0d-4a19-bd23-9d6e79d0e5e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364C049-4E3C-473A-B625-E525C8C456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BEEAB9-9DD4-43D6-A0E7-8324FF29FA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af9df581-49dc-41f9-a4e1-1ae68eaafb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2450</TotalTime>
  <Words>1765</Words>
  <Application>Microsoft Office PowerPoint</Application>
  <PresentationFormat>Širokoúhlá obrazovka</PresentationFormat>
  <Paragraphs>224</Paragraphs>
  <Slides>43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7" baseType="lpstr">
      <vt:lpstr>Arial</vt:lpstr>
      <vt:lpstr>Tahoma</vt:lpstr>
      <vt:lpstr>Wingdings</vt:lpstr>
      <vt:lpstr>Presentation_MU_EN</vt:lpstr>
      <vt:lpstr>2. Komparativní výzkum komunikace: co, proč a jak srovnávat?</vt:lpstr>
      <vt:lpstr>Osnova</vt:lpstr>
      <vt:lpstr>A. Co je komparativní výzkum komunikace? </vt:lpstr>
      <vt:lpstr>Komparace</vt:lpstr>
      <vt:lpstr>Co je komparativní výzkum?</vt:lpstr>
      <vt:lpstr>Deskriptivní vs. zralý komparativní výzkum</vt:lpstr>
      <vt:lpstr>Výzkumné cíle komparativního výzkumu </vt:lpstr>
      <vt:lpstr>Kritéria (dobrého) komparativního výzkumu</vt:lpstr>
      <vt:lpstr>Příklady témat pro komparativní výzkum </vt:lpstr>
      <vt:lpstr>Komparativní výzkum: trend</vt:lpstr>
      <vt:lpstr>Vaše zkušenosti?</vt:lpstr>
      <vt:lpstr>B. Proč potřebujeme komparativní výzkum komunikace?  </vt:lpstr>
      <vt:lpstr>Komparativní výzkum: proč?</vt:lpstr>
      <vt:lpstr>Komparativní výzkum: proč? </vt:lpstr>
      <vt:lpstr>Komparativní výzkum: proč?</vt:lpstr>
      <vt:lpstr>Má to ještě smysl i v době globalizace? Ano!</vt:lpstr>
      <vt:lpstr>C. Design, metody a výběr případů v komparativním výzkumu</vt:lpstr>
      <vt:lpstr>C1. Design komparativního výzkumu</vt:lpstr>
      <vt:lpstr>Komparativní výzkum: jak?</vt:lpstr>
      <vt:lpstr>Možné designy</vt:lpstr>
      <vt:lpstr>2. Komparativní analýza malého počtu případů</vt:lpstr>
      <vt:lpstr>3. Komparativní analýza velkého počtu případů </vt:lpstr>
      <vt:lpstr>C2. Metody komparativního výzkumu</vt:lpstr>
      <vt:lpstr>Metody: sekundární analýza (využití již existujících dat)</vt:lpstr>
      <vt:lpstr>Metody: sběr (nových) dat</vt:lpstr>
      <vt:lpstr>C3. Výběr případů v komparativním výzkumu</vt:lpstr>
      <vt:lpstr>Výběr jednotky analýzy </vt:lpstr>
      <vt:lpstr>Výběr konkrétních zemí/trhů/systémů/kultur </vt:lpstr>
      <vt:lpstr>Dvě strategie výběru případů: MSSD a MDSD </vt:lpstr>
      <vt:lpstr>Kde najít data? (Vybrané) zdroje mezinárodních dat </vt:lpstr>
      <vt:lpstr>Committee to Protect Journalists</vt:lpstr>
      <vt:lpstr>Reporters Without Borders: Violations of Press Freedom Barometer </vt:lpstr>
      <vt:lpstr>Reporters Without Borders: World Press Freedom Index</vt:lpstr>
      <vt:lpstr>Reporters Without Borders: World Press Freedom Index</vt:lpstr>
      <vt:lpstr>European Centre for Press &amp; Media Freedom: Mapping Media Freedom</vt:lpstr>
      <vt:lpstr>European Centre for Press &amp; Media Freedom: Mapping Media Freedom</vt:lpstr>
      <vt:lpstr>Centre for Media Pluralism and Media Freedom: Media Pluralism Monitor</vt:lpstr>
      <vt:lpstr>The Worlds of Journalism Study</vt:lpstr>
      <vt:lpstr>Reuters Institute Digital News Report</vt:lpstr>
      <vt:lpstr>Global Media Monitoring Project (GMMP)</vt:lpstr>
      <vt:lpstr>Užitečné zdroje informací o mediálních trzích v Evropě a aktuálním dění v nich</vt:lpstr>
      <vt:lpstr>Kde (dále) hledat </vt:lpstr>
      <vt:lpstr>Dotazy?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Marína Urbániková</cp:lastModifiedBy>
  <cp:revision>55</cp:revision>
  <cp:lastPrinted>1601-01-01T00:00:00Z</cp:lastPrinted>
  <dcterms:created xsi:type="dcterms:W3CDTF">2019-04-11T21:46:02Z</dcterms:created>
  <dcterms:modified xsi:type="dcterms:W3CDTF">2024-02-29T14:44:36Z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