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2"/>
  </p:notesMasterIdLst>
  <p:handoutMasterIdLst>
    <p:handoutMasterId r:id="rId53"/>
  </p:handoutMasterIdLst>
  <p:sldIdLst>
    <p:sldId id="256" r:id="rId5"/>
    <p:sldId id="275" r:id="rId6"/>
    <p:sldId id="272" r:id="rId7"/>
    <p:sldId id="268" r:id="rId8"/>
    <p:sldId id="317" r:id="rId9"/>
    <p:sldId id="304" r:id="rId10"/>
    <p:sldId id="320" r:id="rId11"/>
    <p:sldId id="300" r:id="rId12"/>
    <p:sldId id="301" r:id="rId13"/>
    <p:sldId id="302" r:id="rId14"/>
    <p:sldId id="471" r:id="rId15"/>
    <p:sldId id="307" r:id="rId16"/>
    <p:sldId id="303" r:id="rId17"/>
    <p:sldId id="308" r:id="rId18"/>
    <p:sldId id="316" r:id="rId19"/>
    <p:sldId id="305" r:id="rId20"/>
    <p:sldId id="311" r:id="rId21"/>
    <p:sldId id="474" r:id="rId22"/>
    <p:sldId id="475" r:id="rId23"/>
    <p:sldId id="477" r:id="rId24"/>
    <p:sldId id="506" r:id="rId25"/>
    <p:sldId id="314" r:id="rId26"/>
    <p:sldId id="266" r:id="rId27"/>
    <p:sldId id="315" r:id="rId28"/>
    <p:sldId id="488" r:id="rId29"/>
    <p:sldId id="277" r:id="rId30"/>
    <p:sldId id="285" r:id="rId31"/>
    <p:sldId id="286" r:id="rId32"/>
    <p:sldId id="287" r:id="rId33"/>
    <p:sldId id="288" r:id="rId34"/>
    <p:sldId id="489" r:id="rId35"/>
    <p:sldId id="490" r:id="rId36"/>
    <p:sldId id="491" r:id="rId37"/>
    <p:sldId id="492" r:id="rId38"/>
    <p:sldId id="494" r:id="rId39"/>
    <p:sldId id="493" r:id="rId40"/>
    <p:sldId id="495" r:id="rId41"/>
    <p:sldId id="496" r:id="rId42"/>
    <p:sldId id="497" r:id="rId43"/>
    <p:sldId id="498" r:id="rId44"/>
    <p:sldId id="502" r:id="rId45"/>
    <p:sldId id="505" r:id="rId46"/>
    <p:sldId id="503" r:id="rId47"/>
    <p:sldId id="501" r:id="rId48"/>
    <p:sldId id="504" r:id="rId49"/>
    <p:sldId id="500" r:id="rId50"/>
    <p:sldId id="321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C1B6B-60D3-42DE-9E1A-26AF38B63290}" v="1" dt="2024-03-07T13:53:37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952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na Urbániková" userId="d7ebdd4e-8e39-424f-9732-5d391e85bff4" providerId="ADAL" clId="{C5F9583E-EEEB-4228-8F83-197DA27E5A6F}"/>
    <pc:docChg chg="addSld delSld modSld">
      <pc:chgData name="Marína Urbániková" userId="d7ebdd4e-8e39-424f-9732-5d391e85bff4" providerId="ADAL" clId="{C5F9583E-EEEB-4228-8F83-197DA27E5A6F}" dt="2022-03-03T18:26:09.595" v="24" actId="47"/>
      <pc:docMkLst>
        <pc:docMk/>
      </pc:docMkLst>
      <pc:sldChg chg="modSp mod">
        <pc:chgData name="Marína Urbániková" userId="d7ebdd4e-8e39-424f-9732-5d391e85bff4" providerId="ADAL" clId="{C5F9583E-EEEB-4228-8F83-197DA27E5A6F}" dt="2022-03-03T18:25:59.837" v="23" actId="20577"/>
        <pc:sldMkLst>
          <pc:docMk/>
          <pc:sldMk cId="1619295901" sldId="287"/>
        </pc:sldMkLst>
        <pc:spChg chg="mod">
          <ac:chgData name="Marína Urbániková" userId="d7ebdd4e-8e39-424f-9732-5d391e85bff4" providerId="ADAL" clId="{C5F9583E-EEEB-4228-8F83-197DA27E5A6F}" dt="2022-03-03T18:25:59.837" v="23" actId="20577"/>
          <ac:spMkLst>
            <pc:docMk/>
            <pc:sldMk cId="1619295901" sldId="287"/>
            <ac:spMk id="5" creationId="{6D3FA47B-7926-423A-B073-1504FB6C76E9}"/>
          </ac:spMkLst>
        </pc:spChg>
      </pc:sldChg>
      <pc:sldChg chg="modSp add del mod">
        <pc:chgData name="Marína Urbániková" userId="d7ebdd4e-8e39-424f-9732-5d391e85bff4" providerId="ADAL" clId="{C5F9583E-EEEB-4228-8F83-197DA27E5A6F}" dt="2022-03-03T18:26:09.595" v="24" actId="47"/>
        <pc:sldMkLst>
          <pc:docMk/>
          <pc:sldMk cId="3603618892" sldId="489"/>
        </pc:sldMkLst>
        <pc:spChg chg="mod">
          <ac:chgData name="Marína Urbániková" userId="d7ebdd4e-8e39-424f-9732-5d391e85bff4" providerId="ADAL" clId="{C5F9583E-EEEB-4228-8F83-197DA27E5A6F}" dt="2022-03-03T18:24:28.264" v="17" actId="21"/>
          <ac:spMkLst>
            <pc:docMk/>
            <pc:sldMk cId="3603618892" sldId="489"/>
            <ac:spMk id="5" creationId="{6D3FA47B-7926-423A-B073-1504FB6C76E9}"/>
          </ac:spMkLst>
        </pc:spChg>
      </pc:sldChg>
    </pc:docChg>
  </pc:docChgLst>
  <pc:docChgLst>
    <pc:chgData name="Marína Urbániková" userId="d7ebdd4e-8e39-424f-9732-5d391e85bff4" providerId="ADAL" clId="{9403698B-7B93-447A-9ACB-ABECD35840FE}"/>
    <pc:docChg chg="undo custSel addSld delSld modSld sldOrd">
      <pc:chgData name="Marína Urbániková" userId="d7ebdd4e-8e39-424f-9732-5d391e85bff4" providerId="ADAL" clId="{9403698B-7B93-447A-9ACB-ABECD35840FE}" dt="2023-03-09T08:06:17.487" v="2254"/>
      <pc:docMkLst>
        <pc:docMk/>
      </pc:docMkLst>
      <pc:sldChg chg="modSp mod">
        <pc:chgData name="Marína Urbániková" userId="d7ebdd4e-8e39-424f-9732-5d391e85bff4" providerId="ADAL" clId="{9403698B-7B93-447A-9ACB-ABECD35840FE}" dt="2023-03-02T10:15:03.425" v="2129" actId="20577"/>
        <pc:sldMkLst>
          <pc:docMk/>
          <pc:sldMk cId="1083727359" sldId="256"/>
        </pc:sldMkLst>
        <pc:spChg chg="mod">
          <ac:chgData name="Marína Urbániková" userId="d7ebdd4e-8e39-424f-9732-5d391e85bff4" providerId="ADAL" clId="{9403698B-7B93-447A-9ACB-ABECD35840FE}" dt="2023-03-02T10:15:03.425" v="2129" actId="20577"/>
          <ac:spMkLst>
            <pc:docMk/>
            <pc:sldMk cId="1083727359" sldId="256"/>
            <ac:spMk id="4" creationId="{00000000-0000-0000-0000-000000000000}"/>
          </ac:spMkLst>
        </pc:spChg>
      </pc:sldChg>
      <pc:sldChg chg="modSp mod">
        <pc:chgData name="Marína Urbániková" userId="d7ebdd4e-8e39-424f-9732-5d391e85bff4" providerId="ADAL" clId="{9403698B-7B93-447A-9ACB-ABECD35840FE}" dt="2023-03-02T14:12:01.649" v="2141" actId="6549"/>
        <pc:sldMkLst>
          <pc:docMk/>
          <pc:sldMk cId="911266520" sldId="268"/>
        </pc:sldMkLst>
        <pc:spChg chg="mod">
          <ac:chgData name="Marína Urbániková" userId="d7ebdd4e-8e39-424f-9732-5d391e85bff4" providerId="ADAL" clId="{9403698B-7B93-447A-9ACB-ABECD35840FE}" dt="2023-03-02T14:12:01.649" v="2141" actId="6549"/>
          <ac:spMkLst>
            <pc:docMk/>
            <pc:sldMk cId="911266520" sldId="268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9403698B-7B93-447A-9ACB-ABECD35840FE}" dt="2023-03-02T08:45:30.241" v="113" actId="20577"/>
        <pc:sldMkLst>
          <pc:docMk/>
          <pc:sldMk cId="3126690775" sldId="275"/>
        </pc:sldMkLst>
        <pc:spChg chg="mod">
          <ac:chgData name="Marína Urbániková" userId="d7ebdd4e-8e39-424f-9732-5d391e85bff4" providerId="ADAL" clId="{9403698B-7B93-447A-9ACB-ABECD35840FE}" dt="2023-03-02T08:45:30.241" v="113" actId="20577"/>
          <ac:spMkLst>
            <pc:docMk/>
            <pc:sldMk cId="3126690775" sldId="275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9403698B-7B93-447A-9ACB-ABECD35840FE}" dt="2023-03-02T08:49:30.729" v="117" actId="20577"/>
        <pc:sldMkLst>
          <pc:docMk/>
          <pc:sldMk cId="2589569618" sldId="277"/>
        </pc:sldMkLst>
        <pc:spChg chg="mod">
          <ac:chgData name="Marína Urbániková" userId="d7ebdd4e-8e39-424f-9732-5d391e85bff4" providerId="ADAL" clId="{9403698B-7B93-447A-9ACB-ABECD35840FE}" dt="2023-03-02T08:49:30.729" v="117" actId="20577"/>
          <ac:spMkLst>
            <pc:docMk/>
            <pc:sldMk cId="2589569618" sldId="277"/>
            <ac:spMk id="4" creationId="{09969B07-950A-4893-9737-EF79C1DC4815}"/>
          </ac:spMkLst>
        </pc:spChg>
      </pc:sldChg>
      <pc:sldChg chg="del">
        <pc:chgData name="Marína Urbániková" userId="d7ebdd4e-8e39-424f-9732-5d391e85bff4" providerId="ADAL" clId="{9403698B-7B93-447A-9ACB-ABECD35840FE}" dt="2023-03-02T08:36:58.124" v="10" actId="47"/>
        <pc:sldMkLst>
          <pc:docMk/>
          <pc:sldMk cId="3458663617" sldId="297"/>
        </pc:sldMkLst>
      </pc:sldChg>
      <pc:sldChg chg="modSp mod">
        <pc:chgData name="Marína Urbániková" userId="d7ebdd4e-8e39-424f-9732-5d391e85bff4" providerId="ADAL" clId="{9403698B-7B93-447A-9ACB-ABECD35840FE}" dt="2023-03-02T14:13:01.603" v="2142" actId="6549"/>
        <pc:sldMkLst>
          <pc:docMk/>
          <pc:sldMk cId="2675480872" sldId="312"/>
        </pc:sldMkLst>
        <pc:spChg chg="mod">
          <ac:chgData name="Marína Urbániková" userId="d7ebdd4e-8e39-424f-9732-5d391e85bff4" providerId="ADAL" clId="{9403698B-7B93-447A-9ACB-ABECD35840FE}" dt="2023-03-02T14:13:01.603" v="2142" actId="6549"/>
          <ac:spMkLst>
            <pc:docMk/>
            <pc:sldMk cId="2675480872" sldId="312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9403698B-7B93-447A-9ACB-ABECD35840FE}" dt="2023-03-02T08:45:57.454" v="114" actId="20577"/>
        <pc:sldMkLst>
          <pc:docMk/>
          <pc:sldMk cId="799279093" sldId="320"/>
        </pc:sldMkLst>
        <pc:spChg chg="mod">
          <ac:chgData name="Marína Urbániková" userId="d7ebdd4e-8e39-424f-9732-5d391e85bff4" providerId="ADAL" clId="{9403698B-7B93-447A-9ACB-ABECD35840FE}" dt="2023-03-02T08:45:57.454" v="114" actId="20577"/>
          <ac:spMkLst>
            <pc:docMk/>
            <pc:sldMk cId="799279093" sldId="320"/>
            <ac:spMk id="5" creationId="{F1C0BEF9-8B98-4384-AE1F-6FCA3D6C041D}"/>
          </ac:spMkLst>
        </pc:spChg>
      </pc:sldChg>
      <pc:sldChg chg="del">
        <pc:chgData name="Marína Urbániková" userId="d7ebdd4e-8e39-424f-9732-5d391e85bff4" providerId="ADAL" clId="{9403698B-7B93-447A-9ACB-ABECD35840FE}" dt="2023-03-02T08:37:02.335" v="12" actId="47"/>
        <pc:sldMkLst>
          <pc:docMk/>
          <pc:sldMk cId="867071333" sldId="324"/>
        </pc:sldMkLst>
      </pc:sldChg>
      <pc:sldChg chg="del">
        <pc:chgData name="Marína Urbániková" userId="d7ebdd4e-8e39-424f-9732-5d391e85bff4" providerId="ADAL" clId="{9403698B-7B93-447A-9ACB-ABECD35840FE}" dt="2023-03-02T08:37:00.002" v="11" actId="47"/>
        <pc:sldMkLst>
          <pc:docMk/>
          <pc:sldMk cId="1985647890" sldId="470"/>
        </pc:sldMkLst>
      </pc:sldChg>
      <pc:sldChg chg="modSp mod">
        <pc:chgData name="Marína Urbániková" userId="d7ebdd4e-8e39-424f-9732-5d391e85bff4" providerId="ADAL" clId="{9403698B-7B93-447A-9ACB-ABECD35840FE}" dt="2023-03-02T14:32:15.904" v="2144" actId="14100"/>
        <pc:sldMkLst>
          <pc:docMk/>
          <pc:sldMk cId="2552758953" sldId="475"/>
        </pc:sldMkLst>
        <pc:picChg chg="mod">
          <ac:chgData name="Marína Urbániková" userId="d7ebdd4e-8e39-424f-9732-5d391e85bff4" providerId="ADAL" clId="{9403698B-7B93-447A-9ACB-ABECD35840FE}" dt="2023-03-02T14:32:15.904" v="2144" actId="14100"/>
          <ac:picMkLst>
            <pc:docMk/>
            <pc:sldMk cId="2552758953" sldId="475"/>
            <ac:picMk id="6" creationId="{48C01B78-3C12-4460-8DD4-30DC8CAB5D89}"/>
          </ac:picMkLst>
        </pc:picChg>
      </pc:sldChg>
      <pc:sldChg chg="del">
        <pc:chgData name="Marína Urbániková" userId="d7ebdd4e-8e39-424f-9732-5d391e85bff4" providerId="ADAL" clId="{9403698B-7B93-447A-9ACB-ABECD35840FE}" dt="2023-03-02T08:36:50.153" v="0" actId="47"/>
        <pc:sldMkLst>
          <pc:docMk/>
          <pc:sldMk cId="2823174557" sldId="478"/>
        </pc:sldMkLst>
      </pc:sldChg>
      <pc:sldChg chg="del">
        <pc:chgData name="Marína Urbániková" userId="d7ebdd4e-8e39-424f-9732-5d391e85bff4" providerId="ADAL" clId="{9403698B-7B93-447A-9ACB-ABECD35840FE}" dt="2023-03-02T08:36:50.654" v="1" actId="47"/>
        <pc:sldMkLst>
          <pc:docMk/>
          <pc:sldMk cId="3457988546" sldId="479"/>
        </pc:sldMkLst>
      </pc:sldChg>
      <pc:sldChg chg="del">
        <pc:chgData name="Marína Urbániková" userId="d7ebdd4e-8e39-424f-9732-5d391e85bff4" providerId="ADAL" clId="{9403698B-7B93-447A-9ACB-ABECD35840FE}" dt="2023-03-02T08:36:51.357" v="2" actId="47"/>
        <pc:sldMkLst>
          <pc:docMk/>
          <pc:sldMk cId="1593933390" sldId="480"/>
        </pc:sldMkLst>
      </pc:sldChg>
      <pc:sldChg chg="del">
        <pc:chgData name="Marína Urbániková" userId="d7ebdd4e-8e39-424f-9732-5d391e85bff4" providerId="ADAL" clId="{9403698B-7B93-447A-9ACB-ABECD35840FE}" dt="2023-03-02T08:36:52.186" v="3" actId="47"/>
        <pc:sldMkLst>
          <pc:docMk/>
          <pc:sldMk cId="592804721" sldId="481"/>
        </pc:sldMkLst>
      </pc:sldChg>
      <pc:sldChg chg="del">
        <pc:chgData name="Marína Urbániková" userId="d7ebdd4e-8e39-424f-9732-5d391e85bff4" providerId="ADAL" clId="{9403698B-7B93-447A-9ACB-ABECD35840FE}" dt="2023-03-02T08:36:52.655" v="4" actId="47"/>
        <pc:sldMkLst>
          <pc:docMk/>
          <pc:sldMk cId="288016335" sldId="482"/>
        </pc:sldMkLst>
      </pc:sldChg>
      <pc:sldChg chg="del">
        <pc:chgData name="Marína Urbániková" userId="d7ebdd4e-8e39-424f-9732-5d391e85bff4" providerId="ADAL" clId="{9403698B-7B93-447A-9ACB-ABECD35840FE}" dt="2023-03-02T08:36:53.217" v="5" actId="47"/>
        <pc:sldMkLst>
          <pc:docMk/>
          <pc:sldMk cId="3550343422" sldId="483"/>
        </pc:sldMkLst>
      </pc:sldChg>
      <pc:sldChg chg="del">
        <pc:chgData name="Marína Urbániková" userId="d7ebdd4e-8e39-424f-9732-5d391e85bff4" providerId="ADAL" clId="{9403698B-7B93-447A-9ACB-ABECD35840FE}" dt="2023-03-02T08:36:53.764" v="6" actId="47"/>
        <pc:sldMkLst>
          <pc:docMk/>
          <pc:sldMk cId="817820772" sldId="484"/>
        </pc:sldMkLst>
      </pc:sldChg>
      <pc:sldChg chg="del">
        <pc:chgData name="Marína Urbániková" userId="d7ebdd4e-8e39-424f-9732-5d391e85bff4" providerId="ADAL" clId="{9403698B-7B93-447A-9ACB-ABECD35840FE}" dt="2023-03-02T08:36:54.905" v="7" actId="47"/>
        <pc:sldMkLst>
          <pc:docMk/>
          <pc:sldMk cId="957466293" sldId="485"/>
        </pc:sldMkLst>
      </pc:sldChg>
      <pc:sldChg chg="del">
        <pc:chgData name="Marína Urbániková" userId="d7ebdd4e-8e39-424f-9732-5d391e85bff4" providerId="ADAL" clId="{9403698B-7B93-447A-9ACB-ABECD35840FE}" dt="2023-03-02T08:36:55.937" v="8" actId="47"/>
        <pc:sldMkLst>
          <pc:docMk/>
          <pc:sldMk cId="638424321" sldId="486"/>
        </pc:sldMkLst>
      </pc:sldChg>
      <pc:sldChg chg="del">
        <pc:chgData name="Marína Urbániková" userId="d7ebdd4e-8e39-424f-9732-5d391e85bff4" providerId="ADAL" clId="{9403698B-7B93-447A-9ACB-ABECD35840FE}" dt="2023-03-02T08:36:56.921" v="9" actId="47"/>
        <pc:sldMkLst>
          <pc:docMk/>
          <pc:sldMk cId="4211726854" sldId="487"/>
        </pc:sldMkLst>
      </pc:sldChg>
      <pc:sldChg chg="modSp add mod">
        <pc:chgData name="Marína Urbániková" userId="d7ebdd4e-8e39-424f-9732-5d391e85bff4" providerId="ADAL" clId="{9403698B-7B93-447A-9ACB-ABECD35840FE}" dt="2023-03-02T08:53:13.988" v="201" actId="6549"/>
        <pc:sldMkLst>
          <pc:docMk/>
          <pc:sldMk cId="1027395901" sldId="489"/>
        </pc:sldMkLst>
        <pc:spChg chg="mod">
          <ac:chgData name="Marína Urbániková" userId="d7ebdd4e-8e39-424f-9732-5d391e85bff4" providerId="ADAL" clId="{9403698B-7B93-447A-9ACB-ABECD35840FE}" dt="2023-03-02T08:53:13.988" v="201" actId="6549"/>
          <ac:spMkLst>
            <pc:docMk/>
            <pc:sldMk cId="1027395901" sldId="489"/>
            <ac:spMk id="4" creationId="{09969B07-950A-4893-9737-EF79C1DC4815}"/>
          </ac:spMkLst>
        </pc:spChg>
      </pc:sldChg>
      <pc:sldChg chg="delSp modSp new mod">
        <pc:chgData name="Marína Urbániková" userId="d7ebdd4e-8e39-424f-9732-5d391e85bff4" providerId="ADAL" clId="{9403698B-7B93-447A-9ACB-ABECD35840FE}" dt="2023-03-02T09:06:51.587" v="329" actId="207"/>
        <pc:sldMkLst>
          <pc:docMk/>
          <pc:sldMk cId="4053953145" sldId="490"/>
        </pc:sldMkLst>
        <pc:spChg chg="del">
          <ac:chgData name="Marína Urbániková" userId="d7ebdd4e-8e39-424f-9732-5d391e85bff4" providerId="ADAL" clId="{9403698B-7B93-447A-9ACB-ABECD35840FE}" dt="2023-03-02T09:03:31.681" v="231" actId="478"/>
          <ac:spMkLst>
            <pc:docMk/>
            <pc:sldMk cId="4053953145" sldId="490"/>
            <ac:spMk id="2" creationId="{78B53A6B-E439-7B7E-9AA4-FC046007C7C6}"/>
          </ac:spMkLst>
        </pc:spChg>
        <pc:spChg chg="mod">
          <ac:chgData name="Marína Urbániková" userId="d7ebdd4e-8e39-424f-9732-5d391e85bff4" providerId="ADAL" clId="{9403698B-7B93-447A-9ACB-ABECD35840FE}" dt="2023-03-02T09:03:28.883" v="230" actId="20577"/>
          <ac:spMkLst>
            <pc:docMk/>
            <pc:sldMk cId="4053953145" sldId="490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09:06:51.587" v="329" actId="207"/>
          <ac:spMkLst>
            <pc:docMk/>
            <pc:sldMk cId="4053953145" sldId="490"/>
            <ac:spMk id="5" creationId="{2F1473FD-874C-1C57-2D0D-AD1B3C551CF4}"/>
          </ac:spMkLst>
        </pc:spChg>
      </pc:sldChg>
      <pc:sldChg chg="modSp add mod">
        <pc:chgData name="Marína Urbániková" userId="d7ebdd4e-8e39-424f-9732-5d391e85bff4" providerId="ADAL" clId="{9403698B-7B93-447A-9ACB-ABECD35840FE}" dt="2023-03-02T10:08:35.752" v="1943" actId="21"/>
        <pc:sldMkLst>
          <pc:docMk/>
          <pc:sldMk cId="1184341594" sldId="491"/>
        </pc:sldMkLst>
        <pc:spChg chg="mod">
          <ac:chgData name="Marína Urbániková" userId="d7ebdd4e-8e39-424f-9732-5d391e85bff4" providerId="ADAL" clId="{9403698B-7B93-447A-9ACB-ABECD35840FE}" dt="2023-03-02T09:08:12.761" v="372" actId="20577"/>
          <ac:spMkLst>
            <pc:docMk/>
            <pc:sldMk cId="1184341594" sldId="491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10:08:35.752" v="1943" actId="21"/>
          <ac:spMkLst>
            <pc:docMk/>
            <pc:sldMk cId="1184341594" sldId="491"/>
            <ac:spMk id="5" creationId="{2F1473FD-874C-1C57-2D0D-AD1B3C551CF4}"/>
          </ac:spMkLst>
        </pc:spChg>
      </pc:sldChg>
      <pc:sldChg chg="modSp add mod">
        <pc:chgData name="Marína Urbániková" userId="d7ebdd4e-8e39-424f-9732-5d391e85bff4" providerId="ADAL" clId="{9403698B-7B93-447A-9ACB-ABECD35840FE}" dt="2023-03-02T09:27:19.906" v="1042" actId="207"/>
        <pc:sldMkLst>
          <pc:docMk/>
          <pc:sldMk cId="520841433" sldId="492"/>
        </pc:sldMkLst>
        <pc:spChg chg="mod">
          <ac:chgData name="Marína Urbániková" userId="d7ebdd4e-8e39-424f-9732-5d391e85bff4" providerId="ADAL" clId="{9403698B-7B93-447A-9ACB-ABECD35840FE}" dt="2023-03-02T09:27:19.906" v="1042" actId="207"/>
          <ac:spMkLst>
            <pc:docMk/>
            <pc:sldMk cId="520841433" sldId="492"/>
            <ac:spMk id="5" creationId="{2F1473FD-874C-1C57-2D0D-AD1B3C551CF4}"/>
          </ac:spMkLst>
        </pc:spChg>
      </pc:sldChg>
      <pc:sldChg chg="modSp add mod">
        <pc:chgData name="Marína Urbániková" userId="d7ebdd4e-8e39-424f-9732-5d391e85bff4" providerId="ADAL" clId="{9403698B-7B93-447A-9ACB-ABECD35840FE}" dt="2023-03-02T09:27:49.953" v="1046" actId="207"/>
        <pc:sldMkLst>
          <pc:docMk/>
          <pc:sldMk cId="1418769922" sldId="493"/>
        </pc:sldMkLst>
        <pc:spChg chg="mod">
          <ac:chgData name="Marína Urbániková" userId="d7ebdd4e-8e39-424f-9732-5d391e85bff4" providerId="ADAL" clId="{9403698B-7B93-447A-9ACB-ABECD35840FE}" dt="2023-03-02T09:27:49.953" v="1046" actId="207"/>
          <ac:spMkLst>
            <pc:docMk/>
            <pc:sldMk cId="1418769922" sldId="493"/>
            <ac:spMk id="5" creationId="{2F1473FD-874C-1C57-2D0D-AD1B3C551CF4}"/>
          </ac:spMkLst>
        </pc:spChg>
      </pc:sldChg>
      <pc:sldChg chg="modSp add mod">
        <pc:chgData name="Marína Urbániková" userId="d7ebdd4e-8e39-424f-9732-5d391e85bff4" providerId="ADAL" clId="{9403698B-7B93-447A-9ACB-ABECD35840FE}" dt="2023-03-02T10:17:58.241" v="2130" actId="207"/>
        <pc:sldMkLst>
          <pc:docMk/>
          <pc:sldMk cId="346506791" sldId="494"/>
        </pc:sldMkLst>
        <pc:spChg chg="mod">
          <ac:chgData name="Marína Urbániková" userId="d7ebdd4e-8e39-424f-9732-5d391e85bff4" providerId="ADAL" clId="{9403698B-7B93-447A-9ACB-ABECD35840FE}" dt="2023-03-02T10:17:58.241" v="2130" actId="207"/>
          <ac:spMkLst>
            <pc:docMk/>
            <pc:sldMk cId="346506791" sldId="494"/>
            <ac:spMk id="5" creationId="{2F1473FD-874C-1C57-2D0D-AD1B3C551CF4}"/>
          </ac:spMkLst>
        </pc:spChg>
      </pc:sldChg>
      <pc:sldChg chg="addSp delSp modSp add mod">
        <pc:chgData name="Marína Urbániková" userId="d7ebdd4e-8e39-424f-9732-5d391e85bff4" providerId="ADAL" clId="{9403698B-7B93-447A-9ACB-ABECD35840FE}" dt="2023-03-02T10:13:54.366" v="2032" actId="404"/>
        <pc:sldMkLst>
          <pc:docMk/>
          <pc:sldMk cId="3431612334" sldId="495"/>
        </pc:sldMkLst>
        <pc:spChg chg="add del mod">
          <ac:chgData name="Marína Urbániková" userId="d7ebdd4e-8e39-424f-9732-5d391e85bff4" providerId="ADAL" clId="{9403698B-7B93-447A-9ACB-ABECD35840FE}" dt="2023-03-02T10:09:09.564" v="1955" actId="478"/>
          <ac:spMkLst>
            <pc:docMk/>
            <pc:sldMk cId="3431612334" sldId="495"/>
            <ac:spMk id="2" creationId="{FFA03048-B18B-BD3C-FD20-89668FDB265E}"/>
          </ac:spMkLst>
        </pc:spChg>
        <pc:spChg chg="mod">
          <ac:chgData name="Marína Urbániková" userId="d7ebdd4e-8e39-424f-9732-5d391e85bff4" providerId="ADAL" clId="{9403698B-7B93-447A-9ACB-ABECD35840FE}" dt="2023-03-02T10:09:11.660" v="1956" actId="20577"/>
          <ac:spMkLst>
            <pc:docMk/>
            <pc:sldMk cId="3431612334" sldId="495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10:13:54.366" v="2032" actId="404"/>
          <ac:spMkLst>
            <pc:docMk/>
            <pc:sldMk cId="3431612334" sldId="495"/>
            <ac:spMk id="5" creationId="{2F1473FD-874C-1C57-2D0D-AD1B3C551CF4}"/>
          </ac:spMkLst>
        </pc:spChg>
      </pc:sldChg>
      <pc:sldChg chg="delSp modSp add mod">
        <pc:chgData name="Marína Urbániková" userId="d7ebdd4e-8e39-424f-9732-5d391e85bff4" providerId="ADAL" clId="{9403698B-7B93-447A-9ACB-ABECD35840FE}" dt="2023-03-02T10:13:15.048" v="2029" actId="404"/>
        <pc:sldMkLst>
          <pc:docMk/>
          <pc:sldMk cId="3197171896" sldId="496"/>
        </pc:sldMkLst>
        <pc:spChg chg="del">
          <ac:chgData name="Marína Urbániková" userId="d7ebdd4e-8e39-424f-9732-5d391e85bff4" providerId="ADAL" clId="{9403698B-7B93-447A-9ACB-ABECD35840FE}" dt="2023-03-02T09:34:48.747" v="1087" actId="478"/>
          <ac:spMkLst>
            <pc:docMk/>
            <pc:sldMk cId="3197171896" sldId="496"/>
            <ac:spMk id="2" creationId="{FFA03048-B18B-BD3C-FD20-89668FDB265E}"/>
          </ac:spMkLst>
        </pc:spChg>
        <pc:spChg chg="mod">
          <ac:chgData name="Marína Urbániková" userId="d7ebdd4e-8e39-424f-9732-5d391e85bff4" providerId="ADAL" clId="{9403698B-7B93-447A-9ACB-ABECD35840FE}" dt="2023-03-02T10:09:20.882" v="1959" actId="6549"/>
          <ac:spMkLst>
            <pc:docMk/>
            <pc:sldMk cId="3197171896" sldId="496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10:13:15.048" v="2029" actId="404"/>
          <ac:spMkLst>
            <pc:docMk/>
            <pc:sldMk cId="3197171896" sldId="496"/>
            <ac:spMk id="5" creationId="{2F1473FD-874C-1C57-2D0D-AD1B3C551CF4}"/>
          </ac:spMkLst>
        </pc:spChg>
      </pc:sldChg>
      <pc:sldChg chg="modSp add mod">
        <pc:chgData name="Marína Urbániková" userId="d7ebdd4e-8e39-424f-9732-5d391e85bff4" providerId="ADAL" clId="{9403698B-7B93-447A-9ACB-ABECD35840FE}" dt="2023-03-02T10:12:52.009" v="2025" actId="14100"/>
        <pc:sldMkLst>
          <pc:docMk/>
          <pc:sldMk cId="3654444979" sldId="497"/>
        </pc:sldMkLst>
        <pc:spChg chg="mod">
          <ac:chgData name="Marína Urbániková" userId="d7ebdd4e-8e39-424f-9732-5d391e85bff4" providerId="ADAL" clId="{9403698B-7B93-447A-9ACB-ABECD35840FE}" dt="2023-03-02T10:09:51.308" v="1969" actId="6549"/>
          <ac:spMkLst>
            <pc:docMk/>
            <pc:sldMk cId="3654444979" sldId="497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10:12:52.009" v="2025" actId="14100"/>
          <ac:spMkLst>
            <pc:docMk/>
            <pc:sldMk cId="3654444979" sldId="497"/>
            <ac:spMk id="5" creationId="{2F1473FD-874C-1C57-2D0D-AD1B3C551CF4}"/>
          </ac:spMkLst>
        </pc:spChg>
      </pc:sldChg>
      <pc:sldChg chg="modSp add mod">
        <pc:chgData name="Marína Urbániková" userId="d7ebdd4e-8e39-424f-9732-5d391e85bff4" providerId="ADAL" clId="{9403698B-7B93-447A-9ACB-ABECD35840FE}" dt="2023-03-02T10:12:45.305" v="2023" actId="20577"/>
        <pc:sldMkLst>
          <pc:docMk/>
          <pc:sldMk cId="873749003" sldId="498"/>
        </pc:sldMkLst>
        <pc:spChg chg="mod">
          <ac:chgData name="Marína Urbániková" userId="d7ebdd4e-8e39-424f-9732-5d391e85bff4" providerId="ADAL" clId="{9403698B-7B93-447A-9ACB-ABECD35840FE}" dt="2023-03-02T10:09:57.435" v="1970" actId="6549"/>
          <ac:spMkLst>
            <pc:docMk/>
            <pc:sldMk cId="873749003" sldId="498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10:12:45.305" v="2023" actId="20577"/>
          <ac:spMkLst>
            <pc:docMk/>
            <pc:sldMk cId="873749003" sldId="498"/>
            <ac:spMk id="5" creationId="{2F1473FD-874C-1C57-2D0D-AD1B3C551CF4}"/>
          </ac:spMkLst>
        </pc:spChg>
      </pc:sldChg>
      <pc:sldChg chg="modSp add mod">
        <pc:chgData name="Marína Urbániková" userId="d7ebdd4e-8e39-424f-9732-5d391e85bff4" providerId="ADAL" clId="{9403698B-7B93-447A-9ACB-ABECD35840FE}" dt="2023-03-02T10:12:22.109" v="2018" actId="403"/>
        <pc:sldMkLst>
          <pc:docMk/>
          <pc:sldMk cId="1457801585" sldId="499"/>
        </pc:sldMkLst>
        <pc:spChg chg="mod">
          <ac:chgData name="Marína Urbániková" userId="d7ebdd4e-8e39-424f-9732-5d391e85bff4" providerId="ADAL" clId="{9403698B-7B93-447A-9ACB-ABECD35840FE}" dt="2023-03-02T10:10:41.432" v="1987" actId="20577"/>
          <ac:spMkLst>
            <pc:docMk/>
            <pc:sldMk cId="1457801585" sldId="499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10:12:22.109" v="2018" actId="403"/>
          <ac:spMkLst>
            <pc:docMk/>
            <pc:sldMk cId="1457801585" sldId="499"/>
            <ac:spMk id="5" creationId="{2F1473FD-874C-1C57-2D0D-AD1B3C551CF4}"/>
          </ac:spMkLst>
        </pc:spChg>
      </pc:sldChg>
      <pc:sldChg chg="modSp add mod">
        <pc:chgData name="Marína Urbániková" userId="d7ebdd4e-8e39-424f-9732-5d391e85bff4" providerId="ADAL" clId="{9403698B-7B93-447A-9ACB-ABECD35840FE}" dt="2023-03-02T10:22:00.795" v="2140" actId="20577"/>
        <pc:sldMkLst>
          <pc:docMk/>
          <pc:sldMk cId="1422024659" sldId="500"/>
        </pc:sldMkLst>
        <pc:spChg chg="mod">
          <ac:chgData name="Marína Urbániková" userId="d7ebdd4e-8e39-424f-9732-5d391e85bff4" providerId="ADAL" clId="{9403698B-7B93-447A-9ACB-ABECD35840FE}" dt="2023-03-02T09:40:12.954" v="1177" actId="20577"/>
          <ac:spMkLst>
            <pc:docMk/>
            <pc:sldMk cId="1422024659" sldId="500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10:22:00.795" v="2140" actId="20577"/>
          <ac:spMkLst>
            <pc:docMk/>
            <pc:sldMk cId="1422024659" sldId="500"/>
            <ac:spMk id="5" creationId="{2F1473FD-874C-1C57-2D0D-AD1B3C551CF4}"/>
          </ac:spMkLst>
        </pc:spChg>
      </pc:sldChg>
      <pc:sldChg chg="delSp modSp add mod">
        <pc:chgData name="Marína Urbániková" userId="d7ebdd4e-8e39-424f-9732-5d391e85bff4" providerId="ADAL" clId="{9403698B-7B93-447A-9ACB-ABECD35840FE}" dt="2023-03-02T10:19:19.315" v="2139" actId="403"/>
        <pc:sldMkLst>
          <pc:docMk/>
          <pc:sldMk cId="116338956" sldId="501"/>
        </pc:sldMkLst>
        <pc:spChg chg="del">
          <ac:chgData name="Marína Urbániková" userId="d7ebdd4e-8e39-424f-9732-5d391e85bff4" providerId="ADAL" clId="{9403698B-7B93-447A-9ACB-ABECD35840FE}" dt="2023-03-02T10:11:48.362" v="2010" actId="478"/>
          <ac:spMkLst>
            <pc:docMk/>
            <pc:sldMk cId="116338956" sldId="501"/>
            <ac:spMk id="2" creationId="{1124C884-1407-6D0C-D6F0-2539FFB5CA08}"/>
          </ac:spMkLst>
        </pc:spChg>
        <pc:spChg chg="mod">
          <ac:chgData name="Marína Urbániková" userId="d7ebdd4e-8e39-424f-9732-5d391e85bff4" providerId="ADAL" clId="{9403698B-7B93-447A-9ACB-ABECD35840FE}" dt="2023-03-02T10:12:08.666" v="2016" actId="20577"/>
          <ac:spMkLst>
            <pc:docMk/>
            <pc:sldMk cId="116338956" sldId="501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10:19:19.315" v="2139" actId="403"/>
          <ac:spMkLst>
            <pc:docMk/>
            <pc:sldMk cId="116338956" sldId="501"/>
            <ac:spMk id="5" creationId="{2F1473FD-874C-1C57-2D0D-AD1B3C551CF4}"/>
          </ac:spMkLst>
        </pc:spChg>
      </pc:sldChg>
      <pc:sldChg chg="addSp modSp add del mod">
        <pc:chgData name="Marína Urbániková" userId="d7ebdd4e-8e39-424f-9732-5d391e85bff4" providerId="ADAL" clId="{9403698B-7B93-447A-9ACB-ABECD35840FE}" dt="2023-03-02T10:05:19.872" v="1920" actId="2696"/>
        <pc:sldMkLst>
          <pc:docMk/>
          <pc:sldMk cId="3225746908" sldId="501"/>
        </pc:sldMkLst>
        <pc:spChg chg="add mod">
          <ac:chgData name="Marína Urbániková" userId="d7ebdd4e-8e39-424f-9732-5d391e85bff4" providerId="ADAL" clId="{9403698B-7B93-447A-9ACB-ABECD35840FE}" dt="2023-03-02T09:53:22.467" v="1514" actId="1076"/>
          <ac:spMkLst>
            <pc:docMk/>
            <pc:sldMk cId="3225746908" sldId="501"/>
            <ac:spMk id="2" creationId="{1124C884-1407-6D0C-D6F0-2539FFB5CA08}"/>
          </ac:spMkLst>
        </pc:spChg>
        <pc:spChg chg="mod">
          <ac:chgData name="Marína Urbániková" userId="d7ebdd4e-8e39-424f-9732-5d391e85bff4" providerId="ADAL" clId="{9403698B-7B93-447A-9ACB-ABECD35840FE}" dt="2023-03-02T09:47:21.039" v="1349" actId="20577"/>
          <ac:spMkLst>
            <pc:docMk/>
            <pc:sldMk cId="3225746908" sldId="501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09:53:17.185" v="1513" actId="207"/>
          <ac:spMkLst>
            <pc:docMk/>
            <pc:sldMk cId="3225746908" sldId="501"/>
            <ac:spMk id="5" creationId="{2F1473FD-874C-1C57-2D0D-AD1B3C551CF4}"/>
          </ac:spMkLst>
        </pc:spChg>
      </pc:sldChg>
      <pc:sldChg chg="addSp delSp modSp add mod ord">
        <pc:chgData name="Marína Urbániková" userId="d7ebdd4e-8e39-424f-9732-5d391e85bff4" providerId="ADAL" clId="{9403698B-7B93-447A-9ACB-ABECD35840FE}" dt="2023-03-09T08:06:17.487" v="2254"/>
        <pc:sldMkLst>
          <pc:docMk/>
          <pc:sldMk cId="3436648805" sldId="502"/>
        </pc:sldMkLst>
        <pc:spChg chg="del mod">
          <ac:chgData name="Marína Urbániková" userId="d7ebdd4e-8e39-424f-9732-5d391e85bff4" providerId="ADAL" clId="{9403698B-7B93-447A-9ACB-ABECD35840FE}" dt="2023-03-02T09:59:34.112" v="1719" actId="478"/>
          <ac:spMkLst>
            <pc:docMk/>
            <pc:sldMk cId="3436648805" sldId="502"/>
            <ac:spMk id="2" creationId="{1124C884-1407-6D0C-D6F0-2539FFB5CA08}"/>
          </ac:spMkLst>
        </pc:spChg>
        <pc:spChg chg="add del">
          <ac:chgData name="Marína Urbániková" userId="d7ebdd4e-8e39-424f-9732-5d391e85bff4" providerId="ADAL" clId="{9403698B-7B93-447A-9ACB-ABECD35840FE}" dt="2023-03-09T08:02:29.726" v="2221"/>
          <ac:spMkLst>
            <pc:docMk/>
            <pc:sldMk cId="3436648805" sldId="502"/>
            <ac:spMk id="2" creationId="{FFD6AA2E-01D8-1B54-37F0-6733B79C4BA7}"/>
          </ac:spMkLst>
        </pc:spChg>
        <pc:spChg chg="mod">
          <ac:chgData name="Marína Urbániková" userId="d7ebdd4e-8e39-424f-9732-5d391e85bff4" providerId="ADAL" clId="{9403698B-7B93-447A-9ACB-ABECD35840FE}" dt="2023-03-09T08:06:13.848" v="2252"/>
          <ac:spMkLst>
            <pc:docMk/>
            <pc:sldMk cId="3436648805" sldId="502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9T08:05:49.951" v="2245" actId="14100"/>
          <ac:spMkLst>
            <pc:docMk/>
            <pc:sldMk cId="3436648805" sldId="502"/>
            <ac:spMk id="5" creationId="{2F1473FD-874C-1C57-2D0D-AD1B3C551CF4}"/>
          </ac:spMkLst>
        </pc:spChg>
        <pc:picChg chg="add del">
          <ac:chgData name="Marína Urbániková" userId="d7ebdd4e-8e39-424f-9732-5d391e85bff4" providerId="ADAL" clId="{9403698B-7B93-447A-9ACB-ABECD35840FE}" dt="2023-03-09T08:05:06.863" v="2239" actId="478"/>
          <ac:picMkLst>
            <pc:docMk/>
            <pc:sldMk cId="3436648805" sldId="502"/>
            <ac:picMk id="7" creationId="{C3278DAC-62EB-EF29-C8C3-9FB2D0F42B8C}"/>
          </ac:picMkLst>
        </pc:picChg>
        <pc:picChg chg="add mod">
          <ac:chgData name="Marína Urbániková" userId="d7ebdd4e-8e39-424f-9732-5d391e85bff4" providerId="ADAL" clId="{9403698B-7B93-447A-9ACB-ABECD35840FE}" dt="2023-03-09T08:05:52.364" v="2247" actId="1076"/>
          <ac:picMkLst>
            <pc:docMk/>
            <pc:sldMk cId="3436648805" sldId="502"/>
            <ac:picMk id="9" creationId="{9290849E-6D56-0A96-1BB3-096E3B4832F4}"/>
          </ac:picMkLst>
        </pc:picChg>
      </pc:sldChg>
      <pc:sldChg chg="addSp delSp modSp add mod">
        <pc:chgData name="Marína Urbániková" userId="d7ebdd4e-8e39-424f-9732-5d391e85bff4" providerId="ADAL" clId="{9403698B-7B93-447A-9ACB-ABECD35840FE}" dt="2023-03-02T10:11:12.360" v="1997" actId="14100"/>
        <pc:sldMkLst>
          <pc:docMk/>
          <pc:sldMk cId="3729610883" sldId="503"/>
        </pc:sldMkLst>
        <pc:spChg chg="del mod">
          <ac:chgData name="Marína Urbániková" userId="d7ebdd4e-8e39-424f-9732-5d391e85bff4" providerId="ADAL" clId="{9403698B-7B93-447A-9ACB-ABECD35840FE}" dt="2023-03-02T10:01:32.858" v="1839" actId="478"/>
          <ac:spMkLst>
            <pc:docMk/>
            <pc:sldMk cId="3729610883" sldId="503"/>
            <ac:spMk id="2" creationId="{1124C884-1407-6D0C-D6F0-2539FFB5CA08}"/>
          </ac:spMkLst>
        </pc:spChg>
        <pc:spChg chg="del mod">
          <ac:chgData name="Marína Urbániková" userId="d7ebdd4e-8e39-424f-9732-5d391e85bff4" providerId="ADAL" clId="{9403698B-7B93-447A-9ACB-ABECD35840FE}" dt="2023-03-02T10:04:27.395" v="1917" actId="478"/>
          <ac:spMkLst>
            <pc:docMk/>
            <pc:sldMk cId="3729610883" sldId="503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10:02:21.820" v="1903" actId="20577"/>
          <ac:spMkLst>
            <pc:docMk/>
            <pc:sldMk cId="3729610883" sldId="503"/>
            <ac:spMk id="5" creationId="{2F1473FD-874C-1C57-2D0D-AD1B3C551CF4}"/>
          </ac:spMkLst>
        </pc:spChg>
        <pc:spChg chg="add del mod">
          <ac:chgData name="Marína Urbániková" userId="d7ebdd4e-8e39-424f-9732-5d391e85bff4" providerId="ADAL" clId="{9403698B-7B93-447A-9ACB-ABECD35840FE}" dt="2023-03-02T10:04:29.068" v="1918" actId="478"/>
          <ac:spMkLst>
            <pc:docMk/>
            <pc:sldMk cId="3729610883" sldId="503"/>
            <ac:spMk id="7" creationId="{817CE32E-9C22-7D86-E82D-AADCAE1A169F}"/>
          </ac:spMkLst>
        </pc:spChg>
        <pc:spChg chg="add mod">
          <ac:chgData name="Marína Urbániková" userId="d7ebdd4e-8e39-424f-9732-5d391e85bff4" providerId="ADAL" clId="{9403698B-7B93-447A-9ACB-ABECD35840FE}" dt="2023-03-02T10:11:12.360" v="1997" actId="14100"/>
          <ac:spMkLst>
            <pc:docMk/>
            <pc:sldMk cId="3729610883" sldId="503"/>
            <ac:spMk id="8" creationId="{C5F65FDF-9828-F197-C8AA-6BBDCA19C4AE}"/>
          </ac:spMkLst>
        </pc:spChg>
      </pc:sldChg>
      <pc:sldChg chg="modSp add mod">
        <pc:chgData name="Marína Urbániková" userId="d7ebdd4e-8e39-424f-9732-5d391e85bff4" providerId="ADAL" clId="{9403698B-7B93-447A-9ACB-ABECD35840FE}" dt="2023-03-02T10:12:10.495" v="2017" actId="20577"/>
        <pc:sldMkLst>
          <pc:docMk/>
          <pc:sldMk cId="4019276361" sldId="504"/>
        </pc:sldMkLst>
        <pc:spChg chg="mod">
          <ac:chgData name="Marína Urbániková" userId="d7ebdd4e-8e39-424f-9732-5d391e85bff4" providerId="ADAL" clId="{9403698B-7B93-447A-9ACB-ABECD35840FE}" dt="2023-03-02T10:12:10.495" v="2017" actId="20577"/>
          <ac:spMkLst>
            <pc:docMk/>
            <pc:sldMk cId="4019276361" sldId="504"/>
            <ac:spMk id="4" creationId="{D835A948-1024-4B08-76F4-322E90AABD52}"/>
          </ac:spMkLst>
        </pc:spChg>
        <pc:spChg chg="mod">
          <ac:chgData name="Marína Urbániková" userId="d7ebdd4e-8e39-424f-9732-5d391e85bff4" providerId="ADAL" clId="{9403698B-7B93-447A-9ACB-ABECD35840FE}" dt="2023-03-02T10:12:01.321" v="2014" actId="403"/>
          <ac:spMkLst>
            <pc:docMk/>
            <pc:sldMk cId="4019276361" sldId="504"/>
            <ac:spMk id="5" creationId="{2F1473FD-874C-1C57-2D0D-AD1B3C551CF4}"/>
          </ac:spMkLst>
        </pc:spChg>
      </pc:sldChg>
      <pc:sldChg chg="modSp add mod">
        <pc:chgData name="Marína Urbániková" userId="d7ebdd4e-8e39-424f-9732-5d391e85bff4" providerId="ADAL" clId="{9403698B-7B93-447A-9ACB-ABECD35840FE}" dt="2023-03-09T08:06:11.335" v="2251" actId="21"/>
        <pc:sldMkLst>
          <pc:docMk/>
          <pc:sldMk cId="4242800018" sldId="505"/>
        </pc:sldMkLst>
        <pc:spChg chg="mod">
          <ac:chgData name="Marína Urbániková" userId="d7ebdd4e-8e39-424f-9732-5d391e85bff4" providerId="ADAL" clId="{9403698B-7B93-447A-9ACB-ABECD35840FE}" dt="2023-03-09T08:06:11.335" v="2251" actId="21"/>
          <ac:spMkLst>
            <pc:docMk/>
            <pc:sldMk cId="4242800018" sldId="505"/>
            <ac:spMk id="4" creationId="{D835A948-1024-4B08-76F4-322E90AABD52}"/>
          </ac:spMkLst>
        </pc:spChg>
      </pc:sldChg>
    </pc:docChg>
  </pc:docChgLst>
  <pc:docChgLst>
    <pc:chgData name="Marína Urbániková" userId="d7ebdd4e-8e39-424f-9732-5d391e85bff4" providerId="ADAL" clId="{788C1B6B-60D3-42DE-9E1A-26AF38B63290}"/>
    <pc:docChg chg="custSel addSld delSld modSld">
      <pc:chgData name="Marína Urbániková" userId="d7ebdd4e-8e39-424f-9732-5d391e85bff4" providerId="ADAL" clId="{788C1B6B-60D3-42DE-9E1A-26AF38B63290}" dt="2024-03-07T14:08:30.337" v="897" actId="790"/>
      <pc:docMkLst>
        <pc:docMk/>
      </pc:docMkLst>
      <pc:sldChg chg="modSp mod">
        <pc:chgData name="Marína Urbániková" userId="d7ebdd4e-8e39-424f-9732-5d391e85bff4" providerId="ADAL" clId="{788C1B6B-60D3-42DE-9E1A-26AF38B63290}" dt="2024-03-07T13:42:31.406" v="5" actId="1076"/>
        <pc:sldMkLst>
          <pc:docMk/>
          <pc:sldMk cId="1083727359" sldId="256"/>
        </pc:sldMkLst>
        <pc:spChg chg="mod">
          <ac:chgData name="Marína Urbániková" userId="d7ebdd4e-8e39-424f-9732-5d391e85bff4" providerId="ADAL" clId="{788C1B6B-60D3-42DE-9E1A-26AF38B63290}" dt="2024-03-07T13:42:26.217" v="4" actId="20577"/>
          <ac:spMkLst>
            <pc:docMk/>
            <pc:sldMk cId="1083727359" sldId="256"/>
            <ac:spMk id="4" creationId="{00000000-0000-0000-0000-000000000000}"/>
          </ac:spMkLst>
        </pc:spChg>
        <pc:spChg chg="mod">
          <ac:chgData name="Marína Urbániková" userId="d7ebdd4e-8e39-424f-9732-5d391e85bff4" providerId="ADAL" clId="{788C1B6B-60D3-42DE-9E1A-26AF38B63290}" dt="2024-03-07T13:42:31.406" v="5" actId="1076"/>
          <ac:spMkLst>
            <pc:docMk/>
            <pc:sldMk cId="1083727359" sldId="256"/>
            <ac:spMk id="5" creationId="{00000000-0000-0000-0000-000000000000}"/>
          </ac:spMkLst>
        </pc:spChg>
      </pc:sldChg>
      <pc:sldChg chg="modSp mod">
        <pc:chgData name="Marína Urbániková" userId="d7ebdd4e-8e39-424f-9732-5d391e85bff4" providerId="ADAL" clId="{788C1B6B-60D3-42DE-9E1A-26AF38B63290}" dt="2024-03-07T13:43:43.297" v="34" actId="20577"/>
        <pc:sldMkLst>
          <pc:docMk/>
          <pc:sldMk cId="911266520" sldId="268"/>
        </pc:sldMkLst>
        <pc:spChg chg="mod">
          <ac:chgData name="Marína Urbániková" userId="d7ebdd4e-8e39-424f-9732-5d391e85bff4" providerId="ADAL" clId="{788C1B6B-60D3-42DE-9E1A-26AF38B63290}" dt="2024-03-07T13:43:43.297" v="34" actId="20577"/>
          <ac:spMkLst>
            <pc:docMk/>
            <pc:sldMk cId="911266520" sldId="268"/>
            <ac:spMk id="4" creationId="{F097423D-6FE1-41A9-8458-1AC28C56B72B}"/>
          </ac:spMkLst>
        </pc:spChg>
        <pc:spChg chg="mod">
          <ac:chgData name="Marína Urbániková" userId="d7ebdd4e-8e39-424f-9732-5d391e85bff4" providerId="ADAL" clId="{788C1B6B-60D3-42DE-9E1A-26AF38B63290}" dt="2024-03-07T13:43:34.668" v="31" actId="20577"/>
          <ac:spMkLst>
            <pc:docMk/>
            <pc:sldMk cId="911266520" sldId="268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788C1B6B-60D3-42DE-9E1A-26AF38B63290}" dt="2024-03-07T13:52:23.013" v="181" actId="5793"/>
        <pc:sldMkLst>
          <pc:docMk/>
          <pc:sldMk cId="1759873139" sldId="285"/>
        </pc:sldMkLst>
        <pc:spChg chg="mod">
          <ac:chgData name="Marína Urbániková" userId="d7ebdd4e-8e39-424f-9732-5d391e85bff4" providerId="ADAL" clId="{788C1B6B-60D3-42DE-9E1A-26AF38B63290}" dt="2024-03-07T13:52:23.013" v="181" actId="5793"/>
          <ac:spMkLst>
            <pc:docMk/>
            <pc:sldMk cId="1759873139" sldId="285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788C1B6B-60D3-42DE-9E1A-26AF38B63290}" dt="2024-03-07T13:52:34.920" v="183" actId="14100"/>
        <pc:sldMkLst>
          <pc:docMk/>
          <pc:sldMk cId="2566251009" sldId="286"/>
        </pc:sldMkLst>
        <pc:spChg chg="mod">
          <ac:chgData name="Marína Urbániková" userId="d7ebdd4e-8e39-424f-9732-5d391e85bff4" providerId="ADAL" clId="{788C1B6B-60D3-42DE-9E1A-26AF38B63290}" dt="2024-03-07T13:52:34.920" v="183" actId="14100"/>
          <ac:spMkLst>
            <pc:docMk/>
            <pc:sldMk cId="2566251009" sldId="286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788C1B6B-60D3-42DE-9E1A-26AF38B63290}" dt="2024-03-07T13:52:44.968" v="184" actId="179"/>
        <pc:sldMkLst>
          <pc:docMk/>
          <pc:sldMk cId="1619295901" sldId="287"/>
        </pc:sldMkLst>
        <pc:spChg chg="mod">
          <ac:chgData name="Marína Urbániková" userId="d7ebdd4e-8e39-424f-9732-5d391e85bff4" providerId="ADAL" clId="{788C1B6B-60D3-42DE-9E1A-26AF38B63290}" dt="2024-03-07T13:52:44.968" v="184" actId="179"/>
          <ac:spMkLst>
            <pc:docMk/>
            <pc:sldMk cId="1619295901" sldId="287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788C1B6B-60D3-42DE-9E1A-26AF38B63290}" dt="2024-03-07T13:53:17.363" v="219" actId="20577"/>
        <pc:sldMkLst>
          <pc:docMk/>
          <pc:sldMk cId="3785517586" sldId="288"/>
        </pc:sldMkLst>
        <pc:spChg chg="mod">
          <ac:chgData name="Marína Urbániková" userId="d7ebdd4e-8e39-424f-9732-5d391e85bff4" providerId="ADAL" clId="{788C1B6B-60D3-42DE-9E1A-26AF38B63290}" dt="2024-03-07T13:53:17.363" v="219" actId="20577"/>
          <ac:spMkLst>
            <pc:docMk/>
            <pc:sldMk cId="3785517586" sldId="288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788C1B6B-60D3-42DE-9E1A-26AF38B63290}" dt="2024-03-07T13:45:49.470" v="48" actId="12"/>
        <pc:sldMkLst>
          <pc:docMk/>
          <pc:sldMk cId="2988112387" sldId="308"/>
        </pc:sldMkLst>
        <pc:spChg chg="mod">
          <ac:chgData name="Marína Urbániková" userId="d7ebdd4e-8e39-424f-9732-5d391e85bff4" providerId="ADAL" clId="{788C1B6B-60D3-42DE-9E1A-26AF38B63290}" dt="2024-03-07T13:45:49.470" v="48" actId="12"/>
          <ac:spMkLst>
            <pc:docMk/>
            <pc:sldMk cId="2988112387" sldId="308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788C1B6B-60D3-42DE-9E1A-26AF38B63290}" dt="2024-03-07T13:46:16.471" v="65" actId="403"/>
        <pc:sldMkLst>
          <pc:docMk/>
          <pc:sldMk cId="503355309" sldId="311"/>
        </pc:sldMkLst>
        <pc:spChg chg="mod">
          <ac:chgData name="Marína Urbániková" userId="d7ebdd4e-8e39-424f-9732-5d391e85bff4" providerId="ADAL" clId="{788C1B6B-60D3-42DE-9E1A-26AF38B63290}" dt="2024-03-07T13:46:16.471" v="65" actId="403"/>
          <ac:spMkLst>
            <pc:docMk/>
            <pc:sldMk cId="503355309" sldId="311"/>
            <ac:spMk id="5" creationId="{6D3FA47B-7926-423A-B073-1504FB6C76E9}"/>
          </ac:spMkLst>
        </pc:spChg>
      </pc:sldChg>
      <pc:sldChg chg="modSp del mod">
        <pc:chgData name="Marína Urbániková" userId="d7ebdd4e-8e39-424f-9732-5d391e85bff4" providerId="ADAL" clId="{788C1B6B-60D3-42DE-9E1A-26AF38B63290}" dt="2024-03-07T13:43:38.106" v="32" actId="47"/>
        <pc:sldMkLst>
          <pc:docMk/>
          <pc:sldMk cId="2675480872" sldId="312"/>
        </pc:sldMkLst>
        <pc:spChg chg="mod">
          <ac:chgData name="Marína Urbániková" userId="d7ebdd4e-8e39-424f-9732-5d391e85bff4" providerId="ADAL" clId="{788C1B6B-60D3-42DE-9E1A-26AF38B63290}" dt="2024-03-07T13:43:01.863" v="6" actId="21"/>
          <ac:spMkLst>
            <pc:docMk/>
            <pc:sldMk cId="2675480872" sldId="312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788C1B6B-60D3-42DE-9E1A-26AF38B63290}" dt="2024-03-07T13:44:45.973" v="47" actId="255"/>
        <pc:sldMkLst>
          <pc:docMk/>
          <pc:sldMk cId="2370278092" sldId="317"/>
        </pc:sldMkLst>
        <pc:spChg chg="mod">
          <ac:chgData name="Marína Urbániková" userId="d7ebdd4e-8e39-424f-9732-5d391e85bff4" providerId="ADAL" clId="{788C1B6B-60D3-42DE-9E1A-26AF38B63290}" dt="2024-03-07T13:44:45.973" v="47" actId="255"/>
          <ac:spMkLst>
            <pc:docMk/>
            <pc:sldMk cId="2370278092" sldId="317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788C1B6B-60D3-42DE-9E1A-26AF38B63290}" dt="2024-03-07T13:49:39.252" v="96" actId="20577"/>
        <pc:sldMkLst>
          <pc:docMk/>
          <pc:sldMk cId="4061302545" sldId="488"/>
        </pc:sldMkLst>
        <pc:spChg chg="mod">
          <ac:chgData name="Marína Urbániková" userId="d7ebdd4e-8e39-424f-9732-5d391e85bff4" providerId="ADAL" clId="{788C1B6B-60D3-42DE-9E1A-26AF38B63290}" dt="2024-03-07T13:49:39.252" v="96" actId="20577"/>
          <ac:spMkLst>
            <pc:docMk/>
            <pc:sldMk cId="4061302545" sldId="488"/>
            <ac:spMk id="6" creationId="{9D66EBB9-6FCB-47F2-A787-58B4800DFDEB}"/>
          </ac:spMkLst>
        </pc:spChg>
      </pc:sldChg>
      <pc:sldChg chg="modSp mod">
        <pc:chgData name="Marína Urbániková" userId="d7ebdd4e-8e39-424f-9732-5d391e85bff4" providerId="ADAL" clId="{788C1B6B-60D3-42DE-9E1A-26AF38B63290}" dt="2024-03-07T14:02:38.668" v="840" actId="20577"/>
        <pc:sldMkLst>
          <pc:docMk/>
          <pc:sldMk cId="520841433" sldId="492"/>
        </pc:sldMkLst>
        <pc:spChg chg="mod">
          <ac:chgData name="Marína Urbániková" userId="d7ebdd4e-8e39-424f-9732-5d391e85bff4" providerId="ADAL" clId="{788C1B6B-60D3-42DE-9E1A-26AF38B63290}" dt="2024-03-07T14:02:38.668" v="840" actId="20577"/>
          <ac:spMkLst>
            <pc:docMk/>
            <pc:sldMk cId="520841433" sldId="492"/>
            <ac:spMk id="5" creationId="{2F1473FD-874C-1C57-2D0D-AD1B3C551CF4}"/>
          </ac:spMkLst>
        </pc:spChg>
      </pc:sldChg>
      <pc:sldChg chg="modSp mod">
        <pc:chgData name="Marína Urbániková" userId="d7ebdd4e-8e39-424f-9732-5d391e85bff4" providerId="ADAL" clId="{788C1B6B-60D3-42DE-9E1A-26AF38B63290}" dt="2024-03-07T14:03:03.339" v="852" actId="20577"/>
        <pc:sldMkLst>
          <pc:docMk/>
          <pc:sldMk cId="346506791" sldId="494"/>
        </pc:sldMkLst>
        <pc:spChg chg="mod">
          <ac:chgData name="Marína Urbániková" userId="d7ebdd4e-8e39-424f-9732-5d391e85bff4" providerId="ADAL" clId="{788C1B6B-60D3-42DE-9E1A-26AF38B63290}" dt="2024-03-07T14:03:03.339" v="852" actId="20577"/>
          <ac:spMkLst>
            <pc:docMk/>
            <pc:sldMk cId="346506791" sldId="494"/>
            <ac:spMk id="5" creationId="{2F1473FD-874C-1C57-2D0D-AD1B3C551CF4}"/>
          </ac:spMkLst>
        </pc:spChg>
      </pc:sldChg>
      <pc:sldChg chg="del">
        <pc:chgData name="Marína Urbániková" userId="d7ebdd4e-8e39-424f-9732-5d391e85bff4" providerId="ADAL" clId="{788C1B6B-60D3-42DE-9E1A-26AF38B63290}" dt="2024-03-07T14:04:29.966" v="853" actId="47"/>
        <pc:sldMkLst>
          <pc:docMk/>
          <pc:sldMk cId="1457801585" sldId="499"/>
        </pc:sldMkLst>
      </pc:sldChg>
      <pc:sldChg chg="modSp mod">
        <pc:chgData name="Marína Urbániková" userId="d7ebdd4e-8e39-424f-9732-5d391e85bff4" providerId="ADAL" clId="{788C1B6B-60D3-42DE-9E1A-26AF38B63290}" dt="2024-03-07T14:08:30.337" v="897" actId="790"/>
        <pc:sldMkLst>
          <pc:docMk/>
          <pc:sldMk cId="1422024659" sldId="500"/>
        </pc:sldMkLst>
        <pc:spChg chg="mod">
          <ac:chgData name="Marína Urbániková" userId="d7ebdd4e-8e39-424f-9732-5d391e85bff4" providerId="ADAL" clId="{788C1B6B-60D3-42DE-9E1A-26AF38B63290}" dt="2024-03-07T14:08:30.337" v="897" actId="790"/>
          <ac:spMkLst>
            <pc:docMk/>
            <pc:sldMk cId="1422024659" sldId="500"/>
            <ac:spMk id="5" creationId="{2F1473FD-874C-1C57-2D0D-AD1B3C551CF4}"/>
          </ac:spMkLst>
        </pc:spChg>
      </pc:sldChg>
      <pc:sldChg chg="modSp mod">
        <pc:chgData name="Marína Urbániková" userId="d7ebdd4e-8e39-424f-9732-5d391e85bff4" providerId="ADAL" clId="{788C1B6B-60D3-42DE-9E1A-26AF38B63290}" dt="2024-03-07T14:04:56.350" v="859" actId="255"/>
        <pc:sldMkLst>
          <pc:docMk/>
          <pc:sldMk cId="3436648805" sldId="502"/>
        </pc:sldMkLst>
        <pc:spChg chg="mod">
          <ac:chgData name="Marína Urbániková" userId="d7ebdd4e-8e39-424f-9732-5d391e85bff4" providerId="ADAL" clId="{788C1B6B-60D3-42DE-9E1A-26AF38B63290}" dt="2024-03-07T14:04:56.350" v="859" actId="255"/>
          <ac:spMkLst>
            <pc:docMk/>
            <pc:sldMk cId="3436648805" sldId="502"/>
            <ac:spMk id="5" creationId="{2F1473FD-874C-1C57-2D0D-AD1B3C551CF4}"/>
          </ac:spMkLst>
        </pc:spChg>
      </pc:sldChg>
      <pc:sldChg chg="modSp mod">
        <pc:chgData name="Marína Urbániková" userId="d7ebdd4e-8e39-424f-9732-5d391e85bff4" providerId="ADAL" clId="{788C1B6B-60D3-42DE-9E1A-26AF38B63290}" dt="2024-03-07T14:07:32.895" v="882" actId="20577"/>
        <pc:sldMkLst>
          <pc:docMk/>
          <pc:sldMk cId="3729610883" sldId="503"/>
        </pc:sldMkLst>
        <pc:spChg chg="mod">
          <ac:chgData name="Marína Urbániková" userId="d7ebdd4e-8e39-424f-9732-5d391e85bff4" providerId="ADAL" clId="{788C1B6B-60D3-42DE-9E1A-26AF38B63290}" dt="2024-03-07T14:07:32.895" v="882" actId="20577"/>
          <ac:spMkLst>
            <pc:docMk/>
            <pc:sldMk cId="3729610883" sldId="503"/>
            <ac:spMk id="5" creationId="{2F1473FD-874C-1C57-2D0D-AD1B3C551CF4}"/>
          </ac:spMkLst>
        </pc:spChg>
      </pc:sldChg>
      <pc:sldChg chg="addSp modSp mod">
        <pc:chgData name="Marína Urbániková" userId="d7ebdd4e-8e39-424f-9732-5d391e85bff4" providerId="ADAL" clId="{788C1B6B-60D3-42DE-9E1A-26AF38B63290}" dt="2024-03-07T14:07:48.176" v="895" actId="20577"/>
        <pc:sldMkLst>
          <pc:docMk/>
          <pc:sldMk cId="4242800018" sldId="505"/>
        </pc:sldMkLst>
        <pc:spChg chg="mod">
          <ac:chgData name="Marína Urbániková" userId="d7ebdd4e-8e39-424f-9732-5d391e85bff4" providerId="ADAL" clId="{788C1B6B-60D3-42DE-9E1A-26AF38B63290}" dt="2024-03-07T14:07:48.176" v="895" actId="20577"/>
          <ac:spMkLst>
            <pc:docMk/>
            <pc:sldMk cId="4242800018" sldId="505"/>
            <ac:spMk id="5" creationId="{2F1473FD-874C-1C57-2D0D-AD1B3C551CF4}"/>
          </ac:spMkLst>
        </pc:spChg>
        <pc:spChg chg="add mod">
          <ac:chgData name="Marína Urbániková" userId="d7ebdd4e-8e39-424f-9732-5d391e85bff4" providerId="ADAL" clId="{788C1B6B-60D3-42DE-9E1A-26AF38B63290}" dt="2024-03-07T14:07:15.464" v="880" actId="790"/>
          <ac:spMkLst>
            <pc:docMk/>
            <pc:sldMk cId="4242800018" sldId="505"/>
            <ac:spMk id="6" creationId="{52F4FAD6-BA2C-995F-8895-B69F86ACC7AB}"/>
          </ac:spMkLst>
        </pc:spChg>
      </pc:sldChg>
      <pc:sldChg chg="modSp add mod">
        <pc:chgData name="Marína Urbániková" userId="d7ebdd4e-8e39-424f-9732-5d391e85bff4" providerId="ADAL" clId="{788C1B6B-60D3-42DE-9E1A-26AF38B63290}" dt="2024-03-07T14:00:52.206" v="813" actId="20577"/>
        <pc:sldMkLst>
          <pc:docMk/>
          <pc:sldMk cId="2274962013" sldId="506"/>
        </pc:sldMkLst>
        <pc:spChg chg="mod">
          <ac:chgData name="Marína Urbániková" userId="d7ebdd4e-8e39-424f-9732-5d391e85bff4" providerId="ADAL" clId="{788C1B6B-60D3-42DE-9E1A-26AF38B63290}" dt="2024-03-07T14:00:52.206" v="813" actId="20577"/>
          <ac:spMkLst>
            <pc:docMk/>
            <pc:sldMk cId="2274962013" sldId="506"/>
            <ac:spMk id="7" creationId="{F4A6EC39-1DB9-3D08-968D-70089AE7EE63}"/>
          </ac:spMkLst>
        </pc:spChg>
      </pc:sldChg>
    </pc:docChg>
  </pc:docChgLst>
  <pc:docChgLst>
    <pc:chgData name="Marína Urbániková" userId="d7ebdd4e-8e39-424f-9732-5d391e85bff4" providerId="ADAL" clId="{19DCC739-1856-4A08-BCF6-18FBDBB5E39A}"/>
    <pc:docChg chg="custSel addSld modSld">
      <pc:chgData name="Marína Urbániková" userId="d7ebdd4e-8e39-424f-9732-5d391e85bff4" providerId="ADAL" clId="{19DCC739-1856-4A08-BCF6-18FBDBB5E39A}" dt="2022-03-03T18:15:45.102" v="11"/>
      <pc:docMkLst>
        <pc:docMk/>
      </pc:docMkLst>
      <pc:sldChg chg="addSp delSp modSp mod">
        <pc:chgData name="Marína Urbániková" userId="d7ebdd4e-8e39-424f-9732-5d391e85bff4" providerId="ADAL" clId="{19DCC739-1856-4A08-BCF6-18FBDBB5E39A}" dt="2022-03-02T21:56:18.178" v="10" actId="1076"/>
        <pc:sldMkLst>
          <pc:docMk/>
          <pc:sldMk cId="2552758953" sldId="475"/>
        </pc:sldMkLst>
        <pc:picChg chg="add del mod">
          <ac:chgData name="Marína Urbániková" userId="d7ebdd4e-8e39-424f-9732-5d391e85bff4" providerId="ADAL" clId="{19DCC739-1856-4A08-BCF6-18FBDBB5E39A}" dt="2022-03-02T21:56:10.372" v="5" actId="478"/>
          <ac:picMkLst>
            <pc:docMk/>
            <pc:sldMk cId="2552758953" sldId="475"/>
            <ac:picMk id="4" creationId="{9E48C470-54BC-4113-A7BA-750F37B41057}"/>
          </ac:picMkLst>
        </pc:picChg>
        <pc:picChg chg="add mod">
          <ac:chgData name="Marína Urbániková" userId="d7ebdd4e-8e39-424f-9732-5d391e85bff4" providerId="ADAL" clId="{19DCC739-1856-4A08-BCF6-18FBDBB5E39A}" dt="2022-03-02T21:56:18.178" v="10" actId="1076"/>
          <ac:picMkLst>
            <pc:docMk/>
            <pc:sldMk cId="2552758953" sldId="475"/>
            <ac:picMk id="6" creationId="{48C01B78-3C12-4460-8DD4-30DC8CAB5D89}"/>
          </ac:picMkLst>
        </pc:picChg>
        <pc:picChg chg="del mod">
          <ac:chgData name="Marína Urbániková" userId="d7ebdd4e-8e39-424f-9732-5d391e85bff4" providerId="ADAL" clId="{19DCC739-1856-4A08-BCF6-18FBDBB5E39A}" dt="2022-03-02T21:55:39.916" v="1" actId="478"/>
          <ac:picMkLst>
            <pc:docMk/>
            <pc:sldMk cId="2552758953" sldId="475"/>
            <ac:picMk id="9" creationId="{B7E5057E-C664-41F7-B34D-A45350AD2B13}"/>
          </ac:picMkLst>
        </pc:picChg>
      </pc:sldChg>
      <pc:sldChg chg="add">
        <pc:chgData name="Marína Urbániková" userId="d7ebdd4e-8e39-424f-9732-5d391e85bff4" providerId="ADAL" clId="{19DCC739-1856-4A08-BCF6-18FBDBB5E39A}" dt="2022-03-03T18:15:45.102" v="11"/>
        <pc:sldMkLst>
          <pc:docMk/>
          <pc:sldMk cId="4061302545" sldId="4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rldsofjournalism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29704/1/Country_report_Czech_Republic.pdf" TargetMode="External"/><Relationship Id="rId2" Type="http://schemas.openxmlformats.org/officeDocument/2006/relationships/hyperlink" Target="https://worldsofjournalis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CS/TXT/?uri=CELEX:52022PC045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CS/TXT/HTML/?uri=CELEX:32022H163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edia-ownership.e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?uri=CELEX:32022H0758" TargetMode="External"/><Relationship Id="rId2" Type="http://schemas.openxmlformats.org/officeDocument/2006/relationships/hyperlink" Target="https://eur-lex.europa.eu/legal-content/CS/TXT/?uri=CELEX:52022PC0177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op.europa.eu/cs/publication-detail/-/publication/e4b9e734-1700-11ec-b4fe-01aa75ed71a1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eli/dir/2018/1808/oj" TargetMode="External"/><Relationship Id="rId2" Type="http://schemas.openxmlformats.org/officeDocument/2006/relationships/hyperlink" Target="https://www.rekonstrukcestatu.cz/download/6WnpOA/konec-divokeho-zapadu-v-digitalnim-svete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cs-CZ" dirty="0"/>
              <a:t>Teoretická východiska komparativního výzkumu komunikace. Benchmarking. Evropská právní regulace.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5200" y="4963984"/>
            <a:ext cx="11361600" cy="698497"/>
          </a:xfrm>
        </p:spPr>
        <p:txBody>
          <a:bodyPr/>
          <a:lstStyle/>
          <a:p>
            <a:r>
              <a:rPr lang="cs-CZ" dirty="0"/>
              <a:t>ZURn4104</a:t>
            </a:r>
          </a:p>
          <a:p>
            <a:endParaRPr lang="cs-CZ" dirty="0"/>
          </a:p>
          <a:p>
            <a:r>
              <a:rPr lang="cs-CZ" dirty="0"/>
              <a:t>Marína Urbániková</a:t>
            </a:r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B1. (Strukturální) funkcionalismus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48918"/>
            <a:ext cx="10807200" cy="4489082"/>
          </a:xfrm>
        </p:spPr>
        <p:txBody>
          <a:bodyPr/>
          <a:lstStyle/>
          <a:p>
            <a:r>
              <a:rPr lang="cs-CZ" sz="3200" dirty="0"/>
              <a:t>Společnost jako celek, jako komplexní sociální systém složený z prvků ve vzájemných vztazích </a:t>
            </a:r>
          </a:p>
          <a:p>
            <a:r>
              <a:rPr lang="cs-CZ" sz="3200" dirty="0"/>
              <a:t>Struktury společnosti plní různé funkce</a:t>
            </a:r>
          </a:p>
          <a:p>
            <a:r>
              <a:rPr lang="cs-CZ" sz="3200" dirty="0"/>
              <a:t>Minimalizace změn a stav dynamické sociální rovnováhy</a:t>
            </a:r>
          </a:p>
        </p:txBody>
      </p:sp>
    </p:spTree>
    <p:extLst>
      <p:ext uri="{BB962C8B-B14F-4D97-AF65-F5344CB8AC3E}">
        <p14:creationId xmlns:p14="http://schemas.microsoft.com/office/powerpoint/2010/main" val="16919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B1. (Strukturální) funkcionalismus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2140"/>
            <a:ext cx="7174320" cy="366898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Talcott Parsons: The Structure of Social Action</a:t>
            </a:r>
            <a:r>
              <a:rPr lang="cs-CZ" b="1" dirty="0">
                <a:solidFill>
                  <a:schemeClr val="tx2"/>
                </a:solidFill>
              </a:rPr>
              <a:t> (1937)</a:t>
            </a:r>
          </a:p>
          <a:p>
            <a:r>
              <a:rPr lang="cs-CZ" dirty="0"/>
              <a:t>Teoretický koncept AGIL: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A (</a:t>
            </a:r>
            <a:r>
              <a:rPr lang="en-GB" i="1" dirty="0"/>
              <a:t>adaptation</a:t>
            </a:r>
            <a:r>
              <a:rPr lang="cs-CZ" dirty="0"/>
              <a:t>): adaptace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G (</a:t>
            </a:r>
            <a:r>
              <a:rPr lang="en-GB" i="1" dirty="0"/>
              <a:t>goal attainment</a:t>
            </a:r>
            <a:r>
              <a:rPr lang="cs-CZ" dirty="0"/>
              <a:t>): cíle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I (</a:t>
            </a:r>
            <a:r>
              <a:rPr lang="en-GB" dirty="0"/>
              <a:t>integration</a:t>
            </a:r>
            <a:r>
              <a:rPr lang="cs-CZ" dirty="0"/>
              <a:t>): integrace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 (</a:t>
            </a:r>
            <a:r>
              <a:rPr lang="en-GB" i="1" dirty="0"/>
              <a:t>latent pattern maintenance</a:t>
            </a:r>
            <a:r>
              <a:rPr lang="cs-CZ" dirty="0"/>
              <a:t>): udržování vzorců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60B493-52A6-4932-B2D3-95BFA760F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978" y="1360220"/>
            <a:ext cx="3577390" cy="53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B1. (Strukturální) funkcionalismus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97130"/>
            <a:ext cx="9890240" cy="4640870"/>
          </a:xfrm>
        </p:spPr>
        <p:txBody>
          <a:bodyPr/>
          <a:lstStyle/>
          <a:p>
            <a:r>
              <a:rPr lang="cs-CZ" dirty="0"/>
              <a:t>Implikace pro komparativní výzkum médií: existují </a:t>
            </a:r>
            <a:r>
              <a:rPr lang="cs-CZ" dirty="0">
                <a:solidFill>
                  <a:schemeClr val="tx2"/>
                </a:solidFill>
              </a:rPr>
              <a:t>funkční předpoklady</a:t>
            </a:r>
            <a:r>
              <a:rPr lang="cs-CZ" dirty="0"/>
              <a:t>, které musí být v každém sociálním systému splněny a které mohou sloužit jako </a:t>
            </a:r>
            <a:r>
              <a:rPr lang="cs-CZ" dirty="0">
                <a:solidFill>
                  <a:schemeClr val="tx2"/>
                </a:solidFill>
              </a:rPr>
              <a:t>základ pro komparativní analýzu</a:t>
            </a:r>
            <a:r>
              <a:rPr lang="cs-CZ" dirty="0"/>
              <a:t> sociálních institucí </a:t>
            </a:r>
          </a:p>
        </p:txBody>
      </p:sp>
    </p:spTree>
    <p:extLst>
      <p:ext uri="{BB962C8B-B14F-4D97-AF65-F5344CB8AC3E}">
        <p14:creationId xmlns:p14="http://schemas.microsoft.com/office/powerpoint/2010/main" val="64510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B2. Systémová teorie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2120"/>
            <a:ext cx="10753200" cy="4139998"/>
          </a:xfrm>
        </p:spPr>
        <p:txBody>
          <a:bodyPr/>
          <a:lstStyle/>
          <a:p>
            <a:r>
              <a:rPr lang="cs-CZ" dirty="0"/>
              <a:t>Cíl: popsat univerzální zákony platné pro všechny systémy a vytvořit tak interdisciplinárně použitelnou sumu poznatků</a:t>
            </a:r>
          </a:p>
          <a:p>
            <a:r>
              <a:rPr lang="cs-CZ" dirty="0"/>
              <a:t>Systém = vnitřně organizovaný soubor interagujících prvků formující integrovaný celek s cílem plnit určité funkce, který se vyskytuje v určitém prostředí a komunikuje s ním (</a:t>
            </a:r>
            <a:r>
              <a:rPr lang="cs-CZ" dirty="0" err="1"/>
              <a:t>Skyttner</a:t>
            </a:r>
            <a:r>
              <a:rPr lang="cs-CZ" dirty="0"/>
              <a:t> 1996)</a:t>
            </a:r>
          </a:p>
          <a:p>
            <a:r>
              <a:rPr lang="cs-CZ" dirty="0"/>
              <a:t>Analýza systému tedy musí být víc než analýzou jeho prvků</a:t>
            </a:r>
          </a:p>
        </p:txBody>
      </p:sp>
    </p:spTree>
    <p:extLst>
      <p:ext uri="{BB962C8B-B14F-4D97-AF65-F5344CB8AC3E}">
        <p14:creationId xmlns:p14="http://schemas.microsoft.com/office/powerpoint/2010/main" val="232582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99276"/>
            <a:ext cx="10753200" cy="451576"/>
          </a:xfrm>
        </p:spPr>
        <p:txBody>
          <a:bodyPr/>
          <a:lstStyle/>
          <a:p>
            <a:r>
              <a:rPr lang="cs-CZ" dirty="0"/>
              <a:t>B2. Východiska systémové teorie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67150"/>
            <a:ext cx="11028160" cy="4139998"/>
          </a:xfrm>
        </p:spPr>
        <p:txBody>
          <a:bodyPr/>
          <a:lstStyle/>
          <a:p>
            <a:r>
              <a:rPr lang="cs-CZ" sz="2600" dirty="0" err="1"/>
              <a:t>Bertalanffy</a:t>
            </a:r>
            <a:r>
              <a:rPr lang="cs-CZ" sz="2600" dirty="0"/>
              <a:t> 1950, </a:t>
            </a:r>
            <a:r>
              <a:rPr lang="cs-CZ" sz="2600" dirty="0" err="1"/>
              <a:t>Skyttner</a:t>
            </a:r>
            <a:r>
              <a:rPr lang="cs-CZ" sz="2600" dirty="0"/>
              <a:t> 1996, </a:t>
            </a:r>
            <a:r>
              <a:rPr lang="cs-CZ" sz="2600" dirty="0" err="1"/>
              <a:t>Ansari</a:t>
            </a:r>
            <a:r>
              <a:rPr lang="cs-CZ" sz="2600" dirty="0"/>
              <a:t> 2004, </a:t>
            </a:r>
            <a:r>
              <a:rPr lang="cs-CZ" sz="2600" dirty="0" err="1"/>
              <a:t>Larses</a:t>
            </a:r>
            <a:r>
              <a:rPr lang="cs-CZ" sz="2600" dirty="0"/>
              <a:t> a El-</a:t>
            </a:r>
            <a:r>
              <a:rPr lang="cs-CZ" sz="2600" dirty="0" err="1"/>
              <a:t>khoury</a:t>
            </a:r>
            <a:r>
              <a:rPr lang="cs-CZ" sz="2600" dirty="0"/>
              <a:t> 2005</a:t>
            </a:r>
          </a:p>
          <a:p>
            <a:r>
              <a:rPr lang="cs-CZ" sz="2600" dirty="0">
                <a:solidFill>
                  <a:schemeClr val="tx2"/>
                </a:solidFill>
              </a:rPr>
              <a:t>Holismus</a:t>
            </a:r>
            <a:r>
              <a:rPr lang="cs-CZ" sz="2600" dirty="0"/>
              <a:t>: studium systémů se musí zaměřit na zkoumání vztahů mezi prvky</a:t>
            </a:r>
          </a:p>
          <a:p>
            <a:r>
              <a:rPr lang="cs-CZ" sz="2600" dirty="0">
                <a:solidFill>
                  <a:schemeClr val="tx2"/>
                </a:solidFill>
              </a:rPr>
              <a:t>Interakce a vzájemná závislost</a:t>
            </a:r>
          </a:p>
          <a:p>
            <a:r>
              <a:rPr lang="cs-CZ" sz="2600" dirty="0">
                <a:solidFill>
                  <a:schemeClr val="tx2"/>
                </a:solidFill>
              </a:rPr>
              <a:t>Otevřenost vůči prostředí</a:t>
            </a:r>
          </a:p>
          <a:p>
            <a:r>
              <a:rPr lang="cs-CZ" sz="2600" dirty="0">
                <a:solidFill>
                  <a:schemeClr val="tx2"/>
                </a:solidFill>
              </a:rPr>
              <a:t>Segregace, diferenciace, hierarchie</a:t>
            </a:r>
            <a:r>
              <a:rPr lang="cs-CZ" sz="2600" dirty="0"/>
              <a:t> </a:t>
            </a:r>
          </a:p>
          <a:p>
            <a:r>
              <a:rPr lang="cs-CZ" sz="2600" dirty="0">
                <a:solidFill>
                  <a:schemeClr val="tx2"/>
                </a:solidFill>
              </a:rPr>
              <a:t>Homeostáze</a:t>
            </a:r>
            <a:r>
              <a:rPr lang="cs-CZ" sz="2600" dirty="0"/>
              <a:t>: stav dynamické rovnováhy </a:t>
            </a:r>
          </a:p>
          <a:p>
            <a:r>
              <a:rPr lang="cs-CZ" sz="2600" dirty="0">
                <a:solidFill>
                  <a:schemeClr val="tx2"/>
                </a:solidFill>
              </a:rPr>
              <a:t>Regulace a zpětná vazba</a:t>
            </a:r>
            <a:endParaRPr lang="cs-CZ" sz="2600" dirty="0"/>
          </a:p>
          <a:p>
            <a:pPr marL="529200" indent="-457200">
              <a:buFont typeface="+mj-lt"/>
              <a:buAutoNum type="arabicPeriod"/>
            </a:pPr>
            <a:endParaRPr lang="cs-CZ" sz="2200" dirty="0"/>
          </a:p>
          <a:p>
            <a:pPr marL="529200" indent="-457200">
              <a:buFont typeface="+mj-lt"/>
              <a:buAutoNum type="arabicPeriod"/>
            </a:pPr>
            <a:endParaRPr lang="cs-CZ" sz="2200" dirty="0"/>
          </a:p>
          <a:p>
            <a:endParaRPr lang="cs-CZ" sz="2200" dirty="0"/>
          </a:p>
          <a:p>
            <a:endParaRPr lang="cs-CZ" sz="1800" b="1" dirty="0">
              <a:solidFill>
                <a:schemeClr val="tx2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811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637824-0703-42B8-AC1F-B1114B820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CA8489-5021-4612-A0DC-65B3EE36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7344708" cy="451576"/>
          </a:xfrm>
        </p:spPr>
        <p:txBody>
          <a:bodyPr/>
          <a:lstStyle/>
          <a:p>
            <a:r>
              <a:rPr lang="cs-CZ" dirty="0"/>
              <a:t>Příklad: komparativní výzkum mediálních systémů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C0BEF9-8B98-4384-AE1F-6FCA3D6C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950720"/>
            <a:ext cx="7129531" cy="4067358"/>
          </a:xfrm>
        </p:spPr>
        <p:txBody>
          <a:bodyPr/>
          <a:lstStyle/>
          <a:p>
            <a:r>
              <a:rPr lang="cs-CZ" dirty="0" err="1"/>
              <a:t>Hallin</a:t>
            </a:r>
            <a:r>
              <a:rPr lang="cs-CZ" dirty="0"/>
              <a:t> a </a:t>
            </a:r>
            <a:r>
              <a:rPr lang="cs-CZ" dirty="0" err="1"/>
              <a:t>Mancini</a:t>
            </a:r>
            <a:r>
              <a:rPr lang="cs-CZ" dirty="0"/>
              <a:t> (2004)</a:t>
            </a:r>
          </a:p>
          <a:p>
            <a:r>
              <a:rPr lang="cs-CZ" dirty="0"/>
              <a:t>Cíl: navrhnout konceptuální rámec pro srovnávání mediálních systémů z hlediska vztahu médií a politiky </a:t>
            </a:r>
          </a:p>
          <a:p>
            <a:r>
              <a:rPr lang="cs-CZ" dirty="0"/>
              <a:t>18 západních demokracií, 3 mediální modely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2E95104-1964-41FC-8E6E-6D80BBBC3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20" y="127952"/>
            <a:ext cx="3858827" cy="57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B3. Teorie polí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6210"/>
            <a:ext cx="7143840" cy="3332480"/>
          </a:xfrm>
        </p:spPr>
        <p:txBody>
          <a:bodyPr/>
          <a:lstStyle/>
          <a:p>
            <a:r>
              <a:rPr lang="en-GB" sz="2500" i="1" dirty="0"/>
              <a:t>Field theory</a:t>
            </a:r>
            <a:r>
              <a:rPr lang="cs-CZ" sz="2500" i="1" dirty="0"/>
              <a:t>/</a:t>
            </a:r>
            <a:r>
              <a:rPr lang="en-GB" sz="2500" i="1" dirty="0" err="1"/>
              <a:t>Théorie</a:t>
            </a:r>
            <a:r>
              <a:rPr lang="en-GB" sz="2500" i="1" dirty="0"/>
              <a:t> des champs</a:t>
            </a:r>
            <a:r>
              <a:rPr lang="cs-CZ" sz="2500" i="1" dirty="0"/>
              <a:t>; </a:t>
            </a:r>
            <a:r>
              <a:rPr lang="cs-CZ" sz="2500" dirty="0"/>
              <a:t>Pierre Bourdieu</a:t>
            </a:r>
          </a:p>
          <a:p>
            <a:r>
              <a:rPr lang="cs-CZ" sz="2500" dirty="0">
                <a:solidFill>
                  <a:schemeClr val="tx2"/>
                </a:solidFill>
              </a:rPr>
              <a:t>Pole</a:t>
            </a:r>
            <a:r>
              <a:rPr lang="cs-CZ" sz="2500" dirty="0"/>
              <a:t> = (autonomní) univerzum s vlastními pravidly, principy jednání a zákony; síť nebo konfigurace objektivních vztahů mezi pozicemi</a:t>
            </a:r>
          </a:p>
          <a:p>
            <a:r>
              <a:rPr lang="cs-CZ" sz="2500" dirty="0">
                <a:solidFill>
                  <a:schemeClr val="tx2"/>
                </a:solidFill>
              </a:rPr>
              <a:t>Žurnalistické pole </a:t>
            </a:r>
            <a:r>
              <a:rPr lang="cs-CZ" sz="2500" dirty="0"/>
              <a:t>je složeno ze specializovaných aktérů, institucí a organizací různého typu a vztahů mezi nimi (</a:t>
            </a:r>
            <a:r>
              <a:rPr lang="cs-CZ" sz="2500" dirty="0" err="1"/>
              <a:t>Hovden</a:t>
            </a:r>
            <a:r>
              <a:rPr lang="cs-CZ" sz="2500" dirty="0"/>
              <a:t> 2008)</a:t>
            </a:r>
          </a:p>
          <a:p>
            <a:endParaRPr lang="cs-CZ" sz="2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72983F-36DD-4EE5-A441-5B3B64FA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361" y="71120"/>
            <a:ext cx="3992880" cy="57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1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B3. Teorie polí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7148"/>
            <a:ext cx="10669360" cy="4760851"/>
          </a:xfrm>
        </p:spPr>
        <p:txBody>
          <a:bodyPr/>
          <a:lstStyle/>
          <a:p>
            <a:r>
              <a:rPr lang="cs-CZ" sz="2400" dirty="0"/>
              <a:t>Proces neustálé změny a boj o autonomii</a:t>
            </a:r>
          </a:p>
          <a:p>
            <a:r>
              <a:rPr lang="cs-CZ" sz="2400" dirty="0"/>
              <a:t>Pole má vlastní zákony (</a:t>
            </a:r>
            <a:r>
              <a:rPr lang="cs-CZ" sz="2400" dirty="0">
                <a:solidFill>
                  <a:schemeClr val="tx2"/>
                </a:solidFill>
              </a:rPr>
              <a:t>nomos</a:t>
            </a:r>
            <a:r>
              <a:rPr lang="cs-CZ" sz="2400" dirty="0"/>
              <a:t>)</a:t>
            </a:r>
          </a:p>
          <a:p>
            <a:r>
              <a:rPr lang="cs-CZ" sz="2400" dirty="0"/>
              <a:t>Aktéři bojují o moc a zisk lepších pozic v rámci pole; jejich myšlení a jednání je strukturováno jejich </a:t>
            </a:r>
            <a:r>
              <a:rPr lang="cs-CZ" sz="2400" dirty="0">
                <a:solidFill>
                  <a:schemeClr val="tx2"/>
                </a:solidFill>
              </a:rPr>
              <a:t>habitem</a:t>
            </a:r>
            <a:r>
              <a:rPr lang="cs-CZ" sz="2400" dirty="0"/>
              <a:t> (stálými dispozicemi) a množstvím a strukturou jejich </a:t>
            </a:r>
            <a:r>
              <a:rPr lang="cs-CZ" sz="2400" dirty="0">
                <a:solidFill>
                  <a:schemeClr val="tx2"/>
                </a:solidFill>
              </a:rPr>
              <a:t>kapitálů</a:t>
            </a:r>
            <a:r>
              <a:rPr lang="cs-CZ" sz="2400" dirty="0"/>
              <a:t> </a:t>
            </a:r>
          </a:p>
          <a:p>
            <a:r>
              <a:rPr lang="cs-CZ" sz="2400" dirty="0">
                <a:solidFill>
                  <a:schemeClr val="tx2"/>
                </a:solidFill>
              </a:rPr>
              <a:t>Kapitál</a:t>
            </a:r>
            <a:r>
              <a:rPr lang="cs-CZ" sz="2400" dirty="0"/>
              <a:t> = akumulovaná práce v její materiální i nemateriální formě (</a:t>
            </a:r>
            <a:r>
              <a:rPr lang="cs-CZ" sz="2400" dirty="0" err="1"/>
              <a:t>Bourdieu</a:t>
            </a:r>
            <a:r>
              <a:rPr lang="cs-CZ" sz="2400" dirty="0"/>
              <a:t> 1986); tři hlavní druhy: ekonomický + kulturní + sociální</a:t>
            </a:r>
          </a:p>
          <a:p>
            <a:endParaRPr lang="cs-CZ" sz="2200" b="1" dirty="0"/>
          </a:p>
          <a:p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35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5342FD-6BF6-4991-9741-EAF8C07D6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4489D6-1585-4AC3-8467-B3304AC9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prostor dle objemu a struktury kapitálů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28F841-A1FC-4759-B770-CF651F4C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616" y="1764094"/>
            <a:ext cx="5677988" cy="378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DCF102-3ECC-4E3D-8C23-BFAFD54B5F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A17BBD-5812-4E2E-9138-14B6FAC39D54}"/>
              </a:ext>
            </a:extLst>
          </p:cNvPr>
          <p:cNvSpPr txBox="1"/>
          <p:nvPr/>
        </p:nvSpPr>
        <p:spPr>
          <a:xfrm>
            <a:off x="9946990" y="3916692"/>
            <a:ext cx="2245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>
                <a:solidFill>
                  <a:srgbClr val="231F20"/>
                </a:solidFill>
                <a:latin typeface="+mn-lt"/>
              </a:rPr>
              <a:t>Flemmen, Jarness and Rosenlund (2018)</a:t>
            </a:r>
            <a:endParaRPr lang="en-GB" dirty="0"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C01B78-3C12-4460-8DD4-30DC8CAB5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20" y="334375"/>
            <a:ext cx="6572250" cy="624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5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10829040" cy="4139998"/>
          </a:xfrm>
        </p:spPr>
        <p:txBody>
          <a:bodyPr/>
          <a:lstStyle/>
          <a:p>
            <a:pPr marL="529200" indent="-457200">
              <a:buFont typeface="+mj-lt"/>
              <a:buAutoNum type="alphaUcPeriod"/>
            </a:pPr>
            <a:r>
              <a:rPr lang="cs-CZ" sz="2400" dirty="0"/>
              <a:t>Metodologické výzvy komparativního výzkumu komunikace</a:t>
            </a:r>
          </a:p>
          <a:p>
            <a:pPr marL="529200" indent="-457200">
              <a:buFont typeface="+mj-lt"/>
              <a:buAutoNum type="alphaUcPeriod"/>
            </a:pPr>
            <a:r>
              <a:rPr lang="cs-CZ" sz="2400" dirty="0"/>
              <a:t>Teoretická východiska: </a:t>
            </a:r>
          </a:p>
          <a:p>
            <a:pPr marL="1079500" indent="-449263">
              <a:buAutoNum type="arabicPeriod"/>
            </a:pPr>
            <a:r>
              <a:rPr lang="cs-CZ" sz="2400" dirty="0"/>
              <a:t>(Strukturální) funkcionalizmus</a:t>
            </a:r>
          </a:p>
          <a:p>
            <a:pPr marL="1079500" indent="-449263">
              <a:buAutoNum type="arabicPeriod"/>
            </a:pPr>
            <a:r>
              <a:rPr lang="cs-CZ" sz="2400" dirty="0"/>
              <a:t>Systémová teorie</a:t>
            </a:r>
          </a:p>
          <a:p>
            <a:pPr marL="1079500" indent="-449263">
              <a:buAutoNum type="arabicPeriod"/>
            </a:pPr>
            <a:r>
              <a:rPr lang="cs-CZ" sz="2400" dirty="0"/>
              <a:t>Teorie polí</a:t>
            </a:r>
          </a:p>
          <a:p>
            <a:pPr marL="1079500" indent="-449263">
              <a:buAutoNum type="arabicPeriod"/>
            </a:pPr>
            <a:r>
              <a:rPr lang="cs-CZ" sz="2400" dirty="0"/>
              <a:t>(Žurnalistická) kultura</a:t>
            </a:r>
          </a:p>
          <a:p>
            <a:pPr marL="586350" indent="-514350">
              <a:buFont typeface="+mj-lt"/>
              <a:buAutoNum type="alphaUcPeriod" startAt="3"/>
            </a:pPr>
            <a:r>
              <a:rPr lang="cs-CZ" sz="2400" dirty="0"/>
              <a:t>Benchmarking</a:t>
            </a:r>
          </a:p>
          <a:p>
            <a:pPr marL="586350" indent="-514350">
              <a:buFont typeface="+mj-lt"/>
              <a:buAutoNum type="alphaUcPeriod" startAt="3"/>
            </a:pPr>
            <a:r>
              <a:rPr lang="cs-CZ" sz="2400" dirty="0"/>
              <a:t>Právní regulace mediálního prostředí</a:t>
            </a:r>
          </a:p>
          <a:p>
            <a:pPr marL="630237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690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0994D1-80F8-4C37-A71C-2A3552BCA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CA1BF1-DAE5-4745-9207-6CFFD6A48285}"/>
              </a:ext>
            </a:extLst>
          </p:cNvPr>
          <p:cNvSpPr txBox="1"/>
          <p:nvPr/>
        </p:nvSpPr>
        <p:spPr>
          <a:xfrm>
            <a:off x="767600" y="1087904"/>
            <a:ext cx="109976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+mn-lt"/>
              </a:rPr>
              <a:t>Jak jsou na tom dle Vás z hlediska objemu a struktury kapitálu čeští novináři ve srovnání s jinými profesemi?</a:t>
            </a:r>
          </a:p>
          <a:p>
            <a:pPr marL="182563" indent="-182563"/>
            <a:endParaRPr lang="cs-CZ" sz="2400" dirty="0">
              <a:solidFill>
                <a:schemeClr val="tx2"/>
              </a:solidFill>
              <a:latin typeface="+mn-lt"/>
            </a:endParaRP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Zdravotní sestry</a:t>
            </a:r>
          </a:p>
          <a:p>
            <a:pPr marL="182563" indent="-182563"/>
            <a:r>
              <a:rPr lang="cs-CZ" sz="2400" dirty="0">
                <a:solidFill>
                  <a:schemeClr val="tx2"/>
                </a:solidFill>
                <a:latin typeface="+mn-lt"/>
              </a:rPr>
              <a:t>Lékaři</a:t>
            </a:r>
          </a:p>
          <a:p>
            <a:pPr marL="182563" indent="-182563"/>
            <a:r>
              <a:rPr lang="cs-CZ" sz="2400" dirty="0">
                <a:solidFill>
                  <a:schemeClr val="tx2"/>
                </a:solidFill>
                <a:latin typeface="+mn-lt"/>
              </a:rPr>
              <a:t>Popeláři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Houslisti ve filharmonii</a:t>
            </a:r>
          </a:p>
          <a:p>
            <a:pPr marL="182563" indent="-182563"/>
            <a:r>
              <a:rPr lang="cs-CZ" sz="2400" dirty="0">
                <a:solidFill>
                  <a:schemeClr val="tx2"/>
                </a:solidFill>
                <a:latin typeface="+mn-lt"/>
              </a:rPr>
              <a:t>Manažeři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Truhláři</a:t>
            </a:r>
          </a:p>
          <a:p>
            <a:pPr marL="182563" indent="-182563"/>
            <a:r>
              <a:rPr lang="cs-CZ" sz="2400" dirty="0">
                <a:solidFill>
                  <a:schemeClr val="tx2"/>
                </a:solidFill>
                <a:latin typeface="+mn-lt"/>
              </a:rPr>
              <a:t>Politici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Uklízeči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Programátoři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Učitelé na ZŠ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06863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34F24-3876-8A17-A026-B21CB2587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677DEA-8040-DE2F-C224-36D7758AD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4A6EC39-1DB9-3D08-968D-70089AE7EE63}"/>
              </a:ext>
            </a:extLst>
          </p:cNvPr>
          <p:cNvSpPr txBox="1"/>
          <p:nvPr/>
        </p:nvSpPr>
        <p:spPr>
          <a:xfrm>
            <a:off x="767600" y="1087904"/>
            <a:ext cx="109976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+mn-lt"/>
              </a:rPr>
              <a:t>Co myslíte, která média sledují/čtou/poslouchají lidé v jednotlivých kvadrantech ekonomického a kulturního kapitálu? 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Kam byste zařadili:</a:t>
            </a:r>
            <a:endParaRPr lang="cs-CZ" sz="2400" b="1" dirty="0">
              <a:solidFill>
                <a:schemeClr val="tx2"/>
              </a:solidFill>
              <a:latin typeface="+mn-lt"/>
            </a:endParaRPr>
          </a:p>
          <a:p>
            <a:pPr marL="182563" indent="-182563"/>
            <a:endParaRPr lang="cs-CZ" sz="2400" dirty="0">
              <a:solidFill>
                <a:schemeClr val="tx2"/>
              </a:solidFill>
              <a:latin typeface="+mn-lt"/>
            </a:endParaRP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Česká televize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Blesk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Super.cz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Hospodářské noviny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Refresher.cz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Elle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FTV Prima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Časopis Harmonie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Chvilka pro tebe</a:t>
            </a:r>
          </a:p>
          <a:p>
            <a:pPr marL="182563" indent="-182563"/>
            <a:r>
              <a:rPr lang="cs-CZ" dirty="0">
                <a:solidFill>
                  <a:schemeClr val="tx2"/>
                </a:solidFill>
                <a:latin typeface="+mn-lt"/>
              </a:rPr>
              <a:t>Heroine</a:t>
            </a:r>
          </a:p>
        </p:txBody>
      </p:sp>
    </p:spTree>
    <p:extLst>
      <p:ext uri="{BB962C8B-B14F-4D97-AF65-F5344CB8AC3E}">
        <p14:creationId xmlns:p14="http://schemas.microsoft.com/office/powerpoint/2010/main" val="2274962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B3. Teorie polí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2100"/>
            <a:ext cx="10753200" cy="4139998"/>
          </a:xfrm>
        </p:spPr>
        <p:txBody>
          <a:bodyPr/>
          <a:lstStyle/>
          <a:p>
            <a:r>
              <a:rPr lang="cs-CZ" sz="2600" dirty="0"/>
              <a:t>V rámci komparativního výzkumu lze tedy zkoumat a srovnávat např.:</a:t>
            </a:r>
          </a:p>
          <a:p>
            <a:pPr marL="719138" indent="-358775"/>
            <a:r>
              <a:rPr lang="cs-CZ" sz="2600" dirty="0"/>
              <a:t>zákony, normy a principy jednotlivých žurnalistických polí (</a:t>
            </a:r>
            <a:r>
              <a:rPr lang="cs-CZ" sz="2600" i="1" dirty="0"/>
              <a:t>nomos</a:t>
            </a:r>
            <a:r>
              <a:rPr lang="cs-CZ" sz="2600" dirty="0"/>
              <a:t>), </a:t>
            </a:r>
          </a:p>
          <a:p>
            <a:pPr marL="719138" indent="-358775">
              <a:tabLst>
                <a:tab pos="360363" algn="l"/>
              </a:tabLst>
            </a:pPr>
            <a:r>
              <a:rPr lang="cs-CZ" sz="2600" dirty="0"/>
              <a:t>míru autonomie vůči jiným polím,</a:t>
            </a:r>
          </a:p>
          <a:p>
            <a:pPr marL="719138" indent="-358775">
              <a:tabLst>
                <a:tab pos="360363" algn="l"/>
              </a:tabLst>
            </a:pPr>
            <a:r>
              <a:rPr lang="cs-CZ" sz="2600" dirty="0"/>
              <a:t>vnitřní strukturu žurnalistických polí a povahu kapitálů, na základě kterých je tato struktura organizována,</a:t>
            </a:r>
          </a:p>
          <a:p>
            <a:pPr marL="719138" indent="-358775">
              <a:tabLst>
                <a:tab pos="360363" algn="l"/>
              </a:tabLst>
            </a:pPr>
            <a:r>
              <a:rPr lang="cs-CZ" sz="2600" i="1" dirty="0"/>
              <a:t>habitus</a:t>
            </a:r>
            <a:r>
              <a:rPr lang="cs-CZ" sz="2600" dirty="0"/>
              <a:t> a strukturu a povahu </a:t>
            </a:r>
            <a:r>
              <a:rPr lang="cs-CZ" sz="2600" i="1" dirty="0"/>
              <a:t>kapitálů</a:t>
            </a:r>
            <a:r>
              <a:rPr lang="cs-CZ" sz="2600" dirty="0"/>
              <a:t>, kterými disponují aktéři daných žurnalistických polí</a:t>
            </a:r>
          </a:p>
          <a:p>
            <a:pPr marL="719138" indent="-358775">
              <a:tabLst>
                <a:tab pos="360363" algn="l"/>
              </a:tabLst>
            </a:pPr>
            <a:r>
              <a:rPr lang="cs-CZ" sz="2600" dirty="0"/>
              <a:t>… 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609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B4. Žurnalistická kultura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586518" cy="4139998"/>
          </a:xfrm>
        </p:spPr>
        <p:txBody>
          <a:bodyPr/>
          <a:lstStyle/>
          <a:p>
            <a:r>
              <a:rPr lang="en-GB" dirty="0" err="1"/>
              <a:t>Hanitzsch</a:t>
            </a:r>
            <a:r>
              <a:rPr lang="cs-CZ" dirty="0"/>
              <a:t> (</a:t>
            </a:r>
            <a:r>
              <a:rPr lang="en-GB" dirty="0"/>
              <a:t>2012</a:t>
            </a:r>
            <a:r>
              <a:rPr lang="cs-CZ" dirty="0"/>
              <a:t>): žurnalistická kultura - </a:t>
            </a:r>
            <a:r>
              <a:rPr lang="cs-CZ" b="1" dirty="0">
                <a:solidFill>
                  <a:srgbClr val="FF0000"/>
                </a:solidFill>
              </a:rPr>
              <a:t>více v povinné literatuře – čtěte!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DF7D39-F48B-426B-B342-D89DD368A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0" y="1692002"/>
            <a:ext cx="5666283" cy="42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6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637824-0703-42B8-AC1F-B1114B820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CA8489-5021-4612-A0DC-65B3EE36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komparativní výzkum žurnalistických kultur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C0BEF9-8B98-4384-AE1F-6FCA3D6C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73149"/>
            <a:ext cx="7659620" cy="4139998"/>
          </a:xfrm>
        </p:spPr>
        <p:txBody>
          <a:bodyPr/>
          <a:lstStyle/>
          <a:p>
            <a:r>
              <a:rPr lang="cs-CZ" sz="2400" i="1" dirty="0">
                <a:hlinkClick r:id="rId2"/>
              </a:rPr>
              <a:t>Worlds of Journalism Study</a:t>
            </a:r>
            <a:r>
              <a:rPr lang="cs-CZ" sz="2400" dirty="0"/>
              <a:t>: 67 zemí, 27 500 novinářů</a:t>
            </a:r>
          </a:p>
          <a:p>
            <a:r>
              <a:rPr lang="cs-CZ" sz="2400" dirty="0"/>
              <a:t>Cíl: </a:t>
            </a:r>
            <a:r>
              <a:rPr lang="cs-CZ" sz="2400" i="1" dirty="0"/>
              <a:t>„</a:t>
            </a:r>
            <a:r>
              <a:rPr lang="en-GB" sz="2400" i="1" dirty="0"/>
              <a:t>The study’s questionnaire elicited views of journalists on several issues journalists and news organizations face today, such as journalism’s place in society, ethics, autonomy and influences on </a:t>
            </a:r>
            <a:r>
              <a:rPr lang="en-GB" sz="2400" i="1" dirty="0" err="1"/>
              <a:t>newsmaking</a:t>
            </a:r>
            <a:r>
              <a:rPr lang="en-GB" sz="2400" i="1" dirty="0"/>
              <a:t>, journalistic trust in public institutions, and the transformation of journalism in the broadest sense.</a:t>
            </a:r>
            <a:r>
              <a:rPr lang="cs-CZ" sz="2400" i="1" dirty="0"/>
              <a:t>“</a:t>
            </a:r>
            <a:endParaRPr lang="en-GB" sz="2400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B4ABA8-4541-41FC-B10C-88FC4639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331" y="135383"/>
            <a:ext cx="33337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7279" cy="451576"/>
          </a:xfrm>
        </p:spPr>
        <p:txBody>
          <a:bodyPr/>
          <a:lstStyle/>
          <a:p>
            <a:r>
              <a:rPr lang="en-GB" dirty="0"/>
              <a:t>The Worlds of Journalism Study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D66EBB9-6FCB-47F2-A787-58B4800D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716762"/>
            <a:ext cx="10477653" cy="3799445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Worlds of Journalism Study</a:t>
            </a:r>
            <a:r>
              <a:rPr lang="cs-CZ" sz="2400" dirty="0"/>
              <a:t> III: pracovní podmínky, žurnalistická kultura, pociťované vlivy a tlaky, autonomie, důvěra, role ve společnosti, rizika a nejistoty…</a:t>
            </a:r>
          </a:p>
          <a:p>
            <a:r>
              <a:rPr lang="cs-CZ" sz="2400" dirty="0"/>
              <a:t>Volně dostupný dotazník i celé datové matice (tři kola; WJS 1: 2007-2011; WJS 2: 2012-2016; WJS 3: 2021-2023 – v běhu; 110 zemí) </a:t>
            </a:r>
          </a:p>
          <a:p>
            <a:r>
              <a:rPr lang="cs-CZ" sz="2400" dirty="0"/>
              <a:t>Národní zprávy (také za </a:t>
            </a:r>
            <a:r>
              <a:rPr lang="cs-CZ" sz="2400" dirty="0">
                <a:hlinkClick r:id="rId3"/>
              </a:rPr>
              <a:t>ČR</a:t>
            </a:r>
            <a:r>
              <a:rPr lang="cs-CZ" sz="2400" dirty="0"/>
              <a:t>)</a:t>
            </a:r>
          </a:p>
          <a:p>
            <a:pPr marL="7200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4A438B-1DB4-440A-BA62-BAED1B9EC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9" y="1527885"/>
            <a:ext cx="8770695" cy="10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02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pPr marL="742950" indent="-742950">
              <a:buFont typeface="+mj-lt"/>
              <a:buAutoNum type="alphaUcPeriod" startAt="3"/>
            </a:pPr>
            <a:r>
              <a:rPr lang="cs-CZ" dirty="0"/>
              <a:t>Benchmarking</a:t>
            </a: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569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Benchmarking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18938"/>
            <a:ext cx="10753200" cy="3988210"/>
          </a:xfrm>
        </p:spPr>
        <p:txBody>
          <a:bodyPr/>
          <a:lstStyle/>
          <a:p>
            <a:r>
              <a:rPr lang="cs-CZ" dirty="0"/>
              <a:t>Systematický proces porovnávání a měření za účelem zlepšování vlastní činnosti</a:t>
            </a:r>
          </a:p>
          <a:p>
            <a:r>
              <a:rPr lang="cs-CZ" dirty="0"/>
              <a:t>Lze se poučit z negativních i pozitivních případů</a:t>
            </a:r>
          </a:p>
          <a:p>
            <a:r>
              <a:rPr lang="cs-CZ" dirty="0"/>
              <a:t>Používaný nástroj v oblasti komunikační politiky (</a:t>
            </a:r>
            <a:r>
              <a:rPr lang="en-GB" i="1" dirty="0"/>
              <a:t>communication policy</a:t>
            </a:r>
            <a:r>
              <a:rPr lang="cs-CZ" dirty="0"/>
              <a:t>); jednotlivé země sledují vývoj v jiných zemích</a:t>
            </a:r>
          </a:p>
          <a:p>
            <a:r>
              <a:rPr lang="cs-CZ" sz="2800" dirty="0"/>
              <a:t>Oblasti inspirace: obecné vize/cíle + modely opatření + konkrétní nástroje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sz="24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59873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Benchmarking: postup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99" y="1554479"/>
            <a:ext cx="11161239" cy="3944519"/>
          </a:xfrm>
        </p:spPr>
        <p:txBody>
          <a:bodyPr/>
          <a:lstStyle/>
          <a:p>
            <a:r>
              <a:rPr lang="cs-CZ" sz="2400" dirty="0"/>
              <a:t>Prosté převzetí opatření/modelu, který funguje jinde, bez předchozí analýzy a případné úpravy je rizikové – odlišné kontextuální podmínky </a:t>
            </a:r>
          </a:p>
          <a:p>
            <a:r>
              <a:rPr lang="cs-CZ" sz="2400" dirty="0"/>
              <a:t>Rose (1991): třístupňový postup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/>
              <a:t>Nalezení politiky/opatření, které se jeví jako funkční pro řešení našeho problému, v zahraničí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/>
              <a:t>Konstrukce obecného modelu, proč daná politika/opatření v daném specifickém kontextu funguje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/>
              <a:t>Srovnání tohoto zahraničního modelu a identifikovaného domácího problému  </a:t>
            </a:r>
          </a:p>
          <a:p>
            <a:pPr marL="7200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66251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Benchmarking: formy transferu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7150"/>
            <a:ext cx="10753200" cy="4139998"/>
          </a:xfrm>
        </p:spPr>
        <p:txBody>
          <a:bodyPr/>
          <a:lstStyle/>
          <a:p>
            <a:r>
              <a:rPr lang="cs-CZ" sz="2800" dirty="0" err="1"/>
              <a:t>Evans</a:t>
            </a:r>
            <a:r>
              <a:rPr lang="cs-CZ" sz="2800" dirty="0"/>
              <a:t> (2004): transfer různých politik a opatření může mít čtyři formy 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800" dirty="0"/>
              <a:t>Kopírování </a:t>
            </a:r>
            <a:endParaRPr lang="cs-CZ" dirty="0"/>
          </a:p>
          <a:p>
            <a:pPr marL="529200" indent="-457200">
              <a:buFont typeface="+mj-lt"/>
              <a:buAutoNum type="arabicPeriod"/>
            </a:pPr>
            <a:r>
              <a:rPr lang="cs-CZ" sz="2800" dirty="0"/>
              <a:t>Emulace</a:t>
            </a:r>
          </a:p>
          <a:p>
            <a:pPr marL="536575" indent="-465138">
              <a:buFont typeface="+mj-lt"/>
              <a:buAutoNum type="arabicPeriod" startAt="3"/>
            </a:pPr>
            <a:r>
              <a:rPr lang="cs-CZ" sz="2800" dirty="0"/>
              <a:t>Hybridizace </a:t>
            </a:r>
          </a:p>
          <a:p>
            <a:pPr marL="536575" indent="-465138">
              <a:buFont typeface="+mj-lt"/>
              <a:buAutoNum type="arabicPeriod" startAt="3"/>
            </a:pPr>
            <a:r>
              <a:rPr lang="cs-CZ" sz="2800" dirty="0"/>
              <a:t>Inspirace</a:t>
            </a:r>
          </a:p>
        </p:txBody>
      </p:sp>
    </p:spTree>
    <p:extLst>
      <p:ext uri="{BB962C8B-B14F-4D97-AF65-F5344CB8AC3E}">
        <p14:creationId xmlns:p14="http://schemas.microsoft.com/office/powerpoint/2010/main" val="161929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dirty="0"/>
              <a:t>Metodologické výzvy komparativního výzkumu komunikace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026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Benchmarking: příklad využití v závěrečné eseji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998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Srovnejte model fungování médií veřejné služby v ČR (zejména nastavení v oblasti financování a dohledu/řízení) s jedním nebo více úspěšnými příklady fungování médií veřejné služby v zahraničí (např. Velká Británie, Německo). Pokuste se na základě této komparace navrhnout konkrétní změny (v oblasti nastavení financování a dohledu/řízení).</a:t>
            </a:r>
          </a:p>
          <a:p>
            <a:pPr marL="7200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8551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pPr marL="742950" indent="-742950">
              <a:buFont typeface="+mj-lt"/>
              <a:buAutoNum type="alphaUcPeriod" startAt="4"/>
            </a:pPr>
            <a:r>
              <a:rPr lang="cs-CZ" dirty="0"/>
              <a:t>Evropská právní regulace mediální prostředí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95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právních předpisů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Nařízení</a:t>
            </a:r>
            <a:r>
              <a:rPr lang="cs-CZ" dirty="0"/>
              <a:t>: právně závazné; platí v celém svém rozsahu v celé EU</a:t>
            </a:r>
          </a:p>
          <a:p>
            <a:r>
              <a:rPr lang="cs-CZ" dirty="0">
                <a:solidFill>
                  <a:schemeClr val="tx2"/>
                </a:solidFill>
              </a:rPr>
              <a:t>Směrnice</a:t>
            </a:r>
            <a:r>
              <a:rPr lang="cs-CZ" dirty="0"/>
              <a:t>: právní akt stanovující cíl, který musejí všechny země EU splnit; je však na jednotlivých zemích, jak formulují příslušné vnitrostátní zákony a jak těchto cílů dosáhnou (transpozice a implementace)</a:t>
            </a:r>
          </a:p>
          <a:p>
            <a:r>
              <a:rPr lang="cs-CZ" dirty="0">
                <a:solidFill>
                  <a:schemeClr val="tx2"/>
                </a:solidFill>
              </a:rPr>
              <a:t>Doporučení</a:t>
            </a:r>
            <a:r>
              <a:rPr lang="cs-CZ" dirty="0"/>
              <a:t>: nezávazné</a:t>
            </a:r>
          </a:p>
        </p:txBody>
      </p:sp>
    </p:spTree>
    <p:extLst>
      <p:ext uri="{BB962C8B-B14F-4D97-AF65-F5344CB8AC3E}">
        <p14:creationId xmlns:p14="http://schemas.microsoft.com/office/powerpoint/2010/main" val="4053953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Evropského zákona o svobodě médií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European Media Freedom Act (EMFA)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zde</a:t>
            </a:r>
            <a:endParaRPr lang="cs-CZ" dirty="0"/>
          </a:p>
          <a:p>
            <a:r>
              <a:rPr lang="cs-CZ" dirty="0"/>
              <a:t>Nařízení; na zásady a pravidla se bude možné odvolávat u vnitrostátních soudů a Komise bude moci zahajovat řízení o nesplnění povinnosti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341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Evropského zákona o svobodě médií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Ochrana </a:t>
            </a:r>
            <a:r>
              <a:rPr lang="cs-CZ" sz="2400" dirty="0">
                <a:solidFill>
                  <a:schemeClr val="tx2"/>
                </a:solidFill>
              </a:rPr>
              <a:t>redakční svobody a nezávislosti</a:t>
            </a:r>
            <a:r>
              <a:rPr lang="cs-CZ" sz="2400" dirty="0"/>
              <a:t>; zákaz politického zasahování do redakčních rozhodnutí </a:t>
            </a:r>
          </a:p>
          <a:p>
            <a:pPr marL="720725" indent="-366713"/>
            <a:r>
              <a:rPr lang="cs-CZ" sz="2400" dirty="0"/>
              <a:t>Doporučení o vnitřních zárukách nezávislosti (dobrovolné; příklady dobré praxe)</a:t>
            </a:r>
          </a:p>
          <a:p>
            <a:r>
              <a:rPr lang="cs-CZ" sz="2400" dirty="0"/>
              <a:t>Zákaz používání </a:t>
            </a:r>
            <a:r>
              <a:rPr lang="cs-CZ" sz="2400" dirty="0">
                <a:solidFill>
                  <a:schemeClr val="tx2"/>
                </a:solidFill>
              </a:rPr>
              <a:t>špionážního softwaru </a:t>
            </a:r>
            <a:r>
              <a:rPr lang="cs-CZ" sz="2400" dirty="0"/>
              <a:t>proti novinářům a jejich rodinám (např. Pegasus), s jistými výjimkami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Nezávislost médií veřejné služby</a:t>
            </a:r>
            <a:r>
              <a:rPr lang="cs-CZ" sz="2400" dirty="0"/>
              <a:t>: transparentní nezávislý systém výběru vedení + přiměřené a stabilní financování tak, aby byla zaručena nezávislost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841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Evropského zákona o svobodě médií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Transparentnost vlastnictví médií </a:t>
            </a:r>
            <a:r>
              <a:rPr lang="cs-CZ" sz="2400" dirty="0"/>
              <a:t>a zveřejňování informací o vlastnících (vč. evidence skutečného majitele); databáze</a:t>
            </a:r>
          </a:p>
          <a:p>
            <a:r>
              <a:rPr lang="cs-CZ" sz="2400" dirty="0"/>
              <a:t>Transparentnost </a:t>
            </a:r>
            <a:r>
              <a:rPr lang="cs-CZ" sz="2400" dirty="0">
                <a:solidFill>
                  <a:schemeClr val="tx2"/>
                </a:solidFill>
              </a:rPr>
              <a:t>přidělování státní reklamy</a:t>
            </a:r>
            <a:r>
              <a:rPr lang="cs-CZ" sz="2400" dirty="0"/>
              <a:t>: každoroční zveřejňování informací; orgány veřejné moci, jakož i státní podniky a </a:t>
            </a:r>
            <a:r>
              <a:rPr lang="cs-CZ" sz="2400" dirty="0">
                <a:solidFill>
                  <a:schemeClr val="tx2"/>
                </a:solidFill>
              </a:rPr>
              <a:t>místní samosprávy územních celků</a:t>
            </a:r>
            <a:r>
              <a:rPr lang="cs-CZ" sz="2400" dirty="0"/>
              <a:t>, zveřejní přesné, úplné, srozumitelné, podrobné a roční informace o svých výdajích na reklamu, přidělených poskytovatelům mediálních služeb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6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Evropského zákona o svobodě médií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Koncentrace mediálního vlastnictví</a:t>
            </a:r>
            <a:r>
              <a:rPr lang="cs-CZ" sz="2400" dirty="0"/>
              <a:t>: vypracování pravidel a posouzení vlivu na pluralitu médií a redakční nezávislost (má jít o odlišné posouzení než posouzení podle běžných pravidel o hospodářské soutěži)</a:t>
            </a:r>
          </a:p>
          <a:p>
            <a:r>
              <a:rPr lang="cs-CZ" sz="2400" dirty="0"/>
              <a:t>Nová </a:t>
            </a:r>
            <a:r>
              <a:rPr lang="cs-CZ" sz="2400" dirty="0">
                <a:solidFill>
                  <a:schemeClr val="tx2"/>
                </a:solidFill>
              </a:rPr>
              <a:t>Evropská rada pro mediální služby </a:t>
            </a:r>
            <a:r>
              <a:rPr lang="cs-CZ" sz="2400" dirty="0"/>
              <a:t>(složená ze zástupců národních regulačních orgánů jako je RRTV); bude poskytovat stanoviska a vnitrostátní regulační orgán s ní bude muset konzultovat některá rozhodnutí</a:t>
            </a:r>
          </a:p>
          <a:p>
            <a:r>
              <a:rPr lang="cs-CZ" sz="2400" dirty="0"/>
              <a:t>Hodnocení a podávání zpráv: pravidelné sledování a hodnocení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769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o </a:t>
            </a:r>
            <a:r>
              <a:rPr lang="cs-CZ" sz="4000" dirty="0"/>
              <a:t>vnitřních zárukách redakční  nezávislosti a transparentnosti vlastnictví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45970"/>
            <a:ext cx="11058000" cy="4309110"/>
          </a:xfrm>
        </p:spPr>
        <p:txBody>
          <a:bodyPr/>
          <a:lstStyle/>
          <a:p>
            <a:r>
              <a:rPr lang="cs-CZ" sz="2000" dirty="0"/>
              <a:t>2022; </a:t>
            </a:r>
            <a:r>
              <a:rPr lang="cs-CZ" sz="2000" dirty="0">
                <a:hlinkClick r:id="rId2"/>
              </a:rPr>
              <a:t>zde </a:t>
            </a:r>
            <a:endParaRPr lang="cs-CZ" sz="2000" dirty="0"/>
          </a:p>
          <a:p>
            <a:r>
              <a:rPr lang="cs-CZ" sz="2000" dirty="0"/>
              <a:t>Poskytovatelům mediálních služeb se doporučuje, aby </a:t>
            </a:r>
            <a:r>
              <a:rPr lang="cs-CZ" sz="2000" dirty="0">
                <a:solidFill>
                  <a:schemeClr val="tx2"/>
                </a:solidFill>
              </a:rPr>
              <a:t>stanovili vnitřní pravidla</a:t>
            </a:r>
            <a:r>
              <a:rPr lang="cs-CZ" sz="2000" dirty="0"/>
              <a:t> na ochranu redakční integrity a nezávislosti před nepatřičnými politickými a obchodními zájmy, které mohou ovlivnit jednotlivá redakční rozhodnutí → </a:t>
            </a:r>
            <a:r>
              <a:rPr lang="cs-CZ" sz="2000" dirty="0">
                <a:solidFill>
                  <a:schemeClr val="tx2"/>
                </a:solidFill>
              </a:rPr>
              <a:t>veřejně dostupné charty, kodexy</a:t>
            </a:r>
          </a:p>
          <a:p>
            <a:pPr marL="720725" indent="-366713">
              <a:tabLst>
                <a:tab pos="446088" algn="l"/>
              </a:tabLst>
            </a:pPr>
            <a:r>
              <a:rPr lang="cs-CZ" sz="2000" dirty="0"/>
              <a:t>pravidla zajišťující integritu redakčního obsahu (týkající se tvorby obsahu)</a:t>
            </a:r>
          </a:p>
          <a:p>
            <a:pPr marL="720725" indent="-366713">
              <a:tabLst>
                <a:tab pos="446088" algn="l"/>
              </a:tabLst>
            </a:pPr>
            <a:r>
              <a:rPr lang="cs-CZ" sz="2000" dirty="0"/>
              <a:t>politiky na podporu různorodého a inkluzivního složení redakcí zpráv </a:t>
            </a:r>
          </a:p>
          <a:p>
            <a:pPr marL="720725" indent="-366713">
              <a:tabLst>
                <a:tab pos="446088" algn="l"/>
              </a:tabLst>
            </a:pPr>
            <a:r>
              <a:rPr lang="cs-CZ" sz="2000" dirty="0"/>
              <a:t>pravidla zaměřená na předcházení střetům zájmů </a:t>
            </a:r>
          </a:p>
          <a:p>
            <a:pPr marL="720725" indent="-366713">
              <a:tabLst>
                <a:tab pos="446088" algn="l"/>
              </a:tabLst>
            </a:pPr>
            <a:r>
              <a:rPr lang="cs-CZ" sz="2000" dirty="0"/>
              <a:t>politiky týkající se oprav, včetně mechanismů pro podávání stížností</a:t>
            </a:r>
          </a:p>
          <a:p>
            <a:pPr marL="720725" indent="-366713">
              <a:tabLst>
                <a:tab pos="446088" algn="l"/>
              </a:tabLst>
            </a:pPr>
            <a:r>
              <a:rPr lang="cs-CZ" sz="2000" dirty="0"/>
              <a:t>pravidla zajišťující oddělení komerčních a redakčních činností </a:t>
            </a:r>
          </a:p>
          <a:p>
            <a:endParaRPr lang="cs-CZ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612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o </a:t>
            </a:r>
            <a:r>
              <a:rPr lang="cs-CZ" sz="4000" dirty="0"/>
              <a:t>vnitřních zárukách redakční  nezávislosti a transparentnosti vlastnictví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0260"/>
            <a:ext cx="11350080" cy="4147740"/>
          </a:xfrm>
        </p:spPr>
        <p:txBody>
          <a:bodyPr/>
          <a:lstStyle/>
          <a:p>
            <a:r>
              <a:rPr lang="cs-CZ" sz="2400" dirty="0"/>
              <a:t>Redakční nezávislost: zavést </a:t>
            </a:r>
            <a:r>
              <a:rPr lang="cs-CZ" sz="2400" dirty="0">
                <a:solidFill>
                  <a:schemeClr val="tx2"/>
                </a:solidFill>
              </a:rPr>
              <a:t>mechanismy</a:t>
            </a:r>
            <a:r>
              <a:rPr lang="cs-CZ" sz="2400" dirty="0"/>
              <a:t>, které umožní redakčním zaměstnancům chránit svou redakční nezávislost před jakoukoli formou nepatřičného vměšování</a:t>
            </a:r>
          </a:p>
          <a:p>
            <a:pPr marL="628650" indent="-274638"/>
            <a:r>
              <a:rPr lang="cs-CZ" sz="2000" dirty="0"/>
              <a:t>možnosti anonymního nebo důvěrného </a:t>
            </a:r>
            <a:r>
              <a:rPr lang="cs-CZ" sz="2000" dirty="0">
                <a:solidFill>
                  <a:schemeClr val="tx2"/>
                </a:solidFill>
              </a:rPr>
              <a:t>oznamování</a:t>
            </a:r>
            <a:r>
              <a:rPr lang="cs-CZ" sz="2000" dirty="0"/>
              <a:t> případů nátlaku</a:t>
            </a:r>
          </a:p>
          <a:p>
            <a:pPr marL="628650" indent="-274638"/>
            <a:r>
              <a:rPr lang="cs-CZ" sz="2000" dirty="0">
                <a:solidFill>
                  <a:schemeClr val="tx2"/>
                </a:solidFill>
              </a:rPr>
              <a:t>právo na nesouhlas </a:t>
            </a:r>
            <a:r>
              <a:rPr lang="cs-CZ" sz="2000" dirty="0"/>
              <a:t>umožňující redakčním zaměstnancům odmítnout podepsat články nebo jiný redakční obsah, který byl změněn bez jejich vědomí nebo proti jejich vůli; </a:t>
            </a:r>
          </a:p>
          <a:p>
            <a:pPr marL="628650" indent="-274638"/>
            <a:r>
              <a:rPr lang="cs-CZ" sz="2000" dirty="0">
                <a:solidFill>
                  <a:schemeClr val="tx2"/>
                </a:solidFill>
              </a:rPr>
              <a:t>„doložky svědomí“</a:t>
            </a:r>
            <a:r>
              <a:rPr lang="cs-CZ" sz="2000" dirty="0"/>
              <a:t> chránící před disciplinárními sankcemi nebo svévolným propouštěním redakčních zaměstnanců, kteří odmítnou vykonat úkoly, které jsou podle jejich názoru v rozporu s profesními standardy</a:t>
            </a:r>
          </a:p>
          <a:p>
            <a:endParaRPr lang="cs-CZ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171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o </a:t>
            </a:r>
            <a:r>
              <a:rPr lang="cs-CZ" sz="4000" dirty="0"/>
              <a:t>vnitřních zárukách redakční  nezávislosti a transparentnosti vlastnictví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86000"/>
            <a:ext cx="11098620" cy="3557430"/>
          </a:xfrm>
        </p:spPr>
        <p:txBody>
          <a:bodyPr/>
          <a:lstStyle/>
          <a:p>
            <a:r>
              <a:rPr lang="cs-CZ" sz="2400" dirty="0"/>
              <a:t>Vnitřní orgány nebo struktury: zřídit vhodné </a:t>
            </a:r>
            <a:r>
              <a:rPr lang="cs-CZ" sz="2400" dirty="0">
                <a:solidFill>
                  <a:schemeClr val="tx2"/>
                </a:solidFill>
              </a:rPr>
              <a:t>interní nezávislé orgány</a:t>
            </a:r>
            <a:r>
              <a:rPr lang="cs-CZ" sz="2400" dirty="0"/>
              <a:t> nebo struktury, které by mohly zahrnovat například: </a:t>
            </a:r>
          </a:p>
          <a:p>
            <a:pPr marL="536575" indent="-182563"/>
            <a:r>
              <a:rPr lang="cs-CZ" sz="2400" dirty="0">
                <a:solidFill>
                  <a:schemeClr val="tx2"/>
                </a:solidFill>
              </a:rPr>
              <a:t>etické nebo dozorčí výbory </a:t>
            </a:r>
            <a:r>
              <a:rPr lang="cs-CZ" sz="2400" dirty="0"/>
              <a:t>odpovědné za dohled nad správným prováděním chart a kodexů; </a:t>
            </a:r>
          </a:p>
          <a:p>
            <a:pPr marL="536575" indent="-182563"/>
            <a:r>
              <a:rPr lang="cs-CZ" sz="2400" dirty="0">
                <a:solidFill>
                  <a:schemeClr val="tx2"/>
                </a:solidFill>
              </a:rPr>
              <a:t>redakční rady </a:t>
            </a:r>
            <a:r>
              <a:rPr lang="cs-CZ" sz="2400" dirty="0"/>
              <a:t>nebo jiné orgány fungující jako profesní skupiny zastupující redakční zaměstnance v médiích a jako místa kontaktu a dialogu mezi vedením a novináři a dalšími pracovníky sdělovacích prostředků </a:t>
            </a:r>
          </a:p>
          <a:p>
            <a:endParaRPr lang="cs-CZ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44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makro-jednotkou analýzy? </a:t>
            </a:r>
            <a:br>
              <a:rPr lang="cs-CZ" dirty="0"/>
            </a:b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3932"/>
            <a:ext cx="11228160" cy="4547124"/>
          </a:xfrm>
        </p:spPr>
        <p:txBody>
          <a:bodyPr/>
          <a:lstStyle/>
          <a:p>
            <a:r>
              <a:rPr lang="cs-CZ" dirty="0"/>
              <a:t>V minulosti: zejména země/národní státy coby „přirozené“ jednotky</a:t>
            </a:r>
          </a:p>
          <a:p>
            <a:r>
              <a:rPr lang="cs-CZ" dirty="0"/>
              <a:t>Dnes: také mediální systémy, trhy, žurnalistické kultury… </a:t>
            </a:r>
          </a:p>
          <a:p>
            <a:r>
              <a:rPr lang="cs-CZ" dirty="0"/>
              <a:t>Kritika: „kontejnerové myšlení“ a „teritoriální esencializmus“</a:t>
            </a:r>
          </a:p>
          <a:p>
            <a:r>
              <a:rPr lang="cs-CZ" dirty="0"/>
              <a:t>Odpověď: národní státy jsou i dnes přirozeným východiskem v rámci komparativního výzkumu, protože svět ještě pořád není jedna homogenní entita + množství fenoménů v oblasti komunikačních studií je ještě stále definováno národně</a:t>
            </a:r>
            <a:endParaRPr lang="en-GB" dirty="0"/>
          </a:p>
          <a:p>
            <a:endParaRPr lang="cs-CZ" dirty="0"/>
          </a:p>
          <a:p>
            <a:endParaRPr lang="cs-CZ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1266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o </a:t>
            </a:r>
            <a:r>
              <a:rPr lang="cs-CZ" sz="4000" dirty="0"/>
              <a:t>vnitřních zárukách redakční  nezávislosti a transparentnosti vlastnictví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37410"/>
            <a:ext cx="11098620" cy="3397410"/>
          </a:xfrm>
        </p:spPr>
        <p:txBody>
          <a:bodyPr/>
          <a:lstStyle/>
          <a:p>
            <a:r>
              <a:rPr lang="cs-CZ" sz="2400" dirty="0"/>
              <a:t>Záruky podporující </a:t>
            </a:r>
            <a:r>
              <a:rPr lang="cs-CZ" sz="2400" dirty="0">
                <a:solidFill>
                  <a:schemeClr val="tx2"/>
                </a:solidFill>
              </a:rPr>
              <a:t>účasti novinářů </a:t>
            </a:r>
            <a:r>
              <a:rPr lang="cs-CZ" sz="2400" dirty="0"/>
              <a:t>nebo orgánů, které je zastupují, do procesů </a:t>
            </a:r>
            <a:r>
              <a:rPr lang="cs-CZ" sz="2400" dirty="0">
                <a:solidFill>
                  <a:schemeClr val="tx2"/>
                </a:solidFill>
              </a:rPr>
              <a:t>správy a rozhodování mediálních společností</a:t>
            </a:r>
            <a:r>
              <a:rPr lang="cs-CZ" sz="2400" dirty="0"/>
              <a:t> </a:t>
            </a:r>
          </a:p>
          <a:p>
            <a:pPr marL="536575" indent="-273050"/>
            <a:r>
              <a:rPr lang="cs-CZ" sz="2400" dirty="0"/>
              <a:t>zajistit, aby bylo </a:t>
            </a:r>
            <a:r>
              <a:rPr lang="cs-CZ" sz="2400" dirty="0">
                <a:solidFill>
                  <a:schemeClr val="tx2"/>
                </a:solidFill>
              </a:rPr>
              <a:t>jmenování šéfredaktora </a:t>
            </a:r>
            <a:r>
              <a:rPr lang="cs-CZ" sz="2400" dirty="0"/>
              <a:t>konzultováno s redakčními zaměstnanci nebo s orgány, které je zastupují</a:t>
            </a:r>
          </a:p>
          <a:p>
            <a:pPr marL="536575" indent="-273050"/>
            <a:r>
              <a:rPr lang="cs-CZ" sz="2400" dirty="0"/>
              <a:t>je-li to slučitelné s platnými vnitrostátními pravidly, která jsou v souladu s právem Unie, mohla by být redakčním zaměstnancům poskytnuta možnost podílet se na řízení daného poskytovatele mediálních služeb tím, že si zvolí jednoho nebo více zástupců </a:t>
            </a:r>
            <a:r>
              <a:rPr lang="cs-CZ" sz="2400" dirty="0">
                <a:solidFill>
                  <a:schemeClr val="tx2"/>
                </a:solidFill>
              </a:rPr>
              <a:t>do správní rady</a:t>
            </a:r>
          </a:p>
          <a:p>
            <a:endParaRPr lang="cs-CZ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749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20000"/>
            <a:ext cx="11404080" cy="491580"/>
          </a:xfrm>
        </p:spPr>
        <p:txBody>
          <a:bodyPr/>
          <a:lstStyle/>
          <a:p>
            <a:r>
              <a:rPr lang="cs-CZ" dirty="0"/>
              <a:t>…ještě jeden zajímavý projekt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66840"/>
            <a:ext cx="6180570" cy="4868250"/>
          </a:xfrm>
        </p:spPr>
        <p:txBody>
          <a:bodyPr/>
          <a:lstStyle/>
          <a:p>
            <a:r>
              <a:rPr lang="cs-CZ" sz="2400" i="1" dirty="0" err="1"/>
              <a:t>Euromedia</a:t>
            </a:r>
            <a:r>
              <a:rPr lang="cs-CZ" sz="2400" i="1" dirty="0"/>
              <a:t> </a:t>
            </a:r>
            <a:r>
              <a:rPr lang="cs-CZ" sz="2400" i="1" dirty="0" err="1"/>
              <a:t>Ownerhip</a:t>
            </a:r>
            <a:r>
              <a:rPr lang="cs-CZ" sz="2400" i="1" dirty="0"/>
              <a:t> Monitor</a:t>
            </a:r>
            <a:r>
              <a:rPr lang="cs-CZ" sz="2400" dirty="0"/>
              <a:t>: </a:t>
            </a:r>
            <a:r>
              <a:rPr lang="cs-CZ" sz="2400" dirty="0">
                <a:hlinkClick r:id="rId2"/>
              </a:rPr>
              <a:t>zde</a:t>
            </a:r>
            <a:r>
              <a:rPr lang="cs-CZ" sz="2400" dirty="0"/>
              <a:t> </a:t>
            </a:r>
            <a:r>
              <a:rPr lang="en-US" sz="2400" dirty="0"/>
              <a:t>a </a:t>
            </a:r>
            <a:r>
              <a:rPr lang="en-US" sz="2400" dirty="0">
                <a:solidFill>
                  <a:schemeClr val="tx2"/>
                </a:solidFill>
              </a:rPr>
              <a:t>searchable database </a:t>
            </a:r>
            <a:r>
              <a:rPr lang="en-US" sz="2400" dirty="0"/>
              <a:t>with information on ownership and control of media in 15 EU countries;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country reports </a:t>
            </a:r>
            <a:r>
              <a:rPr lang="en-US" sz="2400" dirty="0"/>
              <a:t>that assess the level of transparency of this information;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chemeClr val="tx2"/>
                </a:solidFill>
              </a:rPr>
              <a:t>risk index </a:t>
            </a:r>
            <a:r>
              <a:rPr lang="en-US" sz="2400" dirty="0"/>
              <a:t>to comparatively assess conditions for future transparency across countries and indicators;</a:t>
            </a:r>
            <a:endParaRPr lang="cs-CZ" sz="2400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290849E-6D56-0A96-1BB3-096E3B483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909" y="1566840"/>
            <a:ext cx="5454161" cy="40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48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20000"/>
            <a:ext cx="11404080" cy="491580"/>
          </a:xfrm>
        </p:spPr>
        <p:txBody>
          <a:bodyPr/>
          <a:lstStyle/>
          <a:p>
            <a:r>
              <a:rPr lang="cs-CZ" dirty="0"/>
              <a:t>Návrh anti-SLAPP směrnice + doporučení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69040"/>
            <a:ext cx="11098620" cy="3877470"/>
          </a:xfrm>
        </p:spPr>
        <p:txBody>
          <a:bodyPr/>
          <a:lstStyle/>
          <a:p>
            <a:r>
              <a:rPr lang="cs-CZ" dirty="0"/>
              <a:t>Návrh </a:t>
            </a:r>
            <a:r>
              <a:rPr lang="cs-CZ" dirty="0">
                <a:hlinkClick r:id="rId2"/>
              </a:rPr>
              <a:t>směrnice</a:t>
            </a:r>
            <a:r>
              <a:rPr lang="cs-CZ" dirty="0"/>
              <a:t> o ochraně před zjevně neopodstatněnými nebo zneužívajícími soudními řízeními („strategickými žalobami proti účasti veřejnosti“)</a:t>
            </a:r>
          </a:p>
          <a:p>
            <a:r>
              <a:rPr lang="cs-CZ" dirty="0"/>
              <a:t>Závazné pouze pro přeshraniční soudní řízení (s přeshraničním prvkem); pro vnitrostátní soudní řízení pouze </a:t>
            </a:r>
            <a:r>
              <a:rPr lang="cs-CZ" dirty="0">
                <a:hlinkClick r:id="rId3"/>
              </a:rPr>
              <a:t>doporučení</a:t>
            </a:r>
            <a:r>
              <a:rPr lang="cs-CZ" dirty="0"/>
              <a:t> (2022)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2F4FAD6-BA2C-995F-8895-B69F86ACC7AB}"/>
              </a:ext>
            </a:extLst>
          </p:cNvPr>
          <p:cNvSpPr txBox="1"/>
          <p:nvPr/>
        </p:nvSpPr>
        <p:spPr>
          <a:xfrm>
            <a:off x="666000" y="5720168"/>
            <a:ext cx="10352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Directive on protecting persons who engage in public participation from manifestly unfounded or abusive court proceedings (“Strategic lawsuits against public participation”)</a:t>
            </a:r>
          </a:p>
        </p:txBody>
      </p:sp>
    </p:spTree>
    <p:extLst>
      <p:ext uri="{BB962C8B-B14F-4D97-AF65-F5344CB8AC3E}">
        <p14:creationId xmlns:p14="http://schemas.microsoft.com/office/powerpoint/2010/main" val="4242800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69040"/>
            <a:ext cx="11098620" cy="3877470"/>
          </a:xfrm>
        </p:spPr>
        <p:txBody>
          <a:bodyPr/>
          <a:lstStyle/>
          <a:p>
            <a:r>
              <a:rPr lang="cs-CZ" sz="2400" dirty="0"/>
              <a:t>Rychlé zamítnutí zjevně neopodstatněných soudních řízení</a:t>
            </a:r>
          </a:p>
          <a:p>
            <a:r>
              <a:rPr lang="cs-CZ" sz="2400" dirty="0"/>
              <a:t>Důkazní břemeno: žalobce bude mít povinnost prokázat, že jeho žaloba není je zjevně neopodstatněná</a:t>
            </a:r>
          </a:p>
          <a:p>
            <a:r>
              <a:rPr lang="cs-CZ" sz="2400" dirty="0"/>
              <a:t>Náklady řízení (při zneužívající žalobě ponese všechny náklady žalobce)</a:t>
            </a:r>
          </a:p>
          <a:p>
            <a:r>
              <a:rPr lang="cs-CZ" sz="2400" dirty="0"/>
              <a:t>Sankce vůči autorům těchto žalob</a:t>
            </a:r>
          </a:p>
          <a:p>
            <a:r>
              <a:rPr lang="cs-CZ" sz="2400" dirty="0"/>
              <a:t>Náhrada škody za majetkovou a nemajetkovou újmu</a:t>
            </a:r>
          </a:p>
          <a:p>
            <a:r>
              <a:rPr lang="cs-CZ" sz="2400" dirty="0"/>
              <a:t>Doporučení: odborná příprava, informační a osvětová kampaň, právní pomoc, statistika, kontaktní místo + odstranění trestu odnětí svobody za pomluvu (správní/občanské právo)</a:t>
            </a:r>
          </a:p>
          <a:p>
            <a:endParaRPr lang="cs-CZ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C5F65FDF-9828-F197-C8AA-6BBDCA19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20000"/>
            <a:ext cx="11404080" cy="491580"/>
          </a:xfrm>
        </p:spPr>
        <p:txBody>
          <a:bodyPr/>
          <a:lstStyle/>
          <a:p>
            <a:r>
              <a:rPr lang="cs-CZ" dirty="0"/>
              <a:t>Návrh anti-SLAPP směrnice + doporučení</a:t>
            </a:r>
          </a:p>
        </p:txBody>
      </p:sp>
    </p:spTree>
    <p:extLst>
      <p:ext uri="{BB962C8B-B14F-4D97-AF65-F5344CB8AC3E}">
        <p14:creationId xmlns:p14="http://schemas.microsoft.com/office/powerpoint/2010/main" val="3729610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o zajištění ochrany, bezpečnosti a posílení postavení novinářů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65960"/>
            <a:ext cx="11098620" cy="3877470"/>
          </a:xfrm>
        </p:spPr>
        <p:txBody>
          <a:bodyPr/>
          <a:lstStyle/>
          <a:p>
            <a:r>
              <a:rPr lang="cs-CZ" sz="2400" dirty="0"/>
              <a:t>2021; </a:t>
            </a:r>
            <a:r>
              <a:rPr lang="cs-CZ" sz="2400" dirty="0">
                <a:hlinkClick r:id="rId2"/>
              </a:rPr>
              <a:t>zde</a:t>
            </a:r>
            <a:endParaRPr lang="cs-CZ" sz="2400" dirty="0"/>
          </a:p>
          <a:p>
            <a:r>
              <a:rPr lang="cs-CZ" sz="2400" dirty="0"/>
              <a:t>Členské státy by měly ve spolupráci se zástupci novinářů podporovat zřizování specializovaných služeb, tzv. </a:t>
            </a:r>
            <a:r>
              <a:rPr lang="cs-CZ" sz="2400" dirty="0">
                <a:solidFill>
                  <a:schemeClr val="tx2"/>
                </a:solidFill>
              </a:rPr>
              <a:t>mechanismů rychlé reakce</a:t>
            </a:r>
            <a:r>
              <a:rPr lang="cs-CZ" sz="2400" dirty="0"/>
              <a:t>, které by novinářům a dalším pracovníkům sdělovacích prostředků, kteří čelí ohrožení, poskytovaly právní poradenství, psychologickou podporu a útočiště. Tyto specializované podpůrné služby by měly rovněž fungovat jako kontaktní místa a tísňové linky.  </a:t>
            </a:r>
          </a:p>
        </p:txBody>
      </p:sp>
    </p:spTree>
    <p:extLst>
      <p:ext uri="{BB962C8B-B14F-4D97-AF65-F5344CB8AC3E}">
        <p14:creationId xmlns:p14="http://schemas.microsoft.com/office/powerpoint/2010/main" val="116338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o zajištění ochrany, bezpečnosti a posílení postavení novinářů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65960"/>
            <a:ext cx="11098620" cy="3877470"/>
          </a:xfrm>
        </p:spPr>
        <p:txBody>
          <a:bodyPr/>
          <a:lstStyle/>
          <a:p>
            <a:r>
              <a:rPr lang="cs-CZ" sz="2400" dirty="0"/>
              <a:t>Protesty a demonstrace: členské státy by se měly snažit zajistit </a:t>
            </a:r>
            <a:r>
              <a:rPr lang="cs-CZ" sz="2400" dirty="0">
                <a:solidFill>
                  <a:schemeClr val="tx2"/>
                </a:solidFill>
              </a:rPr>
              <a:t>účinnou komunikaci </a:t>
            </a:r>
            <a:r>
              <a:rPr lang="cs-CZ" sz="2400" dirty="0"/>
              <a:t>mezi novináři a donucovacími orgány během protestů a demonstrací. Za tímto účelem jsou členské státy vybízeny, aby jmenovaly </a:t>
            </a:r>
            <a:r>
              <a:rPr lang="cs-CZ" sz="2400" dirty="0">
                <a:solidFill>
                  <a:schemeClr val="tx2"/>
                </a:solidFill>
              </a:rPr>
              <a:t>styčné důstojníky </a:t>
            </a:r>
            <a:r>
              <a:rPr lang="cs-CZ" sz="2400" dirty="0"/>
              <a:t>odpovědné za to, že budou donucovací orgány novinářům jasně sdělovat bezpečnostní opatření, která mají být během veřejných shromáždění přijata.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19276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A9A2B-1C6F-81D9-3D93-0FDA101A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5A948-1024-4B08-76F4-322E90A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1473FD-874C-1C57-2D0D-AD1B3C55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3030"/>
            <a:ext cx="11098620" cy="44604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Digital Services Act </a:t>
            </a:r>
            <a:r>
              <a:rPr lang="cs-CZ" dirty="0">
                <a:solidFill>
                  <a:schemeClr val="tx2"/>
                </a:solidFill>
              </a:rPr>
              <a:t>(DSA) </a:t>
            </a:r>
            <a:r>
              <a:rPr lang="cs-CZ" dirty="0"/>
              <a:t>+ </a:t>
            </a:r>
            <a:r>
              <a:rPr lang="en-GB" dirty="0">
                <a:solidFill>
                  <a:schemeClr val="tx2"/>
                </a:solidFill>
              </a:rPr>
              <a:t>Digital Markets Act (DMA)</a:t>
            </a:r>
            <a:r>
              <a:rPr lang="en-GB" dirty="0"/>
              <a:t>: </a:t>
            </a:r>
            <a:r>
              <a:rPr lang="cs-CZ" dirty="0"/>
              <a:t>stručný přehled </a:t>
            </a:r>
            <a:r>
              <a:rPr lang="cs-CZ" dirty="0">
                <a:hlinkClick r:id="rId2"/>
              </a:rPr>
              <a:t>zde</a:t>
            </a:r>
            <a:r>
              <a:rPr lang="cs-CZ" dirty="0"/>
              <a:t> </a:t>
            </a:r>
          </a:p>
          <a:p>
            <a:r>
              <a:rPr lang="cs-CZ" dirty="0">
                <a:solidFill>
                  <a:schemeClr val="tx2"/>
                </a:solidFill>
              </a:rPr>
              <a:t>Směrnice o audiovizuálních mediálních službách </a:t>
            </a:r>
            <a:r>
              <a:rPr lang="cs-CZ" dirty="0"/>
              <a:t>(AVMSD): </a:t>
            </a:r>
            <a:r>
              <a:rPr lang="cs-CZ" dirty="0">
                <a:hlinkClick r:id="rId3"/>
              </a:rPr>
              <a:t>zde</a:t>
            </a:r>
            <a:endParaRPr lang="cs-CZ" dirty="0"/>
          </a:p>
          <a:p>
            <a:endParaRPr lang="cs-CZ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024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8A183D-6AEB-491F-AB0C-6FCA1C5D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39EF29-C7C4-4517-8597-07B57E97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549" y="1402761"/>
            <a:ext cx="4370990" cy="47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ekvivalence v dotazníkových průzkumech a obsahových analýzách I. </a:t>
            </a:r>
            <a:br>
              <a:rPr lang="cs-CZ" dirty="0"/>
            </a:b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99" y="1998001"/>
            <a:ext cx="11101279" cy="4657631"/>
          </a:xfrm>
        </p:spPr>
        <p:txBody>
          <a:bodyPr/>
          <a:lstStyle/>
          <a:p>
            <a:r>
              <a:rPr lang="cs-CZ" sz="2400" dirty="0"/>
              <a:t>Ekvivalence na úrovni: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Konstruktů: </a:t>
            </a:r>
            <a:r>
              <a:rPr lang="cs-CZ" sz="2400" dirty="0"/>
              <a:t>mají zkoumané koncepty a konstrukty ve všech srovnávaných zemích/trzích/kulturách skutečně stejný význam a stejné dimenze? </a:t>
            </a:r>
          </a:p>
          <a:p>
            <a:pPr marL="269875" indent="-179388"/>
            <a:r>
              <a:rPr lang="cs-CZ" sz="2400" dirty="0" err="1"/>
              <a:t>Emický</a:t>
            </a:r>
            <a:r>
              <a:rPr lang="cs-CZ" sz="2400" dirty="0"/>
              <a:t> vs. etický přístup</a:t>
            </a:r>
          </a:p>
          <a:p>
            <a:pPr marL="529200" indent="-457200">
              <a:buFont typeface="+mj-lt"/>
              <a:buAutoNum type="arabicPeriod" startAt="2"/>
            </a:pPr>
            <a:r>
              <a:rPr lang="cs-CZ" sz="2400" dirty="0">
                <a:solidFill>
                  <a:schemeClr val="tx2"/>
                </a:solidFill>
              </a:rPr>
              <a:t>Měření: </a:t>
            </a:r>
            <a:r>
              <a:rPr lang="cs-CZ" sz="2400" dirty="0"/>
              <a:t>pokud volíme etický přístup (vs. </a:t>
            </a:r>
            <a:r>
              <a:rPr lang="cs-CZ" sz="2400" dirty="0" err="1"/>
              <a:t>emický</a:t>
            </a:r>
            <a:r>
              <a:rPr lang="cs-CZ" sz="2400" dirty="0"/>
              <a:t>), musíme dbát o adekvátní předklad položek v dotazníku/kódovacím klíči </a:t>
            </a:r>
          </a:p>
          <a:p>
            <a:r>
              <a:rPr lang="cs-CZ" sz="2400" dirty="0"/>
              <a:t>Možné řešení: metoda zpětného překladu </a:t>
            </a:r>
          </a:p>
          <a:p>
            <a:pPr marL="269875" indent="-179388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027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ekvivalence v dotazníkových průzkumech a obsahových analýzách II.</a:t>
            </a:r>
            <a:br>
              <a:rPr lang="cs-CZ" dirty="0"/>
            </a:b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99" y="1998002"/>
            <a:ext cx="11101279" cy="4139998"/>
          </a:xfrm>
        </p:spPr>
        <p:txBody>
          <a:bodyPr/>
          <a:lstStyle/>
          <a:p>
            <a:pPr marL="529200" indent="-457200">
              <a:buFont typeface="+mj-lt"/>
              <a:buAutoNum type="arabicPeriod" startAt="3"/>
            </a:pPr>
            <a:r>
              <a:rPr lang="cs-CZ" sz="2400" dirty="0">
                <a:solidFill>
                  <a:schemeClr val="tx2"/>
                </a:solidFill>
              </a:rPr>
              <a:t>Nástrojů a administrace</a:t>
            </a:r>
          </a:p>
          <a:p>
            <a:r>
              <a:rPr lang="cs-CZ" sz="2400" dirty="0"/>
              <a:t>vztahuje se ke komunikačním stylům a k formě vyplňování dotazníku a k ní vázaným kulturně-specifickým zvykům </a:t>
            </a:r>
          </a:p>
          <a:p>
            <a:pPr marL="529200" indent="-457200">
              <a:buFont typeface="+mj-lt"/>
              <a:buAutoNum type="arabicPeriod" startAt="4"/>
            </a:pPr>
            <a:r>
              <a:rPr lang="cs-CZ" sz="2400" dirty="0">
                <a:solidFill>
                  <a:schemeClr val="tx2"/>
                </a:solidFill>
              </a:rPr>
              <a:t>Výzkumných souborů</a:t>
            </a:r>
          </a:p>
          <a:p>
            <a:r>
              <a:rPr lang="cs-CZ" sz="2400" dirty="0"/>
              <a:t>ekvivalentní výběr respondentů/analyzovaných textů</a:t>
            </a:r>
          </a:p>
          <a:p>
            <a:endParaRPr lang="cs-CZ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2157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637824-0703-42B8-AC1F-B1114B820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CA8489-5021-4612-A0DC-65B3EE36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136720" cy="1291680"/>
          </a:xfrm>
        </p:spPr>
        <p:txBody>
          <a:bodyPr/>
          <a:lstStyle/>
          <a:p>
            <a:r>
              <a:rPr lang="cs-CZ" dirty="0"/>
              <a:t>Příklad: komparativní výzkum žurnalistických kultur (</a:t>
            </a:r>
            <a:r>
              <a:rPr lang="cs-CZ" dirty="0" err="1"/>
              <a:t>Hanusch</a:t>
            </a:r>
            <a:r>
              <a:rPr lang="cs-CZ" dirty="0"/>
              <a:t> &amp; </a:t>
            </a:r>
            <a:r>
              <a:rPr lang="cs-CZ" dirty="0" err="1"/>
              <a:t>Hanitzsch</a:t>
            </a:r>
            <a:r>
              <a:rPr lang="cs-CZ" dirty="0"/>
              <a:t> 2017)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C0BEF9-8B98-4384-AE1F-6FCA3D6C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40" y="2088002"/>
            <a:ext cx="11048480" cy="4139998"/>
          </a:xfrm>
        </p:spPr>
        <p:txBody>
          <a:bodyPr/>
          <a:lstStyle/>
          <a:p>
            <a:r>
              <a:rPr lang="cs-CZ" sz="2400" dirty="0"/>
              <a:t>Tvorba dotazníku </a:t>
            </a:r>
          </a:p>
          <a:p>
            <a:pPr marL="630238" indent="-274638"/>
            <a:r>
              <a:rPr lang="cs-CZ" sz="2400" dirty="0"/>
              <a:t>Jazyková ekvivalence: zpětný překlad; komise složení z bilingvních lidí</a:t>
            </a:r>
          </a:p>
          <a:p>
            <a:pPr marL="630238" indent="-274638"/>
            <a:r>
              <a:rPr lang="cs-CZ" sz="2400" dirty="0"/>
              <a:t>Různé preference různých týmů</a:t>
            </a:r>
          </a:p>
          <a:p>
            <a:pPr marL="263525" indent="-171450"/>
            <a:r>
              <a:rPr lang="cs-CZ" sz="2400" dirty="0"/>
              <a:t>Příliš dlouhý časový rozptyl sběru dat</a:t>
            </a:r>
          </a:p>
          <a:p>
            <a:r>
              <a:rPr lang="cs-CZ" sz="2400" dirty="0"/>
              <a:t>Odlišné techniky sběru dat</a:t>
            </a:r>
          </a:p>
          <a:p>
            <a:r>
              <a:rPr lang="cs-CZ" sz="2400" dirty="0"/>
              <a:t>Problémy v datech</a:t>
            </a:r>
          </a:p>
          <a:p>
            <a:pPr marL="630238" indent="-182563"/>
            <a:r>
              <a:rPr lang="cs-CZ" sz="2400" dirty="0"/>
              <a:t>Některé týmy „otočily“ směřování škál</a:t>
            </a:r>
          </a:p>
          <a:p>
            <a:pPr marL="630238" indent="-182563"/>
            <a:r>
              <a:rPr lang="cs-CZ" sz="2400" dirty="0"/>
              <a:t>Některé týmy dodaly zfalšovaná data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927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r>
              <a:rPr lang="cs-CZ" dirty="0"/>
              <a:t>B. Teoretická východiska</a:t>
            </a: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9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8A3623-7C49-4548-9F4B-51A174DF2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B115C6-D16D-4BCE-A3B3-D49CA84F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242152" cy="451576"/>
          </a:xfrm>
        </p:spPr>
        <p:txBody>
          <a:bodyPr/>
          <a:lstStyle/>
          <a:p>
            <a:r>
              <a:rPr lang="cs-CZ" dirty="0"/>
              <a:t>Teoretické přístupy v komparativním výzkumu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5FF262-4B30-4A62-AE32-7D98CB715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00" y="1653276"/>
            <a:ext cx="5299800" cy="4737363"/>
          </a:xfrm>
        </p:spPr>
        <p:txBody>
          <a:bodyPr/>
          <a:lstStyle/>
          <a:p>
            <a:r>
              <a:rPr lang="cs-CZ" dirty="0" err="1"/>
              <a:t>Esser</a:t>
            </a:r>
            <a:r>
              <a:rPr lang="cs-CZ" dirty="0"/>
              <a:t> </a:t>
            </a:r>
            <a:r>
              <a:rPr lang="en-GB" dirty="0"/>
              <a:t>&amp; </a:t>
            </a:r>
            <a:r>
              <a:rPr lang="en-GB" dirty="0" err="1"/>
              <a:t>Hanitzsch</a:t>
            </a:r>
            <a:r>
              <a:rPr lang="cs-CZ" dirty="0"/>
              <a:t> (</a:t>
            </a:r>
            <a:r>
              <a:rPr lang="en-GB" dirty="0"/>
              <a:t>2012</a:t>
            </a:r>
            <a:r>
              <a:rPr lang="cs-CZ" dirty="0"/>
              <a:t>): tři hlavní teoretické přístupy - </a:t>
            </a:r>
            <a:r>
              <a:rPr lang="cs-CZ" b="1" dirty="0">
                <a:solidFill>
                  <a:srgbClr val="FF0000"/>
                </a:solidFill>
              </a:rPr>
              <a:t>více v povinné literatuře k minulé lekci – čtěte!</a:t>
            </a:r>
          </a:p>
          <a:p>
            <a:r>
              <a:rPr lang="cs-CZ" b="1" kern="0" dirty="0">
                <a:solidFill>
                  <a:schemeClr val="tx2"/>
                </a:solidFill>
              </a:rPr>
              <a:t>Proč? </a:t>
            </a:r>
            <a:endParaRPr lang="en-GB" b="1" kern="0" dirty="0"/>
          </a:p>
          <a:p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9311ED8-ABA9-48F6-AF76-8E7BDA873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45" y="1666630"/>
            <a:ext cx="5007734" cy="3430025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CDABE33B-3FD8-47EE-98CD-CBFC05C6F255}"/>
              </a:ext>
            </a:extLst>
          </p:cNvPr>
          <p:cNvSpPr txBox="1">
            <a:spLocks/>
          </p:cNvSpPr>
          <p:nvPr/>
        </p:nvSpPr>
        <p:spPr>
          <a:xfrm>
            <a:off x="796200" y="5239700"/>
            <a:ext cx="10599600" cy="15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23836676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9" ma:contentTypeDescription="Vytvoří nový dokument" ma:contentTypeScope="" ma:versionID="7dea3b47a801ebf259b869f7e6251b16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cbf1bf0671bb667b70a2a1c42f8c63da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E70110-26B1-4048-9E5D-0C8241D285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30413C-2B2A-44C0-A701-8B23630870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64C049-4E3C-473A-B625-E525C8C456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3089</TotalTime>
  <Words>2276</Words>
  <Application>Microsoft Office PowerPoint</Application>
  <PresentationFormat>Širokoúhlá obrazovka</PresentationFormat>
  <Paragraphs>264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Tahoma</vt:lpstr>
      <vt:lpstr>Wingdings</vt:lpstr>
      <vt:lpstr>Presentation_MU_EN</vt:lpstr>
      <vt:lpstr>Teoretická východiska komparativního výzkumu komunikace. Benchmarking. Evropská právní regulace.</vt:lpstr>
      <vt:lpstr>Osnova</vt:lpstr>
      <vt:lpstr>Metodologické výzvy komparativního výzkumu komunikace</vt:lpstr>
      <vt:lpstr>Co je makro-jednotkou analýzy?  </vt:lpstr>
      <vt:lpstr>Problém ekvivalence v dotazníkových průzkumech a obsahových analýzách I.  </vt:lpstr>
      <vt:lpstr>Problém ekvivalence v dotazníkových průzkumech a obsahových analýzách II. </vt:lpstr>
      <vt:lpstr>Příklad: komparativní výzkum žurnalistických kultur (Hanusch &amp; Hanitzsch 2017)</vt:lpstr>
      <vt:lpstr>B. Teoretická východiska </vt:lpstr>
      <vt:lpstr>Teoretické přístupy v komparativním výzkumu</vt:lpstr>
      <vt:lpstr>B1. (Strukturální) funkcionalismus</vt:lpstr>
      <vt:lpstr>B1. (Strukturální) funkcionalismus</vt:lpstr>
      <vt:lpstr>B1. (Strukturální) funkcionalismus</vt:lpstr>
      <vt:lpstr>B2. Systémová teorie</vt:lpstr>
      <vt:lpstr>B2. Východiska systémové teorie </vt:lpstr>
      <vt:lpstr>Příklad: komparativní výzkum mediálních systémů</vt:lpstr>
      <vt:lpstr>B3. Teorie polí </vt:lpstr>
      <vt:lpstr>B3. Teorie polí </vt:lpstr>
      <vt:lpstr>Sociální prostor dle objemu a struktury kapitálů</vt:lpstr>
      <vt:lpstr>Prezentace aplikace PowerPoint</vt:lpstr>
      <vt:lpstr>Prezentace aplikace PowerPoint</vt:lpstr>
      <vt:lpstr>Prezentace aplikace PowerPoint</vt:lpstr>
      <vt:lpstr>B3. Teorie polí </vt:lpstr>
      <vt:lpstr>B4. Žurnalistická kultura</vt:lpstr>
      <vt:lpstr>Příklad: komparativní výzkum žurnalistických kultur</vt:lpstr>
      <vt:lpstr>The Worlds of Journalism Study</vt:lpstr>
      <vt:lpstr>Benchmarking </vt:lpstr>
      <vt:lpstr>Benchmarking</vt:lpstr>
      <vt:lpstr>Benchmarking: postup</vt:lpstr>
      <vt:lpstr>Benchmarking: formy transferu</vt:lpstr>
      <vt:lpstr>Benchmarking: příklad využití v závěrečné eseji</vt:lpstr>
      <vt:lpstr>Evropská právní regulace mediální prostředí</vt:lpstr>
      <vt:lpstr>Druhy právních předpisů EU</vt:lpstr>
      <vt:lpstr>Návrh Evropského zákona o svobodě médií </vt:lpstr>
      <vt:lpstr>Návrh Evropského zákona o svobodě médií </vt:lpstr>
      <vt:lpstr>Návrh Evropského zákona o svobodě médií </vt:lpstr>
      <vt:lpstr>Návrh Evropského zákona o svobodě médií </vt:lpstr>
      <vt:lpstr>Doporučení o vnitřních zárukách redakční  nezávislosti a transparentnosti vlastnictví</vt:lpstr>
      <vt:lpstr>Doporučení o vnitřních zárukách redakční  nezávislosti a transparentnosti vlastnictví</vt:lpstr>
      <vt:lpstr>Doporučení o vnitřních zárukách redakční  nezávislosti a transparentnosti vlastnictví</vt:lpstr>
      <vt:lpstr>Doporučení o vnitřních zárukách redakční  nezávislosti a transparentnosti vlastnictví</vt:lpstr>
      <vt:lpstr>…ještě jeden zajímavý projekt</vt:lpstr>
      <vt:lpstr>Návrh anti-SLAPP směrnice + doporučení</vt:lpstr>
      <vt:lpstr>Návrh anti-SLAPP směrnice + doporučení</vt:lpstr>
      <vt:lpstr>Doporučení o zajištění ochrany, bezpečnosti a posílení postavení novinářů</vt:lpstr>
      <vt:lpstr>Doporučení o zajištění ochrany, bezpečnosti a posílení postavení novinářů</vt:lpstr>
      <vt:lpstr>Další</vt:lpstr>
      <vt:lpstr>Dotazy?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Marína Urbániková</cp:lastModifiedBy>
  <cp:revision>58</cp:revision>
  <cp:lastPrinted>1601-01-01T00:00:00Z</cp:lastPrinted>
  <dcterms:created xsi:type="dcterms:W3CDTF">2019-04-11T21:46:02Z</dcterms:created>
  <dcterms:modified xsi:type="dcterms:W3CDTF">2024-03-07T14:08:33Z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