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4"/>
  </p:notesMasterIdLst>
  <p:handoutMasterIdLst>
    <p:handoutMasterId r:id="rId45"/>
  </p:handoutMasterIdLst>
  <p:sldIdLst>
    <p:sldId id="256" r:id="rId5"/>
    <p:sldId id="275" r:id="rId6"/>
    <p:sldId id="311" r:id="rId7"/>
    <p:sldId id="325" r:id="rId8"/>
    <p:sldId id="302" r:id="rId9"/>
    <p:sldId id="327" r:id="rId10"/>
    <p:sldId id="264" r:id="rId11"/>
    <p:sldId id="314" r:id="rId12"/>
    <p:sldId id="303" r:id="rId13"/>
    <p:sldId id="312" r:id="rId14"/>
    <p:sldId id="326" r:id="rId15"/>
    <p:sldId id="294" r:id="rId16"/>
    <p:sldId id="331" r:id="rId17"/>
    <p:sldId id="313" r:id="rId18"/>
    <p:sldId id="316" r:id="rId19"/>
    <p:sldId id="319" r:id="rId20"/>
    <p:sldId id="320" r:id="rId21"/>
    <p:sldId id="323" r:id="rId22"/>
    <p:sldId id="321" r:id="rId23"/>
    <p:sldId id="330" r:id="rId24"/>
    <p:sldId id="328" r:id="rId25"/>
    <p:sldId id="329" r:id="rId26"/>
    <p:sldId id="317" r:id="rId27"/>
    <p:sldId id="460" r:id="rId28"/>
    <p:sldId id="459" r:id="rId29"/>
    <p:sldId id="457" r:id="rId30"/>
    <p:sldId id="469" r:id="rId31"/>
    <p:sldId id="461" r:id="rId32"/>
    <p:sldId id="463" r:id="rId33"/>
    <p:sldId id="475" r:id="rId34"/>
    <p:sldId id="476" r:id="rId35"/>
    <p:sldId id="474" r:id="rId36"/>
    <p:sldId id="454" r:id="rId37"/>
    <p:sldId id="464" r:id="rId38"/>
    <p:sldId id="466" r:id="rId39"/>
    <p:sldId id="467" r:id="rId40"/>
    <p:sldId id="471" r:id="rId41"/>
    <p:sldId id="472" r:id="rId42"/>
    <p:sldId id="484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6754" autoAdjust="0"/>
  </p:normalViewPr>
  <p:slideViewPr>
    <p:cSldViewPr snapToGrid="0">
      <p:cViewPr varScale="1">
        <p:scale>
          <a:sx n="60" d="100"/>
          <a:sy n="60" d="100"/>
        </p:scale>
        <p:origin x="796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na" userId="d7ebdd4e-8e39-424f-9732-5d391e85bff4" providerId="ADAL" clId="{ACC3864B-462C-4B03-A0D3-F8407282E1EB}"/>
    <pc:docChg chg="undo redo custSel addSld delSld modSld sldOrd">
      <pc:chgData name="Marína" userId="d7ebdd4e-8e39-424f-9732-5d391e85bff4" providerId="ADAL" clId="{ACC3864B-462C-4B03-A0D3-F8407282E1EB}" dt="2021-03-25T14:48:16.208" v="573" actId="20577"/>
      <pc:docMkLst>
        <pc:docMk/>
      </pc:docMkLst>
      <pc:sldChg chg="delSp mod">
        <pc:chgData name="Marína" userId="d7ebdd4e-8e39-424f-9732-5d391e85bff4" providerId="ADAL" clId="{ACC3864B-462C-4B03-A0D3-F8407282E1EB}" dt="2021-03-25T08:20:37.390" v="0" actId="478"/>
        <pc:sldMkLst>
          <pc:docMk/>
          <pc:sldMk cId="1083727359" sldId="256"/>
        </pc:sldMkLst>
        <pc:spChg chg="del">
          <ac:chgData name="Marína" userId="d7ebdd4e-8e39-424f-9732-5d391e85bff4" providerId="ADAL" clId="{ACC3864B-462C-4B03-A0D3-F8407282E1EB}" dt="2021-03-25T08:20:37.390" v="0" actId="478"/>
          <ac:spMkLst>
            <pc:docMk/>
            <pc:sldMk cId="1083727359" sldId="256"/>
            <ac:spMk id="2" creationId="{3CC07CB8-9BC7-4A77-9986-7A61A6CC3344}"/>
          </ac:spMkLst>
        </pc:spChg>
      </pc:sldChg>
      <pc:sldChg chg="modSp mod">
        <pc:chgData name="Marína" userId="d7ebdd4e-8e39-424f-9732-5d391e85bff4" providerId="ADAL" clId="{ACC3864B-462C-4B03-A0D3-F8407282E1EB}" dt="2021-03-25T08:23:29.008" v="93" actId="403"/>
        <pc:sldMkLst>
          <pc:docMk/>
          <pc:sldMk cId="934313263" sldId="264"/>
        </pc:sldMkLst>
        <pc:spChg chg="mod">
          <ac:chgData name="Marína" userId="d7ebdd4e-8e39-424f-9732-5d391e85bff4" providerId="ADAL" clId="{ACC3864B-462C-4B03-A0D3-F8407282E1EB}" dt="2021-03-25T08:23:29.008" v="93" actId="403"/>
          <ac:spMkLst>
            <pc:docMk/>
            <pc:sldMk cId="934313263" sldId="264"/>
            <ac:spMk id="3" creationId="{00000000-0000-0000-0000-000000000000}"/>
          </ac:spMkLst>
        </pc:spChg>
      </pc:sldChg>
      <pc:sldChg chg="modSp mod">
        <pc:chgData name="Marína" userId="d7ebdd4e-8e39-424f-9732-5d391e85bff4" providerId="ADAL" clId="{ACC3864B-462C-4B03-A0D3-F8407282E1EB}" dt="2021-03-25T08:32:21.320" v="295" actId="403"/>
        <pc:sldMkLst>
          <pc:docMk/>
          <pc:sldMk cId="284480488" sldId="267"/>
        </pc:sldMkLst>
        <pc:spChg chg="mod">
          <ac:chgData name="Marína" userId="d7ebdd4e-8e39-424f-9732-5d391e85bff4" providerId="ADAL" clId="{ACC3864B-462C-4B03-A0D3-F8407282E1EB}" dt="2021-03-25T08:32:21.320" v="295" actId="403"/>
          <ac:spMkLst>
            <pc:docMk/>
            <pc:sldMk cId="284480488" sldId="267"/>
            <ac:spMk id="3" creationId="{00000000-0000-0000-0000-000000000000}"/>
          </ac:spMkLst>
        </pc:spChg>
      </pc:sldChg>
      <pc:sldChg chg="modSp mod">
        <pc:chgData name="Marína" userId="d7ebdd4e-8e39-424f-9732-5d391e85bff4" providerId="ADAL" clId="{ACC3864B-462C-4B03-A0D3-F8407282E1EB}" dt="2021-03-25T08:32:55.006" v="308" actId="1076"/>
        <pc:sldMkLst>
          <pc:docMk/>
          <pc:sldMk cId="191528513" sldId="268"/>
        </pc:sldMkLst>
        <pc:spChg chg="mod">
          <ac:chgData name="Marína" userId="d7ebdd4e-8e39-424f-9732-5d391e85bff4" providerId="ADAL" clId="{ACC3864B-462C-4B03-A0D3-F8407282E1EB}" dt="2021-03-25T08:32:55.006" v="308" actId="1076"/>
          <ac:spMkLst>
            <pc:docMk/>
            <pc:sldMk cId="191528513" sldId="268"/>
            <ac:spMk id="3" creationId="{00000000-0000-0000-0000-000000000000}"/>
          </ac:spMkLst>
        </pc:spChg>
      </pc:sldChg>
      <pc:sldChg chg="modSp mod">
        <pc:chgData name="Marína" userId="d7ebdd4e-8e39-424f-9732-5d391e85bff4" providerId="ADAL" clId="{ACC3864B-462C-4B03-A0D3-F8407282E1EB}" dt="2021-03-25T08:33:24.594" v="326" actId="255"/>
        <pc:sldMkLst>
          <pc:docMk/>
          <pc:sldMk cId="327631930" sldId="269"/>
        </pc:sldMkLst>
        <pc:spChg chg="mod">
          <ac:chgData name="Marína" userId="d7ebdd4e-8e39-424f-9732-5d391e85bff4" providerId="ADAL" clId="{ACC3864B-462C-4B03-A0D3-F8407282E1EB}" dt="2021-03-25T08:33:24.594" v="326" actId="255"/>
          <ac:spMkLst>
            <pc:docMk/>
            <pc:sldMk cId="327631930" sldId="269"/>
            <ac:spMk id="3" creationId="{00000000-0000-0000-0000-000000000000}"/>
          </ac:spMkLst>
        </pc:spChg>
      </pc:sldChg>
      <pc:sldChg chg="modSp mod">
        <pc:chgData name="Marína" userId="d7ebdd4e-8e39-424f-9732-5d391e85bff4" providerId="ADAL" clId="{ACC3864B-462C-4B03-A0D3-F8407282E1EB}" dt="2021-03-25T08:24:40.318" v="120" actId="1076"/>
        <pc:sldMkLst>
          <pc:docMk/>
          <pc:sldMk cId="1223696042" sldId="294"/>
        </pc:sldMkLst>
        <pc:spChg chg="mod">
          <ac:chgData name="Marína" userId="d7ebdd4e-8e39-424f-9732-5d391e85bff4" providerId="ADAL" clId="{ACC3864B-462C-4B03-A0D3-F8407282E1EB}" dt="2021-03-25T08:24:26.016" v="115" actId="14100"/>
          <ac:spMkLst>
            <pc:docMk/>
            <pc:sldMk cId="1223696042" sldId="294"/>
            <ac:spMk id="3" creationId="{00000000-0000-0000-0000-000000000000}"/>
          </ac:spMkLst>
        </pc:spChg>
        <pc:picChg chg="mod">
          <ac:chgData name="Marína" userId="d7ebdd4e-8e39-424f-9732-5d391e85bff4" providerId="ADAL" clId="{ACC3864B-462C-4B03-A0D3-F8407282E1EB}" dt="2021-03-25T08:24:40.318" v="120" actId="1076"/>
          <ac:picMkLst>
            <pc:docMk/>
            <pc:sldMk cId="1223696042" sldId="294"/>
            <ac:picMk id="4" creationId="{53D9042B-042A-4B5D-86C9-FD82870C4757}"/>
          </ac:picMkLst>
        </pc:picChg>
      </pc:sldChg>
      <pc:sldChg chg="modSp mod">
        <pc:chgData name="Marína" userId="d7ebdd4e-8e39-424f-9732-5d391e85bff4" providerId="ADAL" clId="{ACC3864B-462C-4B03-A0D3-F8407282E1EB}" dt="2021-03-25T09:40:59.752" v="443" actId="14100"/>
        <pc:sldMkLst>
          <pc:docMk/>
          <pc:sldMk cId="1908703458" sldId="302"/>
        </pc:sldMkLst>
        <pc:spChg chg="mod">
          <ac:chgData name="Marína" userId="d7ebdd4e-8e39-424f-9732-5d391e85bff4" providerId="ADAL" clId="{ACC3864B-462C-4B03-A0D3-F8407282E1EB}" dt="2021-03-25T09:40:59.752" v="443" actId="14100"/>
          <ac:spMkLst>
            <pc:docMk/>
            <pc:sldMk cId="1908703458" sldId="302"/>
            <ac:spMk id="3" creationId="{00000000-0000-0000-0000-000000000000}"/>
          </ac:spMkLst>
        </pc:spChg>
      </pc:sldChg>
      <pc:sldChg chg="del">
        <pc:chgData name="Marína" userId="d7ebdd4e-8e39-424f-9732-5d391e85bff4" providerId="ADAL" clId="{ACC3864B-462C-4B03-A0D3-F8407282E1EB}" dt="2021-03-25T08:27:09.702" v="158" actId="47"/>
        <pc:sldMkLst>
          <pc:docMk/>
          <pc:sldMk cId="1047921881" sldId="304"/>
        </pc:sldMkLst>
      </pc:sldChg>
      <pc:sldChg chg="modSp add del mod">
        <pc:chgData name="Marína" userId="d7ebdd4e-8e39-424f-9732-5d391e85bff4" providerId="ADAL" clId="{ACC3864B-462C-4B03-A0D3-F8407282E1EB}" dt="2021-03-25T08:25:21.345" v="131" actId="47"/>
        <pc:sldMkLst>
          <pc:docMk/>
          <pc:sldMk cId="3882026219" sldId="305"/>
        </pc:sldMkLst>
        <pc:spChg chg="mod">
          <ac:chgData name="Marína" userId="d7ebdd4e-8e39-424f-9732-5d391e85bff4" providerId="ADAL" clId="{ACC3864B-462C-4B03-A0D3-F8407282E1EB}" dt="2021-03-25T08:24:47.184" v="122" actId="6549"/>
          <ac:spMkLst>
            <pc:docMk/>
            <pc:sldMk cId="3882026219" sldId="305"/>
            <ac:spMk id="3" creationId="{00000000-0000-0000-0000-000000000000}"/>
          </ac:spMkLst>
        </pc:spChg>
      </pc:sldChg>
      <pc:sldChg chg="modSp mod">
        <pc:chgData name="Marína" userId="d7ebdd4e-8e39-424f-9732-5d391e85bff4" providerId="ADAL" clId="{ACC3864B-462C-4B03-A0D3-F8407282E1EB}" dt="2021-03-25T09:42:16.074" v="475" actId="20577"/>
        <pc:sldMkLst>
          <pc:docMk/>
          <pc:sldMk cId="1213035369" sldId="306"/>
        </pc:sldMkLst>
        <pc:spChg chg="mod">
          <ac:chgData name="Marína" userId="d7ebdd4e-8e39-424f-9732-5d391e85bff4" providerId="ADAL" clId="{ACC3864B-462C-4B03-A0D3-F8407282E1EB}" dt="2021-03-25T09:42:16.074" v="475" actId="20577"/>
          <ac:spMkLst>
            <pc:docMk/>
            <pc:sldMk cId="1213035369" sldId="306"/>
            <ac:spMk id="3" creationId="{00000000-0000-0000-0000-000000000000}"/>
          </ac:spMkLst>
        </pc:spChg>
      </pc:sldChg>
      <pc:sldChg chg="del">
        <pc:chgData name="Marína" userId="d7ebdd4e-8e39-424f-9732-5d391e85bff4" providerId="ADAL" clId="{ACC3864B-462C-4B03-A0D3-F8407282E1EB}" dt="2021-03-25T08:28:05.421" v="182" actId="47"/>
        <pc:sldMkLst>
          <pc:docMk/>
          <pc:sldMk cId="3163202712" sldId="307"/>
        </pc:sldMkLst>
      </pc:sldChg>
      <pc:sldChg chg="modSp mod">
        <pc:chgData name="Marína" userId="d7ebdd4e-8e39-424f-9732-5d391e85bff4" providerId="ADAL" clId="{ACC3864B-462C-4B03-A0D3-F8407282E1EB}" dt="2021-03-25T08:37:32.198" v="428" actId="1076"/>
        <pc:sldMkLst>
          <pc:docMk/>
          <pc:sldMk cId="3452408478" sldId="308"/>
        </pc:sldMkLst>
        <pc:spChg chg="mod">
          <ac:chgData name="Marína" userId="d7ebdd4e-8e39-424f-9732-5d391e85bff4" providerId="ADAL" clId="{ACC3864B-462C-4B03-A0D3-F8407282E1EB}" dt="2021-03-25T08:29:10.942" v="202" actId="20577"/>
          <ac:spMkLst>
            <pc:docMk/>
            <pc:sldMk cId="3452408478" sldId="308"/>
            <ac:spMk id="2" creationId="{00000000-0000-0000-0000-000000000000}"/>
          </ac:spMkLst>
        </pc:spChg>
        <pc:spChg chg="mod">
          <ac:chgData name="Marína" userId="d7ebdd4e-8e39-424f-9732-5d391e85bff4" providerId="ADAL" clId="{ACC3864B-462C-4B03-A0D3-F8407282E1EB}" dt="2021-03-25T08:37:32.198" v="428" actId="1076"/>
          <ac:spMkLst>
            <pc:docMk/>
            <pc:sldMk cId="3452408478" sldId="308"/>
            <ac:spMk id="3" creationId="{00000000-0000-0000-0000-000000000000}"/>
          </ac:spMkLst>
        </pc:spChg>
      </pc:sldChg>
      <pc:sldChg chg="del">
        <pc:chgData name="Marína" userId="d7ebdd4e-8e39-424f-9732-5d391e85bff4" providerId="ADAL" clId="{ACC3864B-462C-4B03-A0D3-F8407282E1EB}" dt="2021-03-25T08:28:57.330" v="200" actId="47"/>
        <pc:sldMkLst>
          <pc:docMk/>
          <pc:sldMk cId="1337311625" sldId="309"/>
        </pc:sldMkLst>
      </pc:sldChg>
      <pc:sldChg chg="modSp mod">
        <pc:chgData name="Marína" userId="d7ebdd4e-8e39-424f-9732-5d391e85bff4" providerId="ADAL" clId="{ACC3864B-462C-4B03-A0D3-F8407282E1EB}" dt="2021-03-25T08:29:57.551" v="233" actId="20577"/>
        <pc:sldMkLst>
          <pc:docMk/>
          <pc:sldMk cId="3093379928" sldId="310"/>
        </pc:sldMkLst>
        <pc:spChg chg="mod">
          <ac:chgData name="Marína" userId="d7ebdd4e-8e39-424f-9732-5d391e85bff4" providerId="ADAL" clId="{ACC3864B-462C-4B03-A0D3-F8407282E1EB}" dt="2021-03-25T08:29:57.551" v="233" actId="20577"/>
          <ac:spMkLst>
            <pc:docMk/>
            <pc:sldMk cId="3093379928" sldId="310"/>
            <ac:spMk id="2" creationId="{00000000-0000-0000-0000-000000000000}"/>
          </ac:spMkLst>
        </pc:spChg>
        <pc:spChg chg="mod">
          <ac:chgData name="Marína" userId="d7ebdd4e-8e39-424f-9732-5d391e85bff4" providerId="ADAL" clId="{ACC3864B-462C-4B03-A0D3-F8407282E1EB}" dt="2021-03-25T08:29:51.626" v="230" actId="404"/>
          <ac:spMkLst>
            <pc:docMk/>
            <pc:sldMk cId="3093379928" sldId="310"/>
            <ac:spMk id="3" creationId="{00000000-0000-0000-0000-000000000000}"/>
          </ac:spMkLst>
        </pc:spChg>
      </pc:sldChg>
      <pc:sldChg chg="modSp mod">
        <pc:chgData name="Marína" userId="d7ebdd4e-8e39-424f-9732-5d391e85bff4" providerId="ADAL" clId="{ACC3864B-462C-4B03-A0D3-F8407282E1EB}" dt="2021-03-25T08:23:44.192" v="98" actId="403"/>
        <pc:sldMkLst>
          <pc:docMk/>
          <pc:sldMk cId="2820447237" sldId="314"/>
        </pc:sldMkLst>
        <pc:spChg chg="mod">
          <ac:chgData name="Marína" userId="d7ebdd4e-8e39-424f-9732-5d391e85bff4" providerId="ADAL" clId="{ACC3864B-462C-4B03-A0D3-F8407282E1EB}" dt="2021-03-25T08:23:44.192" v="98" actId="403"/>
          <ac:spMkLst>
            <pc:docMk/>
            <pc:sldMk cId="2820447237" sldId="314"/>
            <ac:spMk id="3" creationId="{00000000-0000-0000-0000-000000000000}"/>
          </ac:spMkLst>
        </pc:spChg>
      </pc:sldChg>
      <pc:sldChg chg="addSp delSp modSp mod">
        <pc:chgData name="Marína" userId="d7ebdd4e-8e39-424f-9732-5d391e85bff4" providerId="ADAL" clId="{ACC3864B-462C-4B03-A0D3-F8407282E1EB}" dt="2021-03-25T09:43:11.393" v="486" actId="14100"/>
        <pc:sldMkLst>
          <pc:docMk/>
          <pc:sldMk cId="3193344894" sldId="316"/>
        </pc:sldMkLst>
        <pc:spChg chg="mod">
          <ac:chgData name="Marína" userId="d7ebdd4e-8e39-424f-9732-5d391e85bff4" providerId="ADAL" clId="{ACC3864B-462C-4B03-A0D3-F8407282E1EB}" dt="2021-03-25T09:43:03.104" v="482" actId="1076"/>
          <ac:spMkLst>
            <pc:docMk/>
            <pc:sldMk cId="3193344894" sldId="316"/>
            <ac:spMk id="5" creationId="{6B370061-D5C3-4E0A-9487-A511F8442076}"/>
          </ac:spMkLst>
        </pc:spChg>
        <pc:spChg chg="add del mod">
          <ac:chgData name="Marína" userId="d7ebdd4e-8e39-424f-9732-5d391e85bff4" providerId="ADAL" clId="{ACC3864B-462C-4B03-A0D3-F8407282E1EB}" dt="2021-03-25T09:42:52.493" v="479" actId="478"/>
          <ac:spMkLst>
            <pc:docMk/>
            <pc:sldMk cId="3193344894" sldId="316"/>
            <ac:spMk id="7" creationId="{AEE6D7F3-84EA-4118-903E-4A9601C0BC9C}"/>
          </ac:spMkLst>
        </pc:spChg>
        <pc:picChg chg="del mod">
          <ac:chgData name="Marína" userId="d7ebdd4e-8e39-424f-9732-5d391e85bff4" providerId="ADAL" clId="{ACC3864B-462C-4B03-A0D3-F8407282E1EB}" dt="2021-03-25T09:42:57.301" v="480" actId="478"/>
          <ac:picMkLst>
            <pc:docMk/>
            <pc:sldMk cId="3193344894" sldId="316"/>
            <ac:picMk id="2" creationId="{212414ED-7248-4740-8127-09003A655860}"/>
          </ac:picMkLst>
        </pc:picChg>
        <pc:picChg chg="mod">
          <ac:chgData name="Marína" userId="d7ebdd4e-8e39-424f-9732-5d391e85bff4" providerId="ADAL" clId="{ACC3864B-462C-4B03-A0D3-F8407282E1EB}" dt="2021-03-25T09:43:11.393" v="486" actId="14100"/>
          <ac:picMkLst>
            <pc:docMk/>
            <pc:sldMk cId="3193344894" sldId="316"/>
            <ac:picMk id="6" creationId="{10FCE111-7D0D-4A87-BFAB-24CC7A422672}"/>
          </ac:picMkLst>
        </pc:picChg>
      </pc:sldChg>
      <pc:sldChg chg="modSp mod">
        <pc:chgData name="Marína" userId="d7ebdd4e-8e39-424f-9732-5d391e85bff4" providerId="ADAL" clId="{ACC3864B-462C-4B03-A0D3-F8407282E1EB}" dt="2021-03-25T08:34:22.429" v="344" actId="14100"/>
        <pc:sldMkLst>
          <pc:docMk/>
          <pc:sldMk cId="2832154053" sldId="317"/>
        </pc:sldMkLst>
        <pc:spChg chg="mod">
          <ac:chgData name="Marína" userId="d7ebdd4e-8e39-424f-9732-5d391e85bff4" providerId="ADAL" clId="{ACC3864B-462C-4B03-A0D3-F8407282E1EB}" dt="2021-03-25T08:34:22.429" v="344" actId="14100"/>
          <ac:spMkLst>
            <pc:docMk/>
            <pc:sldMk cId="2832154053" sldId="317"/>
            <ac:spMk id="5" creationId="{6A5FF262-4B30-4A62-AE32-7D98CB7158E5}"/>
          </ac:spMkLst>
        </pc:spChg>
      </pc:sldChg>
      <pc:sldChg chg="del">
        <pc:chgData name="Marína" userId="d7ebdd4e-8e39-424f-9732-5d391e85bff4" providerId="ADAL" clId="{ACC3864B-462C-4B03-A0D3-F8407282E1EB}" dt="2021-03-25T08:29:55.038" v="231" actId="47"/>
        <pc:sldMkLst>
          <pc:docMk/>
          <pc:sldMk cId="3411224290" sldId="318"/>
        </pc:sldMkLst>
      </pc:sldChg>
      <pc:sldChg chg="modSp mod">
        <pc:chgData name="Marína" userId="d7ebdd4e-8e39-424f-9732-5d391e85bff4" providerId="ADAL" clId="{ACC3864B-462C-4B03-A0D3-F8407282E1EB}" dt="2021-03-25T09:43:20.532" v="487" actId="2710"/>
        <pc:sldMkLst>
          <pc:docMk/>
          <pc:sldMk cId="3348562192" sldId="319"/>
        </pc:sldMkLst>
        <pc:spChg chg="mod">
          <ac:chgData name="Marína" userId="d7ebdd4e-8e39-424f-9732-5d391e85bff4" providerId="ADAL" clId="{ACC3864B-462C-4B03-A0D3-F8407282E1EB}" dt="2021-03-25T09:43:20.532" v="487" actId="2710"/>
          <ac:spMkLst>
            <pc:docMk/>
            <pc:sldMk cId="3348562192" sldId="319"/>
            <ac:spMk id="5" creationId="{6B370061-D5C3-4E0A-9487-A511F8442076}"/>
          </ac:spMkLst>
        </pc:spChg>
      </pc:sldChg>
      <pc:sldChg chg="modSp mod">
        <pc:chgData name="Marína" userId="d7ebdd4e-8e39-424f-9732-5d391e85bff4" providerId="ADAL" clId="{ACC3864B-462C-4B03-A0D3-F8407282E1EB}" dt="2021-03-25T09:43:52.115" v="491" actId="14100"/>
        <pc:sldMkLst>
          <pc:docMk/>
          <pc:sldMk cId="1588465442" sldId="320"/>
        </pc:sldMkLst>
        <pc:spChg chg="mod">
          <ac:chgData name="Marína" userId="d7ebdd4e-8e39-424f-9732-5d391e85bff4" providerId="ADAL" clId="{ACC3864B-462C-4B03-A0D3-F8407282E1EB}" dt="2021-03-25T09:43:52.115" v="491" actId="14100"/>
          <ac:spMkLst>
            <pc:docMk/>
            <pc:sldMk cId="1588465442" sldId="320"/>
            <ac:spMk id="5" creationId="{6B370061-D5C3-4E0A-9487-A511F8442076}"/>
          </ac:spMkLst>
        </pc:spChg>
      </pc:sldChg>
      <pc:sldChg chg="modSp mod">
        <pc:chgData name="Marína" userId="d7ebdd4e-8e39-424f-9732-5d391e85bff4" providerId="ADAL" clId="{ACC3864B-462C-4B03-A0D3-F8407282E1EB}" dt="2021-03-25T09:43:58.190" v="492" actId="2710"/>
        <pc:sldMkLst>
          <pc:docMk/>
          <pc:sldMk cId="2248001337" sldId="321"/>
        </pc:sldMkLst>
        <pc:spChg chg="mod">
          <ac:chgData name="Marína" userId="d7ebdd4e-8e39-424f-9732-5d391e85bff4" providerId="ADAL" clId="{ACC3864B-462C-4B03-A0D3-F8407282E1EB}" dt="2021-03-25T09:43:58.190" v="492" actId="2710"/>
          <ac:spMkLst>
            <pc:docMk/>
            <pc:sldMk cId="2248001337" sldId="321"/>
            <ac:spMk id="5" creationId="{6B370061-D5C3-4E0A-9487-A511F8442076}"/>
          </ac:spMkLst>
        </pc:spChg>
      </pc:sldChg>
      <pc:sldChg chg="modSp del mod">
        <pc:chgData name="Marína" userId="d7ebdd4e-8e39-424f-9732-5d391e85bff4" providerId="ADAL" clId="{ACC3864B-462C-4B03-A0D3-F8407282E1EB}" dt="2021-03-25T08:32:04.759" v="288" actId="47"/>
        <pc:sldMkLst>
          <pc:docMk/>
          <pc:sldMk cId="2667121707" sldId="322"/>
        </pc:sldMkLst>
        <pc:spChg chg="mod">
          <ac:chgData name="Marína" userId="d7ebdd4e-8e39-424f-9732-5d391e85bff4" providerId="ADAL" clId="{ACC3864B-462C-4B03-A0D3-F8407282E1EB}" dt="2021-03-25T08:31:52.296" v="284" actId="21"/>
          <ac:spMkLst>
            <pc:docMk/>
            <pc:sldMk cId="2667121707" sldId="322"/>
            <ac:spMk id="5" creationId="{6B370061-D5C3-4E0A-9487-A511F8442076}"/>
          </ac:spMkLst>
        </pc:spChg>
      </pc:sldChg>
      <pc:sldChg chg="modSp mod">
        <pc:chgData name="Marína" userId="d7ebdd4e-8e39-424f-9732-5d391e85bff4" providerId="ADAL" clId="{ACC3864B-462C-4B03-A0D3-F8407282E1EB}" dt="2021-03-25T09:43:35.980" v="489" actId="2710"/>
        <pc:sldMkLst>
          <pc:docMk/>
          <pc:sldMk cId="399127254" sldId="323"/>
        </pc:sldMkLst>
        <pc:spChg chg="mod">
          <ac:chgData name="Marína" userId="d7ebdd4e-8e39-424f-9732-5d391e85bff4" providerId="ADAL" clId="{ACC3864B-462C-4B03-A0D3-F8407282E1EB}" dt="2021-03-25T09:43:35.980" v="489" actId="2710"/>
          <ac:spMkLst>
            <pc:docMk/>
            <pc:sldMk cId="399127254" sldId="323"/>
            <ac:spMk id="5" creationId="{6B370061-D5C3-4E0A-9487-A511F8442076}"/>
          </ac:spMkLst>
        </pc:spChg>
      </pc:sldChg>
      <pc:sldChg chg="del">
        <pc:chgData name="Marína" userId="d7ebdd4e-8e39-424f-9732-5d391e85bff4" providerId="ADAL" clId="{ACC3864B-462C-4B03-A0D3-F8407282E1EB}" dt="2021-03-25T08:34:24.660" v="345" actId="47"/>
        <pc:sldMkLst>
          <pc:docMk/>
          <pc:sldMk cId="3139344662" sldId="324"/>
        </pc:sldMkLst>
      </pc:sldChg>
      <pc:sldChg chg="delSp modSp mod">
        <pc:chgData name="Marína" userId="d7ebdd4e-8e39-424f-9732-5d391e85bff4" providerId="ADAL" clId="{ACC3864B-462C-4B03-A0D3-F8407282E1EB}" dt="2021-03-25T14:47:08.158" v="499" actId="20577"/>
        <pc:sldMkLst>
          <pc:docMk/>
          <pc:sldMk cId="435594434" sldId="325"/>
        </pc:sldMkLst>
        <pc:spChg chg="mod">
          <ac:chgData name="Marína" userId="d7ebdd4e-8e39-424f-9732-5d391e85bff4" providerId="ADAL" clId="{ACC3864B-462C-4B03-A0D3-F8407282E1EB}" dt="2021-03-25T14:47:08.158" v="499" actId="20577"/>
          <ac:spMkLst>
            <pc:docMk/>
            <pc:sldMk cId="435594434" sldId="325"/>
            <ac:spMk id="7" creationId="{E8B8B36F-A189-4CFF-910A-6DC474CCF377}"/>
          </ac:spMkLst>
        </pc:spChg>
        <pc:spChg chg="del">
          <ac:chgData name="Marína" userId="d7ebdd4e-8e39-424f-9732-5d391e85bff4" providerId="ADAL" clId="{ACC3864B-462C-4B03-A0D3-F8407282E1EB}" dt="2021-03-25T08:20:55.890" v="1" actId="478"/>
          <ac:spMkLst>
            <pc:docMk/>
            <pc:sldMk cId="435594434" sldId="325"/>
            <ac:spMk id="8" creationId="{C2F866DD-6909-4279-96DF-3459C7E449CE}"/>
          </ac:spMkLst>
        </pc:spChg>
        <pc:picChg chg="mod">
          <ac:chgData name="Marína" userId="d7ebdd4e-8e39-424f-9732-5d391e85bff4" providerId="ADAL" clId="{ACC3864B-462C-4B03-A0D3-F8407282E1EB}" dt="2021-03-25T08:22:53.349" v="85" actId="14100"/>
          <ac:picMkLst>
            <pc:docMk/>
            <pc:sldMk cId="435594434" sldId="325"/>
            <ac:picMk id="6" creationId="{5AF324BA-3843-4DD0-B3B6-ED73735F851D}"/>
          </ac:picMkLst>
        </pc:picChg>
      </pc:sldChg>
      <pc:sldChg chg="modSp mod">
        <pc:chgData name="Marína" userId="d7ebdd4e-8e39-424f-9732-5d391e85bff4" providerId="ADAL" clId="{ACC3864B-462C-4B03-A0D3-F8407282E1EB}" dt="2021-03-25T14:48:16.208" v="573" actId="20577"/>
        <pc:sldMkLst>
          <pc:docMk/>
          <pc:sldMk cId="3075080652" sldId="326"/>
        </pc:sldMkLst>
        <pc:spChg chg="mod">
          <ac:chgData name="Marína" userId="d7ebdd4e-8e39-424f-9732-5d391e85bff4" providerId="ADAL" clId="{ACC3864B-462C-4B03-A0D3-F8407282E1EB}" dt="2021-03-25T14:48:16.208" v="573" actId="20577"/>
          <ac:spMkLst>
            <pc:docMk/>
            <pc:sldMk cId="3075080652" sldId="326"/>
            <ac:spMk id="5" creationId="{F54F185F-ACEB-454F-B90A-AB21B1F938A6}"/>
          </ac:spMkLst>
        </pc:spChg>
      </pc:sldChg>
      <pc:sldChg chg="delSp mod">
        <pc:chgData name="Marína" userId="d7ebdd4e-8e39-424f-9732-5d391e85bff4" providerId="ADAL" clId="{ACC3864B-462C-4B03-A0D3-F8407282E1EB}" dt="2021-03-25T08:23:10.429" v="89" actId="478"/>
        <pc:sldMkLst>
          <pc:docMk/>
          <pc:sldMk cId="12602119" sldId="327"/>
        </pc:sldMkLst>
        <pc:spChg chg="del">
          <ac:chgData name="Marína" userId="d7ebdd4e-8e39-424f-9732-5d391e85bff4" providerId="ADAL" clId="{ACC3864B-462C-4B03-A0D3-F8407282E1EB}" dt="2021-03-25T08:23:10.429" v="89" actId="478"/>
          <ac:spMkLst>
            <pc:docMk/>
            <pc:sldMk cId="12602119" sldId="327"/>
            <ac:spMk id="5" creationId="{A297A3DA-B4CB-426A-8B35-109A811D08BF}"/>
          </ac:spMkLst>
        </pc:spChg>
      </pc:sldChg>
      <pc:sldChg chg="modSp mod ord">
        <pc:chgData name="Marína" userId="d7ebdd4e-8e39-424f-9732-5d391e85bff4" providerId="ADAL" clId="{ACC3864B-462C-4B03-A0D3-F8407282E1EB}" dt="2021-03-25T08:39:07.846" v="439" actId="14100"/>
        <pc:sldMkLst>
          <pc:docMk/>
          <pc:sldMk cId="3564446714" sldId="328"/>
        </pc:sldMkLst>
        <pc:spChg chg="mod">
          <ac:chgData name="Marína" userId="d7ebdd4e-8e39-424f-9732-5d391e85bff4" providerId="ADAL" clId="{ACC3864B-462C-4B03-A0D3-F8407282E1EB}" dt="2021-03-25T08:39:07.846" v="439" actId="14100"/>
          <ac:spMkLst>
            <pc:docMk/>
            <pc:sldMk cId="3564446714" sldId="328"/>
            <ac:spMk id="4" creationId="{239E1D66-A56A-47FF-A996-37D846C03073}"/>
          </ac:spMkLst>
        </pc:spChg>
      </pc:sldChg>
      <pc:sldChg chg="ord">
        <pc:chgData name="Marína" userId="d7ebdd4e-8e39-424f-9732-5d391e85bff4" providerId="ADAL" clId="{ACC3864B-462C-4B03-A0D3-F8407282E1EB}" dt="2021-03-25T08:33:06.249" v="312"/>
        <pc:sldMkLst>
          <pc:docMk/>
          <pc:sldMk cId="444721389" sldId="329"/>
        </pc:sldMkLst>
      </pc:sldChg>
      <pc:sldChg chg="modSp mod ord">
        <pc:chgData name="Marína" userId="d7ebdd4e-8e39-424f-9732-5d391e85bff4" providerId="ADAL" clId="{ACC3864B-462C-4B03-A0D3-F8407282E1EB}" dt="2021-03-25T08:38:37.894" v="437" actId="14100"/>
        <pc:sldMkLst>
          <pc:docMk/>
          <pc:sldMk cId="2189397072" sldId="330"/>
        </pc:sldMkLst>
        <pc:spChg chg="mod">
          <ac:chgData name="Marína" userId="d7ebdd4e-8e39-424f-9732-5d391e85bff4" providerId="ADAL" clId="{ACC3864B-462C-4B03-A0D3-F8407282E1EB}" dt="2021-03-25T08:38:37.894" v="437" actId="14100"/>
          <ac:spMkLst>
            <pc:docMk/>
            <pc:sldMk cId="2189397072" sldId="330"/>
            <ac:spMk id="4" creationId="{6ACC136A-F2A0-4EE5-BE7B-E91802BB5EA1}"/>
          </ac:spMkLst>
        </pc:spChg>
      </pc:sldChg>
      <pc:sldChg chg="addSp delSp modSp add mod">
        <pc:chgData name="Marína" userId="d7ebdd4e-8e39-424f-9732-5d391e85bff4" providerId="ADAL" clId="{ACC3864B-462C-4B03-A0D3-F8407282E1EB}" dt="2021-03-25T08:36:30.646" v="408" actId="1076"/>
        <pc:sldMkLst>
          <pc:docMk/>
          <pc:sldMk cId="3425804669" sldId="331"/>
        </pc:sldMkLst>
        <pc:spChg chg="mod">
          <ac:chgData name="Marína" userId="d7ebdd4e-8e39-424f-9732-5d391e85bff4" providerId="ADAL" clId="{ACC3864B-462C-4B03-A0D3-F8407282E1EB}" dt="2021-03-25T08:36:10.519" v="404" actId="14100"/>
          <ac:spMkLst>
            <pc:docMk/>
            <pc:sldMk cId="3425804669" sldId="331"/>
            <ac:spMk id="3" creationId="{00000000-0000-0000-0000-000000000000}"/>
          </ac:spMkLst>
        </pc:spChg>
        <pc:spChg chg="add del mod">
          <ac:chgData name="Marína" userId="d7ebdd4e-8e39-424f-9732-5d391e85bff4" providerId="ADAL" clId="{ACC3864B-462C-4B03-A0D3-F8407282E1EB}" dt="2021-03-25T08:25:19.149" v="129"/>
          <ac:spMkLst>
            <pc:docMk/>
            <pc:sldMk cId="3425804669" sldId="331"/>
            <ac:spMk id="5" creationId="{AE7F3265-256F-474F-BB18-0E1B07737F9D}"/>
          </ac:spMkLst>
        </pc:spChg>
        <pc:spChg chg="add del mod">
          <ac:chgData name="Marína" userId="d7ebdd4e-8e39-424f-9732-5d391e85bff4" providerId="ADAL" clId="{ACC3864B-462C-4B03-A0D3-F8407282E1EB}" dt="2021-03-25T08:25:19.131" v="128"/>
          <ac:spMkLst>
            <pc:docMk/>
            <pc:sldMk cId="3425804669" sldId="331"/>
            <ac:spMk id="6" creationId="{C55C159F-16BC-4D09-BCF6-3F0696C33EC1}"/>
          </ac:spMkLst>
        </pc:spChg>
        <pc:spChg chg="add mod">
          <ac:chgData name="Marína" userId="d7ebdd4e-8e39-424f-9732-5d391e85bff4" providerId="ADAL" clId="{ACC3864B-462C-4B03-A0D3-F8407282E1EB}" dt="2021-03-25T08:36:30.646" v="408" actId="1076"/>
          <ac:spMkLst>
            <pc:docMk/>
            <pc:sldMk cId="3425804669" sldId="331"/>
            <ac:spMk id="7" creationId="{3828D4C1-4215-4A28-9D46-0510E8CEE5A0}"/>
          </ac:spMkLst>
        </pc:spChg>
        <pc:picChg chg="mod">
          <ac:chgData name="Marína" userId="d7ebdd4e-8e39-424f-9732-5d391e85bff4" providerId="ADAL" clId="{ACC3864B-462C-4B03-A0D3-F8407282E1EB}" dt="2021-03-25T08:35:47.797" v="394" actId="14100"/>
          <ac:picMkLst>
            <pc:docMk/>
            <pc:sldMk cId="3425804669" sldId="331"/>
            <ac:picMk id="4" creationId="{53D9042B-042A-4B5D-86C9-FD82870C4757}"/>
          </ac:picMkLst>
        </pc:picChg>
      </pc:sldChg>
    </pc:docChg>
  </pc:docChgLst>
  <pc:docChgLst>
    <pc:chgData name="Marína Urbániková" userId="d7ebdd4e-8e39-424f-9732-5d391e85bff4" providerId="ADAL" clId="{BF5A49E8-3255-49C5-8442-9D62A72BEDDA}"/>
    <pc:docChg chg="modSld">
      <pc:chgData name="Marína Urbániková" userId="d7ebdd4e-8e39-424f-9732-5d391e85bff4" providerId="ADAL" clId="{BF5A49E8-3255-49C5-8442-9D62A72BEDDA}" dt="2024-03-14T14:23:35.294" v="3" actId="14100"/>
      <pc:docMkLst>
        <pc:docMk/>
      </pc:docMkLst>
      <pc:sldChg chg="modSp mod">
        <pc:chgData name="Marína Urbániková" userId="d7ebdd4e-8e39-424f-9732-5d391e85bff4" providerId="ADAL" clId="{BF5A49E8-3255-49C5-8442-9D62A72BEDDA}" dt="2024-03-14T14:13:38.172" v="2" actId="20577"/>
        <pc:sldMkLst>
          <pc:docMk/>
          <pc:sldMk cId="3075080652" sldId="326"/>
        </pc:sldMkLst>
        <pc:spChg chg="mod">
          <ac:chgData name="Marína Urbániková" userId="d7ebdd4e-8e39-424f-9732-5d391e85bff4" providerId="ADAL" clId="{BF5A49E8-3255-49C5-8442-9D62A72BEDDA}" dt="2024-03-14T14:13:38.172" v="2" actId="20577"/>
          <ac:spMkLst>
            <pc:docMk/>
            <pc:sldMk cId="3075080652" sldId="326"/>
            <ac:spMk id="5" creationId="{F54F185F-ACEB-454F-B90A-AB21B1F938A6}"/>
          </ac:spMkLst>
        </pc:spChg>
      </pc:sldChg>
      <pc:sldChg chg="modSp mod">
        <pc:chgData name="Marína Urbániková" userId="d7ebdd4e-8e39-424f-9732-5d391e85bff4" providerId="ADAL" clId="{BF5A49E8-3255-49C5-8442-9D62A72BEDDA}" dt="2024-03-14T14:23:35.294" v="3" actId="14100"/>
        <pc:sldMkLst>
          <pc:docMk/>
          <pc:sldMk cId="3152370273" sldId="461"/>
        </pc:sldMkLst>
        <pc:spChg chg="mod">
          <ac:chgData name="Marína Urbániková" userId="d7ebdd4e-8e39-424f-9732-5d391e85bff4" providerId="ADAL" clId="{BF5A49E8-3255-49C5-8442-9D62A72BEDDA}" dt="2024-03-14T14:23:35.294" v="3" actId="14100"/>
          <ac:spMkLst>
            <pc:docMk/>
            <pc:sldMk cId="3152370273" sldId="461"/>
            <ac:spMk id="3" creationId="{00000000-0000-0000-0000-000000000000}"/>
          </ac:spMkLst>
        </pc:spChg>
      </pc:sldChg>
    </pc:docChg>
  </pc:docChgLst>
  <pc:docChgLst>
    <pc:chgData name="Marína Urbániková" userId="d7ebdd4e-8e39-424f-9732-5d391e85bff4" providerId="ADAL" clId="{B3EBB698-007C-4986-AB08-3E0268E3B05A}"/>
    <pc:docChg chg="undo custSel addSld delSld modSld sldOrd">
      <pc:chgData name="Marína Urbániková" userId="d7ebdd4e-8e39-424f-9732-5d391e85bff4" providerId="ADAL" clId="{B3EBB698-007C-4986-AB08-3E0268E3B05A}" dt="2023-03-09T08:59:10.373" v="853" actId="20577"/>
      <pc:docMkLst>
        <pc:docMk/>
      </pc:docMkLst>
      <pc:sldChg chg="modSp mod">
        <pc:chgData name="Marína Urbániková" userId="d7ebdd4e-8e39-424f-9732-5d391e85bff4" providerId="ADAL" clId="{B3EBB698-007C-4986-AB08-3E0268E3B05A}" dt="2023-03-09T08:55:10.128" v="845" actId="20577"/>
        <pc:sldMkLst>
          <pc:docMk/>
          <pc:sldMk cId="1083727359" sldId="256"/>
        </pc:sldMkLst>
        <pc:spChg chg="mod">
          <ac:chgData name="Marína Urbániková" userId="d7ebdd4e-8e39-424f-9732-5d391e85bff4" providerId="ADAL" clId="{B3EBB698-007C-4986-AB08-3E0268E3B05A}" dt="2023-03-09T08:55:10.128" v="845" actId="20577"/>
          <ac:spMkLst>
            <pc:docMk/>
            <pc:sldMk cId="1083727359" sldId="256"/>
            <ac:spMk id="4" creationId="{00000000-0000-0000-0000-000000000000}"/>
          </ac:spMkLst>
        </pc:spChg>
        <pc:spChg chg="mod">
          <ac:chgData name="Marína Urbániková" userId="d7ebdd4e-8e39-424f-9732-5d391e85bff4" providerId="ADAL" clId="{B3EBB698-007C-4986-AB08-3E0268E3B05A}" dt="2023-03-09T08:55:05.424" v="844" actId="1076"/>
          <ac:spMkLst>
            <pc:docMk/>
            <pc:sldMk cId="1083727359" sldId="256"/>
            <ac:spMk id="5" creationId="{00000000-0000-0000-0000-000000000000}"/>
          </ac:spMkLst>
        </pc:spChg>
      </pc:sldChg>
      <pc:sldChg chg="add del">
        <pc:chgData name="Marína Urbániková" userId="d7ebdd4e-8e39-424f-9732-5d391e85bff4" providerId="ADAL" clId="{B3EBB698-007C-4986-AB08-3E0268E3B05A}" dt="2023-03-09T08:11:43.715" v="6" actId="47"/>
        <pc:sldMkLst>
          <pc:docMk/>
          <pc:sldMk cId="747501391" sldId="257"/>
        </pc:sldMkLst>
      </pc:sldChg>
      <pc:sldChg chg="del">
        <pc:chgData name="Marína Urbániková" userId="d7ebdd4e-8e39-424f-9732-5d391e85bff4" providerId="ADAL" clId="{B3EBB698-007C-4986-AB08-3E0268E3B05A}" dt="2023-03-09T08:26:53.592" v="119" actId="47"/>
        <pc:sldMkLst>
          <pc:docMk/>
          <pc:sldMk cId="284480488" sldId="267"/>
        </pc:sldMkLst>
      </pc:sldChg>
      <pc:sldChg chg="del">
        <pc:chgData name="Marína Urbániková" userId="d7ebdd4e-8e39-424f-9732-5d391e85bff4" providerId="ADAL" clId="{B3EBB698-007C-4986-AB08-3E0268E3B05A}" dt="2023-03-09T08:27:26.078" v="128" actId="47"/>
        <pc:sldMkLst>
          <pc:docMk/>
          <pc:sldMk cId="191528513" sldId="268"/>
        </pc:sldMkLst>
      </pc:sldChg>
      <pc:sldChg chg="del">
        <pc:chgData name="Marína Urbániková" userId="d7ebdd4e-8e39-424f-9732-5d391e85bff4" providerId="ADAL" clId="{B3EBB698-007C-4986-AB08-3E0268E3B05A}" dt="2023-03-09T08:28:03.976" v="136" actId="47"/>
        <pc:sldMkLst>
          <pc:docMk/>
          <pc:sldMk cId="327631930" sldId="269"/>
        </pc:sldMkLst>
      </pc:sldChg>
      <pc:sldChg chg="modSp mod">
        <pc:chgData name="Marína Urbániková" userId="d7ebdd4e-8e39-424f-9732-5d391e85bff4" providerId="ADAL" clId="{B3EBB698-007C-4986-AB08-3E0268E3B05A}" dt="2023-03-09T08:55:31.546" v="848" actId="20577"/>
        <pc:sldMkLst>
          <pc:docMk/>
          <pc:sldMk cId="3126690775" sldId="275"/>
        </pc:sldMkLst>
        <pc:spChg chg="mod">
          <ac:chgData name="Marína Urbániková" userId="d7ebdd4e-8e39-424f-9732-5d391e85bff4" providerId="ADAL" clId="{B3EBB698-007C-4986-AB08-3E0268E3B05A}" dt="2023-03-09T08:55:31.546" v="848" actId="20577"/>
          <ac:spMkLst>
            <pc:docMk/>
            <pc:sldMk cId="3126690775" sldId="275"/>
            <ac:spMk id="5" creationId="{6D3FA47B-7926-423A-B073-1504FB6C76E9}"/>
          </ac:spMkLst>
        </pc:spChg>
      </pc:sldChg>
      <pc:sldChg chg="add del">
        <pc:chgData name="Marína Urbániková" userId="d7ebdd4e-8e39-424f-9732-5d391e85bff4" providerId="ADAL" clId="{B3EBB698-007C-4986-AB08-3E0268E3B05A}" dt="2023-03-09T08:32:15.157" v="249" actId="47"/>
        <pc:sldMkLst>
          <pc:docMk/>
          <pc:sldMk cId="1556098084" sldId="292"/>
        </pc:sldMkLst>
      </pc:sldChg>
      <pc:sldChg chg="del">
        <pc:chgData name="Marína Urbániková" userId="d7ebdd4e-8e39-424f-9732-5d391e85bff4" providerId="ADAL" clId="{B3EBB698-007C-4986-AB08-3E0268E3B05A}" dt="2023-03-09T08:16:47.104" v="44" actId="47"/>
        <pc:sldMkLst>
          <pc:docMk/>
          <pc:sldMk cId="2238366768" sldId="301"/>
        </pc:sldMkLst>
      </pc:sldChg>
      <pc:sldChg chg="modSp mod">
        <pc:chgData name="Marína Urbániková" userId="d7ebdd4e-8e39-424f-9732-5d391e85bff4" providerId="ADAL" clId="{B3EBB698-007C-4986-AB08-3E0268E3B05A}" dt="2023-03-09T08:56:55.928" v="849" actId="1076"/>
        <pc:sldMkLst>
          <pc:docMk/>
          <pc:sldMk cId="1908703458" sldId="302"/>
        </pc:sldMkLst>
        <pc:spChg chg="mod">
          <ac:chgData name="Marína Urbániková" userId="d7ebdd4e-8e39-424f-9732-5d391e85bff4" providerId="ADAL" clId="{B3EBB698-007C-4986-AB08-3E0268E3B05A}" dt="2023-03-09T08:56:55.928" v="849" actId="1076"/>
          <ac:spMkLst>
            <pc:docMk/>
            <pc:sldMk cId="1908703458" sldId="302"/>
            <ac:spMk id="2" creationId="{00000000-0000-0000-0000-000000000000}"/>
          </ac:spMkLst>
        </pc:spChg>
        <pc:spChg chg="mod">
          <ac:chgData name="Marína Urbániková" userId="d7ebdd4e-8e39-424f-9732-5d391e85bff4" providerId="ADAL" clId="{B3EBB698-007C-4986-AB08-3E0268E3B05A}" dt="2023-03-09T08:29:40.022" v="175" actId="20577"/>
          <ac:spMkLst>
            <pc:docMk/>
            <pc:sldMk cId="1908703458" sldId="302"/>
            <ac:spMk id="3" creationId="{00000000-0000-0000-0000-000000000000}"/>
          </ac:spMkLst>
        </pc:spChg>
      </pc:sldChg>
      <pc:sldChg chg="del">
        <pc:chgData name="Marína Urbániková" userId="d7ebdd4e-8e39-424f-9732-5d391e85bff4" providerId="ADAL" clId="{B3EBB698-007C-4986-AB08-3E0268E3B05A}" dt="2023-03-09T08:24:48.189" v="89" actId="47"/>
        <pc:sldMkLst>
          <pc:docMk/>
          <pc:sldMk cId="1213035369" sldId="306"/>
        </pc:sldMkLst>
      </pc:sldChg>
      <pc:sldChg chg="del">
        <pc:chgData name="Marína Urbániková" userId="d7ebdd4e-8e39-424f-9732-5d391e85bff4" providerId="ADAL" clId="{B3EBB698-007C-4986-AB08-3E0268E3B05A}" dt="2023-03-09T08:24:49.259" v="90" actId="47"/>
        <pc:sldMkLst>
          <pc:docMk/>
          <pc:sldMk cId="3452408478" sldId="308"/>
        </pc:sldMkLst>
      </pc:sldChg>
      <pc:sldChg chg="del">
        <pc:chgData name="Marína Urbániková" userId="d7ebdd4e-8e39-424f-9732-5d391e85bff4" providerId="ADAL" clId="{B3EBB698-007C-4986-AB08-3E0268E3B05A}" dt="2023-03-09T08:24:50.771" v="91" actId="47"/>
        <pc:sldMkLst>
          <pc:docMk/>
          <pc:sldMk cId="3093379928" sldId="310"/>
        </pc:sldMkLst>
      </pc:sldChg>
      <pc:sldChg chg="modSp mod">
        <pc:chgData name="Marína Urbániková" userId="d7ebdd4e-8e39-424f-9732-5d391e85bff4" providerId="ADAL" clId="{B3EBB698-007C-4986-AB08-3E0268E3B05A}" dt="2023-03-09T08:57:42.131" v="850" actId="20577"/>
        <pc:sldMkLst>
          <pc:docMk/>
          <pc:sldMk cId="3429880306" sldId="313"/>
        </pc:sldMkLst>
        <pc:spChg chg="mod">
          <ac:chgData name="Marína Urbániková" userId="d7ebdd4e-8e39-424f-9732-5d391e85bff4" providerId="ADAL" clId="{B3EBB698-007C-4986-AB08-3E0268E3B05A}" dt="2023-03-09T08:57:42.131" v="850" actId="20577"/>
          <ac:spMkLst>
            <pc:docMk/>
            <pc:sldMk cId="3429880306" sldId="313"/>
            <ac:spMk id="4" creationId="{09969B07-950A-4893-9737-EF79C1DC4815}"/>
          </ac:spMkLst>
        </pc:spChg>
      </pc:sldChg>
      <pc:sldChg chg="modSp mod">
        <pc:chgData name="Marína Urbániková" userId="d7ebdd4e-8e39-424f-9732-5d391e85bff4" providerId="ADAL" clId="{B3EBB698-007C-4986-AB08-3E0268E3B05A}" dt="2023-03-09T08:58:33.882" v="851" actId="207"/>
        <pc:sldMkLst>
          <pc:docMk/>
          <pc:sldMk cId="2832154053" sldId="317"/>
        </pc:sldMkLst>
        <pc:spChg chg="mod">
          <ac:chgData name="Marína Urbániková" userId="d7ebdd4e-8e39-424f-9732-5d391e85bff4" providerId="ADAL" clId="{B3EBB698-007C-4986-AB08-3E0268E3B05A}" dt="2023-03-09T08:58:33.882" v="851" actId="207"/>
          <ac:spMkLst>
            <pc:docMk/>
            <pc:sldMk cId="2832154053" sldId="317"/>
            <ac:spMk id="5" creationId="{6A5FF262-4B30-4A62-AE32-7D98CB7158E5}"/>
          </ac:spMkLst>
        </pc:spChg>
      </pc:sldChg>
      <pc:sldChg chg="modSp mod">
        <pc:chgData name="Marína Urbániková" userId="d7ebdd4e-8e39-424f-9732-5d391e85bff4" providerId="ADAL" clId="{B3EBB698-007C-4986-AB08-3E0268E3B05A}" dt="2023-03-09T08:32:39.732" v="266" actId="20577"/>
        <pc:sldMkLst>
          <pc:docMk/>
          <pc:sldMk cId="3075080652" sldId="326"/>
        </pc:sldMkLst>
        <pc:spChg chg="mod">
          <ac:chgData name="Marína Urbániková" userId="d7ebdd4e-8e39-424f-9732-5d391e85bff4" providerId="ADAL" clId="{B3EBB698-007C-4986-AB08-3E0268E3B05A}" dt="2023-03-09T08:32:39.732" v="266" actId="20577"/>
          <ac:spMkLst>
            <pc:docMk/>
            <pc:sldMk cId="3075080652" sldId="326"/>
            <ac:spMk id="5" creationId="{F54F185F-ACEB-454F-B90A-AB21B1F938A6}"/>
          </ac:spMkLst>
        </pc:spChg>
      </pc:sldChg>
      <pc:sldChg chg="addSp modSp mod">
        <pc:chgData name="Marína Urbániková" userId="d7ebdd4e-8e39-424f-9732-5d391e85bff4" providerId="ADAL" clId="{B3EBB698-007C-4986-AB08-3E0268E3B05A}" dt="2023-03-09T08:27:21.980" v="127" actId="1076"/>
        <pc:sldMkLst>
          <pc:docMk/>
          <pc:sldMk cId="3564446714" sldId="328"/>
        </pc:sldMkLst>
        <pc:spChg chg="add mod">
          <ac:chgData name="Marína Urbániková" userId="d7ebdd4e-8e39-424f-9732-5d391e85bff4" providerId="ADAL" clId="{B3EBB698-007C-4986-AB08-3E0268E3B05A}" dt="2023-03-09T08:27:15.855" v="126" actId="14100"/>
          <ac:spMkLst>
            <pc:docMk/>
            <pc:sldMk cId="3564446714" sldId="328"/>
            <ac:spMk id="2" creationId="{38929EE0-754A-B45E-31FB-E68FF3ECD8C5}"/>
          </ac:spMkLst>
        </pc:spChg>
        <pc:picChg chg="mod">
          <ac:chgData name="Marína Urbániková" userId="d7ebdd4e-8e39-424f-9732-5d391e85bff4" providerId="ADAL" clId="{B3EBB698-007C-4986-AB08-3E0268E3B05A}" dt="2023-03-09T08:27:21.980" v="127" actId="1076"/>
          <ac:picMkLst>
            <pc:docMk/>
            <pc:sldMk cId="3564446714" sldId="328"/>
            <ac:picMk id="7" creationId="{1DF0FDAB-1551-4D0E-B8A9-7FD345FB565E}"/>
          </ac:picMkLst>
        </pc:picChg>
      </pc:sldChg>
      <pc:sldChg chg="addSp modSp mod">
        <pc:chgData name="Marína Urbániková" userId="d7ebdd4e-8e39-424f-9732-5d391e85bff4" providerId="ADAL" clId="{B3EBB698-007C-4986-AB08-3E0268E3B05A}" dt="2023-03-09T08:27:57.646" v="135" actId="14100"/>
        <pc:sldMkLst>
          <pc:docMk/>
          <pc:sldMk cId="444721389" sldId="329"/>
        </pc:sldMkLst>
        <pc:spChg chg="add mod">
          <ac:chgData name="Marína Urbániková" userId="d7ebdd4e-8e39-424f-9732-5d391e85bff4" providerId="ADAL" clId="{B3EBB698-007C-4986-AB08-3E0268E3B05A}" dt="2023-03-09T08:27:51.499" v="134" actId="1076"/>
          <ac:spMkLst>
            <pc:docMk/>
            <pc:sldMk cId="444721389" sldId="329"/>
            <ac:spMk id="2" creationId="{D6C0C449-927F-2681-2A6F-2AA1219D20FE}"/>
          </ac:spMkLst>
        </pc:spChg>
        <pc:picChg chg="mod">
          <ac:chgData name="Marína Urbániková" userId="d7ebdd4e-8e39-424f-9732-5d391e85bff4" providerId="ADAL" clId="{B3EBB698-007C-4986-AB08-3E0268E3B05A}" dt="2023-03-09T08:27:57.646" v="135" actId="14100"/>
          <ac:picMkLst>
            <pc:docMk/>
            <pc:sldMk cId="444721389" sldId="329"/>
            <ac:picMk id="7" creationId="{49CB43D1-C661-4998-A0AE-936B23B2F48C}"/>
          </ac:picMkLst>
        </pc:picChg>
      </pc:sldChg>
      <pc:sldChg chg="addSp modSp mod">
        <pc:chgData name="Marína Urbániková" userId="d7ebdd4e-8e39-424f-9732-5d391e85bff4" providerId="ADAL" clId="{B3EBB698-007C-4986-AB08-3E0268E3B05A}" dt="2023-03-09T08:26:45.233" v="118" actId="1076"/>
        <pc:sldMkLst>
          <pc:docMk/>
          <pc:sldMk cId="2189397072" sldId="330"/>
        </pc:sldMkLst>
        <pc:spChg chg="add mod">
          <ac:chgData name="Marína Urbániková" userId="d7ebdd4e-8e39-424f-9732-5d391e85bff4" providerId="ADAL" clId="{B3EBB698-007C-4986-AB08-3E0268E3B05A}" dt="2023-03-09T08:26:45.233" v="118" actId="1076"/>
          <ac:spMkLst>
            <pc:docMk/>
            <pc:sldMk cId="2189397072" sldId="330"/>
            <ac:spMk id="2" creationId="{4213CB69-E75F-42CE-C0D8-D028ACF7FE63}"/>
          </ac:spMkLst>
        </pc:spChg>
        <pc:picChg chg="mod">
          <ac:chgData name="Marína Urbániková" userId="d7ebdd4e-8e39-424f-9732-5d391e85bff4" providerId="ADAL" clId="{B3EBB698-007C-4986-AB08-3E0268E3B05A}" dt="2023-03-09T08:26:37.232" v="117" actId="1076"/>
          <ac:picMkLst>
            <pc:docMk/>
            <pc:sldMk cId="2189397072" sldId="330"/>
            <ac:picMk id="11" creationId="{4A4DA5F0-98DC-4FEC-9502-2918FF131341}"/>
          </ac:picMkLst>
        </pc:picChg>
      </pc:sldChg>
      <pc:sldChg chg="add del">
        <pc:chgData name="Marína Urbániková" userId="d7ebdd4e-8e39-424f-9732-5d391e85bff4" providerId="ADAL" clId="{B3EBB698-007C-4986-AB08-3E0268E3B05A}" dt="2023-03-09T08:11:45.619" v="7" actId="2696"/>
        <pc:sldMkLst>
          <pc:docMk/>
          <pc:sldMk cId="1428222606" sldId="332"/>
        </pc:sldMkLst>
      </pc:sldChg>
      <pc:sldChg chg="modSp add del mod">
        <pc:chgData name="Marína Urbániková" userId="d7ebdd4e-8e39-424f-9732-5d391e85bff4" providerId="ADAL" clId="{B3EBB698-007C-4986-AB08-3E0268E3B05A}" dt="2023-03-09T08:12:43.848" v="39" actId="47"/>
        <pc:sldMkLst>
          <pc:docMk/>
          <pc:sldMk cId="1837206933" sldId="332"/>
        </pc:sldMkLst>
        <pc:spChg chg="mod">
          <ac:chgData name="Marína Urbániková" userId="d7ebdd4e-8e39-424f-9732-5d391e85bff4" providerId="ADAL" clId="{B3EBB698-007C-4986-AB08-3E0268E3B05A}" dt="2023-03-09T08:11:58.525" v="9" actId="21"/>
          <ac:spMkLst>
            <pc:docMk/>
            <pc:sldMk cId="1837206933" sldId="332"/>
            <ac:spMk id="3" creationId="{00000000-0000-0000-0000-000000000000}"/>
          </ac:spMkLst>
        </pc:spChg>
      </pc:sldChg>
      <pc:sldChg chg="add del ord">
        <pc:chgData name="Marína Urbániková" userId="d7ebdd4e-8e39-424f-9732-5d391e85bff4" providerId="ADAL" clId="{B3EBB698-007C-4986-AB08-3E0268E3B05A}" dt="2023-03-09T08:19:34.674" v="75" actId="47"/>
        <pc:sldMkLst>
          <pc:docMk/>
          <pc:sldMk cId="3604957260" sldId="374"/>
        </pc:sldMkLst>
      </pc:sldChg>
      <pc:sldChg chg="add del">
        <pc:chgData name="Marína Urbániková" userId="d7ebdd4e-8e39-424f-9732-5d391e85bff4" providerId="ADAL" clId="{B3EBB698-007C-4986-AB08-3E0268E3B05A}" dt="2023-03-09T08:15:37.181" v="41" actId="47"/>
        <pc:sldMkLst>
          <pc:docMk/>
          <pc:sldMk cId="2122720973" sldId="423"/>
        </pc:sldMkLst>
      </pc:sldChg>
      <pc:sldChg chg="add del">
        <pc:chgData name="Marína Urbániková" userId="d7ebdd4e-8e39-424f-9732-5d391e85bff4" providerId="ADAL" clId="{B3EBB698-007C-4986-AB08-3E0268E3B05A}" dt="2023-03-09T08:18:05.749" v="62" actId="47"/>
        <pc:sldMkLst>
          <pc:docMk/>
          <pc:sldMk cId="3835792704" sldId="438"/>
        </pc:sldMkLst>
      </pc:sldChg>
      <pc:sldChg chg="delSp modSp add mod">
        <pc:chgData name="Marína Urbániková" userId="d7ebdd4e-8e39-424f-9732-5d391e85bff4" providerId="ADAL" clId="{B3EBB698-007C-4986-AB08-3E0268E3B05A}" dt="2023-03-09T08:54:38.923" v="842" actId="20577"/>
        <pc:sldMkLst>
          <pc:docMk/>
          <pc:sldMk cId="851504450" sldId="454"/>
        </pc:sldMkLst>
        <pc:spChg chg="mod">
          <ac:chgData name="Marína Urbániková" userId="d7ebdd4e-8e39-424f-9732-5d391e85bff4" providerId="ADAL" clId="{B3EBB698-007C-4986-AB08-3E0268E3B05A}" dt="2023-03-09T08:54:38.923" v="842" actId="20577"/>
          <ac:spMkLst>
            <pc:docMk/>
            <pc:sldMk cId="851504450" sldId="454"/>
            <ac:spMk id="3" creationId="{00000000-0000-0000-0000-000000000000}"/>
          </ac:spMkLst>
        </pc:spChg>
        <pc:spChg chg="del">
          <ac:chgData name="Marína Urbániková" userId="d7ebdd4e-8e39-424f-9732-5d391e85bff4" providerId="ADAL" clId="{B3EBB698-007C-4986-AB08-3E0268E3B05A}" dt="2023-03-09T08:20:49.897" v="78" actId="478"/>
          <ac:spMkLst>
            <pc:docMk/>
            <pc:sldMk cId="851504450" sldId="454"/>
            <ac:spMk id="5" creationId="{1E0BFC52-1D92-493A-893B-1CAAAABB2D9A}"/>
          </ac:spMkLst>
        </pc:spChg>
        <pc:picChg chg="del">
          <ac:chgData name="Marína Urbániková" userId="d7ebdd4e-8e39-424f-9732-5d391e85bff4" providerId="ADAL" clId="{B3EBB698-007C-4986-AB08-3E0268E3B05A}" dt="2023-03-09T08:20:51.030" v="79" actId="478"/>
          <ac:picMkLst>
            <pc:docMk/>
            <pc:sldMk cId="851504450" sldId="454"/>
            <ac:picMk id="4" creationId="{D776C088-0A4F-4258-B8A3-EC0BF34E4EC1}"/>
          </ac:picMkLst>
        </pc:picChg>
      </pc:sldChg>
      <pc:sldChg chg="modSp add del mod">
        <pc:chgData name="Marína Urbániková" userId="d7ebdd4e-8e39-424f-9732-5d391e85bff4" providerId="ADAL" clId="{B3EBB698-007C-4986-AB08-3E0268E3B05A}" dt="2023-03-09T08:29:26.882" v="170" actId="47"/>
        <pc:sldMkLst>
          <pc:docMk/>
          <pc:sldMk cId="363410744" sldId="456"/>
        </pc:sldMkLst>
        <pc:spChg chg="mod">
          <ac:chgData name="Marína Urbániková" userId="d7ebdd4e-8e39-424f-9732-5d391e85bff4" providerId="ADAL" clId="{B3EBB698-007C-4986-AB08-3E0268E3B05A}" dt="2023-03-09T08:29:01.784" v="144" actId="21"/>
          <ac:spMkLst>
            <pc:docMk/>
            <pc:sldMk cId="363410744" sldId="456"/>
            <ac:spMk id="3" creationId="{00000000-0000-0000-0000-000000000000}"/>
          </ac:spMkLst>
        </pc:spChg>
      </pc:sldChg>
      <pc:sldChg chg="add del">
        <pc:chgData name="Marína Urbániková" userId="d7ebdd4e-8e39-424f-9732-5d391e85bff4" providerId="ADAL" clId="{B3EBB698-007C-4986-AB08-3E0268E3B05A}" dt="2023-03-09T08:28:40.278" v="141" actId="2696"/>
        <pc:sldMkLst>
          <pc:docMk/>
          <pc:sldMk cId="957513768" sldId="456"/>
        </pc:sldMkLst>
      </pc:sldChg>
      <pc:sldChg chg="add">
        <pc:chgData name="Marína Urbániková" userId="d7ebdd4e-8e39-424f-9732-5d391e85bff4" providerId="ADAL" clId="{B3EBB698-007C-4986-AB08-3E0268E3B05A}" dt="2023-03-09T08:11:15.181" v="5"/>
        <pc:sldMkLst>
          <pc:docMk/>
          <pc:sldMk cId="869074217" sldId="457"/>
        </pc:sldMkLst>
      </pc:sldChg>
      <pc:sldChg chg="add">
        <pc:chgData name="Marína Urbániková" userId="d7ebdd4e-8e39-424f-9732-5d391e85bff4" providerId="ADAL" clId="{B3EBB698-007C-4986-AB08-3E0268E3B05A}" dt="2023-03-09T08:11:15.181" v="5"/>
        <pc:sldMkLst>
          <pc:docMk/>
          <pc:sldMk cId="3048417589" sldId="459"/>
        </pc:sldMkLst>
      </pc:sldChg>
      <pc:sldChg chg="add del">
        <pc:chgData name="Marína Urbániková" userId="d7ebdd4e-8e39-424f-9732-5d391e85bff4" providerId="ADAL" clId="{B3EBB698-007C-4986-AB08-3E0268E3B05A}" dt="2023-03-09T08:16:23.176" v="42" actId="2696"/>
        <pc:sldMkLst>
          <pc:docMk/>
          <pc:sldMk cId="2547528163" sldId="460"/>
        </pc:sldMkLst>
      </pc:sldChg>
      <pc:sldChg chg="modSp add mod">
        <pc:chgData name="Marína Urbániková" userId="d7ebdd4e-8e39-424f-9732-5d391e85bff4" providerId="ADAL" clId="{B3EBB698-007C-4986-AB08-3E0268E3B05A}" dt="2023-03-09T08:28:28.380" v="140" actId="20577"/>
        <pc:sldMkLst>
          <pc:docMk/>
          <pc:sldMk cId="3752843196" sldId="460"/>
        </pc:sldMkLst>
        <pc:spChg chg="mod">
          <ac:chgData name="Marína Urbániková" userId="d7ebdd4e-8e39-424f-9732-5d391e85bff4" providerId="ADAL" clId="{B3EBB698-007C-4986-AB08-3E0268E3B05A}" dt="2023-03-09T08:28:28.380" v="140" actId="20577"/>
          <ac:spMkLst>
            <pc:docMk/>
            <pc:sldMk cId="3752843196" sldId="460"/>
            <ac:spMk id="3" creationId="{00000000-0000-0000-0000-000000000000}"/>
          </ac:spMkLst>
        </pc:spChg>
      </pc:sldChg>
      <pc:sldChg chg="modSp add mod">
        <pc:chgData name="Marína Urbániková" userId="d7ebdd4e-8e39-424f-9732-5d391e85bff4" providerId="ADAL" clId="{B3EBB698-007C-4986-AB08-3E0268E3B05A}" dt="2023-03-09T08:36:54.292" v="269" actId="1076"/>
        <pc:sldMkLst>
          <pc:docMk/>
          <pc:sldMk cId="3152370273" sldId="461"/>
        </pc:sldMkLst>
        <pc:spChg chg="mod">
          <ac:chgData name="Marína Urbániková" userId="d7ebdd4e-8e39-424f-9732-5d391e85bff4" providerId="ADAL" clId="{B3EBB698-007C-4986-AB08-3E0268E3B05A}" dt="2023-03-09T08:36:54.292" v="269" actId="1076"/>
          <ac:spMkLst>
            <pc:docMk/>
            <pc:sldMk cId="3152370273" sldId="461"/>
            <ac:spMk id="2" creationId="{00000000-0000-0000-0000-000000000000}"/>
          </ac:spMkLst>
        </pc:spChg>
        <pc:spChg chg="mod">
          <ac:chgData name="Marína Urbániková" userId="d7ebdd4e-8e39-424f-9732-5d391e85bff4" providerId="ADAL" clId="{B3EBB698-007C-4986-AB08-3E0268E3B05A}" dt="2023-03-09T08:36:51.267" v="268" actId="1076"/>
          <ac:spMkLst>
            <pc:docMk/>
            <pc:sldMk cId="3152370273" sldId="461"/>
            <ac:spMk id="3" creationId="{00000000-0000-0000-0000-000000000000}"/>
          </ac:spMkLst>
        </pc:spChg>
      </pc:sldChg>
      <pc:sldChg chg="modSp add mod">
        <pc:chgData name="Marína Urbániková" userId="d7ebdd4e-8e39-424f-9732-5d391e85bff4" providerId="ADAL" clId="{B3EBB698-007C-4986-AB08-3E0268E3B05A}" dt="2023-03-09T08:37:21.648" v="271" actId="1076"/>
        <pc:sldMkLst>
          <pc:docMk/>
          <pc:sldMk cId="2360721712" sldId="463"/>
        </pc:sldMkLst>
        <pc:spChg chg="mod">
          <ac:chgData name="Marína Urbániková" userId="d7ebdd4e-8e39-424f-9732-5d391e85bff4" providerId="ADAL" clId="{B3EBB698-007C-4986-AB08-3E0268E3B05A}" dt="2023-03-09T08:37:17.389" v="270" actId="1076"/>
          <ac:spMkLst>
            <pc:docMk/>
            <pc:sldMk cId="2360721712" sldId="463"/>
            <ac:spMk id="2" creationId="{00000000-0000-0000-0000-000000000000}"/>
          </ac:spMkLst>
        </pc:spChg>
        <pc:spChg chg="mod">
          <ac:chgData name="Marína Urbániková" userId="d7ebdd4e-8e39-424f-9732-5d391e85bff4" providerId="ADAL" clId="{B3EBB698-007C-4986-AB08-3E0268E3B05A}" dt="2023-03-09T08:37:21.648" v="271" actId="1076"/>
          <ac:spMkLst>
            <pc:docMk/>
            <pc:sldMk cId="2360721712" sldId="463"/>
            <ac:spMk id="3" creationId="{00000000-0000-0000-0000-000000000000}"/>
          </ac:spMkLst>
        </pc:spChg>
      </pc:sldChg>
      <pc:sldChg chg="modSp add mod">
        <pc:chgData name="Marína Urbániková" userId="d7ebdd4e-8e39-424f-9732-5d391e85bff4" providerId="ADAL" clId="{B3EBB698-007C-4986-AB08-3E0268E3B05A}" dt="2023-03-09T08:21:04.834" v="82" actId="1076"/>
        <pc:sldMkLst>
          <pc:docMk/>
          <pc:sldMk cId="1912437761" sldId="464"/>
        </pc:sldMkLst>
        <pc:spChg chg="mod">
          <ac:chgData name="Marína Urbániková" userId="d7ebdd4e-8e39-424f-9732-5d391e85bff4" providerId="ADAL" clId="{B3EBB698-007C-4986-AB08-3E0268E3B05A}" dt="2023-03-09T08:21:01.478" v="81" actId="1076"/>
          <ac:spMkLst>
            <pc:docMk/>
            <pc:sldMk cId="1912437761" sldId="464"/>
            <ac:spMk id="2" creationId="{00000000-0000-0000-0000-000000000000}"/>
          </ac:spMkLst>
        </pc:spChg>
        <pc:spChg chg="mod">
          <ac:chgData name="Marína Urbániková" userId="d7ebdd4e-8e39-424f-9732-5d391e85bff4" providerId="ADAL" clId="{B3EBB698-007C-4986-AB08-3E0268E3B05A}" dt="2023-03-09T08:21:04.834" v="82" actId="1076"/>
          <ac:spMkLst>
            <pc:docMk/>
            <pc:sldMk cId="1912437761" sldId="464"/>
            <ac:spMk id="3" creationId="{00000000-0000-0000-0000-000000000000}"/>
          </ac:spMkLst>
        </pc:spChg>
      </pc:sldChg>
      <pc:sldChg chg="modSp add mod">
        <pc:chgData name="Marína Urbániková" userId="d7ebdd4e-8e39-424f-9732-5d391e85bff4" providerId="ADAL" clId="{B3EBB698-007C-4986-AB08-3E0268E3B05A}" dt="2023-03-09T08:21:10.874" v="84" actId="1076"/>
        <pc:sldMkLst>
          <pc:docMk/>
          <pc:sldMk cId="4269471186" sldId="466"/>
        </pc:sldMkLst>
        <pc:spChg chg="mod">
          <ac:chgData name="Marína Urbániková" userId="d7ebdd4e-8e39-424f-9732-5d391e85bff4" providerId="ADAL" clId="{B3EBB698-007C-4986-AB08-3E0268E3B05A}" dt="2023-03-09T08:21:07.988" v="83" actId="1076"/>
          <ac:spMkLst>
            <pc:docMk/>
            <pc:sldMk cId="4269471186" sldId="466"/>
            <ac:spMk id="2" creationId="{00000000-0000-0000-0000-000000000000}"/>
          </ac:spMkLst>
        </pc:spChg>
        <pc:spChg chg="mod">
          <ac:chgData name="Marína Urbániková" userId="d7ebdd4e-8e39-424f-9732-5d391e85bff4" providerId="ADAL" clId="{B3EBB698-007C-4986-AB08-3E0268E3B05A}" dt="2023-03-09T08:21:10.874" v="84" actId="1076"/>
          <ac:spMkLst>
            <pc:docMk/>
            <pc:sldMk cId="4269471186" sldId="466"/>
            <ac:spMk id="3" creationId="{00000000-0000-0000-0000-000000000000}"/>
          </ac:spMkLst>
        </pc:spChg>
      </pc:sldChg>
      <pc:sldChg chg="modSp add mod">
        <pc:chgData name="Marína Urbániková" userId="d7ebdd4e-8e39-424f-9732-5d391e85bff4" providerId="ADAL" clId="{B3EBB698-007C-4986-AB08-3E0268E3B05A}" dt="2023-03-09T08:21:18.113" v="86" actId="1076"/>
        <pc:sldMkLst>
          <pc:docMk/>
          <pc:sldMk cId="1842714398" sldId="467"/>
        </pc:sldMkLst>
        <pc:spChg chg="mod">
          <ac:chgData name="Marína Urbániková" userId="d7ebdd4e-8e39-424f-9732-5d391e85bff4" providerId="ADAL" clId="{B3EBB698-007C-4986-AB08-3E0268E3B05A}" dt="2023-03-09T08:21:14.014" v="85" actId="1076"/>
          <ac:spMkLst>
            <pc:docMk/>
            <pc:sldMk cId="1842714398" sldId="467"/>
            <ac:spMk id="2" creationId="{00000000-0000-0000-0000-000000000000}"/>
          </ac:spMkLst>
        </pc:spChg>
        <pc:spChg chg="mod">
          <ac:chgData name="Marína Urbániková" userId="d7ebdd4e-8e39-424f-9732-5d391e85bff4" providerId="ADAL" clId="{B3EBB698-007C-4986-AB08-3E0268E3B05A}" dt="2023-03-09T08:21:18.113" v="86" actId="1076"/>
          <ac:spMkLst>
            <pc:docMk/>
            <pc:sldMk cId="1842714398" sldId="467"/>
            <ac:spMk id="3" creationId="{00000000-0000-0000-0000-000000000000}"/>
          </ac:spMkLst>
        </pc:spChg>
      </pc:sldChg>
      <pc:sldChg chg="modSp add mod">
        <pc:chgData name="Marína Urbániková" userId="d7ebdd4e-8e39-424f-9732-5d391e85bff4" providerId="ADAL" clId="{B3EBB698-007C-4986-AB08-3E0268E3B05A}" dt="2023-03-09T08:59:10.373" v="853" actId="20577"/>
        <pc:sldMkLst>
          <pc:docMk/>
          <pc:sldMk cId="3322341774" sldId="469"/>
        </pc:sldMkLst>
        <pc:spChg chg="mod">
          <ac:chgData name="Marína Urbániková" userId="d7ebdd4e-8e39-424f-9732-5d391e85bff4" providerId="ADAL" clId="{B3EBB698-007C-4986-AB08-3E0268E3B05A}" dt="2023-03-09T08:59:10.373" v="853" actId="20577"/>
          <ac:spMkLst>
            <pc:docMk/>
            <pc:sldMk cId="3322341774" sldId="469"/>
            <ac:spMk id="4" creationId="{00000000-0000-0000-0000-000000000000}"/>
          </ac:spMkLst>
        </pc:spChg>
      </pc:sldChg>
      <pc:sldChg chg="add del">
        <pc:chgData name="Marína Urbániková" userId="d7ebdd4e-8e39-424f-9732-5d391e85bff4" providerId="ADAL" clId="{B3EBB698-007C-4986-AB08-3E0268E3B05A}" dt="2023-03-09T08:18:34.557" v="63" actId="47"/>
        <pc:sldMkLst>
          <pc:docMk/>
          <pc:sldMk cId="1897333435" sldId="470"/>
        </pc:sldMkLst>
      </pc:sldChg>
      <pc:sldChg chg="modSp add mod">
        <pc:chgData name="Marína Urbániková" userId="d7ebdd4e-8e39-424f-9732-5d391e85bff4" providerId="ADAL" clId="{B3EBB698-007C-4986-AB08-3E0268E3B05A}" dt="2023-03-09T08:38:48.691" v="303" actId="1076"/>
        <pc:sldMkLst>
          <pc:docMk/>
          <pc:sldMk cId="4087631014" sldId="471"/>
        </pc:sldMkLst>
        <pc:spChg chg="mod">
          <ac:chgData name="Marína Urbániková" userId="d7ebdd4e-8e39-424f-9732-5d391e85bff4" providerId="ADAL" clId="{B3EBB698-007C-4986-AB08-3E0268E3B05A}" dt="2023-03-09T08:38:45.697" v="302" actId="1076"/>
          <ac:spMkLst>
            <pc:docMk/>
            <pc:sldMk cId="4087631014" sldId="471"/>
            <ac:spMk id="2" creationId="{00000000-0000-0000-0000-000000000000}"/>
          </ac:spMkLst>
        </pc:spChg>
        <pc:spChg chg="mod">
          <ac:chgData name="Marína Urbániková" userId="d7ebdd4e-8e39-424f-9732-5d391e85bff4" providerId="ADAL" clId="{B3EBB698-007C-4986-AB08-3E0268E3B05A}" dt="2023-03-09T08:38:48.691" v="303" actId="1076"/>
          <ac:spMkLst>
            <pc:docMk/>
            <pc:sldMk cId="4087631014" sldId="471"/>
            <ac:spMk id="3" creationId="{00000000-0000-0000-0000-000000000000}"/>
          </ac:spMkLst>
        </pc:spChg>
      </pc:sldChg>
      <pc:sldChg chg="add">
        <pc:chgData name="Marína Urbániková" userId="d7ebdd4e-8e39-424f-9732-5d391e85bff4" providerId="ADAL" clId="{B3EBB698-007C-4986-AB08-3E0268E3B05A}" dt="2023-03-09T08:11:15.181" v="5"/>
        <pc:sldMkLst>
          <pc:docMk/>
          <pc:sldMk cId="2342265056" sldId="472"/>
        </pc:sldMkLst>
      </pc:sldChg>
      <pc:sldChg chg="add del">
        <pc:chgData name="Marína Urbániková" userId="d7ebdd4e-8e39-424f-9732-5d391e85bff4" providerId="ADAL" clId="{B3EBB698-007C-4986-AB08-3E0268E3B05A}" dt="2023-03-09T08:19:13.782" v="69" actId="47"/>
        <pc:sldMkLst>
          <pc:docMk/>
          <pc:sldMk cId="703430406" sldId="473"/>
        </pc:sldMkLst>
      </pc:sldChg>
      <pc:sldChg chg="modSp add mod">
        <pc:chgData name="Marína Urbániková" userId="d7ebdd4e-8e39-424f-9732-5d391e85bff4" providerId="ADAL" clId="{B3EBB698-007C-4986-AB08-3E0268E3B05A}" dt="2023-03-09T08:38:20.929" v="299"/>
        <pc:sldMkLst>
          <pc:docMk/>
          <pc:sldMk cId="1358500333" sldId="474"/>
        </pc:sldMkLst>
        <pc:spChg chg="mod">
          <ac:chgData name="Marína Urbániková" userId="d7ebdd4e-8e39-424f-9732-5d391e85bff4" providerId="ADAL" clId="{B3EBB698-007C-4986-AB08-3E0268E3B05A}" dt="2023-03-09T08:38:20.929" v="299"/>
          <ac:spMkLst>
            <pc:docMk/>
            <pc:sldMk cId="1358500333" sldId="474"/>
            <ac:spMk id="3" creationId="{00000000-0000-0000-0000-000000000000}"/>
          </ac:spMkLst>
        </pc:spChg>
      </pc:sldChg>
      <pc:sldChg chg="add">
        <pc:chgData name="Marína Urbániková" userId="d7ebdd4e-8e39-424f-9732-5d391e85bff4" providerId="ADAL" clId="{B3EBB698-007C-4986-AB08-3E0268E3B05A}" dt="2023-03-09T08:11:15.181" v="5"/>
        <pc:sldMkLst>
          <pc:docMk/>
          <pc:sldMk cId="84371088" sldId="475"/>
        </pc:sldMkLst>
      </pc:sldChg>
      <pc:sldChg chg="add">
        <pc:chgData name="Marína Urbániková" userId="d7ebdd4e-8e39-424f-9732-5d391e85bff4" providerId="ADAL" clId="{B3EBB698-007C-4986-AB08-3E0268E3B05A}" dt="2023-03-09T08:11:15.181" v="5"/>
        <pc:sldMkLst>
          <pc:docMk/>
          <pc:sldMk cId="1854967521" sldId="476"/>
        </pc:sldMkLst>
      </pc:sldChg>
      <pc:sldChg chg="add del">
        <pc:chgData name="Marína Urbániková" userId="d7ebdd4e-8e39-424f-9732-5d391e85bff4" providerId="ADAL" clId="{B3EBB698-007C-4986-AB08-3E0268E3B05A}" dt="2023-03-09T08:38:29.519" v="301" actId="47"/>
        <pc:sldMkLst>
          <pc:docMk/>
          <pc:sldMk cId="1495138197" sldId="478"/>
        </pc:sldMkLst>
      </pc:sldChg>
      <pc:sldChg chg="modSp add del mod">
        <pc:chgData name="Marína Urbániková" userId="d7ebdd4e-8e39-424f-9732-5d391e85bff4" providerId="ADAL" clId="{B3EBB698-007C-4986-AB08-3E0268E3B05A}" dt="2023-03-09T08:38:26.620" v="300" actId="47"/>
        <pc:sldMkLst>
          <pc:docMk/>
          <pc:sldMk cId="3433819223" sldId="479"/>
        </pc:sldMkLst>
        <pc:spChg chg="mod">
          <ac:chgData name="Marína Urbániková" userId="d7ebdd4e-8e39-424f-9732-5d391e85bff4" providerId="ADAL" clId="{B3EBB698-007C-4986-AB08-3E0268E3B05A}" dt="2023-03-09T08:38:17.740" v="297" actId="21"/>
          <ac:spMkLst>
            <pc:docMk/>
            <pc:sldMk cId="3433819223" sldId="479"/>
            <ac:spMk id="5" creationId="{79BCFF14-F0C5-4E6C-85AD-CFB5DACA991C}"/>
          </ac:spMkLst>
        </pc:spChg>
      </pc:sldChg>
      <pc:sldChg chg="add del">
        <pc:chgData name="Marína Urbániková" userId="d7ebdd4e-8e39-424f-9732-5d391e85bff4" providerId="ADAL" clId="{B3EBB698-007C-4986-AB08-3E0268E3B05A}" dt="2023-03-09T08:19:14.884" v="70" actId="47"/>
        <pc:sldMkLst>
          <pc:docMk/>
          <pc:sldMk cId="1970847909" sldId="481"/>
        </pc:sldMkLst>
      </pc:sldChg>
      <pc:sldChg chg="add del">
        <pc:chgData name="Marína Urbániková" userId="d7ebdd4e-8e39-424f-9732-5d391e85bff4" providerId="ADAL" clId="{B3EBB698-007C-4986-AB08-3E0268E3B05A}" dt="2023-03-09T08:18:35.727" v="64" actId="47"/>
        <pc:sldMkLst>
          <pc:docMk/>
          <pc:sldMk cId="3784763708" sldId="482"/>
        </pc:sldMkLst>
      </pc:sldChg>
      <pc:sldChg chg="add del">
        <pc:chgData name="Marína Urbániková" userId="d7ebdd4e-8e39-424f-9732-5d391e85bff4" providerId="ADAL" clId="{B3EBB698-007C-4986-AB08-3E0268E3B05A}" dt="2023-03-09T08:59:04.317" v="852" actId="47"/>
        <pc:sldMkLst>
          <pc:docMk/>
          <pc:sldMk cId="899421091" sldId="483"/>
        </pc:sldMkLst>
      </pc:sldChg>
      <pc:sldChg chg="add">
        <pc:chgData name="Marína Urbániková" userId="d7ebdd4e-8e39-424f-9732-5d391e85bff4" providerId="ADAL" clId="{B3EBB698-007C-4986-AB08-3E0268E3B05A}" dt="2023-03-09T08:11:15.181" v="5"/>
        <pc:sldMkLst>
          <pc:docMk/>
          <pc:sldMk cId="147075314" sldId="4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58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333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877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287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341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668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538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37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573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418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63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433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139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37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86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75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66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505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134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4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5173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lAz-F1QnyCk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57420"/>
            <a:ext cx="11361600" cy="1171580"/>
          </a:xfrm>
        </p:spPr>
        <p:txBody>
          <a:bodyPr/>
          <a:lstStyle/>
          <a:p>
            <a:r>
              <a:rPr lang="cs-CZ" dirty="0"/>
              <a:t>4. Kategorizace mediálních systémů. Kam zařadit mediální systémy postkomunistických zemí?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4000" y="4692854"/>
            <a:ext cx="11361600" cy="698497"/>
          </a:xfrm>
        </p:spPr>
        <p:txBody>
          <a:bodyPr/>
          <a:lstStyle/>
          <a:p>
            <a:r>
              <a:rPr lang="cs-CZ" dirty="0"/>
              <a:t>ZURn4104</a:t>
            </a:r>
          </a:p>
          <a:p>
            <a:endParaRPr lang="cs-CZ" dirty="0"/>
          </a:p>
          <a:p>
            <a:r>
              <a:rPr lang="cs-CZ" dirty="0"/>
              <a:t>Marína Urbániková</a:t>
            </a:r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53" y="2683711"/>
            <a:ext cx="10753200" cy="451576"/>
          </a:xfrm>
        </p:spPr>
        <p:txBody>
          <a:bodyPr/>
          <a:lstStyle/>
          <a:p>
            <a:r>
              <a:rPr lang="cs-CZ" dirty="0"/>
              <a:t>B. Čtyři teorie tisku Sieberta, Petersona a Schramma (1956) a jejich následovníci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80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4F185F-ACEB-454F-B90A-AB21B1F93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133202"/>
            <a:ext cx="10753200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sz="3200" b="1" dirty="0">
                <a:solidFill>
                  <a:schemeClr val="tx2"/>
                </a:solidFill>
              </a:rPr>
              <a:t>Co je podle Vás hlavní úlohou novinářů*ek a médií ve společnosti – jaké úlohy mohou média v různých společnostech plnit (u nás; někde, kde to funguje lépe; kde to funguje hůře) a jaké by plnit měla?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3200" b="1" dirty="0">
                <a:solidFill>
                  <a:schemeClr val="tx2"/>
                </a:solidFill>
              </a:rPr>
              <a:t>Jaký může být vztah mezi médii a státem (státní mocí)? A jaký by měl být?</a:t>
            </a:r>
          </a:p>
        </p:txBody>
      </p:sp>
    </p:spTree>
    <p:extLst>
      <p:ext uri="{BB962C8B-B14F-4D97-AF65-F5344CB8AC3E}">
        <p14:creationId xmlns:p14="http://schemas.microsoft.com/office/powerpoint/2010/main" val="30750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12166"/>
            <a:ext cx="9601200" cy="648291"/>
          </a:xfrm>
        </p:spPr>
        <p:txBody>
          <a:bodyPr rtlCol="0"/>
          <a:lstStyle/>
          <a:p>
            <a:pPr rtl="0"/>
            <a:r>
              <a:rPr lang="cs-CZ" dirty="0"/>
              <a:t>Siebert, Peterson &amp; Schramm (1956): </a:t>
            </a:r>
            <a:r>
              <a:rPr lang="en-GB" dirty="0"/>
              <a:t>Four Theories of the Press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857380"/>
            <a:ext cx="7886192" cy="4663441"/>
          </a:xfrm>
        </p:spPr>
        <p:txBody>
          <a:bodyPr rtlCol="0">
            <a:noAutofit/>
          </a:bodyPr>
          <a:lstStyle/>
          <a:p>
            <a:pPr marL="414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Libertariánská teorie</a:t>
            </a:r>
            <a:r>
              <a:rPr lang="cs-CZ" sz="2400" dirty="0"/>
              <a:t>: svoboda projevu a tisku; stát neintervenuje (např. USA do cca první poloviny 20. století)</a:t>
            </a:r>
          </a:p>
          <a:p>
            <a:pPr marL="414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Autoritářská teorie</a:t>
            </a:r>
            <a:r>
              <a:rPr lang="cs-CZ" sz="2400" dirty="0"/>
              <a:t>: svoboda médií neexistuje; komunikace je kontrolována vládnoucí elitou; ochrana běžných lidí před zmatkem a dezinformacemi (např. evropské země až do cca 19. století: cenzura)</a:t>
            </a:r>
          </a:p>
          <a:p>
            <a:pPr marL="414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D9042B-042A-4B5D-86C9-FD82870C4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34" r="16934"/>
          <a:stretch/>
        </p:blipFill>
        <p:spPr>
          <a:xfrm>
            <a:off x="8910320" y="1218094"/>
            <a:ext cx="2981105" cy="450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12166"/>
            <a:ext cx="9601200" cy="648291"/>
          </a:xfrm>
        </p:spPr>
        <p:txBody>
          <a:bodyPr rtlCol="0"/>
          <a:lstStyle/>
          <a:p>
            <a:pPr rtl="0"/>
            <a:r>
              <a:rPr lang="cs-CZ" dirty="0"/>
              <a:t>Siebert, Peterson &amp; Schramm (1956): </a:t>
            </a:r>
            <a:r>
              <a:rPr lang="en-GB" dirty="0"/>
              <a:t>Four Theories of the Press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857380"/>
            <a:ext cx="7886192" cy="3926069"/>
          </a:xfrm>
        </p:spPr>
        <p:txBody>
          <a:bodyPr rtlCol="0">
            <a:noAutofit/>
          </a:bodyPr>
          <a:lstStyle/>
          <a:p>
            <a:pPr marL="529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cs-CZ" sz="2400" dirty="0">
                <a:solidFill>
                  <a:schemeClr val="tx2"/>
                </a:solidFill>
              </a:rPr>
              <a:t>Sovětsko-komunistická teorie</a:t>
            </a:r>
            <a:r>
              <a:rPr lang="cs-CZ" sz="2400" dirty="0"/>
              <a:t>: média jsou pod kontrolou vlády pro to, aby sloužila zájmům lidu, mají člověka vést ke komunistickým ideálům (např. Sovětský svaz a země ve sféře jeho vlivu)</a:t>
            </a:r>
          </a:p>
          <a:p>
            <a:pPr marL="538163" indent="-466725"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cs-CZ" sz="2400" dirty="0">
                <a:solidFill>
                  <a:schemeClr val="tx2"/>
                </a:solidFill>
              </a:rPr>
              <a:t>Teorie společenské zodpovědnosti: </a:t>
            </a:r>
            <a:r>
              <a:rPr lang="cs-CZ" sz="2400" dirty="0"/>
              <a:t>svoboda médií a jejich společensky zodpovědné chování (např. USA, západní Evropa) 	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D9042B-042A-4B5D-86C9-FD82870C4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34" r="16934"/>
          <a:stretch/>
        </p:blipFill>
        <p:spPr>
          <a:xfrm>
            <a:off x="8910320" y="1218094"/>
            <a:ext cx="2981105" cy="4507718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828D4C1-4215-4A28-9D46-0510E8CEE5A0}"/>
              </a:ext>
            </a:extLst>
          </p:cNvPr>
          <p:cNvSpPr txBox="1">
            <a:spLocks/>
          </p:cNvSpPr>
          <p:nvPr/>
        </p:nvSpPr>
        <p:spPr>
          <a:xfrm>
            <a:off x="1024128" y="5864729"/>
            <a:ext cx="9692640" cy="7905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400" kern="0" dirty="0"/>
              <a:t>Kritika čtyř teorií tisku: normativita,</a:t>
            </a:r>
            <a:r>
              <a:rPr lang="cs-CZ" sz="2400" kern="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cs-CZ" sz="2400" kern="0" dirty="0">
                <a:cs typeface="Arial" panose="020B0604020202020204" pitchFamily="34" charset="0"/>
              </a:rPr>
              <a:t>libertariánské teorie jako nejlepší</a:t>
            </a:r>
            <a:endParaRPr lang="cs-CZ" sz="2200" kern="0" dirty="0"/>
          </a:p>
        </p:txBody>
      </p:sp>
    </p:spTree>
    <p:extLst>
      <p:ext uri="{BB962C8B-B14F-4D97-AF65-F5344CB8AC3E}">
        <p14:creationId xmlns:p14="http://schemas.microsoft.com/office/powerpoint/2010/main" val="34258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1" y="2683711"/>
            <a:ext cx="10164777" cy="451576"/>
          </a:xfrm>
        </p:spPr>
        <p:txBody>
          <a:bodyPr/>
          <a:lstStyle/>
          <a:p>
            <a:pPr marL="627063" indent="-627063"/>
            <a:r>
              <a:rPr lang="cs-CZ" dirty="0"/>
              <a:t>C. Mediální modely Hallina a Manciniho (2004)</a:t>
            </a:r>
            <a:br>
              <a:rPr lang="cs-CZ" dirty="0"/>
            </a:br>
            <a:br>
              <a:rPr lang="cs-CZ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88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18522D-F28B-4ABF-B4E0-828BA4BD6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72A913-7ECA-4CDE-A5F3-921D3F0D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Hallin a Mancini (2004): Systémy médií v postmoderním světě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370061-D5C3-4E0A-9487-A511F844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33915"/>
            <a:ext cx="7418160" cy="2790170"/>
          </a:xfrm>
        </p:spPr>
        <p:txBody>
          <a:bodyPr/>
          <a:lstStyle/>
          <a:p>
            <a:r>
              <a:rPr lang="en-US" i="1" dirty="0"/>
              <a:t>Comparing Media Systems: Three Models of Media and Politics</a:t>
            </a:r>
            <a:endParaRPr lang="cs-CZ" i="1" dirty="0"/>
          </a:p>
          <a:p>
            <a:r>
              <a:rPr lang="cs-CZ" dirty="0"/>
              <a:t>18 západních demokracií (západní Evropa a Severní Amerika); </a:t>
            </a:r>
            <a:r>
              <a:rPr lang="en-GB" i="1" dirty="0"/>
              <a:t>most similar systems design</a:t>
            </a:r>
            <a:endParaRPr lang="cs-CZ" i="1" dirty="0"/>
          </a:p>
          <a:p>
            <a:r>
              <a:rPr lang="cs-CZ" dirty="0"/>
              <a:t>Jak definují mediální systém? Příliš nedefinují </a:t>
            </a:r>
            <a:r>
              <a:rPr lang="cs-CZ" dirty="0">
                <a:sym typeface="Wingdings" panose="05000000000000000000" pitchFamily="2" charset="2"/>
              </a:rPr>
              <a:t>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FCE111-7D0D-4A87-BFAB-24CC7A42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30" y="1361440"/>
            <a:ext cx="3537563" cy="53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4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18522D-F28B-4ABF-B4E0-828BA4BD6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72A913-7ECA-4CDE-A5F3-921D3F0D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Hallin a Mancini (2004): Kritéria třídění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370061-D5C3-4E0A-9487-A511F844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4800"/>
            <a:ext cx="10516960" cy="4653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400" dirty="0"/>
              <a:t>Základním kritériem jejich členění je souvislost mezi politickým a mediálním systémem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>
                <a:solidFill>
                  <a:schemeClr val="tx2"/>
                </a:solidFill>
              </a:rPr>
              <a:t>Vývoj mediálních trhů</a:t>
            </a:r>
          </a:p>
          <a:p>
            <a:pPr marL="900113" indent="-360363"/>
            <a:r>
              <a:rPr lang="cs-CZ" sz="2400" dirty="0"/>
              <a:t>historický nástup masového tisku</a:t>
            </a:r>
            <a:endParaRPr lang="cs-CZ" sz="2400" dirty="0">
              <a:solidFill>
                <a:schemeClr val="accent2"/>
              </a:solidFill>
            </a:endParaRPr>
          </a:p>
          <a:p>
            <a:pPr marL="900113" indent="-360363"/>
            <a:r>
              <a:rPr lang="cs-CZ" sz="2400" dirty="0"/>
              <a:t>proces politické komunikace</a:t>
            </a:r>
            <a:endParaRPr lang="cs-CZ" sz="2400" dirty="0">
              <a:solidFill>
                <a:schemeClr val="accent2"/>
              </a:solidFill>
            </a:endParaRPr>
          </a:p>
          <a:p>
            <a:pPr marL="900113" indent="-360363"/>
            <a:r>
              <a:rPr lang="cs-CZ" sz="2400" dirty="0"/>
              <a:t>struktura trhu: bulvární/seriózní tisk, celostátní/regionální tisk</a:t>
            </a:r>
          </a:p>
        </p:txBody>
      </p:sp>
    </p:spTree>
    <p:extLst>
      <p:ext uri="{BB962C8B-B14F-4D97-AF65-F5344CB8AC3E}">
        <p14:creationId xmlns:p14="http://schemas.microsoft.com/office/powerpoint/2010/main" val="3348562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18522D-F28B-4ABF-B4E0-828BA4BD6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72A913-7ECA-4CDE-A5F3-921D3F0D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Hallin a Mancini (2004): Kritéria třídění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370061-D5C3-4E0A-9487-A511F844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4875"/>
            <a:ext cx="11014800" cy="3928249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cs-CZ" sz="2400" b="1" dirty="0">
                <a:solidFill>
                  <a:schemeClr val="tx2"/>
                </a:solidFill>
              </a:rPr>
              <a:t>Politický paralelizmus </a:t>
            </a:r>
          </a:p>
          <a:p>
            <a:pPr marL="809625" indent="-269875"/>
            <a:r>
              <a:rPr lang="cs-CZ" sz="2400" dirty="0"/>
              <a:t>míra, v jaké se v mediálním obsahu odráží odlišná politická orientace médií</a:t>
            </a:r>
          </a:p>
          <a:p>
            <a:pPr marL="809625" indent="-269875"/>
            <a:r>
              <a:rPr lang="cs-CZ" sz="2400" dirty="0"/>
              <a:t>organizačné propojení médií a politických stran</a:t>
            </a:r>
          </a:p>
          <a:p>
            <a:pPr marL="809625" indent="-269875"/>
            <a:r>
              <a:rPr lang="cs-CZ" sz="2400" dirty="0"/>
              <a:t>tendence novinářů a lidí z médií aktivně se podílet na politickém životě</a:t>
            </a:r>
          </a:p>
          <a:p>
            <a:pPr marL="809625" indent="-269875"/>
            <a:r>
              <a:rPr lang="cs-CZ" sz="2400" dirty="0"/>
              <a:t>sklon mediálního systému formovat profesní dráhu novinářů v návaznosti na jejich politickém přesvědčení</a:t>
            </a:r>
          </a:p>
          <a:p>
            <a:pPr marL="809625" indent="-269875"/>
            <a:r>
              <a:rPr lang="cs-CZ" sz="2400" dirty="0"/>
              <a:t>stranická inklinace mediálních publik</a:t>
            </a:r>
          </a:p>
          <a:p>
            <a:pPr marL="809625" indent="-269875"/>
            <a:r>
              <a:rPr lang="cs-CZ" sz="2400" dirty="0"/>
              <a:t>pojetí role novinářů ve společnosti a žurnalistické praxe</a:t>
            </a:r>
          </a:p>
          <a:p>
            <a:pPr marL="809625" indent="-269875"/>
            <a:r>
              <a:rPr lang="cs-CZ" sz="2400" dirty="0"/>
              <a:t>důraz na vnější vs. vnitřní pluralitu</a:t>
            </a:r>
          </a:p>
        </p:txBody>
      </p:sp>
    </p:spTree>
    <p:extLst>
      <p:ext uri="{BB962C8B-B14F-4D97-AF65-F5344CB8AC3E}">
        <p14:creationId xmlns:p14="http://schemas.microsoft.com/office/powerpoint/2010/main" val="158846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18522D-F28B-4ABF-B4E0-828BA4BD6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72A913-7ECA-4CDE-A5F3-921D3F0D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Hallin a Mancini (2004): Kritéria třídění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370061-D5C3-4E0A-9487-A511F844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4875"/>
            <a:ext cx="10753200" cy="3928249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cs-CZ" sz="2400" b="1" dirty="0">
                <a:solidFill>
                  <a:schemeClr val="tx2"/>
                </a:solidFill>
              </a:rPr>
              <a:t>Politický paralelizmus </a:t>
            </a:r>
          </a:p>
          <a:p>
            <a:pPr marL="809625" indent="-269875"/>
            <a:r>
              <a:rPr lang="cs-CZ" sz="2400" dirty="0"/>
              <a:t>model řízení médií veřejné služby: </a:t>
            </a:r>
          </a:p>
          <a:p>
            <a:pPr marL="1357313" indent="-457200">
              <a:buFont typeface="+mj-lt"/>
              <a:buAutoNum type="alphaLcParenR"/>
            </a:pPr>
            <a:r>
              <a:rPr lang="cs-CZ" sz="2400" dirty="0"/>
              <a:t>vládní – např. Řecko, Portugalsko, Španělsko…</a:t>
            </a:r>
          </a:p>
          <a:p>
            <a:pPr marL="1357313" indent="-457200">
              <a:buFont typeface="+mj-lt"/>
              <a:buAutoNum type="alphaLcParenR"/>
            </a:pPr>
            <a:r>
              <a:rPr lang="cs-CZ" sz="2400" dirty="0"/>
              <a:t>profesní – např. UK…</a:t>
            </a:r>
          </a:p>
          <a:p>
            <a:pPr marL="1357313" indent="-457200">
              <a:buFont typeface="+mj-lt"/>
              <a:buAutoNum type="alphaLcParenR"/>
            </a:pPr>
            <a:r>
              <a:rPr lang="cs-CZ" sz="2400" dirty="0"/>
              <a:t>parlamentní – např. Itálie… </a:t>
            </a:r>
          </a:p>
          <a:p>
            <a:pPr marL="1357313" indent="-457200">
              <a:buFont typeface="+mj-lt"/>
              <a:buAutoNum type="alphaLcParenR"/>
            </a:pPr>
            <a:r>
              <a:rPr lang="cs-CZ" sz="2400" dirty="0"/>
              <a:t>občanský/korporativistický – např. Holandsko, Německo…</a:t>
            </a:r>
          </a:p>
        </p:txBody>
      </p:sp>
    </p:spTree>
    <p:extLst>
      <p:ext uri="{BB962C8B-B14F-4D97-AF65-F5344CB8AC3E}">
        <p14:creationId xmlns:p14="http://schemas.microsoft.com/office/powerpoint/2010/main" val="39912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18522D-F28B-4ABF-B4E0-828BA4BD6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72A913-7ECA-4CDE-A5F3-921D3F0D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Hallin a Mancini (2004): Kritéria třídění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370061-D5C3-4E0A-9487-A511F844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4875"/>
            <a:ext cx="10753200" cy="3928249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cs-CZ" sz="2400" b="1" dirty="0">
                <a:solidFill>
                  <a:schemeClr val="tx2"/>
                </a:solidFill>
              </a:rPr>
              <a:t>vývoj novinářské profesionalizace</a:t>
            </a:r>
          </a:p>
          <a:p>
            <a:pPr marL="809625" indent="-269875"/>
            <a:r>
              <a:rPr lang="cs-CZ" sz="2400" dirty="0"/>
              <a:t>míra autonomie novinářů </a:t>
            </a:r>
          </a:p>
          <a:p>
            <a:pPr marL="809625" indent="-269875"/>
            <a:r>
              <a:rPr lang="cs-CZ" sz="2400" dirty="0"/>
              <a:t>vlastní profesní normy </a:t>
            </a:r>
          </a:p>
          <a:p>
            <a:pPr marL="809625" indent="-269875"/>
            <a:r>
              <a:rPr lang="cs-CZ" sz="2400" dirty="0"/>
              <a:t>orientace novinářů na službu veřejnosti</a:t>
            </a:r>
            <a:endParaRPr lang="cs-CZ" sz="2400" dirty="0">
              <a:solidFill>
                <a:schemeClr val="accent2"/>
              </a:solidFill>
            </a:endParaRPr>
          </a:p>
          <a:p>
            <a:pPr marL="809625" indent="-269875"/>
            <a:r>
              <a:rPr lang="cs-CZ" sz="2400" dirty="0"/>
              <a:t>míra profesionalizace vs. instrumentalizace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cs-CZ" sz="2400" b="1" dirty="0">
                <a:solidFill>
                  <a:schemeClr val="tx2"/>
                </a:solidFill>
              </a:rPr>
              <a:t>stupeň a způsob intervence státu do mediálního systému </a:t>
            </a:r>
          </a:p>
          <a:p>
            <a:pPr marL="809625" indent="-269875"/>
            <a:r>
              <a:rPr lang="cs-CZ" sz="2400" dirty="0"/>
              <a:t>význam vysílání veřejné služby vs. komerčního vysílání</a:t>
            </a:r>
          </a:p>
          <a:p>
            <a:pPr marL="809625" indent="-269875"/>
            <a:r>
              <a:rPr lang="cs-CZ" sz="2400" dirty="0"/>
              <a:t>mediální zákony</a:t>
            </a:r>
          </a:p>
          <a:p>
            <a:pPr marL="809625" indent="-269875">
              <a:lnSpc>
                <a:spcPct val="12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24800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indent="-457200">
              <a:buFont typeface="+mj-lt"/>
              <a:buAutoNum type="alphaUcPeriod"/>
            </a:pPr>
            <a:r>
              <a:rPr lang="cs-CZ" dirty="0"/>
              <a:t>Mediální systémy a jejich komparace</a:t>
            </a:r>
          </a:p>
          <a:p>
            <a:pPr marL="529200" indent="-457200">
              <a:buFont typeface="+mj-lt"/>
              <a:buAutoNum type="alphaUcPeriod"/>
            </a:pPr>
            <a:r>
              <a:rPr lang="cs-CZ" dirty="0"/>
              <a:t>Čtyři teorie tisku Sieberta, Petersona a Schramma (1956)</a:t>
            </a:r>
          </a:p>
          <a:p>
            <a:pPr marL="529200" indent="-457200">
              <a:buFont typeface="+mj-lt"/>
              <a:buAutoNum type="alphaUcPeriod"/>
            </a:pPr>
            <a:r>
              <a:rPr lang="cs-CZ" dirty="0"/>
              <a:t>Mediální modely Hallina a Manciniho (2004) </a:t>
            </a:r>
          </a:p>
          <a:p>
            <a:pPr marL="529200" indent="-457200">
              <a:buFont typeface="+mj-lt"/>
              <a:buAutoNum type="alphaUcPeriod"/>
            </a:pPr>
            <a:r>
              <a:rPr lang="cs-CZ" sz="2800" dirty="0"/>
              <a:t>Komparace mediálních systémů post-komunistických zemí; kam patří český mediální systém?</a:t>
            </a:r>
          </a:p>
          <a:p>
            <a:pPr marL="529200" indent="-457200">
              <a:buFont typeface="+mj-lt"/>
              <a:buAutoNum type="alphaUcPeriod"/>
            </a:pPr>
            <a:endParaRPr lang="cs-CZ" dirty="0"/>
          </a:p>
          <a:p>
            <a:pPr marL="630237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690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65E91E-A145-424B-BC07-5BF9650D0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CC136A-F2A0-4EE5-BE7B-E91802BB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20000"/>
            <a:ext cx="10254000" cy="451576"/>
          </a:xfrm>
        </p:spPr>
        <p:txBody>
          <a:bodyPr/>
          <a:lstStyle/>
          <a:p>
            <a:r>
              <a:rPr lang="cs-CZ" dirty="0"/>
              <a:t>I. Severo/středoevropský (demokraticko-korporativistický) model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A4DA5F0-98DC-4FEC-9502-2918FF13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079" y="1365656"/>
            <a:ext cx="4791098" cy="4635879"/>
          </a:xfrm>
          <a:prstGeom prst="rect">
            <a:avLst/>
          </a:prstGeom>
        </p:spPr>
      </p:pic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4213CB69-E75F-42CE-C0D8-D028ACF7F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00" y="1960064"/>
            <a:ext cx="5936105" cy="4267936"/>
          </a:xfrm>
        </p:spPr>
        <p:txBody>
          <a:bodyPr rtlCol="0">
            <a:noAutofit/>
          </a:bodyPr>
          <a:lstStyle/>
          <a:p>
            <a:pPr marL="72000" indent="0">
              <a:buNone/>
            </a:pPr>
            <a:r>
              <a:rPr lang="cs-CZ" sz="2400" dirty="0"/>
              <a:t>= Rakousko, Německo, Švýcarsko, Benelux a Skandinávie</a:t>
            </a:r>
          </a:p>
          <a:p>
            <a:r>
              <a:rPr lang="cs-CZ" sz="2400" dirty="0"/>
              <a:t>Brzký a masivní nástup masového tisku spojený s vysokými náklady novin</a:t>
            </a:r>
          </a:p>
          <a:p>
            <a:r>
              <a:rPr lang="cs-CZ" sz="2400" dirty="0"/>
              <a:t>Výrazný politický paralelizmus </a:t>
            </a:r>
          </a:p>
          <a:p>
            <a:r>
              <a:rPr lang="cs-CZ" sz="2400" dirty="0"/>
              <a:t>Vysoký stupeň profesionalizace</a:t>
            </a:r>
          </a:p>
          <a:p>
            <a:r>
              <a:rPr lang="cs-CZ" sz="2400" dirty="0"/>
              <a:t>Velké zásahy státu do mediální oblasti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Více v povinné literatuře – čtěte!</a:t>
            </a:r>
          </a:p>
          <a:p>
            <a:pPr marL="72000" indent="0">
              <a:buNone/>
            </a:pP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2189397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1DFDFC-842C-45A8-AEC1-E2206D52A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9E1D66-A56A-47FF-A996-37D846C0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20" y="378000"/>
            <a:ext cx="10553040" cy="451576"/>
          </a:xfrm>
        </p:spPr>
        <p:txBody>
          <a:bodyPr/>
          <a:lstStyle/>
          <a:p>
            <a:r>
              <a:rPr lang="cs-CZ" dirty="0"/>
              <a:t>II. Středomořský model (model polarizovaného pluralizmu)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F0FDAB-1551-4D0E-B8A9-7FD345FB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706" y="1769022"/>
            <a:ext cx="5353824" cy="3983193"/>
          </a:xfrm>
          <a:prstGeom prst="rect">
            <a:avLst/>
          </a:prstGeom>
        </p:spPr>
      </p:pic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38929EE0-754A-B45E-31FB-E68FF3EC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83" y="1542822"/>
            <a:ext cx="6266067" cy="3927567"/>
          </a:xfrm>
        </p:spPr>
        <p:txBody>
          <a:bodyPr rtlCol="0">
            <a:noAutofit/>
          </a:bodyPr>
          <a:lstStyle/>
          <a:p>
            <a:pPr marL="72000" indent="0">
              <a:buNone/>
            </a:pPr>
            <a:r>
              <a:rPr lang="cs-CZ" sz="2400" dirty="0"/>
              <a:t>= Francie, Itálie, Řecko, Španělsko a Portugalsko</a:t>
            </a:r>
          </a:p>
          <a:p>
            <a:r>
              <a:rPr lang="cs-CZ" sz="2400" dirty="0"/>
              <a:t>Pozdní a slabý rozvoj masového tisku spojený s nízkými náklady</a:t>
            </a:r>
          </a:p>
          <a:p>
            <a:r>
              <a:rPr lang="cs-CZ" sz="2400" dirty="0"/>
              <a:t>Silný politický paralelizmus </a:t>
            </a:r>
          </a:p>
          <a:p>
            <a:r>
              <a:rPr lang="cs-CZ" sz="2400" dirty="0"/>
              <a:t>Nízká úroveň profesionalizace, častá instrumentalizace </a:t>
            </a:r>
          </a:p>
          <a:p>
            <a:r>
              <a:rPr lang="cs-CZ" sz="2400" dirty="0"/>
              <a:t>Silná intervence státu do mediální oblasti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Více v povinné literatuře – čtěte!</a:t>
            </a:r>
          </a:p>
          <a:p>
            <a:pPr marL="72000" indent="0">
              <a:buNone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564446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140444-59FC-46D8-842B-8FA3F49AD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F69B88-9DFA-42FF-80DD-8BBC5793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Severoatlantický (liberální) model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CB43D1-C661-4998-A0AE-936B23B2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98156"/>
            <a:ext cx="5801833" cy="3988144"/>
          </a:xfrm>
          <a:prstGeom prst="rect">
            <a:avLst/>
          </a:prstGeom>
        </p:spPr>
      </p:pic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6C0C449-927F-2681-2A6F-2AA1219D2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42223"/>
            <a:ext cx="5426469" cy="3927567"/>
          </a:xfrm>
        </p:spPr>
        <p:txBody>
          <a:bodyPr rtlCol="0">
            <a:normAutofit/>
          </a:bodyPr>
          <a:lstStyle/>
          <a:p>
            <a:pPr marL="72000" indent="0">
              <a:buNone/>
            </a:pPr>
            <a:r>
              <a:rPr lang="cs-CZ" sz="2400" dirty="0"/>
              <a:t>= UK, USA, Kanada a Irsko</a:t>
            </a:r>
          </a:p>
          <a:p>
            <a:r>
              <a:rPr lang="cs-CZ" sz="2400" dirty="0"/>
              <a:t>Brzký nástup novin s masovým nákladem </a:t>
            </a:r>
          </a:p>
          <a:p>
            <a:r>
              <a:rPr lang="cs-CZ" sz="2400" dirty="0"/>
              <a:t>Slabý politický paralelizmus </a:t>
            </a:r>
          </a:p>
          <a:p>
            <a:r>
              <a:rPr lang="cs-CZ" sz="2400" dirty="0"/>
              <a:t>Silná profesionalizace </a:t>
            </a:r>
          </a:p>
          <a:p>
            <a:r>
              <a:rPr lang="cs-CZ" sz="2400" dirty="0"/>
              <a:t>Slabá rola státu v mediálním systému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Více v povinné literatuře – čtěte!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44721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8A3623-7C49-4548-9F4B-51A174DF2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B115C6-D16D-4BCE-A3B3-D49CA84F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242152" cy="451576"/>
          </a:xfrm>
        </p:spPr>
        <p:txBody>
          <a:bodyPr/>
          <a:lstStyle/>
          <a:p>
            <a:r>
              <a:rPr lang="cs-CZ" dirty="0"/>
              <a:t>Jak se vyvíjí rozdíly mezi systémy?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5FF262-4B30-4A62-AE32-7D98CB715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465900"/>
            <a:ext cx="10677827" cy="3554556"/>
          </a:xfrm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Triumf liberálního modelu </a:t>
            </a:r>
            <a:r>
              <a:rPr lang="cs-CZ" sz="2400" dirty="0"/>
              <a:t>médií: </a:t>
            </a:r>
          </a:p>
          <a:p>
            <a:pPr marL="539750" indent="0">
              <a:buNone/>
            </a:pPr>
            <a:r>
              <a:rPr lang="cs-CZ" sz="2400" i="1" dirty="0"/>
              <a:t>„</a:t>
            </a:r>
            <a:r>
              <a:rPr lang="en-GB" sz="2400" i="1" dirty="0"/>
              <a:t>The Liberal Model has </a:t>
            </a:r>
            <a:r>
              <a:rPr lang="en-GB" sz="2400" i="1" dirty="0">
                <a:solidFill>
                  <a:schemeClr val="tx2"/>
                </a:solidFill>
              </a:rPr>
              <a:t>clearly become increasingly dominant </a:t>
            </a:r>
            <a:r>
              <a:rPr lang="en-GB" sz="2400" i="1" dirty="0"/>
              <a:t>across</a:t>
            </a:r>
            <a:r>
              <a:rPr lang="cs-CZ" sz="2400" i="1" dirty="0"/>
              <a:t> </a:t>
            </a:r>
            <a:r>
              <a:rPr lang="en-GB" sz="2400" i="1" dirty="0"/>
              <a:t>Europe as well as North America – as it has, no doubt, across much</a:t>
            </a:r>
            <a:r>
              <a:rPr lang="cs-CZ" sz="2400" i="1" dirty="0"/>
              <a:t> </a:t>
            </a:r>
            <a:r>
              <a:rPr lang="en-GB" sz="2400" i="1" dirty="0"/>
              <a:t>of the world – its structures, practices, and values displacing, to a substantial, those of the other media systems we have explored in</a:t>
            </a:r>
            <a:r>
              <a:rPr lang="cs-CZ" sz="2400" i="1" dirty="0"/>
              <a:t> </a:t>
            </a:r>
            <a:r>
              <a:rPr lang="en-GB" sz="2400" i="1" dirty="0"/>
              <a:t>the previous chapters.</a:t>
            </a:r>
            <a:r>
              <a:rPr lang="cs-CZ" sz="2400" i="1" dirty="0"/>
              <a:t>“</a:t>
            </a:r>
          </a:p>
          <a:p>
            <a:r>
              <a:rPr lang="cs-CZ" sz="2400" dirty="0"/>
              <a:t>Faktory homogenizace mediálních systémů a jejich konvergence směrem k liberálnímu modelu</a:t>
            </a:r>
          </a:p>
          <a:p>
            <a:r>
              <a:rPr lang="cs-CZ" sz="2400" dirty="0"/>
              <a:t>Limity a proti-tendence homogenizačního procesu</a:t>
            </a:r>
          </a:p>
          <a:p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CDABE33B-3FD8-47EE-98CD-CBFC05C6F255}"/>
              </a:ext>
            </a:extLst>
          </p:cNvPr>
          <p:cNvSpPr txBox="1">
            <a:spLocks/>
          </p:cNvSpPr>
          <p:nvPr/>
        </p:nvSpPr>
        <p:spPr>
          <a:xfrm>
            <a:off x="796200" y="5239700"/>
            <a:ext cx="10599600" cy="15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83215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179" y="784008"/>
            <a:ext cx="11321149" cy="451576"/>
          </a:xfrm>
        </p:spPr>
        <p:txBody>
          <a:bodyPr rtlCol="0"/>
          <a:lstStyle/>
          <a:p>
            <a:pPr rtl="0"/>
            <a:r>
              <a:rPr lang="cs-CZ" dirty="0"/>
              <a:t>Hallin a Mancini (2017): revize po deseti letech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179" y="1528997"/>
            <a:ext cx="11053941" cy="4399014"/>
          </a:xfrm>
        </p:spPr>
        <p:txBody>
          <a:bodyPr vert="horz" lIns="0" tIns="0" rIns="0" bIns="0" rtlCol="0" anchor="t">
            <a:noAutofit/>
          </a:bodyPr>
          <a:lstStyle/>
          <a:p>
            <a:pPr marL="360363" lvl="1" indent="-269875"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Rozdíly mezi národními mediální systémy přetrvávají, postupná dlouhodobá konvergence směrem k liberálním modelu nezpochybnitelná </a:t>
            </a:r>
          </a:p>
          <a:p>
            <a:pPr marL="360363" lvl="1" indent="-269875"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Ale: místo konvergence spíše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hybridizace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 </a:t>
            </a:r>
          </a:p>
          <a:p>
            <a:pPr marL="360363" lvl="1" indent="-269875">
              <a:lnSpc>
                <a:spcPct val="150000"/>
              </a:lnSpc>
            </a:pP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lvl="1" indent="0">
              <a:lnSpc>
                <a:spcPct val="150000"/>
              </a:lnSpc>
              <a:buNone/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„Today there is a strong accumulation of research documenting the </a:t>
            </a:r>
            <a:r>
              <a:rPr lang="en-GB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persistence of important differences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among Western media systems, an even wider range of differences beyond them, and </a:t>
            </a:r>
            <a:r>
              <a:rPr lang="en-GB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patterns of change in different directions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7528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6808" y="754028"/>
            <a:ext cx="11441520" cy="451576"/>
          </a:xfrm>
        </p:spPr>
        <p:txBody>
          <a:bodyPr rtlCol="0"/>
          <a:lstStyle/>
          <a:p>
            <a:pPr rtl="0"/>
            <a:r>
              <a:rPr lang="cs-CZ" dirty="0"/>
              <a:t>Hallin a Mancini (2010): kritika a odpověď na 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334" y="1625599"/>
            <a:ext cx="11441520" cy="4189869"/>
          </a:xfrm>
        </p:spPr>
        <p:txBody>
          <a:bodyPr vert="horz" lIns="0" tIns="0" rIns="0" bIns="0" rtlCol="0" anchor="t">
            <a:noAutofit/>
          </a:bodyPr>
          <a:lstStyle/>
          <a:p>
            <a:pPr marL="781050"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„Správnost“ klasifikace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zařazení USA a UK do stejného modelu (např.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Norris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2009,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Humphreys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2009) </a:t>
            </a:r>
          </a:p>
          <a:p>
            <a:pPr marL="1079500" lvl="1" indent="-179388">
              <a:lnSpc>
                <a:spcPct val="150000"/>
              </a:lnSpc>
              <a:tabLst>
                <a:tab pos="9890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odpověď H&amp;M: patří do stejného modelu kvůli dominanci komerčních médií</a:t>
            </a:r>
          </a:p>
          <a:p>
            <a:pPr marL="781050" lvl="1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Negativní konotace spojeny s modelem polarizovaného pluralizmu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hodnocení mediálních systémů jižní Evropy je normativní a negativní (např.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Hardy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2008) </a:t>
            </a:r>
          </a:p>
          <a:p>
            <a:pPr marL="1079500" lvl="1" indent="-179388"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odpověď H&amp;M: neexistuje žádný empirický důkaz o tom, že by tyto mediální systémy z hlediska demokratického výkonu fungovaly hůře</a:t>
            </a:r>
          </a:p>
        </p:txBody>
      </p:sp>
    </p:spTree>
    <p:extLst>
      <p:ext uri="{BB962C8B-B14F-4D97-AF65-F5344CB8AC3E}">
        <p14:creationId xmlns:p14="http://schemas.microsoft.com/office/powerpoint/2010/main" val="30484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240" y="769018"/>
            <a:ext cx="11441519" cy="451576"/>
          </a:xfrm>
        </p:spPr>
        <p:txBody>
          <a:bodyPr rtlCol="0"/>
          <a:lstStyle/>
          <a:p>
            <a:pPr rtl="0"/>
            <a:r>
              <a:rPr lang="cs-CZ" dirty="0"/>
              <a:t>Hallin a Mancini (2010): kritika a odpověď na 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239" y="1514006"/>
            <a:ext cx="11441520" cy="4399014"/>
          </a:xfrm>
        </p:spPr>
        <p:txBody>
          <a:bodyPr vert="horz" lIns="0" tIns="0" rIns="0" bIns="0" rtlCol="0" anchor="t">
            <a:noAutofit/>
          </a:bodyPr>
          <a:lstStyle/>
          <a:p>
            <a:pPr marL="538163" lvl="1" indent="-355600">
              <a:lnSpc>
                <a:spcPct val="150000"/>
              </a:lnSpc>
              <a:buFont typeface="+mj-lt"/>
              <a:buAutoNum type="arabicPeriod" startAt="3"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aplikace na jiné mediální systémy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1" indent="-169863"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Odpověď H&amp;M: upozorňují, že jejich modely jsou tzv.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ideální typy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(Max Weber) </a:t>
            </a:r>
          </a:p>
          <a:p>
            <a:pPr marL="712788" lvl="1" indent="-169863"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Nedává příliš smysl „aplikovat“ tyto modely v jiných regionech, je ale možné aplikovat čtyři dimenze/kritéria pro srovnání mediálních systémů </a:t>
            </a:r>
          </a:p>
          <a:p>
            <a:pPr marL="539750" lvl="1" indent="-360363">
              <a:lnSpc>
                <a:spcPct val="150000"/>
              </a:lnSpc>
              <a:buFont typeface="+mj-lt"/>
              <a:buAutoNum type="arabicPeriod" startAt="4"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Konvergence/homogenizace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skutečně zmenšování rozdílů? globální triumf liberálního modelu? (např.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Hardy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2008) </a:t>
            </a:r>
          </a:p>
          <a:p>
            <a:pPr marL="720725" lvl="1" indent="-184150"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Odpověď H&amp;M: netvrdili, že dojde k absolutní homogenizaci a eliminaci rozdílů</a:t>
            </a:r>
          </a:p>
          <a:p>
            <a:pPr marL="719138" lvl="1" indent="0">
              <a:lnSpc>
                <a:spcPct val="150000"/>
              </a:lnSpc>
              <a:buNone/>
            </a:pPr>
            <a:endParaRPr lang="sk-SK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0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65720" y="2375064"/>
            <a:ext cx="10753200" cy="1136232"/>
          </a:xfrm>
        </p:spPr>
        <p:txBody>
          <a:bodyPr/>
          <a:lstStyle/>
          <a:p>
            <a:pPr marL="627063" indent="-627063"/>
            <a:r>
              <a:rPr lang="cs-CZ" dirty="0"/>
              <a:t>D. </a:t>
            </a:r>
            <a:r>
              <a:rPr lang="cs-CZ" sz="4000" dirty="0"/>
              <a:t>Komparace mediálních systémů postkomunistických zemí + kam patří český mediální systém?</a:t>
            </a:r>
            <a:br>
              <a:rPr lang="cs-CZ" sz="4000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341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63" y="618690"/>
            <a:ext cx="10753200" cy="451576"/>
          </a:xfrm>
        </p:spPr>
        <p:txBody>
          <a:bodyPr rtlCol="0"/>
          <a:lstStyle/>
          <a:p>
            <a:pPr rtl="0"/>
            <a:r>
              <a:rPr lang="cs-CZ" dirty="0"/>
              <a:t>Kritika výzkumu mediálních systémů z perspektivy post-komunistických zemí</a:t>
            </a:r>
            <a:br>
              <a:rPr lang="cs-CZ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4363" y="1788253"/>
            <a:ext cx="11061451" cy="4759276"/>
          </a:xfrm>
        </p:spPr>
        <p:txBody>
          <a:bodyPr rtlCol="0">
            <a:no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Rantanen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(2013):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Výzkumníci často považují mediální systém za plně závislý na politickém systému; ale:</a:t>
            </a:r>
          </a:p>
          <a:p>
            <a:pPr marL="809625" indent="-269875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Období téměř bez regulace a s trhem jako dominantní sílou</a:t>
            </a:r>
          </a:p>
          <a:p>
            <a:pPr marL="809625" indent="-269875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 celý mediální systém může být plně kontrolován státní mocí</a:t>
            </a:r>
          </a:p>
          <a:p>
            <a:pPr marL="529200" indent="-457200">
              <a:buFont typeface="+mj-lt"/>
              <a:buAutoNum type="arabicPeriod" startAt="2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Některé normativní představy o funkčním mediálním systému jsou problematické:</a:t>
            </a:r>
          </a:p>
          <a:p>
            <a:pPr marL="801688" indent="-266700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Skutečně v CEE platí předpoklad negativní korelace mezi stupněm politického paralelizmu a autonomií médií a novinářů?</a:t>
            </a:r>
          </a:p>
          <a:p>
            <a:pPr marL="809625" indent="-269875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9200" indent="-457200">
              <a:buFont typeface="+mj-lt"/>
              <a:buAutoNum type="arabicPeriod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523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400" y="735647"/>
            <a:ext cx="10753200" cy="451576"/>
          </a:xfrm>
        </p:spPr>
        <p:txBody>
          <a:bodyPr rtlCol="0"/>
          <a:lstStyle/>
          <a:p>
            <a:r>
              <a:rPr lang="cs-CZ" dirty="0"/>
              <a:t>Kritika výzkumu mediálních systémů z perspektivy post-komunistických zemí</a:t>
            </a:r>
            <a:br>
              <a:rPr lang="cs-CZ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400" y="2067507"/>
            <a:ext cx="9826053" cy="4214334"/>
          </a:xfrm>
        </p:spPr>
        <p:txBody>
          <a:bodyPr rtlCol="0">
            <a:noAutofit/>
          </a:bodyPr>
          <a:lstStyle/>
          <a:p>
            <a:pPr marL="529200" indent="-457200">
              <a:buFont typeface="+mj-lt"/>
              <a:buAutoNum type="arabicPeriod" startAt="3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Mediální systémy = národní stát; ale:</a:t>
            </a:r>
          </a:p>
          <a:p>
            <a:pPr marL="801688" indent="-168275">
              <a:tabLst>
                <a:tab pos="534988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Menšiny v CEE zemích </a:t>
            </a:r>
          </a:p>
          <a:p>
            <a:pPr marL="538163" indent="-446088">
              <a:buFont typeface="+mj-lt"/>
              <a:buAutoNum type="arabicPeriod" startAt="4"/>
              <a:tabLst>
                <a:tab pos="534988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Velký důraz na institucionální nastavení mediálních systémů, malý důraz na kulturu; ale:</a:t>
            </a:r>
          </a:p>
          <a:p>
            <a:pPr marL="801688" indent="-168275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CEE zemích jsou kulturní faktory často důležitější než formální pravidla </a:t>
            </a:r>
          </a:p>
          <a:p>
            <a:pPr marL="529200" indent="-457200">
              <a:buFont typeface="+mj-lt"/>
              <a:buAutoNum type="arabicPeriod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607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53" y="2683711"/>
            <a:ext cx="10753200" cy="451576"/>
          </a:xfrm>
        </p:spPr>
        <p:txBody>
          <a:bodyPr/>
          <a:lstStyle/>
          <a:p>
            <a:r>
              <a:rPr lang="cs-CZ" dirty="0"/>
              <a:t>A. Mediální systémy a jejich komparace</a:t>
            </a:r>
            <a:br>
              <a:rPr lang="cs-CZ" dirty="0"/>
            </a:br>
            <a:br>
              <a:rPr lang="cs-CZ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561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2415" y="629322"/>
            <a:ext cx="10753200" cy="451576"/>
          </a:xfrm>
        </p:spPr>
        <p:txBody>
          <a:bodyPr rtlCol="0"/>
          <a:lstStyle/>
          <a:p>
            <a:r>
              <a:rPr lang="cs-CZ" dirty="0"/>
              <a:t>Kam patří mediální systémy post-komunistických zemí?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2415" y="1859599"/>
            <a:ext cx="9826053" cy="4214334"/>
          </a:xfrm>
        </p:spPr>
        <p:txBody>
          <a:bodyPr rtlCol="0">
            <a:no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Analýza mediálních systémů CEE zemí: prvky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středomořského modelu/modelu polarizovaného pluralizmu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(např. Dobek-Ostrowska 2012,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Balčytiene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2012,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Hallin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Mancini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2012, Štětka 2012) </a:t>
            </a:r>
            <a:endParaRPr lang="cs-C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Protiargument: pokusy o zařazení mediálních systémů CEE do jednoho ze třech modelů Hallina a Manciniho jsou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nutně nepřesné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(např.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Voltmer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2013,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Zielonka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2015,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Herrero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et al. 2017):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Dědictví z dob komunistických státních médií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de facto režim fungování médií veřejné služby</a:t>
            </a:r>
          </a:p>
          <a:p>
            <a:pPr marL="7200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43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2415" y="629322"/>
            <a:ext cx="10753200" cy="451576"/>
          </a:xfrm>
        </p:spPr>
        <p:txBody>
          <a:bodyPr rtlCol="0"/>
          <a:lstStyle/>
          <a:p>
            <a:r>
              <a:rPr lang="cs-CZ" dirty="0"/>
              <a:t>Kam patří mediální systémy post-komunistických zemí?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2415" y="2014344"/>
            <a:ext cx="10224934" cy="4214334"/>
          </a:xfrm>
        </p:spPr>
        <p:txBody>
          <a:bodyPr rtlCol="0">
            <a:noAutofit/>
          </a:bodyPr>
          <a:lstStyle/>
          <a:p>
            <a:pPr marL="529200" indent="-457200">
              <a:buFont typeface="+mj-lt"/>
              <a:buAutoNum type="arabicPeriod" startAt="3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„Kolonizace“ médií politickými stranami (např. Maďarsko, viz.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Bajomi-Lázár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2014)</a:t>
            </a:r>
          </a:p>
          <a:p>
            <a:pPr marL="529200" indent="-457200">
              <a:buFont typeface="+mj-lt"/>
              <a:buAutoNum type="arabicPeriod" startAt="4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Podnikatelský paralelizmus a instrumentalizace médií (Štětka 2012,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Zielonka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2015)</a:t>
            </a:r>
          </a:p>
          <a:p>
            <a:pPr marL="529200" indent="-457200">
              <a:buFont typeface="+mj-lt"/>
              <a:buAutoNum type="arabicPeriod" startAt="4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Silná tradice pojetí role novináře jako advokáta a názorové žurnalistiky</a:t>
            </a:r>
          </a:p>
          <a:p>
            <a:pPr marL="529200" indent="-457200">
              <a:buFont typeface="+mj-lt"/>
              <a:buAutoNum type="arabicPeriod" startAt="4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Ekonomická zranitelnost médií</a:t>
            </a:r>
          </a:p>
          <a:p>
            <a:pPr marL="7200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549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2415" y="629322"/>
            <a:ext cx="10753200" cy="451576"/>
          </a:xfrm>
        </p:spPr>
        <p:txBody>
          <a:bodyPr rtlCol="0"/>
          <a:lstStyle/>
          <a:p>
            <a:r>
              <a:rPr lang="cs-CZ" dirty="0"/>
              <a:t>Analýza a komparace mediálních systémů ve střední a východní Evropě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2415" y="2014344"/>
            <a:ext cx="9826053" cy="4214334"/>
          </a:xfrm>
        </p:spPr>
        <p:txBody>
          <a:bodyPr rtlCol="0">
            <a:no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Herrero et al. (2017): vztah mezi mediálním a politickým systémem v 11 zemích střední a východní Evropy (CEE)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účely komparace zemí CEE musí být indikátory Hallina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Manciniho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upraveny: svoboda médií + zahraniční vlastnictví médií + přímá a nepřímá podpora tisku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Severní model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Estonsko, Litva, Lotyšsko, Slovensko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 model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Česká republika, Polsko, Chorvatsko, Slovinsko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Východní model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Bulharsko, Rumunsko, Maďarsko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9200" indent="-457200">
              <a:buFont typeface="+mj-lt"/>
              <a:buAutoNum type="arabicPeriod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585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2415" y="629322"/>
            <a:ext cx="10753200" cy="451576"/>
          </a:xfrm>
        </p:spPr>
        <p:txBody>
          <a:bodyPr rtlCol="0"/>
          <a:lstStyle/>
          <a:p>
            <a:pPr rtl="0"/>
            <a:r>
              <a:rPr lang="cs-CZ" dirty="0"/>
              <a:t>Čtyři modely médií a politiky v post-komunistických zemích</a:t>
            </a:r>
            <a:br>
              <a:rPr lang="cs-CZ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436" y="1876121"/>
            <a:ext cx="11117157" cy="4214334"/>
          </a:xfrm>
        </p:spPr>
        <p:txBody>
          <a:bodyPr rtlCol="0">
            <a:noAutofit/>
          </a:bodyPr>
          <a:lstStyle/>
          <a:p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Dobek-Ostrowska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(2015): 21 postkomunistických zemí (míra demokratizace; tranzice od komunismu ke konsolidované demokracii); indikátory: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Index +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Index +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Index + HDP + internetová penetrace </a:t>
            </a:r>
          </a:p>
          <a:p>
            <a:pPr marL="627063" indent="-361950">
              <a:buFont typeface="+mj-lt"/>
              <a:buAutoNum type="arabicPeriod"/>
            </a:pPr>
            <a:r>
              <a:rPr lang="cs-CZ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Hybridní liberální model: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Česko, Slovensko, Slovinsko, Polsko, Litva, Lotyšsko, Estonsko</a:t>
            </a:r>
          </a:p>
          <a:p>
            <a:pPr marL="627063" indent="-361950">
              <a:buFont typeface="+mj-lt"/>
              <a:buAutoNum type="arabicPeriod"/>
            </a:pPr>
            <a:r>
              <a:rPr lang="cs-CZ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politizovaných médií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Bulharsko, Chorvatsko, Maďarsko, Rumunsko, Srbsko</a:t>
            </a:r>
          </a:p>
          <a:p>
            <a:pPr marL="627063" indent="-361950">
              <a:buFont typeface="+mj-lt"/>
              <a:buAutoNum type="arabicPeriod"/>
            </a:pPr>
            <a:r>
              <a:rPr lang="cs-CZ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Tranzitivní model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Albánie,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Kosovo, Makedonie, Moldavsko, Černá Hora, Ukrajina</a:t>
            </a:r>
          </a:p>
          <a:p>
            <a:pPr marL="627063" indent="-361950">
              <a:buFont typeface="+mj-lt"/>
              <a:buAutoNum type="arabicPeriod"/>
            </a:pPr>
            <a:r>
              <a:rPr lang="cs-CZ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Autoritářský model: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Bělorusko, Rusko</a:t>
            </a:r>
          </a:p>
          <a:p>
            <a:pPr marL="630238" indent="-180975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515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037" y="652708"/>
            <a:ext cx="10276840" cy="913467"/>
          </a:xfrm>
        </p:spPr>
        <p:txBody>
          <a:bodyPr rtlCol="0">
            <a:noAutofit/>
          </a:bodyPr>
          <a:lstStyle/>
          <a:p>
            <a:r>
              <a:rPr lang="en-GB" dirty="0"/>
              <a:t>Kam pat</a:t>
            </a:r>
            <a:r>
              <a:rPr lang="cs-CZ" dirty="0"/>
              <a:t>ří český mediální systém? Historická geneze (Jirák </a:t>
            </a:r>
            <a:r>
              <a:rPr lang="cs-CZ" sz="4000" b="1" dirty="0">
                <a:solidFill>
                  <a:schemeClr val="tx2"/>
                </a:solidFill>
              </a:rPr>
              <a:t>&amp; Trampota 2008)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037" y="1975234"/>
            <a:ext cx="9934574" cy="4517136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spcBef>
                <a:spcPts val="600"/>
              </a:spcBef>
            </a:pPr>
            <a:r>
              <a:rPr lang="cs-CZ" sz="2400" dirty="0"/>
              <a:t>Geografická blízkost → </a:t>
            </a:r>
            <a:r>
              <a:rPr lang="cs-CZ" sz="2400" dirty="0" err="1">
                <a:solidFill>
                  <a:schemeClr val="tx2"/>
                </a:solidFill>
              </a:rPr>
              <a:t>severo</a:t>
            </a:r>
            <a:r>
              <a:rPr lang="cs-CZ" sz="2400" dirty="0">
                <a:solidFill>
                  <a:schemeClr val="tx2"/>
                </a:solidFill>
              </a:rPr>
              <a:t>/středoevropský (demokraticko-korporativistický model) model</a:t>
            </a:r>
            <a:r>
              <a:rPr lang="cs-CZ" sz="2400" dirty="0"/>
              <a:t>; tomu nasvědčuje i historický vývoj tisku</a:t>
            </a:r>
          </a:p>
          <a:p>
            <a:pPr marL="251460" indent="-179705">
              <a:spcBef>
                <a:spcPts val="600"/>
              </a:spcBef>
            </a:pPr>
            <a:r>
              <a:rPr lang="cs-CZ" sz="2400" dirty="0">
                <a:cs typeface="Arial"/>
              </a:rPr>
              <a:t>O</a:t>
            </a:r>
            <a:r>
              <a:rPr lang="cs-CZ" sz="2400" dirty="0"/>
              <a:t>bdobí nedemokratického režimu → </a:t>
            </a:r>
            <a:r>
              <a:rPr lang="cs-CZ" sz="2400" dirty="0">
                <a:solidFill>
                  <a:schemeClr val="tx2"/>
                </a:solidFill>
              </a:rPr>
              <a:t>středomořský model (model polarizovaného pluralizmu)</a:t>
            </a:r>
          </a:p>
          <a:p>
            <a:pPr marL="251460" indent="-179705">
              <a:spcBef>
                <a:spcPts val="600"/>
              </a:spcBef>
            </a:pPr>
            <a:r>
              <a:rPr lang="cs-CZ" sz="2400" dirty="0"/>
              <a:t>Transformace médií po r. 1989 → sílící světový vliv </a:t>
            </a:r>
            <a:r>
              <a:rPr lang="cs-CZ" sz="2400" dirty="0">
                <a:solidFill>
                  <a:schemeClr val="tx2"/>
                </a:solidFill>
              </a:rPr>
              <a:t>severoatlantického (liberálního) modelu </a:t>
            </a:r>
          </a:p>
          <a:p>
            <a:pPr marL="251460" indent="-179705">
              <a:spcBef>
                <a:spcPts val="600"/>
              </a:spcBef>
            </a:pPr>
            <a:endParaRPr lang="cs-CZ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9977" y="665090"/>
            <a:ext cx="10347960" cy="913467"/>
          </a:xfrm>
        </p:spPr>
        <p:txBody>
          <a:bodyPr rtlCol="0">
            <a:noAutofit/>
          </a:bodyPr>
          <a:lstStyle/>
          <a:p>
            <a:r>
              <a:rPr lang="en-GB" dirty="0"/>
              <a:t>Kam pat</a:t>
            </a:r>
            <a:r>
              <a:rPr lang="cs-CZ" dirty="0"/>
              <a:t>ří český mediální systém? Empirická analýza (Jirák </a:t>
            </a:r>
            <a:r>
              <a:rPr lang="cs-CZ" sz="4000" b="1" dirty="0">
                <a:solidFill>
                  <a:schemeClr val="tx2"/>
                </a:solidFill>
              </a:rPr>
              <a:t>&amp; Trampota 2008)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9977" y="1828799"/>
            <a:ext cx="10970470" cy="4364111"/>
          </a:xfrm>
        </p:spPr>
        <p:txBody>
          <a:bodyPr vert="horz" lIns="0" tIns="0" rIns="0" bIns="0" rtlCol="0" anchor="t">
            <a:noAutofit/>
          </a:bodyPr>
          <a:lstStyle/>
          <a:p>
            <a:pPr marL="528955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200" dirty="0">
                <a:solidFill>
                  <a:schemeClr val="tx2"/>
                </a:solidFill>
                <a:cs typeface="Arial"/>
              </a:rPr>
              <a:t>Vývoj tisku s masovým nákladem:</a:t>
            </a:r>
          </a:p>
          <a:p>
            <a:pPr marL="992188" indent="-457200">
              <a:spcBef>
                <a:spcPts val="600"/>
              </a:spcBef>
              <a:buFont typeface="+mj-lt"/>
              <a:buAutoNum type="alphaLcPeriod"/>
              <a:tabLst>
                <a:tab pos="900113" algn="l"/>
              </a:tabLst>
            </a:pPr>
            <a:r>
              <a:rPr lang="cs-CZ" sz="2200" dirty="0"/>
              <a:t>Náklad tisku na 1 000 obyvatel: 152 (r. 2007) → více než středomořský model, méně než severoatlantický model </a:t>
            </a:r>
          </a:p>
          <a:p>
            <a:pPr marL="992188" indent="-457200">
              <a:spcBef>
                <a:spcPts val="600"/>
              </a:spcBef>
              <a:buFont typeface="+mj-lt"/>
              <a:buAutoNum type="alphaLcPeriod"/>
              <a:tabLst>
                <a:tab pos="900113" algn="l"/>
              </a:tabLst>
            </a:pPr>
            <a:r>
              <a:rPr lang="cs-CZ" sz="2200" dirty="0"/>
              <a:t>Rodové rozložení každodenních čtenářů tisku: alespoň jeden deník čte každý den 50 % mužů, 46 % žen (r. 2007) → nejblíže ke severo/středoevropskému modelu</a:t>
            </a:r>
          </a:p>
          <a:p>
            <a:pPr marL="992188" indent="-457200">
              <a:spcBef>
                <a:spcPts val="600"/>
              </a:spcBef>
              <a:buFont typeface="+mj-lt"/>
              <a:buAutoNum type="alphaLcPeriod"/>
              <a:tabLst>
                <a:tab pos="900113" algn="l"/>
              </a:tabLst>
            </a:pPr>
            <a:r>
              <a:rPr lang="cs-CZ" sz="2200" dirty="0"/>
              <a:t>Sledování televizních zpráv vs. čtení novin: televizní zpravodajství sleduje 47 % lidí starších 15 let, noviny čte 48 % lidí starších 12 let → nejblíže ke </a:t>
            </a:r>
            <a:r>
              <a:rPr lang="cs-CZ" sz="2200" dirty="0" err="1"/>
              <a:t>severo</a:t>
            </a:r>
            <a:r>
              <a:rPr lang="cs-CZ" sz="2200" dirty="0"/>
              <a:t>/středoevropskému modelu</a:t>
            </a:r>
          </a:p>
          <a:p>
            <a:pPr marL="534988" indent="0">
              <a:spcBef>
                <a:spcPts val="600"/>
              </a:spcBef>
              <a:buNone/>
              <a:tabLst>
                <a:tab pos="900113" algn="l"/>
              </a:tabLst>
            </a:pPr>
            <a:endParaRPr lang="cs-CZ" sz="2200" dirty="0"/>
          </a:p>
          <a:p>
            <a:pPr marL="900113" indent="-365125">
              <a:spcBef>
                <a:spcPts val="600"/>
              </a:spcBef>
              <a:tabLst>
                <a:tab pos="900113" algn="l"/>
              </a:tabLst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694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404" y="620811"/>
            <a:ext cx="9601200" cy="913467"/>
          </a:xfrm>
        </p:spPr>
        <p:txBody>
          <a:bodyPr rtlCol="0">
            <a:noAutofit/>
          </a:bodyPr>
          <a:lstStyle/>
          <a:p>
            <a:r>
              <a:rPr lang="en-GB" dirty="0"/>
              <a:t>Kam pat</a:t>
            </a:r>
            <a:r>
              <a:rPr lang="cs-CZ" dirty="0"/>
              <a:t>ří český mediální systém? Empirická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404" y="1847202"/>
            <a:ext cx="9934574" cy="4786532"/>
          </a:xfrm>
        </p:spPr>
        <p:txBody>
          <a:bodyPr vert="horz" lIns="0" tIns="0" rIns="0" bIns="0" rtlCol="0" anchor="t">
            <a:noAutofit/>
          </a:bodyPr>
          <a:lstStyle/>
          <a:p>
            <a:pPr marL="528955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cs-CZ" sz="2200" dirty="0">
                <a:solidFill>
                  <a:schemeClr val="tx2"/>
                </a:solidFill>
              </a:rPr>
              <a:t>Politický paralelizmus</a:t>
            </a:r>
          </a:p>
          <a:p>
            <a:pPr marL="984250" indent="-449263">
              <a:spcBef>
                <a:spcPts val="600"/>
              </a:spcBef>
              <a:buFont typeface="+mj-lt"/>
              <a:buAutoNum type="alphaLcPeriod"/>
            </a:pPr>
            <a:r>
              <a:rPr lang="cs-CZ" sz="2200" dirty="0"/>
              <a:t>Implicitní politická orientace deníků </a:t>
            </a:r>
          </a:p>
          <a:p>
            <a:pPr marL="984250" indent="-449263">
              <a:spcBef>
                <a:spcPts val="600"/>
              </a:spcBef>
              <a:buFont typeface="+mj-lt"/>
              <a:buAutoNum type="alphaLcPeriod"/>
            </a:pPr>
            <a:r>
              <a:rPr lang="cs-CZ" sz="2200" dirty="0"/>
              <a:t>Stranická inklinace čtenářů jednotlivých deníků</a:t>
            </a:r>
          </a:p>
          <a:p>
            <a:pPr marL="992188" indent="-457200">
              <a:spcBef>
                <a:spcPts val="600"/>
              </a:spcBef>
              <a:buFont typeface="+mj-lt"/>
              <a:buAutoNum type="alphaLcPeriod" startAt="3"/>
              <a:tabLst>
                <a:tab pos="900113" algn="l"/>
              </a:tabLst>
            </a:pPr>
            <a:r>
              <a:rPr lang="cs-CZ" sz="2200" dirty="0"/>
              <a:t>Organizační propojení médií a politických stran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historicky spíše blízko k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severo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/středoevropskému modelu</a:t>
            </a:r>
          </a:p>
          <a:p>
            <a:pPr marL="992188" indent="-457200">
              <a:spcBef>
                <a:spcPts val="600"/>
              </a:spcBef>
              <a:buFont typeface="+mj-lt"/>
              <a:buAutoNum type="alphaLcPeriod" startAt="3"/>
              <a:tabLst>
                <a:tab pos="900113" algn="l"/>
              </a:tabLs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Spíše interní pluralizmus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427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1874" y="620812"/>
            <a:ext cx="9601200" cy="913467"/>
          </a:xfrm>
        </p:spPr>
        <p:txBody>
          <a:bodyPr rtlCol="0">
            <a:noAutofit/>
          </a:bodyPr>
          <a:lstStyle/>
          <a:p>
            <a:r>
              <a:rPr lang="en-GB" dirty="0"/>
              <a:t>Kam pat</a:t>
            </a:r>
            <a:r>
              <a:rPr lang="cs-CZ" dirty="0"/>
              <a:t>ří český mediální systém? Empirická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1874" y="1867125"/>
            <a:ext cx="9934574" cy="4786532"/>
          </a:xfrm>
        </p:spPr>
        <p:txBody>
          <a:bodyPr vert="horz" lIns="0" tIns="0" rIns="0" bIns="0" rtlCol="0" anchor="t">
            <a:noAutofit/>
          </a:bodyPr>
          <a:lstStyle/>
          <a:p>
            <a:pPr marL="528955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cs-CZ" sz="2200" dirty="0">
                <a:solidFill>
                  <a:schemeClr val="tx2"/>
                </a:solidFill>
              </a:rPr>
              <a:t>Profesionalizace novinářů</a:t>
            </a:r>
          </a:p>
          <a:p>
            <a:pPr marL="992187" indent="-457200">
              <a:spcBef>
                <a:spcPts val="600"/>
              </a:spcBef>
              <a:buFont typeface="+mj-lt"/>
              <a:buAutoNum type="alphaLcPeriod"/>
            </a:pPr>
            <a:r>
              <a:rPr lang="cs-CZ" sz="2200" dirty="0"/>
              <a:t>Poměrně dlouhá historie odborného vzdělávání novinářů </a:t>
            </a:r>
          </a:p>
          <a:p>
            <a:pPr marL="992187" indent="-457200">
              <a:spcBef>
                <a:spcPts val="600"/>
              </a:spcBef>
              <a:buFont typeface="+mj-lt"/>
              <a:buAutoNum type="alphaLcPeriod"/>
            </a:pPr>
            <a:r>
              <a:rPr lang="cs-CZ" sz="2200" dirty="0"/>
              <a:t>Existence interních etických kodexů</a:t>
            </a:r>
          </a:p>
          <a:p>
            <a:pPr marL="992187" indent="-457200">
              <a:spcBef>
                <a:spcPts val="600"/>
              </a:spcBef>
              <a:buFont typeface="+mj-lt"/>
              <a:buAutoNum type="alphaLcPeriod"/>
            </a:pPr>
            <a:r>
              <a:rPr lang="cs-CZ" sz="2200" dirty="0"/>
              <a:t>Slabé postavení profesních organizací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8955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cs-CZ" sz="2200" dirty="0">
                <a:solidFill>
                  <a:schemeClr val="tx2"/>
                </a:solidFill>
              </a:rPr>
              <a:t>Stupeň a způsob intervence státu do mediálního systému </a:t>
            </a:r>
          </a:p>
          <a:p>
            <a:pPr marL="992187" indent="-457200">
              <a:spcBef>
                <a:spcPts val="600"/>
              </a:spcBef>
              <a:buFont typeface="+mj-lt"/>
              <a:buAutoNum type="alphaLcPeriod"/>
            </a:pPr>
            <a:r>
              <a:rPr lang="cs-CZ" sz="2200" dirty="0"/>
              <a:t>Jirák a Trampota (2008) nekomentují</a:t>
            </a:r>
          </a:p>
          <a:p>
            <a:pPr marL="534987" indent="0">
              <a:spcBef>
                <a:spcPts val="600"/>
              </a:spcBef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08763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99" y="1351468"/>
            <a:ext cx="10956185" cy="4786532"/>
          </a:xfrm>
        </p:spPr>
        <p:txBody>
          <a:bodyPr vert="horz" lIns="0" tIns="0" rIns="0" bIns="0" rtlCol="0" anchor="t">
            <a:noAutofit/>
          </a:bodyPr>
          <a:lstStyle/>
          <a:p>
            <a:pPr marL="598487" indent="-514350">
              <a:spcBef>
                <a:spcPts val="600"/>
              </a:spcBef>
              <a:buFont typeface="+mj-lt"/>
              <a:buAutoNum type="romanUcPeriod"/>
            </a:pPr>
            <a:r>
              <a:rPr lang="cs-CZ" sz="2200" dirty="0"/>
              <a:t>Popište český mediální systém z hlediska kritérií navržených Hallinem a Mancinim (2004). Analyzujte, zda a v čem má blízko k některému ze třech západních modelů. Čím si to vysvětlujete? Jaká kritéria, která jsou pro popis českého mediálního systému důležitá, byste navrhoval/a přidat ke kritériím používaným Hallinem a Mancinim? </a:t>
            </a:r>
          </a:p>
          <a:p>
            <a:pPr marL="598487" indent="-514350">
              <a:spcBef>
                <a:spcPts val="600"/>
              </a:spcBef>
              <a:buFont typeface="+mj-lt"/>
              <a:buAutoNum type="romanUcPeriod"/>
            </a:pPr>
            <a:r>
              <a:rPr lang="cs-CZ" sz="2200" dirty="0"/>
              <a:t>Srovnejte český mediální systém s mediálními systémy jiných post-komunistických zemí. Tvoří podle Vás samostatný post-komunistický model? V čem jsou si podobné/odlišné mezi sebou a ve srovnání se západními modely? Jaká kritéria, která jsou pro popis post-komunistických mediálních systémů důležitá, byste navrhoval/a přidat ke kritériím používaným Hallinem a Mancinim? </a:t>
            </a:r>
          </a:p>
          <a:p>
            <a:pPr marL="598487" indent="-514350">
              <a:spcBef>
                <a:spcPts val="600"/>
              </a:spcBef>
              <a:buFont typeface="+mj-lt"/>
              <a:buAutoNum type="romanUcPeriod"/>
            </a:pP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9D4F565-E766-4615-AA7D-82B86706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Náměty pro závěrečnou esej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08A183D-6AEB-491F-AB0C-6FCA1C5D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39EF29-C7C4-4517-8597-07B57E97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549" y="1402761"/>
            <a:ext cx="4370990" cy="47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632088"/>
            <a:ext cx="9601200" cy="648291"/>
          </a:xfrm>
        </p:spPr>
        <p:txBody>
          <a:bodyPr rtlCol="0"/>
          <a:lstStyle/>
          <a:p>
            <a:pPr rtl="0"/>
            <a:r>
              <a:rPr lang="cs-CZ" dirty="0"/>
              <a:t>Komparace mediálních systémů</a:t>
            </a:r>
          </a:p>
        </p:txBody>
      </p:sp>
      <p:pic>
        <p:nvPicPr>
          <p:cNvPr id="6" name="Online médium 5" title="The Difference Between US vs UK Ebola News Coverage">
            <a:hlinkClick r:id="" action="ppaction://media"/>
            <a:extLst>
              <a:ext uri="{FF2B5EF4-FFF2-40B4-BE49-F238E27FC236}">
                <a16:creationId xmlns:a16="http://schemas.microsoft.com/office/drawing/2014/main" id="{5AF324BA-3843-4DD0-B3B6-ED73735F85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3760" y="2281631"/>
            <a:ext cx="7853680" cy="44373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8B8B36F-A189-4CFF-910A-6DC474CCF377}"/>
              </a:ext>
            </a:extLst>
          </p:cNvPr>
          <p:cNvSpPr txBox="1"/>
          <p:nvPr/>
        </p:nvSpPr>
        <p:spPr>
          <a:xfrm>
            <a:off x="694944" y="1280379"/>
            <a:ext cx="1096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cs-CZ" dirty="0">
                <a:latin typeface="+mn-lt"/>
              </a:rPr>
              <a:t>Rozdíly v mediálním pokrytí epidemie </a:t>
            </a:r>
            <a:r>
              <a:rPr lang="cs-CZ" dirty="0" err="1">
                <a:latin typeface="+mn-lt"/>
              </a:rPr>
              <a:t>eboly</a:t>
            </a:r>
            <a:r>
              <a:rPr lang="cs-CZ" dirty="0">
                <a:latin typeface="+mn-lt"/>
              </a:rPr>
              <a:t> v UK a US - </a:t>
            </a:r>
            <a:r>
              <a:rPr lang="cs-CZ" dirty="0" err="1">
                <a:latin typeface="+mn-lt"/>
              </a:rPr>
              <a:t>comedy</a:t>
            </a:r>
            <a:r>
              <a:rPr lang="cs-CZ" dirty="0">
                <a:latin typeface="+mn-lt"/>
              </a:rPr>
              <a:t> show na BBC2 (</a:t>
            </a:r>
            <a:r>
              <a:rPr lang="sk-SK" dirty="0">
                <a:latin typeface="+mn-lt"/>
              </a:rPr>
              <a:t>stačí do 1:20)</a:t>
            </a:r>
          </a:p>
        </p:txBody>
      </p:sp>
    </p:spTree>
    <p:extLst>
      <p:ext uri="{BB962C8B-B14F-4D97-AF65-F5344CB8AC3E}">
        <p14:creationId xmlns:p14="http://schemas.microsoft.com/office/powerpoint/2010/main" val="4355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3120" y="805755"/>
            <a:ext cx="9601200" cy="648291"/>
          </a:xfrm>
        </p:spPr>
        <p:txBody>
          <a:bodyPr rtlCol="0"/>
          <a:lstStyle/>
          <a:p>
            <a:pPr rtl="0"/>
            <a:r>
              <a:rPr lang="cs-CZ" dirty="0"/>
              <a:t>Komparace mediálních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3120" y="1544320"/>
            <a:ext cx="11171038" cy="4507925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600" dirty="0"/>
              <a:t>Jak a proč se média v různých zemích liší a jak a proč se tyto podobnosti/odlišnosti vyvíjí?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600" dirty="0"/>
              <a:t>Snaha kategorizovat mediální systémy různých zemí do různých skupin/modelů: klíčová otázka </a:t>
            </a:r>
            <a:r>
              <a:rPr lang="cs-CZ" sz="2600" dirty="0">
                <a:cs typeface="Arial" panose="020B0604020202020204" pitchFamily="34" charset="0"/>
              </a:rPr>
              <a:t>→ na základě jakých kritérií?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600" dirty="0">
                <a:cs typeface="Arial" panose="020B0604020202020204" pitchFamily="34" charset="0"/>
              </a:rPr>
              <a:t>Kritika: </a:t>
            </a:r>
            <a:r>
              <a:rPr lang="cs-CZ" sz="2600" dirty="0" err="1">
                <a:cs typeface="Arial" panose="020B0604020202020204" pitchFamily="34" charset="0"/>
              </a:rPr>
              <a:t>normativita</a:t>
            </a:r>
            <a:r>
              <a:rPr lang="cs-CZ" sz="2600" dirty="0">
                <a:cs typeface="Arial" panose="020B0604020202020204" pitchFamily="34" charset="0"/>
              </a:rPr>
              <a:t>, etnocentrismus; západní, zejména anglo-americké pojetí žurnalistiky jako žádoucí norma → modely byly spíše popisné než analytické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600" dirty="0">
                <a:cs typeface="Arial" panose="020B0604020202020204" pitchFamily="34" charset="0"/>
              </a:rPr>
              <a:t>Snaha de-</a:t>
            </a:r>
            <a:r>
              <a:rPr lang="cs-CZ" sz="2600" dirty="0" err="1">
                <a:cs typeface="Arial" panose="020B0604020202020204" pitchFamily="34" charset="0"/>
              </a:rPr>
              <a:t>westernizovat</a:t>
            </a:r>
            <a:r>
              <a:rPr lang="cs-CZ" sz="2600" dirty="0">
                <a:cs typeface="Arial" panose="020B0604020202020204" pitchFamily="34" charset="0"/>
              </a:rPr>
              <a:t> mediální studia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7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AAFAA3-97CB-49EA-A0F7-EA6865D2A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D8192B-E840-4D78-9134-D68AA0098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605790"/>
            <a:ext cx="9326880" cy="52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59884"/>
            <a:ext cx="9601200" cy="648291"/>
          </a:xfrm>
        </p:spPr>
        <p:txBody>
          <a:bodyPr rtlCol="0"/>
          <a:lstStyle/>
          <a:p>
            <a:pPr rtl="0"/>
            <a:r>
              <a:rPr lang="cs-CZ" dirty="0"/>
              <a:t>Co je mediální systém?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648017"/>
            <a:ext cx="10634472" cy="4663441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400" dirty="0"/>
              <a:t>Častý problém: mediální systém jako černá skřínka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400" dirty="0"/>
              <a:t>Úzké a nepřesné pojetí: souhrnné označení pro média v dané zemi (synonymum pro </a:t>
            </a:r>
            <a:r>
              <a:rPr lang="en-GB" sz="2400" i="1" dirty="0"/>
              <a:t>media landscape</a:t>
            </a:r>
            <a:r>
              <a:rPr lang="cs-CZ" sz="2400" dirty="0"/>
              <a:t>)</a:t>
            </a:r>
          </a:p>
          <a:p>
            <a:pPr marL="630238" indent="-269875"/>
            <a:r>
              <a:rPr lang="cs-CZ" sz="2400" dirty="0"/>
              <a:t>Např. </a:t>
            </a:r>
            <a:r>
              <a:rPr lang="en-GB" sz="2400" dirty="0" err="1"/>
              <a:t>McQuail</a:t>
            </a:r>
            <a:r>
              <a:rPr lang="en-GB" sz="2400" dirty="0"/>
              <a:t> (2010): </a:t>
            </a:r>
            <a:r>
              <a:rPr lang="cs-CZ" sz="2400" i="1" dirty="0"/>
              <a:t>„</a:t>
            </a:r>
            <a:r>
              <a:rPr lang="en-GB" sz="2400" i="1" dirty="0"/>
              <a:t>The term ‘media system’ refers to the actual set of mass media in a given national society, despite the fact that there may be no formal connection between the elements.</a:t>
            </a:r>
            <a:r>
              <a:rPr lang="cs-CZ" sz="2400" i="1" dirty="0"/>
              <a:t>“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93431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759884"/>
            <a:ext cx="9601200" cy="648291"/>
          </a:xfrm>
        </p:spPr>
        <p:txBody>
          <a:bodyPr rtlCol="0"/>
          <a:lstStyle/>
          <a:p>
            <a:pPr rtl="0"/>
            <a:r>
              <a:rPr lang="cs-CZ" dirty="0"/>
              <a:t>Co je mediální systém?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588957"/>
            <a:ext cx="10634472" cy="4482659"/>
          </a:xfrm>
        </p:spPr>
        <p:txBody>
          <a:bodyPr rtlCol="0">
            <a:noAutofit/>
          </a:bodyPr>
          <a:lstStyle/>
          <a:p>
            <a:pPr marL="269875" lvl="1" indent="-179388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dirty="0">
                <a:ea typeface="+mn-ea"/>
                <a:cs typeface="+mn-cs"/>
              </a:rPr>
              <a:t>Širší (a přesnější) pojetí vychází ze systémové teorie</a:t>
            </a:r>
            <a:endParaRPr lang="cs-CZ" sz="2400" dirty="0">
              <a:solidFill>
                <a:srgbClr val="FF0000"/>
              </a:solidFill>
              <a:ea typeface="+mn-ea"/>
              <a:cs typeface="+mn-cs"/>
            </a:endParaRPr>
          </a:p>
          <a:p>
            <a:pPr marL="269875" lvl="1" indent="-179388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dirty="0">
                <a:ea typeface="+mn-ea"/>
                <a:cs typeface="+mn-cs"/>
              </a:rPr>
              <a:t>Nejen média, jejich tvůrci a produkty, ale i jejich vzájemné vztahy, a také:</a:t>
            </a:r>
          </a:p>
          <a:p>
            <a:pPr marL="719138" lvl="1" indent="-26987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dirty="0">
                <a:ea typeface="+mn-ea"/>
                <a:cs typeface="+mn-cs"/>
              </a:rPr>
              <a:t>vztahy se sociálním systémem,</a:t>
            </a:r>
          </a:p>
          <a:p>
            <a:pPr marL="719138" lvl="1" indent="-26987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dirty="0">
                <a:ea typeface="+mn-ea"/>
                <a:cs typeface="+mn-cs"/>
              </a:rPr>
              <a:t>vztahy s politickým systémem,</a:t>
            </a:r>
          </a:p>
          <a:p>
            <a:pPr marL="719138" lvl="1" indent="-26987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dirty="0">
                <a:ea typeface="+mn-ea"/>
                <a:cs typeface="+mn-cs"/>
              </a:rPr>
              <a:t>vztahy s ekonomickým systémem, </a:t>
            </a:r>
          </a:p>
          <a:p>
            <a:pPr marL="719138" lvl="1" indent="-26987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dirty="0">
                <a:ea typeface="+mn-ea"/>
                <a:cs typeface="+mn-cs"/>
              </a:rPr>
              <a:t>žurnalistická kultura, </a:t>
            </a:r>
          </a:p>
          <a:p>
            <a:pPr marL="719138" lvl="1" indent="-26987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dirty="0"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204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3DB13E-E964-4397-B660-39E4798455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0773B6-CC97-4DE7-925D-B0160961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definice mediálního systému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A57832-E660-4020-8ABF-065C5187C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82140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200" i="1" dirty="0"/>
              <a:t>„A</a:t>
            </a:r>
            <a:r>
              <a:rPr lang="en-GB" sz="2200" i="1" dirty="0"/>
              <a:t> media system may be seen as </a:t>
            </a:r>
            <a:r>
              <a:rPr lang="en-GB" sz="2200" i="1" u="sng" dirty="0"/>
              <a:t>consisting of different publishing entities</a:t>
            </a:r>
            <a:r>
              <a:rPr lang="en-GB" sz="2200" i="1" dirty="0"/>
              <a:t>, such as</a:t>
            </a:r>
            <a:r>
              <a:rPr lang="cs-CZ" sz="2200" i="1" dirty="0"/>
              <a:t> </a:t>
            </a:r>
            <a:r>
              <a:rPr lang="en-GB" sz="2200" i="1" dirty="0"/>
              <a:t>news agencies, the press, or television, </a:t>
            </a:r>
            <a:r>
              <a:rPr lang="en-GB" sz="2200" i="1" u="sng" dirty="0"/>
              <a:t>which relate to each other</a:t>
            </a:r>
            <a:r>
              <a:rPr lang="en-GB" sz="2200" i="1" dirty="0"/>
              <a:t>. To give an example, agencies provide news for the different media, such as the press and electronic media, which compete and cross‐promote at the same time. There are also </a:t>
            </a:r>
            <a:r>
              <a:rPr lang="en-GB" sz="2200" i="1" u="sng" dirty="0"/>
              <a:t>links between the media system or its entities and the outer world of other systems</a:t>
            </a:r>
            <a:r>
              <a:rPr lang="en-GB" sz="2200" i="1" dirty="0"/>
              <a:t>, like politics (e.g., broadcasting legislation and regulation), economics (e.g., conglomerate companies or advertising), society (e.g., as readership or audience), or culture (e.g., popular culture and entertainment).</a:t>
            </a:r>
            <a:r>
              <a:rPr lang="cs-CZ" sz="2200" i="1" dirty="0"/>
              <a:t>“</a:t>
            </a:r>
            <a:r>
              <a:rPr lang="en-GB" sz="2200" i="1" dirty="0"/>
              <a:t> </a:t>
            </a:r>
            <a:endParaRPr lang="cs-CZ" sz="2200" i="1" dirty="0"/>
          </a:p>
          <a:p>
            <a:pPr marL="72000" indent="0">
              <a:buNone/>
            </a:pPr>
            <a:r>
              <a:rPr lang="cs-CZ" sz="2200" i="1" dirty="0"/>
              <a:t>                                                                                          </a:t>
            </a:r>
            <a:r>
              <a:rPr lang="en-GB" sz="2200" dirty="0" err="1"/>
              <a:t>Kleinsteuber</a:t>
            </a:r>
            <a:r>
              <a:rPr lang="en-GB" sz="2200" dirty="0"/>
              <a:t> </a:t>
            </a:r>
            <a:r>
              <a:rPr lang="cs-CZ" sz="2200" dirty="0"/>
              <a:t>(2010)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08485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9" ma:contentTypeDescription="Vytvoří nový dokument" ma:contentTypeScope="" ma:versionID="7dea3b47a801ebf259b869f7e6251b16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cbf1bf0671bb667b70a2a1c42f8c63da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64C049-4E3C-473A-B625-E525C8C456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E70110-26B1-4048-9E5D-0C8241D285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30413C-2B2A-44C0-A701-8B236308705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3318</TotalTime>
  <Words>2254</Words>
  <Application>Microsoft Office PowerPoint</Application>
  <PresentationFormat>Širokoúhlá obrazovka</PresentationFormat>
  <Paragraphs>220</Paragraphs>
  <Slides>39</Slides>
  <Notes>21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Tahoma</vt:lpstr>
      <vt:lpstr>Wingdings</vt:lpstr>
      <vt:lpstr>Presentation_MU_EN</vt:lpstr>
      <vt:lpstr>4. Kategorizace mediálních systémů. Kam zařadit mediální systémy postkomunistických zemí? </vt:lpstr>
      <vt:lpstr>Osnova</vt:lpstr>
      <vt:lpstr>A. Mediální systémy a jejich komparace  </vt:lpstr>
      <vt:lpstr>Komparace mediálních systémů</vt:lpstr>
      <vt:lpstr>Komparace mediálních systémů</vt:lpstr>
      <vt:lpstr>Prezentace aplikace PowerPoint</vt:lpstr>
      <vt:lpstr>Co je mediální systém?</vt:lpstr>
      <vt:lpstr>Co je mediální systém?</vt:lpstr>
      <vt:lpstr>Možná definice mediálního systému</vt:lpstr>
      <vt:lpstr>B. Čtyři teorie tisku Sieberta, Petersona a Schramma (1956) a jejich následovníci   </vt:lpstr>
      <vt:lpstr>Prezentace aplikace PowerPoint</vt:lpstr>
      <vt:lpstr>Siebert, Peterson &amp; Schramm (1956): Four Theories of the Press </vt:lpstr>
      <vt:lpstr>Siebert, Peterson &amp; Schramm (1956): Four Theories of the Press </vt:lpstr>
      <vt:lpstr>C. Mediální modely Hallina a Manciniho (2004)  </vt:lpstr>
      <vt:lpstr>Hallin a Mancini (2004): Systémy médií v postmoderním světě</vt:lpstr>
      <vt:lpstr>Hallin a Mancini (2004): Kritéria třídění</vt:lpstr>
      <vt:lpstr>Hallin a Mancini (2004): Kritéria třídění</vt:lpstr>
      <vt:lpstr>Hallin a Mancini (2004): Kritéria třídění</vt:lpstr>
      <vt:lpstr>Hallin a Mancini (2004): Kritéria třídění</vt:lpstr>
      <vt:lpstr>I. Severo/středoevropský (demokraticko-korporativistický) model </vt:lpstr>
      <vt:lpstr>II. Středomořský model (model polarizovaného pluralizmu)</vt:lpstr>
      <vt:lpstr>III. Severoatlantický (liberální) model</vt:lpstr>
      <vt:lpstr>Jak se vyvíjí rozdíly mezi systémy?</vt:lpstr>
      <vt:lpstr>Hallin a Mancini (2017): revize po deseti letech</vt:lpstr>
      <vt:lpstr>Hallin a Mancini (2010): kritika a odpověď na ni</vt:lpstr>
      <vt:lpstr>Hallin a Mancini (2010): kritika a odpověď na ni</vt:lpstr>
      <vt:lpstr>D. Komparace mediálních systémů postkomunistických zemí + kam patří český mediální systém?   </vt:lpstr>
      <vt:lpstr>Kritika výzkumu mediálních systémů z perspektivy post-komunistických zemí </vt:lpstr>
      <vt:lpstr>Kritika výzkumu mediálních systémů z perspektivy post-komunistických zemí </vt:lpstr>
      <vt:lpstr>Kam patří mediální systémy post-komunistických zemí?</vt:lpstr>
      <vt:lpstr>Kam patří mediální systémy post-komunistických zemí?</vt:lpstr>
      <vt:lpstr>Analýza a komparace mediálních systémů ve střední a východní Evropě</vt:lpstr>
      <vt:lpstr>Čtyři modely médií a politiky v post-komunistických zemích </vt:lpstr>
      <vt:lpstr>Kam patří český mediální systém? Historická geneze (Jirák &amp; Trampota 2008)</vt:lpstr>
      <vt:lpstr>Kam patří český mediální systém? Empirická analýza (Jirák &amp; Trampota 2008)</vt:lpstr>
      <vt:lpstr>Kam patří český mediální systém? Empirická analýza</vt:lpstr>
      <vt:lpstr>Kam patří český mediální systém? Empirická analýza</vt:lpstr>
      <vt:lpstr>Náměty pro závěrečnou esej</vt:lpstr>
      <vt:lpstr>Dotazy?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Marína Urbániková</cp:lastModifiedBy>
  <cp:revision>56</cp:revision>
  <cp:lastPrinted>1601-01-01T00:00:00Z</cp:lastPrinted>
  <dcterms:created xsi:type="dcterms:W3CDTF">2019-04-11T21:46:02Z</dcterms:created>
  <dcterms:modified xsi:type="dcterms:W3CDTF">2024-03-14T14:23:46Z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