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9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A655C-775B-FF6C-0DA0-927E3BCA7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96ECF1-76AB-37F2-54A4-BD9295471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06630-E621-AF8D-B77F-F27377BC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EFFC8-95A8-896F-14C4-29138DA8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5450E-FCA3-7E4D-29BB-AC7F30BDC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39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193E5-C003-532F-E1F1-71C0E1B19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0DB36-7EFC-DEC5-39EC-BC7F87526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8136A-ED61-61D3-2A19-B13A162E3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64852-A9B7-32E7-145C-10928F9D3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D2EC1-8A5C-473F-3FA2-94119089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29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63018C-36E3-AF05-ED57-88012D9C6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C9B80-A5B6-F266-F585-A1FE5997F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2186-24F9-0B65-ACE7-8DCDD8936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935CB-FBBF-742D-08B6-C730A73CB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D7CF1-BD70-4DCB-F27F-FA04ECCCE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6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7F0B-6372-A4BC-3081-73F5FB245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3DD21-047C-AECE-6817-D164FFDB0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8C4DD-4866-85B7-C285-E2B173EC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CC0F9-5FD9-AD10-27B8-3F12CE9C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8E4CD-7C2B-4754-2111-EC331DBC6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85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93858-4287-5795-0ED2-7613159DD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12B46-10E5-2F11-49D1-F28CF2C9F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30137-B61C-0A06-53C3-CD81D8618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8751F-028D-296E-EB6E-5ADF35A7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198D3-CBF1-8C1B-5CAB-A1E927B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42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75964-7F72-1B39-CEE9-1C738CBA1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11A2C-E58F-30AA-3142-F7E3BD39B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E479B-658D-204A-9DC8-5609A5260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997F4-3C70-B8CC-0361-8DB78CA45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B39A5-33DA-D366-38D6-BFB117A0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6A7E9-03C5-E731-9F5A-71B6D6FF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54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6683-15EE-F695-E572-A2E50CD6F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D2952-4F18-1060-F9E1-39E7ADF5E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820E0-EC35-B258-F499-12CA3EEFC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EEF19D-BD5A-AD12-C6FE-A0E43A200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2D208-4470-3550-2749-00CB3A64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3F885D-3725-A8F7-FD64-31007D9A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C5338B-C9E0-3B4B-1212-70915E97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15495-A550-6484-52F2-29BD349ED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72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A22F7-83CC-BEA1-89B5-6A88A30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092B3A-D5CE-8099-EEA6-15DEDBDE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58FFD4-A110-782A-DE5A-E31C17C05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D7CD5-E9F5-F9A0-D7D6-9D2229FE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8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83675D-34AC-76FE-46E5-9D4AB097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76EE9-D36B-D37C-6A14-AD538F9F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1946B-6200-94F9-16AA-5B307C25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86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EAABB-342A-7139-5B02-CFFB1041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8E1A-1E14-62CB-B9A7-423BD8E65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0F276-00A0-AF79-9B5A-F83875B8A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49D6D-399F-17BF-342B-6A54DF515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0CDEC-08F0-20D8-70A9-4477A59DA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2FE82-1B3C-FC25-241C-AA061B6C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6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69D31-BA13-31CB-99F2-E861D3ED9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CA2B97-A7AF-887E-9062-43A5CC77A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37F794-936D-4D2B-2DB9-7FA57C713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1C355-6F46-2791-4E50-13CE8FF22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675C80-A116-5424-5BE2-A2C33A7D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A2215-A747-5FCD-5CC4-761C16BC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97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C4E61B-833E-5C2F-B170-E2AC56E0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622C3-3D70-2529-E0FC-A1032D330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7DD6-EC9D-964C-D5B8-D0B2388BB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C2D249-1BEC-4F4E-9BAE-AAB9AF5BA5E8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C8E72-007E-E386-D509-265387E5E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6358A-957A-D067-2A71-AC2A61104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E08205-274A-464D-B4E4-1967A2589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9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smas.cz/edice/2221/harlequin-sladky-zivot/" TargetMode="External"/><Relationship Id="rId2" Type="http://schemas.openxmlformats.org/officeDocument/2006/relationships/hyperlink" Target="https://www.millsandboon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asenakladatelstvi.cz/" TargetMode="External"/><Relationship Id="rId5" Type="http://schemas.openxmlformats.org/officeDocument/2006/relationships/hyperlink" Target="https://www.kosmas.cz/edice/2223/harlequin-historicka-romance/" TargetMode="External"/><Relationship Id="rId4" Type="http://schemas.openxmlformats.org/officeDocument/2006/relationships/hyperlink" Target="https://www.kosmas.cz/edice/2222/harlequin-desi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26AB4-6FD3-6A79-1572-16216ED13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Závěrečná seminární práce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61F75-6657-F63F-6B0D-D5271CAB4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1. Analýza mediální komodity (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rozsah: 2000 slov, odkazy na literaturu a další zdroje nejsou součástí rozsahu</a:t>
            </a:r>
            <a:r>
              <a:rPr lang="cs-CZ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2. Profil mediální organizace (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rozsah: 1000 slov, odkazy na literaturu a další zdroje nejsou součástí rozsahu</a:t>
            </a:r>
            <a:r>
              <a:rPr lang="cs-CZ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</a:p>
          <a:p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Podrobné zadání v sylabu předmětu a také v interaktivní osnově předmětu v sekci Úkoly a závěrečná práce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4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767D-B0BB-6AA0-609E-3A7DA636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Komodita - romance pro ženy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17B1A-BFC3-91B3-6215-9AA2C9833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Harlequin, Mills and Boon, Red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https://www.millsandboon.co.uk/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https://www.kosmas.cz/edice/2221/harlequin-sladky-zivot/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https://www.kosmas.cz/edice/2222/harlequin-desire/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https://www.kosmas.cz/edice/2223/harlequin-historicka-romance/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6"/>
              </a:rPr>
              <a:t>https://www.nasenakladatelstvi.cz/</a:t>
            </a:r>
            <a:r>
              <a:rPr lang="sk-SK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10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 Theme</vt:lpstr>
      <vt:lpstr>Závěrečná seminární práce</vt:lpstr>
      <vt:lpstr>Komodita - romance pro ženy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seminární práce</dc:title>
  <dc:creator>Monika Metykova</dc:creator>
  <cp:lastModifiedBy>Monika Metykova</cp:lastModifiedBy>
  <cp:revision>1</cp:revision>
  <dcterms:created xsi:type="dcterms:W3CDTF">2024-04-02T07:53:43Z</dcterms:created>
  <dcterms:modified xsi:type="dcterms:W3CDTF">2024-04-02T07:54:20Z</dcterms:modified>
</cp:coreProperties>
</file>