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0"/>
  </p:notesMasterIdLst>
  <p:handoutMasterIdLst>
    <p:handoutMasterId r:id="rId31"/>
  </p:handoutMasterIdLst>
  <p:sldIdLst>
    <p:sldId id="256" r:id="rId5"/>
    <p:sldId id="257" r:id="rId6"/>
    <p:sldId id="265" r:id="rId7"/>
    <p:sldId id="263" r:id="rId8"/>
    <p:sldId id="266" r:id="rId9"/>
    <p:sldId id="268" r:id="rId10"/>
    <p:sldId id="270" r:id="rId11"/>
    <p:sldId id="267" r:id="rId12"/>
    <p:sldId id="280" r:id="rId13"/>
    <p:sldId id="272" r:id="rId14"/>
    <p:sldId id="278" r:id="rId15"/>
    <p:sldId id="264" r:id="rId16"/>
    <p:sldId id="279" r:id="rId17"/>
    <p:sldId id="282" r:id="rId18"/>
    <p:sldId id="283" r:id="rId19"/>
    <p:sldId id="271" r:id="rId20"/>
    <p:sldId id="276" r:id="rId21"/>
    <p:sldId id="277" r:id="rId22"/>
    <p:sldId id="281" r:id="rId23"/>
    <p:sldId id="274" r:id="rId24"/>
    <p:sldId id="273" r:id="rId25"/>
    <p:sldId id="287" r:id="rId26"/>
    <p:sldId id="285" r:id="rId27"/>
    <p:sldId id="286" r:id="rId28"/>
    <p:sldId id="258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58A044-C1F8-DA36-621D-787BFC5D008E}" v="77" dt="2024-04-26T06:00:21.6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5768" autoAdjust="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áš Slavík" userId="4d661c73-3d73-4d78-8117-f59c010acbf8" providerId="ADAL" clId="{3581108A-AB6B-46A2-B92F-FEF1D0899880}"/>
    <pc:docChg chg="undo custSel modSld">
      <pc:chgData name="Lukáš Slavík" userId="4d661c73-3d73-4d78-8117-f59c010acbf8" providerId="ADAL" clId="{3581108A-AB6B-46A2-B92F-FEF1D0899880}" dt="2023-04-21T06:11:35.457" v="686" actId="20577"/>
      <pc:docMkLst>
        <pc:docMk/>
      </pc:docMkLst>
      <pc:sldChg chg="modSp mod">
        <pc:chgData name="Lukáš Slavík" userId="4d661c73-3d73-4d78-8117-f59c010acbf8" providerId="ADAL" clId="{3581108A-AB6B-46A2-B92F-FEF1D0899880}" dt="2023-04-21T06:11:35.457" v="686" actId="20577"/>
        <pc:sldMkLst>
          <pc:docMk/>
          <pc:sldMk cId="642171455" sldId="258"/>
        </pc:sldMkLst>
        <pc:spChg chg="mod">
          <ac:chgData name="Lukáš Slavík" userId="4d661c73-3d73-4d78-8117-f59c010acbf8" providerId="ADAL" clId="{3581108A-AB6B-46A2-B92F-FEF1D0899880}" dt="2023-04-21T06:11:35.457" v="686" actId="20577"/>
          <ac:spMkLst>
            <pc:docMk/>
            <pc:sldMk cId="642171455" sldId="258"/>
            <ac:spMk id="5" creationId="{D627421B-D196-44C2-8A68-7E260EF77631}"/>
          </ac:spMkLst>
        </pc:spChg>
      </pc:sldChg>
      <pc:sldChg chg="modSp mod">
        <pc:chgData name="Lukáš Slavík" userId="4d661c73-3d73-4d78-8117-f59c010acbf8" providerId="ADAL" clId="{3581108A-AB6B-46A2-B92F-FEF1D0899880}" dt="2023-04-21T05:04:54.437" v="311" actId="20577"/>
        <pc:sldMkLst>
          <pc:docMk/>
          <pc:sldMk cId="2251083123" sldId="263"/>
        </pc:sldMkLst>
        <pc:spChg chg="mod">
          <ac:chgData name="Lukáš Slavík" userId="4d661c73-3d73-4d78-8117-f59c010acbf8" providerId="ADAL" clId="{3581108A-AB6B-46A2-B92F-FEF1D0899880}" dt="2023-04-21T05:04:54.437" v="311" actId="20577"/>
          <ac:spMkLst>
            <pc:docMk/>
            <pc:sldMk cId="2251083123" sldId="263"/>
            <ac:spMk id="6" creationId="{9AA6B358-21DF-49A4-96C7-B0EFDB15DFCF}"/>
          </ac:spMkLst>
        </pc:spChg>
      </pc:sldChg>
      <pc:sldChg chg="modSp mod">
        <pc:chgData name="Lukáš Slavík" userId="4d661c73-3d73-4d78-8117-f59c010acbf8" providerId="ADAL" clId="{3581108A-AB6B-46A2-B92F-FEF1D0899880}" dt="2023-04-21T05:03:50.518" v="259" actId="207"/>
        <pc:sldMkLst>
          <pc:docMk/>
          <pc:sldMk cId="3867630098" sldId="265"/>
        </pc:sldMkLst>
        <pc:spChg chg="mod">
          <ac:chgData name="Lukáš Slavík" userId="4d661c73-3d73-4d78-8117-f59c010acbf8" providerId="ADAL" clId="{3581108A-AB6B-46A2-B92F-FEF1D0899880}" dt="2023-04-21T05:03:50.518" v="259" actId="207"/>
          <ac:spMkLst>
            <pc:docMk/>
            <pc:sldMk cId="3867630098" sldId="265"/>
            <ac:spMk id="6" creationId="{F0C5AF8B-F78E-4DDD-A2C6-D7B16621C17D}"/>
          </ac:spMkLst>
        </pc:spChg>
      </pc:sldChg>
      <pc:sldChg chg="modSp mod">
        <pc:chgData name="Lukáš Slavík" userId="4d661c73-3d73-4d78-8117-f59c010acbf8" providerId="ADAL" clId="{3581108A-AB6B-46A2-B92F-FEF1D0899880}" dt="2023-04-21T05:08:20.443" v="319" actId="207"/>
        <pc:sldMkLst>
          <pc:docMk/>
          <pc:sldMk cId="797550197" sldId="266"/>
        </pc:sldMkLst>
        <pc:spChg chg="mod">
          <ac:chgData name="Lukáš Slavík" userId="4d661c73-3d73-4d78-8117-f59c010acbf8" providerId="ADAL" clId="{3581108A-AB6B-46A2-B92F-FEF1D0899880}" dt="2023-04-21T05:07:55.235" v="318" actId="207"/>
          <ac:spMkLst>
            <pc:docMk/>
            <pc:sldMk cId="797550197" sldId="266"/>
            <ac:spMk id="6" creationId="{71F66C71-A3A9-4A49-BF1D-A5A99883FE79}"/>
          </ac:spMkLst>
        </pc:spChg>
        <pc:spChg chg="mod">
          <ac:chgData name="Lukáš Slavík" userId="4d661c73-3d73-4d78-8117-f59c010acbf8" providerId="ADAL" clId="{3581108A-AB6B-46A2-B92F-FEF1D0899880}" dt="2023-04-21T05:08:20.443" v="319" actId="207"/>
          <ac:spMkLst>
            <pc:docMk/>
            <pc:sldMk cId="797550197" sldId="266"/>
            <ac:spMk id="7" creationId="{D76EFB5A-E7A8-442A-A27B-13BBCDDDCD2D}"/>
          </ac:spMkLst>
        </pc:spChg>
      </pc:sldChg>
      <pc:sldChg chg="modSp mod">
        <pc:chgData name="Lukáš Slavík" userId="4d661c73-3d73-4d78-8117-f59c010acbf8" providerId="ADAL" clId="{3581108A-AB6B-46A2-B92F-FEF1D0899880}" dt="2023-04-21T05:22:45.947" v="403" actId="20577"/>
        <pc:sldMkLst>
          <pc:docMk/>
          <pc:sldMk cId="3738985317" sldId="267"/>
        </pc:sldMkLst>
        <pc:spChg chg="mod">
          <ac:chgData name="Lukáš Slavík" userId="4d661c73-3d73-4d78-8117-f59c010acbf8" providerId="ADAL" clId="{3581108A-AB6B-46A2-B92F-FEF1D0899880}" dt="2023-04-21T05:20:22.989" v="390" actId="20577"/>
          <ac:spMkLst>
            <pc:docMk/>
            <pc:sldMk cId="3738985317" sldId="267"/>
            <ac:spMk id="7" creationId="{9422E573-7AD8-4E78-AAAB-DD48DBEBF85D}"/>
          </ac:spMkLst>
        </pc:spChg>
        <pc:spChg chg="mod">
          <ac:chgData name="Lukáš Slavík" userId="4d661c73-3d73-4d78-8117-f59c010acbf8" providerId="ADAL" clId="{3581108A-AB6B-46A2-B92F-FEF1D0899880}" dt="2023-04-21T05:22:45.947" v="403" actId="20577"/>
          <ac:spMkLst>
            <pc:docMk/>
            <pc:sldMk cId="3738985317" sldId="267"/>
            <ac:spMk id="8" creationId="{59C3133B-BD3B-4895-AA24-EA32500A36DF}"/>
          </ac:spMkLst>
        </pc:spChg>
      </pc:sldChg>
      <pc:sldChg chg="modSp mod modAnim">
        <pc:chgData name="Lukáš Slavík" userId="4d661c73-3d73-4d78-8117-f59c010acbf8" providerId="ADAL" clId="{3581108A-AB6B-46A2-B92F-FEF1D0899880}" dt="2023-04-21T05:11:07.592" v="329"/>
        <pc:sldMkLst>
          <pc:docMk/>
          <pc:sldMk cId="1543902645" sldId="268"/>
        </pc:sldMkLst>
        <pc:spChg chg="mod">
          <ac:chgData name="Lukáš Slavík" userId="4d661c73-3d73-4d78-8117-f59c010acbf8" providerId="ADAL" clId="{3581108A-AB6B-46A2-B92F-FEF1D0899880}" dt="2023-04-21T05:10:32.661" v="328" actId="207"/>
          <ac:spMkLst>
            <pc:docMk/>
            <pc:sldMk cId="1543902645" sldId="268"/>
            <ac:spMk id="6" creationId="{A7668B3A-EEF9-4569-BE7D-FE422EA56795}"/>
          </ac:spMkLst>
        </pc:spChg>
        <pc:spChg chg="mod">
          <ac:chgData name="Lukáš Slavík" userId="4d661c73-3d73-4d78-8117-f59c010acbf8" providerId="ADAL" clId="{3581108A-AB6B-46A2-B92F-FEF1D0899880}" dt="2023-04-21T05:09:37.795" v="321" actId="1076"/>
          <ac:spMkLst>
            <pc:docMk/>
            <pc:sldMk cId="1543902645" sldId="268"/>
            <ac:spMk id="10" creationId="{514D669A-4A85-47CF-9CDB-DCB323A3A95F}"/>
          </ac:spMkLst>
        </pc:spChg>
        <pc:spChg chg="mod">
          <ac:chgData name="Lukáš Slavík" userId="4d661c73-3d73-4d78-8117-f59c010acbf8" providerId="ADAL" clId="{3581108A-AB6B-46A2-B92F-FEF1D0899880}" dt="2023-04-21T05:09:46.387" v="324" actId="1076"/>
          <ac:spMkLst>
            <pc:docMk/>
            <pc:sldMk cId="1543902645" sldId="268"/>
            <ac:spMk id="14" creationId="{FA40A1A7-EAD4-4785-967D-FC20BCD1C7FB}"/>
          </ac:spMkLst>
        </pc:spChg>
        <pc:picChg chg="mod">
          <ac:chgData name="Lukáš Slavík" userId="4d661c73-3d73-4d78-8117-f59c010acbf8" providerId="ADAL" clId="{3581108A-AB6B-46A2-B92F-FEF1D0899880}" dt="2023-04-21T05:09:32.725" v="320" actId="14100"/>
          <ac:picMkLst>
            <pc:docMk/>
            <pc:sldMk cId="1543902645" sldId="268"/>
            <ac:picMk id="8" creationId="{AEE1E641-7FFC-4CFD-9458-C80E214E0E0A}"/>
          </ac:picMkLst>
        </pc:picChg>
        <pc:picChg chg="mod">
          <ac:chgData name="Lukáš Slavík" userId="4d661c73-3d73-4d78-8117-f59c010acbf8" providerId="ADAL" clId="{3581108A-AB6B-46A2-B92F-FEF1D0899880}" dt="2023-04-21T05:09:42.716" v="323" actId="1076"/>
          <ac:picMkLst>
            <pc:docMk/>
            <pc:sldMk cId="1543902645" sldId="268"/>
            <ac:picMk id="12" creationId="{BA53A1D7-C9D9-4549-80D5-9978FF8944D1}"/>
          </ac:picMkLst>
        </pc:picChg>
      </pc:sldChg>
      <pc:sldChg chg="modSp mod">
        <pc:chgData name="Lukáš Slavík" userId="4d661c73-3d73-4d78-8117-f59c010acbf8" providerId="ADAL" clId="{3581108A-AB6B-46A2-B92F-FEF1D0899880}" dt="2023-04-21T05:16:16.825" v="358" actId="1076"/>
        <pc:sldMkLst>
          <pc:docMk/>
          <pc:sldMk cId="3552399784" sldId="270"/>
        </pc:sldMkLst>
        <pc:spChg chg="mod">
          <ac:chgData name="Lukáš Slavík" userId="4d661c73-3d73-4d78-8117-f59c010acbf8" providerId="ADAL" clId="{3581108A-AB6B-46A2-B92F-FEF1D0899880}" dt="2023-04-21T05:13:13.870" v="349" actId="207"/>
          <ac:spMkLst>
            <pc:docMk/>
            <pc:sldMk cId="3552399784" sldId="270"/>
            <ac:spMk id="6" creationId="{A7668B3A-EEF9-4569-BE7D-FE422EA56795}"/>
          </ac:spMkLst>
        </pc:spChg>
        <pc:spChg chg="mod">
          <ac:chgData name="Lukáš Slavík" userId="4d661c73-3d73-4d78-8117-f59c010acbf8" providerId="ADAL" clId="{3581108A-AB6B-46A2-B92F-FEF1D0899880}" dt="2023-04-21T05:16:02.134" v="356" actId="207"/>
          <ac:spMkLst>
            <pc:docMk/>
            <pc:sldMk cId="3552399784" sldId="270"/>
            <ac:spMk id="7" creationId="{E3EEE73E-84F5-430D-91D4-6CBAD65FD8A2}"/>
          </ac:spMkLst>
        </pc:spChg>
        <pc:picChg chg="mod">
          <ac:chgData name="Lukáš Slavík" userId="4d661c73-3d73-4d78-8117-f59c010acbf8" providerId="ADAL" clId="{3581108A-AB6B-46A2-B92F-FEF1D0899880}" dt="2023-04-21T05:16:16.825" v="358" actId="1076"/>
          <ac:picMkLst>
            <pc:docMk/>
            <pc:sldMk cId="3552399784" sldId="270"/>
            <ac:picMk id="14" creationId="{5B4B66E9-F651-4C59-85CD-B02A9B337CC3}"/>
          </ac:picMkLst>
        </pc:picChg>
        <pc:picChg chg="mod">
          <ac:chgData name="Lukáš Slavík" userId="4d661c73-3d73-4d78-8117-f59c010acbf8" providerId="ADAL" clId="{3581108A-AB6B-46A2-B92F-FEF1D0899880}" dt="2023-04-21T05:16:12.598" v="357" actId="1076"/>
          <ac:picMkLst>
            <pc:docMk/>
            <pc:sldMk cId="3552399784" sldId="270"/>
            <ac:picMk id="15" creationId="{0AF823AF-56C3-495A-A35F-203D1E64F273}"/>
          </ac:picMkLst>
        </pc:picChg>
      </pc:sldChg>
      <pc:sldChg chg="modSp mod">
        <pc:chgData name="Lukáš Slavík" userId="4d661c73-3d73-4d78-8117-f59c010acbf8" providerId="ADAL" clId="{3581108A-AB6B-46A2-B92F-FEF1D0899880}" dt="2023-04-21T05:38:27.514" v="477" actId="207"/>
        <pc:sldMkLst>
          <pc:docMk/>
          <pc:sldMk cId="1559532772" sldId="271"/>
        </pc:sldMkLst>
        <pc:spChg chg="mod">
          <ac:chgData name="Lukáš Slavík" userId="4d661c73-3d73-4d78-8117-f59c010acbf8" providerId="ADAL" clId="{3581108A-AB6B-46A2-B92F-FEF1D0899880}" dt="2023-04-21T05:38:27.514" v="477" actId="207"/>
          <ac:spMkLst>
            <pc:docMk/>
            <pc:sldMk cId="1559532772" sldId="271"/>
            <ac:spMk id="8" creationId="{D104B423-DDE3-4044-AF14-CD877397CD6A}"/>
          </ac:spMkLst>
        </pc:spChg>
      </pc:sldChg>
      <pc:sldChg chg="modSp mod">
        <pc:chgData name="Lukáš Slavík" userId="4d661c73-3d73-4d78-8117-f59c010acbf8" providerId="ADAL" clId="{3581108A-AB6B-46A2-B92F-FEF1D0899880}" dt="2023-04-21T05:29:48.955" v="427" actId="20577"/>
        <pc:sldMkLst>
          <pc:docMk/>
          <pc:sldMk cId="3467737718" sldId="272"/>
        </pc:sldMkLst>
        <pc:spChg chg="mod">
          <ac:chgData name="Lukáš Slavík" userId="4d661c73-3d73-4d78-8117-f59c010acbf8" providerId="ADAL" clId="{3581108A-AB6B-46A2-B92F-FEF1D0899880}" dt="2023-04-21T05:27:14.638" v="424" actId="207"/>
          <ac:spMkLst>
            <pc:docMk/>
            <pc:sldMk cId="3467737718" sldId="272"/>
            <ac:spMk id="6" creationId="{5F694A46-CA7C-4845-B162-C52F0A215C8F}"/>
          </ac:spMkLst>
        </pc:spChg>
        <pc:spChg chg="mod">
          <ac:chgData name="Lukáš Slavík" userId="4d661c73-3d73-4d78-8117-f59c010acbf8" providerId="ADAL" clId="{3581108A-AB6B-46A2-B92F-FEF1D0899880}" dt="2023-04-21T05:29:48.955" v="427" actId="20577"/>
          <ac:spMkLst>
            <pc:docMk/>
            <pc:sldMk cId="3467737718" sldId="272"/>
            <ac:spMk id="7" creationId="{228704EF-B4C1-4A03-84FC-A454D9114126}"/>
          </ac:spMkLst>
        </pc:spChg>
      </pc:sldChg>
      <pc:sldChg chg="addSp modSp mod">
        <pc:chgData name="Lukáš Slavík" userId="4d661c73-3d73-4d78-8117-f59c010acbf8" providerId="ADAL" clId="{3581108A-AB6B-46A2-B92F-FEF1D0899880}" dt="2023-04-21T05:49:38.693" v="526" actId="207"/>
        <pc:sldMkLst>
          <pc:docMk/>
          <pc:sldMk cId="3198817489" sldId="273"/>
        </pc:sldMkLst>
        <pc:spChg chg="mod">
          <ac:chgData name="Lukáš Slavík" userId="4d661c73-3d73-4d78-8117-f59c010acbf8" providerId="ADAL" clId="{3581108A-AB6B-46A2-B92F-FEF1D0899880}" dt="2023-04-21T05:49:38.693" v="526" actId="207"/>
          <ac:spMkLst>
            <pc:docMk/>
            <pc:sldMk cId="3198817489" sldId="273"/>
            <ac:spMk id="6" creationId="{44848162-53A0-4C22-A685-818E5EDE1942}"/>
          </ac:spMkLst>
        </pc:spChg>
        <pc:spChg chg="add mod">
          <ac:chgData name="Lukáš Slavík" userId="4d661c73-3d73-4d78-8117-f59c010acbf8" providerId="ADAL" clId="{3581108A-AB6B-46A2-B92F-FEF1D0899880}" dt="2023-04-20T07:42:36.234" v="13"/>
          <ac:spMkLst>
            <pc:docMk/>
            <pc:sldMk cId="3198817489" sldId="273"/>
            <ac:spMk id="8" creationId="{189D33F6-A2B2-4E97-936E-1A6313DF0C33}"/>
          </ac:spMkLst>
        </pc:spChg>
      </pc:sldChg>
      <pc:sldChg chg="modSp mod">
        <pc:chgData name="Lukáš Slavík" userId="4d661c73-3d73-4d78-8117-f59c010acbf8" providerId="ADAL" clId="{3581108A-AB6B-46A2-B92F-FEF1D0899880}" dt="2023-04-21T05:49:01.817" v="523" actId="20577"/>
        <pc:sldMkLst>
          <pc:docMk/>
          <pc:sldMk cId="397317952" sldId="274"/>
        </pc:sldMkLst>
        <pc:spChg chg="mod">
          <ac:chgData name="Lukáš Slavík" userId="4d661c73-3d73-4d78-8117-f59c010acbf8" providerId="ADAL" clId="{3581108A-AB6B-46A2-B92F-FEF1D0899880}" dt="2023-04-21T05:49:01.817" v="523" actId="20577"/>
          <ac:spMkLst>
            <pc:docMk/>
            <pc:sldMk cId="397317952" sldId="274"/>
            <ac:spMk id="7" creationId="{153E45C7-C0D4-41F9-8878-70F6673C9D54}"/>
          </ac:spMkLst>
        </pc:spChg>
      </pc:sldChg>
      <pc:sldChg chg="modSp mod">
        <pc:chgData name="Lukáš Slavík" userId="4d661c73-3d73-4d78-8117-f59c010acbf8" providerId="ADAL" clId="{3581108A-AB6B-46A2-B92F-FEF1D0899880}" dt="2023-04-21T05:39:45.586" v="483" actId="14100"/>
        <pc:sldMkLst>
          <pc:docMk/>
          <pc:sldMk cId="2839786153" sldId="277"/>
        </pc:sldMkLst>
        <pc:picChg chg="mod">
          <ac:chgData name="Lukáš Slavík" userId="4d661c73-3d73-4d78-8117-f59c010acbf8" providerId="ADAL" clId="{3581108A-AB6B-46A2-B92F-FEF1D0899880}" dt="2023-04-21T05:39:45.586" v="483" actId="14100"/>
          <ac:picMkLst>
            <pc:docMk/>
            <pc:sldMk cId="2839786153" sldId="277"/>
            <ac:picMk id="12" creationId="{891F6E6D-0CA3-46ED-8A4F-6F63792B9C69}"/>
          </ac:picMkLst>
        </pc:picChg>
      </pc:sldChg>
      <pc:sldChg chg="modSp mod">
        <pc:chgData name="Lukáš Slavík" userId="4d661c73-3d73-4d78-8117-f59c010acbf8" providerId="ADAL" clId="{3581108A-AB6B-46A2-B92F-FEF1D0899880}" dt="2023-04-21T05:33:09.775" v="430" actId="207"/>
        <pc:sldMkLst>
          <pc:docMk/>
          <pc:sldMk cId="2595623613" sldId="279"/>
        </pc:sldMkLst>
        <pc:spChg chg="mod">
          <ac:chgData name="Lukáš Slavík" userId="4d661c73-3d73-4d78-8117-f59c010acbf8" providerId="ADAL" clId="{3581108A-AB6B-46A2-B92F-FEF1D0899880}" dt="2023-04-21T05:33:09.775" v="430" actId="207"/>
          <ac:spMkLst>
            <pc:docMk/>
            <pc:sldMk cId="2595623613" sldId="279"/>
            <ac:spMk id="8" creationId="{ABA94912-E047-4669-BFFF-241545A85D10}"/>
          </ac:spMkLst>
        </pc:spChg>
      </pc:sldChg>
      <pc:sldChg chg="modSp mod">
        <pc:chgData name="Lukáš Slavík" userId="4d661c73-3d73-4d78-8117-f59c010acbf8" providerId="ADAL" clId="{3581108A-AB6B-46A2-B92F-FEF1D0899880}" dt="2023-04-21T05:25:28.906" v="408" actId="207"/>
        <pc:sldMkLst>
          <pc:docMk/>
          <pc:sldMk cId="633960189" sldId="280"/>
        </pc:sldMkLst>
        <pc:spChg chg="mod">
          <ac:chgData name="Lukáš Slavík" userId="4d661c73-3d73-4d78-8117-f59c010acbf8" providerId="ADAL" clId="{3581108A-AB6B-46A2-B92F-FEF1D0899880}" dt="2023-04-21T05:23:26.182" v="405" actId="207"/>
          <ac:spMkLst>
            <pc:docMk/>
            <pc:sldMk cId="633960189" sldId="280"/>
            <ac:spMk id="7" creationId="{9422E573-7AD8-4E78-AAAB-DD48DBEBF85D}"/>
          </ac:spMkLst>
        </pc:spChg>
        <pc:spChg chg="mod">
          <ac:chgData name="Lukáš Slavík" userId="4d661c73-3d73-4d78-8117-f59c010acbf8" providerId="ADAL" clId="{3581108A-AB6B-46A2-B92F-FEF1D0899880}" dt="2023-04-21T05:25:28.906" v="408" actId="207"/>
          <ac:spMkLst>
            <pc:docMk/>
            <pc:sldMk cId="633960189" sldId="280"/>
            <ac:spMk id="8" creationId="{59C3133B-BD3B-4895-AA24-EA32500A36DF}"/>
          </ac:spMkLst>
        </pc:spChg>
      </pc:sldChg>
      <pc:sldChg chg="modSp mod">
        <pc:chgData name="Lukáš Slavík" userId="4d661c73-3d73-4d78-8117-f59c010acbf8" providerId="ADAL" clId="{3581108A-AB6B-46A2-B92F-FEF1D0899880}" dt="2023-04-21T05:34:26.632" v="433" actId="207"/>
        <pc:sldMkLst>
          <pc:docMk/>
          <pc:sldMk cId="847982675" sldId="282"/>
        </pc:sldMkLst>
        <pc:spChg chg="mod">
          <ac:chgData name="Lukáš Slavík" userId="4d661c73-3d73-4d78-8117-f59c010acbf8" providerId="ADAL" clId="{3581108A-AB6B-46A2-B92F-FEF1D0899880}" dt="2023-04-21T05:34:26.632" v="433" actId="207"/>
          <ac:spMkLst>
            <pc:docMk/>
            <pc:sldMk cId="847982675" sldId="282"/>
            <ac:spMk id="6" creationId="{6CE12B87-AA00-4A99-8DAE-039BB6B58DE8}"/>
          </ac:spMkLst>
        </pc:spChg>
      </pc:sldChg>
      <pc:sldChg chg="modSp mod">
        <pc:chgData name="Lukáš Slavík" userId="4d661c73-3d73-4d78-8117-f59c010acbf8" providerId="ADAL" clId="{3581108A-AB6B-46A2-B92F-FEF1D0899880}" dt="2023-04-21T05:36:33.828" v="472" actId="20577"/>
        <pc:sldMkLst>
          <pc:docMk/>
          <pc:sldMk cId="3360767584" sldId="283"/>
        </pc:sldMkLst>
        <pc:spChg chg="mod">
          <ac:chgData name="Lukáš Slavík" userId="4d661c73-3d73-4d78-8117-f59c010acbf8" providerId="ADAL" clId="{3581108A-AB6B-46A2-B92F-FEF1D0899880}" dt="2023-04-21T05:36:33.828" v="472" actId="20577"/>
          <ac:spMkLst>
            <pc:docMk/>
            <pc:sldMk cId="3360767584" sldId="283"/>
            <ac:spMk id="6" creationId="{F667E33B-38B1-4BC9-89FA-A198F5E8F053}"/>
          </ac:spMkLst>
        </pc:spChg>
      </pc:sldChg>
      <pc:sldChg chg="modSp mod">
        <pc:chgData name="Lukáš Slavík" userId="4d661c73-3d73-4d78-8117-f59c010acbf8" providerId="ADAL" clId="{3581108A-AB6B-46A2-B92F-FEF1D0899880}" dt="2023-04-21T05:52:02.218" v="534" actId="207"/>
        <pc:sldMkLst>
          <pc:docMk/>
          <pc:sldMk cId="4241798049" sldId="285"/>
        </pc:sldMkLst>
        <pc:spChg chg="mod">
          <ac:chgData name="Lukáš Slavík" userId="4d661c73-3d73-4d78-8117-f59c010acbf8" providerId="ADAL" clId="{3581108A-AB6B-46A2-B92F-FEF1D0899880}" dt="2023-04-21T05:52:02.218" v="534" actId="207"/>
          <ac:spMkLst>
            <pc:docMk/>
            <pc:sldMk cId="4241798049" sldId="285"/>
            <ac:spMk id="6" creationId="{44848162-53A0-4C22-A685-818E5EDE1942}"/>
          </ac:spMkLst>
        </pc:spChg>
      </pc:sldChg>
      <pc:sldChg chg="modSp mod">
        <pc:chgData name="Lukáš Slavík" userId="4d661c73-3d73-4d78-8117-f59c010acbf8" providerId="ADAL" clId="{3581108A-AB6B-46A2-B92F-FEF1D0899880}" dt="2023-04-21T06:11:12.258" v="644" actId="207"/>
        <pc:sldMkLst>
          <pc:docMk/>
          <pc:sldMk cId="3132402481" sldId="286"/>
        </pc:sldMkLst>
        <pc:spChg chg="mod">
          <ac:chgData name="Lukáš Slavík" userId="4d661c73-3d73-4d78-8117-f59c010acbf8" providerId="ADAL" clId="{3581108A-AB6B-46A2-B92F-FEF1D0899880}" dt="2023-04-21T05:56:18.382" v="541" actId="207"/>
          <ac:spMkLst>
            <pc:docMk/>
            <pc:sldMk cId="3132402481" sldId="286"/>
            <ac:spMk id="6" creationId="{44848162-53A0-4C22-A685-818E5EDE1942}"/>
          </ac:spMkLst>
        </pc:spChg>
        <pc:spChg chg="mod">
          <ac:chgData name="Lukáš Slavík" userId="4d661c73-3d73-4d78-8117-f59c010acbf8" providerId="ADAL" clId="{3581108A-AB6B-46A2-B92F-FEF1D0899880}" dt="2023-04-21T06:11:12.258" v="644" actId="207"/>
          <ac:spMkLst>
            <pc:docMk/>
            <pc:sldMk cId="3132402481" sldId="286"/>
            <ac:spMk id="8" creationId="{A9FE1088-BF95-4FC6-B7DA-45561966C75B}"/>
          </ac:spMkLst>
        </pc:spChg>
      </pc:sldChg>
    </pc:docChg>
  </pc:docChgLst>
  <pc:docChgLst>
    <pc:chgData name="Lukáš Slavík" userId="S::414778@muni.cz::4d661c73-3d73-4d78-8117-f59c010acbf8" providerId="AD" clId="Web-{AE58A044-C1F8-DA36-621D-787BFC5D008E}"/>
    <pc:docChg chg="modSld">
      <pc:chgData name="Lukáš Slavík" userId="S::414778@muni.cz::4d661c73-3d73-4d78-8117-f59c010acbf8" providerId="AD" clId="Web-{AE58A044-C1F8-DA36-621D-787BFC5D008E}" dt="2024-04-26T06:00:21.620" v="76" actId="20577"/>
      <pc:docMkLst>
        <pc:docMk/>
      </pc:docMkLst>
      <pc:sldChg chg="modSp">
        <pc:chgData name="Lukáš Slavík" userId="S::414778@muni.cz::4d661c73-3d73-4d78-8117-f59c010acbf8" providerId="AD" clId="Web-{AE58A044-C1F8-DA36-621D-787BFC5D008E}" dt="2024-04-26T05:18:24.588" v="0" actId="20577"/>
        <pc:sldMkLst>
          <pc:docMk/>
          <pc:sldMk cId="2326421266" sldId="257"/>
        </pc:sldMkLst>
        <pc:spChg chg="mod">
          <ac:chgData name="Lukáš Slavík" userId="S::414778@muni.cz::4d661c73-3d73-4d78-8117-f59c010acbf8" providerId="AD" clId="Web-{AE58A044-C1F8-DA36-621D-787BFC5D008E}" dt="2024-04-26T05:18:24.588" v="0" actId="20577"/>
          <ac:spMkLst>
            <pc:docMk/>
            <pc:sldMk cId="2326421266" sldId="257"/>
            <ac:spMk id="5" creationId="{45F4001D-7449-4FB2-8478-FFCAAEEC9AB2}"/>
          </ac:spMkLst>
        </pc:spChg>
      </pc:sldChg>
      <pc:sldChg chg="addSp delSp modSp addAnim delAnim modAnim">
        <pc:chgData name="Lukáš Slavík" userId="S::414778@muni.cz::4d661c73-3d73-4d78-8117-f59c010acbf8" providerId="AD" clId="Web-{AE58A044-C1F8-DA36-621D-787BFC5D008E}" dt="2024-04-26T05:25:57.651" v="18"/>
        <pc:sldMkLst>
          <pc:docMk/>
          <pc:sldMk cId="2251083123" sldId="263"/>
        </pc:sldMkLst>
        <pc:picChg chg="add del mod">
          <ac:chgData name="Lukáš Slavík" userId="S::414778@muni.cz::4d661c73-3d73-4d78-8117-f59c010acbf8" providerId="AD" clId="Web-{AE58A044-C1F8-DA36-621D-787BFC5D008E}" dt="2024-04-26T05:21:36.095" v="2"/>
          <ac:picMkLst>
            <pc:docMk/>
            <pc:sldMk cId="2251083123" sldId="263"/>
            <ac:picMk id="2" creationId="{20B2BEA5-DCB6-5470-8125-DCFD68B2104D}"/>
          </ac:picMkLst>
        </pc:picChg>
        <pc:picChg chg="add del mod">
          <ac:chgData name="Lukáš Slavík" userId="S::414778@muni.cz::4d661c73-3d73-4d78-8117-f59c010acbf8" providerId="AD" clId="Web-{AE58A044-C1F8-DA36-621D-787BFC5D008E}" dt="2024-04-26T05:22:24.581" v="4"/>
          <ac:picMkLst>
            <pc:docMk/>
            <pc:sldMk cId="2251083123" sldId="263"/>
            <ac:picMk id="7" creationId="{E026C522-D899-2AF7-DFA8-8C7233169D11}"/>
          </ac:picMkLst>
        </pc:picChg>
        <pc:picChg chg="add del mod">
          <ac:chgData name="Lukáš Slavík" userId="S::414778@muni.cz::4d661c73-3d73-4d78-8117-f59c010acbf8" providerId="AD" clId="Web-{AE58A044-C1F8-DA36-621D-787BFC5D008E}" dt="2024-04-26T05:22:39.691" v="6"/>
          <ac:picMkLst>
            <pc:docMk/>
            <pc:sldMk cId="2251083123" sldId="263"/>
            <ac:picMk id="8" creationId="{02B94E83-57C5-4DBE-15B5-570B32D923BA}"/>
          </ac:picMkLst>
        </pc:picChg>
        <pc:picChg chg="add mod modCrop">
          <ac:chgData name="Lukáš Slavík" userId="S::414778@muni.cz::4d661c73-3d73-4d78-8117-f59c010acbf8" providerId="AD" clId="Web-{AE58A044-C1F8-DA36-621D-787BFC5D008E}" dt="2024-04-26T05:25:34.385" v="16" actId="1076"/>
          <ac:picMkLst>
            <pc:docMk/>
            <pc:sldMk cId="2251083123" sldId="263"/>
            <ac:picMk id="9" creationId="{5FA09D21-8853-FA34-C759-B6561E69C66D}"/>
          </ac:picMkLst>
        </pc:picChg>
      </pc:sldChg>
      <pc:sldChg chg="modSp">
        <pc:chgData name="Lukáš Slavík" userId="S::414778@muni.cz::4d661c73-3d73-4d78-8117-f59c010acbf8" providerId="AD" clId="Web-{AE58A044-C1F8-DA36-621D-787BFC5D008E}" dt="2024-04-26T05:42:39.173" v="74" actId="20577"/>
        <pc:sldMkLst>
          <pc:docMk/>
          <pc:sldMk cId="612071639" sldId="264"/>
        </pc:sldMkLst>
        <pc:spChg chg="mod">
          <ac:chgData name="Lukáš Slavík" userId="S::414778@muni.cz::4d661c73-3d73-4d78-8117-f59c010acbf8" providerId="AD" clId="Web-{AE58A044-C1F8-DA36-621D-787BFC5D008E}" dt="2024-04-26T05:42:39.173" v="74" actId="20577"/>
          <ac:spMkLst>
            <pc:docMk/>
            <pc:sldMk cId="612071639" sldId="264"/>
            <ac:spMk id="5" creationId="{1BDE648D-2E7F-4439-8C0D-834D6CB31A5C}"/>
          </ac:spMkLst>
        </pc:spChg>
      </pc:sldChg>
      <pc:sldChg chg="modSp">
        <pc:chgData name="Lukáš Slavík" userId="S::414778@muni.cz::4d661c73-3d73-4d78-8117-f59c010acbf8" providerId="AD" clId="Web-{AE58A044-C1F8-DA36-621D-787BFC5D008E}" dt="2024-04-26T05:34:30.124" v="39" actId="20577"/>
        <pc:sldMkLst>
          <pc:docMk/>
          <pc:sldMk cId="3738985317" sldId="267"/>
        </pc:sldMkLst>
        <pc:spChg chg="mod">
          <ac:chgData name="Lukáš Slavík" userId="S::414778@muni.cz::4d661c73-3d73-4d78-8117-f59c010acbf8" providerId="AD" clId="Web-{AE58A044-C1F8-DA36-621D-787BFC5D008E}" dt="2024-04-26T05:34:30.124" v="39" actId="20577"/>
          <ac:spMkLst>
            <pc:docMk/>
            <pc:sldMk cId="3738985317" sldId="267"/>
            <ac:spMk id="8" creationId="{59C3133B-BD3B-4895-AA24-EA32500A36DF}"/>
          </ac:spMkLst>
        </pc:spChg>
      </pc:sldChg>
      <pc:sldChg chg="modSp delAnim">
        <pc:chgData name="Lukáš Slavík" userId="S::414778@muni.cz::4d661c73-3d73-4d78-8117-f59c010acbf8" providerId="AD" clId="Web-{AE58A044-C1F8-DA36-621D-787BFC5D008E}" dt="2024-04-26T05:28:47.877" v="25" actId="20577"/>
        <pc:sldMkLst>
          <pc:docMk/>
          <pc:sldMk cId="1543902645" sldId="268"/>
        </pc:sldMkLst>
        <pc:spChg chg="mod">
          <ac:chgData name="Lukáš Slavík" userId="S::414778@muni.cz::4d661c73-3d73-4d78-8117-f59c010acbf8" providerId="AD" clId="Web-{AE58A044-C1F8-DA36-621D-787BFC5D008E}" dt="2024-04-26T05:28:47.877" v="25" actId="20577"/>
          <ac:spMkLst>
            <pc:docMk/>
            <pc:sldMk cId="1543902645" sldId="268"/>
            <ac:spMk id="6" creationId="{A7668B3A-EEF9-4569-BE7D-FE422EA56795}"/>
          </ac:spMkLst>
        </pc:spChg>
      </pc:sldChg>
      <pc:sldChg chg="modSp">
        <pc:chgData name="Lukáš Slavík" userId="S::414778@muni.cz::4d661c73-3d73-4d78-8117-f59c010acbf8" providerId="AD" clId="Web-{AE58A044-C1F8-DA36-621D-787BFC5D008E}" dt="2024-04-26T05:32:18.822" v="34" actId="20577"/>
        <pc:sldMkLst>
          <pc:docMk/>
          <pc:sldMk cId="3552399784" sldId="270"/>
        </pc:sldMkLst>
        <pc:spChg chg="mod">
          <ac:chgData name="Lukáš Slavík" userId="S::414778@muni.cz::4d661c73-3d73-4d78-8117-f59c010acbf8" providerId="AD" clId="Web-{AE58A044-C1F8-DA36-621D-787BFC5D008E}" dt="2024-04-26T05:31:58.306" v="29" actId="20577"/>
          <ac:spMkLst>
            <pc:docMk/>
            <pc:sldMk cId="3552399784" sldId="270"/>
            <ac:spMk id="6" creationId="{A7668B3A-EEF9-4569-BE7D-FE422EA56795}"/>
          </ac:spMkLst>
        </pc:spChg>
        <pc:spChg chg="mod">
          <ac:chgData name="Lukáš Slavík" userId="S::414778@muni.cz::4d661c73-3d73-4d78-8117-f59c010acbf8" providerId="AD" clId="Web-{AE58A044-C1F8-DA36-621D-787BFC5D008E}" dt="2024-04-26T05:32:18.822" v="34" actId="20577"/>
          <ac:spMkLst>
            <pc:docMk/>
            <pc:sldMk cId="3552399784" sldId="270"/>
            <ac:spMk id="7" creationId="{E3EEE73E-84F5-430D-91D4-6CBAD65FD8A2}"/>
          </ac:spMkLst>
        </pc:spChg>
      </pc:sldChg>
      <pc:sldChg chg="addSp modSp addAnim delAnim">
        <pc:chgData name="Lukáš Slavík" userId="S::414778@muni.cz::4d661c73-3d73-4d78-8117-f59c010acbf8" providerId="AD" clId="Web-{AE58A044-C1F8-DA36-621D-787BFC5D008E}" dt="2024-04-26T05:41:15.170" v="65"/>
        <pc:sldMkLst>
          <pc:docMk/>
          <pc:sldMk cId="3467737718" sldId="272"/>
        </pc:sldMkLst>
        <pc:picChg chg="add mod">
          <ac:chgData name="Lukáš Slavík" userId="S::414778@muni.cz::4d661c73-3d73-4d78-8117-f59c010acbf8" providerId="AD" clId="Web-{AE58A044-C1F8-DA36-621D-787BFC5D008E}" dt="2024-04-26T05:39:10.322" v="54" actId="1076"/>
          <ac:picMkLst>
            <pc:docMk/>
            <pc:sldMk cId="3467737718" sldId="272"/>
            <ac:picMk id="8" creationId="{47000CD2-6B08-C362-8308-65D3026DC51E}"/>
          </ac:picMkLst>
        </pc:picChg>
        <pc:picChg chg="add mod">
          <ac:chgData name="Lukáš Slavík" userId="S::414778@muni.cz::4d661c73-3d73-4d78-8117-f59c010acbf8" providerId="AD" clId="Web-{AE58A044-C1F8-DA36-621D-787BFC5D008E}" dt="2024-04-26T05:40:53.232" v="58" actId="1076"/>
          <ac:picMkLst>
            <pc:docMk/>
            <pc:sldMk cId="3467737718" sldId="272"/>
            <ac:picMk id="10" creationId="{257CB030-8AE6-BD78-2426-6A852B636302}"/>
          </ac:picMkLst>
        </pc:picChg>
      </pc:sldChg>
      <pc:sldChg chg="modSp">
        <pc:chgData name="Lukáš Slavík" userId="S::414778@muni.cz::4d661c73-3d73-4d78-8117-f59c010acbf8" providerId="AD" clId="Web-{AE58A044-C1F8-DA36-621D-787BFC5D008E}" dt="2024-04-26T06:00:21.620" v="76" actId="20577"/>
        <pc:sldMkLst>
          <pc:docMk/>
          <pc:sldMk cId="3132402481" sldId="286"/>
        </pc:sldMkLst>
        <pc:spChg chg="mod">
          <ac:chgData name="Lukáš Slavík" userId="S::414778@muni.cz::4d661c73-3d73-4d78-8117-f59c010acbf8" providerId="AD" clId="Web-{AE58A044-C1F8-DA36-621D-787BFC5D008E}" dt="2024-04-26T06:00:21.620" v="76" actId="20577"/>
          <ac:spMkLst>
            <pc:docMk/>
            <pc:sldMk cId="3132402481" sldId="286"/>
            <ac:spMk id="6" creationId="{44848162-53A0-4C22-A685-818E5EDE1942}"/>
          </ac:spMkLst>
        </pc:spChg>
      </pc:sldChg>
    </pc:docChg>
  </pc:docChgLst>
  <pc:docChgLst>
    <pc:chgData name="Lukáš Slavík" userId="4d661c73-3d73-4d78-8117-f59c010acbf8" providerId="ADAL" clId="{E6FABC09-5826-4C1F-AE8F-B450C5600B26}"/>
    <pc:docChg chg="undo custSel addSld delSld modSld sldOrd">
      <pc:chgData name="Lukáš Slavík" userId="4d661c73-3d73-4d78-8117-f59c010acbf8" providerId="ADAL" clId="{E6FABC09-5826-4C1F-AE8F-B450C5600B26}" dt="2023-04-20T07:23:20.780" v="16052" actId="20577"/>
      <pc:docMkLst>
        <pc:docMk/>
      </pc:docMkLst>
      <pc:sldChg chg="delSp modSp mod">
        <pc:chgData name="Lukáš Slavík" userId="4d661c73-3d73-4d78-8117-f59c010acbf8" providerId="ADAL" clId="{E6FABC09-5826-4C1F-AE8F-B450C5600B26}" dt="2023-03-30T15:21:27.673" v="5"/>
        <pc:sldMkLst>
          <pc:docMk/>
          <pc:sldMk cId="3263342447" sldId="256"/>
        </pc:sldMkLst>
        <pc:spChg chg="del">
          <ac:chgData name="Lukáš Slavík" userId="4d661c73-3d73-4d78-8117-f59c010acbf8" providerId="ADAL" clId="{E6FABC09-5826-4C1F-AE8F-B450C5600B26}" dt="2023-03-30T15:20:55.400" v="0" actId="478"/>
          <ac:spMkLst>
            <pc:docMk/>
            <pc:sldMk cId="3263342447" sldId="256"/>
            <ac:spMk id="2" creationId="{A4692E60-FDF9-1E4F-A820-B4DF2F656193}"/>
          </ac:spMkLst>
        </pc:spChg>
        <pc:spChg chg="mod">
          <ac:chgData name="Lukáš Slavík" userId="4d661c73-3d73-4d78-8117-f59c010acbf8" providerId="ADAL" clId="{E6FABC09-5826-4C1F-AE8F-B450C5600B26}" dt="2023-03-30T15:21:17.628" v="4" actId="404"/>
          <ac:spMkLst>
            <pc:docMk/>
            <pc:sldMk cId="3263342447" sldId="256"/>
            <ac:spMk id="4" creationId="{2491EF5B-3067-7546-837B-2D005F3ED499}"/>
          </ac:spMkLst>
        </pc:spChg>
        <pc:spChg chg="mod">
          <ac:chgData name="Lukáš Slavík" userId="4d661c73-3d73-4d78-8117-f59c010acbf8" providerId="ADAL" clId="{E6FABC09-5826-4C1F-AE8F-B450C5600B26}" dt="2023-03-30T15:21:27.673" v="5"/>
          <ac:spMkLst>
            <pc:docMk/>
            <pc:sldMk cId="3263342447" sldId="256"/>
            <ac:spMk id="5" creationId="{BDA74EBB-06F9-2F42-BBA7-49358111EC86}"/>
          </ac:spMkLst>
        </pc:spChg>
      </pc:sldChg>
      <pc:sldChg chg="delSp modSp new mod">
        <pc:chgData name="Lukáš Slavík" userId="4d661c73-3d73-4d78-8117-f59c010acbf8" providerId="ADAL" clId="{E6FABC09-5826-4C1F-AE8F-B450C5600B26}" dt="2023-04-20T07:22:01.960" v="15867" actId="20577"/>
        <pc:sldMkLst>
          <pc:docMk/>
          <pc:sldMk cId="2326421266" sldId="257"/>
        </pc:sldMkLst>
        <pc:spChg chg="del">
          <ac:chgData name="Lukáš Slavík" userId="4d661c73-3d73-4d78-8117-f59c010acbf8" providerId="ADAL" clId="{E6FABC09-5826-4C1F-AE8F-B450C5600B26}" dt="2023-03-30T15:21:42.214" v="25" actId="478"/>
          <ac:spMkLst>
            <pc:docMk/>
            <pc:sldMk cId="2326421266" sldId="257"/>
            <ac:spMk id="2" creationId="{5D98F0B4-FA48-4757-96EF-67EFEC20106A}"/>
          </ac:spMkLst>
        </pc:spChg>
        <pc:spChg chg="mod">
          <ac:chgData name="Lukáš Slavík" userId="4d661c73-3d73-4d78-8117-f59c010acbf8" providerId="ADAL" clId="{E6FABC09-5826-4C1F-AE8F-B450C5600B26}" dt="2023-03-30T15:21:37.813" v="24" actId="20577"/>
          <ac:spMkLst>
            <pc:docMk/>
            <pc:sldMk cId="2326421266" sldId="257"/>
            <ac:spMk id="4" creationId="{604F6909-FC2C-488F-9CD0-2D4E13920420}"/>
          </ac:spMkLst>
        </pc:spChg>
        <pc:spChg chg="mod">
          <ac:chgData name="Lukáš Slavík" userId="4d661c73-3d73-4d78-8117-f59c010acbf8" providerId="ADAL" clId="{E6FABC09-5826-4C1F-AE8F-B450C5600B26}" dt="2023-04-20T07:22:01.960" v="15867" actId="20577"/>
          <ac:spMkLst>
            <pc:docMk/>
            <pc:sldMk cId="2326421266" sldId="257"/>
            <ac:spMk id="5" creationId="{45F4001D-7449-4FB2-8478-FFCAAEEC9AB2}"/>
          </ac:spMkLst>
        </pc:spChg>
      </pc:sldChg>
      <pc:sldChg chg="delSp modSp new mod">
        <pc:chgData name="Lukáš Slavík" userId="4d661c73-3d73-4d78-8117-f59c010acbf8" providerId="ADAL" clId="{E6FABC09-5826-4C1F-AE8F-B450C5600B26}" dt="2023-04-20T07:23:20.780" v="16052" actId="20577"/>
        <pc:sldMkLst>
          <pc:docMk/>
          <pc:sldMk cId="642171455" sldId="258"/>
        </pc:sldMkLst>
        <pc:spChg chg="del">
          <ac:chgData name="Lukáš Slavík" userId="4d661c73-3d73-4d78-8117-f59c010acbf8" providerId="ADAL" clId="{E6FABC09-5826-4C1F-AE8F-B450C5600B26}" dt="2023-03-30T15:21:53.959" v="45" actId="478"/>
          <ac:spMkLst>
            <pc:docMk/>
            <pc:sldMk cId="642171455" sldId="258"/>
            <ac:spMk id="2" creationId="{3AF7A7B5-0FBA-4B71-BA44-509E3A97DC14}"/>
          </ac:spMkLst>
        </pc:spChg>
        <pc:spChg chg="mod">
          <ac:chgData name="Lukáš Slavík" userId="4d661c73-3d73-4d78-8117-f59c010acbf8" providerId="ADAL" clId="{E6FABC09-5826-4C1F-AE8F-B450C5600B26}" dt="2023-03-30T15:21:49.073" v="44" actId="20577"/>
          <ac:spMkLst>
            <pc:docMk/>
            <pc:sldMk cId="642171455" sldId="258"/>
            <ac:spMk id="4" creationId="{8611384B-80D7-4D01-ADEE-E3CD50D74748}"/>
          </ac:spMkLst>
        </pc:spChg>
        <pc:spChg chg="mod">
          <ac:chgData name="Lukáš Slavík" userId="4d661c73-3d73-4d78-8117-f59c010acbf8" providerId="ADAL" clId="{E6FABC09-5826-4C1F-AE8F-B450C5600B26}" dt="2023-04-20T07:23:20.780" v="16052" actId="20577"/>
          <ac:spMkLst>
            <pc:docMk/>
            <pc:sldMk cId="642171455" sldId="258"/>
            <ac:spMk id="5" creationId="{D627421B-D196-44C2-8A68-7E260EF77631}"/>
          </ac:spMkLst>
        </pc:spChg>
      </pc:sldChg>
      <pc:sldChg chg="addSp delSp modSp new mod modClrScheme chgLayout">
        <pc:chgData name="Lukáš Slavík" userId="4d661c73-3d73-4d78-8117-f59c010acbf8" providerId="ADAL" clId="{E6FABC09-5826-4C1F-AE8F-B450C5600B26}" dt="2023-04-03T05:29:08.318" v="2642" actId="404"/>
        <pc:sldMkLst>
          <pc:docMk/>
          <pc:sldMk cId="2695901500" sldId="259"/>
        </pc:sldMkLst>
        <pc:spChg chg="add mod ord">
          <ac:chgData name="Lukáš Slavík" userId="4d661c73-3d73-4d78-8117-f59c010acbf8" providerId="ADAL" clId="{E6FABC09-5826-4C1F-AE8F-B450C5600B26}" dt="2023-04-03T05:29:08.318" v="2642" actId="404"/>
          <ac:spMkLst>
            <pc:docMk/>
            <pc:sldMk cId="2695901500" sldId="259"/>
            <ac:spMk id="2" creationId="{00D7A62C-A809-4D51-9D6A-B08196AD33E5}"/>
          </ac:spMkLst>
        </pc:spChg>
        <pc:spChg chg="del">
          <ac:chgData name="Lukáš Slavík" userId="4d661c73-3d73-4d78-8117-f59c010acbf8" providerId="ADAL" clId="{E6FABC09-5826-4C1F-AE8F-B450C5600B26}" dt="2023-03-30T15:25:22.200" v="47" actId="478"/>
          <ac:spMkLst>
            <pc:docMk/>
            <pc:sldMk cId="2695901500" sldId="259"/>
            <ac:spMk id="2" creationId="{F8638F8A-DE5F-4D54-A1EA-6B81044C97E9}"/>
          </ac:spMkLst>
        </pc:spChg>
        <pc:spChg chg="mod ord">
          <ac:chgData name="Lukáš Slavík" userId="4d661c73-3d73-4d78-8117-f59c010acbf8" providerId="ADAL" clId="{E6FABC09-5826-4C1F-AE8F-B450C5600B26}" dt="2023-04-03T05:28:13.930" v="2626" actId="700"/>
          <ac:spMkLst>
            <pc:docMk/>
            <pc:sldMk cId="2695901500" sldId="259"/>
            <ac:spMk id="3" creationId="{3141BC50-E786-4599-8BA0-7C7BB5816BC9}"/>
          </ac:spMkLst>
        </pc:spChg>
        <pc:spChg chg="del mod ord">
          <ac:chgData name="Lukáš Slavík" userId="4d661c73-3d73-4d78-8117-f59c010acbf8" providerId="ADAL" clId="{E6FABC09-5826-4C1F-AE8F-B450C5600B26}" dt="2023-04-03T05:28:13.930" v="2626" actId="700"/>
          <ac:spMkLst>
            <pc:docMk/>
            <pc:sldMk cId="2695901500" sldId="259"/>
            <ac:spMk id="4" creationId="{6F2B098D-EBC2-47B0-96E3-DFD5CFC5D3E7}"/>
          </ac:spMkLst>
        </pc:spChg>
        <pc:spChg chg="mod ord">
          <ac:chgData name="Lukáš Slavík" userId="4d661c73-3d73-4d78-8117-f59c010acbf8" providerId="ADAL" clId="{E6FABC09-5826-4C1F-AE8F-B450C5600B26}" dt="2023-04-03T05:28:49.876" v="2639" actId="2710"/>
          <ac:spMkLst>
            <pc:docMk/>
            <pc:sldMk cId="2695901500" sldId="259"/>
            <ac:spMk id="5" creationId="{51C17A0E-6AED-4826-BFFD-6974E38BFFCA}"/>
          </ac:spMkLst>
        </pc:spChg>
        <pc:spChg chg="add mod ord">
          <ac:chgData name="Lukáš Slavík" userId="4d661c73-3d73-4d78-8117-f59c010acbf8" providerId="ADAL" clId="{E6FABC09-5826-4C1F-AE8F-B450C5600B26}" dt="2023-04-03T05:28:21.145" v="2632" actId="20577"/>
          <ac:spMkLst>
            <pc:docMk/>
            <pc:sldMk cId="2695901500" sldId="259"/>
            <ac:spMk id="6" creationId="{C52B569E-6D01-46AC-AAB4-23CCA587C7EF}"/>
          </ac:spMkLst>
        </pc:spChg>
        <pc:spChg chg="add del mod ord">
          <ac:chgData name="Lukáš Slavík" userId="4d661c73-3d73-4d78-8117-f59c010acbf8" providerId="ADAL" clId="{E6FABC09-5826-4C1F-AE8F-B450C5600B26}" dt="2023-04-03T05:28:24.380" v="2634" actId="478"/>
          <ac:spMkLst>
            <pc:docMk/>
            <pc:sldMk cId="2695901500" sldId="259"/>
            <ac:spMk id="7" creationId="{0543DAFD-B0AC-48FC-A4A2-70022479619C}"/>
          </ac:spMkLst>
        </pc:spChg>
        <pc:spChg chg="add mod ord">
          <ac:chgData name="Lukáš Slavík" userId="4d661c73-3d73-4d78-8117-f59c010acbf8" providerId="ADAL" clId="{E6FABC09-5826-4C1F-AE8F-B450C5600B26}" dt="2023-04-03T05:28:41.895" v="2638" actId="2710"/>
          <ac:spMkLst>
            <pc:docMk/>
            <pc:sldMk cId="2695901500" sldId="259"/>
            <ac:spMk id="8" creationId="{9C362860-C9BD-4565-80A8-D924FD950A91}"/>
          </ac:spMkLst>
        </pc:spChg>
      </pc:sldChg>
      <pc:sldChg chg="addSp delSp modSp new mod modClrScheme chgLayout">
        <pc:chgData name="Lukáš Slavík" userId="4d661c73-3d73-4d78-8117-f59c010acbf8" providerId="ADAL" clId="{E6FABC09-5826-4C1F-AE8F-B450C5600B26}" dt="2023-04-03T05:30:50.035" v="2661" actId="1076"/>
        <pc:sldMkLst>
          <pc:docMk/>
          <pc:sldMk cId="961054501" sldId="260"/>
        </pc:sldMkLst>
        <pc:spChg chg="del mod ord">
          <ac:chgData name="Lukáš Slavík" userId="4d661c73-3d73-4d78-8117-f59c010acbf8" providerId="ADAL" clId="{E6FABC09-5826-4C1F-AE8F-B450C5600B26}" dt="2023-04-03T05:30:36.812" v="2657" actId="478"/>
          <ac:spMkLst>
            <pc:docMk/>
            <pc:sldMk cId="961054501" sldId="260"/>
            <ac:spMk id="2" creationId="{494BB7FE-2199-45B3-A59A-D158CE3A53FB}"/>
          </ac:spMkLst>
        </pc:spChg>
        <pc:spChg chg="mod ord">
          <ac:chgData name="Lukáš Slavík" userId="4d661c73-3d73-4d78-8117-f59c010acbf8" providerId="ADAL" clId="{E6FABC09-5826-4C1F-AE8F-B450C5600B26}" dt="2023-04-03T05:30:27.907" v="2646" actId="700"/>
          <ac:spMkLst>
            <pc:docMk/>
            <pc:sldMk cId="961054501" sldId="260"/>
            <ac:spMk id="3" creationId="{4EC99A7F-D1F6-484A-A5AE-66C3F78CB055}"/>
          </ac:spMkLst>
        </pc:spChg>
        <pc:spChg chg="mod ord">
          <ac:chgData name="Lukáš Slavík" userId="4d661c73-3d73-4d78-8117-f59c010acbf8" providerId="ADAL" clId="{E6FABC09-5826-4C1F-AE8F-B450C5600B26}" dt="2023-04-03T05:30:27.907" v="2646" actId="700"/>
          <ac:spMkLst>
            <pc:docMk/>
            <pc:sldMk cId="961054501" sldId="260"/>
            <ac:spMk id="4" creationId="{0201A3D7-76BC-4438-B4A0-3F95C80EFFE4}"/>
          </ac:spMkLst>
        </pc:spChg>
        <pc:spChg chg="del mod ord">
          <ac:chgData name="Lukáš Slavík" userId="4d661c73-3d73-4d78-8117-f59c010acbf8" providerId="ADAL" clId="{E6FABC09-5826-4C1F-AE8F-B450C5600B26}" dt="2023-04-03T05:30:27.907" v="2646" actId="700"/>
          <ac:spMkLst>
            <pc:docMk/>
            <pc:sldMk cId="961054501" sldId="260"/>
            <ac:spMk id="5" creationId="{B60D5E1F-7DF4-4419-9046-4F2E59BBBFD0}"/>
          </ac:spMkLst>
        </pc:spChg>
        <pc:spChg chg="add mod ord">
          <ac:chgData name="Lukáš Slavík" userId="4d661c73-3d73-4d78-8117-f59c010acbf8" providerId="ADAL" clId="{E6FABC09-5826-4C1F-AE8F-B450C5600B26}" dt="2023-04-03T05:30:27.907" v="2646" actId="700"/>
          <ac:spMkLst>
            <pc:docMk/>
            <pc:sldMk cId="961054501" sldId="260"/>
            <ac:spMk id="8" creationId="{08D6640D-E11C-41A1-A8B7-F27843873CB8}"/>
          </ac:spMkLst>
        </pc:spChg>
        <pc:spChg chg="add mod ord">
          <ac:chgData name="Lukáš Slavík" userId="4d661c73-3d73-4d78-8117-f59c010acbf8" providerId="ADAL" clId="{E6FABC09-5826-4C1F-AE8F-B450C5600B26}" dt="2023-04-03T05:30:31.311" v="2655" actId="20577"/>
          <ac:spMkLst>
            <pc:docMk/>
            <pc:sldMk cId="961054501" sldId="260"/>
            <ac:spMk id="9" creationId="{D7DA840E-042B-4275-A8D9-A29FCAA92C99}"/>
          </ac:spMkLst>
        </pc:spChg>
        <pc:picChg chg="add mod">
          <ac:chgData name="Lukáš Slavík" userId="4d661c73-3d73-4d78-8117-f59c010acbf8" providerId="ADAL" clId="{E6FABC09-5826-4C1F-AE8F-B450C5600B26}" dt="2023-04-03T05:30:50.035" v="2661" actId="1076"/>
          <ac:picMkLst>
            <pc:docMk/>
            <pc:sldMk cId="961054501" sldId="260"/>
            <ac:picMk id="7" creationId="{9D69112E-D8B7-41D5-95B5-4E2B366A4F15}"/>
          </ac:picMkLst>
        </pc:picChg>
      </pc:sldChg>
      <pc:sldChg chg="delSp modSp new mod">
        <pc:chgData name="Lukáš Slavík" userId="4d661c73-3d73-4d78-8117-f59c010acbf8" providerId="ADAL" clId="{E6FABC09-5826-4C1F-AE8F-B450C5600B26}" dt="2023-04-03T05:19:34.057" v="1868" actId="5793"/>
        <pc:sldMkLst>
          <pc:docMk/>
          <pc:sldMk cId="3990162911" sldId="261"/>
        </pc:sldMkLst>
        <pc:spChg chg="del">
          <ac:chgData name="Lukáš Slavík" userId="4d661c73-3d73-4d78-8117-f59c010acbf8" providerId="ADAL" clId="{E6FABC09-5826-4C1F-AE8F-B450C5600B26}" dt="2023-03-31T05:35:31.315" v="1186" actId="478"/>
          <ac:spMkLst>
            <pc:docMk/>
            <pc:sldMk cId="3990162911" sldId="261"/>
            <ac:spMk id="2" creationId="{2BDD03A4-F233-41DE-82A4-F7A80A5C1C9F}"/>
          </ac:spMkLst>
        </pc:spChg>
        <pc:spChg chg="mod">
          <ac:chgData name="Lukáš Slavík" userId="4d661c73-3d73-4d78-8117-f59c010acbf8" providerId="ADAL" clId="{E6FABC09-5826-4C1F-AE8F-B450C5600B26}" dt="2023-03-31T05:37:24.144" v="1258" actId="20577"/>
          <ac:spMkLst>
            <pc:docMk/>
            <pc:sldMk cId="3990162911" sldId="261"/>
            <ac:spMk id="4" creationId="{13A02D6B-BFB1-463F-90D8-3D28B086339C}"/>
          </ac:spMkLst>
        </pc:spChg>
        <pc:spChg chg="mod">
          <ac:chgData name="Lukáš Slavík" userId="4d661c73-3d73-4d78-8117-f59c010acbf8" providerId="ADAL" clId="{E6FABC09-5826-4C1F-AE8F-B450C5600B26}" dt="2023-04-03T05:19:34.057" v="1868" actId="5793"/>
          <ac:spMkLst>
            <pc:docMk/>
            <pc:sldMk cId="3990162911" sldId="261"/>
            <ac:spMk id="5" creationId="{173EB05B-2986-4F0B-8B5E-FC546BCF9888}"/>
          </ac:spMkLst>
        </pc:spChg>
      </pc:sldChg>
      <pc:sldChg chg="addSp delSp modSp new mod ord modClrScheme chgLayout">
        <pc:chgData name="Lukáš Slavík" userId="4d661c73-3d73-4d78-8117-f59c010acbf8" providerId="ADAL" clId="{E6FABC09-5826-4C1F-AE8F-B450C5600B26}" dt="2023-04-03T05:27:55.657" v="2625" actId="20577"/>
        <pc:sldMkLst>
          <pc:docMk/>
          <pc:sldMk cId="1790081855" sldId="262"/>
        </pc:sldMkLst>
        <pc:spChg chg="del mod">
          <ac:chgData name="Lukáš Slavík" userId="4d661c73-3d73-4d78-8117-f59c010acbf8" providerId="ADAL" clId="{E6FABC09-5826-4C1F-AE8F-B450C5600B26}" dt="2023-04-03T05:26:46.257" v="2532" actId="478"/>
          <ac:spMkLst>
            <pc:docMk/>
            <pc:sldMk cId="1790081855" sldId="262"/>
            <ac:spMk id="2" creationId="{ADF13DC4-411D-447C-B6C4-0D1F0E594476}"/>
          </ac:spMkLst>
        </pc:spChg>
        <pc:spChg chg="mod ord">
          <ac:chgData name="Lukáš Slavík" userId="4d661c73-3d73-4d78-8117-f59c010acbf8" providerId="ADAL" clId="{E6FABC09-5826-4C1F-AE8F-B450C5600B26}" dt="2023-04-03T05:27:46.937" v="2591" actId="700"/>
          <ac:spMkLst>
            <pc:docMk/>
            <pc:sldMk cId="1790081855" sldId="262"/>
            <ac:spMk id="3" creationId="{82BBE91A-65E0-4FC0-A07B-E5F188FD2777}"/>
          </ac:spMkLst>
        </pc:spChg>
        <pc:spChg chg="mod ord">
          <ac:chgData name="Lukáš Slavík" userId="4d661c73-3d73-4d78-8117-f59c010acbf8" providerId="ADAL" clId="{E6FABC09-5826-4C1F-AE8F-B450C5600B26}" dt="2023-04-03T05:27:46.937" v="2591" actId="700"/>
          <ac:spMkLst>
            <pc:docMk/>
            <pc:sldMk cId="1790081855" sldId="262"/>
            <ac:spMk id="4" creationId="{47C91E1A-6737-4D0D-900C-A47BCA6FCCB1}"/>
          </ac:spMkLst>
        </pc:spChg>
        <pc:spChg chg="mod ord">
          <ac:chgData name="Lukáš Slavík" userId="4d661c73-3d73-4d78-8117-f59c010acbf8" providerId="ADAL" clId="{E6FABC09-5826-4C1F-AE8F-B450C5600B26}" dt="2023-04-03T05:27:46.937" v="2591" actId="700"/>
          <ac:spMkLst>
            <pc:docMk/>
            <pc:sldMk cId="1790081855" sldId="262"/>
            <ac:spMk id="5" creationId="{916686B3-41AA-4CF7-81BD-D502BDAB0735}"/>
          </ac:spMkLst>
        </pc:spChg>
        <pc:spChg chg="add del mod ord">
          <ac:chgData name="Lukáš Slavík" userId="4d661c73-3d73-4d78-8117-f59c010acbf8" providerId="ADAL" clId="{E6FABC09-5826-4C1F-AE8F-B450C5600B26}" dt="2023-04-03T05:27:41.786" v="2590" actId="700"/>
          <ac:spMkLst>
            <pc:docMk/>
            <pc:sldMk cId="1790081855" sldId="262"/>
            <ac:spMk id="6" creationId="{DBF68D70-1659-4D18-83F2-CE5C030CB782}"/>
          </ac:spMkLst>
        </pc:spChg>
        <pc:spChg chg="add del mod ord">
          <ac:chgData name="Lukáš Slavík" userId="4d661c73-3d73-4d78-8117-f59c010acbf8" providerId="ADAL" clId="{E6FABC09-5826-4C1F-AE8F-B450C5600B26}" dt="2023-04-03T05:27:41.786" v="2590" actId="700"/>
          <ac:spMkLst>
            <pc:docMk/>
            <pc:sldMk cId="1790081855" sldId="262"/>
            <ac:spMk id="7" creationId="{72C104A5-D0F5-4E3D-87D5-23E4E8D08449}"/>
          </ac:spMkLst>
        </pc:spChg>
        <pc:spChg chg="add del mod ord">
          <ac:chgData name="Lukáš Slavík" userId="4d661c73-3d73-4d78-8117-f59c010acbf8" providerId="ADAL" clId="{E6FABC09-5826-4C1F-AE8F-B450C5600B26}" dt="2023-04-03T05:27:41.786" v="2590" actId="700"/>
          <ac:spMkLst>
            <pc:docMk/>
            <pc:sldMk cId="1790081855" sldId="262"/>
            <ac:spMk id="8" creationId="{24BF6EFC-5A90-4104-8FC4-E77A9FF70B81}"/>
          </ac:spMkLst>
        </pc:spChg>
        <pc:spChg chg="add mod ord">
          <ac:chgData name="Lukáš Slavík" userId="4d661c73-3d73-4d78-8117-f59c010acbf8" providerId="ADAL" clId="{E6FABC09-5826-4C1F-AE8F-B450C5600B26}" dt="2023-04-03T05:27:55.657" v="2625" actId="20577"/>
          <ac:spMkLst>
            <pc:docMk/>
            <pc:sldMk cId="1790081855" sldId="262"/>
            <ac:spMk id="9" creationId="{AC8682F6-410F-4BB0-8DD1-72C881F6D07D}"/>
          </ac:spMkLst>
        </pc:spChg>
      </pc:sldChg>
      <pc:sldChg chg="delSp modSp new mod ord">
        <pc:chgData name="Lukáš Slavík" userId="4d661c73-3d73-4d78-8117-f59c010acbf8" providerId="ADAL" clId="{E6FABC09-5826-4C1F-AE8F-B450C5600B26}" dt="2023-04-04T12:33:39.630" v="6007" actId="20577"/>
        <pc:sldMkLst>
          <pc:docMk/>
          <pc:sldMk cId="2251083123" sldId="263"/>
        </pc:sldMkLst>
        <pc:spChg chg="del">
          <ac:chgData name="Lukáš Slavík" userId="4d661c73-3d73-4d78-8117-f59c010acbf8" providerId="ADAL" clId="{E6FABC09-5826-4C1F-AE8F-B450C5600B26}" dt="2023-04-03T05:31:33.825" v="2666" actId="478"/>
          <ac:spMkLst>
            <pc:docMk/>
            <pc:sldMk cId="2251083123" sldId="263"/>
            <ac:spMk id="2" creationId="{909F13AA-5AEC-4521-8DBD-4072729F5825}"/>
          </ac:spMkLst>
        </pc:spChg>
        <pc:spChg chg="mod">
          <ac:chgData name="Lukáš Slavík" userId="4d661c73-3d73-4d78-8117-f59c010acbf8" providerId="ADAL" clId="{E6FABC09-5826-4C1F-AE8F-B450C5600B26}" dt="2023-04-03T05:32:04.136" v="2672" actId="20577"/>
          <ac:spMkLst>
            <pc:docMk/>
            <pc:sldMk cId="2251083123" sldId="263"/>
            <ac:spMk id="4" creationId="{9C794AFD-4BF7-4A12-B938-20A58F44005A}"/>
          </ac:spMkLst>
        </pc:spChg>
        <pc:spChg chg="mod">
          <ac:chgData name="Lukáš Slavík" userId="4d661c73-3d73-4d78-8117-f59c010acbf8" providerId="ADAL" clId="{E6FABC09-5826-4C1F-AE8F-B450C5600B26}" dt="2023-04-03T05:31:28.489" v="2665" actId="404"/>
          <ac:spMkLst>
            <pc:docMk/>
            <pc:sldMk cId="2251083123" sldId="263"/>
            <ac:spMk id="5" creationId="{B5758D48-C468-4D33-9099-81CF1870D662}"/>
          </ac:spMkLst>
        </pc:spChg>
        <pc:spChg chg="mod">
          <ac:chgData name="Lukáš Slavík" userId="4d661c73-3d73-4d78-8117-f59c010acbf8" providerId="ADAL" clId="{E6FABC09-5826-4C1F-AE8F-B450C5600B26}" dt="2023-04-04T12:33:39.630" v="6007" actId="20577"/>
          <ac:spMkLst>
            <pc:docMk/>
            <pc:sldMk cId="2251083123" sldId="263"/>
            <ac:spMk id="6" creationId="{9AA6B358-21DF-49A4-96C7-B0EFDB15DFCF}"/>
          </ac:spMkLst>
        </pc:spChg>
      </pc:sldChg>
      <pc:sldChg chg="addSp delSp modSp mod ord modClrScheme chgLayout">
        <pc:chgData name="Lukáš Slavík" userId="4d661c73-3d73-4d78-8117-f59c010acbf8" providerId="ADAL" clId="{E6FABC09-5826-4C1F-AE8F-B450C5600B26}" dt="2023-04-11T14:46:34.820" v="9716" actId="20577"/>
        <pc:sldMkLst>
          <pc:docMk/>
          <pc:sldMk cId="612071639" sldId="264"/>
        </pc:sldMkLst>
        <pc:spChg chg="add mod ord">
          <ac:chgData name="Lukáš Slavík" userId="4d661c73-3d73-4d78-8117-f59c010acbf8" providerId="ADAL" clId="{E6FABC09-5826-4C1F-AE8F-B450C5600B26}" dt="2023-04-03T15:57:41.374" v="4966" actId="20577"/>
          <ac:spMkLst>
            <pc:docMk/>
            <pc:sldMk cId="612071639" sldId="264"/>
            <ac:spMk id="2" creationId="{26574651-00C6-42CD-BA21-E6544DD9567F}"/>
          </ac:spMkLst>
        </pc:spChg>
        <pc:spChg chg="mod ord">
          <ac:chgData name="Lukáš Slavík" userId="4d661c73-3d73-4d78-8117-f59c010acbf8" providerId="ADAL" clId="{E6FABC09-5826-4C1F-AE8F-B450C5600B26}" dt="2023-04-03T15:45:43.202" v="4095" actId="700"/>
          <ac:spMkLst>
            <pc:docMk/>
            <pc:sldMk cId="612071639" sldId="264"/>
            <ac:spMk id="3" creationId="{744976CD-1D60-4C21-AD94-48D5E55E73E6}"/>
          </ac:spMkLst>
        </pc:spChg>
        <pc:spChg chg="del mod ord">
          <ac:chgData name="Lukáš Slavík" userId="4d661c73-3d73-4d78-8117-f59c010acbf8" providerId="ADAL" clId="{E6FABC09-5826-4C1F-AE8F-B450C5600B26}" dt="2023-04-03T15:45:43.202" v="4095" actId="700"/>
          <ac:spMkLst>
            <pc:docMk/>
            <pc:sldMk cId="612071639" sldId="264"/>
            <ac:spMk id="4" creationId="{0CA3916B-CAFD-46CD-8963-A37950AA53C4}"/>
          </ac:spMkLst>
        </pc:spChg>
        <pc:spChg chg="mod ord">
          <ac:chgData name="Lukáš Slavík" userId="4d661c73-3d73-4d78-8117-f59c010acbf8" providerId="ADAL" clId="{E6FABC09-5826-4C1F-AE8F-B450C5600B26}" dt="2023-04-11T14:46:34.820" v="9716" actId="20577"/>
          <ac:spMkLst>
            <pc:docMk/>
            <pc:sldMk cId="612071639" sldId="264"/>
            <ac:spMk id="5" creationId="{1BDE648D-2E7F-4439-8C0D-834D6CB31A5C}"/>
          </ac:spMkLst>
        </pc:spChg>
        <pc:spChg chg="add mod ord">
          <ac:chgData name="Lukáš Slavík" userId="4d661c73-3d73-4d78-8117-f59c010acbf8" providerId="ADAL" clId="{E6FABC09-5826-4C1F-AE8F-B450C5600B26}" dt="2023-04-03T15:56:03.331" v="4833" actId="20577"/>
          <ac:spMkLst>
            <pc:docMk/>
            <pc:sldMk cId="612071639" sldId="264"/>
            <ac:spMk id="6" creationId="{1C3F48B4-F967-461B-A621-9152E5D1C004}"/>
          </ac:spMkLst>
        </pc:spChg>
        <pc:spChg chg="add mod ord">
          <ac:chgData name="Lukáš Slavík" userId="4d661c73-3d73-4d78-8117-f59c010acbf8" providerId="ADAL" clId="{E6FABC09-5826-4C1F-AE8F-B450C5600B26}" dt="2023-04-03T15:56:21.688" v="4883" actId="313"/>
          <ac:spMkLst>
            <pc:docMk/>
            <pc:sldMk cId="612071639" sldId="264"/>
            <ac:spMk id="7" creationId="{4665B3AE-003C-4566-9C7F-5CFB62F8C8C1}"/>
          </ac:spMkLst>
        </pc:spChg>
        <pc:spChg chg="add mod ord">
          <ac:chgData name="Lukáš Slavík" userId="4d661c73-3d73-4d78-8117-f59c010acbf8" providerId="ADAL" clId="{E6FABC09-5826-4C1F-AE8F-B450C5600B26}" dt="2023-04-11T14:44:50.621" v="9628" actId="20577"/>
          <ac:spMkLst>
            <pc:docMk/>
            <pc:sldMk cId="612071639" sldId="264"/>
            <ac:spMk id="8" creationId="{ABA94912-E047-4669-BFFF-241545A85D10}"/>
          </ac:spMkLst>
        </pc:spChg>
      </pc:sldChg>
      <pc:sldChg chg="addSp modSp mod modClrScheme chgLayout">
        <pc:chgData name="Lukáš Slavík" userId="4d661c73-3d73-4d78-8117-f59c010acbf8" providerId="ADAL" clId="{E6FABC09-5826-4C1F-AE8F-B450C5600B26}" dt="2023-04-04T16:06:18.089" v="9069" actId="403"/>
        <pc:sldMkLst>
          <pc:docMk/>
          <pc:sldMk cId="797550197" sldId="266"/>
        </pc:sldMkLst>
        <pc:spChg chg="add mod ord">
          <ac:chgData name="Lukáš Slavík" userId="4d661c73-3d73-4d78-8117-f59c010acbf8" providerId="ADAL" clId="{E6FABC09-5826-4C1F-AE8F-B450C5600B26}" dt="2023-04-04T16:03:58.580" v="8906" actId="20577"/>
          <ac:spMkLst>
            <pc:docMk/>
            <pc:sldMk cId="797550197" sldId="266"/>
            <ac:spMk id="2" creationId="{5B2C9370-DC10-47FB-B099-701F9BC79E74}"/>
          </ac:spMkLst>
        </pc:spChg>
        <pc:spChg chg="mod ord">
          <ac:chgData name="Lukáš Slavík" userId="4d661c73-3d73-4d78-8117-f59c010acbf8" providerId="ADAL" clId="{E6FABC09-5826-4C1F-AE8F-B450C5600B26}" dt="2023-04-04T16:03:46.134" v="8896" actId="700"/>
          <ac:spMkLst>
            <pc:docMk/>
            <pc:sldMk cId="797550197" sldId="266"/>
            <ac:spMk id="3" creationId="{3401E99A-E28D-4F67-9A69-786BF6B2F527}"/>
          </ac:spMkLst>
        </pc:spChg>
        <pc:spChg chg="mod ord">
          <ac:chgData name="Lukáš Slavík" userId="4d661c73-3d73-4d78-8117-f59c010acbf8" providerId="ADAL" clId="{E6FABC09-5826-4C1F-AE8F-B450C5600B26}" dt="2023-04-04T16:03:46.134" v="8896" actId="700"/>
          <ac:spMkLst>
            <pc:docMk/>
            <pc:sldMk cId="797550197" sldId="266"/>
            <ac:spMk id="4" creationId="{C969FDF6-7A20-4381-9DA5-3DEC005A5812}"/>
          </ac:spMkLst>
        </pc:spChg>
        <pc:spChg chg="mod ord">
          <ac:chgData name="Lukáš Slavík" userId="4d661c73-3d73-4d78-8117-f59c010acbf8" providerId="ADAL" clId="{E6FABC09-5826-4C1F-AE8F-B450C5600B26}" dt="2023-04-04T16:03:46.134" v="8896" actId="700"/>
          <ac:spMkLst>
            <pc:docMk/>
            <pc:sldMk cId="797550197" sldId="266"/>
            <ac:spMk id="5" creationId="{B2FC3983-9896-4213-9096-8BC3EEDC06D0}"/>
          </ac:spMkLst>
        </pc:spChg>
        <pc:spChg chg="mod ord">
          <ac:chgData name="Lukáš Slavík" userId="4d661c73-3d73-4d78-8117-f59c010acbf8" providerId="ADAL" clId="{E6FABC09-5826-4C1F-AE8F-B450C5600B26}" dt="2023-04-04T16:03:54.302" v="8900" actId="403"/>
          <ac:spMkLst>
            <pc:docMk/>
            <pc:sldMk cId="797550197" sldId="266"/>
            <ac:spMk id="6" creationId="{71F66C71-A3A9-4A49-BF1D-A5A99883FE79}"/>
          </ac:spMkLst>
        </pc:spChg>
        <pc:spChg chg="add mod ord">
          <ac:chgData name="Lukáš Slavík" userId="4d661c73-3d73-4d78-8117-f59c010acbf8" providerId="ADAL" clId="{E6FABC09-5826-4C1F-AE8F-B450C5600B26}" dt="2023-04-04T16:06:18.089" v="9069" actId="403"/>
          <ac:spMkLst>
            <pc:docMk/>
            <pc:sldMk cId="797550197" sldId="266"/>
            <ac:spMk id="7" creationId="{D76EFB5A-E7A8-442A-A27B-13BBCDDDCD2D}"/>
          </ac:spMkLst>
        </pc:spChg>
      </pc:sldChg>
      <pc:sldChg chg="modSp mod ord">
        <pc:chgData name="Lukáš Slavík" userId="4d661c73-3d73-4d78-8117-f59c010acbf8" providerId="ADAL" clId="{E6FABC09-5826-4C1F-AE8F-B450C5600B26}" dt="2023-04-11T15:15:15.981" v="11226" actId="20577"/>
        <pc:sldMkLst>
          <pc:docMk/>
          <pc:sldMk cId="3738985317" sldId="267"/>
        </pc:sldMkLst>
        <pc:spChg chg="mod">
          <ac:chgData name="Lukáš Slavík" userId="4d661c73-3d73-4d78-8117-f59c010acbf8" providerId="ADAL" clId="{E6FABC09-5826-4C1F-AE8F-B450C5600B26}" dt="2023-04-11T15:15:15.981" v="11226" actId="20577"/>
          <ac:spMkLst>
            <pc:docMk/>
            <pc:sldMk cId="3738985317" sldId="267"/>
            <ac:spMk id="8" creationId="{59C3133B-BD3B-4895-AA24-EA32500A36DF}"/>
          </ac:spMkLst>
        </pc:spChg>
      </pc:sldChg>
      <pc:sldChg chg="modSp mod">
        <pc:chgData name="Lukáš Slavík" userId="4d661c73-3d73-4d78-8117-f59c010acbf8" providerId="ADAL" clId="{E6FABC09-5826-4C1F-AE8F-B450C5600B26}" dt="2023-04-11T14:28:17.214" v="9541" actId="2710"/>
        <pc:sldMkLst>
          <pc:docMk/>
          <pc:sldMk cId="1543902645" sldId="268"/>
        </pc:sldMkLst>
        <pc:spChg chg="mod">
          <ac:chgData name="Lukáš Slavík" userId="4d661c73-3d73-4d78-8117-f59c010acbf8" providerId="ADAL" clId="{E6FABC09-5826-4C1F-AE8F-B450C5600B26}" dt="2023-04-11T14:28:17.214" v="9541" actId="2710"/>
          <ac:spMkLst>
            <pc:docMk/>
            <pc:sldMk cId="1543902645" sldId="268"/>
            <ac:spMk id="6" creationId="{A7668B3A-EEF9-4569-BE7D-FE422EA56795}"/>
          </ac:spMkLst>
        </pc:spChg>
      </pc:sldChg>
      <pc:sldChg chg="modSp del mod ord">
        <pc:chgData name="Lukáš Slavík" userId="4d661c73-3d73-4d78-8117-f59c010acbf8" providerId="ADAL" clId="{E6FABC09-5826-4C1F-AE8F-B450C5600B26}" dt="2023-04-03T15:45:13.467" v="4092" actId="47"/>
        <pc:sldMkLst>
          <pc:docMk/>
          <pc:sldMk cId="2805152113" sldId="269"/>
        </pc:sldMkLst>
        <pc:spChg chg="mod">
          <ac:chgData name="Lukáš Slavík" userId="4d661c73-3d73-4d78-8117-f59c010acbf8" providerId="ADAL" clId="{E6FABC09-5826-4C1F-AE8F-B450C5600B26}" dt="2023-04-03T15:44:43.889" v="4089"/>
          <ac:spMkLst>
            <pc:docMk/>
            <pc:sldMk cId="2805152113" sldId="269"/>
            <ac:spMk id="5" creationId="{188A938F-9944-4568-B2DB-6FA15F4D73F2}"/>
          </ac:spMkLst>
        </pc:spChg>
      </pc:sldChg>
      <pc:sldChg chg="addSp delSp modSp add mod ord modClrScheme chgLayout">
        <pc:chgData name="Lukáš Slavík" userId="4d661c73-3d73-4d78-8117-f59c010acbf8" providerId="ADAL" clId="{E6FABC09-5826-4C1F-AE8F-B450C5600B26}" dt="2023-04-11T14:40:22.642" v="9577" actId="1076"/>
        <pc:sldMkLst>
          <pc:docMk/>
          <pc:sldMk cId="3552399784" sldId="270"/>
        </pc:sldMkLst>
        <pc:spChg chg="add del mod">
          <ac:chgData name="Lukáš Slavík" userId="4d661c73-3d73-4d78-8117-f59c010acbf8" providerId="ADAL" clId="{E6FABC09-5826-4C1F-AE8F-B450C5600B26}" dt="2023-04-11T14:38:31.825" v="9565" actId="767"/>
          <ac:spMkLst>
            <pc:docMk/>
            <pc:sldMk cId="3552399784" sldId="270"/>
            <ac:spMk id="2" creationId="{D339A9DA-66FF-42EE-8CFD-A8D5D23AB986}"/>
          </ac:spMkLst>
        </pc:spChg>
        <pc:spChg chg="add del mod ord">
          <ac:chgData name="Lukáš Slavík" userId="4d661c73-3d73-4d78-8117-f59c010acbf8" providerId="ADAL" clId="{E6FABC09-5826-4C1F-AE8F-B450C5600B26}" dt="2023-04-03T15:33:03.404" v="3546" actId="478"/>
          <ac:spMkLst>
            <pc:docMk/>
            <pc:sldMk cId="3552399784" sldId="270"/>
            <ac:spMk id="2" creationId="{EA57666F-0DD5-440D-8304-F56331432B6F}"/>
          </ac:spMkLst>
        </pc:spChg>
        <pc:spChg chg="mod ord">
          <ac:chgData name="Lukáš Slavík" userId="4d661c73-3d73-4d78-8117-f59c010acbf8" providerId="ADAL" clId="{E6FABC09-5826-4C1F-AE8F-B450C5600B26}" dt="2023-04-03T15:32:58.946" v="3545" actId="700"/>
          <ac:spMkLst>
            <pc:docMk/>
            <pc:sldMk cId="3552399784" sldId="270"/>
            <ac:spMk id="3" creationId="{FACC4F7D-CB61-48FF-88BB-FD4BF701377C}"/>
          </ac:spMkLst>
        </pc:spChg>
        <pc:spChg chg="mod ord">
          <ac:chgData name="Lukáš Slavík" userId="4d661c73-3d73-4d78-8117-f59c010acbf8" providerId="ADAL" clId="{E6FABC09-5826-4C1F-AE8F-B450C5600B26}" dt="2023-04-03T15:32:58.946" v="3545" actId="700"/>
          <ac:spMkLst>
            <pc:docMk/>
            <pc:sldMk cId="3552399784" sldId="270"/>
            <ac:spMk id="4" creationId="{337626BB-3F16-40C4-B322-C6D6554BB318}"/>
          </ac:spMkLst>
        </pc:spChg>
        <pc:spChg chg="mod ord">
          <ac:chgData name="Lukáš Slavík" userId="4d661c73-3d73-4d78-8117-f59c010acbf8" providerId="ADAL" clId="{E6FABC09-5826-4C1F-AE8F-B450C5600B26}" dt="2023-04-04T15:55:02.014" v="8700" actId="313"/>
          <ac:spMkLst>
            <pc:docMk/>
            <pc:sldMk cId="3552399784" sldId="270"/>
            <ac:spMk id="5" creationId="{63526346-823A-43FB-A3F4-97D4DD0A8A59}"/>
          </ac:spMkLst>
        </pc:spChg>
        <pc:spChg chg="mod ord">
          <ac:chgData name="Lukáš Slavík" userId="4d661c73-3d73-4d78-8117-f59c010acbf8" providerId="ADAL" clId="{E6FABC09-5826-4C1F-AE8F-B450C5600B26}" dt="2023-04-11T14:29:34.059" v="9542" actId="404"/>
          <ac:spMkLst>
            <pc:docMk/>
            <pc:sldMk cId="3552399784" sldId="270"/>
            <ac:spMk id="6" creationId="{A7668B3A-EEF9-4569-BE7D-FE422EA56795}"/>
          </ac:spMkLst>
        </pc:spChg>
        <pc:spChg chg="add mod ord">
          <ac:chgData name="Lukáš Slavík" userId="4d661c73-3d73-4d78-8117-f59c010acbf8" providerId="ADAL" clId="{E6FABC09-5826-4C1F-AE8F-B450C5600B26}" dt="2023-04-11T14:40:14.129" v="9575" actId="1076"/>
          <ac:spMkLst>
            <pc:docMk/>
            <pc:sldMk cId="3552399784" sldId="270"/>
            <ac:spMk id="7" creationId="{E3EEE73E-84F5-430D-91D4-6CBAD65FD8A2}"/>
          </ac:spMkLst>
        </pc:spChg>
        <pc:spChg chg="del">
          <ac:chgData name="Lukáš Slavík" userId="4d661c73-3d73-4d78-8117-f59c010acbf8" providerId="ADAL" clId="{E6FABC09-5826-4C1F-AE8F-B450C5600B26}" dt="2023-04-03T15:25:28.111" v="2968" actId="478"/>
          <ac:spMkLst>
            <pc:docMk/>
            <pc:sldMk cId="3552399784" sldId="270"/>
            <ac:spMk id="10" creationId="{514D669A-4A85-47CF-9CDB-DCB323A3A95F}"/>
          </ac:spMkLst>
        </pc:spChg>
        <pc:spChg chg="del mod">
          <ac:chgData name="Lukáš Slavík" userId="4d661c73-3d73-4d78-8117-f59c010acbf8" providerId="ADAL" clId="{E6FABC09-5826-4C1F-AE8F-B450C5600B26}" dt="2023-04-03T15:25:39.813" v="2975" actId="478"/>
          <ac:spMkLst>
            <pc:docMk/>
            <pc:sldMk cId="3552399784" sldId="270"/>
            <ac:spMk id="14" creationId="{FA40A1A7-EAD4-4785-967D-FC20BCD1C7FB}"/>
          </ac:spMkLst>
        </pc:spChg>
        <pc:picChg chg="del">
          <ac:chgData name="Lukáš Slavík" userId="4d661c73-3d73-4d78-8117-f59c010acbf8" providerId="ADAL" clId="{E6FABC09-5826-4C1F-AE8F-B450C5600B26}" dt="2023-04-03T15:25:30.420" v="2969" actId="478"/>
          <ac:picMkLst>
            <pc:docMk/>
            <pc:sldMk cId="3552399784" sldId="270"/>
            <ac:picMk id="8" creationId="{AEE1E641-7FFC-4CFD-9458-C80E214E0E0A}"/>
          </ac:picMkLst>
        </pc:picChg>
        <pc:picChg chg="add del">
          <ac:chgData name="Lukáš Slavík" userId="4d661c73-3d73-4d78-8117-f59c010acbf8" providerId="ADAL" clId="{E6FABC09-5826-4C1F-AE8F-B450C5600B26}" dt="2023-04-11T14:39:50.899" v="9571" actId="21"/>
          <ac:picMkLst>
            <pc:docMk/>
            <pc:sldMk cId="3552399784" sldId="270"/>
            <ac:picMk id="9" creationId="{9A625318-3BC6-430C-87FD-CBA218BE04ED}"/>
          </ac:picMkLst>
        </pc:picChg>
        <pc:picChg chg="add del mod">
          <ac:chgData name="Lukáš Slavík" userId="4d661c73-3d73-4d78-8117-f59c010acbf8" providerId="ADAL" clId="{E6FABC09-5826-4C1F-AE8F-B450C5600B26}" dt="2023-04-11T14:39:50.899" v="9571" actId="21"/>
          <ac:picMkLst>
            <pc:docMk/>
            <pc:sldMk cId="3552399784" sldId="270"/>
            <ac:picMk id="11" creationId="{77ED4094-50AE-4C71-A105-5B5576DCFFB6}"/>
          </ac:picMkLst>
        </pc:picChg>
        <pc:picChg chg="add del mod">
          <ac:chgData name="Lukáš Slavík" userId="4d661c73-3d73-4d78-8117-f59c010acbf8" providerId="ADAL" clId="{E6FABC09-5826-4C1F-AE8F-B450C5600B26}" dt="2023-04-11T14:39:43.506" v="9570" actId="21"/>
          <ac:picMkLst>
            <pc:docMk/>
            <pc:sldMk cId="3552399784" sldId="270"/>
            <ac:picMk id="12" creationId="{2F666DB5-437D-403D-8229-7335340D8B99}"/>
          </ac:picMkLst>
        </pc:picChg>
        <pc:picChg chg="del">
          <ac:chgData name="Lukáš Slavík" userId="4d661c73-3d73-4d78-8117-f59c010acbf8" providerId="ADAL" clId="{E6FABC09-5826-4C1F-AE8F-B450C5600B26}" dt="2023-04-03T15:25:32.505" v="2970" actId="478"/>
          <ac:picMkLst>
            <pc:docMk/>
            <pc:sldMk cId="3552399784" sldId="270"/>
            <ac:picMk id="12" creationId="{BA53A1D7-C9D9-4549-80D5-9978FF8944D1}"/>
          </ac:picMkLst>
        </pc:picChg>
        <pc:picChg chg="add del mod">
          <ac:chgData name="Lukáš Slavík" userId="4d661c73-3d73-4d78-8117-f59c010acbf8" providerId="ADAL" clId="{E6FABC09-5826-4C1F-AE8F-B450C5600B26}" dt="2023-04-11T14:39:43.506" v="9570" actId="21"/>
          <ac:picMkLst>
            <pc:docMk/>
            <pc:sldMk cId="3552399784" sldId="270"/>
            <ac:picMk id="13" creationId="{DE252DAA-FA2F-43C3-8795-09CDE7129CA1}"/>
          </ac:picMkLst>
        </pc:picChg>
        <pc:picChg chg="add mod">
          <ac:chgData name="Lukáš Slavík" userId="4d661c73-3d73-4d78-8117-f59c010acbf8" providerId="ADAL" clId="{E6FABC09-5826-4C1F-AE8F-B450C5600B26}" dt="2023-04-11T14:40:19.300" v="9576" actId="1076"/>
          <ac:picMkLst>
            <pc:docMk/>
            <pc:sldMk cId="3552399784" sldId="270"/>
            <ac:picMk id="14" creationId="{5B4B66E9-F651-4C59-85CD-B02A9B337CC3}"/>
          </ac:picMkLst>
        </pc:picChg>
        <pc:picChg chg="add mod">
          <ac:chgData name="Lukáš Slavík" userId="4d661c73-3d73-4d78-8117-f59c010acbf8" providerId="ADAL" clId="{E6FABC09-5826-4C1F-AE8F-B450C5600B26}" dt="2023-04-11T14:40:22.642" v="9577" actId="1076"/>
          <ac:picMkLst>
            <pc:docMk/>
            <pc:sldMk cId="3552399784" sldId="270"/>
            <ac:picMk id="15" creationId="{0AF823AF-56C3-495A-A35F-203D1E64F273}"/>
          </ac:picMkLst>
        </pc:picChg>
      </pc:sldChg>
      <pc:sldChg chg="addSp delSp modSp new mod modClrScheme chgLayout">
        <pc:chgData name="Lukáš Slavík" userId="4d661c73-3d73-4d78-8117-f59c010acbf8" providerId="ADAL" clId="{E6FABC09-5826-4C1F-AE8F-B450C5600B26}" dt="2023-04-20T07:19:42.235" v="15726" actId="1076"/>
        <pc:sldMkLst>
          <pc:docMk/>
          <pc:sldMk cId="1559532772" sldId="271"/>
        </pc:sldMkLst>
        <pc:spChg chg="del mod ord">
          <ac:chgData name="Lukáš Slavík" userId="4d661c73-3d73-4d78-8117-f59c010acbf8" providerId="ADAL" clId="{E6FABC09-5826-4C1F-AE8F-B450C5600B26}" dt="2023-04-04T15:32:16.758" v="6947" actId="478"/>
          <ac:spMkLst>
            <pc:docMk/>
            <pc:sldMk cId="1559532772" sldId="271"/>
            <ac:spMk id="2" creationId="{E4ED0220-F435-4693-8CC4-5B4FC5FC111D}"/>
          </ac:spMkLst>
        </pc:spChg>
        <pc:spChg chg="mod ord">
          <ac:chgData name="Lukáš Slavík" userId="4d661c73-3d73-4d78-8117-f59c010acbf8" providerId="ADAL" clId="{E6FABC09-5826-4C1F-AE8F-B450C5600B26}" dt="2023-04-04T15:34:35.755" v="6949" actId="700"/>
          <ac:spMkLst>
            <pc:docMk/>
            <pc:sldMk cId="1559532772" sldId="271"/>
            <ac:spMk id="3" creationId="{316D8D22-EF80-4D90-98B3-323199BCFA82}"/>
          </ac:spMkLst>
        </pc:spChg>
        <pc:spChg chg="mod ord">
          <ac:chgData name="Lukáš Slavík" userId="4d661c73-3d73-4d78-8117-f59c010acbf8" providerId="ADAL" clId="{E6FABC09-5826-4C1F-AE8F-B450C5600B26}" dt="2023-04-04T15:55:12.774" v="8712" actId="20577"/>
          <ac:spMkLst>
            <pc:docMk/>
            <pc:sldMk cId="1559532772" sldId="271"/>
            <ac:spMk id="4" creationId="{1EC2AAD1-29A9-4BA1-B660-5ED5E741A3E5}"/>
          </ac:spMkLst>
        </pc:spChg>
        <pc:spChg chg="del mod ord">
          <ac:chgData name="Lukáš Slavík" userId="4d661c73-3d73-4d78-8117-f59c010acbf8" providerId="ADAL" clId="{E6FABC09-5826-4C1F-AE8F-B450C5600B26}" dt="2023-04-04T15:34:35.755" v="6949" actId="700"/>
          <ac:spMkLst>
            <pc:docMk/>
            <pc:sldMk cId="1559532772" sldId="271"/>
            <ac:spMk id="5" creationId="{0E9272EE-B00C-42C9-BD71-F801D4B3D9C3}"/>
          </ac:spMkLst>
        </pc:spChg>
        <pc:spChg chg="add mod ord">
          <ac:chgData name="Lukáš Slavík" userId="4d661c73-3d73-4d78-8117-f59c010acbf8" providerId="ADAL" clId="{E6FABC09-5826-4C1F-AE8F-B450C5600B26}" dt="2023-04-04T15:34:41.011" v="6954" actId="20577"/>
          <ac:spMkLst>
            <pc:docMk/>
            <pc:sldMk cId="1559532772" sldId="271"/>
            <ac:spMk id="6" creationId="{593BEBA9-4389-47A1-90B9-5F5809A881F8}"/>
          </ac:spMkLst>
        </pc:spChg>
        <pc:spChg chg="add del mod ord">
          <ac:chgData name="Lukáš Slavík" userId="4d661c73-3d73-4d78-8117-f59c010acbf8" providerId="ADAL" clId="{E6FABC09-5826-4C1F-AE8F-B450C5600B26}" dt="2023-04-04T15:55:46.410" v="8727" actId="478"/>
          <ac:spMkLst>
            <pc:docMk/>
            <pc:sldMk cId="1559532772" sldId="271"/>
            <ac:spMk id="7" creationId="{5BFFF74D-C6DF-4438-98A2-41052E27070F}"/>
          </ac:spMkLst>
        </pc:spChg>
        <pc:spChg chg="add mod ord">
          <ac:chgData name="Lukáš Slavík" userId="4d661c73-3d73-4d78-8117-f59c010acbf8" providerId="ADAL" clId="{E6FABC09-5826-4C1F-AE8F-B450C5600B26}" dt="2023-04-20T07:15:46.250" v="15704" actId="20577"/>
          <ac:spMkLst>
            <pc:docMk/>
            <pc:sldMk cId="1559532772" sldId="271"/>
            <ac:spMk id="8" creationId="{D104B423-DDE3-4044-AF14-CD877397CD6A}"/>
          </ac:spMkLst>
        </pc:spChg>
        <pc:spChg chg="add del mod ord">
          <ac:chgData name="Lukáš Slavík" userId="4d661c73-3d73-4d78-8117-f59c010acbf8" providerId="ADAL" clId="{E6FABC09-5826-4C1F-AE8F-B450C5600B26}" dt="2023-04-04T15:55:43.878" v="8726" actId="478"/>
          <ac:spMkLst>
            <pc:docMk/>
            <pc:sldMk cId="1559532772" sldId="271"/>
            <ac:spMk id="9" creationId="{5762A0E7-A6AB-42A4-B2B7-2320F214063C}"/>
          </ac:spMkLst>
        </pc:spChg>
        <pc:spChg chg="add del mod">
          <ac:chgData name="Lukáš Slavík" userId="4d661c73-3d73-4d78-8117-f59c010acbf8" providerId="ADAL" clId="{E6FABC09-5826-4C1F-AE8F-B450C5600B26}" dt="2023-04-04T15:53:21.544" v="8681" actId="21"/>
          <ac:spMkLst>
            <pc:docMk/>
            <pc:sldMk cId="1559532772" sldId="271"/>
            <ac:spMk id="11" creationId="{73BED9DC-2536-477A-BE37-84CAC17864D2}"/>
          </ac:spMkLst>
        </pc:spChg>
        <pc:spChg chg="add del mod">
          <ac:chgData name="Lukáš Slavík" userId="4d661c73-3d73-4d78-8117-f59c010acbf8" providerId="ADAL" clId="{E6FABC09-5826-4C1F-AE8F-B450C5600B26}" dt="2023-04-04T15:57:29.918" v="8735" actId="22"/>
          <ac:spMkLst>
            <pc:docMk/>
            <pc:sldMk cId="1559532772" sldId="271"/>
            <ac:spMk id="13" creationId="{4B5F72A1-EB02-4CF5-A7DE-9F2B393C8C81}"/>
          </ac:spMkLst>
        </pc:spChg>
        <pc:spChg chg="add mod">
          <ac:chgData name="Lukáš Slavík" userId="4d661c73-3d73-4d78-8117-f59c010acbf8" providerId="ADAL" clId="{E6FABC09-5826-4C1F-AE8F-B450C5600B26}" dt="2023-04-04T15:55:50.312" v="8734" actId="20577"/>
          <ac:spMkLst>
            <pc:docMk/>
            <pc:sldMk cId="1559532772" sldId="271"/>
            <ac:spMk id="15" creationId="{1533D782-71FE-406C-A7C3-5D225DFABE76}"/>
          </ac:spMkLst>
        </pc:spChg>
        <pc:picChg chg="add mod ord">
          <ac:chgData name="Lukáš Slavík" userId="4d661c73-3d73-4d78-8117-f59c010acbf8" providerId="ADAL" clId="{E6FABC09-5826-4C1F-AE8F-B450C5600B26}" dt="2023-04-20T07:19:37.431" v="15725" actId="14100"/>
          <ac:picMkLst>
            <pc:docMk/>
            <pc:sldMk cId="1559532772" sldId="271"/>
            <ac:picMk id="17" creationId="{E0CB5420-B0DE-4767-A8DC-A74E83B31FAE}"/>
          </ac:picMkLst>
        </pc:picChg>
        <pc:picChg chg="add mod modCrop">
          <ac:chgData name="Lukáš Slavík" userId="4d661c73-3d73-4d78-8117-f59c010acbf8" providerId="ADAL" clId="{E6FABC09-5826-4C1F-AE8F-B450C5600B26}" dt="2023-04-20T07:19:42.235" v="15726" actId="1076"/>
          <ac:picMkLst>
            <pc:docMk/>
            <pc:sldMk cId="1559532772" sldId="271"/>
            <ac:picMk id="19" creationId="{E961E476-BBF5-4B18-A082-5C1C21BD9D87}"/>
          </ac:picMkLst>
        </pc:picChg>
      </pc:sldChg>
      <pc:sldChg chg="addSp delSp modSp new mod ord modClrScheme chgLayout">
        <pc:chgData name="Lukáš Slavík" userId="4d661c73-3d73-4d78-8117-f59c010acbf8" providerId="ADAL" clId="{E6FABC09-5826-4C1F-AE8F-B450C5600B26}" dt="2023-04-04T16:01:59.921" v="8800"/>
        <pc:sldMkLst>
          <pc:docMk/>
          <pc:sldMk cId="3467737718" sldId="272"/>
        </pc:sldMkLst>
        <pc:spChg chg="add del mod ord">
          <ac:chgData name="Lukáš Slavík" userId="4d661c73-3d73-4d78-8117-f59c010acbf8" providerId="ADAL" clId="{E6FABC09-5826-4C1F-AE8F-B450C5600B26}" dt="2023-04-04T15:22:36.920" v="6012" actId="478"/>
          <ac:spMkLst>
            <pc:docMk/>
            <pc:sldMk cId="3467737718" sldId="272"/>
            <ac:spMk id="2" creationId="{0FC0537D-2889-4813-8F26-2A0F1DBA5C05}"/>
          </ac:spMkLst>
        </pc:spChg>
        <pc:spChg chg="del">
          <ac:chgData name="Lukáš Slavík" userId="4d661c73-3d73-4d78-8117-f59c010acbf8" providerId="ADAL" clId="{E6FABC09-5826-4C1F-AE8F-B450C5600B26}" dt="2023-04-03T15:58:20.702" v="5002" actId="478"/>
          <ac:spMkLst>
            <pc:docMk/>
            <pc:sldMk cId="3467737718" sldId="272"/>
            <ac:spMk id="2" creationId="{9F2158D1-3CED-44FE-AF96-A80E2FE7232A}"/>
          </ac:spMkLst>
        </pc:spChg>
        <pc:spChg chg="mod ord">
          <ac:chgData name="Lukáš Slavík" userId="4d661c73-3d73-4d78-8117-f59c010acbf8" providerId="ADAL" clId="{E6FABC09-5826-4C1F-AE8F-B450C5600B26}" dt="2023-04-04T15:22:30.822" v="6011" actId="700"/>
          <ac:spMkLst>
            <pc:docMk/>
            <pc:sldMk cId="3467737718" sldId="272"/>
            <ac:spMk id="3" creationId="{3D50180A-FA0C-41A1-89FA-B167DA2C36B4}"/>
          </ac:spMkLst>
        </pc:spChg>
        <pc:spChg chg="mod ord">
          <ac:chgData name="Lukáš Slavík" userId="4d661c73-3d73-4d78-8117-f59c010acbf8" providerId="ADAL" clId="{E6FABC09-5826-4C1F-AE8F-B450C5600B26}" dt="2023-04-04T15:22:30.822" v="6011" actId="700"/>
          <ac:spMkLst>
            <pc:docMk/>
            <pc:sldMk cId="3467737718" sldId="272"/>
            <ac:spMk id="4" creationId="{49DFC8F3-9A44-40DB-9F2B-27C9875A9E5E}"/>
          </ac:spMkLst>
        </pc:spChg>
        <pc:spChg chg="mod ord">
          <ac:chgData name="Lukáš Slavík" userId="4d661c73-3d73-4d78-8117-f59c010acbf8" providerId="ADAL" clId="{E6FABC09-5826-4C1F-AE8F-B450C5600B26}" dt="2023-04-04T15:22:30.822" v="6011" actId="700"/>
          <ac:spMkLst>
            <pc:docMk/>
            <pc:sldMk cId="3467737718" sldId="272"/>
            <ac:spMk id="5" creationId="{B3A3D2A2-D56A-4F8E-B9B9-C43EE0C914CF}"/>
          </ac:spMkLst>
        </pc:spChg>
        <pc:spChg chg="mod ord">
          <ac:chgData name="Lukáš Slavík" userId="4d661c73-3d73-4d78-8117-f59c010acbf8" providerId="ADAL" clId="{E6FABC09-5826-4C1F-AE8F-B450C5600B26}" dt="2023-04-04T15:22:50.455" v="6027" actId="2710"/>
          <ac:spMkLst>
            <pc:docMk/>
            <pc:sldMk cId="3467737718" sldId="272"/>
            <ac:spMk id="6" creationId="{5F694A46-CA7C-4845-B162-C52F0A215C8F}"/>
          </ac:spMkLst>
        </pc:spChg>
        <pc:spChg chg="add mod ord">
          <ac:chgData name="Lukáš Slavík" userId="4d661c73-3d73-4d78-8117-f59c010acbf8" providerId="ADAL" clId="{E6FABC09-5826-4C1F-AE8F-B450C5600B26}" dt="2023-04-04T15:30:41.818" v="6874" actId="20577"/>
          <ac:spMkLst>
            <pc:docMk/>
            <pc:sldMk cId="3467737718" sldId="272"/>
            <ac:spMk id="7" creationId="{228704EF-B4C1-4A03-84FC-A454D9114126}"/>
          </ac:spMkLst>
        </pc:spChg>
      </pc:sldChg>
      <pc:sldChg chg="addSp delSp modSp new mod">
        <pc:chgData name="Lukáš Slavík" userId="4d661c73-3d73-4d78-8117-f59c010acbf8" providerId="ADAL" clId="{E6FABC09-5826-4C1F-AE8F-B450C5600B26}" dt="2023-04-20T06:57:54.813" v="15492" actId="313"/>
        <pc:sldMkLst>
          <pc:docMk/>
          <pc:sldMk cId="3198817489" sldId="273"/>
        </pc:sldMkLst>
        <pc:spChg chg="del">
          <ac:chgData name="Lukáš Slavík" userId="4d661c73-3d73-4d78-8117-f59c010acbf8" providerId="ADAL" clId="{E6FABC09-5826-4C1F-AE8F-B450C5600B26}" dt="2023-04-04T15:32:10.728" v="6946" actId="478"/>
          <ac:spMkLst>
            <pc:docMk/>
            <pc:sldMk cId="3198817489" sldId="273"/>
            <ac:spMk id="2" creationId="{B6AABC54-8344-47BD-8005-9241046F7535}"/>
          </ac:spMkLst>
        </pc:spChg>
        <pc:spChg chg="mod">
          <ac:chgData name="Lukáš Slavík" userId="4d661c73-3d73-4d78-8117-f59c010acbf8" providerId="ADAL" clId="{E6FABC09-5826-4C1F-AE8F-B450C5600B26}" dt="2023-04-20T06:56:54.577" v="15390" actId="21"/>
          <ac:spMkLst>
            <pc:docMk/>
            <pc:sldMk cId="3198817489" sldId="273"/>
            <ac:spMk id="4" creationId="{AEED92CB-8DCA-409B-B5B9-220346551337}"/>
          </ac:spMkLst>
        </pc:spChg>
        <pc:spChg chg="mod">
          <ac:chgData name="Lukáš Slavík" userId="4d661c73-3d73-4d78-8117-f59c010acbf8" providerId="ADAL" clId="{E6FABC09-5826-4C1F-AE8F-B450C5600B26}" dt="2023-04-20T06:56:38.744" v="15382"/>
          <ac:spMkLst>
            <pc:docMk/>
            <pc:sldMk cId="3198817489" sldId="273"/>
            <ac:spMk id="5" creationId="{D3339C04-CF5C-489A-9579-7D41866177A0}"/>
          </ac:spMkLst>
        </pc:spChg>
        <pc:spChg chg="mod">
          <ac:chgData name="Lukáš Slavík" userId="4d661c73-3d73-4d78-8117-f59c010acbf8" providerId="ADAL" clId="{E6FABC09-5826-4C1F-AE8F-B450C5600B26}" dt="2023-04-20T06:57:54.813" v="15492" actId="313"/>
          <ac:spMkLst>
            <pc:docMk/>
            <pc:sldMk cId="3198817489" sldId="273"/>
            <ac:spMk id="6" creationId="{44848162-53A0-4C22-A685-818E5EDE1942}"/>
          </ac:spMkLst>
        </pc:spChg>
        <pc:picChg chg="add mod">
          <ac:chgData name="Lukáš Slavík" userId="4d661c73-3d73-4d78-8117-f59c010acbf8" providerId="ADAL" clId="{E6FABC09-5826-4C1F-AE8F-B450C5600B26}" dt="2023-04-18T15:19:49.115" v="15344" actId="1076"/>
          <ac:picMkLst>
            <pc:docMk/>
            <pc:sldMk cId="3198817489" sldId="273"/>
            <ac:picMk id="7" creationId="{0BD67583-2B61-4146-BDCD-E1446E04E2AD}"/>
          </ac:picMkLst>
        </pc:picChg>
      </pc:sldChg>
      <pc:sldChg chg="addSp delSp modSp new mod">
        <pc:chgData name="Lukáš Slavík" userId="4d661c73-3d73-4d78-8117-f59c010acbf8" providerId="ADAL" clId="{E6FABC09-5826-4C1F-AE8F-B450C5600B26}" dt="2023-04-04T16:15:07.996" v="9436" actId="2710"/>
        <pc:sldMkLst>
          <pc:docMk/>
          <pc:sldMk cId="397317952" sldId="274"/>
        </pc:sldMkLst>
        <pc:spChg chg="del">
          <ac:chgData name="Lukáš Slavík" userId="4d661c73-3d73-4d78-8117-f59c010acbf8" providerId="ADAL" clId="{E6FABC09-5826-4C1F-AE8F-B450C5600B26}" dt="2023-04-04T15:55:32.842" v="8723" actId="478"/>
          <ac:spMkLst>
            <pc:docMk/>
            <pc:sldMk cId="397317952" sldId="274"/>
            <ac:spMk id="2" creationId="{E9C6E093-ABBE-4946-A75F-D17F36205A30}"/>
          </ac:spMkLst>
        </pc:spChg>
        <pc:spChg chg="mod">
          <ac:chgData name="Lukáš Slavík" userId="4d661c73-3d73-4d78-8117-f59c010acbf8" providerId="ADAL" clId="{E6FABC09-5826-4C1F-AE8F-B450C5600B26}" dt="2023-04-04T15:55:26.378" v="8722" actId="20577"/>
          <ac:spMkLst>
            <pc:docMk/>
            <pc:sldMk cId="397317952" sldId="274"/>
            <ac:spMk id="4" creationId="{180AD74E-3BBA-44DB-823A-3B1E2AF5654A}"/>
          </ac:spMkLst>
        </pc:spChg>
        <pc:spChg chg="mod">
          <ac:chgData name="Lukáš Slavík" userId="4d661c73-3d73-4d78-8117-f59c010acbf8" providerId="ADAL" clId="{E6FABC09-5826-4C1F-AE8F-B450C5600B26}" dt="2023-04-04T15:54:02.641" v="8699" actId="20577"/>
          <ac:spMkLst>
            <pc:docMk/>
            <pc:sldMk cId="397317952" sldId="274"/>
            <ac:spMk id="5" creationId="{018913D3-C556-4D3D-A124-01248953D108}"/>
          </ac:spMkLst>
        </pc:spChg>
        <pc:spChg chg="del">
          <ac:chgData name="Lukáš Slavík" userId="4d661c73-3d73-4d78-8117-f59c010acbf8" providerId="ADAL" clId="{E6FABC09-5826-4C1F-AE8F-B450C5600B26}" dt="2023-04-04T15:55:20.462" v="8713"/>
          <ac:spMkLst>
            <pc:docMk/>
            <pc:sldMk cId="397317952" sldId="274"/>
            <ac:spMk id="6" creationId="{3498523C-34A7-4DEB-8AA8-07D6A29A6512}"/>
          </ac:spMkLst>
        </pc:spChg>
        <pc:spChg chg="add mod">
          <ac:chgData name="Lukáš Slavík" userId="4d661c73-3d73-4d78-8117-f59c010acbf8" providerId="ADAL" clId="{E6FABC09-5826-4C1F-AE8F-B450C5600B26}" dt="2023-04-04T16:15:07.996" v="9436" actId="2710"/>
          <ac:spMkLst>
            <pc:docMk/>
            <pc:sldMk cId="397317952" sldId="274"/>
            <ac:spMk id="7" creationId="{153E45C7-C0D4-41F9-8878-70F6673C9D54}"/>
          </ac:spMkLst>
        </pc:spChg>
      </pc:sldChg>
      <pc:sldChg chg="new del">
        <pc:chgData name="Lukáš Slavík" userId="4d661c73-3d73-4d78-8117-f59c010acbf8" providerId="ADAL" clId="{E6FABC09-5826-4C1F-AE8F-B450C5600B26}" dt="2023-04-04T15:53:49.374" v="8683" actId="680"/>
        <pc:sldMkLst>
          <pc:docMk/>
          <pc:sldMk cId="2053602877" sldId="274"/>
        </pc:sldMkLst>
      </pc:sldChg>
      <pc:sldChg chg="addSp delSp modSp new del mod">
        <pc:chgData name="Lukáš Slavík" userId="4d661c73-3d73-4d78-8117-f59c010acbf8" providerId="ADAL" clId="{E6FABC09-5826-4C1F-AE8F-B450C5600B26}" dt="2023-04-20T07:20:11.895" v="15727" actId="2696"/>
        <pc:sldMkLst>
          <pc:docMk/>
          <pc:sldMk cId="3610726788" sldId="275"/>
        </pc:sldMkLst>
        <pc:spChg chg="mod">
          <ac:chgData name="Lukáš Slavík" userId="4d661c73-3d73-4d78-8117-f59c010acbf8" providerId="ADAL" clId="{E6FABC09-5826-4C1F-AE8F-B450C5600B26}" dt="2023-04-18T15:20:51.058" v="15379" actId="20577"/>
          <ac:spMkLst>
            <pc:docMk/>
            <pc:sldMk cId="3610726788" sldId="275"/>
            <ac:spMk id="5" creationId="{2B945E36-52FD-48B6-A040-FE286D9BD492}"/>
          </ac:spMkLst>
        </pc:spChg>
        <pc:picChg chg="add del mod">
          <ac:chgData name="Lukáš Slavík" userId="4d661c73-3d73-4d78-8117-f59c010acbf8" providerId="ADAL" clId="{E6FABC09-5826-4C1F-AE8F-B450C5600B26}" dt="2023-04-04T16:20:44.101" v="9475" actId="21"/>
          <ac:picMkLst>
            <pc:docMk/>
            <pc:sldMk cId="3610726788" sldId="275"/>
            <ac:picMk id="7" creationId="{1FBA174D-789F-4235-9A3D-FAD5B7356208}"/>
          </ac:picMkLst>
        </pc:picChg>
      </pc:sldChg>
      <pc:sldChg chg="addSp delSp modSp new mod modClrScheme chgLayout">
        <pc:chgData name="Lukáš Slavík" userId="4d661c73-3d73-4d78-8117-f59c010acbf8" providerId="ADAL" clId="{E6FABC09-5826-4C1F-AE8F-B450C5600B26}" dt="2023-04-20T07:18:46.742" v="15719" actId="1076"/>
        <pc:sldMkLst>
          <pc:docMk/>
          <pc:sldMk cId="2308848822" sldId="276"/>
        </pc:sldMkLst>
        <pc:spChg chg="del mod ord">
          <ac:chgData name="Lukáš Slavík" userId="4d661c73-3d73-4d78-8117-f59c010acbf8" providerId="ADAL" clId="{E6FABC09-5826-4C1F-AE8F-B450C5600B26}" dt="2023-04-11T14:25:35.428" v="9484" actId="478"/>
          <ac:spMkLst>
            <pc:docMk/>
            <pc:sldMk cId="2308848822" sldId="276"/>
            <ac:spMk id="2" creationId="{B642220F-7387-4F40-A630-B4C0F66AEAD2}"/>
          </ac:spMkLst>
        </pc:spChg>
        <pc:spChg chg="mod ord">
          <ac:chgData name="Lukáš Slavík" userId="4d661c73-3d73-4d78-8117-f59c010acbf8" providerId="ADAL" clId="{E6FABC09-5826-4C1F-AE8F-B450C5600B26}" dt="2023-04-04T16:16:54.088" v="9446" actId="700"/>
          <ac:spMkLst>
            <pc:docMk/>
            <pc:sldMk cId="2308848822" sldId="276"/>
            <ac:spMk id="3" creationId="{40CF9051-E751-4AFA-BE6D-1A58682714A2}"/>
          </ac:spMkLst>
        </pc:spChg>
        <pc:spChg chg="mod ord">
          <ac:chgData name="Lukáš Slavík" userId="4d661c73-3d73-4d78-8117-f59c010acbf8" providerId="ADAL" clId="{E6FABC09-5826-4C1F-AE8F-B450C5600B26}" dt="2023-04-04T16:16:54.088" v="9446" actId="700"/>
          <ac:spMkLst>
            <pc:docMk/>
            <pc:sldMk cId="2308848822" sldId="276"/>
            <ac:spMk id="4" creationId="{B073291E-CC3A-4E08-AB3F-3DF625436F08}"/>
          </ac:spMkLst>
        </pc:spChg>
        <pc:spChg chg="add del mod">
          <ac:chgData name="Lukáš Slavík" userId="4d661c73-3d73-4d78-8117-f59c010acbf8" providerId="ADAL" clId="{E6FABC09-5826-4C1F-AE8F-B450C5600B26}" dt="2023-04-20T07:18:33.732" v="15716" actId="478"/>
          <ac:spMkLst>
            <pc:docMk/>
            <pc:sldMk cId="2308848822" sldId="276"/>
            <ac:spMk id="5" creationId="{6C7955F9-E855-4E70-8263-7B68FD12AD46}"/>
          </ac:spMkLst>
        </pc:spChg>
        <pc:spChg chg="del mod ord">
          <ac:chgData name="Lukáš Slavík" userId="4d661c73-3d73-4d78-8117-f59c010acbf8" providerId="ADAL" clId="{E6FABC09-5826-4C1F-AE8F-B450C5600B26}" dt="2023-04-04T16:16:54.088" v="9446" actId="700"/>
          <ac:spMkLst>
            <pc:docMk/>
            <pc:sldMk cId="2308848822" sldId="276"/>
            <ac:spMk id="5" creationId="{D94BE96A-D9BA-46BE-89B7-8A2C1CC950CD}"/>
          </ac:spMkLst>
        </pc:spChg>
        <pc:spChg chg="add del mod ord">
          <ac:chgData name="Lukáš Slavík" userId="4d661c73-3d73-4d78-8117-f59c010acbf8" providerId="ADAL" clId="{E6FABC09-5826-4C1F-AE8F-B450C5600B26}" dt="2023-04-04T16:16:59.239" v="9456" actId="22"/>
          <ac:spMkLst>
            <pc:docMk/>
            <pc:sldMk cId="2308848822" sldId="276"/>
            <ac:spMk id="6" creationId="{F3DEFD9A-1ACF-4674-B28C-9A861C5F5F2A}"/>
          </ac:spMkLst>
        </pc:spChg>
        <pc:spChg chg="add mod ord">
          <ac:chgData name="Lukáš Slavík" userId="4d661c73-3d73-4d78-8117-f59c010acbf8" providerId="ADAL" clId="{E6FABC09-5826-4C1F-AE8F-B450C5600B26}" dt="2023-04-04T16:16:57.266" v="9455" actId="20577"/>
          <ac:spMkLst>
            <pc:docMk/>
            <pc:sldMk cId="2308848822" sldId="276"/>
            <ac:spMk id="7" creationId="{FA891904-B5A5-4D15-9330-5088784638DE}"/>
          </ac:spMkLst>
        </pc:spChg>
        <pc:picChg chg="add del mod ord">
          <ac:chgData name="Lukáš Slavík" userId="4d661c73-3d73-4d78-8117-f59c010acbf8" providerId="ADAL" clId="{E6FABC09-5826-4C1F-AE8F-B450C5600B26}" dt="2023-04-20T07:18:06.766" v="15709" actId="21"/>
          <ac:picMkLst>
            <pc:docMk/>
            <pc:sldMk cId="2308848822" sldId="276"/>
            <ac:picMk id="9" creationId="{2AEB44F9-BA2F-4BF4-9A58-892A6D2C0F2C}"/>
          </ac:picMkLst>
        </pc:picChg>
        <pc:picChg chg="add mod">
          <ac:chgData name="Lukáš Slavík" userId="4d661c73-3d73-4d78-8117-f59c010acbf8" providerId="ADAL" clId="{E6FABC09-5826-4C1F-AE8F-B450C5600B26}" dt="2023-04-20T07:18:43.523" v="15718" actId="1076"/>
          <ac:picMkLst>
            <pc:docMk/>
            <pc:sldMk cId="2308848822" sldId="276"/>
            <ac:picMk id="10" creationId="{FA4D4E25-512D-4CB1-A4D3-81DAA92B9EF5}"/>
          </ac:picMkLst>
        </pc:picChg>
        <pc:picChg chg="add mod">
          <ac:chgData name="Lukáš Slavík" userId="4d661c73-3d73-4d78-8117-f59c010acbf8" providerId="ADAL" clId="{E6FABC09-5826-4C1F-AE8F-B450C5600B26}" dt="2023-04-20T07:18:40.333" v="15717" actId="1076"/>
          <ac:picMkLst>
            <pc:docMk/>
            <pc:sldMk cId="2308848822" sldId="276"/>
            <ac:picMk id="11" creationId="{8446F49C-26CB-4383-9CC3-232004C92358}"/>
          </ac:picMkLst>
        </pc:picChg>
        <pc:picChg chg="add del mod">
          <ac:chgData name="Lukáš Slavík" userId="4d661c73-3d73-4d78-8117-f59c010acbf8" providerId="ADAL" clId="{E6FABC09-5826-4C1F-AE8F-B450C5600B26}" dt="2023-04-04T16:20:51.071" v="9476" actId="478"/>
          <ac:picMkLst>
            <pc:docMk/>
            <pc:sldMk cId="2308848822" sldId="276"/>
            <ac:picMk id="13" creationId="{8993DB29-FBBA-42C5-AC2F-0214A196C81F}"/>
          </ac:picMkLst>
        </pc:picChg>
        <pc:picChg chg="add del mod">
          <ac:chgData name="Lukáš Slavík" userId="4d661c73-3d73-4d78-8117-f59c010acbf8" providerId="ADAL" clId="{E6FABC09-5826-4C1F-AE8F-B450C5600B26}" dt="2023-04-20T07:18:46.742" v="15719" actId="1076"/>
          <ac:picMkLst>
            <pc:docMk/>
            <pc:sldMk cId="2308848822" sldId="276"/>
            <ac:picMk id="14" creationId="{CDB8E317-8204-45A6-8684-D16B6BED5E41}"/>
          </ac:picMkLst>
        </pc:picChg>
      </pc:sldChg>
      <pc:sldChg chg="addSp delSp modSp add mod">
        <pc:chgData name="Lukáš Slavík" userId="4d661c73-3d73-4d78-8117-f59c010acbf8" providerId="ADAL" clId="{E6FABC09-5826-4C1F-AE8F-B450C5600B26}" dt="2023-04-20T07:18:10.400" v="15711" actId="21"/>
        <pc:sldMkLst>
          <pc:docMk/>
          <pc:sldMk cId="2839786153" sldId="277"/>
        </pc:sldMkLst>
        <pc:spChg chg="del">
          <ac:chgData name="Lukáš Slavík" userId="4d661c73-3d73-4d78-8117-f59c010acbf8" providerId="ADAL" clId="{E6FABC09-5826-4C1F-AE8F-B450C5600B26}" dt="2023-04-04T16:18:34.840" v="9474" actId="478"/>
          <ac:spMkLst>
            <pc:docMk/>
            <pc:sldMk cId="2839786153" sldId="277"/>
            <ac:spMk id="2" creationId="{B642220F-7387-4F40-A630-B4C0F66AEAD2}"/>
          </ac:spMkLst>
        </pc:spChg>
        <pc:spChg chg="add del mod">
          <ac:chgData name="Lukáš Slavík" userId="4d661c73-3d73-4d78-8117-f59c010acbf8" providerId="ADAL" clId="{E6FABC09-5826-4C1F-AE8F-B450C5600B26}" dt="2023-04-04T16:18:25.142" v="9471"/>
          <ac:spMkLst>
            <pc:docMk/>
            <pc:sldMk cId="2839786153" sldId="277"/>
            <ac:spMk id="6" creationId="{37C61A25-58BC-43D6-9E71-3F1AD24EBB9B}"/>
          </ac:spMkLst>
        </pc:spChg>
        <pc:picChg chg="add del mod">
          <ac:chgData name="Lukáš Slavík" userId="4d661c73-3d73-4d78-8117-f59c010acbf8" providerId="ADAL" clId="{E6FABC09-5826-4C1F-AE8F-B450C5600B26}" dt="2023-04-20T07:18:10.400" v="15711" actId="21"/>
          <ac:picMkLst>
            <pc:docMk/>
            <pc:sldMk cId="2839786153" sldId="277"/>
            <ac:picMk id="5" creationId="{6B661FEA-4641-4243-A4ED-5D6ACF775467}"/>
          </ac:picMkLst>
        </pc:picChg>
        <pc:picChg chg="add mod">
          <ac:chgData name="Lukáš Slavík" userId="4d661c73-3d73-4d78-8117-f59c010acbf8" providerId="ADAL" clId="{E6FABC09-5826-4C1F-AE8F-B450C5600B26}" dt="2023-04-20T07:18:08.962" v="15710"/>
          <ac:picMkLst>
            <pc:docMk/>
            <pc:sldMk cId="2839786153" sldId="277"/>
            <ac:picMk id="8" creationId="{A351CFDA-428C-4A1F-A018-BFC892DA469E}"/>
          </ac:picMkLst>
        </pc:picChg>
        <pc:picChg chg="del">
          <ac:chgData name="Lukáš Slavík" userId="4d661c73-3d73-4d78-8117-f59c010acbf8" providerId="ADAL" clId="{E6FABC09-5826-4C1F-AE8F-B450C5600B26}" dt="2023-04-04T16:18:21.968" v="9469" actId="478"/>
          <ac:picMkLst>
            <pc:docMk/>
            <pc:sldMk cId="2839786153" sldId="277"/>
            <ac:picMk id="9" creationId="{2AEB44F9-BA2F-4BF4-9A58-892A6D2C0F2C}"/>
          </ac:picMkLst>
        </pc:picChg>
        <pc:picChg chg="del">
          <ac:chgData name="Lukáš Slavík" userId="4d661c73-3d73-4d78-8117-f59c010acbf8" providerId="ADAL" clId="{E6FABC09-5826-4C1F-AE8F-B450C5600B26}" dt="2023-04-04T16:18:23.915" v="9470" actId="478"/>
          <ac:picMkLst>
            <pc:docMk/>
            <pc:sldMk cId="2839786153" sldId="277"/>
            <ac:picMk id="11" creationId="{8446F49C-26CB-4383-9CC3-232004C92358}"/>
          </ac:picMkLst>
        </pc:picChg>
        <pc:picChg chg="add mod">
          <ac:chgData name="Lukáš Slavík" userId="4d661c73-3d73-4d78-8117-f59c010acbf8" providerId="ADAL" clId="{E6FABC09-5826-4C1F-AE8F-B450C5600B26}" dt="2023-04-20T07:17:16.365" v="15705" actId="14100"/>
          <ac:picMkLst>
            <pc:docMk/>
            <pc:sldMk cId="2839786153" sldId="277"/>
            <ac:picMk id="12" creationId="{891F6E6D-0CA3-46ED-8A4F-6F63792B9C69}"/>
          </ac:picMkLst>
        </pc:picChg>
        <pc:picChg chg="del">
          <ac:chgData name="Lukáš Slavík" userId="4d661c73-3d73-4d78-8117-f59c010acbf8" providerId="ADAL" clId="{E6FABC09-5826-4C1F-AE8F-B450C5600B26}" dt="2023-04-04T16:18:15.014" v="9468" actId="21"/>
          <ac:picMkLst>
            <pc:docMk/>
            <pc:sldMk cId="2839786153" sldId="277"/>
            <ac:picMk id="13" creationId="{8993DB29-FBBA-42C5-AC2F-0214A196C81F}"/>
          </ac:picMkLst>
        </pc:picChg>
      </pc:sldChg>
      <pc:sldChg chg="addSp delSp modSp add mod">
        <pc:chgData name="Lukáš Slavík" userId="4d661c73-3d73-4d78-8117-f59c010acbf8" providerId="ADAL" clId="{E6FABC09-5826-4C1F-AE8F-B450C5600B26}" dt="2023-04-11T14:34:26.593" v="9561" actId="14100"/>
        <pc:sldMkLst>
          <pc:docMk/>
          <pc:sldMk cId="1049249775" sldId="278"/>
        </pc:sldMkLst>
        <pc:spChg chg="mod">
          <ac:chgData name="Lukáš Slavík" userId="4d661c73-3d73-4d78-8117-f59c010acbf8" providerId="ADAL" clId="{E6FABC09-5826-4C1F-AE8F-B450C5600B26}" dt="2023-04-11T14:32:55.528" v="9550" actId="20577"/>
          <ac:spMkLst>
            <pc:docMk/>
            <pc:sldMk cId="1049249775" sldId="278"/>
            <ac:spMk id="4" creationId="{49DFC8F3-9A44-40DB-9F2B-27C9875A9E5E}"/>
          </ac:spMkLst>
        </pc:spChg>
        <pc:spChg chg="mod">
          <ac:chgData name="Lukáš Slavík" userId="4d661c73-3d73-4d78-8117-f59c010acbf8" providerId="ADAL" clId="{E6FABC09-5826-4C1F-AE8F-B450C5600B26}" dt="2023-04-11T14:32:58.726" v="9551" actId="6549"/>
          <ac:spMkLst>
            <pc:docMk/>
            <pc:sldMk cId="1049249775" sldId="278"/>
            <ac:spMk id="6" creationId="{5F694A46-CA7C-4845-B162-C52F0A215C8F}"/>
          </ac:spMkLst>
        </pc:spChg>
        <pc:spChg chg="del mod">
          <ac:chgData name="Lukáš Slavík" userId="4d661c73-3d73-4d78-8117-f59c010acbf8" providerId="ADAL" clId="{E6FABC09-5826-4C1F-AE8F-B450C5600B26}" dt="2023-04-11T14:33:33.313" v="9553" actId="22"/>
          <ac:spMkLst>
            <pc:docMk/>
            <pc:sldMk cId="1049249775" sldId="278"/>
            <ac:spMk id="7" creationId="{228704EF-B4C1-4A03-84FC-A454D9114126}"/>
          </ac:spMkLst>
        </pc:spChg>
        <pc:picChg chg="add mod ord">
          <ac:chgData name="Lukáš Slavík" userId="4d661c73-3d73-4d78-8117-f59c010acbf8" providerId="ADAL" clId="{E6FABC09-5826-4C1F-AE8F-B450C5600B26}" dt="2023-04-11T14:34:12.230" v="9558" actId="14100"/>
          <ac:picMkLst>
            <pc:docMk/>
            <pc:sldMk cId="1049249775" sldId="278"/>
            <ac:picMk id="8" creationId="{E5AA0B39-CB16-485E-91FF-18F9A7B475CF}"/>
          </ac:picMkLst>
        </pc:picChg>
        <pc:picChg chg="add mod">
          <ac:chgData name="Lukáš Slavík" userId="4d661c73-3d73-4d78-8117-f59c010acbf8" providerId="ADAL" clId="{E6FABC09-5826-4C1F-AE8F-B450C5600B26}" dt="2023-04-11T14:34:26.593" v="9561" actId="14100"/>
          <ac:picMkLst>
            <pc:docMk/>
            <pc:sldMk cId="1049249775" sldId="278"/>
            <ac:picMk id="10" creationId="{82815CC8-83E4-46B8-949B-E1904C1B656E}"/>
          </ac:picMkLst>
        </pc:picChg>
      </pc:sldChg>
      <pc:sldChg chg="addSp delSp modSp add mod modClrScheme chgLayout">
        <pc:chgData name="Lukáš Slavík" userId="4d661c73-3d73-4d78-8117-f59c010acbf8" providerId="ADAL" clId="{E6FABC09-5826-4C1F-AE8F-B450C5600B26}" dt="2023-04-11T14:56:35.402" v="10451" actId="20577"/>
        <pc:sldMkLst>
          <pc:docMk/>
          <pc:sldMk cId="2595623613" sldId="279"/>
        </pc:sldMkLst>
        <pc:spChg chg="mod ord">
          <ac:chgData name="Lukáš Slavík" userId="4d661c73-3d73-4d78-8117-f59c010acbf8" providerId="ADAL" clId="{E6FABC09-5826-4C1F-AE8F-B450C5600B26}" dt="2023-04-11T14:46:54.090" v="9719" actId="700"/>
          <ac:spMkLst>
            <pc:docMk/>
            <pc:sldMk cId="2595623613" sldId="279"/>
            <ac:spMk id="2" creationId="{26574651-00C6-42CD-BA21-E6544DD9567F}"/>
          </ac:spMkLst>
        </pc:spChg>
        <pc:spChg chg="mod ord">
          <ac:chgData name="Lukáš Slavík" userId="4d661c73-3d73-4d78-8117-f59c010acbf8" providerId="ADAL" clId="{E6FABC09-5826-4C1F-AE8F-B450C5600B26}" dt="2023-04-11T14:46:54.090" v="9719" actId="700"/>
          <ac:spMkLst>
            <pc:docMk/>
            <pc:sldMk cId="2595623613" sldId="279"/>
            <ac:spMk id="3" creationId="{744976CD-1D60-4C21-AD94-48D5E55E73E6}"/>
          </ac:spMkLst>
        </pc:spChg>
        <pc:spChg chg="del">
          <ac:chgData name="Lukáš Slavík" userId="4d661c73-3d73-4d78-8117-f59c010acbf8" providerId="ADAL" clId="{E6FABC09-5826-4C1F-AE8F-B450C5600B26}" dt="2023-04-11T14:46:46.220" v="9718" actId="478"/>
          <ac:spMkLst>
            <pc:docMk/>
            <pc:sldMk cId="2595623613" sldId="279"/>
            <ac:spMk id="5" creationId="{1BDE648D-2E7F-4439-8C0D-834D6CB31A5C}"/>
          </ac:spMkLst>
        </pc:spChg>
        <pc:spChg chg="mod ord">
          <ac:chgData name="Lukáš Slavík" userId="4d661c73-3d73-4d78-8117-f59c010acbf8" providerId="ADAL" clId="{E6FABC09-5826-4C1F-AE8F-B450C5600B26}" dt="2023-04-11T14:47:03.527" v="9750" actId="20577"/>
          <ac:spMkLst>
            <pc:docMk/>
            <pc:sldMk cId="2595623613" sldId="279"/>
            <ac:spMk id="6" creationId="{1C3F48B4-F967-461B-A621-9152E5D1C004}"/>
          </ac:spMkLst>
        </pc:spChg>
        <pc:spChg chg="del mod ord">
          <ac:chgData name="Lukáš Slavík" userId="4d661c73-3d73-4d78-8117-f59c010acbf8" providerId="ADAL" clId="{E6FABC09-5826-4C1F-AE8F-B450C5600B26}" dt="2023-04-11T14:47:12.734" v="9753" actId="478"/>
          <ac:spMkLst>
            <pc:docMk/>
            <pc:sldMk cId="2595623613" sldId="279"/>
            <ac:spMk id="7" creationId="{4665B3AE-003C-4566-9C7F-5CFB62F8C8C1}"/>
          </ac:spMkLst>
        </pc:spChg>
        <pc:spChg chg="mod ord">
          <ac:chgData name="Lukáš Slavík" userId="4d661c73-3d73-4d78-8117-f59c010acbf8" providerId="ADAL" clId="{E6FABC09-5826-4C1F-AE8F-B450C5600B26}" dt="2023-04-11T14:56:35.402" v="10451" actId="20577"/>
          <ac:spMkLst>
            <pc:docMk/>
            <pc:sldMk cId="2595623613" sldId="279"/>
            <ac:spMk id="8" creationId="{ABA94912-E047-4669-BFFF-241545A85D10}"/>
          </ac:spMkLst>
        </pc:spChg>
        <pc:spChg chg="add del mod ord">
          <ac:chgData name="Lukáš Slavík" userId="4d661c73-3d73-4d78-8117-f59c010acbf8" providerId="ADAL" clId="{E6FABC09-5826-4C1F-AE8F-B450C5600B26}" dt="2023-04-11T14:46:54.090" v="9719" actId="700"/>
          <ac:spMkLst>
            <pc:docMk/>
            <pc:sldMk cId="2595623613" sldId="279"/>
            <ac:spMk id="9" creationId="{923072AF-F2A6-44E5-BD57-DC0A9E2495A3}"/>
          </ac:spMkLst>
        </pc:spChg>
      </pc:sldChg>
      <pc:sldChg chg="addSp delSp modSp add mod modClrScheme chgLayout">
        <pc:chgData name="Lukáš Slavík" userId="4d661c73-3d73-4d78-8117-f59c010acbf8" providerId="ADAL" clId="{E6FABC09-5826-4C1F-AE8F-B450C5600B26}" dt="2023-04-11T15:07:55.138" v="10916" actId="14100"/>
        <pc:sldMkLst>
          <pc:docMk/>
          <pc:sldMk cId="633960189" sldId="280"/>
        </pc:sldMkLst>
        <pc:spChg chg="mod ord">
          <ac:chgData name="Lukáš Slavík" userId="4d661c73-3d73-4d78-8117-f59c010acbf8" providerId="ADAL" clId="{E6FABC09-5826-4C1F-AE8F-B450C5600B26}" dt="2023-04-11T15:00:55.302" v="10492" actId="700"/>
          <ac:spMkLst>
            <pc:docMk/>
            <pc:sldMk cId="633960189" sldId="280"/>
            <ac:spMk id="3" creationId="{51F4B618-7D35-439A-8494-A44643A4B212}"/>
          </ac:spMkLst>
        </pc:spChg>
        <pc:spChg chg="mod ord">
          <ac:chgData name="Lukáš Slavík" userId="4d661c73-3d73-4d78-8117-f59c010acbf8" providerId="ADAL" clId="{E6FABC09-5826-4C1F-AE8F-B450C5600B26}" dt="2023-04-11T15:01:36.740" v="10526" actId="20577"/>
          <ac:spMkLst>
            <pc:docMk/>
            <pc:sldMk cId="633960189" sldId="280"/>
            <ac:spMk id="4" creationId="{BC089B13-C66F-4FB1-A717-0E08B3A3CB8E}"/>
          </ac:spMkLst>
        </pc:spChg>
        <pc:spChg chg="mod ord">
          <ac:chgData name="Lukáš Slavík" userId="4d661c73-3d73-4d78-8117-f59c010acbf8" providerId="ADAL" clId="{E6FABC09-5826-4C1F-AE8F-B450C5600B26}" dt="2023-04-11T15:00:55.302" v="10492" actId="700"/>
          <ac:spMkLst>
            <pc:docMk/>
            <pc:sldMk cId="633960189" sldId="280"/>
            <ac:spMk id="5" creationId="{C56B6ED6-DDDC-47A0-9B5A-CDE0DC3CFC6A}"/>
          </ac:spMkLst>
        </pc:spChg>
        <pc:spChg chg="mod ord">
          <ac:chgData name="Lukáš Slavík" userId="4d661c73-3d73-4d78-8117-f59c010acbf8" providerId="ADAL" clId="{E6FABC09-5826-4C1F-AE8F-B450C5600B26}" dt="2023-04-11T15:03:53.354" v="10657" actId="20577"/>
          <ac:spMkLst>
            <pc:docMk/>
            <pc:sldMk cId="633960189" sldId="280"/>
            <ac:spMk id="6" creationId="{4B6447DF-C3A2-409C-B279-48225637FAC6}"/>
          </ac:spMkLst>
        </pc:spChg>
        <pc:spChg chg="mod ord">
          <ac:chgData name="Lukáš Slavík" userId="4d661c73-3d73-4d78-8117-f59c010acbf8" providerId="ADAL" clId="{E6FABC09-5826-4C1F-AE8F-B450C5600B26}" dt="2023-04-11T15:02:28.338" v="10627" actId="5793"/>
          <ac:spMkLst>
            <pc:docMk/>
            <pc:sldMk cId="633960189" sldId="280"/>
            <ac:spMk id="7" creationId="{9422E573-7AD8-4E78-AAAB-DD48DBEBF85D}"/>
          </ac:spMkLst>
        </pc:spChg>
        <pc:spChg chg="mod ord">
          <ac:chgData name="Lukáš Slavík" userId="4d661c73-3d73-4d78-8117-f59c010acbf8" providerId="ADAL" clId="{E6FABC09-5826-4C1F-AE8F-B450C5600B26}" dt="2023-04-11T15:06:16.648" v="10910" actId="20577"/>
          <ac:spMkLst>
            <pc:docMk/>
            <pc:sldMk cId="633960189" sldId="280"/>
            <ac:spMk id="8" creationId="{59C3133B-BD3B-4895-AA24-EA32500A36DF}"/>
          </ac:spMkLst>
        </pc:spChg>
        <pc:spChg chg="del">
          <ac:chgData name="Lukáš Slavík" userId="4d661c73-3d73-4d78-8117-f59c010acbf8" providerId="ADAL" clId="{E6FABC09-5826-4C1F-AE8F-B450C5600B26}" dt="2023-04-11T15:05:12.287" v="10787" actId="478"/>
          <ac:spMkLst>
            <pc:docMk/>
            <pc:sldMk cId="633960189" sldId="280"/>
            <ac:spMk id="12" creationId="{2BDE74BA-F9AD-4168-B549-909E2C743215}"/>
          </ac:spMkLst>
        </pc:spChg>
        <pc:spChg chg="del mod">
          <ac:chgData name="Lukáš Slavík" userId="4d661c73-3d73-4d78-8117-f59c010acbf8" providerId="ADAL" clId="{E6FABC09-5826-4C1F-AE8F-B450C5600B26}" dt="2023-04-11T15:05:09.148" v="10786"/>
          <ac:spMkLst>
            <pc:docMk/>
            <pc:sldMk cId="633960189" sldId="280"/>
            <ac:spMk id="13" creationId="{01D56537-4C21-494C-8A00-762509F895AE}"/>
          </ac:spMkLst>
        </pc:spChg>
        <pc:picChg chg="add mod">
          <ac:chgData name="Lukáš Slavík" userId="4d661c73-3d73-4d78-8117-f59c010acbf8" providerId="ADAL" clId="{E6FABC09-5826-4C1F-AE8F-B450C5600B26}" dt="2023-04-11T15:03:10.312" v="10630" actId="1076"/>
          <ac:picMkLst>
            <pc:docMk/>
            <pc:sldMk cId="633960189" sldId="280"/>
            <ac:picMk id="9" creationId="{2058548E-F83D-47BC-91F3-30DBA2FD817E}"/>
          </ac:picMkLst>
        </pc:picChg>
        <pc:picChg chg="del">
          <ac:chgData name="Lukáš Slavík" userId="4d661c73-3d73-4d78-8117-f59c010acbf8" providerId="ADAL" clId="{E6FABC09-5826-4C1F-AE8F-B450C5600B26}" dt="2023-04-11T15:05:09.147" v="10784" actId="478"/>
          <ac:picMkLst>
            <pc:docMk/>
            <pc:sldMk cId="633960189" sldId="280"/>
            <ac:picMk id="10" creationId="{06BC0EE1-2479-46B4-8EAA-84A9D107534C}"/>
          </ac:picMkLst>
        </pc:picChg>
        <pc:picChg chg="add mod">
          <ac:chgData name="Lukáš Slavík" userId="4d661c73-3d73-4d78-8117-f59c010acbf8" providerId="ADAL" clId="{E6FABC09-5826-4C1F-AE8F-B450C5600B26}" dt="2023-04-11T15:07:55.138" v="10916" actId="14100"/>
          <ac:picMkLst>
            <pc:docMk/>
            <pc:sldMk cId="633960189" sldId="280"/>
            <ac:picMk id="14" creationId="{592D43A4-BE3F-478B-A123-5F4F7515F467}"/>
          </ac:picMkLst>
        </pc:picChg>
      </pc:sldChg>
      <pc:sldChg chg="delSp modSp new mod">
        <pc:chgData name="Lukáš Slavík" userId="4d661c73-3d73-4d78-8117-f59c010acbf8" providerId="ADAL" clId="{E6FABC09-5826-4C1F-AE8F-B450C5600B26}" dt="2023-04-11T15:25:01.566" v="11901" actId="313"/>
        <pc:sldMkLst>
          <pc:docMk/>
          <pc:sldMk cId="244499185" sldId="281"/>
        </pc:sldMkLst>
        <pc:spChg chg="del mod">
          <ac:chgData name="Lukáš Slavík" userId="4d661c73-3d73-4d78-8117-f59c010acbf8" providerId="ADAL" clId="{E6FABC09-5826-4C1F-AE8F-B450C5600B26}" dt="2023-04-11T15:19:18.272" v="11260" actId="478"/>
          <ac:spMkLst>
            <pc:docMk/>
            <pc:sldMk cId="244499185" sldId="281"/>
            <ac:spMk id="2" creationId="{74CA4B13-209F-4BD7-8079-E4D1AF27BB76}"/>
          </ac:spMkLst>
        </pc:spChg>
        <pc:spChg chg="mod">
          <ac:chgData name="Lukáš Slavík" userId="4d661c73-3d73-4d78-8117-f59c010acbf8" providerId="ADAL" clId="{E6FABC09-5826-4C1F-AE8F-B450C5600B26}" dt="2023-04-11T15:18:11.011" v="11243" actId="20577"/>
          <ac:spMkLst>
            <pc:docMk/>
            <pc:sldMk cId="244499185" sldId="281"/>
            <ac:spMk id="4" creationId="{9187CAFE-C659-43F8-927D-C2F282790EB6}"/>
          </ac:spMkLst>
        </pc:spChg>
        <pc:spChg chg="mod">
          <ac:chgData name="Lukáš Slavík" userId="4d661c73-3d73-4d78-8117-f59c010acbf8" providerId="ADAL" clId="{E6FABC09-5826-4C1F-AE8F-B450C5600B26}" dt="2023-04-11T15:19:07.297" v="11257" actId="20577"/>
          <ac:spMkLst>
            <pc:docMk/>
            <pc:sldMk cId="244499185" sldId="281"/>
            <ac:spMk id="5" creationId="{1DF4CAA6-2147-4C0C-8850-991E07B5B949}"/>
          </ac:spMkLst>
        </pc:spChg>
        <pc:spChg chg="mod">
          <ac:chgData name="Lukáš Slavík" userId="4d661c73-3d73-4d78-8117-f59c010acbf8" providerId="ADAL" clId="{E6FABC09-5826-4C1F-AE8F-B450C5600B26}" dt="2023-04-11T15:22:13.212" v="11615" actId="20577"/>
          <ac:spMkLst>
            <pc:docMk/>
            <pc:sldMk cId="244499185" sldId="281"/>
            <ac:spMk id="6" creationId="{1D4DBA0B-AF09-405D-AFCD-8BB3306A8107}"/>
          </ac:spMkLst>
        </pc:spChg>
        <pc:spChg chg="mod">
          <ac:chgData name="Lukáš Slavík" userId="4d661c73-3d73-4d78-8117-f59c010acbf8" providerId="ADAL" clId="{E6FABC09-5826-4C1F-AE8F-B450C5600B26}" dt="2023-04-11T15:21:36.346" v="11565" actId="20577"/>
          <ac:spMkLst>
            <pc:docMk/>
            <pc:sldMk cId="244499185" sldId="281"/>
            <ac:spMk id="7" creationId="{544B0444-CD1B-4D84-BD92-E4670B5485FE}"/>
          </ac:spMkLst>
        </pc:spChg>
        <pc:spChg chg="mod">
          <ac:chgData name="Lukáš Slavík" userId="4d661c73-3d73-4d78-8117-f59c010acbf8" providerId="ADAL" clId="{E6FABC09-5826-4C1F-AE8F-B450C5600B26}" dt="2023-04-11T15:25:01.566" v="11901" actId="313"/>
          <ac:spMkLst>
            <pc:docMk/>
            <pc:sldMk cId="244499185" sldId="281"/>
            <ac:spMk id="8" creationId="{55CD2810-47AC-41B0-AB89-EE15D11644F4}"/>
          </ac:spMkLst>
        </pc:spChg>
      </pc:sldChg>
      <pc:sldChg chg="delSp modSp new mod">
        <pc:chgData name="Lukáš Slavík" userId="4d661c73-3d73-4d78-8117-f59c010acbf8" providerId="ADAL" clId="{E6FABC09-5826-4C1F-AE8F-B450C5600B26}" dt="2023-04-11T15:38:37.125" v="12552" actId="20577"/>
        <pc:sldMkLst>
          <pc:docMk/>
          <pc:sldMk cId="847982675" sldId="282"/>
        </pc:sldMkLst>
        <pc:spChg chg="del">
          <ac:chgData name="Lukáš Slavík" userId="4d661c73-3d73-4d78-8117-f59c010acbf8" providerId="ADAL" clId="{E6FABC09-5826-4C1F-AE8F-B450C5600B26}" dt="2023-04-11T15:35:15.013" v="12206" actId="478"/>
          <ac:spMkLst>
            <pc:docMk/>
            <pc:sldMk cId="847982675" sldId="282"/>
            <ac:spMk id="2" creationId="{5B2DF8BD-5169-4460-A505-6C16C0F06258}"/>
          </ac:spMkLst>
        </pc:spChg>
        <pc:spChg chg="mod">
          <ac:chgData name="Lukáš Slavík" userId="4d661c73-3d73-4d78-8117-f59c010acbf8" providerId="ADAL" clId="{E6FABC09-5826-4C1F-AE8F-B450C5600B26}" dt="2023-04-11T15:31:43.035" v="11931" actId="20577"/>
          <ac:spMkLst>
            <pc:docMk/>
            <pc:sldMk cId="847982675" sldId="282"/>
            <ac:spMk id="4" creationId="{C604D3A6-BDF8-4ED5-9CD0-F6438D56218E}"/>
          </ac:spMkLst>
        </pc:spChg>
        <pc:spChg chg="mod">
          <ac:chgData name="Lukáš Slavík" userId="4d661c73-3d73-4d78-8117-f59c010acbf8" providerId="ADAL" clId="{E6FABC09-5826-4C1F-AE8F-B450C5600B26}" dt="2023-04-11T15:31:36.710" v="11919" actId="20577"/>
          <ac:spMkLst>
            <pc:docMk/>
            <pc:sldMk cId="847982675" sldId="282"/>
            <ac:spMk id="5" creationId="{7E56723C-C8E2-49CE-A2D4-066BFC1E7B8F}"/>
          </ac:spMkLst>
        </pc:spChg>
        <pc:spChg chg="mod">
          <ac:chgData name="Lukáš Slavík" userId="4d661c73-3d73-4d78-8117-f59c010acbf8" providerId="ADAL" clId="{E6FABC09-5826-4C1F-AE8F-B450C5600B26}" dt="2023-04-11T15:38:37.125" v="12552" actId="20577"/>
          <ac:spMkLst>
            <pc:docMk/>
            <pc:sldMk cId="847982675" sldId="282"/>
            <ac:spMk id="6" creationId="{6CE12B87-AA00-4A99-8DAE-039BB6B58DE8}"/>
          </ac:spMkLst>
        </pc:spChg>
      </pc:sldChg>
      <pc:sldChg chg="new del">
        <pc:chgData name="Lukáš Slavík" userId="4d661c73-3d73-4d78-8117-f59c010acbf8" providerId="ADAL" clId="{E6FABC09-5826-4C1F-AE8F-B450C5600B26}" dt="2023-04-11T15:31:25.844" v="11903" actId="680"/>
        <pc:sldMkLst>
          <pc:docMk/>
          <pc:sldMk cId="2586258117" sldId="282"/>
        </pc:sldMkLst>
      </pc:sldChg>
      <pc:sldChg chg="delSp modSp new mod">
        <pc:chgData name="Lukáš Slavík" userId="4d661c73-3d73-4d78-8117-f59c010acbf8" providerId="ADAL" clId="{E6FABC09-5826-4C1F-AE8F-B450C5600B26}" dt="2023-04-11T16:01:08.730" v="13292" actId="20577"/>
        <pc:sldMkLst>
          <pc:docMk/>
          <pc:sldMk cId="3360767584" sldId="283"/>
        </pc:sldMkLst>
        <pc:spChg chg="del">
          <ac:chgData name="Lukáš Slavík" userId="4d661c73-3d73-4d78-8117-f59c010acbf8" providerId="ADAL" clId="{E6FABC09-5826-4C1F-AE8F-B450C5600B26}" dt="2023-04-11T15:44:02.850" v="12599" actId="478"/>
          <ac:spMkLst>
            <pc:docMk/>
            <pc:sldMk cId="3360767584" sldId="283"/>
            <ac:spMk id="2" creationId="{975F3972-BA45-4938-A8E0-F637E337AB71}"/>
          </ac:spMkLst>
        </pc:spChg>
        <pc:spChg chg="mod">
          <ac:chgData name="Lukáš Slavík" userId="4d661c73-3d73-4d78-8117-f59c010acbf8" providerId="ADAL" clId="{E6FABC09-5826-4C1F-AE8F-B450C5600B26}" dt="2023-04-11T15:43:56.987" v="12598" actId="20577"/>
          <ac:spMkLst>
            <pc:docMk/>
            <pc:sldMk cId="3360767584" sldId="283"/>
            <ac:spMk id="4" creationId="{0F751CD4-BC61-4B04-ACB2-D1B60826A263}"/>
          </ac:spMkLst>
        </pc:spChg>
        <pc:spChg chg="mod">
          <ac:chgData name="Lukáš Slavík" userId="4d661c73-3d73-4d78-8117-f59c010acbf8" providerId="ADAL" clId="{E6FABC09-5826-4C1F-AE8F-B450C5600B26}" dt="2023-04-11T15:43:47.448" v="12568" actId="20577"/>
          <ac:spMkLst>
            <pc:docMk/>
            <pc:sldMk cId="3360767584" sldId="283"/>
            <ac:spMk id="5" creationId="{7FFA3B85-3BF9-410B-9A5C-1082852FD2A9}"/>
          </ac:spMkLst>
        </pc:spChg>
        <pc:spChg chg="mod">
          <ac:chgData name="Lukáš Slavík" userId="4d661c73-3d73-4d78-8117-f59c010acbf8" providerId="ADAL" clId="{E6FABC09-5826-4C1F-AE8F-B450C5600B26}" dt="2023-04-11T16:01:08.730" v="13292" actId="20577"/>
          <ac:spMkLst>
            <pc:docMk/>
            <pc:sldMk cId="3360767584" sldId="283"/>
            <ac:spMk id="6" creationId="{F667E33B-38B1-4BC9-89FA-A198F5E8F053}"/>
          </ac:spMkLst>
        </pc:spChg>
      </pc:sldChg>
      <pc:sldChg chg="modSp add del mod">
        <pc:chgData name="Lukáš Slavík" userId="4d661c73-3d73-4d78-8117-f59c010acbf8" providerId="ADAL" clId="{E6FABC09-5826-4C1F-AE8F-B450C5600B26}" dt="2023-04-20T07:13:05.394" v="15671" actId="2696"/>
        <pc:sldMkLst>
          <pc:docMk/>
          <pc:sldMk cId="3447735110" sldId="284"/>
        </pc:sldMkLst>
        <pc:spChg chg="mod">
          <ac:chgData name="Lukáš Slavík" userId="4d661c73-3d73-4d78-8117-f59c010acbf8" providerId="ADAL" clId="{E6FABC09-5826-4C1F-AE8F-B450C5600B26}" dt="2023-04-20T07:12:28.289" v="15657" actId="21"/>
          <ac:spMkLst>
            <pc:docMk/>
            <pc:sldMk cId="3447735110" sldId="284"/>
            <ac:spMk id="6" creationId="{44848162-53A0-4C22-A685-818E5EDE1942}"/>
          </ac:spMkLst>
        </pc:spChg>
      </pc:sldChg>
      <pc:sldChg chg="addSp delSp modSp add mod">
        <pc:chgData name="Lukáš Slavík" userId="4d661c73-3d73-4d78-8117-f59c010acbf8" providerId="ADAL" clId="{E6FABC09-5826-4C1F-AE8F-B450C5600B26}" dt="2023-04-20T07:10:45.704" v="15634" actId="404"/>
        <pc:sldMkLst>
          <pc:docMk/>
          <pc:sldMk cId="4241798049" sldId="285"/>
        </pc:sldMkLst>
        <pc:spChg chg="mod">
          <ac:chgData name="Lukáš Slavík" userId="4d661c73-3d73-4d78-8117-f59c010acbf8" providerId="ADAL" clId="{E6FABC09-5826-4C1F-AE8F-B450C5600B26}" dt="2023-04-20T07:10:32.125" v="15628" actId="20577"/>
          <ac:spMkLst>
            <pc:docMk/>
            <pc:sldMk cId="4241798049" sldId="285"/>
            <ac:spMk id="4" creationId="{AEED92CB-8DCA-409B-B5B9-220346551337}"/>
          </ac:spMkLst>
        </pc:spChg>
        <pc:spChg chg="mod">
          <ac:chgData name="Lukáš Slavík" userId="4d661c73-3d73-4d78-8117-f59c010acbf8" providerId="ADAL" clId="{E6FABC09-5826-4C1F-AE8F-B450C5600B26}" dt="2023-04-20T07:10:18.524" v="15612"/>
          <ac:spMkLst>
            <pc:docMk/>
            <pc:sldMk cId="4241798049" sldId="285"/>
            <ac:spMk id="5" creationId="{D3339C04-CF5C-489A-9579-7D41866177A0}"/>
          </ac:spMkLst>
        </pc:spChg>
        <pc:spChg chg="mod">
          <ac:chgData name="Lukáš Slavík" userId="4d661c73-3d73-4d78-8117-f59c010acbf8" providerId="ADAL" clId="{E6FABC09-5826-4C1F-AE8F-B450C5600B26}" dt="2023-04-20T07:10:45.704" v="15634" actId="404"/>
          <ac:spMkLst>
            <pc:docMk/>
            <pc:sldMk cId="4241798049" sldId="285"/>
            <ac:spMk id="6" creationId="{44848162-53A0-4C22-A685-818E5EDE1942}"/>
          </ac:spMkLst>
        </pc:spChg>
        <pc:spChg chg="add del mod">
          <ac:chgData name="Lukáš Slavík" userId="4d661c73-3d73-4d78-8117-f59c010acbf8" providerId="ADAL" clId="{E6FABC09-5826-4C1F-AE8F-B450C5600B26}" dt="2023-04-18T14:44:17.674" v="14438" actId="478"/>
          <ac:spMkLst>
            <pc:docMk/>
            <pc:sldMk cId="4241798049" sldId="285"/>
            <ac:spMk id="9" creationId="{340B2F60-EAAB-46B9-9B32-16EF0A723C0A}"/>
          </ac:spMkLst>
        </pc:spChg>
        <pc:spChg chg="add mod">
          <ac:chgData name="Lukáš Slavík" userId="4d661c73-3d73-4d78-8117-f59c010acbf8" providerId="ADAL" clId="{E6FABC09-5826-4C1F-AE8F-B450C5600B26}" dt="2023-04-18T14:44:35.500" v="14445" actId="1076"/>
          <ac:spMkLst>
            <pc:docMk/>
            <pc:sldMk cId="4241798049" sldId="285"/>
            <ac:spMk id="11" creationId="{5DA38356-D9B5-439C-B355-F2DE71D0E712}"/>
          </ac:spMkLst>
        </pc:spChg>
        <pc:picChg chg="add mod">
          <ac:chgData name="Lukáš Slavík" userId="4d661c73-3d73-4d78-8117-f59c010acbf8" providerId="ADAL" clId="{E6FABC09-5826-4C1F-AE8F-B450C5600B26}" dt="2023-04-18T14:41:51.116" v="14434" actId="1076"/>
          <ac:picMkLst>
            <pc:docMk/>
            <pc:sldMk cId="4241798049" sldId="285"/>
            <ac:picMk id="7" creationId="{19877B72-DFDE-493F-A4C5-04000EAD5872}"/>
          </ac:picMkLst>
        </pc:picChg>
      </pc:sldChg>
      <pc:sldChg chg="addSp delSp modSp add mod modClrScheme chgLayout">
        <pc:chgData name="Lukáš Slavík" userId="4d661c73-3d73-4d78-8117-f59c010acbf8" providerId="ADAL" clId="{E6FABC09-5826-4C1F-AE8F-B450C5600B26}" dt="2023-04-20T07:12:56.622" v="15670"/>
        <pc:sldMkLst>
          <pc:docMk/>
          <pc:sldMk cId="3132402481" sldId="286"/>
        </pc:sldMkLst>
        <pc:spChg chg="add del mod ord">
          <ac:chgData name="Lukáš Slavík" userId="4d661c73-3d73-4d78-8117-f59c010acbf8" providerId="ADAL" clId="{E6FABC09-5826-4C1F-AE8F-B450C5600B26}" dt="2023-04-18T15:07:44.014" v="14852" actId="478"/>
          <ac:spMkLst>
            <pc:docMk/>
            <pc:sldMk cId="3132402481" sldId="286"/>
            <ac:spMk id="2" creationId="{806E45DD-F7D0-47B1-A358-375DF78F8CFC}"/>
          </ac:spMkLst>
        </pc:spChg>
        <pc:spChg chg="mod ord">
          <ac:chgData name="Lukáš Slavík" userId="4d661c73-3d73-4d78-8117-f59c010acbf8" providerId="ADAL" clId="{E6FABC09-5826-4C1F-AE8F-B450C5600B26}" dt="2023-04-18T15:07:39.360" v="14851" actId="700"/>
          <ac:spMkLst>
            <pc:docMk/>
            <pc:sldMk cId="3132402481" sldId="286"/>
            <ac:spMk id="3" creationId="{E765402E-68C4-48FC-B302-A1E18A34CB0B}"/>
          </ac:spMkLst>
        </pc:spChg>
        <pc:spChg chg="mod ord">
          <ac:chgData name="Lukáš Slavík" userId="4d661c73-3d73-4d78-8117-f59c010acbf8" providerId="ADAL" clId="{E6FABC09-5826-4C1F-AE8F-B450C5600B26}" dt="2023-04-20T07:12:21.969" v="15656" actId="20577"/>
          <ac:spMkLst>
            <pc:docMk/>
            <pc:sldMk cId="3132402481" sldId="286"/>
            <ac:spMk id="4" creationId="{AEED92CB-8DCA-409B-B5B9-220346551337}"/>
          </ac:spMkLst>
        </pc:spChg>
        <pc:spChg chg="mod ord">
          <ac:chgData name="Lukáš Slavík" userId="4d661c73-3d73-4d78-8117-f59c010acbf8" providerId="ADAL" clId="{E6FABC09-5826-4C1F-AE8F-B450C5600B26}" dt="2023-04-20T07:10:53.987" v="15635"/>
          <ac:spMkLst>
            <pc:docMk/>
            <pc:sldMk cId="3132402481" sldId="286"/>
            <ac:spMk id="5" creationId="{D3339C04-CF5C-489A-9579-7D41866177A0}"/>
          </ac:spMkLst>
        </pc:spChg>
        <pc:spChg chg="mod ord">
          <ac:chgData name="Lukáš Slavík" userId="4d661c73-3d73-4d78-8117-f59c010acbf8" providerId="ADAL" clId="{E6FABC09-5826-4C1F-AE8F-B450C5600B26}" dt="2023-04-20T07:12:49.527" v="15665" actId="403"/>
          <ac:spMkLst>
            <pc:docMk/>
            <pc:sldMk cId="3132402481" sldId="286"/>
            <ac:spMk id="6" creationId="{44848162-53A0-4C22-A685-818E5EDE1942}"/>
          </ac:spMkLst>
        </pc:spChg>
        <pc:spChg chg="add mod ord">
          <ac:chgData name="Lukáš Slavík" userId="4d661c73-3d73-4d78-8117-f59c010acbf8" providerId="ADAL" clId="{E6FABC09-5826-4C1F-AE8F-B450C5600B26}" dt="2023-04-20T07:12:56.622" v="15670"/>
          <ac:spMkLst>
            <pc:docMk/>
            <pc:sldMk cId="3132402481" sldId="286"/>
            <ac:spMk id="8" creationId="{A9FE1088-BF95-4FC6-B7DA-45561966C75B}"/>
          </ac:spMkLst>
        </pc:spChg>
        <pc:spChg chg="del">
          <ac:chgData name="Lukáš Slavík" userId="4d661c73-3d73-4d78-8117-f59c010acbf8" providerId="ADAL" clId="{E6FABC09-5826-4C1F-AE8F-B450C5600B26}" dt="2023-04-18T14:47:42.265" v="14450" actId="478"/>
          <ac:spMkLst>
            <pc:docMk/>
            <pc:sldMk cId="3132402481" sldId="286"/>
            <ac:spMk id="11" creationId="{5DA38356-D9B5-439C-B355-F2DE71D0E712}"/>
          </ac:spMkLst>
        </pc:spChg>
        <pc:picChg chg="del">
          <ac:chgData name="Lukáš Slavík" userId="4d661c73-3d73-4d78-8117-f59c010acbf8" providerId="ADAL" clId="{E6FABC09-5826-4C1F-AE8F-B450C5600B26}" dt="2023-04-18T14:47:41.225" v="14449" actId="478"/>
          <ac:picMkLst>
            <pc:docMk/>
            <pc:sldMk cId="3132402481" sldId="286"/>
            <ac:picMk id="7" creationId="{19877B72-DFDE-493F-A4C5-04000EAD5872}"/>
          </ac:picMkLst>
        </pc:picChg>
      </pc:sldChg>
      <pc:sldChg chg="addSp delSp modSp add mod">
        <pc:chgData name="Lukáš Slavík" userId="4d661c73-3d73-4d78-8117-f59c010acbf8" providerId="ADAL" clId="{E6FABC09-5826-4C1F-AE8F-B450C5600B26}" dt="2023-04-20T07:10:02.879" v="15611" actId="1076"/>
        <pc:sldMkLst>
          <pc:docMk/>
          <pc:sldMk cId="2540940653" sldId="287"/>
        </pc:sldMkLst>
        <pc:spChg chg="del mod">
          <ac:chgData name="Lukáš Slavík" userId="4d661c73-3d73-4d78-8117-f59c010acbf8" providerId="ADAL" clId="{E6FABC09-5826-4C1F-AE8F-B450C5600B26}" dt="2023-04-20T07:09:16.863" v="15601" actId="478"/>
          <ac:spMkLst>
            <pc:docMk/>
            <pc:sldMk cId="2540940653" sldId="287"/>
            <ac:spMk id="6" creationId="{44848162-53A0-4C22-A685-818E5EDE1942}"/>
          </ac:spMkLst>
        </pc:spChg>
        <pc:spChg chg="add del mod">
          <ac:chgData name="Lukáš Slavík" userId="4d661c73-3d73-4d78-8117-f59c010acbf8" providerId="ADAL" clId="{E6FABC09-5826-4C1F-AE8F-B450C5600B26}" dt="2023-04-20T07:09:20.708" v="15602" actId="478"/>
          <ac:spMkLst>
            <pc:docMk/>
            <pc:sldMk cId="2540940653" sldId="287"/>
            <ac:spMk id="8" creationId="{9571C6DC-9D16-413C-BDFC-1516201F08D2}"/>
          </ac:spMkLst>
        </pc:spChg>
        <pc:picChg chg="del">
          <ac:chgData name="Lukáš Slavík" userId="4d661c73-3d73-4d78-8117-f59c010acbf8" providerId="ADAL" clId="{E6FABC09-5826-4C1F-AE8F-B450C5600B26}" dt="2023-04-20T07:09:21.398" v="15603" actId="478"/>
          <ac:picMkLst>
            <pc:docMk/>
            <pc:sldMk cId="2540940653" sldId="287"/>
            <ac:picMk id="7" creationId="{0BD67583-2B61-4146-BDCD-E1446E04E2AD}"/>
          </ac:picMkLst>
        </pc:picChg>
        <pc:picChg chg="add mod">
          <ac:chgData name="Lukáš Slavík" userId="4d661c73-3d73-4d78-8117-f59c010acbf8" providerId="ADAL" clId="{E6FABC09-5826-4C1F-AE8F-B450C5600B26}" dt="2023-04-20T07:10:02.879" v="15611" actId="1076"/>
          <ac:picMkLst>
            <pc:docMk/>
            <pc:sldMk cId="2540940653" sldId="287"/>
            <ac:picMk id="10" creationId="{14C0D1F3-DC40-4B52-A703-0FCBF3236B0E}"/>
          </ac:picMkLst>
        </pc:picChg>
      </pc:sldChg>
    </pc:docChg>
  </pc:docChgLst>
  <pc:docChgLst>
    <pc:chgData name="Lukáš Slavík" userId="4d661c73-3d73-4d78-8117-f59c010acbf8" providerId="ADAL" clId="{1F27F7E7-964F-49F0-BC2A-1ECA3D41B4D7}"/>
    <pc:docChg chg="undo custSel addSld delSld modSld sldOrd">
      <pc:chgData name="Lukáš Slavík" userId="4d661c73-3d73-4d78-8117-f59c010acbf8" providerId="ADAL" clId="{1F27F7E7-964F-49F0-BC2A-1ECA3D41B4D7}" dt="2023-04-03T13:25:30.448" v="4383" actId="20577"/>
      <pc:docMkLst>
        <pc:docMk/>
      </pc:docMkLst>
      <pc:sldChg chg="del ord">
        <pc:chgData name="Lukáš Slavík" userId="4d661c73-3d73-4d78-8117-f59c010acbf8" providerId="ADAL" clId="{1F27F7E7-964F-49F0-BC2A-1ECA3D41B4D7}" dt="2023-04-03T11:47:00.925" v="747" actId="2696"/>
        <pc:sldMkLst>
          <pc:docMk/>
          <pc:sldMk cId="2695901500" sldId="259"/>
        </pc:sldMkLst>
      </pc:sldChg>
      <pc:sldChg chg="del ord">
        <pc:chgData name="Lukáš Slavík" userId="4d661c73-3d73-4d78-8117-f59c010acbf8" providerId="ADAL" clId="{1F27F7E7-964F-49F0-BC2A-1ECA3D41B4D7}" dt="2023-04-03T11:47:00.925" v="747" actId="2696"/>
        <pc:sldMkLst>
          <pc:docMk/>
          <pc:sldMk cId="961054501" sldId="260"/>
        </pc:sldMkLst>
      </pc:sldChg>
      <pc:sldChg chg="del ord">
        <pc:chgData name="Lukáš Slavík" userId="4d661c73-3d73-4d78-8117-f59c010acbf8" providerId="ADAL" clId="{1F27F7E7-964F-49F0-BC2A-1ECA3D41B4D7}" dt="2023-04-03T11:47:00.925" v="747" actId="2696"/>
        <pc:sldMkLst>
          <pc:docMk/>
          <pc:sldMk cId="3990162911" sldId="261"/>
        </pc:sldMkLst>
      </pc:sldChg>
      <pc:sldChg chg="del ord">
        <pc:chgData name="Lukáš Slavík" userId="4d661c73-3d73-4d78-8117-f59c010acbf8" providerId="ADAL" clId="{1F27F7E7-964F-49F0-BC2A-1ECA3D41B4D7}" dt="2023-04-03T11:47:00.925" v="747" actId="2696"/>
        <pc:sldMkLst>
          <pc:docMk/>
          <pc:sldMk cId="1790081855" sldId="262"/>
        </pc:sldMkLst>
      </pc:sldChg>
      <pc:sldChg chg="modSp add del mod ord">
        <pc:chgData name="Lukáš Slavík" userId="4d661c73-3d73-4d78-8117-f59c010acbf8" providerId="ADAL" clId="{1F27F7E7-964F-49F0-BC2A-1ECA3D41B4D7}" dt="2023-04-03T13:25:30.448" v="4383" actId="20577"/>
        <pc:sldMkLst>
          <pc:docMk/>
          <pc:sldMk cId="2251083123" sldId="263"/>
        </pc:sldMkLst>
        <pc:spChg chg="mod">
          <ac:chgData name="Lukáš Slavík" userId="4d661c73-3d73-4d78-8117-f59c010acbf8" providerId="ADAL" clId="{1F27F7E7-964F-49F0-BC2A-1ECA3D41B4D7}" dt="2023-04-03T11:49:38.492" v="896" actId="20577"/>
          <ac:spMkLst>
            <pc:docMk/>
            <pc:sldMk cId="2251083123" sldId="263"/>
            <ac:spMk id="5" creationId="{B5758D48-C468-4D33-9099-81CF1870D662}"/>
          </ac:spMkLst>
        </pc:spChg>
        <pc:spChg chg="mod">
          <ac:chgData name="Lukáš Slavík" userId="4d661c73-3d73-4d78-8117-f59c010acbf8" providerId="ADAL" clId="{1F27F7E7-964F-49F0-BC2A-1ECA3D41B4D7}" dt="2023-04-03T13:25:30.448" v="4383" actId="20577"/>
          <ac:spMkLst>
            <pc:docMk/>
            <pc:sldMk cId="2251083123" sldId="263"/>
            <ac:spMk id="6" creationId="{9AA6B358-21DF-49A4-96C7-B0EFDB15DFCF}"/>
          </ac:spMkLst>
        </pc:spChg>
      </pc:sldChg>
      <pc:sldChg chg="delSp modSp new mod">
        <pc:chgData name="Lukáš Slavík" userId="4d661c73-3d73-4d78-8117-f59c010acbf8" providerId="ADAL" clId="{1F27F7E7-964F-49F0-BC2A-1ECA3D41B4D7}" dt="2023-04-03T13:20:20.296" v="4050" actId="20577"/>
        <pc:sldMkLst>
          <pc:docMk/>
          <pc:sldMk cId="612071639" sldId="264"/>
        </pc:sldMkLst>
        <pc:spChg chg="del">
          <ac:chgData name="Lukáš Slavík" userId="4d661c73-3d73-4d78-8117-f59c010acbf8" providerId="ADAL" clId="{1F27F7E7-964F-49F0-BC2A-1ECA3D41B4D7}" dt="2023-04-03T11:50:37.664" v="914" actId="478"/>
          <ac:spMkLst>
            <pc:docMk/>
            <pc:sldMk cId="612071639" sldId="264"/>
            <ac:spMk id="2" creationId="{4CEF3335-8A43-4362-B72E-823C2964187A}"/>
          </ac:spMkLst>
        </pc:spChg>
        <pc:spChg chg="mod">
          <ac:chgData name="Lukáš Slavík" userId="4d661c73-3d73-4d78-8117-f59c010acbf8" providerId="ADAL" clId="{1F27F7E7-964F-49F0-BC2A-1ECA3D41B4D7}" dt="2023-04-03T13:20:20.296" v="4050" actId="20577"/>
          <ac:spMkLst>
            <pc:docMk/>
            <pc:sldMk cId="612071639" sldId="264"/>
            <ac:spMk id="5" creationId="{1BDE648D-2E7F-4439-8C0D-834D6CB31A5C}"/>
          </ac:spMkLst>
        </pc:spChg>
      </pc:sldChg>
      <pc:sldChg chg="delSp modSp new mod ord">
        <pc:chgData name="Lukáš Slavík" userId="4d661c73-3d73-4d78-8117-f59c010acbf8" providerId="ADAL" clId="{1F27F7E7-964F-49F0-BC2A-1ECA3D41B4D7}" dt="2023-04-03T13:23:26.022" v="4175" actId="313"/>
        <pc:sldMkLst>
          <pc:docMk/>
          <pc:sldMk cId="3867630098" sldId="265"/>
        </pc:sldMkLst>
        <pc:spChg chg="del">
          <ac:chgData name="Lukáš Slavík" userId="4d661c73-3d73-4d78-8117-f59c010acbf8" providerId="ADAL" clId="{1F27F7E7-964F-49F0-BC2A-1ECA3D41B4D7}" dt="2023-04-03T11:59:07.159" v="1140" actId="478"/>
          <ac:spMkLst>
            <pc:docMk/>
            <pc:sldMk cId="3867630098" sldId="265"/>
            <ac:spMk id="2" creationId="{FCBB57DB-11B2-450D-BA5C-9F35864A62FE}"/>
          </ac:spMkLst>
        </pc:spChg>
        <pc:spChg chg="mod">
          <ac:chgData name="Lukáš Slavík" userId="4d661c73-3d73-4d78-8117-f59c010acbf8" providerId="ADAL" clId="{1F27F7E7-964F-49F0-BC2A-1ECA3D41B4D7}" dt="2023-04-03T11:52:04.044" v="954" actId="20577"/>
          <ac:spMkLst>
            <pc:docMk/>
            <pc:sldMk cId="3867630098" sldId="265"/>
            <ac:spMk id="4" creationId="{A4B18ED2-7C56-4B28-A3BD-8B521CFF1F91}"/>
          </ac:spMkLst>
        </pc:spChg>
        <pc:spChg chg="mod">
          <ac:chgData name="Lukáš Slavík" userId="4d661c73-3d73-4d78-8117-f59c010acbf8" providerId="ADAL" clId="{1F27F7E7-964F-49F0-BC2A-1ECA3D41B4D7}" dt="2023-04-03T11:51:59.243" v="948" actId="20577"/>
          <ac:spMkLst>
            <pc:docMk/>
            <pc:sldMk cId="3867630098" sldId="265"/>
            <ac:spMk id="5" creationId="{85952128-8B29-47DA-843D-3792AF7C4FEE}"/>
          </ac:spMkLst>
        </pc:spChg>
        <pc:spChg chg="mod">
          <ac:chgData name="Lukáš Slavík" userId="4d661c73-3d73-4d78-8117-f59c010acbf8" providerId="ADAL" clId="{1F27F7E7-964F-49F0-BC2A-1ECA3D41B4D7}" dt="2023-04-03T13:23:26.022" v="4175" actId="313"/>
          <ac:spMkLst>
            <pc:docMk/>
            <pc:sldMk cId="3867630098" sldId="265"/>
            <ac:spMk id="6" creationId="{F0C5AF8B-F78E-4DDD-A2C6-D7B16621C17D}"/>
          </ac:spMkLst>
        </pc:spChg>
      </pc:sldChg>
      <pc:sldChg chg="delSp modSp new mod">
        <pc:chgData name="Lukáš Slavík" userId="4d661c73-3d73-4d78-8117-f59c010acbf8" providerId="ADAL" clId="{1F27F7E7-964F-49F0-BC2A-1ECA3D41B4D7}" dt="2023-04-03T12:37:07.140" v="2444" actId="404"/>
        <pc:sldMkLst>
          <pc:docMk/>
          <pc:sldMk cId="797550197" sldId="266"/>
        </pc:sldMkLst>
        <pc:spChg chg="del">
          <ac:chgData name="Lukáš Slavík" userId="4d661c73-3d73-4d78-8117-f59c010acbf8" providerId="ADAL" clId="{1F27F7E7-964F-49F0-BC2A-1ECA3D41B4D7}" dt="2023-04-03T12:20:06.718" v="1582" actId="478"/>
          <ac:spMkLst>
            <pc:docMk/>
            <pc:sldMk cId="797550197" sldId="266"/>
            <ac:spMk id="2" creationId="{20A2EEB1-8E63-417F-B467-C5F2207DBD07}"/>
          </ac:spMkLst>
        </pc:spChg>
        <pc:spChg chg="mod">
          <ac:chgData name="Lukáš Slavík" userId="4d661c73-3d73-4d78-8117-f59c010acbf8" providerId="ADAL" clId="{1F27F7E7-964F-49F0-BC2A-1ECA3D41B4D7}" dt="2023-04-03T12:20:01.958" v="1581" actId="20577"/>
          <ac:spMkLst>
            <pc:docMk/>
            <pc:sldMk cId="797550197" sldId="266"/>
            <ac:spMk id="4" creationId="{C969FDF6-7A20-4381-9DA5-3DEC005A5812}"/>
          </ac:spMkLst>
        </pc:spChg>
        <pc:spChg chg="mod">
          <ac:chgData name="Lukáš Slavík" userId="4d661c73-3d73-4d78-8117-f59c010acbf8" providerId="ADAL" clId="{1F27F7E7-964F-49F0-BC2A-1ECA3D41B4D7}" dt="2023-04-03T12:19:55.068" v="1569"/>
          <ac:spMkLst>
            <pc:docMk/>
            <pc:sldMk cId="797550197" sldId="266"/>
            <ac:spMk id="5" creationId="{B2FC3983-9896-4213-9096-8BC3EEDC06D0}"/>
          </ac:spMkLst>
        </pc:spChg>
        <pc:spChg chg="mod">
          <ac:chgData name="Lukáš Slavík" userId="4d661c73-3d73-4d78-8117-f59c010acbf8" providerId="ADAL" clId="{1F27F7E7-964F-49F0-BC2A-1ECA3D41B4D7}" dt="2023-04-03T12:37:07.140" v="2444" actId="404"/>
          <ac:spMkLst>
            <pc:docMk/>
            <pc:sldMk cId="797550197" sldId="266"/>
            <ac:spMk id="6" creationId="{71F66C71-A3A9-4A49-BF1D-A5A99883FE79}"/>
          </ac:spMkLst>
        </pc:spChg>
      </pc:sldChg>
      <pc:sldChg chg="addSp delSp modSp new mod">
        <pc:chgData name="Lukáš Slavík" userId="4d661c73-3d73-4d78-8117-f59c010acbf8" providerId="ADAL" clId="{1F27F7E7-964F-49F0-BC2A-1ECA3D41B4D7}" dt="2023-04-03T13:21:52.257" v="4092" actId="1076"/>
        <pc:sldMkLst>
          <pc:docMk/>
          <pc:sldMk cId="3738985317" sldId="267"/>
        </pc:sldMkLst>
        <pc:spChg chg="del">
          <ac:chgData name="Lukáš Slavík" userId="4d661c73-3d73-4d78-8117-f59c010acbf8" providerId="ADAL" clId="{1F27F7E7-964F-49F0-BC2A-1ECA3D41B4D7}" dt="2023-04-03T13:10:21.777" v="3525" actId="478"/>
          <ac:spMkLst>
            <pc:docMk/>
            <pc:sldMk cId="3738985317" sldId="267"/>
            <ac:spMk id="2" creationId="{22201679-E813-4361-8B97-EC338A48555E}"/>
          </ac:spMkLst>
        </pc:spChg>
        <pc:spChg chg="mod">
          <ac:chgData name="Lukáš Slavík" userId="4d661c73-3d73-4d78-8117-f59c010acbf8" providerId="ADAL" clId="{1F27F7E7-964F-49F0-BC2A-1ECA3D41B4D7}" dt="2023-04-03T13:21:04.826" v="4053" actId="1076"/>
          <ac:spMkLst>
            <pc:docMk/>
            <pc:sldMk cId="3738985317" sldId="267"/>
            <ac:spMk id="4" creationId="{BC089B13-C66F-4FB1-A717-0E08B3A3CB8E}"/>
          </ac:spMkLst>
        </pc:spChg>
        <pc:spChg chg="mod">
          <ac:chgData name="Lukáš Slavík" userId="4d661c73-3d73-4d78-8117-f59c010acbf8" providerId="ADAL" clId="{1F27F7E7-964F-49F0-BC2A-1ECA3D41B4D7}" dt="2023-04-03T12:38:27.640" v="2479" actId="20577"/>
          <ac:spMkLst>
            <pc:docMk/>
            <pc:sldMk cId="3738985317" sldId="267"/>
            <ac:spMk id="5" creationId="{C56B6ED6-DDDC-47A0-9B5A-CDE0DC3CFC6A}"/>
          </ac:spMkLst>
        </pc:spChg>
        <pc:spChg chg="mod">
          <ac:chgData name="Lukáš Slavík" userId="4d661c73-3d73-4d78-8117-f59c010acbf8" providerId="ADAL" clId="{1F27F7E7-964F-49F0-BC2A-1ECA3D41B4D7}" dt="2023-04-03T13:21:09.122" v="4054" actId="1076"/>
          <ac:spMkLst>
            <pc:docMk/>
            <pc:sldMk cId="3738985317" sldId="267"/>
            <ac:spMk id="6" creationId="{4B6447DF-C3A2-409C-B279-48225637FAC6}"/>
          </ac:spMkLst>
        </pc:spChg>
        <pc:spChg chg="mod">
          <ac:chgData name="Lukáš Slavík" userId="4d661c73-3d73-4d78-8117-f59c010acbf8" providerId="ADAL" clId="{1F27F7E7-964F-49F0-BC2A-1ECA3D41B4D7}" dt="2023-04-03T13:20:55.436" v="4051" actId="14100"/>
          <ac:spMkLst>
            <pc:docMk/>
            <pc:sldMk cId="3738985317" sldId="267"/>
            <ac:spMk id="7" creationId="{9422E573-7AD8-4E78-AAAB-DD48DBEBF85D}"/>
          </ac:spMkLst>
        </pc:spChg>
        <pc:spChg chg="mod">
          <ac:chgData name="Lukáš Slavík" userId="4d661c73-3d73-4d78-8117-f59c010acbf8" providerId="ADAL" clId="{1F27F7E7-964F-49F0-BC2A-1ECA3D41B4D7}" dt="2023-04-03T13:20:59.081" v="4052" actId="14100"/>
          <ac:spMkLst>
            <pc:docMk/>
            <pc:sldMk cId="3738985317" sldId="267"/>
            <ac:spMk id="8" creationId="{59C3133B-BD3B-4895-AA24-EA32500A36DF}"/>
          </ac:spMkLst>
        </pc:spChg>
        <pc:spChg chg="add mod">
          <ac:chgData name="Lukáš Slavík" userId="4d661c73-3d73-4d78-8117-f59c010acbf8" providerId="ADAL" clId="{1F27F7E7-964F-49F0-BC2A-1ECA3D41B4D7}" dt="2023-04-03T13:07:07.232" v="3375" actId="404"/>
          <ac:spMkLst>
            <pc:docMk/>
            <pc:sldMk cId="3738985317" sldId="267"/>
            <ac:spMk id="12" creationId="{2BDE74BA-F9AD-4168-B549-909E2C743215}"/>
          </ac:spMkLst>
        </pc:spChg>
        <pc:spChg chg="add mod">
          <ac:chgData name="Lukáš Slavík" userId="4d661c73-3d73-4d78-8117-f59c010acbf8" providerId="ADAL" clId="{1F27F7E7-964F-49F0-BC2A-1ECA3D41B4D7}" dt="2023-04-03T13:21:52.257" v="4092" actId="1076"/>
          <ac:spMkLst>
            <pc:docMk/>
            <pc:sldMk cId="3738985317" sldId="267"/>
            <ac:spMk id="13" creationId="{01D56537-4C21-494C-8A00-762509F895AE}"/>
          </ac:spMkLst>
        </pc:spChg>
        <pc:picChg chg="add mod">
          <ac:chgData name="Lukáš Slavík" userId="4d661c73-3d73-4d78-8117-f59c010acbf8" providerId="ADAL" clId="{1F27F7E7-964F-49F0-BC2A-1ECA3D41B4D7}" dt="2023-04-03T13:05:19.239" v="3359" actId="1076"/>
          <ac:picMkLst>
            <pc:docMk/>
            <pc:sldMk cId="3738985317" sldId="267"/>
            <ac:picMk id="10" creationId="{06BC0EE1-2479-46B4-8EAA-84A9D107534C}"/>
          </ac:picMkLst>
        </pc:picChg>
      </pc:sldChg>
      <pc:sldChg chg="addSp delSp modSp new mod">
        <pc:chgData name="Lukáš Slavík" userId="4d661c73-3d73-4d78-8117-f59c010acbf8" providerId="ADAL" clId="{1F27F7E7-964F-49F0-BC2A-1ECA3D41B4D7}" dt="2023-04-03T13:17:26.694" v="3922" actId="1076"/>
        <pc:sldMkLst>
          <pc:docMk/>
          <pc:sldMk cId="1543902645" sldId="268"/>
        </pc:sldMkLst>
        <pc:spChg chg="del">
          <ac:chgData name="Lukáš Slavík" userId="4d661c73-3d73-4d78-8117-f59c010acbf8" providerId="ADAL" clId="{1F27F7E7-964F-49F0-BC2A-1ECA3D41B4D7}" dt="2023-04-03T13:16:51.094" v="3921" actId="478"/>
          <ac:spMkLst>
            <pc:docMk/>
            <pc:sldMk cId="1543902645" sldId="268"/>
            <ac:spMk id="2" creationId="{247AE12E-BD25-40FD-9537-255FA4C531F6}"/>
          </ac:spMkLst>
        </pc:spChg>
        <pc:spChg chg="mod">
          <ac:chgData name="Lukáš Slavík" userId="4d661c73-3d73-4d78-8117-f59c010acbf8" providerId="ADAL" clId="{1F27F7E7-964F-49F0-BC2A-1ECA3D41B4D7}" dt="2023-04-03T12:42:35.997" v="2857" actId="20577"/>
          <ac:spMkLst>
            <pc:docMk/>
            <pc:sldMk cId="1543902645" sldId="268"/>
            <ac:spMk id="4" creationId="{337626BB-3F16-40C4-B322-C6D6554BB318}"/>
          </ac:spMkLst>
        </pc:spChg>
        <pc:spChg chg="mod">
          <ac:chgData name="Lukáš Slavík" userId="4d661c73-3d73-4d78-8117-f59c010acbf8" providerId="ADAL" clId="{1F27F7E7-964F-49F0-BC2A-1ECA3D41B4D7}" dt="2023-04-03T12:42:26.907" v="2828" actId="20577"/>
          <ac:spMkLst>
            <pc:docMk/>
            <pc:sldMk cId="1543902645" sldId="268"/>
            <ac:spMk id="5" creationId="{63526346-823A-43FB-A3F4-97D4DD0A8A59}"/>
          </ac:spMkLst>
        </pc:spChg>
        <pc:spChg chg="mod">
          <ac:chgData name="Lukáš Slavík" userId="4d661c73-3d73-4d78-8117-f59c010acbf8" providerId="ADAL" clId="{1F27F7E7-964F-49F0-BC2A-1ECA3D41B4D7}" dt="2023-04-03T13:16:45.904" v="3920" actId="313"/>
          <ac:spMkLst>
            <pc:docMk/>
            <pc:sldMk cId="1543902645" sldId="268"/>
            <ac:spMk id="6" creationId="{A7668B3A-EEF9-4569-BE7D-FE422EA56795}"/>
          </ac:spMkLst>
        </pc:spChg>
        <pc:spChg chg="add mod">
          <ac:chgData name="Lukáš Slavík" userId="4d661c73-3d73-4d78-8117-f59c010acbf8" providerId="ADAL" clId="{1F27F7E7-964F-49F0-BC2A-1ECA3D41B4D7}" dt="2023-04-03T13:09:18.897" v="3455" actId="1076"/>
          <ac:spMkLst>
            <pc:docMk/>
            <pc:sldMk cId="1543902645" sldId="268"/>
            <ac:spMk id="10" creationId="{514D669A-4A85-47CF-9CDB-DCB323A3A95F}"/>
          </ac:spMkLst>
        </pc:spChg>
        <pc:spChg chg="add mod">
          <ac:chgData name="Lukáš Slavík" userId="4d661c73-3d73-4d78-8117-f59c010acbf8" providerId="ADAL" clId="{1F27F7E7-964F-49F0-BC2A-1ECA3D41B4D7}" dt="2023-04-03T13:09:15.157" v="3454" actId="1076"/>
          <ac:spMkLst>
            <pc:docMk/>
            <pc:sldMk cId="1543902645" sldId="268"/>
            <ac:spMk id="14" creationId="{FA40A1A7-EAD4-4785-967D-FC20BCD1C7FB}"/>
          </ac:spMkLst>
        </pc:spChg>
        <pc:picChg chg="add mod">
          <ac:chgData name="Lukáš Slavík" userId="4d661c73-3d73-4d78-8117-f59c010acbf8" providerId="ADAL" clId="{1F27F7E7-964F-49F0-BC2A-1ECA3D41B4D7}" dt="2023-04-03T13:01:08.458" v="3345" actId="1076"/>
          <ac:picMkLst>
            <pc:docMk/>
            <pc:sldMk cId="1543902645" sldId="268"/>
            <ac:picMk id="8" creationId="{AEE1E641-7FFC-4CFD-9458-C80E214E0E0A}"/>
          </ac:picMkLst>
        </pc:picChg>
        <pc:picChg chg="add mod">
          <ac:chgData name="Lukáš Slavík" userId="4d661c73-3d73-4d78-8117-f59c010acbf8" providerId="ADAL" clId="{1F27F7E7-964F-49F0-BC2A-1ECA3D41B4D7}" dt="2023-04-03T13:17:26.694" v="3922" actId="1076"/>
          <ac:picMkLst>
            <pc:docMk/>
            <pc:sldMk cId="1543902645" sldId="268"/>
            <ac:picMk id="12" creationId="{BA53A1D7-C9D9-4549-80D5-9978FF8944D1}"/>
          </ac:picMkLst>
        </pc:picChg>
      </pc:sldChg>
      <pc:sldChg chg="new del">
        <pc:chgData name="Lukáš Slavík" userId="4d661c73-3d73-4d78-8117-f59c010acbf8" providerId="ADAL" clId="{1F27F7E7-964F-49F0-BC2A-1ECA3D41B4D7}" dt="2023-04-03T12:42:11.857" v="2813" actId="680"/>
        <pc:sldMkLst>
          <pc:docMk/>
          <pc:sldMk cId="2779675735" sldId="268"/>
        </pc:sldMkLst>
      </pc:sldChg>
      <pc:sldChg chg="new">
        <pc:chgData name="Lukáš Slavík" userId="4d661c73-3d73-4d78-8117-f59c010acbf8" providerId="ADAL" clId="{1F27F7E7-964F-49F0-BC2A-1ECA3D41B4D7}" dt="2023-04-03T13:22:36.807" v="4093" actId="680"/>
        <pc:sldMkLst>
          <pc:docMk/>
          <pc:sldMk cId="2805152113" sldId="26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Jak prodat </a:t>
            </a:r>
            <a:r>
              <a:rPr lang="cs-CZ" sz="4000" dirty="0" err="1"/>
              <a:t>sloníka</a:t>
            </a:r>
            <a:r>
              <a:rPr lang="cs-CZ" sz="4000" dirty="0"/>
              <a:t>: psaní výzkumné zprávy 1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latin typeface="CIDFont+F1"/>
              </a:rPr>
              <a:t>ZURn6337 </a:t>
            </a:r>
            <a:r>
              <a:rPr lang="en-US" sz="1800" b="0" i="0" u="none" strike="noStrike" baseline="0" dirty="0" err="1">
                <a:latin typeface="CIDFont+F1"/>
              </a:rPr>
              <a:t>Fokusní</a:t>
            </a:r>
            <a:r>
              <a:rPr lang="en-US" sz="1800" b="0" i="0" u="none" strike="noStrike" baseline="0" dirty="0">
                <a:latin typeface="CIDFont+F1"/>
              </a:rPr>
              <a:t> </a:t>
            </a:r>
            <a:r>
              <a:rPr lang="en-US" sz="1800" b="0" i="0" u="none" strike="noStrike" baseline="0" dirty="0" err="1">
                <a:latin typeface="CIDFont+F1"/>
              </a:rPr>
              <a:t>skupiny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50180A-FA0C-41A1-89FA-B167DA2C36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FC8F3-9A44-40DB-9F2B-27C9875A9E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Etika/srozumitelnost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A3D2A2-D56A-4F8E-B9B9-C43EE0C91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výňatky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694A46-CA7C-4845-B162-C52F0A215C8F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Nutno balancovat </a:t>
            </a:r>
            <a:r>
              <a:rPr lang="cs-CZ" sz="2000" dirty="0"/>
              <a:t>mezi autentičností/věrností a srozumitelností/etikou: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Vulgarismy</a:t>
            </a:r>
            <a:r>
              <a:rPr lang="cs-CZ" sz="1600" dirty="0"/>
              <a:t>:</a:t>
            </a:r>
          </a:p>
          <a:p>
            <a:pPr lvl="2"/>
            <a:r>
              <a:rPr lang="cs-CZ" sz="1200" dirty="0"/>
              <a:t>Mohou ilustrovat hloubku rozhořčení, nesouhlasu, ale i skupinovou dynamiku (subkultury)</a:t>
            </a:r>
          </a:p>
          <a:p>
            <a:pPr lvl="2"/>
            <a:r>
              <a:rPr lang="cs-CZ" sz="1200" dirty="0"/>
              <a:t>	V tom případě ponechat jen „mírné“ verze a argumentačně ošetřit (musí plnit velmi jasnou a obhajitelnou analytickou roli)</a:t>
            </a:r>
          </a:p>
          <a:p>
            <a:pPr lvl="2"/>
            <a:r>
              <a:rPr lang="cs-CZ" sz="1200" dirty="0"/>
              <a:t>Mohou dehonestovat participující i výzkum (neprofesionální vedení)</a:t>
            </a:r>
          </a:p>
          <a:p>
            <a:pPr lvl="2"/>
            <a:r>
              <a:rPr lang="cs-CZ" sz="1200" dirty="0"/>
              <a:t>	Odstranit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Žargon</a:t>
            </a:r>
            <a:r>
              <a:rPr lang="cs-CZ" sz="1600" dirty="0"/>
              <a:t>, argot, plevelná slova, nespisovné tvary</a:t>
            </a:r>
          </a:p>
          <a:p>
            <a:pPr lvl="2"/>
            <a:r>
              <a:rPr lang="cs-CZ" sz="1200" dirty="0"/>
              <a:t>Mohou dodávat na autentičnosti (kvalita výzkumu), někdy zachování podmínkou (</a:t>
            </a:r>
            <a:r>
              <a:rPr lang="cs-CZ" sz="1200" dirty="0" err="1"/>
              <a:t>subkutury</a:t>
            </a:r>
            <a:r>
              <a:rPr lang="cs-CZ" sz="1200" dirty="0"/>
              <a:t>)</a:t>
            </a:r>
          </a:p>
          <a:p>
            <a:pPr lvl="2"/>
            <a:r>
              <a:rPr lang="cs-CZ" sz="1200" dirty="0"/>
              <a:t>Mohou zabraňovat porozumění nebo stigmatizovat účastníky (kulturně-kapitálová distinkce) – zvážit odstraňování, nebo zjemňování např. převodem do obecné češtiny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8704EF-B4C1-4A03-84FC-A454D9114126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Anonymizace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„Svatý princip“</a:t>
            </a:r>
          </a:p>
          <a:p>
            <a:pPr lvl="1"/>
            <a:r>
              <a:rPr lang="cs-CZ" dirty="0"/>
              <a:t>Uvažujte raději „za roh“:</a:t>
            </a:r>
          </a:p>
          <a:p>
            <a:pPr lvl="2"/>
            <a:r>
              <a:rPr lang="cs-CZ" dirty="0"/>
              <a:t>Dá se několik údajů spojit (sídlo, obor studia, gender,…) a domyslet identitu?</a:t>
            </a:r>
          </a:p>
          <a:p>
            <a:pPr lvl="2"/>
            <a:r>
              <a:rPr lang="cs-CZ" dirty="0"/>
              <a:t>Pozná se účastník/</a:t>
            </a:r>
            <a:r>
              <a:rPr lang="cs-CZ" dirty="0" err="1"/>
              <a:t>ce</a:t>
            </a:r>
            <a:r>
              <a:rPr lang="cs-CZ" dirty="0"/>
              <a:t> (autorizace)</a:t>
            </a:r>
          </a:p>
          <a:p>
            <a:pPr lvl="1"/>
            <a:r>
              <a:rPr lang="cs-CZ" dirty="0"/>
              <a:t>Techniky:</a:t>
            </a:r>
          </a:p>
          <a:p>
            <a:pPr lvl="2"/>
            <a:r>
              <a:rPr lang="cs-CZ" dirty="0"/>
              <a:t>Zmenšení detailnosti (namísto názvu sídla – krajské město, středně velké město + kategorizace v příloze, namísto přesného věku jen věková kategorie, namísto oboru vzdělání jen kategorie nebo stupeň)</a:t>
            </a:r>
          </a:p>
          <a:p>
            <a:pPr lvl="2"/>
            <a:r>
              <a:rPr lang="cs-CZ" dirty="0"/>
              <a:t>Vypouštění informací ([název oddělní])</a:t>
            </a:r>
          </a:p>
          <a:p>
            <a:pPr lvl="2"/>
            <a:r>
              <a:rPr lang="cs-CZ" dirty="0"/>
              <a:t>Změna genderu (málo </a:t>
            </a:r>
            <a:r>
              <a:rPr lang="cs-CZ" dirty="0" err="1"/>
              <a:t>predstavitelů</a:t>
            </a:r>
            <a:r>
              <a:rPr lang="cs-CZ" dirty="0"/>
              <a:t>/</a:t>
            </a:r>
            <a:r>
              <a:rPr lang="cs-CZ" dirty="0" err="1"/>
              <a:t>ek</a:t>
            </a:r>
            <a:r>
              <a:rPr lang="cs-CZ" dirty="0"/>
              <a:t> daného genderu v dané skupině): účinné, ale nepřehánět, vždy upozornit, že je aplikováno</a:t>
            </a:r>
          </a:p>
          <a:p>
            <a:pPr lvl="2"/>
            <a:r>
              <a:rPr lang="cs-CZ" dirty="0"/>
              <a:t>Autorizace (vyžádaná, ověřovací)</a:t>
            </a:r>
          </a:p>
          <a:p>
            <a:pPr lvl="2"/>
            <a:endParaRPr lang="en-US" dirty="0"/>
          </a:p>
        </p:txBody>
      </p:sp>
      <p:pic>
        <p:nvPicPr>
          <p:cNvPr id="8" name="Picture 7" descr="Otazník proti červené zdi">
            <a:extLst>
              <a:ext uri="{FF2B5EF4-FFF2-40B4-BE49-F238E27FC236}">
                <a16:creationId xmlns:a16="http://schemas.microsoft.com/office/drawing/2014/main" id="{47000CD2-6B08-C362-8308-65D3026DC5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28" t="991" b="-737"/>
          <a:stretch/>
        </p:blipFill>
        <p:spPr>
          <a:xfrm>
            <a:off x="1646007" y="2882166"/>
            <a:ext cx="987789" cy="1291064"/>
          </a:xfrm>
          <a:prstGeom prst="rect">
            <a:avLst/>
          </a:prstGeom>
        </p:spPr>
      </p:pic>
      <p:pic>
        <p:nvPicPr>
          <p:cNvPr id="10" name="Picture 9" descr="Otazník proti červené zdi">
            <a:extLst>
              <a:ext uri="{FF2B5EF4-FFF2-40B4-BE49-F238E27FC236}">
                <a16:creationId xmlns:a16="http://schemas.microsoft.com/office/drawing/2014/main" id="{257CB030-8AE6-BD78-2426-6A852B636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28" t="991" b="-737"/>
          <a:stretch/>
        </p:blipFill>
        <p:spPr>
          <a:xfrm>
            <a:off x="7222644" y="4027171"/>
            <a:ext cx="1519183" cy="198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3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50180A-FA0C-41A1-89FA-B167DA2C36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FC8F3-9A44-40DB-9F2B-27C9875A9E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Pomůcka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A3D2A2-D56A-4F8E-B9B9-C43EE0C91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výňatky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694A46-CA7C-4845-B162-C52F0A215C8F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en-US" sz="2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AA0B39-CB16-485E-91FF-18F9A7B475CF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/>
          <a:stretch>
            <a:fillRect/>
          </a:stretch>
        </p:blipFill>
        <p:spPr>
          <a:xfrm>
            <a:off x="666000" y="1622769"/>
            <a:ext cx="4736871" cy="4406556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815CC8-83E4-46B8-949B-E1904C1B6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506" y="1627449"/>
            <a:ext cx="5753030" cy="440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49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4976CD-1D60-4C21-AD94-48D5E55E7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3F48B4-F967-461B-A621-9152E5D1C00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290515"/>
            <a:ext cx="5220000" cy="271576"/>
          </a:xfrm>
        </p:spPr>
        <p:txBody>
          <a:bodyPr/>
          <a:lstStyle/>
          <a:p>
            <a:r>
              <a:rPr lang="cs-CZ" dirty="0"/>
              <a:t>Věcné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74651-00C6-42CD-BA21-E6544DD95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výňatky (označování participujících)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65B3AE-003C-4566-9C7F-5CFB62F8C8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„Jmenováním“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BDE648D-2E7F-4439-8C0D-834D6CB31A5C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00000"/>
              </a:lnSpc>
            </a:pPr>
            <a:r>
              <a:rPr lang="cs-CZ" sz="2400" dirty="0"/>
              <a:t>Typicky: P, P1, 1, #1, Participující 1, Participant/</a:t>
            </a:r>
            <a:r>
              <a:rPr lang="cs-CZ" sz="2400" dirty="0" err="1"/>
              <a:t>ka</a:t>
            </a:r>
            <a:r>
              <a:rPr lang="cs-CZ" sz="2400" dirty="0"/>
              <a:t> 1 </a:t>
            </a:r>
            <a:endParaRPr lang="en-US"/>
          </a:p>
          <a:p>
            <a:pPr marL="251460" indent="-179705">
              <a:lnSpc>
                <a:spcPct val="100000"/>
              </a:lnSpc>
            </a:pPr>
            <a:r>
              <a:rPr lang="cs-CZ" sz="2400" dirty="0"/>
              <a:t>Napříč vědeckou i aplikovanou sférou</a:t>
            </a:r>
            <a:endParaRPr lang="cs-CZ" sz="24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2400" dirty="0"/>
              <a:t>Šetří úsilí a prostor</a:t>
            </a:r>
            <a:endParaRPr lang="cs-CZ" sz="24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2400" dirty="0"/>
              <a:t>Obtížné k zapamatování</a:t>
            </a:r>
            <a:endParaRPr lang="cs-CZ" sz="2400" dirty="0">
              <a:cs typeface="Arial"/>
            </a:endParaRPr>
          </a:p>
          <a:p>
            <a:pPr marL="503555" lvl="1" indent="-179705"/>
            <a:r>
              <a:rPr lang="cs-CZ" sz="1800" dirty="0"/>
              <a:t>Intersubjektivní rozdíly</a:t>
            </a:r>
            <a:endParaRPr lang="cs-CZ" sz="1800" dirty="0">
              <a:cs typeface="Arial"/>
            </a:endParaRPr>
          </a:p>
          <a:p>
            <a:pPr marL="503555" lvl="1" indent="-179705"/>
            <a:r>
              <a:rPr lang="cs-CZ" sz="1800" dirty="0"/>
              <a:t>zastoupení participujících (dost bohatá data?)</a:t>
            </a:r>
            <a:endParaRPr lang="cs-CZ" sz="18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2400" dirty="0"/>
              <a:t>Dehumanizuje</a:t>
            </a:r>
            <a:endParaRPr lang="cs-CZ" sz="24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2400" dirty="0"/>
              <a:t>Rozhodně ne subjekt a už vůbec ne jedinec (přežité, experimentální kontext)</a:t>
            </a:r>
            <a:endParaRPr lang="cs-CZ" sz="2400" dirty="0">
              <a:cs typeface="Arial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A94912-E047-4669-BFFF-241545A85D10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Typicky: </a:t>
            </a:r>
            <a:r>
              <a:rPr lang="cs-CZ" dirty="0" err="1"/>
              <a:t>Participanka</a:t>
            </a:r>
            <a:r>
              <a:rPr lang="cs-CZ" dirty="0"/>
              <a:t>/účastnice Věra, Věra</a:t>
            </a:r>
          </a:p>
          <a:p>
            <a:r>
              <a:rPr lang="cs-CZ" dirty="0"/>
              <a:t>Spíše vědecké (kvalitativní) práce</a:t>
            </a:r>
          </a:p>
          <a:p>
            <a:r>
              <a:rPr lang="cs-CZ" dirty="0"/>
              <a:t>Usnadňuje zapamatování a rozlišování participujících</a:t>
            </a:r>
          </a:p>
          <a:p>
            <a:r>
              <a:rPr lang="cs-CZ" dirty="0"/>
              <a:t>Korektní a respektující</a:t>
            </a:r>
          </a:p>
          <a:p>
            <a:r>
              <a:rPr lang="cs-CZ" dirty="0"/>
              <a:t>Možné použít pseudonymy užité v rámci FG i jiné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071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4976CD-1D60-4C21-AD94-48D5E55E73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3F48B4-F967-461B-A621-9152E5D1C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Označování participujících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74651-00C6-42CD-BA21-E6544DD95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výňatky (označování participujících)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A94912-E047-4669-BFFF-241545A85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Oba přístupy </a:t>
            </a:r>
            <a:r>
              <a:rPr lang="cs-CZ" dirty="0">
                <a:solidFill>
                  <a:schemeClr val="tx2"/>
                </a:solidFill>
              </a:rPr>
              <a:t>vyžadují i další </a:t>
            </a:r>
            <a:r>
              <a:rPr lang="cs-CZ" dirty="0" err="1">
                <a:solidFill>
                  <a:schemeClr val="tx2"/>
                </a:solidFill>
              </a:rPr>
              <a:t>sociodemografii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/>
              <a:t>(město/venkov; lokalita 1/2; muž/žena; malé město, středně velké město,…; mladší/starší; svobodný/a/ženatý/á; bezdětný/á/rodič/</a:t>
            </a:r>
            <a:r>
              <a:rPr lang="cs-CZ" dirty="0" err="1"/>
              <a:t>ka</a:t>
            </a:r>
            <a:r>
              <a:rPr lang="cs-CZ" dirty="0"/>
              <a:t>;…)</a:t>
            </a:r>
          </a:p>
          <a:p>
            <a:r>
              <a:rPr lang="cs-CZ" dirty="0"/>
              <a:t>Zejména důležité </a:t>
            </a:r>
            <a:r>
              <a:rPr lang="cs-CZ" dirty="0">
                <a:solidFill>
                  <a:schemeClr val="tx2"/>
                </a:solidFill>
              </a:rPr>
              <a:t>u kontrastování skupin</a:t>
            </a:r>
          </a:p>
          <a:p>
            <a:r>
              <a:rPr lang="cs-CZ" dirty="0"/>
              <a:t>Zevrubnost záleží na VT a VO, </a:t>
            </a:r>
            <a:r>
              <a:rPr lang="cs-CZ" dirty="0">
                <a:solidFill>
                  <a:schemeClr val="tx2"/>
                </a:solidFill>
              </a:rPr>
              <a:t>základní soupis je však třeba</a:t>
            </a:r>
          </a:p>
          <a:p>
            <a:pPr lvl="1"/>
            <a:r>
              <a:rPr lang="cs-CZ" dirty="0"/>
              <a:t>U výňatků uvádějte jen nejnutnější (důležité pro zhodnocení rozdílnosti mezi kategoriemi)</a:t>
            </a:r>
          </a:p>
          <a:p>
            <a:pPr lvl="1"/>
            <a:r>
              <a:rPr lang="cs-CZ" dirty="0"/>
              <a:t>Zbytek v příloze nebo jen v metodologické části</a:t>
            </a:r>
          </a:p>
        </p:txBody>
      </p:sp>
    </p:spTree>
    <p:extLst>
      <p:ext uri="{BB962C8B-B14F-4D97-AF65-F5344CB8AC3E}">
        <p14:creationId xmlns:p14="http://schemas.microsoft.com/office/powerpoint/2010/main" val="2595623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51FB9-7046-4E4A-B73D-62F6EF903F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04D3A6-BDF8-4ED5-9CD0-F6438D5621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… a čísla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E56723C-C8E2-49CE-A2D4-066BFC1E7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výňatky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12B87-AA00-4A99-8DAE-039BB6B58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Typicky „dva účastníci…“ apod.</a:t>
            </a:r>
          </a:p>
          <a:p>
            <a:r>
              <a:rPr lang="cs-CZ" dirty="0"/>
              <a:t>Jsou zpravidla </a:t>
            </a:r>
            <a:r>
              <a:rPr lang="cs-CZ" dirty="0">
                <a:solidFill>
                  <a:schemeClr val="tx2"/>
                </a:solidFill>
              </a:rPr>
              <a:t>zavádějící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Evokují, že lze poměr zobecnit na celou populaci</a:t>
            </a:r>
          </a:p>
          <a:p>
            <a:pPr lvl="1"/>
            <a:r>
              <a:rPr lang="cs-CZ" dirty="0"/>
              <a:t>Nekoresponduje s povahou FG (vliv dynamiky na „počet“ daných reakci)</a:t>
            </a:r>
          </a:p>
          <a:p>
            <a:r>
              <a:rPr lang="cs-CZ" dirty="0"/>
              <a:t>Někdy se ale </a:t>
            </a:r>
            <a:r>
              <a:rPr lang="cs-CZ" dirty="0">
                <a:solidFill>
                  <a:schemeClr val="tx2"/>
                </a:solidFill>
              </a:rPr>
              <a:t>těžko vyhýbá</a:t>
            </a:r>
            <a:r>
              <a:rPr lang="cs-CZ" dirty="0"/>
              <a:t>: zpravidla, když se jeden účastník/</a:t>
            </a:r>
            <a:r>
              <a:rPr lang="cs-CZ" dirty="0" err="1"/>
              <a:t>ce</a:t>
            </a:r>
            <a:r>
              <a:rPr lang="cs-CZ" dirty="0"/>
              <a:t> silně odchyluje a je třeba jeho/její pozici popsat</a:t>
            </a:r>
          </a:p>
          <a:p>
            <a:r>
              <a:rPr lang="cs-CZ" dirty="0"/>
              <a:t>Řešení: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Narativní vyjádření</a:t>
            </a:r>
          </a:p>
          <a:p>
            <a:pPr lvl="2"/>
            <a:r>
              <a:rPr lang="cs-CZ" dirty="0"/>
              <a:t>Většina, silný souhlas skupiny, výrazná převaha, téměř všichni/nikdo, mnoho, několik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982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7ACD9D-6A3A-459D-83B8-CA4AA8F3F3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751CD4-BC61-4B04-ACB2-D1B60826A2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… není to jen o výňatcích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FA3B85-3BF9-410B-9A5C-1082852FD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Analytická část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67E33B-38B1-4BC9-89FA-A198F5E8F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Sílu a údernost zjištěním nedodávají jen výňatky</a:t>
            </a:r>
          </a:p>
          <a:p>
            <a:r>
              <a:rPr lang="cs-CZ" dirty="0"/>
              <a:t>Zejména akademičtější studie již v analytické části „přikládají“ </a:t>
            </a:r>
            <a:r>
              <a:rPr lang="cs-CZ" dirty="0">
                <a:solidFill>
                  <a:schemeClr val="tx2"/>
                </a:solidFill>
              </a:rPr>
              <a:t>k datům teorie</a:t>
            </a:r>
            <a:r>
              <a:rPr lang="cs-CZ" dirty="0"/>
              <a:t> (předchozí vědění)</a:t>
            </a:r>
          </a:p>
          <a:p>
            <a:r>
              <a:rPr lang="cs-CZ" dirty="0"/>
              <a:t>Výsledkem jsou zárodky </a:t>
            </a:r>
            <a:r>
              <a:rPr lang="cs-CZ" dirty="0">
                <a:solidFill>
                  <a:schemeClr val="tx2"/>
                </a:solidFill>
              </a:rPr>
              <a:t>„maximální interpretace“</a:t>
            </a:r>
            <a:r>
              <a:rPr lang="cs-CZ" dirty="0"/>
              <a:t> (</a:t>
            </a:r>
            <a:r>
              <a:rPr lang="cs-CZ" dirty="0" err="1"/>
              <a:t>Reed</a:t>
            </a:r>
            <a:r>
              <a:rPr lang="cs-CZ" dirty="0"/>
              <a:t>)</a:t>
            </a:r>
          </a:p>
          <a:p>
            <a:r>
              <a:rPr lang="cs-CZ" dirty="0"/>
              <a:t>Např. „jde o ukázku tzv. </a:t>
            </a:r>
            <a:r>
              <a:rPr lang="cs-CZ" i="1" dirty="0"/>
              <a:t>účelové racionality </a:t>
            </a:r>
            <a:r>
              <a:rPr lang="cs-CZ" dirty="0"/>
              <a:t>(Weber, 1976)</a:t>
            </a:r>
            <a:r>
              <a:rPr lang="cs-CZ" i="1" dirty="0"/>
              <a:t>, </a:t>
            </a:r>
            <a:r>
              <a:rPr lang="cs-CZ" dirty="0"/>
              <a:t>kdy je cesta k cíli vedena zhodnocením přínosů a ztrát …“; „…důvodem je existence mechanismu tzv. </a:t>
            </a:r>
            <a:r>
              <a:rPr lang="cs-CZ" i="1" dirty="0"/>
              <a:t>spirály mlčení </a:t>
            </a:r>
            <a:r>
              <a:rPr lang="cs-CZ" dirty="0"/>
              <a:t>(</a:t>
            </a:r>
            <a:r>
              <a:rPr lang="cs-CZ" dirty="0" err="1"/>
              <a:t>Noelle</a:t>
            </a:r>
            <a:r>
              <a:rPr lang="cs-CZ" dirty="0"/>
              <a:t>-Neumann, 1993), kdy…)“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60767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6D8D22-EF80-4D90-98B3-323199BCFA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3BEBA9-4389-47A1-90B9-5F5809A881F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Závěr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C2AAD1-29A9-4BA1-B660-5ED5E741A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04B423-DDE3-4044-AF14-CD877397CD6A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Shrnuje</a:t>
            </a:r>
            <a:r>
              <a:rPr lang="cs-CZ" sz="2000" dirty="0"/>
              <a:t> v několika odstavcích </a:t>
            </a:r>
            <a:r>
              <a:rPr lang="cs-CZ" sz="2000" dirty="0">
                <a:solidFill>
                  <a:schemeClr val="tx2"/>
                </a:solidFill>
              </a:rPr>
              <a:t>zjištění </a:t>
            </a:r>
            <a:r>
              <a:rPr lang="cs-CZ" sz="2000" dirty="0"/>
              <a:t>výzkumu a </a:t>
            </a:r>
            <a:r>
              <a:rPr lang="cs-CZ" sz="2000" dirty="0">
                <a:solidFill>
                  <a:schemeClr val="tx2"/>
                </a:solidFill>
              </a:rPr>
              <a:t>interpretuje je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Nejde jen o opsání a „naskládání“ klíčových pasáží analytické části za sebe, jde o </a:t>
            </a:r>
            <a:r>
              <a:rPr lang="cs-CZ" sz="2000" dirty="0">
                <a:solidFill>
                  <a:schemeClr val="tx2"/>
                </a:solidFill>
              </a:rPr>
              <a:t>samostatný text</a:t>
            </a:r>
          </a:p>
          <a:p>
            <a:pPr lvl="1"/>
            <a:r>
              <a:rPr lang="cs-CZ" sz="1600" dirty="0"/>
              <a:t>Velmi krátce účel a téma výzkumu</a:t>
            </a:r>
          </a:p>
          <a:p>
            <a:pPr lvl="1"/>
            <a:r>
              <a:rPr lang="cs-CZ" sz="1600" dirty="0"/>
              <a:t>Krátce jedna až několik málo vět odpovídající na VO</a:t>
            </a:r>
          </a:p>
          <a:p>
            <a:pPr lvl="1"/>
            <a:r>
              <a:rPr lang="cs-CZ" sz="1600" dirty="0"/>
              <a:t>Následně „zdůvodnění“ v podobě vysvětlení, proč tomu tak je s důrazem na „</a:t>
            </a:r>
            <a:r>
              <a:rPr lang="cs-CZ" sz="1600" dirty="0" err="1"/>
              <a:t>příběhovost</a:t>
            </a:r>
            <a:r>
              <a:rPr lang="cs-CZ" sz="1600" dirty="0"/>
              <a:t>“ (příběh vždy nakonec zní jinak, než parciální kapitoly, lze začít úplně z jiné strany)</a:t>
            </a:r>
          </a:p>
          <a:p>
            <a:pPr lvl="1"/>
            <a:r>
              <a:rPr lang="cs-CZ" sz="1600" dirty="0"/>
              <a:t>Vysvětlujeme, proč hlavní alternativní vysvětlení nejsou vhodná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Lze i graficky, tabelací prezentací typologie + komentář</a:t>
            </a:r>
          </a:p>
          <a:p>
            <a:pPr lvl="1"/>
            <a:r>
              <a:rPr lang="cs-CZ" sz="1600" dirty="0"/>
              <a:t>Nepřehánět, kontraproduktivní</a:t>
            </a:r>
            <a:br>
              <a:rPr lang="cs-CZ" sz="1600" dirty="0"/>
            </a:br>
            <a:r>
              <a:rPr lang="cs-CZ" sz="1600" dirty="0"/>
              <a:t>	</a:t>
            </a:r>
            <a:endParaRPr lang="en-US" sz="1600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E0CB5420-B0DE-4767-A8DC-A74E83B31FAE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/>
          <a:stretch>
            <a:fillRect/>
          </a:stretch>
        </p:blipFill>
        <p:spPr>
          <a:xfrm>
            <a:off x="6096000" y="1562091"/>
            <a:ext cx="5185558" cy="1680661"/>
          </a:xfr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533D782-71FE-406C-A7C3-5D225DFABE7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Pomůcka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961E476-BBF5-4B18-A082-5C1C21BD9D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44"/>
          <a:stretch/>
        </p:blipFill>
        <p:spPr>
          <a:xfrm>
            <a:off x="6303435" y="3129148"/>
            <a:ext cx="4931611" cy="251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32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CF9051-E751-4AFA-BE6D-1A58682714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891904-B5A5-4D15-9330-5088784638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Inspirace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73291E-CC3A-4E08-AB3F-3DF625436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46F49C-26CB-4383-9CC3-232004C92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387" y="1944002"/>
            <a:ext cx="3782261" cy="45359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B8E317-8204-45A6-8684-D16B6BED5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852022"/>
            <a:ext cx="3941503" cy="45433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4D4E25-512D-4CB1-A4D3-81DAA92B9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1191" y="1944002"/>
            <a:ext cx="3788179" cy="248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48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CF9051-E751-4AFA-BE6D-1A58682714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891904-B5A5-4D15-9330-5088784638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Inspirace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73291E-CC3A-4E08-AB3F-3DF625436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91F6E6D-0CA3-46ED-8A4F-6F63792B9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5374" y="1691798"/>
            <a:ext cx="8580853" cy="3585051"/>
          </a:xfrm>
          <a:prstGeom prst="rect">
            <a:avLst/>
          </a:prstGeom>
        </p:spPr>
      </p:pic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A351CFDA-428C-4A1F-A018-BFC892DA4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1691799"/>
            <a:ext cx="2658928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86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148184-2353-43B0-8DE9-1058FC7ECE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7CAFE-C659-43F8-927D-C2F282790EB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Seznam 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DF4CAA6-2147-4C0C-8850-991E07B5B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4DBA0B-AF09-405D-AFCD-8BB3306A810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Vývojové diagramy a schémata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4B0444-CD1B-4D84-BD92-E4670B5485FE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Jednoduché kontrastování</a:t>
            </a:r>
          </a:p>
          <a:p>
            <a:pPr lvl="1"/>
            <a:r>
              <a:rPr lang="cs-CZ" dirty="0"/>
              <a:t>Jednoduché porozumění</a:t>
            </a:r>
          </a:p>
          <a:p>
            <a:r>
              <a:rPr lang="cs-CZ" dirty="0"/>
              <a:t>Nevýhody:</a:t>
            </a:r>
          </a:p>
          <a:p>
            <a:pPr lvl="1"/>
            <a:r>
              <a:rPr lang="cs-CZ" dirty="0"/>
              <a:t>Náročnější na interpretaci (samo za sebe moc nemluví)</a:t>
            </a:r>
          </a:p>
          <a:p>
            <a:pPr lvl="1"/>
            <a:r>
              <a:rPr lang="cs-CZ" dirty="0"/>
              <a:t>Menší užitnost z hlediska úspornosti (spíše zpřehlednění)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CD2810-47AC-41B0-AB89-EE15D11644F4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Výhody:</a:t>
            </a:r>
          </a:p>
          <a:p>
            <a:pPr lvl="1"/>
            <a:r>
              <a:rPr lang="cs-CZ" dirty="0"/>
              <a:t>Vypovídají i o spojitostech a vlivech</a:t>
            </a:r>
          </a:p>
          <a:p>
            <a:pPr lvl="1"/>
            <a:r>
              <a:rPr lang="cs-CZ" dirty="0"/>
              <a:t>Umožňují zachytit časovou rovinu</a:t>
            </a:r>
          </a:p>
          <a:p>
            <a:r>
              <a:rPr lang="cs-CZ" dirty="0"/>
              <a:t>Nevýhody:</a:t>
            </a:r>
          </a:p>
          <a:p>
            <a:pPr lvl="1"/>
            <a:r>
              <a:rPr lang="cs-CZ" dirty="0"/>
              <a:t>Pozor na přílišnou komplexnost (nutnost zhodnotit, kolik toho graf unese)</a:t>
            </a:r>
          </a:p>
          <a:p>
            <a:pPr lvl="1"/>
            <a:r>
              <a:rPr lang="cs-CZ" dirty="0"/>
              <a:t>Pokud příliš komplexní, spíše do přílohy</a:t>
            </a:r>
          </a:p>
        </p:txBody>
      </p:sp>
    </p:spTree>
    <p:extLst>
      <p:ext uri="{BB962C8B-B14F-4D97-AF65-F5344CB8AC3E}">
        <p14:creationId xmlns:p14="http://schemas.microsoft.com/office/powerpoint/2010/main" val="244499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927FE1-E2D6-4F26-842A-ECE78EC8DE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4F6909-FC2C-488F-9CD0-2D4E1392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bude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5F4001D-7449-4FB2-8478-FFCAAEEC9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/>
              <a:t>Závěrečná zpráva</a:t>
            </a:r>
            <a:endParaRPr lang="en-US"/>
          </a:p>
          <a:p>
            <a:pPr lvl="1"/>
            <a:r>
              <a:rPr lang="cs-CZ" dirty="0"/>
              <a:t>Účel</a:t>
            </a:r>
          </a:p>
          <a:p>
            <a:pPr lvl="1"/>
            <a:r>
              <a:rPr lang="cs-CZ" dirty="0"/>
              <a:t>Hlavní části</a:t>
            </a:r>
          </a:p>
          <a:p>
            <a:pPr lvl="1"/>
            <a:r>
              <a:rPr lang="cs-CZ" dirty="0"/>
              <a:t>Nakládání s daty</a:t>
            </a:r>
          </a:p>
          <a:p>
            <a:pPr lvl="1"/>
            <a:r>
              <a:rPr lang="cs-CZ" dirty="0"/>
              <a:t>Budování příběhu</a:t>
            </a:r>
          </a:p>
          <a:p>
            <a:pPr lvl="1"/>
            <a:r>
              <a:rPr lang="cs-CZ" dirty="0"/>
              <a:t>Předání výsledků</a:t>
            </a:r>
          </a:p>
          <a:p>
            <a:pPr lvl="2"/>
            <a:r>
              <a:rPr lang="cs-CZ" dirty="0"/>
              <a:t>Závěr</a:t>
            </a:r>
          </a:p>
          <a:p>
            <a:pPr lvl="2"/>
            <a:r>
              <a:rPr lang="cs-CZ" dirty="0"/>
              <a:t>Diskuse</a:t>
            </a:r>
          </a:p>
          <a:p>
            <a:pPr lvl="2"/>
            <a:r>
              <a:rPr lang="cs-CZ" dirty="0" err="1"/>
              <a:t>Executive</a:t>
            </a:r>
            <a:r>
              <a:rPr lang="cs-CZ" dirty="0"/>
              <a:t> </a:t>
            </a:r>
            <a:r>
              <a:rPr lang="cs-CZ" dirty="0" err="1"/>
              <a:t>Summary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421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CFB953-54F5-4519-981F-40D7BF3F09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0AD74E-3BBA-44DB-823A-3B1E2AF565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Diskuse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8913D3-C556-4D3D-A124-01248953D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Analytická část</a:t>
            </a:r>
            <a:endParaRPr lang="en-US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153E45C7-C0D4-41F9-8878-70F6673C9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692275"/>
            <a:ext cx="10752138" cy="414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Čím </a:t>
            </a:r>
            <a:r>
              <a:rPr lang="cs-CZ" sz="2000" dirty="0" err="1"/>
              <a:t>aplikovanější</a:t>
            </a:r>
            <a:r>
              <a:rPr lang="cs-CZ" sz="2000" dirty="0"/>
              <a:t> užití, tím </a:t>
            </a:r>
            <a:r>
              <a:rPr lang="cs-CZ" sz="2000" dirty="0">
                <a:solidFill>
                  <a:schemeClr val="tx2"/>
                </a:solidFill>
              </a:rPr>
              <a:t>odlehčenější </a:t>
            </a:r>
            <a:r>
              <a:rPr lang="cs-CZ" sz="2000" dirty="0"/>
              <a:t>popř. </a:t>
            </a:r>
            <a:r>
              <a:rPr lang="cs-CZ" sz="2000" dirty="0" err="1">
                <a:solidFill>
                  <a:schemeClr val="tx2"/>
                </a:solidFill>
              </a:rPr>
              <a:t>inkorporovanější</a:t>
            </a:r>
            <a:r>
              <a:rPr lang="cs-CZ" sz="2000" dirty="0">
                <a:solidFill>
                  <a:schemeClr val="tx2"/>
                </a:solidFill>
              </a:rPr>
              <a:t> do závěru nebo úplně absentuje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Účelem je výsledky </a:t>
            </a:r>
            <a:r>
              <a:rPr lang="cs-CZ" sz="2000" dirty="0">
                <a:solidFill>
                  <a:schemeClr val="tx2"/>
                </a:solidFill>
              </a:rPr>
              <a:t>zasadit do oborové odborné/expertní debaty </a:t>
            </a:r>
            <a:r>
              <a:rPr lang="cs-CZ" sz="2000" dirty="0"/>
              <a:t>(opouštíme kontext jednoho výzkumu)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Uzavírá kruh započatý intrem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Ukazujeme:</a:t>
            </a:r>
          </a:p>
          <a:p>
            <a:pPr lvl="1"/>
            <a:r>
              <a:rPr lang="cs-CZ" sz="1600" dirty="0"/>
              <a:t>Jak </a:t>
            </a:r>
            <a:r>
              <a:rPr lang="cs-CZ" sz="1600" dirty="0">
                <a:solidFill>
                  <a:schemeClr val="tx2"/>
                </a:solidFill>
              </a:rPr>
              <a:t>výzkum promlouvá ke zbytku pole </a:t>
            </a:r>
            <a:r>
              <a:rPr lang="cs-CZ" sz="1600" dirty="0"/>
              <a:t>(např. pole výzkumu dezinformací)</a:t>
            </a:r>
          </a:p>
          <a:p>
            <a:pPr lvl="2"/>
            <a:r>
              <a:rPr lang="cs-CZ" sz="1200" dirty="0"/>
              <a:t>Co (ne)koresponduje s obecným stavem vědění?</a:t>
            </a:r>
          </a:p>
          <a:p>
            <a:pPr lvl="2"/>
            <a:r>
              <a:rPr lang="cs-CZ" sz="1200" dirty="0"/>
              <a:t>Co překvapivého vyplynulo?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Kde jsou limity </a:t>
            </a:r>
            <a:r>
              <a:rPr lang="cs-CZ" sz="1600" dirty="0"/>
              <a:t>výzkumu (co by bývalo mohlo být jinak, lépe a jak to ovlivnilo výsledky)</a:t>
            </a:r>
          </a:p>
          <a:p>
            <a:pPr lvl="2"/>
            <a:r>
              <a:rPr lang="cs-CZ" sz="1200" dirty="0"/>
              <a:t>Dostupnost populace</a:t>
            </a:r>
          </a:p>
          <a:p>
            <a:pPr lvl="2"/>
            <a:r>
              <a:rPr lang="cs-CZ" sz="1200" dirty="0"/>
              <a:t>Neschopnost některé aspekty zachytit</a:t>
            </a:r>
          </a:p>
          <a:p>
            <a:pPr lvl="2"/>
            <a:r>
              <a:rPr lang="cs-CZ" sz="1200" dirty="0"/>
              <a:t>Sociální, geografický kontext</a:t>
            </a:r>
          </a:p>
          <a:p>
            <a:pPr lvl="2"/>
            <a:r>
              <a:rPr lang="cs-CZ" sz="1200" dirty="0"/>
              <a:t>Situační limity (COVID apod.)</a:t>
            </a:r>
          </a:p>
          <a:p>
            <a:pPr lvl="2"/>
            <a:r>
              <a:rPr lang="cs-CZ" sz="1200" dirty="0"/>
              <a:t>Limity podnětů, neočekávaný efekt aktivit apod.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Kam dál by se výzkum měl ubírat </a:t>
            </a:r>
            <a:r>
              <a:rPr lang="cs-CZ" sz="1600" dirty="0"/>
              <a:t>a jak ho realizovat lépe (viz předchozí)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U aplikovaného kontextu lze </a:t>
            </a:r>
            <a:r>
              <a:rPr lang="cs-CZ" sz="2400" dirty="0">
                <a:solidFill>
                  <a:schemeClr val="tx2"/>
                </a:solidFill>
              </a:rPr>
              <a:t>diskusi strukturovat s ohledem na stav odvětví</a:t>
            </a:r>
            <a:r>
              <a:rPr lang="cs-CZ" sz="2400" dirty="0"/>
              <a:t>, stav nějakého praktického problému a způsoby řešení konkrétních problémů (jde o doplněk a rozvedení </a:t>
            </a:r>
            <a:r>
              <a:rPr lang="cs-CZ" sz="2400" dirty="0" err="1"/>
              <a:t>executive</a:t>
            </a:r>
            <a:r>
              <a:rPr lang="cs-CZ" sz="2400" dirty="0"/>
              <a:t> </a:t>
            </a:r>
            <a:r>
              <a:rPr lang="cs-CZ" sz="2400" dirty="0" err="1"/>
              <a:t>summary</a:t>
            </a:r>
            <a:r>
              <a:rPr lang="cs-CZ" sz="2400" dirty="0"/>
              <a:t>)</a:t>
            </a:r>
          </a:p>
          <a:p>
            <a:pPr>
              <a:lnSpc>
                <a:spcPct val="10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7317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5402E-68C4-48FC-B302-A1E18A34CB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D92CB-8DCA-409B-B5B9-2203465513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Obecně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339C04-CF5C-489A-9579-7D418661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Executive</a:t>
            </a:r>
            <a:r>
              <a:rPr lang="cs-CZ" dirty="0"/>
              <a:t> </a:t>
            </a:r>
            <a:r>
              <a:rPr lang="cs-CZ" dirty="0" err="1"/>
              <a:t>Summary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848162-53A0-4C22-A685-818E5EDE1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180928" cy="4139998"/>
          </a:xfrm>
        </p:spPr>
        <p:txBody>
          <a:bodyPr/>
          <a:lstStyle/>
          <a:p>
            <a:r>
              <a:rPr lang="cs-CZ" dirty="0"/>
              <a:t>V určitém slova smyslu </a:t>
            </a:r>
            <a:r>
              <a:rPr lang="cs-CZ" dirty="0">
                <a:solidFill>
                  <a:schemeClr val="tx2"/>
                </a:solidFill>
              </a:rPr>
              <a:t>nejdůležitější část zprávy </a:t>
            </a:r>
            <a:r>
              <a:rPr lang="cs-CZ" dirty="0"/>
              <a:t>(</a:t>
            </a:r>
            <a:r>
              <a:rPr lang="cs-CZ" dirty="0" err="1"/>
              <a:t>Oxfam</a:t>
            </a:r>
            <a:r>
              <a:rPr lang="cs-CZ" dirty="0"/>
              <a:t> International, 2019):</a:t>
            </a:r>
          </a:p>
          <a:p>
            <a:pPr lvl="1"/>
            <a:r>
              <a:rPr lang="cs-CZ" dirty="0"/>
              <a:t>Nejčtenější</a:t>
            </a:r>
          </a:p>
          <a:p>
            <a:pPr lvl="1"/>
            <a:r>
              <a:rPr lang="cs-CZ" dirty="0"/>
              <a:t>Nejvíce očekávání</a:t>
            </a:r>
          </a:p>
          <a:p>
            <a:r>
              <a:rPr lang="cs-CZ" dirty="0">
                <a:solidFill>
                  <a:schemeClr val="tx2"/>
                </a:solidFill>
              </a:rPr>
              <a:t>Minimalistické shrnutí účelu a zjištění</a:t>
            </a:r>
            <a:r>
              <a:rPr lang="cs-CZ" dirty="0"/>
              <a:t> s důrazem na možná </a:t>
            </a:r>
            <a:r>
              <a:rPr lang="cs-CZ" dirty="0">
                <a:solidFill>
                  <a:schemeClr val="tx2"/>
                </a:solidFill>
              </a:rPr>
              <a:t>řešení</a:t>
            </a:r>
          </a:p>
          <a:p>
            <a:pPr lvl="2"/>
            <a:endParaRPr lang="cs-CZ" dirty="0"/>
          </a:p>
          <a:p>
            <a:pPr lvl="2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D67583-2B61-4146-BDCD-E1446E04E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809" y="1692002"/>
            <a:ext cx="5821191" cy="39953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9D33F6-A2B2-4E97-936E-1A6313DF0C33}"/>
              </a:ext>
            </a:extLst>
          </p:cNvPr>
          <p:cNvSpPr txBox="1"/>
          <p:nvPr/>
        </p:nvSpPr>
        <p:spPr>
          <a:xfrm>
            <a:off x="6044539" y="5884084"/>
            <a:ext cx="43151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effectLst/>
              </a:rPr>
              <a:t>Greenpeace, International Institute for Sustainable Development, &amp; Oil Change International. (2022). </a:t>
            </a:r>
            <a:r>
              <a:rPr lang="en-US" sz="800" i="1" dirty="0">
                <a:effectLst/>
              </a:rPr>
              <a:t>Zeroing In: A guide for the finance sector on the IEA’s Net Zero Emissions scenario and its implications for oil and gas finance</a:t>
            </a:r>
            <a:r>
              <a:rPr lang="en-US" sz="80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8817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5402E-68C4-48FC-B302-A1E18A34CB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D92CB-8DCA-409B-B5B9-2203465513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Obecně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339C04-CF5C-489A-9579-7D418661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Executive</a:t>
            </a:r>
            <a:r>
              <a:rPr lang="cs-CZ" dirty="0"/>
              <a:t> </a:t>
            </a:r>
            <a:r>
              <a:rPr lang="cs-CZ" dirty="0" err="1"/>
              <a:t>Summary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C0D1F3-DC40-4B52-A703-0FCBF3236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786" y="1336016"/>
            <a:ext cx="3691135" cy="489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40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5402E-68C4-48FC-B302-A1E18A34CB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D92CB-8DCA-409B-B5B9-2203465513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Zásady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339C04-CF5C-489A-9579-7D418661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Executive</a:t>
            </a:r>
            <a:r>
              <a:rPr lang="cs-CZ" dirty="0"/>
              <a:t> </a:t>
            </a:r>
            <a:r>
              <a:rPr lang="cs-CZ" dirty="0" err="1"/>
              <a:t>Summary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848162-53A0-4C22-A685-818E5EDE1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205568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600" dirty="0">
                <a:solidFill>
                  <a:schemeClr val="tx2"/>
                </a:solidFill>
              </a:rPr>
              <a:t>Samostatný text </a:t>
            </a:r>
            <a:r>
              <a:rPr lang="cs-CZ" sz="1600" dirty="0"/>
              <a:t>(nekopírovat)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Co </a:t>
            </a:r>
            <a:r>
              <a:rPr lang="cs-CZ" sz="1600" dirty="0">
                <a:solidFill>
                  <a:schemeClr val="tx2"/>
                </a:solidFill>
              </a:rPr>
              <a:t>nejúsporněji</a:t>
            </a:r>
            <a:r>
              <a:rPr lang="cs-CZ" sz="1600" dirty="0"/>
              <a:t>, ale na nic zásadního nezapomenout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Žádný </a:t>
            </a:r>
            <a:r>
              <a:rPr lang="cs-CZ" sz="1600" dirty="0">
                <a:solidFill>
                  <a:schemeClr val="tx2"/>
                </a:solidFill>
              </a:rPr>
              <a:t>žargon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Maximálně </a:t>
            </a:r>
            <a:r>
              <a:rPr lang="cs-CZ" sz="1600" dirty="0">
                <a:solidFill>
                  <a:schemeClr val="tx2"/>
                </a:solidFill>
              </a:rPr>
              <a:t>dvě strany </a:t>
            </a:r>
            <a:r>
              <a:rPr lang="cs-CZ" sz="1600" dirty="0"/>
              <a:t>(spíše ale jedna)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Není třeba uvádět vše, jen to </a:t>
            </a:r>
            <a:r>
              <a:rPr lang="cs-CZ" sz="1600" dirty="0">
                <a:solidFill>
                  <a:schemeClr val="tx2"/>
                </a:solidFill>
              </a:rPr>
              <a:t>nejdůležitější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První odstavec formou </a:t>
            </a:r>
            <a:r>
              <a:rPr lang="cs-CZ" sz="1600" dirty="0">
                <a:solidFill>
                  <a:schemeClr val="tx2"/>
                </a:solidFill>
              </a:rPr>
              <a:t>„shrnutí </a:t>
            </a:r>
            <a:r>
              <a:rPr lang="cs-CZ" sz="1600" dirty="0" err="1">
                <a:solidFill>
                  <a:schemeClr val="tx2"/>
                </a:solidFill>
              </a:rPr>
              <a:t>shrnutí</a:t>
            </a:r>
            <a:r>
              <a:rPr lang="cs-CZ" sz="1600" dirty="0">
                <a:solidFill>
                  <a:schemeClr val="tx2"/>
                </a:solidFill>
              </a:rPr>
              <a:t>“ </a:t>
            </a:r>
            <a:r>
              <a:rPr lang="cs-CZ" sz="1600" dirty="0"/>
              <a:t>(tím psaní začněte):</a:t>
            </a:r>
          </a:p>
          <a:p>
            <a:pPr lvl="1"/>
            <a:r>
              <a:rPr lang="cs-CZ" sz="1100" dirty="0"/>
              <a:t>V několika málo větách o jaký výzkum jde (stačí téma, zadavatel, realizátor a klíčové zjištění)</a:t>
            </a:r>
          </a:p>
          <a:p>
            <a:pPr lvl="1"/>
            <a:r>
              <a:rPr lang="cs-CZ" sz="1100" dirty="0"/>
              <a:t>Možné použít zásady „</a:t>
            </a:r>
            <a:r>
              <a:rPr lang="cs-CZ" sz="1100" dirty="0" err="1"/>
              <a:t>killer</a:t>
            </a:r>
            <a:r>
              <a:rPr lang="cs-CZ" sz="1100" dirty="0"/>
              <a:t> </a:t>
            </a:r>
            <a:r>
              <a:rPr lang="cs-CZ" sz="1100" dirty="0" err="1"/>
              <a:t>facts</a:t>
            </a:r>
            <a:r>
              <a:rPr lang="cs-CZ" sz="1100" dirty="0"/>
              <a:t>“ </a:t>
            </a:r>
          </a:p>
          <a:p>
            <a:pPr>
              <a:lnSpc>
                <a:spcPct val="100000"/>
              </a:lnSpc>
            </a:pPr>
            <a:r>
              <a:rPr lang="cs-CZ" sz="1600" dirty="0">
                <a:solidFill>
                  <a:schemeClr val="tx2"/>
                </a:solidFill>
              </a:rPr>
              <a:t>Usnadňujte to</a:t>
            </a:r>
            <a:r>
              <a:rPr lang="cs-CZ" sz="1600" dirty="0"/>
              <a:t> čtenáři/</a:t>
            </a:r>
            <a:r>
              <a:rPr lang="cs-CZ" sz="1600" dirty="0" err="1"/>
              <a:t>ce</a:t>
            </a:r>
            <a:endParaRPr lang="cs-CZ" sz="1600" dirty="0"/>
          </a:p>
          <a:p>
            <a:pPr lvl="1"/>
            <a:r>
              <a:rPr lang="cs-CZ" sz="1100" dirty="0"/>
              <a:t>Vzdušně(ji): větší řádkování, klidně i velikost písma</a:t>
            </a:r>
          </a:p>
          <a:p>
            <a:pPr lvl="1"/>
            <a:r>
              <a:rPr lang="cs-CZ" sz="1100" dirty="0"/>
              <a:t>Grafická úprava: zvýrazňování částí textu, vět, slovní spojení</a:t>
            </a:r>
          </a:p>
          <a:p>
            <a:pPr lvl="1"/>
            <a:r>
              <a:rPr lang="cs-CZ" sz="1100" dirty="0"/>
              <a:t>Odrážky</a:t>
            </a:r>
          </a:p>
          <a:p>
            <a:pPr lvl="1"/>
            <a:r>
              <a:rPr lang="cs-CZ" sz="1100" dirty="0"/>
              <a:t>Strukturace: od obecného ke konkrétnímu, po logických celcích, vazba zjištění a řešení</a:t>
            </a:r>
          </a:p>
          <a:p>
            <a:pPr lvl="2"/>
            <a:endParaRPr lang="cs-CZ" sz="1200" dirty="0"/>
          </a:p>
          <a:p>
            <a:pPr lvl="2"/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877B72-DFDE-493F-A4C5-04000EAD5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689" y="945788"/>
            <a:ext cx="6087325" cy="50680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A38356-D9B5-439C-B355-F2DE71D0E712}"/>
              </a:ext>
            </a:extLst>
          </p:cNvPr>
          <p:cNvSpPr txBox="1"/>
          <p:nvPr/>
        </p:nvSpPr>
        <p:spPr>
          <a:xfrm>
            <a:off x="6010656" y="50389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</a:rPr>
              <a:t>Oxfam International. (2019). </a:t>
            </a:r>
            <a:r>
              <a:rPr lang="en-US" sz="1400" i="1" dirty="0">
                <a:effectLst/>
              </a:rPr>
              <a:t>Creating Killer Facts and Graphics</a:t>
            </a:r>
            <a:r>
              <a:rPr lang="en-US" sz="1400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1798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5402E-68C4-48FC-B302-A1E18A34CB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D92CB-8DCA-409B-B5B9-22034655133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Co ano, co ne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339C04-CF5C-489A-9579-7D418661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Executive</a:t>
            </a:r>
            <a:r>
              <a:rPr lang="cs-CZ" dirty="0"/>
              <a:t> </a:t>
            </a:r>
            <a:r>
              <a:rPr lang="cs-CZ" dirty="0" err="1"/>
              <a:t>Summary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848162-53A0-4C22-A685-818E5EDE1942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sz="2400" dirty="0"/>
              <a:t>Formulace doporučení/návrhů řešení:</a:t>
            </a:r>
            <a:endParaRPr lang="en-US"/>
          </a:p>
          <a:p>
            <a:pPr marL="503555" lvl="1" indent="-179705"/>
            <a:r>
              <a:rPr lang="cs-CZ" sz="1600" dirty="0"/>
              <a:t>Není třeba nutně u každého zjištění, lze </a:t>
            </a:r>
            <a:r>
              <a:rPr lang="cs-CZ" sz="1600" dirty="0">
                <a:solidFill>
                  <a:schemeClr val="tx2"/>
                </a:solidFill>
              </a:rPr>
              <a:t>i pro jejich skupiny</a:t>
            </a:r>
            <a:endParaRPr lang="cs-CZ" sz="1600" dirty="0">
              <a:solidFill>
                <a:schemeClr val="tx2"/>
              </a:solidFill>
              <a:cs typeface="Arial"/>
            </a:endParaRPr>
          </a:p>
          <a:p>
            <a:pPr marL="503555" lvl="1" indent="-179705"/>
            <a:r>
              <a:rPr lang="cs-CZ" sz="1600" dirty="0">
                <a:solidFill>
                  <a:schemeClr val="tx2"/>
                </a:solidFill>
              </a:rPr>
              <a:t>Nenavrhovat jich příliš </a:t>
            </a:r>
            <a:r>
              <a:rPr lang="cs-CZ" sz="1600" dirty="0"/>
              <a:t>(případně odkázat jinam)</a:t>
            </a:r>
            <a:endParaRPr lang="cs-CZ" sz="1600" dirty="0">
              <a:cs typeface="Arial"/>
            </a:endParaRPr>
          </a:p>
          <a:p>
            <a:pPr marL="503555" lvl="1" indent="-179705"/>
            <a:r>
              <a:rPr lang="cs-CZ" sz="1600" dirty="0">
                <a:solidFill>
                  <a:schemeClr val="tx2"/>
                </a:solidFill>
              </a:rPr>
              <a:t>Příklady dobré praxe </a:t>
            </a:r>
            <a:r>
              <a:rPr lang="cs-CZ" sz="1600" dirty="0"/>
              <a:t>vždy potěší</a:t>
            </a:r>
            <a:endParaRPr lang="cs-CZ" sz="1600">
              <a:cs typeface="Arial"/>
            </a:endParaRPr>
          </a:p>
          <a:p>
            <a:pPr marL="503555" lvl="1" indent="-179705"/>
            <a:r>
              <a:rPr lang="cs-CZ" sz="1600" dirty="0"/>
              <a:t>Lze psát pracovní nebo finální verzi </a:t>
            </a:r>
            <a:r>
              <a:rPr lang="cs-CZ" sz="1600" dirty="0">
                <a:solidFill>
                  <a:schemeClr val="tx2"/>
                </a:solidFill>
              </a:rPr>
              <a:t>po každé kapitole nebo jiném logickém celku</a:t>
            </a:r>
            <a:endParaRPr lang="cs-CZ" sz="1600" dirty="0">
              <a:solidFill>
                <a:schemeClr val="tx2"/>
              </a:solidFill>
              <a:cs typeface="Arial"/>
            </a:endParaRPr>
          </a:p>
          <a:p>
            <a:pPr marL="503555" lvl="1" indent="-179705"/>
            <a:r>
              <a:rPr lang="cs-CZ" sz="1600" dirty="0"/>
              <a:t>Nechte číst někým s </a:t>
            </a:r>
            <a:r>
              <a:rPr lang="cs-CZ" sz="1600" dirty="0">
                <a:solidFill>
                  <a:schemeClr val="tx2"/>
                </a:solidFill>
              </a:rPr>
              <a:t>„čerstvýma očima“</a:t>
            </a:r>
            <a:endParaRPr lang="cs-CZ" sz="1600" dirty="0">
              <a:solidFill>
                <a:schemeClr val="tx2"/>
              </a:solidFill>
              <a:cs typeface="Arial"/>
            </a:endParaRPr>
          </a:p>
          <a:p>
            <a:pPr marL="503555" lvl="1" indent="-179705"/>
            <a:r>
              <a:rPr lang="cs-CZ" sz="1600" dirty="0"/>
              <a:t>Pište </a:t>
            </a:r>
            <a:r>
              <a:rPr lang="cs-CZ" sz="1600" dirty="0">
                <a:solidFill>
                  <a:schemeClr val="tx2"/>
                </a:solidFill>
              </a:rPr>
              <a:t>co nejvíce pro přiměřeně vzdělanou veřejnost </a:t>
            </a:r>
            <a:r>
              <a:rPr lang="cs-CZ" sz="1600" dirty="0"/>
              <a:t>(neodborná se neztratí, odborná a výkonná bude velmi dobře vědět)</a:t>
            </a:r>
            <a:endParaRPr lang="cs-CZ" sz="1600" dirty="0">
              <a:cs typeface="Arial"/>
            </a:endParaRPr>
          </a:p>
          <a:p>
            <a:pPr marL="503555" lvl="1" indent="-179705"/>
            <a:r>
              <a:rPr lang="cs-CZ" sz="1600" dirty="0"/>
              <a:t>Zvažte </a:t>
            </a:r>
            <a:r>
              <a:rPr lang="cs-CZ" sz="1600" dirty="0">
                <a:solidFill>
                  <a:schemeClr val="tx2"/>
                </a:solidFill>
              </a:rPr>
              <a:t>redukci anglicismů </a:t>
            </a:r>
            <a:r>
              <a:rPr lang="cs-CZ" sz="1600" dirty="0"/>
              <a:t>(např. místo </a:t>
            </a:r>
            <a:r>
              <a:rPr lang="cs-CZ" sz="1600" err="1"/>
              <a:t>executive</a:t>
            </a:r>
            <a:r>
              <a:rPr lang="cs-CZ" sz="1600" dirty="0"/>
              <a:t> </a:t>
            </a:r>
            <a:r>
              <a:rPr lang="cs-CZ" sz="1600" err="1"/>
              <a:t>summary</a:t>
            </a:r>
            <a:r>
              <a:rPr lang="cs-CZ" sz="1600" dirty="0"/>
              <a:t> shrnutí zjištění a doporučení)</a:t>
            </a:r>
            <a:endParaRPr lang="cs-CZ" sz="1600" dirty="0">
              <a:cs typeface="Arial"/>
            </a:endParaRPr>
          </a:p>
          <a:p>
            <a:pPr marL="251460" indent="-179705"/>
            <a:endParaRPr lang="cs-CZ" sz="1400" dirty="0">
              <a:cs typeface="Arial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FE1088-BF95-4FC6-B7DA-45561966C75B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Vyhněte se: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Psaní formou obsahu</a:t>
            </a:r>
            <a:r>
              <a:rPr lang="cs-CZ" dirty="0"/>
              <a:t>: „Ve zprávě naleznete v části X Y. Nejde o obsah.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Bulvárnosti</a:t>
            </a:r>
            <a:r>
              <a:rPr lang="cs-CZ" dirty="0"/>
              <a:t>: „převratné“;, „skandální“; „dechberoucí“ apod.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Citování a zkratkám</a:t>
            </a:r>
          </a:p>
          <a:p>
            <a:pPr lvl="1"/>
            <a:endParaRPr lang="cs-CZ" dirty="0"/>
          </a:p>
          <a:p>
            <a:r>
              <a:rPr lang="cs-CZ" dirty="0"/>
              <a:t>Doporučení</a:t>
            </a:r>
          </a:p>
          <a:p>
            <a:pPr lvl="1"/>
            <a:r>
              <a:rPr lang="cs-CZ" dirty="0"/>
              <a:t>Pokud můžete, </a:t>
            </a:r>
            <a:r>
              <a:rPr lang="cs-CZ" dirty="0">
                <a:solidFill>
                  <a:schemeClr val="tx2"/>
                </a:solidFill>
              </a:rPr>
              <a:t>nechte </a:t>
            </a:r>
            <a:r>
              <a:rPr lang="cs-CZ" dirty="0"/>
              <a:t>tuto část </a:t>
            </a:r>
            <a:r>
              <a:rPr lang="cs-CZ" dirty="0">
                <a:solidFill>
                  <a:schemeClr val="tx2"/>
                </a:solidFill>
              </a:rPr>
              <a:t>zkontrolovat </a:t>
            </a:r>
            <a:r>
              <a:rPr lang="cs-CZ" dirty="0"/>
              <a:t>někým, kdo má zkušenosti s psaním veřejných výstupů</a:t>
            </a:r>
          </a:p>
          <a:p>
            <a:pPr lvl="1"/>
            <a:r>
              <a:rPr lang="cs-CZ" dirty="0"/>
              <a:t>Nebo </a:t>
            </a:r>
            <a:r>
              <a:rPr lang="cs-CZ" dirty="0">
                <a:solidFill>
                  <a:schemeClr val="tx2"/>
                </a:solidFill>
              </a:rPr>
              <a:t>laikem</a:t>
            </a:r>
          </a:p>
          <a:p>
            <a:pPr lvl="1"/>
            <a:r>
              <a:rPr lang="cs-CZ" dirty="0"/>
              <a:t>Pište s alespoň s mírným </a:t>
            </a:r>
            <a:r>
              <a:rPr lang="cs-CZ" dirty="0">
                <a:solidFill>
                  <a:schemeClr val="tx2"/>
                </a:solidFill>
              </a:rPr>
              <a:t>odstupem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02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0A407B-F301-4EF0-8B86-4981FF91AD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11384B-80D7-4D01-ADEE-E3CD50D74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bylo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27421B-D196-44C2-8A68-7E260EF77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O tom, jak vypadá a píše se výzkumná zpráva</a:t>
            </a:r>
          </a:p>
          <a:p>
            <a:pPr>
              <a:lnSpc>
                <a:spcPct val="150000"/>
              </a:lnSpc>
            </a:pPr>
            <a:r>
              <a:rPr lang="cs-CZ" dirty="0"/>
              <a:t>O tom, jak v ní nakládat s výňatky</a:t>
            </a:r>
          </a:p>
          <a:p>
            <a:pPr>
              <a:lnSpc>
                <a:spcPct val="150000"/>
              </a:lnSpc>
            </a:pPr>
            <a:r>
              <a:rPr lang="cs-CZ" dirty="0"/>
              <a:t>O tom, jak účelně prodat výsledky</a:t>
            </a:r>
          </a:p>
        </p:txBody>
      </p:sp>
    </p:spTree>
    <p:extLst>
      <p:ext uri="{BB962C8B-B14F-4D97-AF65-F5344CB8AC3E}">
        <p14:creationId xmlns:p14="http://schemas.microsoft.com/office/powerpoint/2010/main" val="642171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55CD7E-4043-4E9F-A5DF-EAA1A6F661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B18ED2-7C56-4B28-A3BD-8B521CFF1F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Obecně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5952128-8B29-47DA-843D-3792AF7C4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Závěrečná (výzkumná) zpráva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0C5AF8B-F78E-4DDD-A2C6-D7B16621C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 způsob </a:t>
            </a:r>
            <a:r>
              <a:rPr lang="cs-CZ" dirty="0">
                <a:solidFill>
                  <a:schemeClr val="tx2"/>
                </a:solidFill>
              </a:rPr>
              <a:t>prezentace účelu, průběhu a výsledku výzkumu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Další způsoby prezentace (poster, konferenční příspěvek, prezentace, talk, umělecká instalace…).</a:t>
            </a:r>
          </a:p>
          <a:p>
            <a:r>
              <a:rPr lang="cs-CZ" dirty="0"/>
              <a:t>Volně </a:t>
            </a:r>
            <a:r>
              <a:rPr lang="cs-CZ" dirty="0">
                <a:solidFill>
                  <a:schemeClr val="tx2"/>
                </a:solidFill>
              </a:rPr>
              <a:t>začíná již s analýzou dat </a:t>
            </a:r>
            <a:r>
              <a:rPr lang="cs-CZ" dirty="0"/>
              <a:t>(poznámky a výňatky jako podklad)</a:t>
            </a:r>
          </a:p>
          <a:p>
            <a:r>
              <a:rPr lang="cs-CZ" dirty="0"/>
              <a:t>Dobrý výzkum (a ZZ) </a:t>
            </a:r>
            <a:r>
              <a:rPr lang="cs-CZ" dirty="0">
                <a:solidFill>
                  <a:schemeClr val="tx2"/>
                </a:solidFill>
              </a:rPr>
              <a:t>zodpoví hlavní otázky a vyvolá další</a:t>
            </a:r>
            <a:r>
              <a:rPr lang="cs-CZ" dirty="0"/>
              <a:t>.</a:t>
            </a:r>
          </a:p>
          <a:p>
            <a:r>
              <a:rPr lang="cs-CZ" dirty="0"/>
              <a:t>Často </a:t>
            </a:r>
            <a:r>
              <a:rPr lang="cs-CZ" dirty="0">
                <a:solidFill>
                  <a:schemeClr val="tx2"/>
                </a:solidFill>
              </a:rPr>
              <a:t>není jen popisem a interpretací, ale přináší i návrhy řešení </a:t>
            </a:r>
            <a:r>
              <a:rPr lang="cs-CZ" dirty="0"/>
              <a:t>(diskuse u vědeckých ZZ, </a:t>
            </a:r>
            <a:r>
              <a:rPr lang="cs-CZ" dirty="0" err="1"/>
              <a:t>Executive</a:t>
            </a:r>
            <a:r>
              <a:rPr lang="cs-CZ" dirty="0"/>
              <a:t> </a:t>
            </a:r>
            <a:r>
              <a:rPr lang="cs-CZ" dirty="0" err="1"/>
              <a:t>summary</a:t>
            </a:r>
            <a:r>
              <a:rPr lang="cs-CZ" dirty="0"/>
              <a:t>)</a:t>
            </a:r>
          </a:p>
          <a:p>
            <a:r>
              <a:rPr lang="cs-CZ" dirty="0"/>
              <a:t>Čím více vědecká, tím více zaměřená na </a:t>
            </a:r>
            <a:r>
              <a:rPr lang="cs-CZ" dirty="0">
                <a:solidFill>
                  <a:schemeClr val="tx2"/>
                </a:solidFill>
              </a:rPr>
              <a:t>„posouvání vědění“.</a:t>
            </a:r>
          </a:p>
        </p:txBody>
      </p:sp>
    </p:spTree>
    <p:extLst>
      <p:ext uri="{BB962C8B-B14F-4D97-AF65-F5344CB8AC3E}">
        <p14:creationId xmlns:p14="http://schemas.microsoft.com/office/powerpoint/2010/main" val="3867630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6E16A-3DDC-4896-9F7F-8AD3BD935D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94AFD-4BF7-4A12-B938-20A58F4400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Obecně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5758D48-C468-4D33-9099-81CF1870D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Výzkumná zpráva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A6B358-21DF-49A4-96C7-B0EFDB15D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Důležité </a:t>
            </a:r>
            <a:r>
              <a:rPr lang="cs-CZ" sz="2400" dirty="0">
                <a:solidFill>
                  <a:schemeClr val="tx2"/>
                </a:solidFill>
              </a:rPr>
              <a:t>znát své publikum </a:t>
            </a:r>
            <a:r>
              <a:rPr lang="cs-CZ" sz="2400" dirty="0"/>
              <a:t>(ovlivňuje „hutnost“ a délku)</a:t>
            </a:r>
          </a:p>
          <a:p>
            <a:pPr lvl="1"/>
            <a:r>
              <a:rPr lang="cs-CZ" sz="1800" dirty="0"/>
              <a:t>Vědci/</a:t>
            </a:r>
            <a:r>
              <a:rPr lang="cs-CZ" sz="1800" dirty="0" err="1"/>
              <a:t>kyně</a:t>
            </a:r>
            <a:endParaRPr lang="cs-CZ" sz="1800" dirty="0"/>
          </a:p>
          <a:p>
            <a:pPr lvl="1"/>
            <a:r>
              <a:rPr lang="cs-CZ" sz="1800" dirty="0"/>
              <a:t>Odborníci z aplikované oblasti (management, vedoucí, HR, úředníci/e, jiní odborní/é pracovníci/e)</a:t>
            </a:r>
          </a:p>
          <a:p>
            <a:pPr lvl="1"/>
            <a:r>
              <a:rPr lang="cs-CZ" sz="1800" dirty="0"/>
              <a:t>Odborná veřejnost (lidé se zájmem o danou oblast, např. členové dané subkultury, osoby se zájmem o urbanismus, životní prostředí,…)</a:t>
            </a:r>
          </a:p>
          <a:p>
            <a:pPr lvl="1"/>
            <a:r>
              <a:rPr lang="cs-CZ" sz="1800" dirty="0"/>
              <a:t>Široká veřejnost</a:t>
            </a:r>
          </a:p>
          <a:p>
            <a:r>
              <a:rPr lang="cs-CZ" sz="2400" dirty="0"/>
              <a:t>Čím laičtější publikum, tím </a:t>
            </a:r>
            <a:r>
              <a:rPr lang="cs-CZ" sz="2400" dirty="0">
                <a:solidFill>
                  <a:schemeClr val="tx2"/>
                </a:solidFill>
              </a:rPr>
              <a:t>úspornější a přívětivější:</a:t>
            </a:r>
          </a:p>
          <a:p>
            <a:pPr lvl="1"/>
            <a:r>
              <a:rPr lang="cs-CZ" sz="1800" dirty="0"/>
              <a:t>Heslovitější</a:t>
            </a:r>
          </a:p>
          <a:p>
            <a:pPr lvl="1"/>
            <a:r>
              <a:rPr lang="cs-CZ" sz="1800" dirty="0"/>
              <a:t>Méně cizích slov (skupinová diskuse namísto </a:t>
            </a:r>
            <a:r>
              <a:rPr lang="cs-CZ" sz="1800" dirty="0" err="1"/>
              <a:t>focus</a:t>
            </a:r>
            <a:r>
              <a:rPr lang="cs-CZ" sz="1800" dirty="0"/>
              <a:t> </a:t>
            </a:r>
            <a:r>
              <a:rPr lang="cs-CZ" sz="1800" dirty="0" err="1"/>
              <a:t>group</a:t>
            </a:r>
            <a:r>
              <a:rPr lang="cs-CZ" sz="1800" dirty="0"/>
              <a:t>, účastníci/e namísto participanti/</a:t>
            </a:r>
            <a:r>
              <a:rPr lang="cs-CZ" sz="1800" dirty="0" err="1"/>
              <a:t>ky</a:t>
            </a:r>
            <a:r>
              <a:rPr lang="cs-CZ" sz="1800" dirty="0"/>
              <a:t>…)</a:t>
            </a:r>
          </a:p>
          <a:p>
            <a:pPr lvl="1"/>
            <a:r>
              <a:rPr lang="cs-CZ" sz="1800" dirty="0"/>
              <a:t>Bez „zbytečných podrobností“ (jen krátce co se zkoumá, pro koho, kolik osob, kdy, kde, kolik skupin)</a:t>
            </a:r>
          </a:p>
          <a:p>
            <a:pPr lvl="1"/>
            <a:r>
              <a:rPr lang="cs-CZ" sz="1800" dirty="0"/>
              <a:t>Méně zmínek o analýze, jejím typu a průběhu</a:t>
            </a:r>
          </a:p>
          <a:p>
            <a:pPr lvl="1"/>
            <a:r>
              <a:rPr lang="cs-CZ" sz="1800" dirty="0"/>
              <a:t>Esence zjištění, tu a tam výňatek</a:t>
            </a:r>
          </a:p>
          <a:p>
            <a:pPr lvl="1"/>
            <a:r>
              <a:rPr lang="cs-CZ" sz="1800" dirty="0"/>
              <a:t>Vzdušnost, důraz na vizuální informování</a:t>
            </a:r>
          </a:p>
          <a:p>
            <a:pPr lvl="1"/>
            <a:r>
              <a:rPr lang="cs-CZ" sz="1800" dirty="0"/>
              <a:t>Menší až žádný důraz na vědecké zdroje (zejména analytická část)</a:t>
            </a:r>
          </a:p>
          <a:p>
            <a:pPr lvl="1"/>
            <a:r>
              <a:rPr lang="cs-CZ" sz="1800" dirty="0"/>
              <a:t>Menší důraz na „</a:t>
            </a:r>
            <a:r>
              <a:rPr lang="cs-CZ" sz="1800" dirty="0" err="1"/>
              <a:t>příběhovost</a:t>
            </a:r>
            <a:r>
              <a:rPr lang="cs-CZ" sz="1800" dirty="0"/>
              <a:t>“ (spíše přehled témat) (když se ale povede, je o to přitažlivější)</a:t>
            </a:r>
          </a:p>
          <a:p>
            <a:pPr lvl="1"/>
            <a:endParaRPr lang="cs-CZ" sz="1800" dirty="0"/>
          </a:p>
          <a:p>
            <a:pPr lvl="1"/>
            <a:endParaRPr lang="en-US" sz="1800" dirty="0"/>
          </a:p>
        </p:txBody>
      </p:sp>
      <p:pic>
        <p:nvPicPr>
          <p:cNvPr id="9" name="Picture 8" descr="Otazník proti červené zdi">
            <a:extLst>
              <a:ext uri="{FF2B5EF4-FFF2-40B4-BE49-F238E27FC236}">
                <a16:creationId xmlns:a16="http://schemas.microsoft.com/office/drawing/2014/main" id="{5FA09D21-8853-FA34-C759-B6561E69C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28" t="991" b="-737"/>
          <a:stretch/>
        </p:blipFill>
        <p:spPr>
          <a:xfrm>
            <a:off x="1395350" y="4035194"/>
            <a:ext cx="1890157" cy="256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8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01E99A-E28D-4F67-9A69-786BF6B2F5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969FDF6-7A20-4381-9DA5-3DEC005A581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Hlavní části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2FC3983-9896-4213-9096-8BC3EEDC0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Závěrečná (výzkumná) zpráva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2C9370-DC10-47FB-B099-701F9BC79E7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Zásady</a:t>
            </a:r>
            <a:endParaRPr lang="en-US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F66C71-A3A9-4A49-BF1D-A5A99883FE79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err="1">
                <a:solidFill>
                  <a:schemeClr val="tx2"/>
                </a:solidFill>
              </a:rPr>
              <a:t>Executice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 err="1">
                <a:solidFill>
                  <a:schemeClr val="tx2"/>
                </a:solidFill>
              </a:rPr>
              <a:t>summary</a:t>
            </a:r>
            <a:r>
              <a:rPr lang="cs-CZ" sz="2000" dirty="0">
                <a:solidFill>
                  <a:schemeClr val="tx2"/>
                </a:solidFill>
              </a:rPr>
              <a:t> </a:t>
            </a:r>
            <a:r>
              <a:rPr lang="cs-CZ" sz="2000" dirty="0"/>
              <a:t>(u aplikovaných výzkumů)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Úvod</a:t>
            </a:r>
            <a:r>
              <a:rPr lang="cs-CZ" sz="2000" dirty="0"/>
              <a:t>/kontext/zadání/problém</a:t>
            </a:r>
          </a:p>
          <a:p>
            <a:pPr lvl="1"/>
            <a:r>
              <a:rPr lang="cs-CZ" sz="1600" dirty="0"/>
              <a:t>Část věnovaná </a:t>
            </a:r>
            <a:r>
              <a:rPr lang="cs-CZ" sz="1600" dirty="0">
                <a:solidFill>
                  <a:schemeClr val="tx2"/>
                </a:solidFill>
              </a:rPr>
              <a:t>odpovědi na otázku „co“ a „proč“</a:t>
            </a:r>
          </a:p>
          <a:p>
            <a:pPr lvl="1"/>
            <a:r>
              <a:rPr lang="cs-CZ" sz="1600" dirty="0"/>
              <a:t>Lze začít „zakázkou“ (výzkum byl je součástí externího auditu…)</a:t>
            </a:r>
          </a:p>
          <a:p>
            <a:pPr lvl="1"/>
            <a:r>
              <a:rPr lang="cs-CZ" sz="1600" dirty="0"/>
              <a:t>Lze začít definicí problému („Studijní neúspěšnost představuje v zemích OECD vzrůstající problém…“)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Metodologie</a:t>
            </a:r>
            <a:r>
              <a:rPr lang="cs-CZ" sz="2000" dirty="0"/>
              <a:t>/procedura/průběh</a:t>
            </a:r>
          </a:p>
          <a:p>
            <a:pPr lvl="1"/>
            <a:r>
              <a:rPr lang="cs-CZ" sz="1600" dirty="0"/>
              <a:t>Část věnovaná dopovědi na </a:t>
            </a:r>
            <a:r>
              <a:rPr lang="cs-CZ" sz="1600" dirty="0">
                <a:solidFill>
                  <a:schemeClr val="tx2"/>
                </a:solidFill>
              </a:rPr>
              <a:t>otázku „jak“ </a:t>
            </a:r>
            <a:r>
              <a:rPr lang="cs-CZ" sz="1600" dirty="0"/>
              <a:t>(proběhl sběr, užité techniky, zkoumaná populace, analýza dat)</a:t>
            </a:r>
          </a:p>
          <a:p>
            <a:pPr lvl="1"/>
            <a:r>
              <a:rPr lang="cs-CZ" sz="1600" dirty="0"/>
              <a:t>Viz příští hodina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Výsledky</a:t>
            </a:r>
            <a:r>
              <a:rPr lang="cs-CZ" sz="2000" dirty="0"/>
              <a:t> analýzy</a:t>
            </a:r>
          </a:p>
          <a:p>
            <a:pPr lvl="1"/>
            <a:r>
              <a:rPr lang="cs-CZ" sz="1600" dirty="0"/>
              <a:t>Zjištění (témata, teorie)</a:t>
            </a:r>
          </a:p>
          <a:p>
            <a:pPr lvl="1"/>
            <a:r>
              <a:rPr lang="cs-CZ" sz="1600" dirty="0"/>
              <a:t>Ilustrace (výňatky)</a:t>
            </a:r>
          </a:p>
          <a:p>
            <a:pPr lvl="1"/>
            <a:r>
              <a:rPr lang="cs-CZ" sz="1600" dirty="0"/>
              <a:t>Interpretace</a:t>
            </a:r>
          </a:p>
          <a:p>
            <a:pPr lvl="1"/>
            <a:r>
              <a:rPr lang="cs-CZ" sz="1600" dirty="0"/>
              <a:t>Implikace</a:t>
            </a:r>
          </a:p>
          <a:p>
            <a:pPr marL="324000" lvl="1" indent="0">
              <a:buNone/>
            </a:pPr>
            <a:endParaRPr lang="cs-CZ" sz="1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6EFB5A-E7A8-442A-A27B-13BBCDDDCD2D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sz="3200" dirty="0"/>
              <a:t>Myslete na </a:t>
            </a:r>
            <a:r>
              <a:rPr lang="cs-CZ" sz="3200" dirty="0">
                <a:solidFill>
                  <a:schemeClr val="tx2"/>
                </a:solidFill>
              </a:rPr>
              <a:t>soudržnost</a:t>
            </a:r>
          </a:p>
          <a:p>
            <a:pPr lvl="1"/>
            <a:r>
              <a:rPr lang="cs-CZ" sz="2400" dirty="0"/>
              <a:t>Představte strukturu (obsah, úvod) a držte ji</a:t>
            </a:r>
          </a:p>
          <a:p>
            <a:pPr lvl="1"/>
            <a:r>
              <a:rPr lang="cs-CZ" sz="2400" dirty="0"/>
              <a:t>Buďte průvodcem (mezi částmi, mezi kapitolami, uvnitř kapitol)</a:t>
            </a:r>
          </a:p>
          <a:p>
            <a:pPr lvl="1"/>
            <a:r>
              <a:rPr lang="cs-CZ" sz="2400" dirty="0"/>
              <a:t>Neodbočujte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7550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CC4F7D-CB61-48FF-88BB-FD4BF70137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7626BB-3F16-40C4-B322-C6D6554BB3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Práce s výňatky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3526346-823A-43FB-A3F4-97D4DD0A8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Anaytická</a:t>
            </a:r>
            <a:r>
              <a:rPr lang="cs-CZ" dirty="0"/>
              <a:t> část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7668B3A-EEF9-4569-BE7D-FE422EA56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830092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00000"/>
              </a:lnSpc>
            </a:pPr>
            <a:r>
              <a:rPr lang="cs-CZ" sz="2400" dirty="0"/>
              <a:t>Výňatky dávají vašim zjištěním </a:t>
            </a:r>
            <a:r>
              <a:rPr lang="cs-CZ" sz="2400" dirty="0">
                <a:solidFill>
                  <a:schemeClr val="tx2"/>
                </a:solidFill>
              </a:rPr>
              <a:t>sílu a legitimitu</a:t>
            </a:r>
            <a:endParaRPr lang="en-US"/>
          </a:p>
          <a:p>
            <a:pPr marL="251460" indent="-179705"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Převodníky</a:t>
            </a:r>
            <a:r>
              <a:rPr lang="cs-CZ" sz="2400" dirty="0"/>
              <a:t> abstraktnějších výkladů do konkrétní roviny</a:t>
            </a:r>
            <a:endParaRPr lang="cs-CZ" sz="24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2400" dirty="0"/>
              <a:t>Čím více aplikační výzkum nebo široká veřejnost, tím více </a:t>
            </a:r>
            <a:r>
              <a:rPr lang="cs-CZ" sz="2400" dirty="0">
                <a:solidFill>
                  <a:schemeClr val="tx2"/>
                </a:solidFill>
              </a:rPr>
              <a:t>poutají pozornost </a:t>
            </a:r>
            <a:r>
              <a:rPr lang="cs-CZ" sz="2400" dirty="0"/>
              <a:t>(dvojsečné)</a:t>
            </a:r>
            <a:endParaRPr lang="cs-CZ" sz="24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2400" dirty="0"/>
              <a:t>Užívejte </a:t>
            </a:r>
            <a:r>
              <a:rPr lang="cs-CZ" sz="2400" dirty="0">
                <a:solidFill>
                  <a:schemeClr val="tx2"/>
                </a:solidFill>
              </a:rPr>
              <a:t>opatrně</a:t>
            </a:r>
            <a:r>
              <a:rPr lang="cs-CZ" sz="2400" dirty="0"/>
              <a:t>:</a:t>
            </a:r>
            <a:endParaRPr lang="cs-CZ" sz="2400" dirty="0">
              <a:cs typeface="Arial"/>
            </a:endParaRPr>
          </a:p>
          <a:p>
            <a:pPr marL="503555" lvl="1" indent="-179705"/>
            <a:r>
              <a:rPr lang="cs-CZ" sz="1800" dirty="0"/>
              <a:t>Příliš málo/krátké: podezřele slabá data/analýza</a:t>
            </a:r>
            <a:endParaRPr lang="cs-CZ" sz="1800" dirty="0">
              <a:cs typeface="Arial"/>
            </a:endParaRPr>
          </a:p>
          <a:p>
            <a:pPr marL="503555" lvl="1" indent="-179705"/>
            <a:r>
              <a:rPr lang="cs-CZ" sz="1800" dirty="0"/>
              <a:t>Příliš mnoho/dlouhé: slabá interpretace a analýza</a:t>
            </a:r>
            <a:endParaRPr lang="cs-CZ" sz="1800" dirty="0">
              <a:cs typeface="Arial"/>
            </a:endParaRPr>
          </a:p>
          <a:p>
            <a:pPr marL="503555" lvl="1" indent="-179705"/>
            <a:r>
              <a:rPr lang="cs-CZ" sz="1800" dirty="0"/>
              <a:t>Výňatky jako „třešničky na dortu“ interpretace, samy „mluvit neumí“</a:t>
            </a:r>
            <a:endParaRPr lang="cs-CZ" sz="1800" dirty="0">
              <a:cs typeface="Arial"/>
            </a:endParaRPr>
          </a:p>
          <a:p>
            <a:pPr marL="503555" lvl="1" indent="-179705"/>
            <a:r>
              <a:rPr lang="cs-CZ" sz="1800" dirty="0"/>
              <a:t>Co nejpřesnější, nejpřiléhavější a ilustračně nejbohatší případy</a:t>
            </a:r>
            <a:endParaRPr lang="cs-CZ" sz="1800" dirty="0">
              <a:cs typeface="Arial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EE1E641-7FFC-4CFD-9458-C80E214E0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482" y="1801629"/>
            <a:ext cx="3508656" cy="36933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14D669A-4A85-47CF-9CDB-DCB323A3A95F}"/>
              </a:ext>
            </a:extLst>
          </p:cNvPr>
          <p:cNvSpPr txBox="1"/>
          <p:nvPr/>
        </p:nvSpPr>
        <p:spPr>
          <a:xfrm>
            <a:off x="7739800" y="2400226"/>
            <a:ext cx="3758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600" dirty="0" err="1"/>
              <a:t>Bossert</a:t>
            </a:r>
            <a:r>
              <a:rPr lang="cs-CZ" sz="600" dirty="0"/>
              <a:t>, Sabine &amp; </a:t>
            </a:r>
            <a:r>
              <a:rPr lang="cs-CZ" sz="600" dirty="0" err="1"/>
              <a:t>Kahrass</a:t>
            </a:r>
            <a:r>
              <a:rPr lang="cs-CZ" sz="600" dirty="0"/>
              <a:t> (</a:t>
            </a:r>
            <a:r>
              <a:rPr lang="cs-CZ" sz="600" dirty="0" err="1"/>
              <a:t>Knüppel</a:t>
            </a:r>
            <a:r>
              <a:rPr lang="cs-CZ" sz="600" dirty="0"/>
              <a:t>), </a:t>
            </a:r>
            <a:r>
              <a:rPr lang="cs-CZ" sz="600" dirty="0" err="1"/>
              <a:t>Hannes</a:t>
            </a:r>
            <a:r>
              <a:rPr lang="cs-CZ" sz="600" dirty="0"/>
              <a:t> &amp; </a:t>
            </a:r>
            <a:r>
              <a:rPr lang="cs-CZ" sz="600" dirty="0" err="1"/>
              <a:t>Heinemeyer</a:t>
            </a:r>
            <a:r>
              <a:rPr lang="cs-CZ" sz="600" dirty="0"/>
              <a:t>, Ulrike &amp; </a:t>
            </a:r>
            <a:r>
              <a:rPr lang="cs-CZ" sz="600" dirty="0" err="1"/>
              <a:t>Prokein</a:t>
            </a:r>
            <a:r>
              <a:rPr lang="cs-CZ" sz="600" dirty="0"/>
              <a:t>, Jana &amp; </a:t>
            </a:r>
            <a:r>
              <a:rPr lang="cs-CZ" sz="600" dirty="0" err="1"/>
              <a:t>Strech</a:t>
            </a:r>
            <a:r>
              <a:rPr lang="cs-CZ" sz="600" dirty="0"/>
              <a:t>, Daniel. (2017). </a:t>
            </a:r>
            <a:r>
              <a:rPr lang="cs-CZ" sz="600" dirty="0" err="1"/>
              <a:t>Participatory</a:t>
            </a:r>
            <a:r>
              <a:rPr lang="cs-CZ" sz="600" dirty="0"/>
              <a:t> </a:t>
            </a:r>
            <a:r>
              <a:rPr lang="cs-CZ" sz="600" dirty="0" err="1"/>
              <a:t>improvement</a:t>
            </a:r>
            <a:r>
              <a:rPr lang="cs-CZ" sz="600" dirty="0"/>
              <a:t> </a:t>
            </a:r>
            <a:r>
              <a:rPr lang="cs-CZ" sz="600" dirty="0" err="1"/>
              <a:t>of</a:t>
            </a:r>
            <a:r>
              <a:rPr lang="cs-CZ" sz="600" dirty="0"/>
              <a:t> a </a:t>
            </a:r>
            <a:r>
              <a:rPr lang="cs-CZ" sz="600" dirty="0" err="1"/>
              <a:t>template</a:t>
            </a:r>
            <a:r>
              <a:rPr lang="cs-CZ" sz="600" dirty="0"/>
              <a:t> </a:t>
            </a:r>
            <a:r>
              <a:rPr lang="cs-CZ" sz="600" dirty="0" err="1"/>
              <a:t>for</a:t>
            </a:r>
            <a:r>
              <a:rPr lang="cs-CZ" sz="600" dirty="0"/>
              <a:t> </a:t>
            </a:r>
            <a:r>
              <a:rPr lang="cs-CZ" sz="600" dirty="0" err="1"/>
              <a:t>informed</a:t>
            </a:r>
            <a:r>
              <a:rPr lang="cs-CZ" sz="600" dirty="0"/>
              <a:t> </a:t>
            </a:r>
            <a:r>
              <a:rPr lang="cs-CZ" sz="600" dirty="0" err="1"/>
              <a:t>consent</a:t>
            </a:r>
            <a:r>
              <a:rPr lang="cs-CZ" sz="600" dirty="0"/>
              <a:t> </a:t>
            </a:r>
            <a:r>
              <a:rPr lang="cs-CZ" sz="600" dirty="0" err="1"/>
              <a:t>documents</a:t>
            </a:r>
            <a:r>
              <a:rPr lang="cs-CZ" sz="600" dirty="0"/>
              <a:t> in </a:t>
            </a:r>
            <a:r>
              <a:rPr lang="cs-CZ" sz="600" dirty="0" err="1"/>
              <a:t>biobank</a:t>
            </a:r>
            <a:r>
              <a:rPr lang="cs-CZ" sz="600" dirty="0"/>
              <a:t> </a:t>
            </a:r>
            <a:r>
              <a:rPr lang="cs-CZ" sz="600" dirty="0" err="1"/>
              <a:t>research</a:t>
            </a:r>
            <a:r>
              <a:rPr lang="cs-CZ" sz="600" dirty="0"/>
              <a:t> - Study </a:t>
            </a:r>
            <a:r>
              <a:rPr lang="cs-CZ" sz="600" dirty="0" err="1"/>
              <a:t>results</a:t>
            </a:r>
            <a:r>
              <a:rPr lang="cs-CZ" sz="600" dirty="0"/>
              <a:t> and </a:t>
            </a:r>
            <a:r>
              <a:rPr lang="cs-CZ" sz="600" dirty="0" err="1"/>
              <a:t>methodological</a:t>
            </a:r>
            <a:r>
              <a:rPr lang="cs-CZ" sz="600" dirty="0"/>
              <a:t> </a:t>
            </a:r>
            <a:r>
              <a:rPr lang="cs-CZ" sz="600" dirty="0" err="1"/>
              <a:t>reflections</a:t>
            </a:r>
            <a:r>
              <a:rPr lang="cs-CZ" sz="600" dirty="0"/>
              <a:t>. BMC </a:t>
            </a:r>
            <a:r>
              <a:rPr lang="cs-CZ" sz="600" dirty="0" err="1"/>
              <a:t>Medical</a:t>
            </a:r>
            <a:r>
              <a:rPr lang="cs-CZ" sz="600" dirty="0"/>
              <a:t> </a:t>
            </a:r>
            <a:r>
              <a:rPr lang="cs-CZ" sz="600" dirty="0" err="1"/>
              <a:t>Ethics</a:t>
            </a:r>
            <a:r>
              <a:rPr lang="cs-CZ" sz="600" dirty="0"/>
              <a:t>. 18. 10.1186/s12910-017-0232-7. 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A53A1D7-C9D9-4549-80D5-9978FF894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542" y="3773744"/>
            <a:ext cx="4315540" cy="884811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FA40A1A7-EAD4-4785-967D-FC20BCD1C7FB}"/>
              </a:ext>
            </a:extLst>
          </p:cNvPr>
          <p:cNvSpPr txBox="1"/>
          <p:nvPr/>
        </p:nvSpPr>
        <p:spPr>
          <a:xfrm>
            <a:off x="7684973" y="4854113"/>
            <a:ext cx="41786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 err="1"/>
              <a:t>Gaasterland</a:t>
            </a:r>
            <a:r>
              <a:rPr lang="cs-CZ" sz="800" dirty="0"/>
              <a:t>, Charlotte &amp; </a:t>
            </a:r>
            <a:r>
              <a:rPr lang="cs-CZ" sz="800" dirty="0" err="1"/>
              <a:t>Jansen</a:t>
            </a:r>
            <a:r>
              <a:rPr lang="cs-CZ" sz="800" dirty="0"/>
              <a:t>-van der </a:t>
            </a:r>
            <a:r>
              <a:rPr lang="cs-CZ" sz="800" dirty="0" err="1"/>
              <a:t>Weide</a:t>
            </a:r>
            <a:r>
              <a:rPr lang="cs-CZ" sz="800" dirty="0"/>
              <a:t>, </a:t>
            </a:r>
            <a:r>
              <a:rPr lang="cs-CZ" sz="800" dirty="0" err="1"/>
              <a:t>Marijke</a:t>
            </a:r>
            <a:r>
              <a:rPr lang="cs-CZ" sz="800" dirty="0"/>
              <a:t> &amp; </a:t>
            </a:r>
            <a:r>
              <a:rPr lang="cs-CZ" sz="800" dirty="0" err="1"/>
              <a:t>Vroom</a:t>
            </a:r>
            <a:r>
              <a:rPr lang="cs-CZ" sz="800" dirty="0"/>
              <a:t>, E. &amp; </a:t>
            </a:r>
            <a:r>
              <a:rPr lang="cs-CZ" sz="800" dirty="0" err="1"/>
              <a:t>Leeson-Beevers</a:t>
            </a:r>
            <a:r>
              <a:rPr lang="cs-CZ" sz="800" dirty="0"/>
              <a:t>, K. &amp; </a:t>
            </a:r>
            <a:r>
              <a:rPr lang="cs-CZ" sz="800" dirty="0" err="1"/>
              <a:t>Kaatee</a:t>
            </a:r>
            <a:r>
              <a:rPr lang="cs-CZ" sz="800" dirty="0"/>
              <a:t>, M. &amp; </a:t>
            </a:r>
            <a:r>
              <a:rPr lang="cs-CZ" sz="800" dirty="0" err="1"/>
              <a:t>Kaczmarek</a:t>
            </a:r>
            <a:r>
              <a:rPr lang="cs-CZ" sz="800" dirty="0"/>
              <a:t>, </a:t>
            </a:r>
            <a:r>
              <a:rPr lang="cs-CZ" sz="800" dirty="0" err="1"/>
              <a:t>Radosław</a:t>
            </a:r>
            <a:r>
              <a:rPr lang="cs-CZ" sz="800" dirty="0"/>
              <a:t> &amp; </a:t>
            </a:r>
            <a:r>
              <a:rPr lang="cs-CZ" sz="800" dirty="0" err="1"/>
              <a:t>Bartels</a:t>
            </a:r>
            <a:r>
              <a:rPr lang="cs-CZ" sz="800" dirty="0"/>
              <a:t>, Bart &amp; </a:t>
            </a:r>
            <a:r>
              <a:rPr lang="cs-CZ" sz="800" dirty="0" err="1"/>
              <a:t>Pol</a:t>
            </a:r>
            <a:r>
              <a:rPr lang="cs-CZ" sz="800" dirty="0"/>
              <a:t>, W.L. &amp; </a:t>
            </a:r>
            <a:r>
              <a:rPr lang="cs-CZ" sz="800" dirty="0" err="1"/>
              <a:t>Roes</a:t>
            </a:r>
            <a:r>
              <a:rPr lang="cs-CZ" sz="800" dirty="0"/>
              <a:t>, </a:t>
            </a:r>
            <a:r>
              <a:rPr lang="cs-CZ" sz="800" dirty="0" err="1"/>
              <a:t>Kit</a:t>
            </a:r>
            <a:r>
              <a:rPr lang="cs-CZ" sz="800" dirty="0"/>
              <a:t> &amp; van der Lee, Johanna. (2018). </a:t>
            </a:r>
            <a:r>
              <a:rPr lang="cs-CZ" sz="800" dirty="0" err="1"/>
              <a:t>The</a:t>
            </a:r>
            <a:r>
              <a:rPr lang="cs-CZ" sz="800" dirty="0"/>
              <a:t> POWER-</a:t>
            </a:r>
            <a:r>
              <a:rPr lang="cs-CZ" sz="800" dirty="0" err="1"/>
              <a:t>tool</a:t>
            </a:r>
            <a:r>
              <a:rPr lang="cs-CZ" sz="800" dirty="0"/>
              <a:t>: </a:t>
            </a:r>
            <a:r>
              <a:rPr lang="cs-CZ" sz="800" dirty="0" err="1"/>
              <a:t>Recommendations</a:t>
            </a:r>
            <a:r>
              <a:rPr lang="cs-CZ" sz="800" dirty="0"/>
              <a:t> </a:t>
            </a:r>
            <a:r>
              <a:rPr lang="cs-CZ" sz="800" dirty="0" err="1"/>
              <a:t>for</a:t>
            </a:r>
            <a:r>
              <a:rPr lang="cs-CZ" sz="800" dirty="0"/>
              <a:t> </a:t>
            </a:r>
            <a:r>
              <a:rPr lang="cs-CZ" sz="800" dirty="0" err="1"/>
              <a:t>involving</a:t>
            </a:r>
            <a:r>
              <a:rPr lang="cs-CZ" sz="800" dirty="0"/>
              <a:t> </a:t>
            </a:r>
            <a:r>
              <a:rPr lang="cs-CZ" sz="800" dirty="0" err="1"/>
              <a:t>patient</a:t>
            </a:r>
            <a:r>
              <a:rPr lang="cs-CZ" sz="800" dirty="0"/>
              <a:t> </a:t>
            </a:r>
            <a:r>
              <a:rPr lang="cs-CZ" sz="800" dirty="0" err="1"/>
              <a:t>representatives</a:t>
            </a:r>
            <a:r>
              <a:rPr lang="cs-CZ" sz="800" dirty="0"/>
              <a:t> in </a:t>
            </a:r>
            <a:r>
              <a:rPr lang="cs-CZ" sz="800" dirty="0" err="1"/>
              <a:t>choosing</a:t>
            </a:r>
            <a:r>
              <a:rPr lang="cs-CZ" sz="800" dirty="0"/>
              <a:t> </a:t>
            </a:r>
            <a:r>
              <a:rPr lang="cs-CZ" sz="800" dirty="0" err="1"/>
              <a:t>relevant</a:t>
            </a:r>
            <a:r>
              <a:rPr lang="cs-CZ" sz="800" dirty="0"/>
              <a:t> </a:t>
            </a:r>
            <a:r>
              <a:rPr lang="cs-CZ" sz="800" dirty="0" err="1"/>
              <a:t>outcome</a:t>
            </a:r>
            <a:r>
              <a:rPr lang="cs-CZ" sz="800" dirty="0"/>
              <a:t> </a:t>
            </a:r>
            <a:r>
              <a:rPr lang="cs-CZ" sz="800" dirty="0" err="1"/>
              <a:t>measures</a:t>
            </a:r>
            <a:r>
              <a:rPr lang="cs-CZ" sz="800" dirty="0"/>
              <a:t> </a:t>
            </a:r>
            <a:r>
              <a:rPr lang="cs-CZ" sz="800" dirty="0" err="1"/>
              <a:t>during</a:t>
            </a:r>
            <a:r>
              <a:rPr lang="cs-CZ" sz="800" dirty="0"/>
              <a:t> </a:t>
            </a:r>
            <a:r>
              <a:rPr lang="cs-CZ" sz="800" dirty="0" err="1"/>
              <a:t>rare</a:t>
            </a:r>
            <a:r>
              <a:rPr lang="cs-CZ" sz="800" dirty="0"/>
              <a:t> </a:t>
            </a:r>
            <a:r>
              <a:rPr lang="cs-CZ" sz="800" dirty="0" err="1"/>
              <a:t>disease</a:t>
            </a:r>
            <a:r>
              <a:rPr lang="cs-CZ" sz="800" dirty="0"/>
              <a:t> </a:t>
            </a:r>
            <a:r>
              <a:rPr lang="cs-CZ" sz="800" dirty="0" err="1"/>
              <a:t>clinical</a:t>
            </a:r>
            <a:r>
              <a:rPr lang="cs-CZ" sz="800" dirty="0"/>
              <a:t> trial design. </a:t>
            </a:r>
            <a:r>
              <a:rPr lang="cs-CZ" sz="800" dirty="0" err="1"/>
              <a:t>Health</a:t>
            </a:r>
            <a:r>
              <a:rPr lang="cs-CZ" sz="800" dirty="0"/>
              <a:t> </a:t>
            </a:r>
            <a:r>
              <a:rPr lang="cs-CZ" sz="800" dirty="0" err="1"/>
              <a:t>Policy</a:t>
            </a:r>
            <a:r>
              <a:rPr lang="cs-CZ" sz="800" dirty="0"/>
              <a:t>. 122. 10.1016/j.healthpol.2018.09.011. </a:t>
            </a:r>
          </a:p>
        </p:txBody>
      </p:sp>
    </p:spTree>
    <p:extLst>
      <p:ext uri="{BB962C8B-B14F-4D97-AF65-F5344CB8AC3E}">
        <p14:creationId xmlns:p14="http://schemas.microsoft.com/office/powerpoint/2010/main" val="1543902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ACC4F7D-CB61-48FF-88BB-FD4BF70137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7626BB-3F16-40C4-B322-C6D6554BB31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Práce s výňatky (typicky)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3526346-823A-43FB-A3F4-97D4DD0A8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Analytická část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7668B3A-EEF9-4569-BE7D-FE422EA56795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00000"/>
              </a:lnSpc>
            </a:pPr>
            <a:r>
              <a:rPr lang="cs-CZ" sz="2000" dirty="0"/>
              <a:t>Typicky </a:t>
            </a:r>
            <a:r>
              <a:rPr lang="cs-CZ" sz="2000" dirty="0">
                <a:solidFill>
                  <a:schemeClr val="tx2"/>
                </a:solidFill>
              </a:rPr>
              <a:t>kurzívou</a:t>
            </a:r>
            <a:endParaRPr lang="en-US"/>
          </a:p>
          <a:p>
            <a:pPr marL="251460" indent="-179705">
              <a:lnSpc>
                <a:spcPct val="100000"/>
              </a:lnSpc>
            </a:pPr>
            <a:r>
              <a:rPr lang="cs-CZ" sz="2000" dirty="0"/>
              <a:t>V </a:t>
            </a:r>
            <a:r>
              <a:rPr lang="cs-CZ" sz="2000" dirty="0">
                <a:solidFill>
                  <a:schemeClr val="tx2"/>
                </a:solidFill>
              </a:rPr>
              <a:t>těle textu</a:t>
            </a:r>
            <a:endParaRPr lang="cs-CZ" sz="2000" dirty="0">
              <a:solidFill>
                <a:schemeClr val="tx2"/>
              </a:solidFill>
              <a:cs typeface="Arial"/>
            </a:endParaRPr>
          </a:p>
          <a:p>
            <a:pPr marL="503555" lvl="1" indent="-179705"/>
            <a:r>
              <a:rPr lang="cs-CZ" sz="1600" dirty="0"/>
              <a:t>Kratší bez výměny více účastníků </a:t>
            </a:r>
            <a:endParaRPr lang="cs-CZ" sz="1600" dirty="0">
              <a:cs typeface="Arial"/>
            </a:endParaRPr>
          </a:p>
          <a:p>
            <a:pPr marL="503555" lvl="1" indent="-179705"/>
            <a:r>
              <a:rPr lang="cs-CZ" sz="1600" dirty="0"/>
              <a:t>Další s výměnami samostatný řez (odstavec a užší řez)</a:t>
            </a:r>
            <a:endParaRPr lang="cs-CZ" sz="1600" dirty="0">
              <a:cs typeface="Arial"/>
            </a:endParaRPr>
          </a:p>
          <a:p>
            <a:pPr marL="503555" lvl="1" indent="-179705"/>
            <a:r>
              <a:rPr lang="cs-CZ" sz="1600" dirty="0"/>
              <a:t>Typicky u vědeckých publikací (často dáno požadavky vydavatele a citační normou)</a:t>
            </a:r>
            <a:endParaRPr lang="cs-CZ" sz="1600" dirty="0">
              <a:cs typeface="Arial"/>
            </a:endParaRPr>
          </a:p>
          <a:p>
            <a:pPr marL="503555" lvl="1" indent="-179705"/>
            <a:r>
              <a:rPr lang="cs-CZ" sz="1600" dirty="0"/>
              <a:t>Uvozovky</a:t>
            </a:r>
            <a:endParaRPr lang="cs-CZ" sz="16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Mimo</a:t>
            </a:r>
            <a:r>
              <a:rPr lang="cs-CZ" sz="2000" dirty="0"/>
              <a:t> tělo textu</a:t>
            </a:r>
            <a:endParaRPr lang="cs-CZ" sz="2000" dirty="0">
              <a:cs typeface="Arial"/>
            </a:endParaRPr>
          </a:p>
          <a:p>
            <a:pPr marL="503555" lvl="1" indent="-179705"/>
            <a:r>
              <a:rPr lang="cs-CZ" sz="1600" dirty="0"/>
              <a:t>Samostatný blok</a:t>
            </a:r>
            <a:endParaRPr lang="cs-CZ" sz="1600" dirty="0">
              <a:cs typeface="Arial"/>
            </a:endParaRPr>
          </a:p>
          <a:p>
            <a:pPr marL="503555" lvl="1" indent="-179705"/>
            <a:r>
              <a:rPr lang="cs-CZ" sz="1600" dirty="0"/>
              <a:t>Samostatný rámeček, bublina a jiná grafická úprava</a:t>
            </a:r>
            <a:endParaRPr lang="cs-CZ" sz="1600" dirty="0">
              <a:cs typeface="Arial"/>
            </a:endParaRPr>
          </a:p>
          <a:p>
            <a:pPr marL="503555" lvl="1" indent="-179705"/>
            <a:r>
              <a:rPr lang="cs-CZ" sz="1600" dirty="0"/>
              <a:t>Poznámka pod čarou</a:t>
            </a:r>
            <a:endParaRPr lang="cs-CZ" sz="1600" dirty="0">
              <a:cs typeface="Arial"/>
            </a:endParaRPr>
          </a:p>
          <a:p>
            <a:pPr marL="503555" lvl="1" indent="-179705"/>
            <a:r>
              <a:rPr lang="cs-CZ" sz="1600" dirty="0"/>
              <a:t>Někdy bez použití uvozovek (nedoporučuji)</a:t>
            </a:r>
            <a:endParaRPr lang="cs-CZ" sz="16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Uvozovací</a:t>
            </a:r>
            <a:r>
              <a:rPr lang="cs-CZ" sz="2000" dirty="0"/>
              <a:t> (na počátku kapitol apod.)</a:t>
            </a:r>
            <a:endParaRPr lang="cs-CZ" sz="2000" dirty="0">
              <a:cs typeface="Arial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3EEE73E-84F5-430D-91D4-6CBAD65FD8A2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77" y="1296001"/>
            <a:ext cx="5219998" cy="4139998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solidFill>
                  <a:schemeClr val="tx2"/>
                </a:solidFill>
              </a:rPr>
              <a:t>Bez </a:t>
            </a:r>
            <a:r>
              <a:rPr lang="cs-CZ" dirty="0"/>
              <a:t>složitého </a:t>
            </a:r>
            <a:r>
              <a:rPr lang="cs-CZ" dirty="0">
                <a:solidFill>
                  <a:schemeClr val="tx2"/>
                </a:solidFill>
              </a:rPr>
              <a:t>značkovacího aparátu</a:t>
            </a:r>
            <a:r>
              <a:rPr lang="cs-CZ" dirty="0"/>
              <a:t>:</a:t>
            </a:r>
            <a:endParaRPr lang="en-US"/>
          </a:p>
          <a:p>
            <a:pPr marL="503555" lvl="1" indent="-179705"/>
            <a:r>
              <a:rPr lang="cs-CZ" dirty="0">
                <a:solidFill>
                  <a:schemeClr val="tx2"/>
                </a:solidFill>
              </a:rPr>
              <a:t>Překrývání</a:t>
            </a:r>
            <a:r>
              <a:rPr lang="cs-CZ" dirty="0"/>
              <a:t> promluv lze </a:t>
            </a:r>
            <a:r>
              <a:rPr lang="cs-CZ" dirty="0">
                <a:solidFill>
                  <a:schemeClr val="tx2"/>
                </a:solidFill>
              </a:rPr>
              <a:t>„mírnit“</a:t>
            </a:r>
            <a:r>
              <a:rPr lang="cs-CZ" dirty="0"/>
              <a:t> a/nebo vyznačovat jednodušeji (užití … a další řádek… popř. kombinace s -)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dirty="0"/>
              <a:t>Příliš dlouhé promluvy lze </a:t>
            </a:r>
            <a:r>
              <a:rPr lang="cs-CZ" dirty="0">
                <a:solidFill>
                  <a:schemeClr val="tx2"/>
                </a:solidFill>
              </a:rPr>
              <a:t>zkracovat</a:t>
            </a:r>
            <a:r>
              <a:rPr lang="cs-CZ" dirty="0"/>
              <a:t> (…)</a:t>
            </a:r>
            <a:endParaRPr lang="cs-CZ" dirty="0">
              <a:cs typeface="Arial"/>
            </a:endParaRPr>
          </a:p>
          <a:p>
            <a:pPr marL="503555" lvl="1" indent="-179705"/>
            <a:r>
              <a:rPr lang="cs-CZ" dirty="0">
                <a:solidFill>
                  <a:schemeClr val="tx2"/>
                </a:solidFill>
              </a:rPr>
              <a:t>Ponechat </a:t>
            </a:r>
            <a:r>
              <a:rPr lang="cs-CZ" dirty="0" err="1"/>
              <a:t>anonymizační</a:t>
            </a:r>
            <a:r>
              <a:rPr lang="cs-CZ" dirty="0"/>
              <a:t> nebo kontextuální </a:t>
            </a:r>
            <a:r>
              <a:rPr lang="cs-CZ" dirty="0">
                <a:solidFill>
                  <a:schemeClr val="tx2"/>
                </a:solidFill>
              </a:rPr>
              <a:t>vsuvky</a:t>
            </a:r>
            <a:r>
              <a:rPr lang="cs-CZ" dirty="0"/>
              <a:t> [název města]</a:t>
            </a:r>
            <a:endParaRPr lang="cs-CZ" dirty="0">
              <a:cs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4B66E9-F651-4C59-85CD-B02A9B337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002" y="4278999"/>
            <a:ext cx="5270596" cy="5650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F823AF-56C3-495A-A35F-203D1E64F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002" y="4844007"/>
            <a:ext cx="5219998" cy="163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99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F4B618-7D35-439A-8494-A44643A4B2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089B13-C66F-4FB1-A717-0E08B3A3CB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732228"/>
            <a:ext cx="5220000" cy="271576"/>
          </a:xfrm>
        </p:spPr>
        <p:txBody>
          <a:bodyPr/>
          <a:lstStyle/>
          <a:p>
            <a:r>
              <a:rPr lang="cs-CZ" dirty="0"/>
              <a:t>Individuální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56B6ED6-DDDC-47A0-9B5A-CDE0DC3CF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narativů (prezentace výňatků)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B6447DF-C3A2-409C-B279-48225637FAC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728865"/>
            <a:ext cx="5220000" cy="271576"/>
          </a:xfrm>
        </p:spPr>
        <p:txBody>
          <a:bodyPr/>
          <a:lstStyle/>
          <a:p>
            <a:r>
              <a:rPr lang="cs-CZ" dirty="0"/>
              <a:t>Skupinové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422E573-7AD8-4E78-AAAB-DD48DBEBF85D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2063691"/>
            <a:ext cx="5219998" cy="377781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Podobné </a:t>
            </a:r>
            <a:r>
              <a:rPr lang="cs-CZ" sz="2400" dirty="0">
                <a:solidFill>
                  <a:schemeClr val="tx2"/>
                </a:solidFill>
              </a:rPr>
              <a:t>jako u</a:t>
            </a:r>
            <a:r>
              <a:rPr lang="cs-CZ" sz="2400" dirty="0"/>
              <a:t> individuálních </a:t>
            </a:r>
            <a:r>
              <a:rPr lang="cs-CZ" sz="2400" dirty="0">
                <a:solidFill>
                  <a:schemeClr val="tx2"/>
                </a:solidFill>
              </a:rPr>
              <a:t>rozhovorů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Typicky když chceme prezentovat/ilustrovat </a:t>
            </a:r>
            <a:r>
              <a:rPr lang="cs-CZ" sz="2400" dirty="0">
                <a:solidFill>
                  <a:schemeClr val="tx2"/>
                </a:solidFill>
              </a:rPr>
              <a:t>„co“ </a:t>
            </a:r>
            <a:r>
              <a:rPr lang="cs-CZ" sz="2400" dirty="0"/>
              <a:t>(parciální důležitou informaci, typ pohledu)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Typicky jeden až několik málo separátních </a:t>
            </a:r>
            <a:r>
              <a:rPr lang="cs-CZ" sz="2400" dirty="0">
                <a:solidFill>
                  <a:schemeClr val="tx2"/>
                </a:solidFill>
              </a:rPr>
              <a:t>individuálních výňatků</a:t>
            </a:r>
          </a:p>
          <a:p>
            <a:pPr>
              <a:lnSpc>
                <a:spcPct val="100000"/>
              </a:lnSpc>
            </a:pPr>
            <a:r>
              <a:rPr lang="cs-CZ" sz="2400" i="1" dirty="0"/>
              <a:t>„Evžen: Když oni </a:t>
            </a:r>
            <a:r>
              <a:rPr lang="cs-CZ" sz="2400" i="1" dirty="0">
                <a:highlight>
                  <a:srgbClr val="FFFF00"/>
                </a:highlight>
              </a:rPr>
              <a:t>furt</a:t>
            </a:r>
            <a:r>
              <a:rPr lang="cs-CZ" sz="2400" i="1" dirty="0"/>
              <a:t> jedou toho Babiše, na vládu se tak nesoustředí, určitě tam ale taky jsou nějaké </a:t>
            </a:r>
            <a:r>
              <a:rPr lang="cs-CZ" sz="2400" i="1" dirty="0">
                <a:highlight>
                  <a:srgbClr val="FFFF00"/>
                </a:highlight>
              </a:rPr>
              <a:t>sviňárny</a:t>
            </a:r>
            <a:r>
              <a:rPr lang="cs-CZ" sz="2400" i="1" dirty="0"/>
              <a:t>.“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9C3133B-BD3B-4895-AA24-EA32500A36DF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2063691"/>
            <a:ext cx="5219998" cy="3777812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00000"/>
              </a:lnSpc>
            </a:pPr>
            <a:r>
              <a:rPr lang="cs-CZ" sz="1400" dirty="0">
                <a:solidFill>
                  <a:schemeClr val="tx2"/>
                </a:solidFill>
              </a:rPr>
              <a:t>Unikátní povaha FG</a:t>
            </a:r>
            <a:endParaRPr lang="en-US"/>
          </a:p>
          <a:p>
            <a:pPr marL="251460" indent="-179705">
              <a:lnSpc>
                <a:spcPct val="100000"/>
              </a:lnSpc>
            </a:pPr>
            <a:r>
              <a:rPr lang="cs-CZ" sz="1400" dirty="0">
                <a:cs typeface="Arial"/>
              </a:rPr>
              <a:t>Dovoluje ilustrovat </a:t>
            </a:r>
            <a:r>
              <a:rPr lang="cs-CZ" sz="1400" dirty="0">
                <a:solidFill>
                  <a:schemeClr val="tx2"/>
                </a:solidFill>
                <a:cs typeface="Arial"/>
              </a:rPr>
              <a:t>komunikačně-procesní záležitosti </a:t>
            </a:r>
            <a:r>
              <a:rPr lang="cs-CZ" sz="1400" dirty="0">
                <a:cs typeface="Arial"/>
              </a:rPr>
              <a:t>(konverzační analýza)</a:t>
            </a:r>
            <a:endParaRPr lang="en-US" sz="14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1400" dirty="0"/>
              <a:t>Typicky pro </a:t>
            </a:r>
            <a:r>
              <a:rPr lang="cs-CZ" sz="1400" dirty="0">
                <a:solidFill>
                  <a:schemeClr val="tx2"/>
                </a:solidFill>
              </a:rPr>
              <a:t>ilustraci „vyjednávané“ povahy jevu</a:t>
            </a:r>
            <a:r>
              <a:rPr lang="cs-CZ" sz="1400" dirty="0"/>
              <a:t>, procesu ustavování významu, palety možností, předmětu sporu, ustavování souhlasu, nejednoznačnosti</a:t>
            </a:r>
            <a:endParaRPr lang="cs-CZ"/>
          </a:p>
          <a:p>
            <a:pPr marL="251460" indent="-179705">
              <a:lnSpc>
                <a:spcPct val="100000"/>
              </a:lnSpc>
            </a:pPr>
            <a:r>
              <a:rPr lang="cs-CZ" sz="1400" dirty="0"/>
              <a:t>Složité konverzační události </a:t>
            </a:r>
            <a:r>
              <a:rPr lang="cs-CZ" sz="1400" dirty="0">
                <a:solidFill>
                  <a:schemeClr val="tx2"/>
                </a:solidFill>
              </a:rPr>
              <a:t>lze opisovat </a:t>
            </a:r>
            <a:r>
              <a:rPr lang="cs-CZ" sz="1400" dirty="0"/>
              <a:t>(účastníci/</a:t>
            </a:r>
            <a:r>
              <a:rPr lang="cs-CZ" sz="1400" dirty="0" err="1"/>
              <a:t>ce</a:t>
            </a:r>
            <a:r>
              <a:rPr lang="cs-CZ" sz="1400" dirty="0"/>
              <a:t> se v rychlém sledu překřikovali/y…; ostatní svorně intenzivně pokyvovali hlavou a vyjadřovali souhlas…; několik/dva </a:t>
            </a:r>
            <a:r>
              <a:rPr lang="cs-CZ" sz="1400" dirty="0" err="1"/>
              <a:t>účastnílů</a:t>
            </a:r>
            <a:r>
              <a:rPr lang="cs-CZ" sz="1400" dirty="0"/>
              <a:t>/</a:t>
            </a:r>
            <a:r>
              <a:rPr lang="cs-CZ" sz="1400" dirty="0" err="1"/>
              <a:t>ic</a:t>
            </a:r>
            <a:r>
              <a:rPr lang="cs-CZ" sz="1400" dirty="0"/>
              <a:t> začali/o vyjadřovat nesouhlas;…)</a:t>
            </a:r>
            <a:endParaRPr lang="cs-CZ" sz="1400" dirty="0">
              <a:cs typeface="Arial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6BC0EE1-2479-46B4-8EAA-84A9D107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278" y="4362910"/>
            <a:ext cx="3998555" cy="158717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2BDE74BA-F9AD-4168-B549-909E2C743215}"/>
              </a:ext>
            </a:extLst>
          </p:cNvPr>
          <p:cNvSpPr txBox="1"/>
          <p:nvPr/>
        </p:nvSpPr>
        <p:spPr>
          <a:xfrm>
            <a:off x="6078959" y="5950080"/>
            <a:ext cx="44660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700" dirty="0" err="1"/>
              <a:t>Gaasterland</a:t>
            </a:r>
            <a:r>
              <a:rPr lang="cs-CZ" sz="700" dirty="0"/>
              <a:t>, Charlotte &amp; </a:t>
            </a:r>
            <a:r>
              <a:rPr lang="cs-CZ" sz="700" dirty="0" err="1"/>
              <a:t>Jansen</a:t>
            </a:r>
            <a:r>
              <a:rPr lang="cs-CZ" sz="700" dirty="0"/>
              <a:t>-van der </a:t>
            </a:r>
            <a:r>
              <a:rPr lang="cs-CZ" sz="700" dirty="0" err="1"/>
              <a:t>Weide</a:t>
            </a:r>
            <a:r>
              <a:rPr lang="cs-CZ" sz="700" dirty="0"/>
              <a:t>, </a:t>
            </a:r>
            <a:r>
              <a:rPr lang="cs-CZ" sz="700" dirty="0" err="1"/>
              <a:t>Marijke</a:t>
            </a:r>
            <a:r>
              <a:rPr lang="cs-CZ" sz="700" dirty="0"/>
              <a:t> &amp; </a:t>
            </a:r>
            <a:r>
              <a:rPr lang="cs-CZ" sz="700" dirty="0" err="1"/>
              <a:t>Vroom</a:t>
            </a:r>
            <a:r>
              <a:rPr lang="cs-CZ" sz="700" dirty="0"/>
              <a:t>, E. &amp; </a:t>
            </a:r>
            <a:r>
              <a:rPr lang="cs-CZ" sz="700" dirty="0" err="1"/>
              <a:t>Leeson-Beevers</a:t>
            </a:r>
            <a:r>
              <a:rPr lang="cs-CZ" sz="700" dirty="0"/>
              <a:t>, K. &amp; </a:t>
            </a:r>
            <a:r>
              <a:rPr lang="cs-CZ" sz="700" dirty="0" err="1"/>
              <a:t>Kaatee</a:t>
            </a:r>
            <a:r>
              <a:rPr lang="cs-CZ" sz="700" dirty="0"/>
              <a:t>, M. &amp; </a:t>
            </a:r>
            <a:r>
              <a:rPr lang="cs-CZ" sz="700" dirty="0" err="1"/>
              <a:t>Kaczmarek</a:t>
            </a:r>
            <a:r>
              <a:rPr lang="cs-CZ" sz="700" dirty="0"/>
              <a:t>, </a:t>
            </a:r>
            <a:r>
              <a:rPr lang="cs-CZ" sz="700" dirty="0" err="1"/>
              <a:t>Radosław</a:t>
            </a:r>
            <a:r>
              <a:rPr lang="cs-CZ" sz="700" dirty="0"/>
              <a:t> &amp; </a:t>
            </a:r>
            <a:r>
              <a:rPr lang="cs-CZ" sz="700" dirty="0" err="1"/>
              <a:t>Bartels</a:t>
            </a:r>
            <a:r>
              <a:rPr lang="cs-CZ" sz="700" dirty="0"/>
              <a:t>, Bart &amp; </a:t>
            </a:r>
            <a:r>
              <a:rPr lang="cs-CZ" sz="700" dirty="0" err="1"/>
              <a:t>Pol</a:t>
            </a:r>
            <a:r>
              <a:rPr lang="cs-CZ" sz="700" dirty="0"/>
              <a:t>, W.L. &amp; </a:t>
            </a:r>
            <a:r>
              <a:rPr lang="cs-CZ" sz="700" dirty="0" err="1"/>
              <a:t>Roes</a:t>
            </a:r>
            <a:r>
              <a:rPr lang="cs-CZ" sz="700" dirty="0"/>
              <a:t>, </a:t>
            </a:r>
            <a:r>
              <a:rPr lang="cs-CZ" sz="700" dirty="0" err="1"/>
              <a:t>Kit</a:t>
            </a:r>
            <a:r>
              <a:rPr lang="cs-CZ" sz="700" dirty="0"/>
              <a:t> &amp; van der Lee, Johanna. (2018). </a:t>
            </a:r>
            <a:r>
              <a:rPr lang="cs-CZ" sz="700" dirty="0" err="1"/>
              <a:t>The</a:t>
            </a:r>
            <a:r>
              <a:rPr lang="cs-CZ" sz="700" dirty="0"/>
              <a:t> POWER-</a:t>
            </a:r>
            <a:r>
              <a:rPr lang="cs-CZ" sz="700" dirty="0" err="1"/>
              <a:t>tool</a:t>
            </a:r>
            <a:r>
              <a:rPr lang="cs-CZ" sz="700" dirty="0"/>
              <a:t>: </a:t>
            </a:r>
            <a:r>
              <a:rPr lang="cs-CZ" sz="700" dirty="0" err="1"/>
              <a:t>Recommendations</a:t>
            </a:r>
            <a:r>
              <a:rPr lang="cs-CZ" sz="700" dirty="0"/>
              <a:t> </a:t>
            </a:r>
            <a:r>
              <a:rPr lang="cs-CZ" sz="700" dirty="0" err="1"/>
              <a:t>for</a:t>
            </a:r>
            <a:r>
              <a:rPr lang="cs-CZ" sz="700" dirty="0"/>
              <a:t> </a:t>
            </a:r>
            <a:r>
              <a:rPr lang="cs-CZ" sz="700" dirty="0" err="1"/>
              <a:t>involving</a:t>
            </a:r>
            <a:r>
              <a:rPr lang="cs-CZ" sz="700" dirty="0"/>
              <a:t> </a:t>
            </a:r>
            <a:r>
              <a:rPr lang="cs-CZ" sz="700" dirty="0" err="1"/>
              <a:t>patient</a:t>
            </a:r>
            <a:r>
              <a:rPr lang="cs-CZ" sz="700" dirty="0"/>
              <a:t> </a:t>
            </a:r>
            <a:r>
              <a:rPr lang="cs-CZ" sz="700" dirty="0" err="1"/>
              <a:t>representatives</a:t>
            </a:r>
            <a:r>
              <a:rPr lang="cs-CZ" sz="700" dirty="0"/>
              <a:t> in </a:t>
            </a:r>
            <a:r>
              <a:rPr lang="cs-CZ" sz="700" dirty="0" err="1"/>
              <a:t>choosing</a:t>
            </a:r>
            <a:r>
              <a:rPr lang="cs-CZ" sz="700" dirty="0"/>
              <a:t> </a:t>
            </a:r>
            <a:r>
              <a:rPr lang="cs-CZ" sz="700" dirty="0" err="1"/>
              <a:t>relevant</a:t>
            </a:r>
            <a:r>
              <a:rPr lang="cs-CZ" sz="700" dirty="0"/>
              <a:t> </a:t>
            </a:r>
            <a:r>
              <a:rPr lang="cs-CZ" sz="700" dirty="0" err="1"/>
              <a:t>outcome</a:t>
            </a:r>
            <a:r>
              <a:rPr lang="cs-CZ" sz="700" dirty="0"/>
              <a:t> </a:t>
            </a:r>
            <a:r>
              <a:rPr lang="cs-CZ" sz="700" dirty="0" err="1"/>
              <a:t>measures</a:t>
            </a:r>
            <a:r>
              <a:rPr lang="cs-CZ" sz="700" dirty="0"/>
              <a:t> </a:t>
            </a:r>
            <a:r>
              <a:rPr lang="cs-CZ" sz="700" dirty="0" err="1"/>
              <a:t>during</a:t>
            </a:r>
            <a:r>
              <a:rPr lang="cs-CZ" sz="700" dirty="0"/>
              <a:t> </a:t>
            </a:r>
            <a:r>
              <a:rPr lang="cs-CZ" sz="700" dirty="0" err="1"/>
              <a:t>rare</a:t>
            </a:r>
            <a:r>
              <a:rPr lang="cs-CZ" sz="700" dirty="0"/>
              <a:t> </a:t>
            </a:r>
            <a:r>
              <a:rPr lang="cs-CZ" sz="700" dirty="0" err="1"/>
              <a:t>disease</a:t>
            </a:r>
            <a:r>
              <a:rPr lang="cs-CZ" sz="700" dirty="0"/>
              <a:t> </a:t>
            </a:r>
            <a:r>
              <a:rPr lang="cs-CZ" sz="700" dirty="0" err="1"/>
              <a:t>clinical</a:t>
            </a:r>
            <a:r>
              <a:rPr lang="cs-CZ" sz="700" dirty="0"/>
              <a:t> trial design. </a:t>
            </a:r>
            <a:r>
              <a:rPr lang="cs-CZ" sz="700" dirty="0" err="1"/>
              <a:t>Health</a:t>
            </a:r>
            <a:r>
              <a:rPr lang="cs-CZ" sz="700" dirty="0"/>
              <a:t> </a:t>
            </a:r>
            <a:r>
              <a:rPr lang="cs-CZ" sz="700" dirty="0" err="1"/>
              <a:t>Policy</a:t>
            </a:r>
            <a:r>
              <a:rPr lang="cs-CZ" sz="700" dirty="0"/>
              <a:t>. 122. 10.1016/j.healthpol.2018.09.011.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1D56537-4C21-494C-8A00-762509F895AE}"/>
              </a:ext>
            </a:extLst>
          </p:cNvPr>
          <p:cNvSpPr txBox="1"/>
          <p:nvPr/>
        </p:nvSpPr>
        <p:spPr>
          <a:xfrm>
            <a:off x="720000" y="1231463"/>
            <a:ext cx="6083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Lze střídat/kombinovat podle potřeby</a:t>
            </a:r>
          </a:p>
        </p:txBody>
      </p:sp>
    </p:spTree>
    <p:extLst>
      <p:ext uri="{BB962C8B-B14F-4D97-AF65-F5344CB8AC3E}">
        <p14:creationId xmlns:p14="http://schemas.microsoft.com/office/powerpoint/2010/main" val="3738985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F4B618-7D35-439A-8494-A44643A4B2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089B13-C66F-4FB1-A717-0E08B3A3CB8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„Lead-in“ přístup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56B6ED6-DDDC-47A0-9B5A-CDE0DC3CF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výňatky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B6447DF-C3A2-409C-B279-48225637FAC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Follow</a:t>
            </a:r>
            <a:r>
              <a:rPr lang="cs-CZ" dirty="0"/>
              <a:t>-out“ přístup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422E573-7AD8-4E78-AAAB-DD48DBEBF85D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>
                <a:solidFill>
                  <a:schemeClr val="tx2"/>
                </a:solidFill>
              </a:rPr>
              <a:t>Výzkumník/</a:t>
            </a:r>
            <a:r>
              <a:rPr lang="cs-CZ" sz="2400" dirty="0" err="1">
                <a:solidFill>
                  <a:schemeClr val="tx2"/>
                </a:solidFill>
              </a:rPr>
              <a:t>ce</a:t>
            </a:r>
            <a:r>
              <a:rPr lang="cs-CZ" sz="2400" dirty="0">
                <a:solidFill>
                  <a:schemeClr val="tx2"/>
                </a:solidFill>
              </a:rPr>
              <a:t> uvádí</a:t>
            </a:r>
            <a:r>
              <a:rPr lang="cs-CZ" sz="2400" dirty="0"/>
              <a:t>, výňatek ilustruje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Zpravidla </a:t>
            </a:r>
            <a:r>
              <a:rPr lang="cs-CZ" sz="2400" dirty="0">
                <a:solidFill>
                  <a:schemeClr val="tx2"/>
                </a:solidFill>
              </a:rPr>
              <a:t>úspornější a abstraktnější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59C3133B-BD3B-4895-AA24-EA32500A36DF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Nejdříve citace </a:t>
            </a:r>
            <a:r>
              <a:rPr lang="cs-CZ" sz="2000" dirty="0"/>
              <a:t>(konkrétnost), následně interpretace výzkumník/</a:t>
            </a:r>
            <a:r>
              <a:rPr lang="cs-CZ" sz="2000" dirty="0" err="1"/>
              <a:t>ce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Může být pro čtenáře/ku přitažlivější  a </a:t>
            </a:r>
            <a:r>
              <a:rPr lang="cs-CZ" sz="2000" dirty="0">
                <a:solidFill>
                  <a:schemeClr val="tx2"/>
                </a:solidFill>
              </a:rPr>
              <a:t>velmi efektní </a:t>
            </a:r>
            <a:r>
              <a:rPr lang="cs-CZ" sz="2000" dirty="0"/>
              <a:t>(aha moment)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Zpravidla však </a:t>
            </a:r>
            <a:r>
              <a:rPr lang="cs-CZ" sz="2000" dirty="0">
                <a:solidFill>
                  <a:schemeClr val="tx2"/>
                </a:solidFill>
              </a:rPr>
              <a:t>náročnější na prostor a um </a:t>
            </a:r>
            <a:r>
              <a:rPr lang="cs-CZ" sz="2000" dirty="0"/>
              <a:t>výzkumníka/</a:t>
            </a:r>
            <a:r>
              <a:rPr lang="cs-CZ" sz="2000" dirty="0" err="1"/>
              <a:t>ce</a:t>
            </a:r>
            <a:endParaRPr lang="cs-CZ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58548E-F83D-47BC-91F3-30DBA2FD8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65" y="3045770"/>
            <a:ext cx="4691487" cy="32891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2D43A4-BE3F-478B-A123-5F4F7515F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86574"/>
            <a:ext cx="4267200" cy="288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6018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cz-v11.potx" id="{A1E069AA-5EB2-4FA2-9367-6D040ACEC8D2}" vid="{BC2189E0-F5C8-4AB2-8946-E3011F185C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1E93BCD5A29B44B9B646D67D75871C7" ma:contentTypeVersion="13" ma:contentTypeDescription="Vytvoří nový dokument" ma:contentTypeScope="" ma:versionID="295e7165d0862bc1cf6de665ed886369">
  <xsd:schema xmlns:xsd="http://www.w3.org/2001/XMLSchema" xmlns:xs="http://www.w3.org/2001/XMLSchema" xmlns:p="http://schemas.microsoft.com/office/2006/metadata/properties" xmlns:ns2="f0683cf0-2f86-46a3-acfb-cef0b9bb6a0c" xmlns:ns3="ffe0c3cd-96c8-4906-bde5-6a97e44c1ecb" targetNamespace="http://schemas.microsoft.com/office/2006/metadata/properties" ma:root="true" ma:fieldsID="bbf779add66b609dd61ce5204242e137" ns2:_="" ns3:_="">
    <xsd:import namespace="f0683cf0-2f86-46a3-acfb-cef0b9bb6a0c"/>
    <xsd:import namespace="ffe0c3cd-96c8-4906-bde5-6a97e44c1e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3cf0-2f86-46a3-acfb-cef0b9bb6a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c3cd-96c8-4906-bde5-6a97e44c1ec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c870346-9605-4966-8b61-ca29cd94b182}" ma:internalName="TaxCatchAll" ma:showField="CatchAllData" ma:web="ffe0c3cd-96c8-4906-bde5-6a97e44c1e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c3cd-96c8-4906-bde5-6a97e44c1ecb" xsi:nil="true"/>
    <lcf76f155ced4ddcb4097134ff3c332f xmlns="f0683cf0-2f86-46a3-acfb-cef0b9bb6a0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D420753-E23D-4BCA-8BC1-A563B79733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D7588D-7AA3-469A-BE2A-849836E756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683cf0-2f86-46a3-acfb-cef0b9bb6a0c"/>
    <ds:schemaRef ds:uri="ffe0c3cd-96c8-4906-bde5-6a97e44c1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1E4820-C493-452A-9ED1-3CA24A2EE1B5}">
  <ds:schemaRefs>
    <ds:schemaRef ds:uri="http://schemas.microsoft.com/office/2006/metadata/properties"/>
    <ds:schemaRef ds:uri="http://schemas.microsoft.com/office/infopath/2007/PartnerControls"/>
    <ds:schemaRef ds:uri="ffe0c3cd-96c8-4906-bde5-6a97e44c1ecb"/>
    <ds:schemaRef ds:uri="f0683cf0-2f86-46a3-acfb-cef0b9bb6a0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muni-prezentace-16-9-cz-v11</Template>
  <TotalTime>10120</TotalTime>
  <Words>2261</Words>
  <Application>Microsoft Office PowerPoint</Application>
  <PresentationFormat>Widescreen</PresentationFormat>
  <Paragraphs>290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Prezentace_MU_CZ</vt:lpstr>
      <vt:lpstr>Jak prodat sloníka: psaní výzkumné zprávy 1</vt:lpstr>
      <vt:lpstr>O čem to dnes bude</vt:lpstr>
      <vt:lpstr>Závěrečná (výzkumná) zpráva</vt:lpstr>
      <vt:lpstr>Výzkumná zpráva</vt:lpstr>
      <vt:lpstr>Závěrečná (výzkumná) zpráva</vt:lpstr>
      <vt:lpstr>Anaytická část</vt:lpstr>
      <vt:lpstr>Analytická část</vt:lpstr>
      <vt:lpstr>Typy narativů (prezentace výňatků)</vt:lpstr>
      <vt:lpstr>Práce s výňatky</vt:lpstr>
      <vt:lpstr>Práce s výňatky</vt:lpstr>
      <vt:lpstr>Práce s výňatky</vt:lpstr>
      <vt:lpstr>Práce s výňatky (označování participujících)</vt:lpstr>
      <vt:lpstr>Práce s výňatky (označování participujících)</vt:lpstr>
      <vt:lpstr>Práce s výňatky</vt:lpstr>
      <vt:lpstr>Analytická část</vt:lpstr>
      <vt:lpstr>Výsledky</vt:lpstr>
      <vt:lpstr>Výsledky</vt:lpstr>
      <vt:lpstr>Výsledky</vt:lpstr>
      <vt:lpstr>Výsledky</vt:lpstr>
      <vt:lpstr>Analytická část</vt:lpstr>
      <vt:lpstr>Executive Summary</vt:lpstr>
      <vt:lpstr>Executive Summary</vt:lpstr>
      <vt:lpstr>Executive Summary</vt:lpstr>
      <vt:lpstr>Executive Summary</vt:lpstr>
      <vt:lpstr>O čem to dnes bylo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Lukáš Slavík</dc:creator>
  <cp:lastModifiedBy>Lukáš Slavík</cp:lastModifiedBy>
  <cp:revision>109</cp:revision>
  <cp:lastPrinted>1601-01-01T00:00:00Z</cp:lastPrinted>
  <dcterms:created xsi:type="dcterms:W3CDTF">2023-03-30T15:20:34Z</dcterms:created>
  <dcterms:modified xsi:type="dcterms:W3CDTF">2024-04-26T06:00:30Z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0x010100C1E93BCD5A29B44B9B646D67D75871C7</vt:lpwstr>
  </property>
  <property fmtid="{D5CDD505-2E9C-101B-9397-08002B2CF9AE}" pid="3" name="MediaServiceImageTags">
    <vt:lpwstr/>
  </property>
</Properties>
</file>