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6" r:id="rId14"/>
    <p:sldId id="272" r:id="rId15"/>
    <p:sldId id="273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79668-A01B-284E-91B8-AA300318F980}" type="doc">
      <dgm:prSet loTypeId="urn:microsoft.com/office/officeart/2005/8/layout/pyramid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A36AF5-BAC2-DD45-8CDF-A05CB0ACBBD4}">
      <dgm:prSet phldrT="[Text]" custT="1"/>
      <dgm:spPr/>
      <dgm:t>
        <a:bodyPr/>
        <a:lstStyle/>
        <a:p>
          <a:r>
            <a:rPr lang="cs-CZ" sz="3400" dirty="0"/>
            <a:t>Mediální projekt</a:t>
          </a:r>
          <a:br>
            <a:rPr lang="cs-CZ" sz="3400" dirty="0"/>
          </a:br>
          <a:r>
            <a:rPr lang="cs-CZ" sz="1400" dirty="0"/>
            <a:t>design, plánování a strategie určitého sociálně a oborového řešení v praxi</a:t>
          </a:r>
        </a:p>
      </dgm:t>
    </dgm:pt>
    <dgm:pt modelId="{9DEE2561-9C51-054E-8D6C-D183D8743B70}" type="parTrans" cxnId="{E67118CE-029C-8E4E-AB95-11804BCBA295}">
      <dgm:prSet/>
      <dgm:spPr/>
      <dgm:t>
        <a:bodyPr/>
        <a:lstStyle/>
        <a:p>
          <a:endParaRPr lang="cs-CZ"/>
        </a:p>
      </dgm:t>
    </dgm:pt>
    <dgm:pt modelId="{E34B5D18-5FDA-6B44-873B-6C7DEDDD21F4}" type="sibTrans" cxnId="{E67118CE-029C-8E4E-AB95-11804BCBA295}">
      <dgm:prSet/>
      <dgm:spPr/>
      <dgm:t>
        <a:bodyPr/>
        <a:lstStyle/>
        <a:p>
          <a:endParaRPr lang="cs-CZ"/>
        </a:p>
      </dgm:t>
    </dgm:pt>
    <dgm:pt modelId="{D723ABC0-8E1A-7A4C-BBFE-34DF8D5B64FB}">
      <dgm:prSet phldrT="[Text]" custT="1"/>
      <dgm:spPr/>
      <dgm:t>
        <a:bodyPr/>
        <a:lstStyle/>
        <a:p>
          <a:r>
            <a:rPr lang="cs-CZ" sz="3100" dirty="0"/>
            <a:t>Aplikovaný výzkum</a:t>
          </a:r>
          <a:br>
            <a:rPr lang="cs-CZ" sz="3100" dirty="0"/>
          </a:br>
          <a:r>
            <a:rPr lang="cs-CZ" sz="1400" dirty="0"/>
            <a:t>zkoumání materiálů &amp; zdrojů za účelem zjištění faktů &amp; vyvození závěrů ve vztahu k nějakému problému z praxe</a:t>
          </a:r>
        </a:p>
      </dgm:t>
    </dgm:pt>
    <dgm:pt modelId="{6F19B20B-DF77-2149-9C38-3B206F54D271}" type="parTrans" cxnId="{5CD10DC0-A7B5-2049-A0A3-1BA660BAA8F7}">
      <dgm:prSet/>
      <dgm:spPr/>
      <dgm:t>
        <a:bodyPr/>
        <a:lstStyle/>
        <a:p>
          <a:endParaRPr lang="cs-CZ"/>
        </a:p>
      </dgm:t>
    </dgm:pt>
    <dgm:pt modelId="{D97ED200-B8BC-8444-87DF-EE143C64F7C9}" type="sibTrans" cxnId="{5CD10DC0-A7B5-2049-A0A3-1BA660BAA8F7}">
      <dgm:prSet/>
      <dgm:spPr/>
      <dgm:t>
        <a:bodyPr/>
        <a:lstStyle/>
        <a:p>
          <a:endParaRPr lang="cs-CZ"/>
        </a:p>
      </dgm:t>
    </dgm:pt>
    <dgm:pt modelId="{8533867C-A47D-0949-8AC7-DA9FA3F9D4EF}">
      <dgm:prSet phldrT="[Text]" custT="1"/>
      <dgm:spPr/>
      <dgm:t>
        <a:bodyPr/>
        <a:lstStyle/>
        <a:p>
          <a:r>
            <a:rPr lang="cs-CZ" sz="3200" dirty="0"/>
            <a:t>(Základní) výzkum</a:t>
          </a:r>
          <a:br>
            <a:rPr lang="cs-CZ" sz="3400" dirty="0"/>
          </a:br>
          <a:r>
            <a:rPr lang="cs-CZ" sz="1400" dirty="0"/>
            <a:t>systematické zkoumání materiálů a zdrojů za účelem zjištění faktů &amp; vyvození závěrů</a:t>
          </a:r>
          <a:endParaRPr lang="cs-CZ" sz="3400" dirty="0"/>
        </a:p>
      </dgm:t>
    </dgm:pt>
    <dgm:pt modelId="{2DDE2834-9862-2C42-ADE9-225BA0860BF4}" type="parTrans" cxnId="{E0C9F34F-2D1C-0345-B958-A68D215360FC}">
      <dgm:prSet/>
      <dgm:spPr/>
      <dgm:t>
        <a:bodyPr/>
        <a:lstStyle/>
        <a:p>
          <a:endParaRPr lang="cs-CZ"/>
        </a:p>
      </dgm:t>
    </dgm:pt>
    <dgm:pt modelId="{90069B5D-8AB0-1441-B816-F5EF2A20B453}" type="sibTrans" cxnId="{E0C9F34F-2D1C-0345-B958-A68D215360FC}">
      <dgm:prSet/>
      <dgm:spPr/>
      <dgm:t>
        <a:bodyPr/>
        <a:lstStyle/>
        <a:p>
          <a:endParaRPr lang="cs-CZ"/>
        </a:p>
      </dgm:t>
    </dgm:pt>
    <dgm:pt modelId="{CB86D407-723F-8A4F-9B40-434636794BA5}" type="pres">
      <dgm:prSet presAssocID="{D9879668-A01B-284E-91B8-AA300318F980}" presName="compositeShape" presStyleCnt="0">
        <dgm:presLayoutVars>
          <dgm:dir/>
          <dgm:resizeHandles/>
        </dgm:presLayoutVars>
      </dgm:prSet>
      <dgm:spPr/>
    </dgm:pt>
    <dgm:pt modelId="{975C1C47-3B2F-0042-9968-E5BEAFCB6CF5}" type="pres">
      <dgm:prSet presAssocID="{D9879668-A01B-284E-91B8-AA300318F980}" presName="pyramid" presStyleLbl="node1" presStyleIdx="0" presStyleCnt="1"/>
      <dgm:spPr/>
    </dgm:pt>
    <dgm:pt modelId="{90EA9234-8DD4-6143-B6DE-9F8337C681BD}" type="pres">
      <dgm:prSet presAssocID="{D9879668-A01B-284E-91B8-AA300318F980}" presName="theList" presStyleCnt="0"/>
      <dgm:spPr/>
    </dgm:pt>
    <dgm:pt modelId="{46C64B24-6928-0040-B6FB-D439C894C3EE}" type="pres">
      <dgm:prSet presAssocID="{64A36AF5-BAC2-DD45-8CDF-A05CB0ACBBD4}" presName="aNode" presStyleLbl="fgAcc1" presStyleIdx="0" presStyleCnt="3">
        <dgm:presLayoutVars>
          <dgm:bulletEnabled val="1"/>
        </dgm:presLayoutVars>
      </dgm:prSet>
      <dgm:spPr/>
    </dgm:pt>
    <dgm:pt modelId="{5428E15A-2EFF-0645-98D1-49581AC2C357}" type="pres">
      <dgm:prSet presAssocID="{64A36AF5-BAC2-DD45-8CDF-A05CB0ACBBD4}" presName="aSpace" presStyleCnt="0"/>
      <dgm:spPr/>
    </dgm:pt>
    <dgm:pt modelId="{F1804327-FBF3-6A4C-9CFD-ADBD97BD54C0}" type="pres">
      <dgm:prSet presAssocID="{D723ABC0-8E1A-7A4C-BBFE-34DF8D5B64FB}" presName="aNode" presStyleLbl="fgAcc1" presStyleIdx="1" presStyleCnt="3">
        <dgm:presLayoutVars>
          <dgm:bulletEnabled val="1"/>
        </dgm:presLayoutVars>
      </dgm:prSet>
      <dgm:spPr/>
    </dgm:pt>
    <dgm:pt modelId="{4455C732-B27F-EF4D-9766-399BFECE1A58}" type="pres">
      <dgm:prSet presAssocID="{D723ABC0-8E1A-7A4C-BBFE-34DF8D5B64FB}" presName="aSpace" presStyleCnt="0"/>
      <dgm:spPr/>
    </dgm:pt>
    <dgm:pt modelId="{6A1C849E-308B-684F-A9F0-142DE8DC2A8A}" type="pres">
      <dgm:prSet presAssocID="{8533867C-A47D-0949-8AC7-DA9FA3F9D4EF}" presName="aNode" presStyleLbl="fgAcc1" presStyleIdx="2" presStyleCnt="3">
        <dgm:presLayoutVars>
          <dgm:bulletEnabled val="1"/>
        </dgm:presLayoutVars>
      </dgm:prSet>
      <dgm:spPr/>
    </dgm:pt>
    <dgm:pt modelId="{7D35A0E6-3F7D-7041-AA05-A8DBFE499122}" type="pres">
      <dgm:prSet presAssocID="{8533867C-A47D-0949-8AC7-DA9FA3F9D4EF}" presName="aSpace" presStyleCnt="0"/>
      <dgm:spPr/>
    </dgm:pt>
  </dgm:ptLst>
  <dgm:cxnLst>
    <dgm:cxn modelId="{A031FB1D-149E-0245-8699-6847CD373286}" type="presOf" srcId="{D723ABC0-8E1A-7A4C-BBFE-34DF8D5B64FB}" destId="{F1804327-FBF3-6A4C-9CFD-ADBD97BD54C0}" srcOrd="0" destOrd="0" presId="urn:microsoft.com/office/officeart/2005/8/layout/pyramid2"/>
    <dgm:cxn modelId="{E0C9F34F-2D1C-0345-B958-A68D215360FC}" srcId="{D9879668-A01B-284E-91B8-AA300318F980}" destId="{8533867C-A47D-0949-8AC7-DA9FA3F9D4EF}" srcOrd="2" destOrd="0" parTransId="{2DDE2834-9862-2C42-ADE9-225BA0860BF4}" sibTransId="{90069B5D-8AB0-1441-B816-F5EF2A20B453}"/>
    <dgm:cxn modelId="{50D7E651-2F0A-F34A-8763-8CF29C44558E}" type="presOf" srcId="{D9879668-A01B-284E-91B8-AA300318F980}" destId="{CB86D407-723F-8A4F-9B40-434636794BA5}" srcOrd="0" destOrd="0" presId="urn:microsoft.com/office/officeart/2005/8/layout/pyramid2"/>
    <dgm:cxn modelId="{5CD10DC0-A7B5-2049-A0A3-1BA660BAA8F7}" srcId="{D9879668-A01B-284E-91B8-AA300318F980}" destId="{D723ABC0-8E1A-7A4C-BBFE-34DF8D5B64FB}" srcOrd="1" destOrd="0" parTransId="{6F19B20B-DF77-2149-9C38-3B206F54D271}" sibTransId="{D97ED200-B8BC-8444-87DF-EE143C64F7C9}"/>
    <dgm:cxn modelId="{E67118CE-029C-8E4E-AB95-11804BCBA295}" srcId="{D9879668-A01B-284E-91B8-AA300318F980}" destId="{64A36AF5-BAC2-DD45-8CDF-A05CB0ACBBD4}" srcOrd="0" destOrd="0" parTransId="{9DEE2561-9C51-054E-8D6C-D183D8743B70}" sibTransId="{E34B5D18-5FDA-6B44-873B-6C7DEDDD21F4}"/>
    <dgm:cxn modelId="{22DF92D2-6D68-604E-A5A4-13A721BF8058}" type="presOf" srcId="{8533867C-A47D-0949-8AC7-DA9FA3F9D4EF}" destId="{6A1C849E-308B-684F-A9F0-142DE8DC2A8A}" srcOrd="0" destOrd="0" presId="urn:microsoft.com/office/officeart/2005/8/layout/pyramid2"/>
    <dgm:cxn modelId="{B83562F7-5793-BD44-AE28-695C170E449B}" type="presOf" srcId="{64A36AF5-BAC2-DD45-8CDF-A05CB0ACBBD4}" destId="{46C64B24-6928-0040-B6FB-D439C894C3EE}" srcOrd="0" destOrd="0" presId="urn:microsoft.com/office/officeart/2005/8/layout/pyramid2"/>
    <dgm:cxn modelId="{129CB8D1-B6CF-AD4F-B5AF-52D5F5A8820B}" type="presParOf" srcId="{CB86D407-723F-8A4F-9B40-434636794BA5}" destId="{975C1C47-3B2F-0042-9968-E5BEAFCB6CF5}" srcOrd="0" destOrd="0" presId="urn:microsoft.com/office/officeart/2005/8/layout/pyramid2"/>
    <dgm:cxn modelId="{1115106C-0742-EE4B-8AC8-02409A23A57C}" type="presParOf" srcId="{CB86D407-723F-8A4F-9B40-434636794BA5}" destId="{90EA9234-8DD4-6143-B6DE-9F8337C681BD}" srcOrd="1" destOrd="0" presId="urn:microsoft.com/office/officeart/2005/8/layout/pyramid2"/>
    <dgm:cxn modelId="{EE50F3DE-BEF1-F541-A473-E541585675E2}" type="presParOf" srcId="{90EA9234-8DD4-6143-B6DE-9F8337C681BD}" destId="{46C64B24-6928-0040-B6FB-D439C894C3EE}" srcOrd="0" destOrd="0" presId="urn:microsoft.com/office/officeart/2005/8/layout/pyramid2"/>
    <dgm:cxn modelId="{B232096E-7584-6E41-B905-1882ABEE4DE1}" type="presParOf" srcId="{90EA9234-8DD4-6143-B6DE-9F8337C681BD}" destId="{5428E15A-2EFF-0645-98D1-49581AC2C357}" srcOrd="1" destOrd="0" presId="urn:microsoft.com/office/officeart/2005/8/layout/pyramid2"/>
    <dgm:cxn modelId="{B193330C-EC8D-CB48-9EDC-773F5EC2B31A}" type="presParOf" srcId="{90EA9234-8DD4-6143-B6DE-9F8337C681BD}" destId="{F1804327-FBF3-6A4C-9CFD-ADBD97BD54C0}" srcOrd="2" destOrd="0" presId="urn:microsoft.com/office/officeart/2005/8/layout/pyramid2"/>
    <dgm:cxn modelId="{74A86E6F-3E14-714C-9865-31F757E7D087}" type="presParOf" srcId="{90EA9234-8DD4-6143-B6DE-9F8337C681BD}" destId="{4455C732-B27F-EF4D-9766-399BFECE1A58}" srcOrd="3" destOrd="0" presId="urn:microsoft.com/office/officeart/2005/8/layout/pyramid2"/>
    <dgm:cxn modelId="{B8578F4D-099A-7D42-A43F-6A5DFF52C7C9}" type="presParOf" srcId="{90EA9234-8DD4-6143-B6DE-9F8337C681BD}" destId="{6A1C849E-308B-684F-A9F0-142DE8DC2A8A}" srcOrd="4" destOrd="0" presId="urn:microsoft.com/office/officeart/2005/8/layout/pyramid2"/>
    <dgm:cxn modelId="{13A87C68-8E35-5440-BB19-5BD44906C8DE}" type="presParOf" srcId="{90EA9234-8DD4-6143-B6DE-9F8337C681BD}" destId="{7D35A0E6-3F7D-7041-AA05-A8DBFE49912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79668-A01B-284E-91B8-AA300318F980}" type="doc">
      <dgm:prSet loTypeId="urn:microsoft.com/office/officeart/2005/8/layout/pyramid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A36AF5-BAC2-DD45-8CDF-A05CB0ACBBD4}">
      <dgm:prSet phldrT="[Text]" custT="1"/>
      <dgm:spPr/>
      <dgm:t>
        <a:bodyPr/>
        <a:lstStyle/>
        <a:p>
          <a:r>
            <a:rPr lang="cs-CZ" sz="3400" dirty="0"/>
            <a:t>Mediální projekt</a:t>
          </a:r>
          <a:br>
            <a:rPr lang="cs-CZ" sz="3400" dirty="0"/>
          </a:br>
          <a:r>
            <a:rPr lang="cs-CZ" sz="1400" i="1" dirty="0"/>
            <a:t>Soubor workshopů pro redakci určitého média, jež mají zlepšit pokrývání uprchlíků a uprchlic</a:t>
          </a:r>
        </a:p>
      </dgm:t>
    </dgm:pt>
    <dgm:pt modelId="{9DEE2561-9C51-054E-8D6C-D183D8743B70}" type="parTrans" cxnId="{E67118CE-029C-8E4E-AB95-11804BCBA295}">
      <dgm:prSet/>
      <dgm:spPr/>
      <dgm:t>
        <a:bodyPr/>
        <a:lstStyle/>
        <a:p>
          <a:endParaRPr lang="cs-CZ"/>
        </a:p>
      </dgm:t>
    </dgm:pt>
    <dgm:pt modelId="{E34B5D18-5FDA-6B44-873B-6C7DEDDD21F4}" type="sibTrans" cxnId="{E67118CE-029C-8E4E-AB95-11804BCBA295}">
      <dgm:prSet/>
      <dgm:spPr/>
      <dgm:t>
        <a:bodyPr/>
        <a:lstStyle/>
        <a:p>
          <a:endParaRPr lang="cs-CZ"/>
        </a:p>
      </dgm:t>
    </dgm:pt>
    <dgm:pt modelId="{D723ABC0-8E1A-7A4C-BBFE-34DF8D5B64FB}">
      <dgm:prSet phldrT="[Text]" custT="1"/>
      <dgm:spPr/>
      <dgm:t>
        <a:bodyPr/>
        <a:lstStyle/>
        <a:p>
          <a:r>
            <a:rPr lang="cs-CZ" sz="3100" dirty="0"/>
            <a:t>Aplikovaný výzkum</a:t>
          </a:r>
          <a:br>
            <a:rPr lang="cs-CZ" sz="3100" dirty="0"/>
          </a:br>
          <a:r>
            <a:rPr lang="cs-CZ" sz="1400" i="1" dirty="0"/>
            <a:t>Jaká pochybení ve zobrazování uprchlíků a uprchlic udělalo konkrétní médium? (Co může změnit)</a:t>
          </a:r>
        </a:p>
      </dgm:t>
    </dgm:pt>
    <dgm:pt modelId="{6F19B20B-DF77-2149-9C38-3B206F54D271}" type="parTrans" cxnId="{5CD10DC0-A7B5-2049-A0A3-1BA660BAA8F7}">
      <dgm:prSet/>
      <dgm:spPr/>
      <dgm:t>
        <a:bodyPr/>
        <a:lstStyle/>
        <a:p>
          <a:endParaRPr lang="cs-CZ"/>
        </a:p>
      </dgm:t>
    </dgm:pt>
    <dgm:pt modelId="{D97ED200-B8BC-8444-87DF-EE143C64F7C9}" type="sibTrans" cxnId="{5CD10DC0-A7B5-2049-A0A3-1BA660BAA8F7}">
      <dgm:prSet/>
      <dgm:spPr/>
      <dgm:t>
        <a:bodyPr/>
        <a:lstStyle/>
        <a:p>
          <a:endParaRPr lang="cs-CZ"/>
        </a:p>
      </dgm:t>
    </dgm:pt>
    <dgm:pt modelId="{8533867C-A47D-0949-8AC7-DA9FA3F9D4EF}">
      <dgm:prSet phldrT="[Text]" custT="1"/>
      <dgm:spPr/>
      <dgm:t>
        <a:bodyPr/>
        <a:lstStyle/>
        <a:p>
          <a:r>
            <a:rPr lang="cs-CZ" sz="3200" dirty="0"/>
            <a:t>(Základní) výzkum</a:t>
          </a:r>
          <a:br>
            <a:rPr lang="cs-CZ" sz="3400" dirty="0"/>
          </a:br>
          <a:r>
            <a:rPr lang="cs-CZ" sz="1400" i="1" dirty="0"/>
            <a:t>Jak média zobrazují uprchlíky a uprchlice?</a:t>
          </a:r>
          <a:endParaRPr lang="cs-CZ" sz="3400" i="1" dirty="0"/>
        </a:p>
      </dgm:t>
    </dgm:pt>
    <dgm:pt modelId="{2DDE2834-9862-2C42-ADE9-225BA0860BF4}" type="parTrans" cxnId="{E0C9F34F-2D1C-0345-B958-A68D215360FC}">
      <dgm:prSet/>
      <dgm:spPr/>
      <dgm:t>
        <a:bodyPr/>
        <a:lstStyle/>
        <a:p>
          <a:endParaRPr lang="cs-CZ"/>
        </a:p>
      </dgm:t>
    </dgm:pt>
    <dgm:pt modelId="{90069B5D-8AB0-1441-B816-F5EF2A20B453}" type="sibTrans" cxnId="{E0C9F34F-2D1C-0345-B958-A68D215360FC}">
      <dgm:prSet/>
      <dgm:spPr/>
      <dgm:t>
        <a:bodyPr/>
        <a:lstStyle/>
        <a:p>
          <a:endParaRPr lang="cs-CZ"/>
        </a:p>
      </dgm:t>
    </dgm:pt>
    <dgm:pt modelId="{CB86D407-723F-8A4F-9B40-434636794BA5}" type="pres">
      <dgm:prSet presAssocID="{D9879668-A01B-284E-91B8-AA300318F980}" presName="compositeShape" presStyleCnt="0">
        <dgm:presLayoutVars>
          <dgm:dir/>
          <dgm:resizeHandles/>
        </dgm:presLayoutVars>
      </dgm:prSet>
      <dgm:spPr/>
    </dgm:pt>
    <dgm:pt modelId="{975C1C47-3B2F-0042-9968-E5BEAFCB6CF5}" type="pres">
      <dgm:prSet presAssocID="{D9879668-A01B-284E-91B8-AA300318F980}" presName="pyramid" presStyleLbl="node1" presStyleIdx="0" presStyleCnt="1"/>
      <dgm:spPr>
        <a:solidFill>
          <a:schemeClr val="accent1">
            <a:hueOff val="0"/>
            <a:satOff val="0"/>
            <a:lumOff val="0"/>
            <a:alpha val="32785"/>
          </a:schemeClr>
        </a:solidFill>
      </dgm:spPr>
    </dgm:pt>
    <dgm:pt modelId="{90EA9234-8DD4-6143-B6DE-9F8337C681BD}" type="pres">
      <dgm:prSet presAssocID="{D9879668-A01B-284E-91B8-AA300318F980}" presName="theList" presStyleCnt="0"/>
      <dgm:spPr/>
    </dgm:pt>
    <dgm:pt modelId="{46C64B24-6928-0040-B6FB-D439C894C3EE}" type="pres">
      <dgm:prSet presAssocID="{64A36AF5-BAC2-DD45-8CDF-A05CB0ACBBD4}" presName="aNode" presStyleLbl="fgAcc1" presStyleIdx="0" presStyleCnt="3">
        <dgm:presLayoutVars>
          <dgm:bulletEnabled val="1"/>
        </dgm:presLayoutVars>
      </dgm:prSet>
      <dgm:spPr/>
    </dgm:pt>
    <dgm:pt modelId="{5428E15A-2EFF-0645-98D1-49581AC2C357}" type="pres">
      <dgm:prSet presAssocID="{64A36AF5-BAC2-DD45-8CDF-A05CB0ACBBD4}" presName="aSpace" presStyleCnt="0"/>
      <dgm:spPr/>
    </dgm:pt>
    <dgm:pt modelId="{F1804327-FBF3-6A4C-9CFD-ADBD97BD54C0}" type="pres">
      <dgm:prSet presAssocID="{D723ABC0-8E1A-7A4C-BBFE-34DF8D5B64FB}" presName="aNode" presStyleLbl="fgAcc1" presStyleIdx="1" presStyleCnt="3">
        <dgm:presLayoutVars>
          <dgm:bulletEnabled val="1"/>
        </dgm:presLayoutVars>
      </dgm:prSet>
      <dgm:spPr/>
    </dgm:pt>
    <dgm:pt modelId="{4455C732-B27F-EF4D-9766-399BFECE1A58}" type="pres">
      <dgm:prSet presAssocID="{D723ABC0-8E1A-7A4C-BBFE-34DF8D5B64FB}" presName="aSpace" presStyleCnt="0"/>
      <dgm:spPr/>
    </dgm:pt>
    <dgm:pt modelId="{6A1C849E-308B-684F-A9F0-142DE8DC2A8A}" type="pres">
      <dgm:prSet presAssocID="{8533867C-A47D-0949-8AC7-DA9FA3F9D4EF}" presName="aNode" presStyleLbl="fgAcc1" presStyleIdx="2" presStyleCnt="3">
        <dgm:presLayoutVars>
          <dgm:bulletEnabled val="1"/>
        </dgm:presLayoutVars>
      </dgm:prSet>
      <dgm:spPr/>
    </dgm:pt>
    <dgm:pt modelId="{7D35A0E6-3F7D-7041-AA05-A8DBFE499122}" type="pres">
      <dgm:prSet presAssocID="{8533867C-A47D-0949-8AC7-DA9FA3F9D4EF}" presName="aSpace" presStyleCnt="0"/>
      <dgm:spPr/>
    </dgm:pt>
  </dgm:ptLst>
  <dgm:cxnLst>
    <dgm:cxn modelId="{A031FB1D-149E-0245-8699-6847CD373286}" type="presOf" srcId="{D723ABC0-8E1A-7A4C-BBFE-34DF8D5B64FB}" destId="{F1804327-FBF3-6A4C-9CFD-ADBD97BD54C0}" srcOrd="0" destOrd="0" presId="urn:microsoft.com/office/officeart/2005/8/layout/pyramid2"/>
    <dgm:cxn modelId="{E0C9F34F-2D1C-0345-B958-A68D215360FC}" srcId="{D9879668-A01B-284E-91B8-AA300318F980}" destId="{8533867C-A47D-0949-8AC7-DA9FA3F9D4EF}" srcOrd="2" destOrd="0" parTransId="{2DDE2834-9862-2C42-ADE9-225BA0860BF4}" sibTransId="{90069B5D-8AB0-1441-B816-F5EF2A20B453}"/>
    <dgm:cxn modelId="{50D7E651-2F0A-F34A-8763-8CF29C44558E}" type="presOf" srcId="{D9879668-A01B-284E-91B8-AA300318F980}" destId="{CB86D407-723F-8A4F-9B40-434636794BA5}" srcOrd="0" destOrd="0" presId="urn:microsoft.com/office/officeart/2005/8/layout/pyramid2"/>
    <dgm:cxn modelId="{5CD10DC0-A7B5-2049-A0A3-1BA660BAA8F7}" srcId="{D9879668-A01B-284E-91B8-AA300318F980}" destId="{D723ABC0-8E1A-7A4C-BBFE-34DF8D5B64FB}" srcOrd="1" destOrd="0" parTransId="{6F19B20B-DF77-2149-9C38-3B206F54D271}" sibTransId="{D97ED200-B8BC-8444-87DF-EE143C64F7C9}"/>
    <dgm:cxn modelId="{E67118CE-029C-8E4E-AB95-11804BCBA295}" srcId="{D9879668-A01B-284E-91B8-AA300318F980}" destId="{64A36AF5-BAC2-DD45-8CDF-A05CB0ACBBD4}" srcOrd="0" destOrd="0" parTransId="{9DEE2561-9C51-054E-8D6C-D183D8743B70}" sibTransId="{E34B5D18-5FDA-6B44-873B-6C7DEDDD21F4}"/>
    <dgm:cxn modelId="{22DF92D2-6D68-604E-A5A4-13A721BF8058}" type="presOf" srcId="{8533867C-A47D-0949-8AC7-DA9FA3F9D4EF}" destId="{6A1C849E-308B-684F-A9F0-142DE8DC2A8A}" srcOrd="0" destOrd="0" presId="urn:microsoft.com/office/officeart/2005/8/layout/pyramid2"/>
    <dgm:cxn modelId="{B83562F7-5793-BD44-AE28-695C170E449B}" type="presOf" srcId="{64A36AF5-BAC2-DD45-8CDF-A05CB0ACBBD4}" destId="{46C64B24-6928-0040-B6FB-D439C894C3EE}" srcOrd="0" destOrd="0" presId="urn:microsoft.com/office/officeart/2005/8/layout/pyramid2"/>
    <dgm:cxn modelId="{129CB8D1-B6CF-AD4F-B5AF-52D5F5A8820B}" type="presParOf" srcId="{CB86D407-723F-8A4F-9B40-434636794BA5}" destId="{975C1C47-3B2F-0042-9968-E5BEAFCB6CF5}" srcOrd="0" destOrd="0" presId="urn:microsoft.com/office/officeart/2005/8/layout/pyramid2"/>
    <dgm:cxn modelId="{1115106C-0742-EE4B-8AC8-02409A23A57C}" type="presParOf" srcId="{CB86D407-723F-8A4F-9B40-434636794BA5}" destId="{90EA9234-8DD4-6143-B6DE-9F8337C681BD}" srcOrd="1" destOrd="0" presId="urn:microsoft.com/office/officeart/2005/8/layout/pyramid2"/>
    <dgm:cxn modelId="{EE50F3DE-BEF1-F541-A473-E541585675E2}" type="presParOf" srcId="{90EA9234-8DD4-6143-B6DE-9F8337C681BD}" destId="{46C64B24-6928-0040-B6FB-D439C894C3EE}" srcOrd="0" destOrd="0" presId="urn:microsoft.com/office/officeart/2005/8/layout/pyramid2"/>
    <dgm:cxn modelId="{B232096E-7584-6E41-B905-1882ABEE4DE1}" type="presParOf" srcId="{90EA9234-8DD4-6143-B6DE-9F8337C681BD}" destId="{5428E15A-2EFF-0645-98D1-49581AC2C357}" srcOrd="1" destOrd="0" presId="urn:microsoft.com/office/officeart/2005/8/layout/pyramid2"/>
    <dgm:cxn modelId="{B193330C-EC8D-CB48-9EDC-773F5EC2B31A}" type="presParOf" srcId="{90EA9234-8DD4-6143-B6DE-9F8337C681BD}" destId="{F1804327-FBF3-6A4C-9CFD-ADBD97BD54C0}" srcOrd="2" destOrd="0" presId="urn:microsoft.com/office/officeart/2005/8/layout/pyramid2"/>
    <dgm:cxn modelId="{74A86E6F-3E14-714C-9865-31F757E7D087}" type="presParOf" srcId="{90EA9234-8DD4-6143-B6DE-9F8337C681BD}" destId="{4455C732-B27F-EF4D-9766-399BFECE1A58}" srcOrd="3" destOrd="0" presId="urn:microsoft.com/office/officeart/2005/8/layout/pyramid2"/>
    <dgm:cxn modelId="{B8578F4D-099A-7D42-A43F-6A5DFF52C7C9}" type="presParOf" srcId="{90EA9234-8DD4-6143-B6DE-9F8337C681BD}" destId="{6A1C849E-308B-684F-A9F0-142DE8DC2A8A}" srcOrd="4" destOrd="0" presId="urn:microsoft.com/office/officeart/2005/8/layout/pyramid2"/>
    <dgm:cxn modelId="{13A87C68-8E35-5440-BB19-5BD44906C8DE}" type="presParOf" srcId="{90EA9234-8DD4-6143-B6DE-9F8337C681BD}" destId="{7D35A0E6-3F7D-7041-AA05-A8DBFE49912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8D465-41CC-904E-880D-F1EEB828D6A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DF1BB9-FA72-AF4B-B508-D3EBD9DCC166}">
      <dgm:prSet phldrT="[Text]"/>
      <dgm:spPr/>
      <dgm:t>
        <a:bodyPr/>
        <a:lstStyle/>
        <a:p>
          <a:r>
            <a:rPr lang="cs-CZ" dirty="0"/>
            <a:t>Design</a:t>
          </a:r>
        </a:p>
      </dgm:t>
    </dgm:pt>
    <dgm:pt modelId="{2BFC300E-4640-7D40-B25B-A3470619FBEA}" type="parTrans" cxnId="{9EF0FF39-3D41-4E4D-B66C-3D9C3CD217FC}">
      <dgm:prSet/>
      <dgm:spPr/>
      <dgm:t>
        <a:bodyPr/>
        <a:lstStyle/>
        <a:p>
          <a:endParaRPr lang="cs-CZ"/>
        </a:p>
      </dgm:t>
    </dgm:pt>
    <dgm:pt modelId="{36F11B3D-BFBA-EB48-AC4A-63C733F7E5AF}" type="sibTrans" cxnId="{9EF0FF39-3D41-4E4D-B66C-3D9C3CD217FC}">
      <dgm:prSet/>
      <dgm:spPr/>
      <dgm:t>
        <a:bodyPr/>
        <a:lstStyle/>
        <a:p>
          <a:endParaRPr lang="cs-CZ"/>
        </a:p>
      </dgm:t>
    </dgm:pt>
    <dgm:pt modelId="{48C9B553-942C-0F4B-97BC-B284C84CCFA1}">
      <dgm:prSet phldrT="[Text]"/>
      <dgm:spPr/>
      <dgm:t>
        <a:bodyPr/>
        <a:lstStyle/>
        <a:p>
          <a:r>
            <a:rPr lang="cs-CZ" dirty="0"/>
            <a:t>vychází z teorie</a:t>
          </a:r>
        </a:p>
      </dgm:t>
    </dgm:pt>
    <dgm:pt modelId="{0898158E-D4F5-2D4F-923E-27D3EF9E6B03}" type="parTrans" cxnId="{71785941-A6AC-1348-B1E7-9F72DD81D7EE}">
      <dgm:prSet/>
      <dgm:spPr/>
      <dgm:t>
        <a:bodyPr/>
        <a:lstStyle/>
        <a:p>
          <a:endParaRPr lang="cs-CZ"/>
        </a:p>
      </dgm:t>
    </dgm:pt>
    <dgm:pt modelId="{D105B71F-EE0B-814E-BDE6-7903B0972169}" type="sibTrans" cxnId="{71785941-A6AC-1348-B1E7-9F72DD81D7EE}">
      <dgm:prSet/>
      <dgm:spPr/>
      <dgm:t>
        <a:bodyPr/>
        <a:lstStyle/>
        <a:p>
          <a:endParaRPr lang="cs-CZ"/>
        </a:p>
      </dgm:t>
    </dgm:pt>
    <dgm:pt modelId="{7F9C9A2D-7F9C-644B-8CAB-96BA4775AAE1}">
      <dgm:prSet phldrT="[Text]"/>
      <dgm:spPr/>
      <dgm:t>
        <a:bodyPr/>
        <a:lstStyle/>
        <a:p>
          <a:r>
            <a:rPr lang="cs-CZ" dirty="0"/>
            <a:t>má měřitelný cíl</a:t>
          </a:r>
        </a:p>
      </dgm:t>
    </dgm:pt>
    <dgm:pt modelId="{8F66C8B1-897F-2049-983D-FFED463D727E}" type="parTrans" cxnId="{2E52B1FF-F9FE-9F44-9431-290E240D8B6F}">
      <dgm:prSet/>
      <dgm:spPr/>
      <dgm:t>
        <a:bodyPr/>
        <a:lstStyle/>
        <a:p>
          <a:endParaRPr lang="cs-CZ"/>
        </a:p>
      </dgm:t>
    </dgm:pt>
    <dgm:pt modelId="{3605110B-CA24-D144-A22D-1332B98F90F2}" type="sibTrans" cxnId="{2E52B1FF-F9FE-9F44-9431-290E240D8B6F}">
      <dgm:prSet/>
      <dgm:spPr/>
      <dgm:t>
        <a:bodyPr/>
        <a:lstStyle/>
        <a:p>
          <a:endParaRPr lang="cs-CZ"/>
        </a:p>
      </dgm:t>
    </dgm:pt>
    <dgm:pt modelId="{7A911130-90C4-3540-A374-D88CD18D5ACE}">
      <dgm:prSet phldrT="[Text]"/>
      <dgm:spPr/>
      <dgm:t>
        <a:bodyPr/>
        <a:lstStyle/>
        <a:p>
          <a:r>
            <a:rPr lang="cs-CZ" dirty="0"/>
            <a:t>Plán</a:t>
          </a:r>
        </a:p>
      </dgm:t>
    </dgm:pt>
    <dgm:pt modelId="{94D27BB1-DCFB-F441-B9CC-72858B381AD9}" type="parTrans" cxnId="{4F38A3C9-59DE-D840-AEB1-386162F9C3B7}">
      <dgm:prSet/>
      <dgm:spPr/>
      <dgm:t>
        <a:bodyPr/>
        <a:lstStyle/>
        <a:p>
          <a:endParaRPr lang="cs-CZ"/>
        </a:p>
      </dgm:t>
    </dgm:pt>
    <dgm:pt modelId="{23FBEFF5-1636-2149-AAA4-852AC9A68F31}" type="sibTrans" cxnId="{4F38A3C9-59DE-D840-AEB1-386162F9C3B7}">
      <dgm:prSet/>
      <dgm:spPr/>
      <dgm:t>
        <a:bodyPr/>
        <a:lstStyle/>
        <a:p>
          <a:endParaRPr lang="cs-CZ"/>
        </a:p>
      </dgm:t>
    </dgm:pt>
    <dgm:pt modelId="{C30DDB4E-0E36-0049-90C2-90B6EADBD847}">
      <dgm:prSet phldrT="[Text]"/>
      <dgm:spPr/>
      <dgm:t>
        <a:bodyPr/>
        <a:lstStyle/>
        <a:p>
          <a:r>
            <a:rPr lang="cs-CZ" dirty="0"/>
            <a:t>mechanismy</a:t>
          </a:r>
        </a:p>
      </dgm:t>
    </dgm:pt>
    <dgm:pt modelId="{73F92482-F9D5-AC49-B96D-0A7E1EC8C623}" type="parTrans" cxnId="{FCCF28A0-0089-6B4B-9616-0ED9E4BEF54F}">
      <dgm:prSet/>
      <dgm:spPr/>
      <dgm:t>
        <a:bodyPr/>
        <a:lstStyle/>
        <a:p>
          <a:endParaRPr lang="cs-CZ"/>
        </a:p>
      </dgm:t>
    </dgm:pt>
    <dgm:pt modelId="{C1D48CB9-EAD6-1E4D-9CE3-DDEF7A651B3B}" type="sibTrans" cxnId="{FCCF28A0-0089-6B4B-9616-0ED9E4BEF54F}">
      <dgm:prSet/>
      <dgm:spPr/>
      <dgm:t>
        <a:bodyPr/>
        <a:lstStyle/>
        <a:p>
          <a:endParaRPr lang="cs-CZ"/>
        </a:p>
      </dgm:t>
    </dgm:pt>
    <dgm:pt modelId="{778D1BD2-2AD8-1D4F-BA1A-C82E9CBBD983}">
      <dgm:prSet phldrT="[Text]"/>
      <dgm:spPr/>
      <dgm:t>
        <a:bodyPr/>
        <a:lstStyle/>
        <a:p>
          <a:r>
            <a:rPr lang="cs-CZ" dirty="0"/>
            <a:t>zdroje</a:t>
          </a:r>
        </a:p>
      </dgm:t>
    </dgm:pt>
    <dgm:pt modelId="{1DD8E425-EE36-754E-B885-C76F9C49ACC4}" type="parTrans" cxnId="{4B65974B-5D36-EE43-AC77-D1D4D80CF5E1}">
      <dgm:prSet/>
      <dgm:spPr/>
      <dgm:t>
        <a:bodyPr/>
        <a:lstStyle/>
        <a:p>
          <a:endParaRPr lang="cs-CZ"/>
        </a:p>
      </dgm:t>
    </dgm:pt>
    <dgm:pt modelId="{61B74423-5B7F-4548-9D14-FE6C932E5DC2}" type="sibTrans" cxnId="{4B65974B-5D36-EE43-AC77-D1D4D80CF5E1}">
      <dgm:prSet/>
      <dgm:spPr/>
      <dgm:t>
        <a:bodyPr/>
        <a:lstStyle/>
        <a:p>
          <a:endParaRPr lang="cs-CZ"/>
        </a:p>
      </dgm:t>
    </dgm:pt>
    <dgm:pt modelId="{30B5EBDD-1AEA-9849-B7C3-487654F246E8}">
      <dgm:prSet phldrT="[Text]"/>
      <dgm:spPr/>
      <dgm:t>
        <a:bodyPr/>
        <a:lstStyle/>
        <a:p>
          <a:r>
            <a:rPr lang="cs-CZ" dirty="0"/>
            <a:t>Hodnocení</a:t>
          </a:r>
        </a:p>
      </dgm:t>
    </dgm:pt>
    <dgm:pt modelId="{38D6779F-D934-7140-835E-652AE3343DF3}" type="parTrans" cxnId="{AFDFC3F4-5366-3749-B23C-B118FF371245}">
      <dgm:prSet/>
      <dgm:spPr/>
      <dgm:t>
        <a:bodyPr/>
        <a:lstStyle/>
        <a:p>
          <a:endParaRPr lang="cs-CZ"/>
        </a:p>
      </dgm:t>
    </dgm:pt>
    <dgm:pt modelId="{C22CCE80-72E5-1A4B-BB20-DEB76939B04E}" type="sibTrans" cxnId="{AFDFC3F4-5366-3749-B23C-B118FF371245}">
      <dgm:prSet/>
      <dgm:spPr/>
      <dgm:t>
        <a:bodyPr/>
        <a:lstStyle/>
        <a:p>
          <a:endParaRPr lang="cs-CZ"/>
        </a:p>
      </dgm:t>
    </dgm:pt>
    <dgm:pt modelId="{5DB3E067-5323-A941-95B4-E5F6C61620EF}">
      <dgm:prSet phldrT="[Text]"/>
      <dgm:spPr/>
      <dgm:t>
        <a:bodyPr/>
        <a:lstStyle/>
        <a:p>
          <a:r>
            <a:rPr lang="cs-CZ" dirty="0"/>
            <a:t>pilotáž (test)</a:t>
          </a:r>
        </a:p>
      </dgm:t>
    </dgm:pt>
    <dgm:pt modelId="{DBB1AD83-D7E0-F14B-8549-A7AB429D3844}" type="parTrans" cxnId="{2114D295-5B70-8740-9CEA-0ED4AA5EA894}">
      <dgm:prSet/>
      <dgm:spPr/>
      <dgm:t>
        <a:bodyPr/>
        <a:lstStyle/>
        <a:p>
          <a:endParaRPr lang="cs-CZ"/>
        </a:p>
      </dgm:t>
    </dgm:pt>
    <dgm:pt modelId="{C0A4904F-FDF2-4F4C-84AD-38501963C368}" type="sibTrans" cxnId="{2114D295-5B70-8740-9CEA-0ED4AA5EA894}">
      <dgm:prSet/>
      <dgm:spPr/>
      <dgm:t>
        <a:bodyPr/>
        <a:lstStyle/>
        <a:p>
          <a:endParaRPr lang="cs-CZ"/>
        </a:p>
      </dgm:t>
    </dgm:pt>
    <dgm:pt modelId="{8F33AE13-DD28-AA41-8402-81185157BB1C}">
      <dgm:prSet phldrT="[Text]"/>
      <dgm:spPr/>
      <dgm:t>
        <a:bodyPr/>
        <a:lstStyle/>
        <a:p>
          <a:r>
            <a:rPr lang="cs-CZ" dirty="0"/>
            <a:t>návrh evaluace realizace</a:t>
          </a:r>
        </a:p>
      </dgm:t>
    </dgm:pt>
    <dgm:pt modelId="{0A4D714C-7892-154E-B2C6-37B5E742C772}" type="parTrans" cxnId="{02471D5A-261F-E04B-BD51-87BF4A9E5F91}">
      <dgm:prSet/>
      <dgm:spPr/>
      <dgm:t>
        <a:bodyPr/>
        <a:lstStyle/>
        <a:p>
          <a:endParaRPr lang="cs-CZ"/>
        </a:p>
      </dgm:t>
    </dgm:pt>
    <dgm:pt modelId="{8D4250AA-DEA8-9049-B052-5F6D642FE11B}" type="sibTrans" cxnId="{02471D5A-261F-E04B-BD51-87BF4A9E5F91}">
      <dgm:prSet/>
      <dgm:spPr/>
      <dgm:t>
        <a:bodyPr/>
        <a:lstStyle/>
        <a:p>
          <a:endParaRPr lang="cs-CZ"/>
        </a:p>
      </dgm:t>
    </dgm:pt>
    <dgm:pt modelId="{4E7E808B-F22D-2443-A7B0-1506F798450B}">
      <dgm:prSet phldrT="[Text]"/>
      <dgm:spPr/>
      <dgm:t>
        <a:bodyPr/>
        <a:lstStyle/>
        <a:p>
          <a:r>
            <a:rPr lang="cs-CZ" dirty="0"/>
            <a:t>pro konkrétní lidi</a:t>
          </a:r>
        </a:p>
      </dgm:t>
    </dgm:pt>
    <dgm:pt modelId="{66210F64-B073-A342-983D-9F12BF21FF3D}" type="parTrans" cxnId="{B3C1BD83-3EAD-5E46-B8F3-C01ABA5FC89E}">
      <dgm:prSet/>
      <dgm:spPr/>
      <dgm:t>
        <a:bodyPr/>
        <a:lstStyle/>
        <a:p>
          <a:endParaRPr lang="cs-CZ"/>
        </a:p>
      </dgm:t>
    </dgm:pt>
    <dgm:pt modelId="{DFDC773B-0913-C740-93F6-8085D8ACE45B}" type="sibTrans" cxnId="{B3C1BD83-3EAD-5E46-B8F3-C01ABA5FC89E}">
      <dgm:prSet/>
      <dgm:spPr/>
      <dgm:t>
        <a:bodyPr/>
        <a:lstStyle/>
        <a:p>
          <a:endParaRPr lang="cs-CZ"/>
        </a:p>
      </dgm:t>
    </dgm:pt>
    <dgm:pt modelId="{AB2E0E27-87FD-254B-9BF6-A0C77B1E175B}">
      <dgm:prSet phldrT="[Text]"/>
      <dgm:spPr/>
      <dgm:t>
        <a:bodyPr/>
        <a:lstStyle/>
        <a:p>
          <a:r>
            <a:rPr lang="cs-CZ" dirty="0"/>
            <a:t>potřeby</a:t>
          </a:r>
        </a:p>
      </dgm:t>
    </dgm:pt>
    <dgm:pt modelId="{830AD8FB-6696-F946-96CC-BE7FC0985133}" type="parTrans" cxnId="{305A9448-F816-2C4B-9329-9AF25A31FDA7}">
      <dgm:prSet/>
      <dgm:spPr/>
      <dgm:t>
        <a:bodyPr/>
        <a:lstStyle/>
        <a:p>
          <a:endParaRPr lang="cs-CZ"/>
        </a:p>
      </dgm:t>
    </dgm:pt>
    <dgm:pt modelId="{7CD7F22C-EC3B-7C47-AB06-F4B2B223941F}" type="sibTrans" cxnId="{305A9448-F816-2C4B-9329-9AF25A31FDA7}">
      <dgm:prSet/>
      <dgm:spPr/>
      <dgm:t>
        <a:bodyPr/>
        <a:lstStyle/>
        <a:p>
          <a:endParaRPr lang="cs-CZ"/>
        </a:p>
      </dgm:t>
    </dgm:pt>
    <dgm:pt modelId="{6E8349D2-79F3-9A4D-B7C2-48C09E681C22}">
      <dgm:prSet phldrT="[Text]"/>
      <dgm:spPr/>
      <dgm:t>
        <a:bodyPr/>
        <a:lstStyle/>
        <a:p>
          <a:r>
            <a:rPr lang="cs-CZ" dirty="0"/>
            <a:t>je design funkční?</a:t>
          </a:r>
        </a:p>
      </dgm:t>
    </dgm:pt>
    <dgm:pt modelId="{786EF214-ACA8-B642-92BE-99E6179FC41A}" type="parTrans" cxnId="{CBC13245-36CA-F340-9946-2D4E0DBB1717}">
      <dgm:prSet/>
      <dgm:spPr/>
      <dgm:t>
        <a:bodyPr/>
        <a:lstStyle/>
        <a:p>
          <a:endParaRPr lang="cs-CZ"/>
        </a:p>
      </dgm:t>
    </dgm:pt>
    <dgm:pt modelId="{3F885816-8769-EB4E-BE4A-DBCC55F1FB28}" type="sibTrans" cxnId="{CBC13245-36CA-F340-9946-2D4E0DBB1717}">
      <dgm:prSet/>
      <dgm:spPr/>
      <dgm:t>
        <a:bodyPr/>
        <a:lstStyle/>
        <a:p>
          <a:endParaRPr lang="cs-CZ"/>
        </a:p>
      </dgm:t>
    </dgm:pt>
    <dgm:pt modelId="{AF5896E8-0C16-2440-88F1-EE1E980E25EE}">
      <dgm:prSet phldrT="[Text]"/>
      <dgm:spPr/>
      <dgm:t>
        <a:bodyPr/>
        <a:lstStyle/>
        <a:p>
          <a:r>
            <a:rPr lang="cs-CZ" dirty="0"/>
            <a:t>platforma</a:t>
          </a:r>
        </a:p>
      </dgm:t>
    </dgm:pt>
    <dgm:pt modelId="{BA677F30-B3C5-BC49-B99F-EDEEF80D4720}" type="parTrans" cxnId="{7AA9D4D8-A71B-4140-9645-4927E3161E34}">
      <dgm:prSet/>
      <dgm:spPr/>
      <dgm:t>
        <a:bodyPr/>
        <a:lstStyle/>
        <a:p>
          <a:endParaRPr lang="cs-CZ"/>
        </a:p>
      </dgm:t>
    </dgm:pt>
    <dgm:pt modelId="{97522AD4-D6CF-FA40-A9EB-B03AAE7E4279}" type="sibTrans" cxnId="{7AA9D4D8-A71B-4140-9645-4927E3161E34}">
      <dgm:prSet/>
      <dgm:spPr/>
      <dgm:t>
        <a:bodyPr/>
        <a:lstStyle/>
        <a:p>
          <a:endParaRPr lang="cs-CZ"/>
        </a:p>
      </dgm:t>
    </dgm:pt>
    <dgm:pt modelId="{92406910-0D3D-0243-A683-E77DA858892F}" type="pres">
      <dgm:prSet presAssocID="{6F98D465-41CC-904E-880D-F1EEB828D6A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E02D00-064F-6B45-AF66-A2A5424595CD}" type="pres">
      <dgm:prSet presAssocID="{0DDF1BB9-FA72-AF4B-B508-D3EBD9DCC166}" presName="circle1" presStyleLbl="node1" presStyleIdx="0" presStyleCnt="3"/>
      <dgm:spPr/>
    </dgm:pt>
    <dgm:pt modelId="{6CED9326-3350-3F49-8835-885711BCE0E8}" type="pres">
      <dgm:prSet presAssocID="{0DDF1BB9-FA72-AF4B-B508-D3EBD9DCC166}" presName="space" presStyleCnt="0"/>
      <dgm:spPr/>
    </dgm:pt>
    <dgm:pt modelId="{F2DD00D1-0492-B74D-BA88-859109054813}" type="pres">
      <dgm:prSet presAssocID="{0DDF1BB9-FA72-AF4B-B508-D3EBD9DCC166}" presName="rect1" presStyleLbl="alignAcc1" presStyleIdx="0" presStyleCnt="3"/>
      <dgm:spPr/>
    </dgm:pt>
    <dgm:pt modelId="{5AB3B9CA-5FDE-6545-B10C-D932771E567E}" type="pres">
      <dgm:prSet presAssocID="{7A911130-90C4-3540-A374-D88CD18D5ACE}" presName="vertSpace2" presStyleLbl="node1" presStyleIdx="0" presStyleCnt="3"/>
      <dgm:spPr/>
    </dgm:pt>
    <dgm:pt modelId="{A57333B6-3796-FB43-80CE-116EA36E5709}" type="pres">
      <dgm:prSet presAssocID="{7A911130-90C4-3540-A374-D88CD18D5ACE}" presName="circle2" presStyleLbl="node1" presStyleIdx="1" presStyleCnt="3"/>
      <dgm:spPr/>
    </dgm:pt>
    <dgm:pt modelId="{B4308DA6-CB09-B247-846B-58C68BF1ABC9}" type="pres">
      <dgm:prSet presAssocID="{7A911130-90C4-3540-A374-D88CD18D5ACE}" presName="rect2" presStyleLbl="alignAcc1" presStyleIdx="1" presStyleCnt="3"/>
      <dgm:spPr/>
    </dgm:pt>
    <dgm:pt modelId="{ED6B0ED4-FB3A-404B-899A-AC96EA0D7487}" type="pres">
      <dgm:prSet presAssocID="{30B5EBDD-1AEA-9849-B7C3-487654F246E8}" presName="vertSpace3" presStyleLbl="node1" presStyleIdx="1" presStyleCnt="3"/>
      <dgm:spPr/>
    </dgm:pt>
    <dgm:pt modelId="{90D7B90E-5C12-3A49-A1EA-CDF34B7D658D}" type="pres">
      <dgm:prSet presAssocID="{30B5EBDD-1AEA-9849-B7C3-487654F246E8}" presName="circle3" presStyleLbl="node1" presStyleIdx="2" presStyleCnt="3"/>
      <dgm:spPr/>
    </dgm:pt>
    <dgm:pt modelId="{391EF004-429E-1E40-A43D-E088B33B1E31}" type="pres">
      <dgm:prSet presAssocID="{30B5EBDD-1AEA-9849-B7C3-487654F246E8}" presName="rect3" presStyleLbl="alignAcc1" presStyleIdx="2" presStyleCnt="3"/>
      <dgm:spPr/>
    </dgm:pt>
    <dgm:pt modelId="{A8638A68-93B8-3042-AA55-D51BA3D06677}" type="pres">
      <dgm:prSet presAssocID="{0DDF1BB9-FA72-AF4B-B508-D3EBD9DCC16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1A8BDC5F-3755-4642-AEF9-8E13AD65C7EE}" type="pres">
      <dgm:prSet presAssocID="{0DDF1BB9-FA72-AF4B-B508-D3EBD9DCC166}" presName="rect1ChTx" presStyleLbl="alignAcc1" presStyleIdx="2" presStyleCnt="3">
        <dgm:presLayoutVars>
          <dgm:bulletEnabled val="1"/>
        </dgm:presLayoutVars>
      </dgm:prSet>
      <dgm:spPr/>
    </dgm:pt>
    <dgm:pt modelId="{65436F25-7E8F-ED43-873A-3F68FAD81DA7}" type="pres">
      <dgm:prSet presAssocID="{7A911130-90C4-3540-A374-D88CD18D5AC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1A66C67-4FC8-F440-9B41-14690B4EF1E1}" type="pres">
      <dgm:prSet presAssocID="{7A911130-90C4-3540-A374-D88CD18D5ACE}" presName="rect2ChTx" presStyleLbl="alignAcc1" presStyleIdx="2" presStyleCnt="3">
        <dgm:presLayoutVars>
          <dgm:bulletEnabled val="1"/>
        </dgm:presLayoutVars>
      </dgm:prSet>
      <dgm:spPr/>
    </dgm:pt>
    <dgm:pt modelId="{ACD21129-ED8B-CB40-AF46-38987826285C}" type="pres">
      <dgm:prSet presAssocID="{30B5EBDD-1AEA-9849-B7C3-487654F246E8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A801D97-A1BE-EA4F-AB67-633DF9379568}" type="pres">
      <dgm:prSet presAssocID="{30B5EBDD-1AEA-9849-B7C3-487654F246E8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45660303-3CA2-9046-BA18-3FFC70E3E67B}" type="presOf" srcId="{8F33AE13-DD28-AA41-8402-81185157BB1C}" destId="{0A801D97-A1BE-EA4F-AB67-633DF9379568}" srcOrd="0" destOrd="2" presId="urn:microsoft.com/office/officeart/2005/8/layout/target3"/>
    <dgm:cxn modelId="{6178AE1E-6304-004E-A9D7-CC554A224F25}" type="presOf" srcId="{0DDF1BB9-FA72-AF4B-B508-D3EBD9DCC166}" destId="{F2DD00D1-0492-B74D-BA88-859109054813}" srcOrd="0" destOrd="0" presId="urn:microsoft.com/office/officeart/2005/8/layout/target3"/>
    <dgm:cxn modelId="{8F2E2C22-E438-8246-926C-799FE9FA7532}" type="presOf" srcId="{7A911130-90C4-3540-A374-D88CD18D5ACE}" destId="{B4308DA6-CB09-B247-846B-58C68BF1ABC9}" srcOrd="0" destOrd="0" presId="urn:microsoft.com/office/officeart/2005/8/layout/target3"/>
    <dgm:cxn modelId="{7288A533-4114-8842-8687-49B53BE51AB6}" type="presOf" srcId="{6F98D465-41CC-904E-880D-F1EEB828D6A3}" destId="{92406910-0D3D-0243-A683-E77DA858892F}" srcOrd="0" destOrd="0" presId="urn:microsoft.com/office/officeart/2005/8/layout/target3"/>
    <dgm:cxn modelId="{9EF0FF39-3D41-4E4D-B66C-3D9C3CD217FC}" srcId="{6F98D465-41CC-904E-880D-F1EEB828D6A3}" destId="{0DDF1BB9-FA72-AF4B-B508-D3EBD9DCC166}" srcOrd="0" destOrd="0" parTransId="{2BFC300E-4640-7D40-B25B-A3470619FBEA}" sibTransId="{36F11B3D-BFBA-EB48-AC4A-63C733F7E5AF}"/>
    <dgm:cxn modelId="{B9F7483C-33DC-AD46-A569-55DFB8E3E83B}" type="presOf" srcId="{4E7E808B-F22D-2443-A7B0-1506F798450B}" destId="{1A8BDC5F-3755-4642-AEF9-8E13AD65C7EE}" srcOrd="0" destOrd="2" presId="urn:microsoft.com/office/officeart/2005/8/layout/target3"/>
    <dgm:cxn modelId="{9235BD3C-14E4-274C-9237-AAF048D9E2F6}" type="presOf" srcId="{7F9C9A2D-7F9C-644B-8CAB-96BA4775AAE1}" destId="{1A8BDC5F-3755-4642-AEF9-8E13AD65C7EE}" srcOrd="0" destOrd="1" presId="urn:microsoft.com/office/officeart/2005/8/layout/target3"/>
    <dgm:cxn modelId="{AEE8963D-6BE3-C14E-BE5D-3E514EABCBFF}" type="presOf" srcId="{AB2E0E27-87FD-254B-9BF6-A0C77B1E175B}" destId="{81A66C67-4FC8-F440-9B41-14690B4EF1E1}" srcOrd="0" destOrd="2" presId="urn:microsoft.com/office/officeart/2005/8/layout/target3"/>
    <dgm:cxn modelId="{71785941-A6AC-1348-B1E7-9F72DD81D7EE}" srcId="{0DDF1BB9-FA72-AF4B-B508-D3EBD9DCC166}" destId="{48C9B553-942C-0F4B-97BC-B284C84CCFA1}" srcOrd="0" destOrd="0" parTransId="{0898158E-D4F5-2D4F-923E-27D3EF9E6B03}" sibTransId="{D105B71F-EE0B-814E-BDE6-7903B0972169}"/>
    <dgm:cxn modelId="{CBC13245-36CA-F340-9946-2D4E0DBB1717}" srcId="{30B5EBDD-1AEA-9849-B7C3-487654F246E8}" destId="{6E8349D2-79F3-9A4D-B7C2-48C09E681C22}" srcOrd="1" destOrd="0" parTransId="{786EF214-ACA8-B642-92BE-99E6179FC41A}" sibTransId="{3F885816-8769-EB4E-BE4A-DBCC55F1FB28}"/>
    <dgm:cxn modelId="{305A9448-F816-2C4B-9329-9AF25A31FDA7}" srcId="{7A911130-90C4-3540-A374-D88CD18D5ACE}" destId="{AB2E0E27-87FD-254B-9BF6-A0C77B1E175B}" srcOrd="2" destOrd="0" parTransId="{830AD8FB-6696-F946-96CC-BE7FC0985133}" sibTransId="{7CD7F22C-EC3B-7C47-AB06-F4B2B223941F}"/>
    <dgm:cxn modelId="{4B65974B-5D36-EE43-AC77-D1D4D80CF5E1}" srcId="{7A911130-90C4-3540-A374-D88CD18D5ACE}" destId="{778D1BD2-2AD8-1D4F-BA1A-C82E9CBBD983}" srcOrd="3" destOrd="0" parTransId="{1DD8E425-EE36-754E-B885-C76F9C49ACC4}" sibTransId="{61B74423-5B7F-4548-9D14-FE6C932E5DC2}"/>
    <dgm:cxn modelId="{02471D5A-261F-E04B-BD51-87BF4A9E5F91}" srcId="{30B5EBDD-1AEA-9849-B7C3-487654F246E8}" destId="{8F33AE13-DD28-AA41-8402-81185157BB1C}" srcOrd="2" destOrd="0" parTransId="{0A4D714C-7892-154E-B2C6-37B5E742C772}" sibTransId="{8D4250AA-DEA8-9049-B052-5F6D642FE11B}"/>
    <dgm:cxn modelId="{1FE1296E-B4AF-4049-B140-DE9298313B48}" type="presOf" srcId="{0DDF1BB9-FA72-AF4B-B508-D3EBD9DCC166}" destId="{A8638A68-93B8-3042-AA55-D51BA3D06677}" srcOrd="1" destOrd="0" presId="urn:microsoft.com/office/officeart/2005/8/layout/target3"/>
    <dgm:cxn modelId="{562C7A72-0442-C742-BAC6-032D49A5A8CD}" type="presOf" srcId="{30B5EBDD-1AEA-9849-B7C3-487654F246E8}" destId="{391EF004-429E-1E40-A43D-E088B33B1E31}" srcOrd="0" destOrd="0" presId="urn:microsoft.com/office/officeart/2005/8/layout/target3"/>
    <dgm:cxn modelId="{EDC5DD7D-D6A8-E041-8A73-0F767C5685EB}" type="presOf" srcId="{30B5EBDD-1AEA-9849-B7C3-487654F246E8}" destId="{ACD21129-ED8B-CB40-AF46-38987826285C}" srcOrd="1" destOrd="0" presId="urn:microsoft.com/office/officeart/2005/8/layout/target3"/>
    <dgm:cxn modelId="{B3C1BD83-3EAD-5E46-B8F3-C01ABA5FC89E}" srcId="{0DDF1BB9-FA72-AF4B-B508-D3EBD9DCC166}" destId="{4E7E808B-F22D-2443-A7B0-1506F798450B}" srcOrd="2" destOrd="0" parTransId="{66210F64-B073-A342-983D-9F12BF21FF3D}" sibTransId="{DFDC773B-0913-C740-93F6-8085D8ACE45B}"/>
    <dgm:cxn modelId="{DAAAB288-B861-7343-8FA6-2098AF17CB67}" type="presOf" srcId="{778D1BD2-2AD8-1D4F-BA1A-C82E9CBBD983}" destId="{81A66C67-4FC8-F440-9B41-14690B4EF1E1}" srcOrd="0" destOrd="3" presId="urn:microsoft.com/office/officeart/2005/8/layout/target3"/>
    <dgm:cxn modelId="{CFB5AF89-FEDA-0A4D-9553-E64AAFBA6871}" type="presOf" srcId="{C30DDB4E-0E36-0049-90C2-90B6EADBD847}" destId="{81A66C67-4FC8-F440-9B41-14690B4EF1E1}" srcOrd="0" destOrd="1" presId="urn:microsoft.com/office/officeart/2005/8/layout/target3"/>
    <dgm:cxn modelId="{2114D295-5B70-8740-9CEA-0ED4AA5EA894}" srcId="{30B5EBDD-1AEA-9849-B7C3-487654F246E8}" destId="{5DB3E067-5323-A941-95B4-E5F6C61620EF}" srcOrd="0" destOrd="0" parTransId="{DBB1AD83-D7E0-F14B-8549-A7AB429D3844}" sibTransId="{C0A4904F-FDF2-4F4C-84AD-38501963C368}"/>
    <dgm:cxn modelId="{D8E1D29A-B9A0-494E-BC9A-8BD1D72348B2}" type="presOf" srcId="{7A911130-90C4-3540-A374-D88CD18D5ACE}" destId="{65436F25-7E8F-ED43-873A-3F68FAD81DA7}" srcOrd="1" destOrd="0" presId="urn:microsoft.com/office/officeart/2005/8/layout/target3"/>
    <dgm:cxn modelId="{FCCF28A0-0089-6B4B-9616-0ED9E4BEF54F}" srcId="{7A911130-90C4-3540-A374-D88CD18D5ACE}" destId="{C30DDB4E-0E36-0049-90C2-90B6EADBD847}" srcOrd="1" destOrd="0" parTransId="{73F92482-F9D5-AC49-B96D-0A7E1EC8C623}" sibTransId="{C1D48CB9-EAD6-1E4D-9CE3-DDEF7A651B3B}"/>
    <dgm:cxn modelId="{4A772AB1-4C7D-EA4F-A07B-A97AD5C79A09}" type="presOf" srcId="{AF5896E8-0C16-2440-88F1-EE1E980E25EE}" destId="{81A66C67-4FC8-F440-9B41-14690B4EF1E1}" srcOrd="0" destOrd="0" presId="urn:microsoft.com/office/officeart/2005/8/layout/target3"/>
    <dgm:cxn modelId="{2C4CB5B3-C386-434C-923E-D16F751EB798}" type="presOf" srcId="{6E8349D2-79F3-9A4D-B7C2-48C09E681C22}" destId="{0A801D97-A1BE-EA4F-AB67-633DF9379568}" srcOrd="0" destOrd="1" presId="urn:microsoft.com/office/officeart/2005/8/layout/target3"/>
    <dgm:cxn modelId="{96FCEABF-76F2-DE48-B8C6-72FB54E2D3AF}" type="presOf" srcId="{48C9B553-942C-0F4B-97BC-B284C84CCFA1}" destId="{1A8BDC5F-3755-4642-AEF9-8E13AD65C7EE}" srcOrd="0" destOrd="0" presId="urn:microsoft.com/office/officeart/2005/8/layout/target3"/>
    <dgm:cxn modelId="{4F38A3C9-59DE-D840-AEB1-386162F9C3B7}" srcId="{6F98D465-41CC-904E-880D-F1EEB828D6A3}" destId="{7A911130-90C4-3540-A374-D88CD18D5ACE}" srcOrd="1" destOrd="0" parTransId="{94D27BB1-DCFB-F441-B9CC-72858B381AD9}" sibTransId="{23FBEFF5-1636-2149-AAA4-852AC9A68F31}"/>
    <dgm:cxn modelId="{7AA9D4D8-A71B-4140-9645-4927E3161E34}" srcId="{7A911130-90C4-3540-A374-D88CD18D5ACE}" destId="{AF5896E8-0C16-2440-88F1-EE1E980E25EE}" srcOrd="0" destOrd="0" parTransId="{BA677F30-B3C5-BC49-B99F-EDEEF80D4720}" sibTransId="{97522AD4-D6CF-FA40-A9EB-B03AAE7E4279}"/>
    <dgm:cxn modelId="{10272FE3-39C3-524E-8F64-CFBBEDC9A509}" type="presOf" srcId="{5DB3E067-5323-A941-95B4-E5F6C61620EF}" destId="{0A801D97-A1BE-EA4F-AB67-633DF9379568}" srcOrd="0" destOrd="0" presId="urn:microsoft.com/office/officeart/2005/8/layout/target3"/>
    <dgm:cxn modelId="{AFDFC3F4-5366-3749-B23C-B118FF371245}" srcId="{6F98D465-41CC-904E-880D-F1EEB828D6A3}" destId="{30B5EBDD-1AEA-9849-B7C3-487654F246E8}" srcOrd="2" destOrd="0" parTransId="{38D6779F-D934-7140-835E-652AE3343DF3}" sibTransId="{C22CCE80-72E5-1A4B-BB20-DEB76939B04E}"/>
    <dgm:cxn modelId="{2E52B1FF-F9FE-9F44-9431-290E240D8B6F}" srcId="{0DDF1BB9-FA72-AF4B-B508-D3EBD9DCC166}" destId="{7F9C9A2D-7F9C-644B-8CAB-96BA4775AAE1}" srcOrd="1" destOrd="0" parTransId="{8F66C8B1-897F-2049-983D-FFED463D727E}" sibTransId="{3605110B-CA24-D144-A22D-1332B98F90F2}"/>
    <dgm:cxn modelId="{A0F70CC6-1567-A64C-965B-E633C13CBEC7}" type="presParOf" srcId="{92406910-0D3D-0243-A683-E77DA858892F}" destId="{0AE02D00-064F-6B45-AF66-A2A5424595CD}" srcOrd="0" destOrd="0" presId="urn:microsoft.com/office/officeart/2005/8/layout/target3"/>
    <dgm:cxn modelId="{5D26AF1D-E93A-E741-8BDD-291C12BDAF33}" type="presParOf" srcId="{92406910-0D3D-0243-A683-E77DA858892F}" destId="{6CED9326-3350-3F49-8835-885711BCE0E8}" srcOrd="1" destOrd="0" presId="urn:microsoft.com/office/officeart/2005/8/layout/target3"/>
    <dgm:cxn modelId="{1EF8EFB8-AEDE-B140-972B-D663EA5BA467}" type="presParOf" srcId="{92406910-0D3D-0243-A683-E77DA858892F}" destId="{F2DD00D1-0492-B74D-BA88-859109054813}" srcOrd="2" destOrd="0" presId="urn:microsoft.com/office/officeart/2005/8/layout/target3"/>
    <dgm:cxn modelId="{3F061152-2DC6-0449-ADF4-5289196E43C9}" type="presParOf" srcId="{92406910-0D3D-0243-A683-E77DA858892F}" destId="{5AB3B9CA-5FDE-6545-B10C-D932771E567E}" srcOrd="3" destOrd="0" presId="urn:microsoft.com/office/officeart/2005/8/layout/target3"/>
    <dgm:cxn modelId="{5FEF3A3D-EC29-D045-9594-3DE33AB20600}" type="presParOf" srcId="{92406910-0D3D-0243-A683-E77DA858892F}" destId="{A57333B6-3796-FB43-80CE-116EA36E5709}" srcOrd="4" destOrd="0" presId="urn:microsoft.com/office/officeart/2005/8/layout/target3"/>
    <dgm:cxn modelId="{3FF840BD-8D25-CE40-B36E-0401132CC246}" type="presParOf" srcId="{92406910-0D3D-0243-A683-E77DA858892F}" destId="{B4308DA6-CB09-B247-846B-58C68BF1ABC9}" srcOrd="5" destOrd="0" presId="urn:microsoft.com/office/officeart/2005/8/layout/target3"/>
    <dgm:cxn modelId="{E022B8AB-4DB3-274A-8793-C9B29AD45424}" type="presParOf" srcId="{92406910-0D3D-0243-A683-E77DA858892F}" destId="{ED6B0ED4-FB3A-404B-899A-AC96EA0D7487}" srcOrd="6" destOrd="0" presId="urn:microsoft.com/office/officeart/2005/8/layout/target3"/>
    <dgm:cxn modelId="{B9167330-53ED-4C41-9CDB-EFB603091A9B}" type="presParOf" srcId="{92406910-0D3D-0243-A683-E77DA858892F}" destId="{90D7B90E-5C12-3A49-A1EA-CDF34B7D658D}" srcOrd="7" destOrd="0" presId="urn:microsoft.com/office/officeart/2005/8/layout/target3"/>
    <dgm:cxn modelId="{01093541-49F8-174F-91BF-110DE18C8BE3}" type="presParOf" srcId="{92406910-0D3D-0243-A683-E77DA858892F}" destId="{391EF004-429E-1E40-A43D-E088B33B1E31}" srcOrd="8" destOrd="0" presId="urn:microsoft.com/office/officeart/2005/8/layout/target3"/>
    <dgm:cxn modelId="{02AD4E12-1A4E-7044-90C1-A218BD5E80D5}" type="presParOf" srcId="{92406910-0D3D-0243-A683-E77DA858892F}" destId="{A8638A68-93B8-3042-AA55-D51BA3D06677}" srcOrd="9" destOrd="0" presId="urn:microsoft.com/office/officeart/2005/8/layout/target3"/>
    <dgm:cxn modelId="{2B27DE1B-24D5-4242-9D32-09635108D7CA}" type="presParOf" srcId="{92406910-0D3D-0243-A683-E77DA858892F}" destId="{1A8BDC5F-3755-4642-AEF9-8E13AD65C7EE}" srcOrd="10" destOrd="0" presId="urn:microsoft.com/office/officeart/2005/8/layout/target3"/>
    <dgm:cxn modelId="{5AA1CF7F-A930-E940-BF11-85A86D3AF5BC}" type="presParOf" srcId="{92406910-0D3D-0243-A683-E77DA858892F}" destId="{65436F25-7E8F-ED43-873A-3F68FAD81DA7}" srcOrd="11" destOrd="0" presId="urn:microsoft.com/office/officeart/2005/8/layout/target3"/>
    <dgm:cxn modelId="{4D03C31E-E934-3C46-B9F4-917905A21F2B}" type="presParOf" srcId="{92406910-0D3D-0243-A683-E77DA858892F}" destId="{81A66C67-4FC8-F440-9B41-14690B4EF1E1}" srcOrd="12" destOrd="0" presId="urn:microsoft.com/office/officeart/2005/8/layout/target3"/>
    <dgm:cxn modelId="{F3D8D7EF-8C42-7746-B6F4-CCC3F34B946D}" type="presParOf" srcId="{92406910-0D3D-0243-A683-E77DA858892F}" destId="{ACD21129-ED8B-CB40-AF46-38987826285C}" srcOrd="13" destOrd="0" presId="urn:microsoft.com/office/officeart/2005/8/layout/target3"/>
    <dgm:cxn modelId="{3A93956E-541E-A843-B04C-45BE02FF5793}" type="presParOf" srcId="{92406910-0D3D-0243-A683-E77DA858892F}" destId="{0A801D97-A1BE-EA4F-AB67-633DF937956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D1577-7F47-C042-B42E-B49213728DAC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D2A638-CAB9-4149-AE3A-9B38D71F8502}">
      <dgm:prSet phldrT="[Text]"/>
      <dgm:spPr/>
      <dgm:t>
        <a:bodyPr/>
        <a:lstStyle/>
        <a:p>
          <a:r>
            <a:rPr lang="cs-CZ" dirty="0"/>
            <a:t>ZAMĚŘENÝ NA LIDI</a:t>
          </a:r>
        </a:p>
      </dgm:t>
    </dgm:pt>
    <dgm:pt modelId="{F4FE50E5-0A59-B74D-83DA-F0C71769F7ED}" type="parTrans" cxnId="{8E8FBAF2-C0C9-4A40-8789-F191D5675AAB}">
      <dgm:prSet/>
      <dgm:spPr/>
      <dgm:t>
        <a:bodyPr/>
        <a:lstStyle/>
        <a:p>
          <a:endParaRPr lang="cs-CZ"/>
        </a:p>
      </dgm:t>
    </dgm:pt>
    <dgm:pt modelId="{C9980B11-764D-024B-AE23-61690B06B341}" type="sibTrans" cxnId="{8E8FBAF2-C0C9-4A40-8789-F191D5675AAB}">
      <dgm:prSet/>
      <dgm:spPr/>
      <dgm:t>
        <a:bodyPr/>
        <a:lstStyle/>
        <a:p>
          <a:endParaRPr lang="cs-CZ"/>
        </a:p>
      </dgm:t>
    </dgm:pt>
    <dgm:pt modelId="{6A52CD7C-BD8E-304D-A9A4-4A3399470EAF}">
      <dgm:prSet phldrT="[Text]"/>
      <dgm:spPr/>
      <dgm:t>
        <a:bodyPr/>
        <a:lstStyle/>
        <a:p>
          <a:pPr>
            <a:buNone/>
          </a:pPr>
          <a:r>
            <a:rPr lang="cs-CZ" dirty="0"/>
            <a:t>zaměřte se na lidi a kontext jejich života, potřeby, chování, emoce…</a:t>
          </a:r>
        </a:p>
      </dgm:t>
    </dgm:pt>
    <dgm:pt modelId="{FFCC46A2-1573-014B-A944-E14AE83FBF54}" type="parTrans" cxnId="{8D7E8270-61F2-484C-A7B4-0E08E952BE3E}">
      <dgm:prSet/>
      <dgm:spPr/>
      <dgm:t>
        <a:bodyPr/>
        <a:lstStyle/>
        <a:p>
          <a:endParaRPr lang="cs-CZ"/>
        </a:p>
      </dgm:t>
    </dgm:pt>
    <dgm:pt modelId="{6D7CA6D9-090C-324E-BCB6-365F07AE5A0F}" type="sibTrans" cxnId="{8D7E8270-61F2-484C-A7B4-0E08E952BE3E}">
      <dgm:prSet/>
      <dgm:spPr/>
      <dgm:t>
        <a:bodyPr/>
        <a:lstStyle/>
        <a:p>
          <a:endParaRPr lang="cs-CZ"/>
        </a:p>
      </dgm:t>
    </dgm:pt>
    <dgm:pt modelId="{850A24CC-1F47-BB43-885A-AFC70FD70D33}">
      <dgm:prSet phldrT="[Text]"/>
      <dgm:spPr/>
      <dgm:t>
        <a:bodyPr/>
        <a:lstStyle/>
        <a:p>
          <a:r>
            <a:rPr lang="cs-CZ" dirty="0"/>
            <a:t>ZÁKLADNÍ PROBLÉMY</a:t>
          </a:r>
        </a:p>
      </dgm:t>
    </dgm:pt>
    <dgm:pt modelId="{D1C60E27-81F7-3147-9FD5-17293C4B4868}" type="parTrans" cxnId="{D121C1B0-0594-4A4E-A6AC-304A3DF57347}">
      <dgm:prSet/>
      <dgm:spPr/>
      <dgm:t>
        <a:bodyPr/>
        <a:lstStyle/>
        <a:p>
          <a:endParaRPr lang="cs-CZ"/>
        </a:p>
      </dgm:t>
    </dgm:pt>
    <dgm:pt modelId="{60686810-CDD5-9543-8204-E169EB51DE03}" type="sibTrans" cxnId="{D121C1B0-0594-4A4E-A6AC-304A3DF57347}">
      <dgm:prSet/>
      <dgm:spPr/>
      <dgm:t>
        <a:bodyPr/>
        <a:lstStyle/>
        <a:p>
          <a:endParaRPr lang="cs-CZ"/>
        </a:p>
      </dgm:t>
    </dgm:pt>
    <dgm:pt modelId="{9514CA44-65A6-2C4C-BEAC-843120E00B73}">
      <dgm:prSet phldrT="[Text]"/>
      <dgm:spPr/>
      <dgm:t>
        <a:bodyPr/>
        <a:lstStyle/>
        <a:p>
          <a:pPr>
            <a:buNone/>
          </a:pPr>
          <a:r>
            <a:rPr lang="cs-CZ" dirty="0"/>
            <a:t>soustřeďte se na základní problémy, z nichž koření jiné, ne na symptomy</a:t>
          </a:r>
        </a:p>
      </dgm:t>
    </dgm:pt>
    <dgm:pt modelId="{BDE8FBDE-A747-C44B-BE2D-C41A451BA675}" type="parTrans" cxnId="{87696D21-5821-8D41-89DA-0A7B7FA1384C}">
      <dgm:prSet/>
      <dgm:spPr/>
      <dgm:t>
        <a:bodyPr/>
        <a:lstStyle/>
        <a:p>
          <a:endParaRPr lang="cs-CZ"/>
        </a:p>
      </dgm:t>
    </dgm:pt>
    <dgm:pt modelId="{0AFDC356-4671-784D-BFBD-BBE52AD269E5}" type="sibTrans" cxnId="{87696D21-5821-8D41-89DA-0A7B7FA1384C}">
      <dgm:prSet/>
      <dgm:spPr/>
      <dgm:t>
        <a:bodyPr/>
        <a:lstStyle/>
        <a:p>
          <a:endParaRPr lang="cs-CZ"/>
        </a:p>
      </dgm:t>
    </dgm:pt>
    <dgm:pt modelId="{D922E18C-BC8A-0B49-A5ED-9C68552EBA1F}">
      <dgm:prSet phldrT="[Text]"/>
      <dgm:spPr/>
      <dgm:t>
        <a:bodyPr/>
        <a:lstStyle/>
        <a:p>
          <a:r>
            <a:rPr lang="cs-CZ" dirty="0"/>
            <a:t>MALÉ A JEDNODUCHÉ</a:t>
          </a:r>
        </a:p>
      </dgm:t>
    </dgm:pt>
    <dgm:pt modelId="{D573D12E-DE08-6141-8EC2-3381D11162F2}" type="parTrans" cxnId="{FA6D62B2-311D-434E-A394-3D04710E57D4}">
      <dgm:prSet/>
      <dgm:spPr/>
      <dgm:t>
        <a:bodyPr/>
        <a:lstStyle/>
        <a:p>
          <a:endParaRPr lang="cs-CZ"/>
        </a:p>
      </dgm:t>
    </dgm:pt>
    <dgm:pt modelId="{CF2904AE-DF5C-7745-9BC3-FC91E2D4C3FD}" type="sibTrans" cxnId="{FA6D62B2-311D-434E-A394-3D04710E57D4}">
      <dgm:prSet/>
      <dgm:spPr/>
      <dgm:t>
        <a:bodyPr/>
        <a:lstStyle/>
        <a:p>
          <a:endParaRPr lang="cs-CZ"/>
        </a:p>
      </dgm:t>
    </dgm:pt>
    <dgm:pt modelId="{C3E2A96E-F48D-BA44-89EB-8D7B05C58E14}">
      <dgm:prSet phldrT="[Text]"/>
      <dgm:spPr/>
      <dgm:t>
        <a:bodyPr/>
        <a:lstStyle/>
        <a:p>
          <a:pPr>
            <a:buNone/>
          </a:pPr>
          <a:r>
            <a:rPr lang="cs-CZ" dirty="0"/>
            <a:t>   řešení by měla být malá, jednoduchá, testovatelná, upravitelná</a:t>
          </a:r>
        </a:p>
      </dgm:t>
    </dgm:pt>
    <dgm:pt modelId="{57BBBBE6-B231-2F47-B960-789E2B4843ED}" type="parTrans" cxnId="{49F152C0-2BDB-EA40-A5F3-48FC5EB55618}">
      <dgm:prSet/>
      <dgm:spPr/>
      <dgm:t>
        <a:bodyPr/>
        <a:lstStyle/>
        <a:p>
          <a:endParaRPr lang="cs-CZ"/>
        </a:p>
      </dgm:t>
    </dgm:pt>
    <dgm:pt modelId="{FCB18F7C-F807-9F48-8BDF-525F63F34282}" type="sibTrans" cxnId="{49F152C0-2BDB-EA40-A5F3-48FC5EB55618}">
      <dgm:prSet/>
      <dgm:spPr/>
      <dgm:t>
        <a:bodyPr/>
        <a:lstStyle/>
        <a:p>
          <a:endParaRPr lang="cs-CZ"/>
        </a:p>
      </dgm:t>
    </dgm:pt>
    <dgm:pt modelId="{8577D548-AA37-784C-96ED-60C922920625}">
      <dgm:prSet phldrT="[Text]"/>
      <dgm:spPr/>
      <dgm:t>
        <a:bodyPr/>
        <a:lstStyle/>
        <a:p>
          <a:r>
            <a:rPr lang="cs-CZ" dirty="0"/>
            <a:t>VŠECHNO JE SYSTÉM</a:t>
          </a:r>
        </a:p>
      </dgm:t>
    </dgm:pt>
    <dgm:pt modelId="{A640D5E4-460F-E54C-BC57-03898CB93898}" type="parTrans" cxnId="{70D3E0F3-30F4-124A-ADEE-27D35122CBCF}">
      <dgm:prSet/>
      <dgm:spPr/>
      <dgm:t>
        <a:bodyPr/>
        <a:lstStyle/>
        <a:p>
          <a:endParaRPr lang="cs-CZ"/>
        </a:p>
      </dgm:t>
    </dgm:pt>
    <dgm:pt modelId="{47B6C154-A4ED-8E49-BF33-4F89006A1B92}" type="sibTrans" cxnId="{70D3E0F3-30F4-124A-ADEE-27D35122CBCF}">
      <dgm:prSet/>
      <dgm:spPr/>
      <dgm:t>
        <a:bodyPr/>
        <a:lstStyle/>
        <a:p>
          <a:endParaRPr lang="cs-CZ"/>
        </a:p>
      </dgm:t>
    </dgm:pt>
    <dgm:pt modelId="{9E8793DA-F855-B54D-BC09-41F80835E7F8}">
      <dgm:prSet phldrT="[Text]"/>
      <dgm:spPr/>
      <dgm:t>
        <a:bodyPr/>
        <a:lstStyle/>
        <a:p>
          <a:pPr>
            <a:buNone/>
          </a:pPr>
          <a:r>
            <a:rPr lang="cs-CZ" dirty="0"/>
            <a:t>nepřemýšlejte o věcech izolovaně, vše je propojeno</a:t>
          </a:r>
        </a:p>
      </dgm:t>
    </dgm:pt>
    <dgm:pt modelId="{7148CA29-6E16-EF4F-A4FD-C56817EC6364}" type="parTrans" cxnId="{1421F72E-8E3C-3F44-BFF0-28CAAEFF8282}">
      <dgm:prSet/>
      <dgm:spPr/>
      <dgm:t>
        <a:bodyPr/>
        <a:lstStyle/>
        <a:p>
          <a:endParaRPr lang="cs-CZ"/>
        </a:p>
      </dgm:t>
    </dgm:pt>
    <dgm:pt modelId="{7490E7DD-8B19-4040-A7BC-C00C7D21CCC5}" type="sibTrans" cxnId="{1421F72E-8E3C-3F44-BFF0-28CAAEFF8282}">
      <dgm:prSet/>
      <dgm:spPr/>
      <dgm:t>
        <a:bodyPr/>
        <a:lstStyle/>
        <a:p>
          <a:endParaRPr lang="cs-CZ"/>
        </a:p>
      </dgm:t>
    </dgm:pt>
    <dgm:pt modelId="{FCAAA1FC-A75F-924F-BCF0-103770B722E9}" type="pres">
      <dgm:prSet presAssocID="{808D1577-7F47-C042-B42E-B49213728D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028961A-1C23-1A4C-BB5E-4B64506A36CD}" type="pres">
      <dgm:prSet presAssocID="{808D1577-7F47-C042-B42E-B49213728DAC}" presName="children" presStyleCnt="0"/>
      <dgm:spPr/>
    </dgm:pt>
    <dgm:pt modelId="{FD7E9A9A-FA84-E443-8504-F87B802E6EB0}" type="pres">
      <dgm:prSet presAssocID="{808D1577-7F47-C042-B42E-B49213728DAC}" presName="child1group" presStyleCnt="0"/>
      <dgm:spPr/>
    </dgm:pt>
    <dgm:pt modelId="{206BA419-2597-F440-AE70-89A11FCE8B05}" type="pres">
      <dgm:prSet presAssocID="{808D1577-7F47-C042-B42E-B49213728DAC}" presName="child1" presStyleLbl="bgAcc1" presStyleIdx="0" presStyleCnt="4"/>
      <dgm:spPr/>
    </dgm:pt>
    <dgm:pt modelId="{6E71F9A4-7B7E-1346-ADB5-854532451DC0}" type="pres">
      <dgm:prSet presAssocID="{808D1577-7F47-C042-B42E-B49213728DAC}" presName="child1Text" presStyleLbl="bgAcc1" presStyleIdx="0" presStyleCnt="4">
        <dgm:presLayoutVars>
          <dgm:bulletEnabled val="1"/>
        </dgm:presLayoutVars>
      </dgm:prSet>
      <dgm:spPr/>
    </dgm:pt>
    <dgm:pt modelId="{DA947A9F-6DC7-6F4E-9522-3D50D083774C}" type="pres">
      <dgm:prSet presAssocID="{808D1577-7F47-C042-B42E-B49213728DAC}" presName="child2group" presStyleCnt="0"/>
      <dgm:spPr/>
    </dgm:pt>
    <dgm:pt modelId="{32B3D68F-9A13-DA45-A5DF-8BBB244BC820}" type="pres">
      <dgm:prSet presAssocID="{808D1577-7F47-C042-B42E-B49213728DAC}" presName="child2" presStyleLbl="bgAcc1" presStyleIdx="1" presStyleCnt="4"/>
      <dgm:spPr/>
    </dgm:pt>
    <dgm:pt modelId="{5A74F56A-882B-694A-8FBD-2FA41B31A231}" type="pres">
      <dgm:prSet presAssocID="{808D1577-7F47-C042-B42E-B49213728DAC}" presName="child2Text" presStyleLbl="bgAcc1" presStyleIdx="1" presStyleCnt="4">
        <dgm:presLayoutVars>
          <dgm:bulletEnabled val="1"/>
        </dgm:presLayoutVars>
      </dgm:prSet>
      <dgm:spPr/>
    </dgm:pt>
    <dgm:pt modelId="{E07F3581-4460-F54B-AF8A-AA0146670F3A}" type="pres">
      <dgm:prSet presAssocID="{808D1577-7F47-C042-B42E-B49213728DAC}" presName="child3group" presStyleCnt="0"/>
      <dgm:spPr/>
    </dgm:pt>
    <dgm:pt modelId="{A4BD289B-FECA-5243-8788-15247C3411A8}" type="pres">
      <dgm:prSet presAssocID="{808D1577-7F47-C042-B42E-B49213728DAC}" presName="child3" presStyleLbl="bgAcc1" presStyleIdx="2" presStyleCnt="4"/>
      <dgm:spPr/>
    </dgm:pt>
    <dgm:pt modelId="{783AA8AC-260E-8542-A166-AF426EB07875}" type="pres">
      <dgm:prSet presAssocID="{808D1577-7F47-C042-B42E-B49213728DAC}" presName="child3Text" presStyleLbl="bgAcc1" presStyleIdx="2" presStyleCnt="4">
        <dgm:presLayoutVars>
          <dgm:bulletEnabled val="1"/>
        </dgm:presLayoutVars>
      </dgm:prSet>
      <dgm:spPr/>
    </dgm:pt>
    <dgm:pt modelId="{DD815672-7F0D-E044-B1BD-C790E12C076A}" type="pres">
      <dgm:prSet presAssocID="{808D1577-7F47-C042-B42E-B49213728DAC}" presName="child4group" presStyleCnt="0"/>
      <dgm:spPr/>
    </dgm:pt>
    <dgm:pt modelId="{0A8CC9DC-462D-2E47-8190-C3B432D10C79}" type="pres">
      <dgm:prSet presAssocID="{808D1577-7F47-C042-B42E-B49213728DAC}" presName="child4" presStyleLbl="bgAcc1" presStyleIdx="3" presStyleCnt="4"/>
      <dgm:spPr/>
    </dgm:pt>
    <dgm:pt modelId="{1AAB6387-F001-4843-BAF7-E842C9021997}" type="pres">
      <dgm:prSet presAssocID="{808D1577-7F47-C042-B42E-B49213728DAC}" presName="child4Text" presStyleLbl="bgAcc1" presStyleIdx="3" presStyleCnt="4">
        <dgm:presLayoutVars>
          <dgm:bulletEnabled val="1"/>
        </dgm:presLayoutVars>
      </dgm:prSet>
      <dgm:spPr/>
    </dgm:pt>
    <dgm:pt modelId="{6AEDA417-816E-394D-86EB-FC8190559FAB}" type="pres">
      <dgm:prSet presAssocID="{808D1577-7F47-C042-B42E-B49213728DAC}" presName="childPlaceholder" presStyleCnt="0"/>
      <dgm:spPr/>
    </dgm:pt>
    <dgm:pt modelId="{E641DF0E-7BDE-3D47-84DE-CD5AF1693BA8}" type="pres">
      <dgm:prSet presAssocID="{808D1577-7F47-C042-B42E-B49213728DAC}" presName="circle" presStyleCnt="0"/>
      <dgm:spPr/>
    </dgm:pt>
    <dgm:pt modelId="{96F65DC1-844C-DB46-A7D4-59BF97B59F28}" type="pres">
      <dgm:prSet presAssocID="{808D1577-7F47-C042-B42E-B49213728DA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BDC41B7-6A90-674B-8A68-153D87BB6631}" type="pres">
      <dgm:prSet presAssocID="{808D1577-7F47-C042-B42E-B49213728DA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6042C03-0DA1-3441-9346-4EB5B0102A25}" type="pres">
      <dgm:prSet presAssocID="{808D1577-7F47-C042-B42E-B49213728DA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C6D2711-042A-854B-B95F-699FA0CA9334}" type="pres">
      <dgm:prSet presAssocID="{808D1577-7F47-C042-B42E-B49213728DA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D69FB03-0CDD-4D45-A800-D0F366544653}" type="pres">
      <dgm:prSet presAssocID="{808D1577-7F47-C042-B42E-B49213728DAC}" presName="quadrantPlaceholder" presStyleCnt="0"/>
      <dgm:spPr/>
    </dgm:pt>
    <dgm:pt modelId="{1A374E73-1697-B745-8581-A6645F9622AC}" type="pres">
      <dgm:prSet presAssocID="{808D1577-7F47-C042-B42E-B49213728DAC}" presName="center1" presStyleLbl="fgShp" presStyleIdx="0" presStyleCnt="2"/>
      <dgm:spPr/>
    </dgm:pt>
    <dgm:pt modelId="{DB663842-2F0A-4C4D-A16E-DD3E00E82946}" type="pres">
      <dgm:prSet presAssocID="{808D1577-7F47-C042-B42E-B49213728DAC}" presName="center2" presStyleLbl="fgShp" presStyleIdx="1" presStyleCnt="2"/>
      <dgm:spPr/>
    </dgm:pt>
  </dgm:ptLst>
  <dgm:cxnLst>
    <dgm:cxn modelId="{6DAECD07-92FB-BA4E-B729-5136E29F2274}" type="presOf" srcId="{9514CA44-65A6-2C4C-BEAC-843120E00B73}" destId="{32B3D68F-9A13-DA45-A5DF-8BBB244BC820}" srcOrd="0" destOrd="0" presId="urn:microsoft.com/office/officeart/2005/8/layout/cycle4"/>
    <dgm:cxn modelId="{87696D21-5821-8D41-89DA-0A7B7FA1384C}" srcId="{850A24CC-1F47-BB43-885A-AFC70FD70D33}" destId="{9514CA44-65A6-2C4C-BEAC-843120E00B73}" srcOrd="0" destOrd="0" parTransId="{BDE8FBDE-A747-C44B-BE2D-C41A451BA675}" sibTransId="{0AFDC356-4671-784D-BFBD-BBE52AD269E5}"/>
    <dgm:cxn modelId="{7AAEBF2D-651F-CD46-A5DE-C3A24F72C27A}" type="presOf" srcId="{9E8793DA-F855-B54D-BC09-41F80835E7F8}" destId="{0A8CC9DC-462D-2E47-8190-C3B432D10C79}" srcOrd="0" destOrd="0" presId="urn:microsoft.com/office/officeart/2005/8/layout/cycle4"/>
    <dgm:cxn modelId="{1421F72E-8E3C-3F44-BFF0-28CAAEFF8282}" srcId="{8577D548-AA37-784C-96ED-60C922920625}" destId="{9E8793DA-F855-B54D-BC09-41F80835E7F8}" srcOrd="0" destOrd="0" parTransId="{7148CA29-6E16-EF4F-A4FD-C56817EC6364}" sibTransId="{7490E7DD-8B19-4040-A7BC-C00C7D21CCC5}"/>
    <dgm:cxn modelId="{BA2F1B35-4F2A-D14A-9124-1FDE4567EA71}" type="presOf" srcId="{6A52CD7C-BD8E-304D-A9A4-4A3399470EAF}" destId="{206BA419-2597-F440-AE70-89A11FCE8B05}" srcOrd="0" destOrd="0" presId="urn:microsoft.com/office/officeart/2005/8/layout/cycle4"/>
    <dgm:cxn modelId="{E41BCD36-E5A1-E64C-A6B5-833E1BDC23C5}" type="presOf" srcId="{6A52CD7C-BD8E-304D-A9A4-4A3399470EAF}" destId="{6E71F9A4-7B7E-1346-ADB5-854532451DC0}" srcOrd="1" destOrd="0" presId="urn:microsoft.com/office/officeart/2005/8/layout/cycle4"/>
    <dgm:cxn modelId="{CF2DE446-48AD-E44F-A968-FBDB6B34BEB6}" type="presOf" srcId="{9514CA44-65A6-2C4C-BEAC-843120E00B73}" destId="{5A74F56A-882B-694A-8FBD-2FA41B31A231}" srcOrd="1" destOrd="0" presId="urn:microsoft.com/office/officeart/2005/8/layout/cycle4"/>
    <dgm:cxn modelId="{CACAB152-6869-8C4B-B2C5-FE7C9191C3E8}" type="presOf" srcId="{C3E2A96E-F48D-BA44-89EB-8D7B05C58E14}" destId="{A4BD289B-FECA-5243-8788-15247C3411A8}" srcOrd="0" destOrd="0" presId="urn:microsoft.com/office/officeart/2005/8/layout/cycle4"/>
    <dgm:cxn modelId="{50735D55-4A22-564B-AE7C-E7364CFA7C6A}" type="presOf" srcId="{C3E2A96E-F48D-BA44-89EB-8D7B05C58E14}" destId="{783AA8AC-260E-8542-A166-AF426EB07875}" srcOrd="1" destOrd="0" presId="urn:microsoft.com/office/officeart/2005/8/layout/cycle4"/>
    <dgm:cxn modelId="{458F9A61-06C5-A246-9886-7C26AE945C12}" type="presOf" srcId="{8577D548-AA37-784C-96ED-60C922920625}" destId="{7C6D2711-042A-854B-B95F-699FA0CA9334}" srcOrd="0" destOrd="0" presId="urn:microsoft.com/office/officeart/2005/8/layout/cycle4"/>
    <dgm:cxn modelId="{B87A2868-1FA7-194C-BC51-74AF674E8142}" type="presOf" srcId="{850A24CC-1F47-BB43-885A-AFC70FD70D33}" destId="{ABDC41B7-6A90-674B-8A68-153D87BB6631}" srcOrd="0" destOrd="0" presId="urn:microsoft.com/office/officeart/2005/8/layout/cycle4"/>
    <dgm:cxn modelId="{319BBD6F-6AF6-1246-9816-54E32046CA10}" type="presOf" srcId="{808D1577-7F47-C042-B42E-B49213728DAC}" destId="{FCAAA1FC-A75F-924F-BCF0-103770B722E9}" srcOrd="0" destOrd="0" presId="urn:microsoft.com/office/officeart/2005/8/layout/cycle4"/>
    <dgm:cxn modelId="{8D7E8270-61F2-484C-A7B4-0E08E952BE3E}" srcId="{4ED2A638-CAB9-4149-AE3A-9B38D71F8502}" destId="{6A52CD7C-BD8E-304D-A9A4-4A3399470EAF}" srcOrd="0" destOrd="0" parTransId="{FFCC46A2-1573-014B-A944-E14AE83FBF54}" sibTransId="{6D7CA6D9-090C-324E-BCB6-365F07AE5A0F}"/>
    <dgm:cxn modelId="{D665C978-CBCB-0149-9A68-94FAE22DD43B}" type="presOf" srcId="{D922E18C-BC8A-0B49-A5ED-9C68552EBA1F}" destId="{36042C03-0DA1-3441-9346-4EB5B0102A25}" srcOrd="0" destOrd="0" presId="urn:microsoft.com/office/officeart/2005/8/layout/cycle4"/>
    <dgm:cxn modelId="{C0F00E8B-B056-5E4C-9FA8-CE168A18D0C6}" type="presOf" srcId="{4ED2A638-CAB9-4149-AE3A-9B38D71F8502}" destId="{96F65DC1-844C-DB46-A7D4-59BF97B59F28}" srcOrd="0" destOrd="0" presId="urn:microsoft.com/office/officeart/2005/8/layout/cycle4"/>
    <dgm:cxn modelId="{D121C1B0-0594-4A4E-A6AC-304A3DF57347}" srcId="{808D1577-7F47-C042-B42E-B49213728DAC}" destId="{850A24CC-1F47-BB43-885A-AFC70FD70D33}" srcOrd="1" destOrd="0" parTransId="{D1C60E27-81F7-3147-9FD5-17293C4B4868}" sibTransId="{60686810-CDD5-9543-8204-E169EB51DE03}"/>
    <dgm:cxn modelId="{FA6D62B2-311D-434E-A394-3D04710E57D4}" srcId="{808D1577-7F47-C042-B42E-B49213728DAC}" destId="{D922E18C-BC8A-0B49-A5ED-9C68552EBA1F}" srcOrd="2" destOrd="0" parTransId="{D573D12E-DE08-6141-8EC2-3381D11162F2}" sibTransId="{CF2904AE-DF5C-7745-9BC3-FC91E2D4C3FD}"/>
    <dgm:cxn modelId="{49F152C0-2BDB-EA40-A5F3-48FC5EB55618}" srcId="{D922E18C-BC8A-0B49-A5ED-9C68552EBA1F}" destId="{C3E2A96E-F48D-BA44-89EB-8D7B05C58E14}" srcOrd="0" destOrd="0" parTransId="{57BBBBE6-B231-2F47-B960-789E2B4843ED}" sibTransId="{FCB18F7C-F807-9F48-8BDF-525F63F34282}"/>
    <dgm:cxn modelId="{29ECC1D1-3165-1D49-8AE0-795844C030BA}" type="presOf" srcId="{9E8793DA-F855-B54D-BC09-41F80835E7F8}" destId="{1AAB6387-F001-4843-BAF7-E842C9021997}" srcOrd="1" destOrd="0" presId="urn:microsoft.com/office/officeart/2005/8/layout/cycle4"/>
    <dgm:cxn modelId="{8E8FBAF2-C0C9-4A40-8789-F191D5675AAB}" srcId="{808D1577-7F47-C042-B42E-B49213728DAC}" destId="{4ED2A638-CAB9-4149-AE3A-9B38D71F8502}" srcOrd="0" destOrd="0" parTransId="{F4FE50E5-0A59-B74D-83DA-F0C71769F7ED}" sibTransId="{C9980B11-764D-024B-AE23-61690B06B341}"/>
    <dgm:cxn modelId="{70D3E0F3-30F4-124A-ADEE-27D35122CBCF}" srcId="{808D1577-7F47-C042-B42E-B49213728DAC}" destId="{8577D548-AA37-784C-96ED-60C922920625}" srcOrd="3" destOrd="0" parTransId="{A640D5E4-460F-E54C-BC57-03898CB93898}" sibTransId="{47B6C154-A4ED-8E49-BF33-4F89006A1B92}"/>
    <dgm:cxn modelId="{855B923A-E007-9047-A8C9-ACEC9305123C}" type="presParOf" srcId="{FCAAA1FC-A75F-924F-BCF0-103770B722E9}" destId="{A028961A-1C23-1A4C-BB5E-4B64506A36CD}" srcOrd="0" destOrd="0" presId="urn:microsoft.com/office/officeart/2005/8/layout/cycle4"/>
    <dgm:cxn modelId="{9243EB66-6336-B34A-9BDD-5A3AFB7E90FA}" type="presParOf" srcId="{A028961A-1C23-1A4C-BB5E-4B64506A36CD}" destId="{FD7E9A9A-FA84-E443-8504-F87B802E6EB0}" srcOrd="0" destOrd="0" presId="urn:microsoft.com/office/officeart/2005/8/layout/cycle4"/>
    <dgm:cxn modelId="{FF0DB13E-B8CB-D145-86C0-67B028E7F60E}" type="presParOf" srcId="{FD7E9A9A-FA84-E443-8504-F87B802E6EB0}" destId="{206BA419-2597-F440-AE70-89A11FCE8B05}" srcOrd="0" destOrd="0" presId="urn:microsoft.com/office/officeart/2005/8/layout/cycle4"/>
    <dgm:cxn modelId="{F26C3032-1774-B746-986E-0B593D801D95}" type="presParOf" srcId="{FD7E9A9A-FA84-E443-8504-F87B802E6EB0}" destId="{6E71F9A4-7B7E-1346-ADB5-854532451DC0}" srcOrd="1" destOrd="0" presId="urn:microsoft.com/office/officeart/2005/8/layout/cycle4"/>
    <dgm:cxn modelId="{0DD722C9-02AD-5A4F-BC23-E029F6F3A92A}" type="presParOf" srcId="{A028961A-1C23-1A4C-BB5E-4B64506A36CD}" destId="{DA947A9F-6DC7-6F4E-9522-3D50D083774C}" srcOrd="1" destOrd="0" presId="urn:microsoft.com/office/officeart/2005/8/layout/cycle4"/>
    <dgm:cxn modelId="{EAD1CB3C-CA4F-1947-B7BE-758557E8F2C6}" type="presParOf" srcId="{DA947A9F-6DC7-6F4E-9522-3D50D083774C}" destId="{32B3D68F-9A13-DA45-A5DF-8BBB244BC820}" srcOrd="0" destOrd="0" presId="urn:microsoft.com/office/officeart/2005/8/layout/cycle4"/>
    <dgm:cxn modelId="{BE2301D3-6057-BB42-B985-9BE749A06319}" type="presParOf" srcId="{DA947A9F-6DC7-6F4E-9522-3D50D083774C}" destId="{5A74F56A-882B-694A-8FBD-2FA41B31A231}" srcOrd="1" destOrd="0" presId="urn:microsoft.com/office/officeart/2005/8/layout/cycle4"/>
    <dgm:cxn modelId="{54339D27-1D55-E947-AAFA-C52A1EB29F65}" type="presParOf" srcId="{A028961A-1C23-1A4C-BB5E-4B64506A36CD}" destId="{E07F3581-4460-F54B-AF8A-AA0146670F3A}" srcOrd="2" destOrd="0" presId="urn:microsoft.com/office/officeart/2005/8/layout/cycle4"/>
    <dgm:cxn modelId="{E58575D3-13D0-8A48-AC35-4AEB29F95A58}" type="presParOf" srcId="{E07F3581-4460-F54B-AF8A-AA0146670F3A}" destId="{A4BD289B-FECA-5243-8788-15247C3411A8}" srcOrd="0" destOrd="0" presId="urn:microsoft.com/office/officeart/2005/8/layout/cycle4"/>
    <dgm:cxn modelId="{8159A8E6-9DE7-D24E-A7B7-F62E1B97EA99}" type="presParOf" srcId="{E07F3581-4460-F54B-AF8A-AA0146670F3A}" destId="{783AA8AC-260E-8542-A166-AF426EB07875}" srcOrd="1" destOrd="0" presId="urn:microsoft.com/office/officeart/2005/8/layout/cycle4"/>
    <dgm:cxn modelId="{8419E78C-59A9-4A4F-A1EB-24735B024E8C}" type="presParOf" srcId="{A028961A-1C23-1A4C-BB5E-4B64506A36CD}" destId="{DD815672-7F0D-E044-B1BD-C790E12C076A}" srcOrd="3" destOrd="0" presId="urn:microsoft.com/office/officeart/2005/8/layout/cycle4"/>
    <dgm:cxn modelId="{BC31A753-F7E2-F744-83BE-F52A5EBC3523}" type="presParOf" srcId="{DD815672-7F0D-E044-B1BD-C790E12C076A}" destId="{0A8CC9DC-462D-2E47-8190-C3B432D10C79}" srcOrd="0" destOrd="0" presId="urn:microsoft.com/office/officeart/2005/8/layout/cycle4"/>
    <dgm:cxn modelId="{8179D20B-702B-0C48-B2D9-B09784AF8B02}" type="presParOf" srcId="{DD815672-7F0D-E044-B1BD-C790E12C076A}" destId="{1AAB6387-F001-4843-BAF7-E842C9021997}" srcOrd="1" destOrd="0" presId="urn:microsoft.com/office/officeart/2005/8/layout/cycle4"/>
    <dgm:cxn modelId="{EC9B2283-2D1B-CA47-AD5E-7AB78A41108D}" type="presParOf" srcId="{A028961A-1C23-1A4C-BB5E-4B64506A36CD}" destId="{6AEDA417-816E-394D-86EB-FC8190559FAB}" srcOrd="4" destOrd="0" presId="urn:microsoft.com/office/officeart/2005/8/layout/cycle4"/>
    <dgm:cxn modelId="{FF0AF231-D20F-6845-93D1-A017C082E0C8}" type="presParOf" srcId="{FCAAA1FC-A75F-924F-BCF0-103770B722E9}" destId="{E641DF0E-7BDE-3D47-84DE-CD5AF1693BA8}" srcOrd="1" destOrd="0" presId="urn:microsoft.com/office/officeart/2005/8/layout/cycle4"/>
    <dgm:cxn modelId="{93C2DCCA-C292-644D-9528-24725ABC62B9}" type="presParOf" srcId="{E641DF0E-7BDE-3D47-84DE-CD5AF1693BA8}" destId="{96F65DC1-844C-DB46-A7D4-59BF97B59F28}" srcOrd="0" destOrd="0" presId="urn:microsoft.com/office/officeart/2005/8/layout/cycle4"/>
    <dgm:cxn modelId="{E837D0B5-0260-A241-8D93-DA95658AFE2F}" type="presParOf" srcId="{E641DF0E-7BDE-3D47-84DE-CD5AF1693BA8}" destId="{ABDC41B7-6A90-674B-8A68-153D87BB6631}" srcOrd="1" destOrd="0" presId="urn:microsoft.com/office/officeart/2005/8/layout/cycle4"/>
    <dgm:cxn modelId="{9D223F9F-A5FC-564D-A3F9-BF1BA66B9FB8}" type="presParOf" srcId="{E641DF0E-7BDE-3D47-84DE-CD5AF1693BA8}" destId="{36042C03-0DA1-3441-9346-4EB5B0102A25}" srcOrd="2" destOrd="0" presId="urn:microsoft.com/office/officeart/2005/8/layout/cycle4"/>
    <dgm:cxn modelId="{07A8B190-0AD6-9742-94FD-D6D249096A0D}" type="presParOf" srcId="{E641DF0E-7BDE-3D47-84DE-CD5AF1693BA8}" destId="{7C6D2711-042A-854B-B95F-699FA0CA9334}" srcOrd="3" destOrd="0" presId="urn:microsoft.com/office/officeart/2005/8/layout/cycle4"/>
    <dgm:cxn modelId="{4F800DDD-D486-624E-94E6-183726BA26B9}" type="presParOf" srcId="{E641DF0E-7BDE-3D47-84DE-CD5AF1693BA8}" destId="{8D69FB03-0CDD-4D45-A800-D0F366544653}" srcOrd="4" destOrd="0" presId="urn:microsoft.com/office/officeart/2005/8/layout/cycle4"/>
    <dgm:cxn modelId="{4DE5FBE1-AC36-434A-831D-FEC787C0EE9B}" type="presParOf" srcId="{FCAAA1FC-A75F-924F-BCF0-103770B722E9}" destId="{1A374E73-1697-B745-8581-A6645F9622AC}" srcOrd="2" destOrd="0" presId="urn:microsoft.com/office/officeart/2005/8/layout/cycle4"/>
    <dgm:cxn modelId="{222EB726-100F-FE4F-BCC5-D9E58C49EEC0}" type="presParOf" srcId="{FCAAA1FC-A75F-924F-BCF0-103770B722E9}" destId="{DB663842-2F0A-4C4D-A16E-DD3E00E829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38660-B49E-6147-8884-75912C57A43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F519BA-0965-8948-9B6A-A57E4B8C6543}">
      <dgm:prSet phldrT="[Text]"/>
      <dgm:spPr/>
      <dgm:t>
        <a:bodyPr/>
        <a:lstStyle/>
        <a:p>
          <a:r>
            <a:rPr lang="cs-CZ" dirty="0"/>
            <a:t>„STAKEHOLDER MAPPING“</a:t>
          </a:r>
        </a:p>
      </dgm:t>
    </dgm:pt>
    <dgm:pt modelId="{F299D733-8904-AA4F-AC04-81A889C1B304}" type="parTrans" cxnId="{BCAFBB29-708E-154B-802B-852AD74EA77E}">
      <dgm:prSet/>
      <dgm:spPr/>
      <dgm:t>
        <a:bodyPr/>
        <a:lstStyle/>
        <a:p>
          <a:endParaRPr lang="cs-CZ"/>
        </a:p>
      </dgm:t>
    </dgm:pt>
    <dgm:pt modelId="{858923A3-2B21-5D4C-9443-0DD7A03E44FB}" type="sibTrans" cxnId="{BCAFBB29-708E-154B-802B-852AD74EA77E}">
      <dgm:prSet/>
      <dgm:spPr/>
      <dgm:t>
        <a:bodyPr/>
        <a:lstStyle/>
        <a:p>
          <a:endParaRPr lang="cs-CZ"/>
        </a:p>
      </dgm:t>
    </dgm:pt>
    <dgm:pt modelId="{9F05BBF9-17F2-4047-A4EC-0B2C018DB247}">
      <dgm:prSet phldrT="[Text]"/>
      <dgm:spPr/>
      <dgm:t>
        <a:bodyPr/>
        <a:lstStyle/>
        <a:p>
          <a:r>
            <a:rPr lang="cs-CZ" dirty="0"/>
            <a:t>Zmapovat aktéry, kterých se problém týká</a:t>
          </a:r>
        </a:p>
      </dgm:t>
    </dgm:pt>
    <dgm:pt modelId="{954B1588-B49E-5C4C-A0C4-7EE64A2D061A}" type="parTrans" cxnId="{EA80E020-1EE6-9041-9158-98C3AD8E86E4}">
      <dgm:prSet/>
      <dgm:spPr/>
      <dgm:t>
        <a:bodyPr/>
        <a:lstStyle/>
        <a:p>
          <a:endParaRPr lang="cs-CZ"/>
        </a:p>
      </dgm:t>
    </dgm:pt>
    <dgm:pt modelId="{D3C1929A-768A-3C4C-A670-832BC461A2A5}" type="sibTrans" cxnId="{EA80E020-1EE6-9041-9158-98C3AD8E86E4}">
      <dgm:prSet/>
      <dgm:spPr/>
      <dgm:t>
        <a:bodyPr/>
        <a:lstStyle/>
        <a:p>
          <a:endParaRPr lang="cs-CZ"/>
        </a:p>
      </dgm:t>
    </dgm:pt>
    <dgm:pt modelId="{1F2C1AEF-954F-564D-9A69-70F86DAEDDE6}">
      <dgm:prSet phldrT="[Text]"/>
      <dgm:spPr/>
      <dgm:t>
        <a:bodyPr/>
        <a:lstStyle/>
        <a:p>
          <a:r>
            <a:rPr lang="cs-CZ" dirty="0"/>
            <a:t>Definování rolí</a:t>
          </a:r>
        </a:p>
      </dgm:t>
    </dgm:pt>
    <dgm:pt modelId="{FE796BEE-56B1-524A-8915-4EF1EFB87799}" type="parTrans" cxnId="{64EC34E7-3EAA-234D-9D29-C8E66E289D62}">
      <dgm:prSet/>
      <dgm:spPr/>
      <dgm:t>
        <a:bodyPr/>
        <a:lstStyle/>
        <a:p>
          <a:endParaRPr lang="cs-CZ"/>
        </a:p>
      </dgm:t>
    </dgm:pt>
    <dgm:pt modelId="{927B2FD3-9B53-9C40-8A32-0BBD468D115E}" type="sibTrans" cxnId="{64EC34E7-3EAA-234D-9D29-C8E66E289D62}">
      <dgm:prSet/>
      <dgm:spPr/>
      <dgm:t>
        <a:bodyPr/>
        <a:lstStyle/>
        <a:p>
          <a:endParaRPr lang="cs-CZ"/>
        </a:p>
      </dgm:t>
    </dgm:pt>
    <dgm:pt modelId="{68935D99-E0DC-2A41-822F-A578165E4346}">
      <dgm:prSet phldrT="[Text]"/>
      <dgm:spPr/>
      <dgm:t>
        <a:bodyPr/>
        <a:lstStyle/>
        <a:p>
          <a:r>
            <a:rPr lang="cs-CZ" dirty="0"/>
            <a:t>Popsání vztahů</a:t>
          </a:r>
        </a:p>
      </dgm:t>
    </dgm:pt>
    <dgm:pt modelId="{D00C971D-2CC1-8445-97F6-40520064A272}" type="parTrans" cxnId="{71A48B6B-CA22-B440-B8CC-0D9C083C1B8D}">
      <dgm:prSet/>
      <dgm:spPr/>
      <dgm:t>
        <a:bodyPr/>
        <a:lstStyle/>
        <a:p>
          <a:endParaRPr lang="cs-CZ"/>
        </a:p>
      </dgm:t>
    </dgm:pt>
    <dgm:pt modelId="{4F960A64-7ABB-C648-8E37-EFC2A85EF1B4}" type="sibTrans" cxnId="{71A48B6B-CA22-B440-B8CC-0D9C083C1B8D}">
      <dgm:prSet/>
      <dgm:spPr/>
      <dgm:t>
        <a:bodyPr/>
        <a:lstStyle/>
        <a:p>
          <a:endParaRPr lang="cs-CZ"/>
        </a:p>
      </dgm:t>
    </dgm:pt>
    <dgm:pt modelId="{DEC7F45F-093D-984E-B1FA-EFA63283FBCB}">
      <dgm:prSet phldrT="[Text]"/>
      <dgm:spPr/>
      <dgm:t>
        <a:bodyPr/>
        <a:lstStyle/>
        <a:p>
          <a:r>
            <a:rPr lang="cs-CZ" dirty="0"/>
            <a:t>Porozumět jejich potřebám</a:t>
          </a:r>
        </a:p>
      </dgm:t>
    </dgm:pt>
    <dgm:pt modelId="{09209475-7B38-554A-9991-5C788F6044A4}" type="parTrans" cxnId="{46680C8A-FF2D-924E-A71E-D825B67611F7}">
      <dgm:prSet/>
      <dgm:spPr/>
      <dgm:t>
        <a:bodyPr/>
        <a:lstStyle/>
        <a:p>
          <a:endParaRPr lang="cs-CZ"/>
        </a:p>
      </dgm:t>
    </dgm:pt>
    <dgm:pt modelId="{CA9AF0D1-98BA-AE4A-9E23-807FCFF474C6}" type="sibTrans" cxnId="{46680C8A-FF2D-924E-A71E-D825B67611F7}">
      <dgm:prSet/>
      <dgm:spPr/>
      <dgm:t>
        <a:bodyPr/>
        <a:lstStyle/>
        <a:p>
          <a:endParaRPr lang="cs-CZ"/>
        </a:p>
      </dgm:t>
    </dgm:pt>
    <dgm:pt modelId="{E2C7BD06-8A6C-E04F-BCD5-3E14ABBB3D3A}">
      <dgm:prSet phldrT="[Text]"/>
      <dgm:spPr/>
      <dgm:t>
        <a:bodyPr/>
        <a:lstStyle/>
        <a:p>
          <a:r>
            <a:rPr lang="cs-CZ" dirty="0"/>
            <a:t>Rozdělení do skupin</a:t>
          </a:r>
        </a:p>
      </dgm:t>
    </dgm:pt>
    <dgm:pt modelId="{86069BA1-3992-704B-B48F-A7BB1DF0C757}" type="parTrans" cxnId="{8B740C77-5418-C246-BACC-FE0ADA41A89C}">
      <dgm:prSet/>
      <dgm:spPr/>
      <dgm:t>
        <a:bodyPr/>
        <a:lstStyle/>
        <a:p>
          <a:endParaRPr lang="cs-CZ"/>
        </a:p>
      </dgm:t>
    </dgm:pt>
    <dgm:pt modelId="{CBD13A41-F890-7942-B785-B84B65AEEE5F}" type="sibTrans" cxnId="{8B740C77-5418-C246-BACC-FE0ADA41A89C}">
      <dgm:prSet/>
      <dgm:spPr/>
      <dgm:t>
        <a:bodyPr/>
        <a:lstStyle/>
        <a:p>
          <a:endParaRPr lang="cs-CZ"/>
        </a:p>
      </dgm:t>
    </dgm:pt>
    <dgm:pt modelId="{4266EB55-DA58-9A48-AAD5-349A550AE339}" type="pres">
      <dgm:prSet presAssocID="{4EA38660-B49E-6147-8884-75912C57A4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F7B5D7-C548-BA41-B482-E0DE649694CF}" type="pres">
      <dgm:prSet presAssocID="{A8F519BA-0965-8948-9B6A-A57E4B8C6543}" presName="vertOne" presStyleCnt="0"/>
      <dgm:spPr/>
    </dgm:pt>
    <dgm:pt modelId="{7734327B-F785-9443-9236-F4DEF75BD146}" type="pres">
      <dgm:prSet presAssocID="{A8F519BA-0965-8948-9B6A-A57E4B8C6543}" presName="txOne" presStyleLbl="node0" presStyleIdx="0" presStyleCnt="1">
        <dgm:presLayoutVars>
          <dgm:chPref val="3"/>
        </dgm:presLayoutVars>
      </dgm:prSet>
      <dgm:spPr/>
    </dgm:pt>
    <dgm:pt modelId="{DE34F35D-6BA6-C14D-8A65-0AA1E029A692}" type="pres">
      <dgm:prSet presAssocID="{A8F519BA-0965-8948-9B6A-A57E4B8C6543}" presName="parTransOne" presStyleCnt="0"/>
      <dgm:spPr/>
    </dgm:pt>
    <dgm:pt modelId="{3A97CA15-480F-2343-B72A-095C79E4D73A}" type="pres">
      <dgm:prSet presAssocID="{A8F519BA-0965-8948-9B6A-A57E4B8C6543}" presName="horzOne" presStyleCnt="0"/>
      <dgm:spPr/>
    </dgm:pt>
    <dgm:pt modelId="{6BBA6436-F5FA-BE4D-9AA4-579B67A865BA}" type="pres">
      <dgm:prSet presAssocID="{9F05BBF9-17F2-4047-A4EC-0B2C018DB247}" presName="vertTwo" presStyleCnt="0"/>
      <dgm:spPr/>
    </dgm:pt>
    <dgm:pt modelId="{1C129169-50A7-114E-AD21-8CF40DCC6DC2}" type="pres">
      <dgm:prSet presAssocID="{9F05BBF9-17F2-4047-A4EC-0B2C018DB247}" presName="txTwo" presStyleLbl="node2" presStyleIdx="0" presStyleCnt="2" custScaleX="103027">
        <dgm:presLayoutVars>
          <dgm:chPref val="3"/>
        </dgm:presLayoutVars>
      </dgm:prSet>
      <dgm:spPr/>
    </dgm:pt>
    <dgm:pt modelId="{AC8B75D7-DE03-334F-8846-4B15185F6760}" type="pres">
      <dgm:prSet presAssocID="{9F05BBF9-17F2-4047-A4EC-0B2C018DB247}" presName="parTransTwo" presStyleCnt="0"/>
      <dgm:spPr/>
    </dgm:pt>
    <dgm:pt modelId="{F69C35D1-1E23-7D40-90FF-A2F6111CEC31}" type="pres">
      <dgm:prSet presAssocID="{9F05BBF9-17F2-4047-A4EC-0B2C018DB247}" presName="horzTwo" presStyleCnt="0"/>
      <dgm:spPr/>
    </dgm:pt>
    <dgm:pt modelId="{1394106F-D823-CF4A-AB4A-7FB4B73248B6}" type="pres">
      <dgm:prSet presAssocID="{1F2C1AEF-954F-564D-9A69-70F86DAEDDE6}" presName="vertThree" presStyleCnt="0"/>
      <dgm:spPr/>
    </dgm:pt>
    <dgm:pt modelId="{9A8703F6-7ED3-264A-A1B4-23996B688B9B}" type="pres">
      <dgm:prSet presAssocID="{1F2C1AEF-954F-564D-9A69-70F86DAEDDE6}" presName="txThree" presStyleLbl="node3" presStyleIdx="0" presStyleCnt="3">
        <dgm:presLayoutVars>
          <dgm:chPref val="3"/>
        </dgm:presLayoutVars>
      </dgm:prSet>
      <dgm:spPr/>
    </dgm:pt>
    <dgm:pt modelId="{64A2AAC8-FACB-DD4D-818E-6D61F1C69475}" type="pres">
      <dgm:prSet presAssocID="{1F2C1AEF-954F-564D-9A69-70F86DAEDDE6}" presName="horzThree" presStyleCnt="0"/>
      <dgm:spPr/>
    </dgm:pt>
    <dgm:pt modelId="{D4E94AFB-5B83-E341-968C-89D1B20DD7BB}" type="pres">
      <dgm:prSet presAssocID="{927B2FD3-9B53-9C40-8A32-0BBD468D115E}" presName="sibSpaceThree" presStyleCnt="0"/>
      <dgm:spPr/>
    </dgm:pt>
    <dgm:pt modelId="{C6C31A7A-BF0A-C84F-AF93-02426CD6A42B}" type="pres">
      <dgm:prSet presAssocID="{68935D99-E0DC-2A41-822F-A578165E4346}" presName="vertThree" presStyleCnt="0"/>
      <dgm:spPr/>
    </dgm:pt>
    <dgm:pt modelId="{24F6869B-0D21-3A44-B5A9-EC404BD7A7E8}" type="pres">
      <dgm:prSet presAssocID="{68935D99-E0DC-2A41-822F-A578165E4346}" presName="txThree" presStyleLbl="node3" presStyleIdx="1" presStyleCnt="3" custLinFactNeighborX="2454">
        <dgm:presLayoutVars>
          <dgm:chPref val="3"/>
        </dgm:presLayoutVars>
      </dgm:prSet>
      <dgm:spPr/>
    </dgm:pt>
    <dgm:pt modelId="{53B9C7C2-602D-3848-BCC0-2DC6CCBF68EF}" type="pres">
      <dgm:prSet presAssocID="{68935D99-E0DC-2A41-822F-A578165E4346}" presName="horzThree" presStyleCnt="0"/>
      <dgm:spPr/>
    </dgm:pt>
    <dgm:pt modelId="{42C0685D-0DA6-5048-BFD5-6F2DCE632338}" type="pres">
      <dgm:prSet presAssocID="{D3C1929A-768A-3C4C-A670-832BC461A2A5}" presName="sibSpaceTwo" presStyleCnt="0"/>
      <dgm:spPr/>
    </dgm:pt>
    <dgm:pt modelId="{8CD0F363-1DAF-064A-8EA1-AB8D7309C2A2}" type="pres">
      <dgm:prSet presAssocID="{DEC7F45F-093D-984E-B1FA-EFA63283FBCB}" presName="vertTwo" presStyleCnt="0"/>
      <dgm:spPr/>
    </dgm:pt>
    <dgm:pt modelId="{188C51F2-6562-874C-9702-862E1CD80AA0}" type="pres">
      <dgm:prSet presAssocID="{DEC7F45F-093D-984E-B1FA-EFA63283FBCB}" presName="txTwo" presStyleLbl="node2" presStyleIdx="1" presStyleCnt="2">
        <dgm:presLayoutVars>
          <dgm:chPref val="3"/>
        </dgm:presLayoutVars>
      </dgm:prSet>
      <dgm:spPr/>
    </dgm:pt>
    <dgm:pt modelId="{6E48AB25-099D-044A-93C5-59B9047106BF}" type="pres">
      <dgm:prSet presAssocID="{DEC7F45F-093D-984E-B1FA-EFA63283FBCB}" presName="parTransTwo" presStyleCnt="0"/>
      <dgm:spPr/>
    </dgm:pt>
    <dgm:pt modelId="{9DADBA25-E8B7-F348-8713-3E312F657842}" type="pres">
      <dgm:prSet presAssocID="{DEC7F45F-093D-984E-B1FA-EFA63283FBCB}" presName="horzTwo" presStyleCnt="0"/>
      <dgm:spPr/>
    </dgm:pt>
    <dgm:pt modelId="{A0F0E9AA-6142-1A46-ABE5-CA3FF09730E1}" type="pres">
      <dgm:prSet presAssocID="{E2C7BD06-8A6C-E04F-BCD5-3E14ABBB3D3A}" presName="vertThree" presStyleCnt="0"/>
      <dgm:spPr/>
    </dgm:pt>
    <dgm:pt modelId="{AADEA565-491C-B541-A05B-CE222DB6BAE5}" type="pres">
      <dgm:prSet presAssocID="{E2C7BD06-8A6C-E04F-BCD5-3E14ABBB3D3A}" presName="txThree" presStyleLbl="node3" presStyleIdx="2" presStyleCnt="3">
        <dgm:presLayoutVars>
          <dgm:chPref val="3"/>
        </dgm:presLayoutVars>
      </dgm:prSet>
      <dgm:spPr/>
    </dgm:pt>
    <dgm:pt modelId="{7303EF2E-2A12-F644-8233-57B21C06C2FC}" type="pres">
      <dgm:prSet presAssocID="{E2C7BD06-8A6C-E04F-BCD5-3E14ABBB3D3A}" presName="horzThree" presStyleCnt="0"/>
      <dgm:spPr/>
    </dgm:pt>
  </dgm:ptLst>
  <dgm:cxnLst>
    <dgm:cxn modelId="{CAC47106-1355-BB41-9D93-BAE77D69B6AF}" type="presOf" srcId="{4EA38660-B49E-6147-8884-75912C57A438}" destId="{4266EB55-DA58-9A48-AAD5-349A550AE339}" srcOrd="0" destOrd="0" presId="urn:microsoft.com/office/officeart/2005/8/layout/hierarchy4"/>
    <dgm:cxn modelId="{EA80E020-1EE6-9041-9158-98C3AD8E86E4}" srcId="{A8F519BA-0965-8948-9B6A-A57E4B8C6543}" destId="{9F05BBF9-17F2-4047-A4EC-0B2C018DB247}" srcOrd="0" destOrd="0" parTransId="{954B1588-B49E-5C4C-A0C4-7EE64A2D061A}" sibTransId="{D3C1929A-768A-3C4C-A670-832BC461A2A5}"/>
    <dgm:cxn modelId="{840E9528-F295-574C-ABD8-F1AC43ADF6E1}" type="presOf" srcId="{1F2C1AEF-954F-564D-9A69-70F86DAEDDE6}" destId="{9A8703F6-7ED3-264A-A1B4-23996B688B9B}" srcOrd="0" destOrd="0" presId="urn:microsoft.com/office/officeart/2005/8/layout/hierarchy4"/>
    <dgm:cxn modelId="{BCAFBB29-708E-154B-802B-852AD74EA77E}" srcId="{4EA38660-B49E-6147-8884-75912C57A438}" destId="{A8F519BA-0965-8948-9B6A-A57E4B8C6543}" srcOrd="0" destOrd="0" parTransId="{F299D733-8904-AA4F-AC04-81A889C1B304}" sibTransId="{858923A3-2B21-5D4C-9443-0DD7A03E44FB}"/>
    <dgm:cxn modelId="{2D12BE4D-770B-EF45-8744-25498ABA9951}" type="presOf" srcId="{DEC7F45F-093D-984E-B1FA-EFA63283FBCB}" destId="{188C51F2-6562-874C-9702-862E1CD80AA0}" srcOrd="0" destOrd="0" presId="urn:microsoft.com/office/officeart/2005/8/layout/hierarchy4"/>
    <dgm:cxn modelId="{DD610E6A-5F1A-034C-AB67-DB6A42B656C4}" type="presOf" srcId="{E2C7BD06-8A6C-E04F-BCD5-3E14ABBB3D3A}" destId="{AADEA565-491C-B541-A05B-CE222DB6BAE5}" srcOrd="0" destOrd="0" presId="urn:microsoft.com/office/officeart/2005/8/layout/hierarchy4"/>
    <dgm:cxn modelId="{71A48B6B-CA22-B440-B8CC-0D9C083C1B8D}" srcId="{9F05BBF9-17F2-4047-A4EC-0B2C018DB247}" destId="{68935D99-E0DC-2A41-822F-A578165E4346}" srcOrd="1" destOrd="0" parTransId="{D00C971D-2CC1-8445-97F6-40520064A272}" sibTransId="{4F960A64-7ABB-C648-8E37-EFC2A85EF1B4}"/>
    <dgm:cxn modelId="{8B740C77-5418-C246-BACC-FE0ADA41A89C}" srcId="{DEC7F45F-093D-984E-B1FA-EFA63283FBCB}" destId="{E2C7BD06-8A6C-E04F-BCD5-3E14ABBB3D3A}" srcOrd="0" destOrd="0" parTransId="{86069BA1-3992-704B-B48F-A7BB1DF0C757}" sibTransId="{CBD13A41-F890-7942-B785-B84B65AEEE5F}"/>
    <dgm:cxn modelId="{46680C8A-FF2D-924E-A71E-D825B67611F7}" srcId="{A8F519BA-0965-8948-9B6A-A57E4B8C6543}" destId="{DEC7F45F-093D-984E-B1FA-EFA63283FBCB}" srcOrd="1" destOrd="0" parTransId="{09209475-7B38-554A-9991-5C788F6044A4}" sibTransId="{CA9AF0D1-98BA-AE4A-9E23-807FCFF474C6}"/>
    <dgm:cxn modelId="{71B91FAA-6844-3A46-B663-12990077C089}" type="presOf" srcId="{9F05BBF9-17F2-4047-A4EC-0B2C018DB247}" destId="{1C129169-50A7-114E-AD21-8CF40DCC6DC2}" srcOrd="0" destOrd="0" presId="urn:microsoft.com/office/officeart/2005/8/layout/hierarchy4"/>
    <dgm:cxn modelId="{05112EBF-6213-BB45-A019-FE650900F873}" type="presOf" srcId="{68935D99-E0DC-2A41-822F-A578165E4346}" destId="{24F6869B-0D21-3A44-B5A9-EC404BD7A7E8}" srcOrd="0" destOrd="0" presId="urn:microsoft.com/office/officeart/2005/8/layout/hierarchy4"/>
    <dgm:cxn modelId="{325034C1-CC86-8D4F-9F29-3B88831E2BA6}" type="presOf" srcId="{A8F519BA-0965-8948-9B6A-A57E4B8C6543}" destId="{7734327B-F785-9443-9236-F4DEF75BD146}" srcOrd="0" destOrd="0" presId="urn:microsoft.com/office/officeart/2005/8/layout/hierarchy4"/>
    <dgm:cxn modelId="{64EC34E7-3EAA-234D-9D29-C8E66E289D62}" srcId="{9F05BBF9-17F2-4047-A4EC-0B2C018DB247}" destId="{1F2C1AEF-954F-564D-9A69-70F86DAEDDE6}" srcOrd="0" destOrd="0" parTransId="{FE796BEE-56B1-524A-8915-4EF1EFB87799}" sibTransId="{927B2FD3-9B53-9C40-8A32-0BBD468D115E}"/>
    <dgm:cxn modelId="{23E9A62B-EB9C-FF40-BDAC-416FA82507D6}" type="presParOf" srcId="{4266EB55-DA58-9A48-AAD5-349A550AE339}" destId="{F3F7B5D7-C548-BA41-B482-E0DE649694CF}" srcOrd="0" destOrd="0" presId="urn:microsoft.com/office/officeart/2005/8/layout/hierarchy4"/>
    <dgm:cxn modelId="{FB996A5E-DE6D-6D4C-932F-3BB1C7E731D5}" type="presParOf" srcId="{F3F7B5D7-C548-BA41-B482-E0DE649694CF}" destId="{7734327B-F785-9443-9236-F4DEF75BD146}" srcOrd="0" destOrd="0" presId="urn:microsoft.com/office/officeart/2005/8/layout/hierarchy4"/>
    <dgm:cxn modelId="{CC00DBBF-98B2-FF4F-97F1-8E138BCF6E7B}" type="presParOf" srcId="{F3F7B5D7-C548-BA41-B482-E0DE649694CF}" destId="{DE34F35D-6BA6-C14D-8A65-0AA1E029A692}" srcOrd="1" destOrd="0" presId="urn:microsoft.com/office/officeart/2005/8/layout/hierarchy4"/>
    <dgm:cxn modelId="{4835C485-DF87-A947-95E1-2DFDAF3F6E9C}" type="presParOf" srcId="{F3F7B5D7-C548-BA41-B482-E0DE649694CF}" destId="{3A97CA15-480F-2343-B72A-095C79E4D73A}" srcOrd="2" destOrd="0" presId="urn:microsoft.com/office/officeart/2005/8/layout/hierarchy4"/>
    <dgm:cxn modelId="{6E55C8A6-B856-824D-AD9B-DBD7C389809E}" type="presParOf" srcId="{3A97CA15-480F-2343-B72A-095C79E4D73A}" destId="{6BBA6436-F5FA-BE4D-9AA4-579B67A865BA}" srcOrd="0" destOrd="0" presId="urn:microsoft.com/office/officeart/2005/8/layout/hierarchy4"/>
    <dgm:cxn modelId="{268743B2-0670-6246-A428-3ABCA75AAFE6}" type="presParOf" srcId="{6BBA6436-F5FA-BE4D-9AA4-579B67A865BA}" destId="{1C129169-50A7-114E-AD21-8CF40DCC6DC2}" srcOrd="0" destOrd="0" presId="urn:microsoft.com/office/officeart/2005/8/layout/hierarchy4"/>
    <dgm:cxn modelId="{717CF605-8792-AC46-9C7C-27EEE2A53194}" type="presParOf" srcId="{6BBA6436-F5FA-BE4D-9AA4-579B67A865BA}" destId="{AC8B75D7-DE03-334F-8846-4B15185F6760}" srcOrd="1" destOrd="0" presId="urn:microsoft.com/office/officeart/2005/8/layout/hierarchy4"/>
    <dgm:cxn modelId="{D43BE32E-F371-D04E-8264-4757FB36F7AF}" type="presParOf" srcId="{6BBA6436-F5FA-BE4D-9AA4-579B67A865BA}" destId="{F69C35D1-1E23-7D40-90FF-A2F6111CEC31}" srcOrd="2" destOrd="0" presId="urn:microsoft.com/office/officeart/2005/8/layout/hierarchy4"/>
    <dgm:cxn modelId="{963B613A-CA92-FD44-BD8B-C5F57C82D2DF}" type="presParOf" srcId="{F69C35D1-1E23-7D40-90FF-A2F6111CEC31}" destId="{1394106F-D823-CF4A-AB4A-7FB4B73248B6}" srcOrd="0" destOrd="0" presId="urn:microsoft.com/office/officeart/2005/8/layout/hierarchy4"/>
    <dgm:cxn modelId="{7BC14C27-B7FE-004E-A8B9-C4E46C5D25F0}" type="presParOf" srcId="{1394106F-D823-CF4A-AB4A-7FB4B73248B6}" destId="{9A8703F6-7ED3-264A-A1B4-23996B688B9B}" srcOrd="0" destOrd="0" presId="urn:microsoft.com/office/officeart/2005/8/layout/hierarchy4"/>
    <dgm:cxn modelId="{4B966A65-FBAA-1149-9200-703753A359E3}" type="presParOf" srcId="{1394106F-D823-CF4A-AB4A-7FB4B73248B6}" destId="{64A2AAC8-FACB-DD4D-818E-6D61F1C69475}" srcOrd="1" destOrd="0" presId="urn:microsoft.com/office/officeart/2005/8/layout/hierarchy4"/>
    <dgm:cxn modelId="{466BBAE7-5721-EB4A-8AD2-6F877B378A26}" type="presParOf" srcId="{F69C35D1-1E23-7D40-90FF-A2F6111CEC31}" destId="{D4E94AFB-5B83-E341-968C-89D1B20DD7BB}" srcOrd="1" destOrd="0" presId="urn:microsoft.com/office/officeart/2005/8/layout/hierarchy4"/>
    <dgm:cxn modelId="{F0940DEA-442D-B14F-A22A-AEBAA9984354}" type="presParOf" srcId="{F69C35D1-1E23-7D40-90FF-A2F6111CEC31}" destId="{C6C31A7A-BF0A-C84F-AF93-02426CD6A42B}" srcOrd="2" destOrd="0" presId="urn:microsoft.com/office/officeart/2005/8/layout/hierarchy4"/>
    <dgm:cxn modelId="{F5F4DF00-6FAB-1947-95D1-479B369C9782}" type="presParOf" srcId="{C6C31A7A-BF0A-C84F-AF93-02426CD6A42B}" destId="{24F6869B-0D21-3A44-B5A9-EC404BD7A7E8}" srcOrd="0" destOrd="0" presId="urn:microsoft.com/office/officeart/2005/8/layout/hierarchy4"/>
    <dgm:cxn modelId="{61253DF1-E2D1-7E40-97AC-4D8694D3E740}" type="presParOf" srcId="{C6C31A7A-BF0A-C84F-AF93-02426CD6A42B}" destId="{53B9C7C2-602D-3848-BCC0-2DC6CCBF68EF}" srcOrd="1" destOrd="0" presId="urn:microsoft.com/office/officeart/2005/8/layout/hierarchy4"/>
    <dgm:cxn modelId="{81370097-46B7-4B4C-AC11-423A94C933FC}" type="presParOf" srcId="{3A97CA15-480F-2343-B72A-095C79E4D73A}" destId="{42C0685D-0DA6-5048-BFD5-6F2DCE632338}" srcOrd="1" destOrd="0" presId="urn:microsoft.com/office/officeart/2005/8/layout/hierarchy4"/>
    <dgm:cxn modelId="{75BA793F-60C3-A843-AD88-150BA183AE20}" type="presParOf" srcId="{3A97CA15-480F-2343-B72A-095C79E4D73A}" destId="{8CD0F363-1DAF-064A-8EA1-AB8D7309C2A2}" srcOrd="2" destOrd="0" presId="urn:microsoft.com/office/officeart/2005/8/layout/hierarchy4"/>
    <dgm:cxn modelId="{D2B66148-B982-714A-B757-430FF837B3AD}" type="presParOf" srcId="{8CD0F363-1DAF-064A-8EA1-AB8D7309C2A2}" destId="{188C51F2-6562-874C-9702-862E1CD80AA0}" srcOrd="0" destOrd="0" presId="urn:microsoft.com/office/officeart/2005/8/layout/hierarchy4"/>
    <dgm:cxn modelId="{E1E3238E-1DE9-7949-A389-953FF358683B}" type="presParOf" srcId="{8CD0F363-1DAF-064A-8EA1-AB8D7309C2A2}" destId="{6E48AB25-099D-044A-93C5-59B9047106BF}" srcOrd="1" destOrd="0" presId="urn:microsoft.com/office/officeart/2005/8/layout/hierarchy4"/>
    <dgm:cxn modelId="{4C7AB7EA-E4A4-A147-8797-AA8BA51F75AC}" type="presParOf" srcId="{8CD0F363-1DAF-064A-8EA1-AB8D7309C2A2}" destId="{9DADBA25-E8B7-F348-8713-3E312F657842}" srcOrd="2" destOrd="0" presId="urn:microsoft.com/office/officeart/2005/8/layout/hierarchy4"/>
    <dgm:cxn modelId="{DCDE1817-5F1B-EF4B-8D39-8244F14C0EDB}" type="presParOf" srcId="{9DADBA25-E8B7-F348-8713-3E312F657842}" destId="{A0F0E9AA-6142-1A46-ABE5-CA3FF09730E1}" srcOrd="0" destOrd="0" presId="urn:microsoft.com/office/officeart/2005/8/layout/hierarchy4"/>
    <dgm:cxn modelId="{C62AA559-FADA-554A-9AF0-E97B438335A8}" type="presParOf" srcId="{A0F0E9AA-6142-1A46-ABE5-CA3FF09730E1}" destId="{AADEA565-491C-B541-A05B-CE222DB6BAE5}" srcOrd="0" destOrd="0" presId="urn:microsoft.com/office/officeart/2005/8/layout/hierarchy4"/>
    <dgm:cxn modelId="{192C7639-DC61-3045-9826-5386AD775387}" type="presParOf" srcId="{A0F0E9AA-6142-1A46-ABE5-CA3FF09730E1}" destId="{7303EF2E-2A12-F644-8233-57B21C06C2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1C47-3B2F-0042-9968-E5BEAFCB6CF5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64B24-6928-0040-B6FB-D439C894C3EE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Mediální projekt</a:t>
          </a:r>
          <a:br>
            <a:rPr lang="cs-CZ" sz="3400" kern="1200" dirty="0"/>
          </a:br>
          <a:r>
            <a:rPr lang="cs-CZ" sz="1400" kern="1200" dirty="0"/>
            <a:t>design, plánování a strategie určitého sociálně a oborového řešení v praxi</a:t>
          </a:r>
        </a:p>
      </dsp:txBody>
      <dsp:txXfrm>
        <a:off x="3720215" y="607393"/>
        <a:ext cx="3396901" cy="1157468"/>
      </dsp:txXfrm>
    </dsp:sp>
    <dsp:sp modelId="{F1804327-FBF3-6A4C-9CFD-ADBD97BD54C0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Aplikovaný výzkum</a:t>
          </a:r>
          <a:br>
            <a:rPr lang="cs-CZ" sz="3100" kern="1200" dirty="0"/>
          </a:br>
          <a:r>
            <a:rPr lang="cs-CZ" sz="1400" kern="1200" dirty="0"/>
            <a:t>zkoumání materiálů &amp; zdrojů za účelem zjištění faktů &amp; vyvození závěrů ve vztahu k nějakému problému z praxe</a:t>
          </a:r>
        </a:p>
      </dsp:txBody>
      <dsp:txXfrm>
        <a:off x="3720215" y="2050430"/>
        <a:ext cx="3396901" cy="1157468"/>
      </dsp:txXfrm>
    </dsp:sp>
    <dsp:sp modelId="{6A1C849E-308B-684F-A9F0-142DE8DC2A8A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(Základní) výzkum</a:t>
          </a:r>
          <a:br>
            <a:rPr lang="cs-CZ" sz="3400" kern="1200" dirty="0"/>
          </a:br>
          <a:r>
            <a:rPr lang="cs-CZ" sz="1400" kern="1200" dirty="0"/>
            <a:t>systematické zkoumání materiálů a zdrojů za účelem zjištění faktů &amp; vyvození závěrů</a:t>
          </a:r>
          <a:endParaRPr lang="cs-CZ" sz="3400" kern="1200" dirty="0"/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1C47-3B2F-0042-9968-E5BEAFCB6CF5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 val="32785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64B24-6928-0040-B6FB-D439C894C3EE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Mediální projekt</a:t>
          </a:r>
          <a:br>
            <a:rPr lang="cs-CZ" sz="3400" kern="1200" dirty="0"/>
          </a:br>
          <a:r>
            <a:rPr lang="cs-CZ" sz="1400" i="1" kern="1200" dirty="0"/>
            <a:t>Soubor workshopů pro redakci určitého média, jež mají zlepšit pokrývání uprchlíků a uprchlic</a:t>
          </a:r>
        </a:p>
      </dsp:txBody>
      <dsp:txXfrm>
        <a:off x="3720215" y="607393"/>
        <a:ext cx="3396901" cy="1157468"/>
      </dsp:txXfrm>
    </dsp:sp>
    <dsp:sp modelId="{F1804327-FBF3-6A4C-9CFD-ADBD97BD54C0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Aplikovaný výzkum</a:t>
          </a:r>
          <a:br>
            <a:rPr lang="cs-CZ" sz="3100" kern="1200" dirty="0"/>
          </a:br>
          <a:r>
            <a:rPr lang="cs-CZ" sz="1400" i="1" kern="1200" dirty="0"/>
            <a:t>Jaká pochybení ve zobrazování uprchlíků a uprchlic udělalo konkrétní médium? (Co může změnit)</a:t>
          </a:r>
        </a:p>
      </dsp:txBody>
      <dsp:txXfrm>
        <a:off x="3720215" y="2050430"/>
        <a:ext cx="3396901" cy="1157468"/>
      </dsp:txXfrm>
    </dsp:sp>
    <dsp:sp modelId="{6A1C849E-308B-684F-A9F0-142DE8DC2A8A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(Základní) výzkum</a:t>
          </a:r>
          <a:br>
            <a:rPr lang="cs-CZ" sz="3400" kern="1200" dirty="0"/>
          </a:br>
          <a:r>
            <a:rPr lang="cs-CZ" sz="1400" i="1" kern="1200" dirty="0"/>
            <a:t>Jak média zobrazují uprchlíky a uprchlice?</a:t>
          </a:r>
          <a:endParaRPr lang="cs-CZ" sz="3400" i="1" kern="1200" dirty="0"/>
        </a:p>
      </dsp:txBody>
      <dsp:txXfrm>
        <a:off x="3720215" y="3493468"/>
        <a:ext cx="3396901" cy="1157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02D00-064F-6B45-AF66-A2A5424595CD}">
      <dsp:nvSpPr>
        <dsp:cNvPr id="0" name=""/>
        <dsp:cNvSpPr/>
      </dsp:nvSpPr>
      <dsp:spPr>
        <a:xfrm>
          <a:off x="0" y="193068"/>
          <a:ext cx="4035877" cy="40358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D00D1-0492-B74D-BA88-859109054813}">
      <dsp:nvSpPr>
        <dsp:cNvPr id="0" name=""/>
        <dsp:cNvSpPr/>
      </dsp:nvSpPr>
      <dsp:spPr>
        <a:xfrm>
          <a:off x="2017938" y="193068"/>
          <a:ext cx="4708523" cy="40358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Design</a:t>
          </a:r>
        </a:p>
      </dsp:txBody>
      <dsp:txXfrm>
        <a:off x="2017938" y="193068"/>
        <a:ext cx="2354261" cy="1210765"/>
      </dsp:txXfrm>
    </dsp:sp>
    <dsp:sp modelId="{A57333B6-3796-FB43-80CE-116EA36E5709}">
      <dsp:nvSpPr>
        <dsp:cNvPr id="0" name=""/>
        <dsp:cNvSpPr/>
      </dsp:nvSpPr>
      <dsp:spPr>
        <a:xfrm>
          <a:off x="706279" y="1403834"/>
          <a:ext cx="2623317" cy="2623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08DA6-CB09-B247-846B-58C68BF1ABC9}">
      <dsp:nvSpPr>
        <dsp:cNvPr id="0" name=""/>
        <dsp:cNvSpPr/>
      </dsp:nvSpPr>
      <dsp:spPr>
        <a:xfrm>
          <a:off x="2017938" y="1403834"/>
          <a:ext cx="4708523" cy="2623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Plán</a:t>
          </a:r>
        </a:p>
      </dsp:txBody>
      <dsp:txXfrm>
        <a:off x="2017938" y="1403834"/>
        <a:ext cx="2354261" cy="1210761"/>
      </dsp:txXfrm>
    </dsp:sp>
    <dsp:sp modelId="{90D7B90E-5C12-3A49-A1EA-CDF34B7D658D}">
      <dsp:nvSpPr>
        <dsp:cNvPr id="0" name=""/>
        <dsp:cNvSpPr/>
      </dsp:nvSpPr>
      <dsp:spPr>
        <a:xfrm>
          <a:off x="1412557" y="2614596"/>
          <a:ext cx="1210761" cy="12107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F004-429E-1E40-A43D-E088B33B1E31}">
      <dsp:nvSpPr>
        <dsp:cNvPr id="0" name=""/>
        <dsp:cNvSpPr/>
      </dsp:nvSpPr>
      <dsp:spPr>
        <a:xfrm>
          <a:off x="2017938" y="2614596"/>
          <a:ext cx="4708523" cy="1210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Hodnocení</a:t>
          </a:r>
        </a:p>
      </dsp:txBody>
      <dsp:txXfrm>
        <a:off x="2017938" y="2614596"/>
        <a:ext cx="2354261" cy="1210761"/>
      </dsp:txXfrm>
    </dsp:sp>
    <dsp:sp modelId="{1A8BDC5F-3755-4642-AEF9-8E13AD65C7EE}">
      <dsp:nvSpPr>
        <dsp:cNvPr id="0" name=""/>
        <dsp:cNvSpPr/>
      </dsp:nvSpPr>
      <dsp:spPr>
        <a:xfrm>
          <a:off x="4372200" y="193068"/>
          <a:ext cx="2354261" cy="1210765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vychází z teorie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má měřitelný cíl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pro konkrétní lidi</a:t>
          </a:r>
        </a:p>
      </dsp:txBody>
      <dsp:txXfrm>
        <a:off x="4372200" y="193068"/>
        <a:ext cx="2354261" cy="1210765"/>
      </dsp:txXfrm>
    </dsp:sp>
    <dsp:sp modelId="{81A66C67-4FC8-F440-9B41-14690B4EF1E1}">
      <dsp:nvSpPr>
        <dsp:cNvPr id="0" name=""/>
        <dsp:cNvSpPr/>
      </dsp:nvSpPr>
      <dsp:spPr>
        <a:xfrm>
          <a:off x="4372200" y="1403834"/>
          <a:ext cx="2354261" cy="1210761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platforma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mechanismy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potřeby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zdroje</a:t>
          </a:r>
        </a:p>
      </dsp:txBody>
      <dsp:txXfrm>
        <a:off x="4372200" y="1403834"/>
        <a:ext cx="2354261" cy="1210761"/>
      </dsp:txXfrm>
    </dsp:sp>
    <dsp:sp modelId="{0A801D97-A1BE-EA4F-AB67-633DF9379568}">
      <dsp:nvSpPr>
        <dsp:cNvPr id="0" name=""/>
        <dsp:cNvSpPr/>
      </dsp:nvSpPr>
      <dsp:spPr>
        <a:xfrm>
          <a:off x="4372200" y="2614596"/>
          <a:ext cx="2354261" cy="1210761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pilotáž (test)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je design funkční?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návrh evaluace realizace</a:t>
          </a:r>
        </a:p>
      </dsp:txBody>
      <dsp:txXfrm>
        <a:off x="4372200" y="2614596"/>
        <a:ext cx="2354261" cy="1210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D289B-FECA-5243-8788-15247C3411A8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   řešení by měla být malá, jednoduchá, testovatelná, upravitelná</a:t>
          </a:r>
        </a:p>
      </dsp:txBody>
      <dsp:txXfrm>
        <a:off x="5750448" y="4156276"/>
        <a:ext cx="1797595" cy="1224300"/>
      </dsp:txXfrm>
    </dsp:sp>
    <dsp:sp modelId="{0A8CC9DC-462D-2E47-8190-C3B432D10C79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nepřemýšlejte o věcech izolovaně, vše je propojeno</a:t>
          </a:r>
        </a:p>
      </dsp:txBody>
      <dsp:txXfrm>
        <a:off x="579956" y="4156276"/>
        <a:ext cx="1797595" cy="1224300"/>
      </dsp:txXfrm>
    </dsp:sp>
    <dsp:sp modelId="{32B3D68F-9A13-DA45-A5DF-8BBB244BC820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soustřeďte se na základní problémy, z nichž koření jiné, ne na symptomy</a:t>
          </a:r>
        </a:p>
      </dsp:txBody>
      <dsp:txXfrm>
        <a:off x="5750448" y="38090"/>
        <a:ext cx="1797595" cy="1224300"/>
      </dsp:txXfrm>
    </dsp:sp>
    <dsp:sp modelId="{206BA419-2597-F440-AE70-89A11FCE8B05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zaměřte se na lidi a kontext jejich života, potřeby, chování, emoce…</a:t>
          </a:r>
        </a:p>
      </dsp:txBody>
      <dsp:txXfrm>
        <a:off x="579956" y="38090"/>
        <a:ext cx="1797595" cy="1224300"/>
      </dsp:txXfrm>
    </dsp:sp>
    <dsp:sp modelId="{96F65DC1-844C-DB46-A7D4-59BF97B59F28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ZAMĚŘENÝ NA LIDI</a:t>
          </a:r>
        </a:p>
      </dsp:txBody>
      <dsp:txXfrm>
        <a:off x="2350740" y="996074"/>
        <a:ext cx="1659072" cy="1659072"/>
      </dsp:txXfrm>
    </dsp:sp>
    <dsp:sp modelId="{ABDC41B7-6A90-674B-8A68-153D87BB6631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ZÁKLADNÍ PROBLÉMY</a:t>
          </a:r>
        </a:p>
      </dsp:txBody>
      <dsp:txXfrm rot="-5400000">
        <a:off x="4118186" y="996074"/>
        <a:ext cx="1659072" cy="1659072"/>
      </dsp:txXfrm>
    </dsp:sp>
    <dsp:sp modelId="{36042C03-0DA1-3441-9346-4EB5B0102A25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MALÉ A JEDNODUCHÉ</a:t>
          </a:r>
        </a:p>
      </dsp:txBody>
      <dsp:txXfrm rot="10800000">
        <a:off x="4118186" y="2763520"/>
        <a:ext cx="1659072" cy="1659072"/>
      </dsp:txXfrm>
    </dsp:sp>
    <dsp:sp modelId="{7C6D2711-042A-854B-B95F-699FA0CA9334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VŠECHNO JE SYSTÉM</a:t>
          </a:r>
        </a:p>
      </dsp:txBody>
      <dsp:txXfrm rot="5400000">
        <a:off x="2350740" y="2763520"/>
        <a:ext cx="1659072" cy="1659072"/>
      </dsp:txXfrm>
    </dsp:sp>
    <dsp:sp modelId="{1A374E73-1697-B745-8581-A6645F9622AC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63842-2F0A-4C4D-A16E-DD3E00E8294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327B-F785-9443-9236-F4DEF75BD146}">
      <dsp:nvSpPr>
        <dsp:cNvPr id="0" name=""/>
        <dsp:cNvSpPr/>
      </dsp:nvSpPr>
      <dsp:spPr>
        <a:xfrm>
          <a:off x="2827" y="1947"/>
          <a:ext cx="8122344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„STAKEHOLDER MAPPING“</a:t>
          </a:r>
        </a:p>
      </dsp:txBody>
      <dsp:txXfrm>
        <a:off x="52888" y="52008"/>
        <a:ext cx="8022222" cy="1609086"/>
      </dsp:txXfrm>
    </dsp:sp>
    <dsp:sp modelId="{1C129169-50A7-114E-AD21-8CF40DCC6DC2}">
      <dsp:nvSpPr>
        <dsp:cNvPr id="0" name=""/>
        <dsp:cNvSpPr/>
      </dsp:nvSpPr>
      <dsp:spPr>
        <a:xfrm>
          <a:off x="10756" y="1854729"/>
          <a:ext cx="5349915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Zmapovat aktéry, kterých se problém týká</a:t>
          </a:r>
        </a:p>
      </dsp:txBody>
      <dsp:txXfrm>
        <a:off x="60817" y="1904790"/>
        <a:ext cx="5249793" cy="1609086"/>
      </dsp:txXfrm>
    </dsp:sp>
    <dsp:sp modelId="{9A8703F6-7ED3-264A-A1B4-23996B688B9B}">
      <dsp:nvSpPr>
        <dsp:cNvPr id="0" name=""/>
        <dsp:cNvSpPr/>
      </dsp:nvSpPr>
      <dsp:spPr>
        <a:xfrm>
          <a:off x="89348" y="3707511"/>
          <a:ext cx="2542963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Definování rolí</a:t>
          </a:r>
        </a:p>
      </dsp:txBody>
      <dsp:txXfrm>
        <a:off x="139409" y="3757572"/>
        <a:ext cx="2442841" cy="1609086"/>
      </dsp:txXfrm>
    </dsp:sp>
    <dsp:sp modelId="{24F6869B-0D21-3A44-B5A9-EC404BD7A7E8}">
      <dsp:nvSpPr>
        <dsp:cNvPr id="0" name=""/>
        <dsp:cNvSpPr/>
      </dsp:nvSpPr>
      <dsp:spPr>
        <a:xfrm>
          <a:off x="2801520" y="3707511"/>
          <a:ext cx="2542963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Popsání vztahů</a:t>
          </a:r>
        </a:p>
      </dsp:txBody>
      <dsp:txXfrm>
        <a:off x="2851581" y="3757572"/>
        <a:ext cx="2442841" cy="1609086"/>
      </dsp:txXfrm>
    </dsp:sp>
    <dsp:sp modelId="{188C51F2-6562-874C-9702-862E1CD80AA0}">
      <dsp:nvSpPr>
        <dsp:cNvPr id="0" name=""/>
        <dsp:cNvSpPr/>
      </dsp:nvSpPr>
      <dsp:spPr>
        <a:xfrm>
          <a:off x="5574280" y="1854729"/>
          <a:ext cx="2542963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Porozumět jejich potřebám</a:t>
          </a:r>
        </a:p>
      </dsp:txBody>
      <dsp:txXfrm>
        <a:off x="5624341" y="1904790"/>
        <a:ext cx="2442841" cy="1609086"/>
      </dsp:txXfrm>
    </dsp:sp>
    <dsp:sp modelId="{AADEA565-491C-B541-A05B-CE222DB6BAE5}">
      <dsp:nvSpPr>
        <dsp:cNvPr id="0" name=""/>
        <dsp:cNvSpPr/>
      </dsp:nvSpPr>
      <dsp:spPr>
        <a:xfrm>
          <a:off x="5574280" y="3707511"/>
          <a:ext cx="2542963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Rozdělení do skupin</a:t>
          </a:r>
        </a:p>
      </dsp:txBody>
      <dsp:txXfrm>
        <a:off x="5624341" y="3757572"/>
        <a:ext cx="2442841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diagramData" Target="../diagrams/data3.xml"/><Relationship Id="rId2" Type="http://schemas.openxmlformats.org/officeDocument/2006/relationships/image" Target="../media/image1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92517-E8DA-FA7A-F777-76AD383ED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to je mediální projekt?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33627-1C73-06BE-583F-5BA578149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Mediální projekt, týden 2, 2024.</a:t>
            </a:r>
            <a:br>
              <a:rPr lang="cs-CZ" dirty="0"/>
            </a:br>
            <a:r>
              <a:rPr lang="cs-CZ" dirty="0"/>
              <a:t>doc. MgA. Jan Motal, Ph.D.</a:t>
            </a:r>
          </a:p>
        </p:txBody>
      </p:sp>
    </p:spTree>
    <p:extLst>
      <p:ext uri="{BB962C8B-B14F-4D97-AF65-F5344CB8AC3E}">
        <p14:creationId xmlns:p14="http://schemas.microsoft.com/office/powerpoint/2010/main" val="388258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BCCD7-A9C6-724C-F534-4ED53482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32197"/>
            <a:ext cx="9601200" cy="1993605"/>
          </a:xfrm>
        </p:spPr>
        <p:txBody>
          <a:bodyPr>
            <a:normAutofit fontScale="90000"/>
          </a:bodyPr>
          <a:lstStyle/>
          <a:p>
            <a:r>
              <a:rPr lang="cs-CZ" dirty="0"/>
              <a:t>Cílem </a:t>
            </a:r>
            <a:r>
              <a:rPr lang="cs-CZ" dirty="0" err="1"/>
              <a:t>ideační</a:t>
            </a:r>
            <a:r>
              <a:rPr lang="cs-CZ" dirty="0"/>
              <a:t> fáze je minimalizovat riziko selhání tím, že se budeme soustředit na myšlenky, které svět potřebuje a chce.</a:t>
            </a:r>
          </a:p>
        </p:txBody>
      </p:sp>
    </p:spTree>
    <p:extLst>
      <p:ext uri="{BB962C8B-B14F-4D97-AF65-F5344CB8AC3E}">
        <p14:creationId xmlns:p14="http://schemas.microsoft.com/office/powerpoint/2010/main" val="68790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67F0-321A-CB41-F7F2-C6DC86A2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19" y="6544340"/>
            <a:ext cx="5284381" cy="313660"/>
          </a:xfrm>
        </p:spPr>
        <p:txBody>
          <a:bodyPr>
            <a:norm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www.interaction-design.org</a:t>
            </a:r>
            <a:r>
              <a:rPr lang="cs-CZ" sz="1200" dirty="0"/>
              <a:t>/</a:t>
            </a:r>
            <a:r>
              <a:rPr lang="cs-CZ" sz="1200" dirty="0" err="1"/>
              <a:t>literature</a:t>
            </a:r>
            <a:r>
              <a:rPr lang="cs-CZ" sz="1200" dirty="0"/>
              <a:t>/</a:t>
            </a:r>
            <a:r>
              <a:rPr lang="cs-CZ" sz="1200" dirty="0" err="1"/>
              <a:t>topics</a:t>
            </a:r>
            <a:r>
              <a:rPr lang="cs-CZ" sz="1200" dirty="0"/>
              <a:t>/</a:t>
            </a:r>
            <a:r>
              <a:rPr lang="cs-CZ" sz="1200" dirty="0" err="1"/>
              <a:t>human</a:t>
            </a:r>
            <a:r>
              <a:rPr lang="cs-CZ" sz="1200" dirty="0"/>
              <a:t>-</a:t>
            </a:r>
            <a:r>
              <a:rPr lang="cs-CZ" sz="1200" dirty="0" err="1"/>
              <a:t>centered</a:t>
            </a:r>
            <a:r>
              <a:rPr lang="cs-CZ" sz="1200" dirty="0"/>
              <a:t>-design</a:t>
            </a:r>
          </a:p>
        </p:txBody>
      </p:sp>
      <p:pic>
        <p:nvPicPr>
          <p:cNvPr id="5122" name="Picture 2" descr="MS Word's prompt asking the user, ">
            <a:extLst>
              <a:ext uri="{FF2B5EF4-FFF2-40B4-BE49-F238E27FC236}">
                <a16:creationId xmlns:a16="http://schemas.microsoft.com/office/drawing/2014/main" id="{A28B6511-E4B5-CF32-6B7C-B60897D9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84" y="2413000"/>
            <a:ext cx="57277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8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2266E-7229-446A-E512-180A927A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18649" y="3052876"/>
            <a:ext cx="6445990" cy="7602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HUMAN CENTERED DESIGN</a:t>
            </a:r>
            <a:br>
              <a:rPr lang="cs-CZ" sz="4000" dirty="0"/>
            </a:br>
            <a:r>
              <a:rPr lang="cs-CZ" sz="4000" dirty="0"/>
              <a:t>Don Norman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2A882C-3284-7B15-AB58-D64D07373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7579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32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5430C-FFA6-CA02-4106-1C57F889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 – skenování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354880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zděleni svobodou: Jak vypadá ČR 30 let od listopadu 1989? | Blesk.cz">
            <a:extLst>
              <a:ext uri="{FF2B5EF4-FFF2-40B4-BE49-F238E27FC236}">
                <a16:creationId xmlns:a16="http://schemas.microsoft.com/office/drawing/2014/main" id="{9E8AE83A-6186-E43D-236B-C469D237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3" y="555323"/>
            <a:ext cx="10863902" cy="57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0569AB-888D-CD5E-3ABC-CCC58413B158}"/>
              </a:ext>
            </a:extLst>
          </p:cNvPr>
          <p:cNvSpPr txBox="1"/>
          <p:nvPr/>
        </p:nvSpPr>
        <p:spPr>
          <a:xfrm>
            <a:off x="5621079" y="6427113"/>
            <a:ext cx="6570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100" dirty="0"/>
              <a:t>Rozděleni svobodou, Český rozhlas</a:t>
            </a:r>
          </a:p>
        </p:txBody>
      </p:sp>
    </p:spTree>
    <p:extLst>
      <p:ext uri="{BB962C8B-B14F-4D97-AF65-F5344CB8AC3E}">
        <p14:creationId xmlns:p14="http://schemas.microsoft.com/office/powerpoint/2010/main" val="106070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A8095-1A88-1535-0E9C-31333705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CF98-9EA7-4FBC-AB45-51C2B646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32197"/>
            <a:ext cx="9601200" cy="199360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Podreprezentované</a:t>
            </a:r>
            <a:r>
              <a:rPr lang="cs-CZ" dirty="0"/>
              <a:t> skupiny ve společnosti, vzdělávání, politice či rozhodování nemají hlas, nebo jen velmi malý.</a:t>
            </a:r>
          </a:p>
        </p:txBody>
      </p:sp>
    </p:spTree>
    <p:extLst>
      <p:ext uri="{BB962C8B-B14F-4D97-AF65-F5344CB8AC3E}">
        <p14:creationId xmlns:p14="http://schemas.microsoft.com/office/powerpoint/2010/main" val="28550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D62D9-65AB-E999-A60E-9BFF9CE5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862112" y="2765130"/>
            <a:ext cx="6699841" cy="1485900"/>
          </a:xfrm>
        </p:spPr>
        <p:txBody>
          <a:bodyPr/>
          <a:lstStyle/>
          <a:p>
            <a:pPr algn="ctr"/>
            <a:r>
              <a:rPr lang="cs-CZ" dirty="0"/>
              <a:t>VÍCEDIEMNZIONÁLNOST</a:t>
            </a:r>
            <a:br>
              <a:rPr lang="cs-CZ" dirty="0"/>
            </a:br>
            <a:r>
              <a:rPr lang="cs-CZ" dirty="0"/>
              <a:t>ÚTISKU</a:t>
            </a:r>
          </a:p>
        </p:txBody>
      </p:sp>
      <p:pic>
        <p:nvPicPr>
          <p:cNvPr id="7170" name="Picture 2" descr="Why we should support the underrepresented communities - Galaxy Community  Hub">
            <a:extLst>
              <a:ext uri="{FF2B5EF4-FFF2-40B4-BE49-F238E27FC236}">
                <a16:creationId xmlns:a16="http://schemas.microsoft.com/office/drawing/2014/main" id="{C41FDC16-5920-737D-CBDD-F291054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E6D848-C169-985F-D06C-BEA8B0F4EA6B}"/>
              </a:ext>
            </a:extLst>
          </p:cNvPr>
          <p:cNvSpPr txBox="1"/>
          <p:nvPr/>
        </p:nvSpPr>
        <p:spPr>
          <a:xfrm>
            <a:off x="7417538" y="6551762"/>
            <a:ext cx="610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galaxyproject.org</a:t>
            </a:r>
            <a:r>
              <a:rPr lang="cs-CZ" sz="1200" dirty="0"/>
              <a:t>/blog/2022-08-18-galaxy-wellbeing-blog-9/</a:t>
            </a:r>
          </a:p>
        </p:txBody>
      </p:sp>
    </p:spTree>
    <p:extLst>
      <p:ext uri="{BB962C8B-B14F-4D97-AF65-F5344CB8AC3E}">
        <p14:creationId xmlns:p14="http://schemas.microsoft.com/office/powerpoint/2010/main" val="385721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51E5-4067-FC43-F5A9-F54FFDFC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800410" y="3070151"/>
            <a:ext cx="5418668" cy="71769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PROSTOR PROBLÉMU</a:t>
            </a:r>
            <a:br>
              <a:rPr lang="cs-CZ" dirty="0"/>
            </a:br>
            <a:r>
              <a:rPr lang="cs-CZ" dirty="0"/>
              <a:t>(technika)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852AE6-52C2-5C7D-04B5-82BFE41A8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22891"/>
              </p:ext>
            </p:extLst>
          </p:nvPr>
        </p:nvGraphicFramePr>
        <p:xfrm>
          <a:off x="171302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0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D0FAF-2993-43E9-F183-D81A6417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F9CBEDC-EF83-AB87-A795-FB3C4C91E897}"/>
              </a:ext>
            </a:extLst>
          </p:cNvPr>
          <p:cNvSpPr txBox="1"/>
          <p:nvPr/>
        </p:nvSpPr>
        <p:spPr>
          <a:xfrm>
            <a:off x="5621079" y="6427113"/>
            <a:ext cx="6570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press.rebus.community</a:t>
            </a:r>
            <a:r>
              <a:rPr lang="cs-CZ" sz="1100" dirty="0"/>
              <a:t>/</a:t>
            </a:r>
            <a:r>
              <a:rPr lang="cs-CZ" sz="1100" dirty="0" err="1"/>
              <a:t>app</a:t>
            </a:r>
            <a:r>
              <a:rPr lang="cs-CZ" sz="1100" dirty="0"/>
              <a:t>/</a:t>
            </a:r>
            <a:r>
              <a:rPr lang="cs-CZ" sz="1100" dirty="0" err="1"/>
              <a:t>uploads</a:t>
            </a:r>
            <a:r>
              <a:rPr lang="cs-CZ" sz="1100" dirty="0"/>
              <a:t>/</a:t>
            </a:r>
            <a:r>
              <a:rPr lang="cs-CZ" sz="1100" dirty="0" err="1"/>
              <a:t>sites</a:t>
            </a:r>
            <a:r>
              <a:rPr lang="cs-CZ" sz="1100" dirty="0"/>
              <a:t>/72/2017/11/</a:t>
            </a:r>
            <a:r>
              <a:rPr lang="cs-CZ" sz="1100" dirty="0" err="1"/>
              <a:t>Desirability-Viability-Feasibility-new.jpg</a:t>
            </a:r>
            <a:endParaRPr lang="cs-CZ" sz="1100" dirty="0"/>
          </a:p>
          <a:p>
            <a:endParaRPr lang="cs-CZ" sz="11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F21CF7-0748-2DBD-2DF9-1E8D8A4F7335}"/>
              </a:ext>
            </a:extLst>
          </p:cNvPr>
          <p:cNvSpPr txBox="1"/>
          <p:nvPr/>
        </p:nvSpPr>
        <p:spPr>
          <a:xfrm>
            <a:off x="1306160" y="5198800"/>
            <a:ext cx="1047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pc="300" dirty="0">
                <a:latin typeface="Helvetica" pitchFamily="2" charset="0"/>
              </a:rPr>
              <a:t>Potřebujeme to? (Sociální problém)</a:t>
            </a:r>
            <a:br>
              <a:rPr lang="cs-CZ" sz="2000" b="1" spc="300" dirty="0">
                <a:latin typeface="Helvetica" pitchFamily="2" charset="0"/>
              </a:rPr>
            </a:br>
            <a:r>
              <a:rPr lang="cs-CZ" sz="2000" b="1" spc="300" dirty="0">
                <a:latin typeface="Helvetica" pitchFamily="2" charset="0"/>
              </a:rPr>
              <a:t>Je to životaschopné? (Oborový problém)</a:t>
            </a:r>
            <a:br>
              <a:rPr lang="cs-CZ" sz="2000" b="1" spc="300" dirty="0">
                <a:latin typeface="Helvetica" pitchFamily="2" charset="0"/>
              </a:rPr>
            </a:br>
            <a:r>
              <a:rPr lang="cs-CZ" sz="2000" b="1" spc="300" dirty="0">
                <a:latin typeface="Helvetica" pitchFamily="2" charset="0"/>
              </a:rPr>
              <a:t>Je to proveditelné? (Projektový problém)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4C20FE-ED34-1306-25C6-DEE56BD8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87" y="726321"/>
            <a:ext cx="4494360" cy="4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4453B-24C2-4594-21C9-E59A4694B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7087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2BCBAE7-097F-C1F1-A1B8-56AE5EDDA286}"/>
              </a:ext>
            </a:extLst>
          </p:cNvPr>
          <p:cNvSpPr txBox="1"/>
          <p:nvPr/>
        </p:nvSpPr>
        <p:spPr>
          <a:xfrm>
            <a:off x="9489688" y="2732049"/>
            <a:ext cx="189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Nová znalost</a:t>
            </a:r>
          </a:p>
        </p:txBody>
      </p:sp>
    </p:spTree>
    <p:extLst>
      <p:ext uri="{BB962C8B-B14F-4D97-AF65-F5344CB8AC3E}">
        <p14:creationId xmlns:p14="http://schemas.microsoft.com/office/powerpoint/2010/main" val="126668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AD79-9821-63B4-2E25-73DFCAEB6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5FA89D-6DAD-E587-B8B0-C635C93A9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8833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03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 23">
            <a:extLst>
              <a:ext uri="{FF2B5EF4-FFF2-40B4-BE49-F238E27FC236}">
                <a16:creationId xmlns:a16="http://schemas.microsoft.com/office/drawing/2014/main" id="{B02229A8-FA83-0ACF-49B5-B99019D89488}"/>
              </a:ext>
            </a:extLst>
          </p:cNvPr>
          <p:cNvSpPr/>
          <p:nvPr/>
        </p:nvSpPr>
        <p:spPr>
          <a:xfrm>
            <a:off x="5825066" y="3158066"/>
            <a:ext cx="2980266" cy="298026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56" tIns="719703" rIns="620756" bIns="77182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Vyvodím možnosti řešení, vytvořím design a naplánuji projekt</a:t>
            </a:r>
          </a:p>
        </p:txBody>
      </p:sp>
      <p:sp>
        <p:nvSpPr>
          <p:cNvPr id="25" name="Volný tvar 24">
            <a:extLst>
              <a:ext uri="{FF2B5EF4-FFF2-40B4-BE49-F238E27FC236}">
                <a16:creationId xmlns:a16="http://schemas.microsoft.com/office/drawing/2014/main" id="{C3EFF5E9-2586-9986-ACB2-8BF8AD55070B}"/>
              </a:ext>
            </a:extLst>
          </p:cNvPr>
          <p:cNvSpPr/>
          <p:nvPr/>
        </p:nvSpPr>
        <p:spPr>
          <a:xfrm>
            <a:off x="4091093" y="2453639"/>
            <a:ext cx="2167466" cy="216746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256" tIns="570554" rIns="567256" bIns="57055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oborový problém</a:t>
            </a:r>
          </a:p>
        </p:txBody>
      </p:sp>
      <p:sp>
        <p:nvSpPr>
          <p:cNvPr id="26" name="Volný tvar 25">
            <a:extLst>
              <a:ext uri="{FF2B5EF4-FFF2-40B4-BE49-F238E27FC236}">
                <a16:creationId xmlns:a16="http://schemas.microsoft.com/office/drawing/2014/main" id="{95CBB8BF-A0E8-CF12-D0B4-2BD6D7860F84}"/>
              </a:ext>
            </a:extLst>
          </p:cNvPr>
          <p:cNvSpPr/>
          <p:nvPr/>
        </p:nvSpPr>
        <p:spPr>
          <a:xfrm>
            <a:off x="5066452" y="719665"/>
            <a:ext cx="2600961" cy="2600961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6017" tIns="726017" rIns="726018" bIns="72601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společenský problém</a:t>
            </a:r>
          </a:p>
        </p:txBody>
      </p:sp>
      <p:sp>
        <p:nvSpPr>
          <p:cNvPr id="27" name="Kruhová šipka 26">
            <a:extLst>
              <a:ext uri="{FF2B5EF4-FFF2-40B4-BE49-F238E27FC236}">
                <a16:creationId xmlns:a16="http://schemas.microsoft.com/office/drawing/2014/main" id="{1423914D-E5EF-EFAA-A16C-D3ECAEB397A7}"/>
              </a:ext>
            </a:extLst>
          </p:cNvPr>
          <p:cNvSpPr/>
          <p:nvPr/>
        </p:nvSpPr>
        <p:spPr>
          <a:xfrm>
            <a:off x="5609577" y="2700530"/>
            <a:ext cx="3814741" cy="3814741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8" name="Obrazec 27">
            <a:extLst>
              <a:ext uri="{FF2B5EF4-FFF2-40B4-BE49-F238E27FC236}">
                <a16:creationId xmlns:a16="http://schemas.microsoft.com/office/drawing/2014/main" id="{CEB08FDB-B87E-6F25-A27C-D70FC9F1B232}"/>
              </a:ext>
            </a:extLst>
          </p:cNvPr>
          <p:cNvSpPr/>
          <p:nvPr/>
        </p:nvSpPr>
        <p:spPr>
          <a:xfrm>
            <a:off x="3707238" y="1968806"/>
            <a:ext cx="2771648" cy="27716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Kruhová šipka 28">
            <a:extLst>
              <a:ext uri="{FF2B5EF4-FFF2-40B4-BE49-F238E27FC236}">
                <a16:creationId xmlns:a16="http://schemas.microsoft.com/office/drawing/2014/main" id="{DA5D28CA-29C3-460E-4C28-7714DEEF57AD}"/>
              </a:ext>
            </a:extLst>
          </p:cNvPr>
          <p:cNvSpPr/>
          <p:nvPr/>
        </p:nvSpPr>
        <p:spPr>
          <a:xfrm>
            <a:off x="4813867" y="487890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E0D5C15-F8DD-9136-DD88-512D35FA99BD}"/>
              </a:ext>
            </a:extLst>
          </p:cNvPr>
          <p:cNvGrpSpPr/>
          <p:nvPr/>
        </p:nvGrpSpPr>
        <p:grpSpPr>
          <a:xfrm>
            <a:off x="5638800" y="-2387009"/>
            <a:ext cx="3508744" cy="914400"/>
            <a:chOff x="5638800" y="-2387009"/>
            <a:chExt cx="3508744" cy="914400"/>
          </a:xfrm>
        </p:grpSpPr>
        <p:pic>
          <p:nvPicPr>
            <p:cNvPr id="12" name="Grafický objekt 11" descr="Chat se souvislou výplní">
              <a:extLst>
                <a:ext uri="{FF2B5EF4-FFF2-40B4-BE49-F238E27FC236}">
                  <a16:creationId xmlns:a16="http://schemas.microsoft.com/office/drawing/2014/main" id="{62C4EDDB-3E32-973E-FFEC-2D6D6F41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-2387009"/>
              <a:ext cx="914400" cy="914400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23EF8DBD-F9A4-FF41-048A-065291A7F8E2}"/>
                </a:ext>
              </a:extLst>
            </p:cNvPr>
            <p:cNvSpPr txBox="1"/>
            <p:nvPr/>
          </p:nvSpPr>
          <p:spPr>
            <a:xfrm>
              <a:off x="6553200" y="-2114475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Expertní rozhovory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E60D9BB-F89C-3971-A17B-F2C733D6C870}"/>
              </a:ext>
            </a:extLst>
          </p:cNvPr>
          <p:cNvGrpSpPr/>
          <p:nvPr/>
        </p:nvGrpSpPr>
        <p:grpSpPr>
          <a:xfrm>
            <a:off x="3086986" y="-2387009"/>
            <a:ext cx="1754373" cy="914400"/>
            <a:chOff x="3086986" y="-2387009"/>
            <a:chExt cx="1754373" cy="914400"/>
          </a:xfrm>
        </p:grpSpPr>
        <p:pic>
          <p:nvPicPr>
            <p:cNvPr id="10" name="Grafický objekt 9" descr="Noviny se souvislou výplní">
              <a:extLst>
                <a:ext uri="{FF2B5EF4-FFF2-40B4-BE49-F238E27FC236}">
                  <a16:creationId xmlns:a16="http://schemas.microsoft.com/office/drawing/2014/main" id="{3FEED232-5911-F74F-CBC7-E46BEE6E9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6986" y="-2387009"/>
              <a:ext cx="914400" cy="914400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054B610-0422-D93B-59E0-5AD8F5FE3E5C}"/>
                </a:ext>
              </a:extLst>
            </p:cNvPr>
            <p:cNvSpPr txBox="1"/>
            <p:nvPr/>
          </p:nvSpPr>
          <p:spPr>
            <a:xfrm>
              <a:off x="3926959" y="-21144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Média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4E677E99-53E5-65B6-74E8-22ADE664CE55}"/>
              </a:ext>
            </a:extLst>
          </p:cNvPr>
          <p:cNvGrpSpPr/>
          <p:nvPr/>
        </p:nvGrpSpPr>
        <p:grpSpPr>
          <a:xfrm>
            <a:off x="-7088" y="-2684721"/>
            <a:ext cx="3540641" cy="914400"/>
            <a:chOff x="-7088" y="-2684721"/>
            <a:chExt cx="3540641" cy="914400"/>
          </a:xfrm>
        </p:grpSpPr>
        <p:pic>
          <p:nvPicPr>
            <p:cNvPr id="8" name="Grafický objekt 7" descr="Připojení se souvislou výplní">
              <a:extLst>
                <a:ext uri="{FF2B5EF4-FFF2-40B4-BE49-F238E27FC236}">
                  <a16:creationId xmlns:a16="http://schemas.microsoft.com/office/drawing/2014/main" id="{21CDE632-9EEA-6DB4-5E0A-BD88ABE21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088" y="-2684721"/>
              <a:ext cx="914400" cy="914400"/>
            </a:xfrm>
            <a:prstGeom prst="rect">
              <a:avLst/>
            </a:prstGeom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C308A40F-A8A4-56C8-810D-DE162942A7AE}"/>
                </a:ext>
              </a:extLst>
            </p:cNvPr>
            <p:cNvSpPr txBox="1"/>
            <p:nvPr/>
          </p:nvSpPr>
          <p:spPr>
            <a:xfrm>
              <a:off x="939209" y="-2412187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Cílová skupina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63E159E-0FD7-9276-32F1-890D5611E007}"/>
              </a:ext>
            </a:extLst>
          </p:cNvPr>
          <p:cNvGrpSpPr/>
          <p:nvPr/>
        </p:nvGrpSpPr>
        <p:grpSpPr>
          <a:xfrm>
            <a:off x="-2144233" y="-2387009"/>
            <a:ext cx="3540641" cy="914400"/>
            <a:chOff x="-2144233" y="-2387009"/>
            <a:chExt cx="3540641" cy="914400"/>
          </a:xfrm>
        </p:grpSpPr>
        <p:pic>
          <p:nvPicPr>
            <p:cNvPr id="4" name="Grafický objekt 3" descr="3D brýle se souvislou výplní">
              <a:extLst>
                <a:ext uri="{FF2B5EF4-FFF2-40B4-BE49-F238E27FC236}">
                  <a16:creationId xmlns:a16="http://schemas.microsoft.com/office/drawing/2014/main" id="{689D76A8-F8DA-1950-26DA-B60A6E3F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144233" y="-2387009"/>
              <a:ext cx="914400" cy="914400"/>
            </a:xfrm>
            <a:prstGeom prst="rect">
              <a:avLst/>
            </a:prstGeom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642145B-41D5-FD63-6085-F5C1518E35A5}"/>
                </a:ext>
              </a:extLst>
            </p:cNvPr>
            <p:cNvSpPr txBox="1"/>
            <p:nvPr/>
          </p:nvSpPr>
          <p:spPr>
            <a:xfrm>
              <a:off x="-1197936" y="-1986332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Pozorování &amp; rešerše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A566E3F-84BE-555F-6998-9319A95EB884}"/>
              </a:ext>
            </a:extLst>
          </p:cNvPr>
          <p:cNvGrpSpPr/>
          <p:nvPr/>
        </p:nvGrpSpPr>
        <p:grpSpPr>
          <a:xfrm>
            <a:off x="-3086986" y="-685800"/>
            <a:ext cx="3384698" cy="914400"/>
            <a:chOff x="-3086986" y="-685800"/>
            <a:chExt cx="3384698" cy="914400"/>
          </a:xfrm>
        </p:grpSpPr>
        <p:pic>
          <p:nvPicPr>
            <p:cNvPr id="6" name="Grafický objekt 5" descr="Mikroskop se souvislou výplní">
              <a:extLst>
                <a:ext uri="{FF2B5EF4-FFF2-40B4-BE49-F238E27FC236}">
                  <a16:creationId xmlns:a16="http://schemas.microsoft.com/office/drawing/2014/main" id="{7800013E-5B5B-2E8E-26B1-0660973E2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3086986" y="-685800"/>
              <a:ext cx="914400" cy="914400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F9A4921A-AFC8-7B9B-009C-DF4F9603C85E}"/>
                </a:ext>
              </a:extLst>
            </p:cNvPr>
            <p:cNvSpPr txBox="1"/>
            <p:nvPr/>
          </p:nvSpPr>
          <p:spPr>
            <a:xfrm>
              <a:off x="-2296632" y="-413266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Dostupný výzkum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48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E4A3-5DBE-C702-08C2-FE1233316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>
            <a:extLst>
              <a:ext uri="{FF2B5EF4-FFF2-40B4-BE49-F238E27FC236}">
                <a16:creationId xmlns:a16="http://schemas.microsoft.com/office/drawing/2014/main" id="{981F39DB-41E1-AF1B-7D37-14A48798A869}"/>
              </a:ext>
            </a:extLst>
          </p:cNvPr>
          <p:cNvSpPr/>
          <p:nvPr/>
        </p:nvSpPr>
        <p:spPr>
          <a:xfrm>
            <a:off x="5825066" y="3158066"/>
            <a:ext cx="2980266" cy="298026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56" tIns="719703" rIns="620756" bIns="77182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Vyvodím možnosti řešení, vytvořím design a naplánuji projekt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70D3A121-D21B-1BEF-CC5A-D82823C9B1DD}"/>
              </a:ext>
            </a:extLst>
          </p:cNvPr>
          <p:cNvSpPr/>
          <p:nvPr/>
        </p:nvSpPr>
        <p:spPr>
          <a:xfrm>
            <a:off x="4091093" y="2453639"/>
            <a:ext cx="2167466" cy="216746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256" tIns="570554" rIns="567256" bIns="57055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oborový problém</a:t>
            </a:r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B844A368-1F49-C05C-FCFC-3D0B75DB05E7}"/>
              </a:ext>
            </a:extLst>
          </p:cNvPr>
          <p:cNvSpPr/>
          <p:nvPr/>
        </p:nvSpPr>
        <p:spPr>
          <a:xfrm>
            <a:off x="5066452" y="719665"/>
            <a:ext cx="2600961" cy="2600961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6017" tIns="726017" rIns="726018" bIns="72601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společenský problém</a:t>
            </a:r>
          </a:p>
        </p:txBody>
      </p:sp>
      <p:sp>
        <p:nvSpPr>
          <p:cNvPr id="11" name="Kruhová šipka 10">
            <a:extLst>
              <a:ext uri="{FF2B5EF4-FFF2-40B4-BE49-F238E27FC236}">
                <a16:creationId xmlns:a16="http://schemas.microsoft.com/office/drawing/2014/main" id="{CE1B50E6-4DE8-BF3A-8071-847C9820CA43}"/>
              </a:ext>
            </a:extLst>
          </p:cNvPr>
          <p:cNvSpPr/>
          <p:nvPr/>
        </p:nvSpPr>
        <p:spPr>
          <a:xfrm>
            <a:off x="5609577" y="2700530"/>
            <a:ext cx="3814741" cy="3814741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Obrazec 22">
            <a:extLst>
              <a:ext uri="{FF2B5EF4-FFF2-40B4-BE49-F238E27FC236}">
                <a16:creationId xmlns:a16="http://schemas.microsoft.com/office/drawing/2014/main" id="{7328B171-5DAD-6549-6C5B-14349C8D7199}"/>
              </a:ext>
            </a:extLst>
          </p:cNvPr>
          <p:cNvSpPr/>
          <p:nvPr/>
        </p:nvSpPr>
        <p:spPr>
          <a:xfrm>
            <a:off x="3707238" y="1968806"/>
            <a:ext cx="2771648" cy="27716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Kruhová šipka 23">
            <a:extLst>
              <a:ext uri="{FF2B5EF4-FFF2-40B4-BE49-F238E27FC236}">
                <a16:creationId xmlns:a16="http://schemas.microsoft.com/office/drawing/2014/main" id="{0C1D4B84-F86B-A2F8-0263-FB8E117919DD}"/>
              </a:ext>
            </a:extLst>
          </p:cNvPr>
          <p:cNvSpPr/>
          <p:nvPr/>
        </p:nvSpPr>
        <p:spPr>
          <a:xfrm>
            <a:off x="4813867" y="487890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2A2689D-3743-8397-1ABC-97C2EB1C309C}"/>
              </a:ext>
            </a:extLst>
          </p:cNvPr>
          <p:cNvGrpSpPr/>
          <p:nvPr/>
        </p:nvGrpSpPr>
        <p:grpSpPr>
          <a:xfrm>
            <a:off x="974651" y="5635807"/>
            <a:ext cx="3508744" cy="914400"/>
            <a:chOff x="5638800" y="-2387009"/>
            <a:chExt cx="3508744" cy="914400"/>
          </a:xfrm>
        </p:grpSpPr>
        <p:pic>
          <p:nvPicPr>
            <p:cNvPr id="12" name="Grafický objekt 11" descr="Chat se souvislou výplní">
              <a:extLst>
                <a:ext uri="{FF2B5EF4-FFF2-40B4-BE49-F238E27FC236}">
                  <a16:creationId xmlns:a16="http://schemas.microsoft.com/office/drawing/2014/main" id="{43AE7922-63E1-508B-7750-BCC0B66B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-2387009"/>
              <a:ext cx="914400" cy="914400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F5A270ED-4634-8CB3-6A28-6B69FE0E5C08}"/>
                </a:ext>
              </a:extLst>
            </p:cNvPr>
            <p:cNvSpPr txBox="1"/>
            <p:nvPr/>
          </p:nvSpPr>
          <p:spPr>
            <a:xfrm>
              <a:off x="6553200" y="-2114475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Expertní rozhovory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BE5A6B7D-342E-4365-727E-13AB8C5A3E70}"/>
              </a:ext>
            </a:extLst>
          </p:cNvPr>
          <p:cNvGrpSpPr/>
          <p:nvPr/>
        </p:nvGrpSpPr>
        <p:grpSpPr>
          <a:xfrm>
            <a:off x="907312" y="3064961"/>
            <a:ext cx="1754373" cy="914400"/>
            <a:chOff x="3086986" y="-2387009"/>
            <a:chExt cx="1754373" cy="914400"/>
          </a:xfrm>
        </p:grpSpPr>
        <p:pic>
          <p:nvPicPr>
            <p:cNvPr id="10" name="Grafický objekt 9" descr="Noviny se souvislou výplní">
              <a:extLst>
                <a:ext uri="{FF2B5EF4-FFF2-40B4-BE49-F238E27FC236}">
                  <a16:creationId xmlns:a16="http://schemas.microsoft.com/office/drawing/2014/main" id="{F703EDA7-F64B-9C7E-62EF-6F3A573EC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6986" y="-2387009"/>
              <a:ext cx="914400" cy="914400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550BE19-9ADF-5DFD-7BA7-6E6547458C07}"/>
                </a:ext>
              </a:extLst>
            </p:cNvPr>
            <p:cNvSpPr txBox="1"/>
            <p:nvPr/>
          </p:nvSpPr>
          <p:spPr>
            <a:xfrm>
              <a:off x="3926959" y="-21144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Média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BC0795F-7C79-8879-5FB7-DD03113C375C}"/>
              </a:ext>
            </a:extLst>
          </p:cNvPr>
          <p:cNvGrpSpPr/>
          <p:nvPr/>
        </p:nvGrpSpPr>
        <p:grpSpPr>
          <a:xfrm>
            <a:off x="891364" y="4394318"/>
            <a:ext cx="3540641" cy="914400"/>
            <a:chOff x="-7088" y="-2684721"/>
            <a:chExt cx="3540641" cy="914400"/>
          </a:xfrm>
        </p:grpSpPr>
        <p:pic>
          <p:nvPicPr>
            <p:cNvPr id="8" name="Grafický objekt 7" descr="Připojení se souvislou výplní">
              <a:extLst>
                <a:ext uri="{FF2B5EF4-FFF2-40B4-BE49-F238E27FC236}">
                  <a16:creationId xmlns:a16="http://schemas.microsoft.com/office/drawing/2014/main" id="{D6862953-DC71-9CE8-C150-135477E6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088" y="-2684721"/>
              <a:ext cx="914400" cy="914400"/>
            </a:xfrm>
            <a:prstGeom prst="rect">
              <a:avLst/>
            </a:prstGeom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5C8A629-8ACE-FAE5-8F0A-4F57794CA5AB}"/>
                </a:ext>
              </a:extLst>
            </p:cNvPr>
            <p:cNvSpPr txBox="1"/>
            <p:nvPr/>
          </p:nvSpPr>
          <p:spPr>
            <a:xfrm>
              <a:off x="939209" y="-2412187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Cílová skupina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6A3FF50-3A07-8C10-BA42-7F42C86B4BA6}"/>
              </a:ext>
            </a:extLst>
          </p:cNvPr>
          <p:cNvGrpSpPr/>
          <p:nvPr/>
        </p:nvGrpSpPr>
        <p:grpSpPr>
          <a:xfrm>
            <a:off x="907312" y="453840"/>
            <a:ext cx="3540641" cy="914400"/>
            <a:chOff x="-2144233" y="-2387009"/>
            <a:chExt cx="3540641" cy="914400"/>
          </a:xfrm>
        </p:grpSpPr>
        <p:pic>
          <p:nvPicPr>
            <p:cNvPr id="4" name="Grafický objekt 3" descr="3D brýle se souvislou výplní">
              <a:extLst>
                <a:ext uri="{FF2B5EF4-FFF2-40B4-BE49-F238E27FC236}">
                  <a16:creationId xmlns:a16="http://schemas.microsoft.com/office/drawing/2014/main" id="{21EED584-AF98-67C4-5292-9C3DCF09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144233" y="-2387009"/>
              <a:ext cx="914400" cy="914400"/>
            </a:xfrm>
            <a:prstGeom prst="rect">
              <a:avLst/>
            </a:prstGeom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C36B9FF3-9385-9E1B-D63D-6870CD5492B6}"/>
                </a:ext>
              </a:extLst>
            </p:cNvPr>
            <p:cNvSpPr txBox="1"/>
            <p:nvPr/>
          </p:nvSpPr>
          <p:spPr>
            <a:xfrm>
              <a:off x="-1197936" y="-1986332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Pozorování &amp; rešerše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B761CA7-572B-912E-8530-ECEFC9FB4C46}"/>
              </a:ext>
            </a:extLst>
          </p:cNvPr>
          <p:cNvGrpSpPr/>
          <p:nvPr/>
        </p:nvGrpSpPr>
        <p:grpSpPr>
          <a:xfrm>
            <a:off x="907312" y="1678528"/>
            <a:ext cx="3384698" cy="914400"/>
            <a:chOff x="-3086986" y="-685800"/>
            <a:chExt cx="3384698" cy="914400"/>
          </a:xfrm>
        </p:grpSpPr>
        <p:pic>
          <p:nvPicPr>
            <p:cNvPr id="6" name="Grafický objekt 5" descr="Mikroskop se souvislou výplní">
              <a:extLst>
                <a:ext uri="{FF2B5EF4-FFF2-40B4-BE49-F238E27FC236}">
                  <a16:creationId xmlns:a16="http://schemas.microsoft.com/office/drawing/2014/main" id="{EB4DF645-AEDC-1A3C-2D09-34066997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3086986" y="-685800"/>
              <a:ext cx="914400" cy="914400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48576CE-B928-973C-45BB-04F4B146A42F}"/>
                </a:ext>
              </a:extLst>
            </p:cNvPr>
            <p:cNvSpPr txBox="1"/>
            <p:nvPr/>
          </p:nvSpPr>
          <p:spPr>
            <a:xfrm>
              <a:off x="-2296632" y="-413266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Dostupný výzkum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70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2E56-6204-B363-E9A1-17B5FFA36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>
            <a:extLst>
              <a:ext uri="{FF2B5EF4-FFF2-40B4-BE49-F238E27FC236}">
                <a16:creationId xmlns:a16="http://schemas.microsoft.com/office/drawing/2014/main" id="{F64DF9AA-233A-4BC4-5F79-65348512AE32}"/>
              </a:ext>
            </a:extLst>
          </p:cNvPr>
          <p:cNvSpPr/>
          <p:nvPr/>
        </p:nvSpPr>
        <p:spPr>
          <a:xfrm>
            <a:off x="1316861" y="882698"/>
            <a:ext cx="2980266" cy="298026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56" tIns="719703" rIns="620756" bIns="77182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Vyvodím možnosti řešení, vytvořím design a naplánuji projekt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83144C49-7593-F31C-39CF-1FE0C448812E}"/>
              </a:ext>
            </a:extLst>
          </p:cNvPr>
          <p:cNvSpPr/>
          <p:nvPr/>
        </p:nvSpPr>
        <p:spPr>
          <a:xfrm>
            <a:off x="-2579178" y="-243204"/>
            <a:ext cx="2167466" cy="216746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256" tIns="570554" rIns="567256" bIns="57055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oborový problém</a:t>
            </a:r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91323BAB-085E-59C1-CCED-8EEC1CD524D5}"/>
              </a:ext>
            </a:extLst>
          </p:cNvPr>
          <p:cNvSpPr/>
          <p:nvPr/>
        </p:nvSpPr>
        <p:spPr>
          <a:xfrm>
            <a:off x="7731491" y="-2824349"/>
            <a:ext cx="2600961" cy="2600961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6017" tIns="726017" rIns="726018" bIns="72601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Poznám společenský problém</a:t>
            </a:r>
          </a:p>
        </p:txBody>
      </p:sp>
      <p:sp>
        <p:nvSpPr>
          <p:cNvPr id="11" name="Kruhová šipka 10">
            <a:extLst>
              <a:ext uri="{FF2B5EF4-FFF2-40B4-BE49-F238E27FC236}">
                <a16:creationId xmlns:a16="http://schemas.microsoft.com/office/drawing/2014/main" id="{0EACA675-A6A1-F443-0452-764C492FC52A}"/>
              </a:ext>
            </a:extLst>
          </p:cNvPr>
          <p:cNvSpPr/>
          <p:nvPr/>
        </p:nvSpPr>
        <p:spPr>
          <a:xfrm>
            <a:off x="1101372" y="425162"/>
            <a:ext cx="3814741" cy="3814741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Obrazec 22">
            <a:extLst>
              <a:ext uri="{FF2B5EF4-FFF2-40B4-BE49-F238E27FC236}">
                <a16:creationId xmlns:a16="http://schemas.microsoft.com/office/drawing/2014/main" id="{0C87BDEA-8BE9-D144-2EA2-9DBF51370ED1}"/>
              </a:ext>
            </a:extLst>
          </p:cNvPr>
          <p:cNvSpPr/>
          <p:nvPr/>
        </p:nvSpPr>
        <p:spPr>
          <a:xfrm>
            <a:off x="-2963033" y="-728037"/>
            <a:ext cx="2771648" cy="27716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Kruhová šipka 23">
            <a:extLst>
              <a:ext uri="{FF2B5EF4-FFF2-40B4-BE49-F238E27FC236}">
                <a16:creationId xmlns:a16="http://schemas.microsoft.com/office/drawing/2014/main" id="{4931B4C0-58A3-4926-C420-49CABC26C5B4}"/>
              </a:ext>
            </a:extLst>
          </p:cNvPr>
          <p:cNvSpPr/>
          <p:nvPr/>
        </p:nvSpPr>
        <p:spPr>
          <a:xfrm>
            <a:off x="7516947" y="-3018066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DB76248D-CAFF-3981-E478-7EC2505AFDAC}"/>
              </a:ext>
            </a:extLst>
          </p:cNvPr>
          <p:cNvGrpSpPr/>
          <p:nvPr/>
        </p:nvGrpSpPr>
        <p:grpSpPr>
          <a:xfrm>
            <a:off x="-3508744" y="9016960"/>
            <a:ext cx="3508744" cy="914400"/>
            <a:chOff x="5638800" y="-2387009"/>
            <a:chExt cx="3508744" cy="914400"/>
          </a:xfrm>
        </p:grpSpPr>
        <p:pic>
          <p:nvPicPr>
            <p:cNvPr id="12" name="Grafický objekt 11" descr="Chat se souvislou výplní">
              <a:extLst>
                <a:ext uri="{FF2B5EF4-FFF2-40B4-BE49-F238E27FC236}">
                  <a16:creationId xmlns:a16="http://schemas.microsoft.com/office/drawing/2014/main" id="{D0159595-1A96-C333-F85B-0537B3BB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-2387009"/>
              <a:ext cx="914400" cy="914400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DD604415-2452-725C-5484-C2F2367CDD95}"/>
                </a:ext>
              </a:extLst>
            </p:cNvPr>
            <p:cNvSpPr txBox="1"/>
            <p:nvPr/>
          </p:nvSpPr>
          <p:spPr>
            <a:xfrm>
              <a:off x="6553200" y="-2114475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Expertní rozhovory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B1A7CD8-3744-1C19-9E81-1639F1B21EBC}"/>
              </a:ext>
            </a:extLst>
          </p:cNvPr>
          <p:cNvGrpSpPr/>
          <p:nvPr/>
        </p:nvGrpSpPr>
        <p:grpSpPr>
          <a:xfrm>
            <a:off x="-3576083" y="6446114"/>
            <a:ext cx="1754373" cy="914400"/>
            <a:chOff x="3086986" y="-2387009"/>
            <a:chExt cx="1754373" cy="914400"/>
          </a:xfrm>
        </p:grpSpPr>
        <p:pic>
          <p:nvPicPr>
            <p:cNvPr id="10" name="Grafický objekt 9" descr="Noviny se souvislou výplní">
              <a:extLst>
                <a:ext uri="{FF2B5EF4-FFF2-40B4-BE49-F238E27FC236}">
                  <a16:creationId xmlns:a16="http://schemas.microsoft.com/office/drawing/2014/main" id="{E760BE26-66C4-2A0F-9F68-31362F988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6986" y="-2387009"/>
              <a:ext cx="914400" cy="914400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A3906F9D-EE6C-DCD8-3F92-4D34AA90E737}"/>
                </a:ext>
              </a:extLst>
            </p:cNvPr>
            <p:cNvSpPr txBox="1"/>
            <p:nvPr/>
          </p:nvSpPr>
          <p:spPr>
            <a:xfrm>
              <a:off x="3926959" y="-21144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Média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8C2065B-A49D-D375-9D91-D293465EB1CD}"/>
              </a:ext>
            </a:extLst>
          </p:cNvPr>
          <p:cNvGrpSpPr/>
          <p:nvPr/>
        </p:nvGrpSpPr>
        <p:grpSpPr>
          <a:xfrm>
            <a:off x="-3592031" y="7775471"/>
            <a:ext cx="3540641" cy="914400"/>
            <a:chOff x="-7088" y="-2684721"/>
            <a:chExt cx="3540641" cy="914400"/>
          </a:xfrm>
        </p:grpSpPr>
        <p:pic>
          <p:nvPicPr>
            <p:cNvPr id="8" name="Grafický objekt 7" descr="Připojení se souvislou výplní">
              <a:extLst>
                <a:ext uri="{FF2B5EF4-FFF2-40B4-BE49-F238E27FC236}">
                  <a16:creationId xmlns:a16="http://schemas.microsoft.com/office/drawing/2014/main" id="{F5AA06A7-19D8-CB1B-DCE5-1F932B923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7088" y="-2684721"/>
              <a:ext cx="914400" cy="914400"/>
            </a:xfrm>
            <a:prstGeom prst="rect">
              <a:avLst/>
            </a:prstGeom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548E015-8DF0-644E-9F74-23C8FD00C490}"/>
                </a:ext>
              </a:extLst>
            </p:cNvPr>
            <p:cNvSpPr txBox="1"/>
            <p:nvPr/>
          </p:nvSpPr>
          <p:spPr>
            <a:xfrm>
              <a:off x="939209" y="-2412187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Cílová skupina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4D3985C-E869-1DCD-C692-6F4A125E7ED9}"/>
              </a:ext>
            </a:extLst>
          </p:cNvPr>
          <p:cNvGrpSpPr/>
          <p:nvPr/>
        </p:nvGrpSpPr>
        <p:grpSpPr>
          <a:xfrm>
            <a:off x="-2785729" y="-3225026"/>
            <a:ext cx="3540641" cy="914400"/>
            <a:chOff x="-2144233" y="-2387009"/>
            <a:chExt cx="3540641" cy="914400"/>
          </a:xfrm>
        </p:grpSpPr>
        <p:pic>
          <p:nvPicPr>
            <p:cNvPr id="4" name="Grafický objekt 3" descr="3D brýle se souvislou výplní">
              <a:extLst>
                <a:ext uri="{FF2B5EF4-FFF2-40B4-BE49-F238E27FC236}">
                  <a16:creationId xmlns:a16="http://schemas.microsoft.com/office/drawing/2014/main" id="{8F016F33-82A6-E9EC-384B-BDE131856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144233" y="-2387009"/>
              <a:ext cx="914400" cy="914400"/>
            </a:xfrm>
            <a:prstGeom prst="rect">
              <a:avLst/>
            </a:prstGeom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5773C8C0-6E8C-E016-4FE1-882FC9AB7725}"/>
                </a:ext>
              </a:extLst>
            </p:cNvPr>
            <p:cNvSpPr txBox="1"/>
            <p:nvPr/>
          </p:nvSpPr>
          <p:spPr>
            <a:xfrm>
              <a:off x="-1197936" y="-1986332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Pozorování &amp; rešerše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17674EB-A1B5-18B4-55AA-9DDB8C6F6B35}"/>
              </a:ext>
            </a:extLst>
          </p:cNvPr>
          <p:cNvGrpSpPr/>
          <p:nvPr/>
        </p:nvGrpSpPr>
        <p:grpSpPr>
          <a:xfrm>
            <a:off x="-3576083" y="5059681"/>
            <a:ext cx="3384698" cy="914400"/>
            <a:chOff x="-3086986" y="-685800"/>
            <a:chExt cx="3384698" cy="914400"/>
          </a:xfrm>
        </p:grpSpPr>
        <p:pic>
          <p:nvPicPr>
            <p:cNvPr id="6" name="Grafický objekt 5" descr="Mikroskop se souvislou výplní">
              <a:extLst>
                <a:ext uri="{FF2B5EF4-FFF2-40B4-BE49-F238E27FC236}">
                  <a16:creationId xmlns:a16="http://schemas.microsoft.com/office/drawing/2014/main" id="{48F7592E-8B36-BF30-F0BD-2D7CF9AE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3086986" y="-685800"/>
              <a:ext cx="914400" cy="914400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106C384-3003-EA62-E52F-AB2092E1A756}"/>
                </a:ext>
              </a:extLst>
            </p:cNvPr>
            <p:cNvSpPr txBox="1"/>
            <p:nvPr/>
          </p:nvSpPr>
          <p:spPr>
            <a:xfrm>
              <a:off x="-2296632" y="-413266"/>
              <a:ext cx="259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Dostupný výzkum</a:t>
              </a: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F6487724-CF68-4B9C-F427-54D24CCA7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266580"/>
              </p:ext>
            </p:extLst>
          </p:nvPr>
        </p:nvGraphicFramePr>
        <p:xfrm>
          <a:off x="4916113" y="2296633"/>
          <a:ext cx="6726462" cy="442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549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A457B23-9519-1DAF-E4A0-D74C3DF6213D}"/>
              </a:ext>
            </a:extLst>
          </p:cNvPr>
          <p:cNvSpPr txBox="1"/>
          <p:nvPr/>
        </p:nvSpPr>
        <p:spPr>
          <a:xfrm>
            <a:off x="5621079" y="6427113"/>
            <a:ext cx="6570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press.rebus.community</a:t>
            </a:r>
            <a:r>
              <a:rPr lang="cs-CZ" sz="1100" dirty="0"/>
              <a:t>/</a:t>
            </a:r>
            <a:r>
              <a:rPr lang="cs-CZ" sz="1100" dirty="0" err="1"/>
              <a:t>app</a:t>
            </a:r>
            <a:r>
              <a:rPr lang="cs-CZ" sz="1100" dirty="0"/>
              <a:t>/</a:t>
            </a:r>
            <a:r>
              <a:rPr lang="cs-CZ" sz="1100" dirty="0" err="1"/>
              <a:t>uploads</a:t>
            </a:r>
            <a:r>
              <a:rPr lang="cs-CZ" sz="1100" dirty="0"/>
              <a:t>/</a:t>
            </a:r>
            <a:r>
              <a:rPr lang="cs-CZ" sz="1100" dirty="0" err="1"/>
              <a:t>sites</a:t>
            </a:r>
            <a:r>
              <a:rPr lang="cs-CZ" sz="1100" dirty="0"/>
              <a:t>/72/2017/11/</a:t>
            </a:r>
            <a:r>
              <a:rPr lang="cs-CZ" sz="1100" dirty="0" err="1"/>
              <a:t>Desirability-Viability-Feasibility-new.jpg</a:t>
            </a:r>
            <a:endParaRPr lang="cs-CZ" sz="1100" dirty="0"/>
          </a:p>
          <a:p>
            <a:endParaRPr lang="cs-CZ" sz="11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BA821A-CBF7-2FDA-B83F-C2FC7BB1D71B}"/>
              </a:ext>
            </a:extLst>
          </p:cNvPr>
          <p:cNvSpPr txBox="1"/>
          <p:nvPr/>
        </p:nvSpPr>
        <p:spPr>
          <a:xfrm>
            <a:off x="1306160" y="5198800"/>
            <a:ext cx="1047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pc="300" dirty="0">
                <a:latin typeface="Helvetica" pitchFamily="2" charset="0"/>
              </a:rPr>
              <a:t>Potřebujeme to? (Sociální problém)</a:t>
            </a:r>
            <a:br>
              <a:rPr lang="cs-CZ" sz="2000" b="1" spc="300" dirty="0">
                <a:latin typeface="Helvetica" pitchFamily="2" charset="0"/>
              </a:rPr>
            </a:br>
            <a:r>
              <a:rPr lang="cs-CZ" sz="2000" b="1" spc="300" dirty="0">
                <a:latin typeface="Helvetica" pitchFamily="2" charset="0"/>
              </a:rPr>
              <a:t>Je to životaschopné? (Oborový problém)</a:t>
            </a:r>
            <a:br>
              <a:rPr lang="cs-CZ" sz="2000" b="1" spc="300" dirty="0">
                <a:latin typeface="Helvetica" pitchFamily="2" charset="0"/>
              </a:rPr>
            </a:br>
            <a:r>
              <a:rPr lang="cs-CZ" sz="2000" b="1" spc="300" dirty="0">
                <a:latin typeface="Helvetica" pitchFamily="2" charset="0"/>
              </a:rPr>
              <a:t>Je to proveditelné? (Projektový problém)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FCA73C-58E2-7158-6D89-E856C9FF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87" y="726321"/>
            <a:ext cx="4494360" cy="4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9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gendární „PŘESTÁVKA“ se vrací, Česká televize ji vysílá na iVysí... |  RadioTV">
            <a:extLst>
              <a:ext uri="{FF2B5EF4-FFF2-40B4-BE49-F238E27FC236}">
                <a16:creationId xmlns:a16="http://schemas.microsoft.com/office/drawing/2014/main" id="{D107DC85-2E3F-51F4-CBDC-0CBA089D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7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149132-F109-F602-60F6-47C8AE37B631}"/>
              </a:ext>
            </a:extLst>
          </p:cNvPr>
          <p:cNvSpPr txBox="1"/>
          <p:nvPr/>
        </p:nvSpPr>
        <p:spPr>
          <a:xfrm>
            <a:off x="3710763" y="6279653"/>
            <a:ext cx="875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press.rebus.community</a:t>
            </a:r>
            <a:r>
              <a:rPr lang="cs-CZ" dirty="0"/>
              <a:t>/</a:t>
            </a:r>
            <a:r>
              <a:rPr lang="cs-CZ" dirty="0" err="1"/>
              <a:t>app</a:t>
            </a:r>
            <a:r>
              <a:rPr lang="cs-CZ" dirty="0"/>
              <a:t>/</a:t>
            </a:r>
            <a:r>
              <a:rPr lang="cs-CZ" dirty="0" err="1"/>
              <a:t>uploads</a:t>
            </a:r>
            <a:r>
              <a:rPr lang="cs-CZ" dirty="0"/>
              <a:t>/</a:t>
            </a:r>
            <a:r>
              <a:rPr lang="cs-CZ" dirty="0" err="1"/>
              <a:t>sites</a:t>
            </a:r>
            <a:r>
              <a:rPr lang="cs-CZ" dirty="0"/>
              <a:t>/72/2017/07/</a:t>
            </a:r>
            <a:r>
              <a:rPr lang="cs-CZ" dirty="0" err="1"/>
              <a:t>Thinking-Process.jpg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A6E55F-FA15-3C10-C043-2CA4E049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0" b="90000" l="5455" r="93620">
                        <a14:foregroundMark x1="27739" y1="8933" x2="21637" y2="16267"/>
                        <a14:foregroundMark x1="21637" y1="16267" x2="19233" y2="29067"/>
                        <a14:foregroundMark x1="19233" y1="29067" x2="20157" y2="42400"/>
                        <a14:foregroundMark x1="20157" y1="42400" x2="24318" y2="49333"/>
                        <a14:foregroundMark x1="24318" y1="49333" x2="31438" y2="46800"/>
                        <a14:foregroundMark x1="31438" y1="46800" x2="35183" y2="39200"/>
                        <a14:foregroundMark x1="35183" y1="39200" x2="33703" y2="23867"/>
                        <a14:foregroundMark x1="33703" y1="23867" x2="30467" y2="14133"/>
                        <a14:foregroundMark x1="30467" y1="14133" x2="26583" y2="7733"/>
                        <a14:foregroundMark x1="12436" y1="58267" x2="3467" y2="61733"/>
                        <a14:foregroundMark x1="3467" y1="61733" x2="3421" y2="74933"/>
                        <a14:foregroundMark x1="3421" y1="74933" x2="7721" y2="85467"/>
                        <a14:foregroundMark x1="7721" y1="85467" x2="12714" y2="86933"/>
                        <a14:foregroundMark x1="12714" y1="86933" x2="16505" y2="78133"/>
                        <a14:foregroundMark x1="16505" y1="78133" x2="19001" y2="66667"/>
                        <a14:foregroundMark x1="19001" y1="66667" x2="16181" y2="53733"/>
                        <a14:foregroundMark x1="16181" y1="53733" x2="11743" y2="55867"/>
                        <a14:foregroundMark x1="11743" y1="55867" x2="11466" y2="62133"/>
                        <a14:foregroundMark x1="77809" y1="56533" x2="73786" y2="50000"/>
                        <a14:foregroundMark x1="73786" y1="50000" x2="68886" y2="57600"/>
                        <a14:foregroundMark x1="68886" y1="57600" x2="66204" y2="71733"/>
                        <a14:foregroundMark x1="66204" y1="71733" x2="68470" y2="87600"/>
                        <a14:foregroundMark x1="68470" y1="87600" x2="73601" y2="87333"/>
                        <a14:foregroundMark x1="73601" y1="87333" x2="76745" y2="76533"/>
                        <a14:foregroundMark x1="76745" y1="76533" x2="77069" y2="62667"/>
                        <a14:foregroundMark x1="77069" y1="62667" x2="76653" y2="57200"/>
                        <a14:foregroundMark x1="91771" y1="16800" x2="87147" y2="14000"/>
                        <a14:foregroundMark x1="87147" y1="14000" x2="82755" y2="23600"/>
                        <a14:foregroundMark x1="82755" y1="23600" x2="81738" y2="38267"/>
                        <a14:foregroundMark x1="81738" y1="38267" x2="88118" y2="46133"/>
                        <a14:foregroundMark x1="88118" y1="46133" x2="93158" y2="40933"/>
                        <a14:foregroundMark x1="93158" y1="40933" x2="93666" y2="27333"/>
                        <a14:foregroundMark x1="93666" y1="27333" x2="90430" y2="16267"/>
                        <a14:foregroundMark x1="43458" y1="51600" x2="38650" y2="51600"/>
                        <a14:foregroundMark x1="38650" y1="51600" x2="34628" y2="61067"/>
                        <a14:foregroundMark x1="34628" y1="61067" x2="36292" y2="79200"/>
                        <a14:foregroundMark x1="36292" y1="79200" x2="40546" y2="88533"/>
                        <a14:foregroundMark x1="40546" y1="88533" x2="45307" y2="81600"/>
                        <a14:foregroundMark x1="45307" y1="81600" x2="49098" y2="70400"/>
                        <a14:foregroundMark x1="49098" y1="70400" x2="48867" y2="57467"/>
                        <a14:foregroundMark x1="48867" y1="57467" x2="45123" y2="47600"/>
                        <a14:foregroundMark x1="45123" y1="47600" x2="41933" y2="56000"/>
                        <a14:foregroundMark x1="60564" y1="12800" x2="50532" y2="22800"/>
                        <a14:foregroundMark x1="50532" y1="22800" x2="50162" y2="36000"/>
                        <a14:foregroundMark x1="50162" y1="36000" x2="53722" y2="46533"/>
                        <a14:foregroundMark x1="53722" y1="46533" x2="58530" y2="51333"/>
                        <a14:foregroundMark x1="58530" y1="51333" x2="66343" y2="27200"/>
                        <a14:foregroundMark x1="66343" y1="27200" x2="63708" y2="16000"/>
                        <a14:foregroundMark x1="63708" y1="16000" x2="59593" y2="10533"/>
                        <a14:foregroundMark x1="59593" y1="10533" x2="59362" y2="16800"/>
                        <a14:foregroundMark x1="5640" y1="57733" x2="5640" y2="57733"/>
                        <a14:foregroundMark x1="5455" y1="57733" x2="5455" y2="57733"/>
                        <a14:foregroundMark x1="22515" y1="20667" x2="20804" y2="32667"/>
                        <a14:foregroundMark x1="20804" y1="32667" x2="24549" y2="39467"/>
                        <a14:foregroundMark x1="24549" y1="39467" x2="29635" y2="38933"/>
                        <a14:foregroundMark x1="29635" y1="38933" x2="34535" y2="34667"/>
                        <a14:foregroundMark x1="34535" y1="34667" x2="33981" y2="22000"/>
                        <a14:foregroundMark x1="33981" y1="22000" x2="27416" y2="17333"/>
                        <a14:foregroundMark x1="27416" y1="17333" x2="23024" y2="23200"/>
                        <a14:foregroundMark x1="23024" y1="23200" x2="20943" y2="21867"/>
                        <a14:foregroundMark x1="39991" y1="57733" x2="36431" y2="68267"/>
                        <a14:foregroundMark x1="36431" y1="68267" x2="41100" y2="74533"/>
                        <a14:foregroundMark x1="41100" y1="74533" x2="44984" y2="62133"/>
                        <a14:foregroundMark x1="44984" y1="62133" x2="38419" y2="59467"/>
                        <a14:foregroundMark x1="38419" y1="59467" x2="37263" y2="60533"/>
                        <a14:foregroundMark x1="22700" y1="23467" x2="25982" y2="35200"/>
                        <a14:foregroundMark x1="25982" y1="35200" x2="21960" y2="23467"/>
                        <a14:foregroundMark x1="21960" y1="23467" x2="20573" y2="2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4" y="1554623"/>
            <a:ext cx="10958623" cy="37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665CBB-91A5-72F9-E242-E06E88A04D3C}"/>
              </a:ext>
            </a:extLst>
          </p:cNvPr>
          <p:cNvSpPr txBox="1"/>
          <p:nvPr/>
        </p:nvSpPr>
        <p:spPr>
          <a:xfrm>
            <a:off x="1178568" y="430028"/>
            <a:ext cx="1047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pc="300" dirty="0">
                <a:latin typeface="Helvetica" pitchFamily="2" charset="0"/>
              </a:rPr>
              <a:t>Porozumět lidem – definovat problém – promyslet jej – navrhnout řešení – otestovat – nechat hodnotit cílovkou</a:t>
            </a:r>
          </a:p>
        </p:txBody>
      </p:sp>
    </p:spTree>
    <p:extLst>
      <p:ext uri="{BB962C8B-B14F-4D97-AF65-F5344CB8AC3E}">
        <p14:creationId xmlns:p14="http://schemas.microsoft.com/office/powerpoint/2010/main" val="280181915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109</TotalTime>
  <Words>523</Words>
  <Application>Microsoft Macintosh PowerPoint</Application>
  <PresentationFormat>Širokoúhlá obrazovka</PresentationFormat>
  <Paragraphs>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Franklin Gothic Book</vt:lpstr>
      <vt:lpstr>Helvetica</vt:lpstr>
      <vt:lpstr>Oříznutí</vt:lpstr>
      <vt:lpstr>Co to je mediální projekt?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Cílem ideační fáze je minimalizovat riziko selhání tím, že se budeme soustředit na myšlenky, které svět potřebuje a chce.</vt:lpstr>
      <vt:lpstr>https://www.interaction-design.org/literature/topics/human-centered-design</vt:lpstr>
      <vt:lpstr>HUMAN CENTERED DESIGN Don Norman</vt:lpstr>
      <vt:lpstr>Pozorování – skenování prostředí</vt:lpstr>
      <vt:lpstr>Prezentace aplikace PowerPoint</vt:lpstr>
      <vt:lpstr>Podreprezentované skupiny ve společnosti, vzdělávání, politice či rozhodování nemají hlas, nebo jen velmi malý.</vt:lpstr>
      <vt:lpstr>VÍCEDIEMNZIONÁLNOST ÚTISKU</vt:lpstr>
      <vt:lpstr>PROSTOR PROBLÉMU (technika)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 mediální projekt?</dc:title>
  <dc:creator>Jan Motal</dc:creator>
  <cp:lastModifiedBy>Jan Motal</cp:lastModifiedBy>
  <cp:revision>7</cp:revision>
  <dcterms:created xsi:type="dcterms:W3CDTF">2024-02-26T08:57:23Z</dcterms:created>
  <dcterms:modified xsi:type="dcterms:W3CDTF">2024-02-26T15:07:11Z</dcterms:modified>
</cp:coreProperties>
</file>