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4" r:id="rId4"/>
    <p:sldId id="260" r:id="rId5"/>
    <p:sldId id="258" r:id="rId6"/>
    <p:sldId id="266" r:id="rId7"/>
    <p:sldId id="267" r:id="rId8"/>
    <p:sldId id="268" r:id="rId9"/>
    <p:sldId id="270" r:id="rId10"/>
    <p:sldId id="271" r:id="rId11"/>
    <p:sldId id="261" r:id="rId12"/>
    <p:sldId id="262" r:id="rId13"/>
    <p:sldId id="257" r:id="rId14"/>
    <p:sldId id="265" r:id="rId15"/>
    <p:sldId id="273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A5EFEE-891C-46C7-8C59-73AA40EC3681}" v="65" dt="2025-02-19T16:05:28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islav Svačinka" userId="ea574dc8-4467-4c66-830a-8ca19ef55291" providerId="ADAL" clId="{93A5EFEE-891C-46C7-8C59-73AA40EC3681}"/>
    <pc:docChg chg="modSld">
      <pc:chgData name="Stanislav Svačinka" userId="ea574dc8-4467-4c66-830a-8ca19ef55291" providerId="ADAL" clId="{93A5EFEE-891C-46C7-8C59-73AA40EC3681}" dt="2025-02-19T16:05:28.636" v="64" actId="20577"/>
      <pc:docMkLst>
        <pc:docMk/>
      </pc:docMkLst>
      <pc:sldChg chg="modSp mod">
        <pc:chgData name="Stanislav Svačinka" userId="ea574dc8-4467-4c66-830a-8ca19ef55291" providerId="ADAL" clId="{93A5EFEE-891C-46C7-8C59-73AA40EC3681}" dt="2025-02-19T16:04:14.045" v="1" actId="20577"/>
        <pc:sldMkLst>
          <pc:docMk/>
          <pc:sldMk cId="4284288945" sldId="256"/>
        </pc:sldMkLst>
        <pc:spChg chg="mod">
          <ac:chgData name="Stanislav Svačinka" userId="ea574dc8-4467-4c66-830a-8ca19ef55291" providerId="ADAL" clId="{93A5EFEE-891C-46C7-8C59-73AA40EC3681}" dt="2025-02-19T16:04:14.045" v="1" actId="20577"/>
          <ac:spMkLst>
            <pc:docMk/>
            <pc:sldMk cId="4284288945" sldId="256"/>
            <ac:spMk id="3" creationId="{39384E04-B1FE-671B-0C5B-2FEADB75A038}"/>
          </ac:spMkLst>
        </pc:spChg>
      </pc:sldChg>
      <pc:sldChg chg="modSp">
        <pc:chgData name="Stanislav Svačinka" userId="ea574dc8-4467-4c66-830a-8ca19ef55291" providerId="ADAL" clId="{93A5EFEE-891C-46C7-8C59-73AA40EC3681}" dt="2025-02-19T16:05:28.636" v="64" actId="20577"/>
        <pc:sldMkLst>
          <pc:docMk/>
          <pc:sldMk cId="3432810093" sldId="272"/>
        </pc:sldMkLst>
        <pc:graphicFrameChg chg="mod">
          <ac:chgData name="Stanislav Svačinka" userId="ea574dc8-4467-4c66-830a-8ca19ef55291" providerId="ADAL" clId="{93A5EFEE-891C-46C7-8C59-73AA40EC3681}" dt="2025-02-19T16:05:28.636" v="64" actId="20577"/>
          <ac:graphicFrameMkLst>
            <pc:docMk/>
            <pc:sldMk cId="3432810093" sldId="272"/>
            <ac:graphicFrameMk id="5" creationId="{5AA31765-3E2F-FA1D-6D62-8BDB73A71A8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i="1" dirty="0"/>
              <a:t>Seminář </a:t>
            </a:r>
            <a:r>
              <a:rPr lang="cs-CZ" i="1" dirty="0" err="1"/>
              <a:t>ZAČaP</a:t>
            </a:r>
            <a:r>
              <a:rPr lang="cs-CZ" i="1" dirty="0"/>
              <a:t> běžného</a:t>
            </a:r>
            <a:r>
              <a:rPr lang="cs-CZ" i="1" baseline="0" dirty="0"/>
              <a:t> typu</a:t>
            </a:r>
            <a:endParaRPr lang="en-US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E9-40D6-8F98-3A8E9133E4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E9-40D6-8F98-3A8E9133E4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E9-40D6-8F98-3A8E9133E4CA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Diskuze nad předchozím úkolem</c:v>
                </c:pt>
                <c:pt idx="1">
                  <c:v>Teorie</c:v>
                </c:pt>
                <c:pt idx="2">
                  <c:v>Společná aktivita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F-4877-B9F6-6E223E934F9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8640F-7658-4D9F-B423-C23E32A814B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6C472-AF3E-41AB-81D8-1CD9F897716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Předmět vyučovaný doktorandy*</a:t>
          </a:r>
          <a:r>
            <a:rPr lang="cs-CZ" dirty="0" err="1"/>
            <a:t>kami</a:t>
          </a:r>
          <a:r>
            <a:rPr lang="cs-CZ" dirty="0"/>
            <a:t> – Standa, </a:t>
          </a:r>
          <a:r>
            <a:rPr lang="cs-CZ" dirty="0" err="1"/>
            <a:t>Ady</a:t>
          </a:r>
          <a:r>
            <a:rPr lang="cs-CZ" dirty="0"/>
            <a:t>, Janča, Eva, Klárka</a:t>
          </a:r>
          <a:r>
            <a:rPr lang="cs-CZ"/>
            <a:t>, Pavel, Dominika</a:t>
          </a:r>
          <a:endParaRPr lang="en-US" dirty="0"/>
        </a:p>
      </dgm:t>
    </dgm:pt>
    <dgm:pt modelId="{46CC6C7A-DA36-4C50-87D4-12BC8181E41F}" type="parTrans" cxnId="{89AB6EDD-7FF9-48B8-B0F3-DE6F6371D1F9}">
      <dgm:prSet/>
      <dgm:spPr/>
      <dgm:t>
        <a:bodyPr/>
        <a:lstStyle/>
        <a:p>
          <a:endParaRPr lang="en-US"/>
        </a:p>
      </dgm:t>
    </dgm:pt>
    <dgm:pt modelId="{35D90124-1269-41D0-BDBD-B555DF92DD78}" type="sibTrans" cxnId="{89AB6EDD-7FF9-48B8-B0F3-DE6F6371D1F9}">
      <dgm:prSet/>
      <dgm:spPr/>
      <dgm:t>
        <a:bodyPr/>
        <a:lstStyle/>
        <a:p>
          <a:endParaRPr lang="en-US"/>
        </a:p>
      </dgm:t>
    </dgm:pt>
    <dgm:pt modelId="{B302D6F4-0C38-4D58-860B-001AA6CA100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u="sng"/>
            <a:t>Cíl</a:t>
          </a:r>
          <a:r>
            <a:rPr lang="cs-CZ"/>
            <a:t>: Podpořit studenty v rozvoji kompetencí potřebných k tvorbě textů (nejenom) během studia, safe space pro rozepsání se a sdílení zkušeností – překážek i toho, co psaní a čtení pomáhá</a:t>
          </a:r>
          <a:endParaRPr lang="en-US"/>
        </a:p>
      </dgm:t>
    </dgm:pt>
    <dgm:pt modelId="{01932014-B04C-4092-BBC0-CE86061CCAB9}" type="parTrans" cxnId="{E3DBD4CB-1EFD-4989-95C0-7000D2708C9B}">
      <dgm:prSet/>
      <dgm:spPr/>
      <dgm:t>
        <a:bodyPr/>
        <a:lstStyle/>
        <a:p>
          <a:endParaRPr lang="en-US"/>
        </a:p>
      </dgm:t>
    </dgm:pt>
    <dgm:pt modelId="{A60E6C2C-1AD6-47BA-B6E9-92585F7DA9FA}" type="sibTrans" cxnId="{E3DBD4CB-1EFD-4989-95C0-7000D2708C9B}">
      <dgm:prSet/>
      <dgm:spPr/>
      <dgm:t>
        <a:bodyPr/>
        <a:lstStyle/>
        <a:p>
          <a:endParaRPr lang="en-US"/>
        </a:p>
      </dgm:t>
    </dgm:pt>
    <dgm:pt modelId="{07209E5A-B711-4B48-A317-D1733C2E094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Mluvte s námi! Na seminářích, emailem</a:t>
          </a:r>
          <a:endParaRPr lang="en-US"/>
        </a:p>
      </dgm:t>
    </dgm:pt>
    <dgm:pt modelId="{062BED45-ADFE-4177-8AD2-A9C004F7CD8F}" type="parTrans" cxnId="{D020AA06-E522-4D9B-896B-33E16827CEBC}">
      <dgm:prSet/>
      <dgm:spPr/>
      <dgm:t>
        <a:bodyPr/>
        <a:lstStyle/>
        <a:p>
          <a:endParaRPr lang="en-US"/>
        </a:p>
      </dgm:t>
    </dgm:pt>
    <dgm:pt modelId="{23BC550A-FAC2-4063-873C-E1CC71D1BAC4}" type="sibTrans" cxnId="{D020AA06-E522-4D9B-896B-33E16827CEBC}">
      <dgm:prSet/>
      <dgm:spPr/>
      <dgm:t>
        <a:bodyPr/>
        <a:lstStyle/>
        <a:p>
          <a:endParaRPr lang="en-US"/>
        </a:p>
      </dgm:t>
    </dgm:pt>
    <dgm:pt modelId="{E0E6A810-1A62-4EE5-8E1B-3F2C1585644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Interaktivní osnova</a:t>
          </a:r>
          <a:endParaRPr lang="en-US"/>
        </a:p>
      </dgm:t>
    </dgm:pt>
    <dgm:pt modelId="{B56FF23F-ACF7-4197-928C-634784F4F803}" type="parTrans" cxnId="{09809FB1-62EC-4529-9896-05E9D67EE6DB}">
      <dgm:prSet/>
      <dgm:spPr/>
      <dgm:t>
        <a:bodyPr/>
        <a:lstStyle/>
        <a:p>
          <a:endParaRPr lang="en-US"/>
        </a:p>
      </dgm:t>
    </dgm:pt>
    <dgm:pt modelId="{5A0240D2-64F2-4CF3-BB10-9AD54277583F}" type="sibTrans" cxnId="{09809FB1-62EC-4529-9896-05E9D67EE6DB}">
      <dgm:prSet/>
      <dgm:spPr/>
      <dgm:t>
        <a:bodyPr/>
        <a:lstStyle/>
        <a:p>
          <a:endParaRPr lang="en-US"/>
        </a:p>
      </dgm:t>
    </dgm:pt>
    <dgm:pt modelId="{94F9A8D9-0817-45BA-9874-8C6DD0F2106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Informace o ukončení předmětu</a:t>
          </a:r>
          <a:endParaRPr lang="en-US"/>
        </a:p>
      </dgm:t>
    </dgm:pt>
    <dgm:pt modelId="{D1EEA1FA-BF57-4178-987A-910292AAABC7}" type="parTrans" cxnId="{5EE4AAF1-F04F-4372-85CD-6D4285D96553}">
      <dgm:prSet/>
      <dgm:spPr/>
      <dgm:t>
        <a:bodyPr/>
        <a:lstStyle/>
        <a:p>
          <a:endParaRPr lang="en-US"/>
        </a:p>
      </dgm:t>
    </dgm:pt>
    <dgm:pt modelId="{45735335-9530-46C8-A0C4-CD32FBBE865E}" type="sibTrans" cxnId="{5EE4AAF1-F04F-4372-85CD-6D4285D96553}">
      <dgm:prSet/>
      <dgm:spPr/>
      <dgm:t>
        <a:bodyPr/>
        <a:lstStyle/>
        <a:p>
          <a:endParaRPr lang="en-US"/>
        </a:p>
      </dgm:t>
    </dgm:pt>
    <dgm:pt modelId="{27F5A3A5-1F1A-4AE6-9D20-28B9F849DD8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Pokyny k seminární práci: zadání, termíny</a:t>
          </a:r>
          <a:endParaRPr lang="en-US"/>
        </a:p>
      </dgm:t>
    </dgm:pt>
    <dgm:pt modelId="{FFF2ED39-6A69-4605-87D3-B51F744ADFDB}" type="parTrans" cxnId="{F9A9209F-B9FD-43F0-9B53-85C3114AAD3B}">
      <dgm:prSet/>
      <dgm:spPr/>
      <dgm:t>
        <a:bodyPr/>
        <a:lstStyle/>
        <a:p>
          <a:endParaRPr lang="en-US"/>
        </a:p>
      </dgm:t>
    </dgm:pt>
    <dgm:pt modelId="{558BA707-8796-41E5-AC3D-8BAFE291449B}" type="sibTrans" cxnId="{F9A9209F-B9FD-43F0-9B53-85C3114AAD3B}">
      <dgm:prSet/>
      <dgm:spPr/>
      <dgm:t>
        <a:bodyPr/>
        <a:lstStyle/>
        <a:p>
          <a:endParaRPr lang="en-US"/>
        </a:p>
      </dgm:t>
    </dgm:pt>
    <dgm:pt modelId="{92847EA8-0595-4BDB-81A9-CD21F24DEC8C}" type="pres">
      <dgm:prSet presAssocID="{2BE8640F-7658-4D9F-B423-C23E32A814BE}" presName="root" presStyleCnt="0">
        <dgm:presLayoutVars>
          <dgm:dir/>
          <dgm:resizeHandles val="exact"/>
        </dgm:presLayoutVars>
      </dgm:prSet>
      <dgm:spPr/>
    </dgm:pt>
    <dgm:pt modelId="{667D4FF4-2A68-4F0C-8AF9-0390D0CE3244}" type="pres">
      <dgm:prSet presAssocID="{7446C472-AF3E-41AB-81D8-1CD9F8977164}" presName="compNode" presStyleCnt="0"/>
      <dgm:spPr/>
    </dgm:pt>
    <dgm:pt modelId="{C4856EAA-09AA-45FD-9601-75D4E406C734}" type="pres">
      <dgm:prSet presAssocID="{7446C472-AF3E-41AB-81D8-1CD9F8977164}" presName="bgRect" presStyleLbl="bgShp" presStyleIdx="0" presStyleCnt="4"/>
      <dgm:spPr/>
    </dgm:pt>
    <dgm:pt modelId="{E4F1AEF4-155A-4AFC-B36E-47A41900FD8D}" type="pres">
      <dgm:prSet presAssocID="{7446C472-AF3E-41AB-81D8-1CD9F897716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12D7EEE5-A3D2-4E03-AF69-869A9FEDA8F9}" type="pres">
      <dgm:prSet presAssocID="{7446C472-AF3E-41AB-81D8-1CD9F8977164}" presName="spaceRect" presStyleCnt="0"/>
      <dgm:spPr/>
    </dgm:pt>
    <dgm:pt modelId="{D44943C1-5F21-46E0-891E-8FB79E45B27B}" type="pres">
      <dgm:prSet presAssocID="{7446C472-AF3E-41AB-81D8-1CD9F8977164}" presName="parTx" presStyleLbl="revTx" presStyleIdx="0" presStyleCnt="5">
        <dgm:presLayoutVars>
          <dgm:chMax val="0"/>
          <dgm:chPref val="0"/>
        </dgm:presLayoutVars>
      </dgm:prSet>
      <dgm:spPr/>
    </dgm:pt>
    <dgm:pt modelId="{10F26BB0-3D1D-4D27-BEE6-906C5FB212A5}" type="pres">
      <dgm:prSet presAssocID="{35D90124-1269-41D0-BDBD-B555DF92DD78}" presName="sibTrans" presStyleCnt="0"/>
      <dgm:spPr/>
    </dgm:pt>
    <dgm:pt modelId="{4F5001AC-35C0-4347-A6BD-41955016D794}" type="pres">
      <dgm:prSet presAssocID="{B302D6F4-0C38-4D58-860B-001AA6CA1004}" presName="compNode" presStyleCnt="0"/>
      <dgm:spPr/>
    </dgm:pt>
    <dgm:pt modelId="{368C8C7A-F202-4431-8296-DF1D826DE758}" type="pres">
      <dgm:prSet presAssocID="{B302D6F4-0C38-4D58-860B-001AA6CA1004}" presName="bgRect" presStyleLbl="bgShp" presStyleIdx="1" presStyleCnt="4"/>
      <dgm:spPr/>
    </dgm:pt>
    <dgm:pt modelId="{A1913BF1-80DA-410B-91B8-9DFAB261B672}" type="pres">
      <dgm:prSet presAssocID="{B302D6F4-0C38-4D58-860B-001AA6CA100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tical disc"/>
        </a:ext>
      </dgm:extLst>
    </dgm:pt>
    <dgm:pt modelId="{95B9A310-327B-4CCB-87E6-D3664B5CE43E}" type="pres">
      <dgm:prSet presAssocID="{B302D6F4-0C38-4D58-860B-001AA6CA1004}" presName="spaceRect" presStyleCnt="0"/>
      <dgm:spPr/>
    </dgm:pt>
    <dgm:pt modelId="{7D49505E-BB51-4E91-B42C-C4655742698C}" type="pres">
      <dgm:prSet presAssocID="{B302D6F4-0C38-4D58-860B-001AA6CA1004}" presName="parTx" presStyleLbl="revTx" presStyleIdx="1" presStyleCnt="5">
        <dgm:presLayoutVars>
          <dgm:chMax val="0"/>
          <dgm:chPref val="0"/>
        </dgm:presLayoutVars>
      </dgm:prSet>
      <dgm:spPr/>
    </dgm:pt>
    <dgm:pt modelId="{840D0F34-AEC3-4164-A0AE-21F4784A5E46}" type="pres">
      <dgm:prSet presAssocID="{A60E6C2C-1AD6-47BA-B6E9-92585F7DA9FA}" presName="sibTrans" presStyleCnt="0"/>
      <dgm:spPr/>
    </dgm:pt>
    <dgm:pt modelId="{9C4A7D96-D30E-40B7-BF18-6043662DE2CE}" type="pres">
      <dgm:prSet presAssocID="{07209E5A-B711-4B48-A317-D1733C2E0943}" presName="compNode" presStyleCnt="0"/>
      <dgm:spPr/>
    </dgm:pt>
    <dgm:pt modelId="{BA1A7750-1B80-4290-8CD4-61B9355C9BB5}" type="pres">
      <dgm:prSet presAssocID="{07209E5A-B711-4B48-A317-D1733C2E0943}" presName="bgRect" presStyleLbl="bgShp" presStyleIdx="2" presStyleCnt="4"/>
      <dgm:spPr/>
    </dgm:pt>
    <dgm:pt modelId="{89B1B72D-DD2E-420C-AF5A-23AB46882177}" type="pres">
      <dgm:prSet presAssocID="{07209E5A-B711-4B48-A317-D1733C2E094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psicle"/>
        </a:ext>
      </dgm:extLst>
    </dgm:pt>
    <dgm:pt modelId="{1EBDD6B4-3853-4735-AAB1-848623A3A298}" type="pres">
      <dgm:prSet presAssocID="{07209E5A-B711-4B48-A317-D1733C2E0943}" presName="spaceRect" presStyleCnt="0"/>
      <dgm:spPr/>
    </dgm:pt>
    <dgm:pt modelId="{0052F897-2FD4-48AA-8F01-83EF987BC450}" type="pres">
      <dgm:prSet presAssocID="{07209E5A-B711-4B48-A317-D1733C2E0943}" presName="parTx" presStyleLbl="revTx" presStyleIdx="2" presStyleCnt="5">
        <dgm:presLayoutVars>
          <dgm:chMax val="0"/>
          <dgm:chPref val="0"/>
        </dgm:presLayoutVars>
      </dgm:prSet>
      <dgm:spPr/>
    </dgm:pt>
    <dgm:pt modelId="{C73085CE-50D9-42EE-B27E-6DBB6CA95D48}" type="pres">
      <dgm:prSet presAssocID="{23BC550A-FAC2-4063-873C-E1CC71D1BAC4}" presName="sibTrans" presStyleCnt="0"/>
      <dgm:spPr/>
    </dgm:pt>
    <dgm:pt modelId="{E250A81B-166E-49C7-B895-CAECAFF0A4CF}" type="pres">
      <dgm:prSet presAssocID="{E0E6A810-1A62-4EE5-8E1B-3F2C1585644C}" presName="compNode" presStyleCnt="0"/>
      <dgm:spPr/>
    </dgm:pt>
    <dgm:pt modelId="{EEE37ED1-DE10-4FBB-84AF-0CB23DAC32B4}" type="pres">
      <dgm:prSet presAssocID="{E0E6A810-1A62-4EE5-8E1B-3F2C1585644C}" presName="bgRect" presStyleLbl="bgShp" presStyleIdx="3" presStyleCnt="4"/>
      <dgm:spPr/>
    </dgm:pt>
    <dgm:pt modelId="{DC7EC71B-9042-4EF0-A4E3-932ECC658A1C}" type="pres">
      <dgm:prSet presAssocID="{E0E6A810-1A62-4EE5-8E1B-3F2C1585644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EBC0720-116F-45B7-96C3-EE514246E8C1}" type="pres">
      <dgm:prSet presAssocID="{E0E6A810-1A62-4EE5-8E1B-3F2C1585644C}" presName="spaceRect" presStyleCnt="0"/>
      <dgm:spPr/>
    </dgm:pt>
    <dgm:pt modelId="{97B11C31-D6E3-4D58-900B-8A90200BD39D}" type="pres">
      <dgm:prSet presAssocID="{E0E6A810-1A62-4EE5-8E1B-3F2C1585644C}" presName="parTx" presStyleLbl="revTx" presStyleIdx="3" presStyleCnt="5">
        <dgm:presLayoutVars>
          <dgm:chMax val="0"/>
          <dgm:chPref val="0"/>
        </dgm:presLayoutVars>
      </dgm:prSet>
      <dgm:spPr/>
    </dgm:pt>
    <dgm:pt modelId="{AE435131-87A5-408B-8561-6A8F86992415}" type="pres">
      <dgm:prSet presAssocID="{E0E6A810-1A62-4EE5-8E1B-3F2C1585644C}" presName="desTx" presStyleLbl="revTx" presStyleIdx="4" presStyleCnt="5">
        <dgm:presLayoutVars/>
      </dgm:prSet>
      <dgm:spPr/>
    </dgm:pt>
  </dgm:ptLst>
  <dgm:cxnLst>
    <dgm:cxn modelId="{D020AA06-E522-4D9B-896B-33E16827CEBC}" srcId="{2BE8640F-7658-4D9F-B423-C23E32A814BE}" destId="{07209E5A-B711-4B48-A317-D1733C2E0943}" srcOrd="2" destOrd="0" parTransId="{062BED45-ADFE-4177-8AD2-A9C004F7CD8F}" sibTransId="{23BC550A-FAC2-4063-873C-E1CC71D1BAC4}"/>
    <dgm:cxn modelId="{C6BE7A3D-BB4D-4AA6-9359-E5376660E721}" type="presOf" srcId="{94F9A8D9-0817-45BA-9874-8C6DD0F21062}" destId="{AE435131-87A5-408B-8561-6A8F86992415}" srcOrd="0" destOrd="0" presId="urn:microsoft.com/office/officeart/2018/2/layout/IconVerticalSolidList"/>
    <dgm:cxn modelId="{41B43942-91EA-45E8-840A-32406F19576A}" type="presOf" srcId="{27F5A3A5-1F1A-4AE6-9D20-28B9F849DD83}" destId="{AE435131-87A5-408B-8561-6A8F86992415}" srcOrd="0" destOrd="1" presId="urn:microsoft.com/office/officeart/2018/2/layout/IconVerticalSolidList"/>
    <dgm:cxn modelId="{1E3A0377-BE85-4616-999C-D35E059C5025}" type="presOf" srcId="{E0E6A810-1A62-4EE5-8E1B-3F2C1585644C}" destId="{97B11C31-D6E3-4D58-900B-8A90200BD39D}" srcOrd="0" destOrd="0" presId="urn:microsoft.com/office/officeart/2018/2/layout/IconVerticalSolidList"/>
    <dgm:cxn modelId="{3C48DA93-72CE-4203-BB6C-8E954EFCA0F8}" type="presOf" srcId="{2BE8640F-7658-4D9F-B423-C23E32A814BE}" destId="{92847EA8-0595-4BDB-81A9-CD21F24DEC8C}" srcOrd="0" destOrd="0" presId="urn:microsoft.com/office/officeart/2018/2/layout/IconVerticalSolidList"/>
    <dgm:cxn modelId="{F9A9209F-B9FD-43F0-9B53-85C3114AAD3B}" srcId="{E0E6A810-1A62-4EE5-8E1B-3F2C1585644C}" destId="{27F5A3A5-1F1A-4AE6-9D20-28B9F849DD83}" srcOrd="1" destOrd="0" parTransId="{FFF2ED39-6A69-4605-87D3-B51F744ADFDB}" sibTransId="{558BA707-8796-41E5-AC3D-8BAFE291449B}"/>
    <dgm:cxn modelId="{09809FB1-62EC-4529-9896-05E9D67EE6DB}" srcId="{2BE8640F-7658-4D9F-B423-C23E32A814BE}" destId="{E0E6A810-1A62-4EE5-8E1B-3F2C1585644C}" srcOrd="3" destOrd="0" parTransId="{B56FF23F-ACF7-4197-928C-634784F4F803}" sibTransId="{5A0240D2-64F2-4CF3-BB10-9AD54277583F}"/>
    <dgm:cxn modelId="{E3DBD4CB-1EFD-4989-95C0-7000D2708C9B}" srcId="{2BE8640F-7658-4D9F-B423-C23E32A814BE}" destId="{B302D6F4-0C38-4D58-860B-001AA6CA1004}" srcOrd="1" destOrd="0" parTransId="{01932014-B04C-4092-BBC0-CE86061CCAB9}" sibTransId="{A60E6C2C-1AD6-47BA-B6E9-92585F7DA9FA}"/>
    <dgm:cxn modelId="{E172C9D4-9A09-44BA-A6B6-FACDD4C8FE25}" type="presOf" srcId="{7446C472-AF3E-41AB-81D8-1CD9F8977164}" destId="{D44943C1-5F21-46E0-891E-8FB79E45B27B}" srcOrd="0" destOrd="0" presId="urn:microsoft.com/office/officeart/2018/2/layout/IconVerticalSolidList"/>
    <dgm:cxn modelId="{63088ADA-3847-41F0-8B8E-D802C5B8D1D9}" type="presOf" srcId="{07209E5A-B711-4B48-A317-D1733C2E0943}" destId="{0052F897-2FD4-48AA-8F01-83EF987BC450}" srcOrd="0" destOrd="0" presId="urn:microsoft.com/office/officeart/2018/2/layout/IconVerticalSolidList"/>
    <dgm:cxn modelId="{C24484DC-0208-4715-B5CC-46422FD3D171}" type="presOf" srcId="{B302D6F4-0C38-4D58-860B-001AA6CA1004}" destId="{7D49505E-BB51-4E91-B42C-C4655742698C}" srcOrd="0" destOrd="0" presId="urn:microsoft.com/office/officeart/2018/2/layout/IconVerticalSolidList"/>
    <dgm:cxn modelId="{89AB6EDD-7FF9-48B8-B0F3-DE6F6371D1F9}" srcId="{2BE8640F-7658-4D9F-B423-C23E32A814BE}" destId="{7446C472-AF3E-41AB-81D8-1CD9F8977164}" srcOrd="0" destOrd="0" parTransId="{46CC6C7A-DA36-4C50-87D4-12BC8181E41F}" sibTransId="{35D90124-1269-41D0-BDBD-B555DF92DD78}"/>
    <dgm:cxn modelId="{5EE4AAF1-F04F-4372-85CD-6D4285D96553}" srcId="{E0E6A810-1A62-4EE5-8E1B-3F2C1585644C}" destId="{94F9A8D9-0817-45BA-9874-8C6DD0F21062}" srcOrd="0" destOrd="0" parTransId="{D1EEA1FA-BF57-4178-987A-910292AAABC7}" sibTransId="{45735335-9530-46C8-A0C4-CD32FBBE865E}"/>
    <dgm:cxn modelId="{418A7845-21F6-4BAC-AD4D-B2407396C531}" type="presParOf" srcId="{92847EA8-0595-4BDB-81A9-CD21F24DEC8C}" destId="{667D4FF4-2A68-4F0C-8AF9-0390D0CE3244}" srcOrd="0" destOrd="0" presId="urn:microsoft.com/office/officeart/2018/2/layout/IconVerticalSolidList"/>
    <dgm:cxn modelId="{B847236F-D969-457D-945D-FC9A901EB0C7}" type="presParOf" srcId="{667D4FF4-2A68-4F0C-8AF9-0390D0CE3244}" destId="{C4856EAA-09AA-45FD-9601-75D4E406C734}" srcOrd="0" destOrd="0" presId="urn:microsoft.com/office/officeart/2018/2/layout/IconVerticalSolidList"/>
    <dgm:cxn modelId="{6D197A53-AADE-40FD-8762-9C78BBEBAB63}" type="presParOf" srcId="{667D4FF4-2A68-4F0C-8AF9-0390D0CE3244}" destId="{E4F1AEF4-155A-4AFC-B36E-47A41900FD8D}" srcOrd="1" destOrd="0" presId="urn:microsoft.com/office/officeart/2018/2/layout/IconVerticalSolidList"/>
    <dgm:cxn modelId="{5603B101-7604-430F-8650-6745AF378C38}" type="presParOf" srcId="{667D4FF4-2A68-4F0C-8AF9-0390D0CE3244}" destId="{12D7EEE5-A3D2-4E03-AF69-869A9FEDA8F9}" srcOrd="2" destOrd="0" presId="urn:microsoft.com/office/officeart/2018/2/layout/IconVerticalSolidList"/>
    <dgm:cxn modelId="{C0B04C9B-92D2-45AA-A3B4-D7CBB085E0A5}" type="presParOf" srcId="{667D4FF4-2A68-4F0C-8AF9-0390D0CE3244}" destId="{D44943C1-5F21-46E0-891E-8FB79E45B27B}" srcOrd="3" destOrd="0" presId="urn:microsoft.com/office/officeart/2018/2/layout/IconVerticalSolidList"/>
    <dgm:cxn modelId="{37B9328D-D013-4D49-96D3-277CFA1BF51F}" type="presParOf" srcId="{92847EA8-0595-4BDB-81A9-CD21F24DEC8C}" destId="{10F26BB0-3D1D-4D27-BEE6-906C5FB212A5}" srcOrd="1" destOrd="0" presId="urn:microsoft.com/office/officeart/2018/2/layout/IconVerticalSolidList"/>
    <dgm:cxn modelId="{E3D5BE8F-F5CD-44F7-9125-41A2C686B8D0}" type="presParOf" srcId="{92847EA8-0595-4BDB-81A9-CD21F24DEC8C}" destId="{4F5001AC-35C0-4347-A6BD-41955016D794}" srcOrd="2" destOrd="0" presId="urn:microsoft.com/office/officeart/2018/2/layout/IconVerticalSolidList"/>
    <dgm:cxn modelId="{019599C3-F425-4F22-9055-03F3388D765C}" type="presParOf" srcId="{4F5001AC-35C0-4347-A6BD-41955016D794}" destId="{368C8C7A-F202-4431-8296-DF1D826DE758}" srcOrd="0" destOrd="0" presId="urn:microsoft.com/office/officeart/2018/2/layout/IconVerticalSolidList"/>
    <dgm:cxn modelId="{881AFEAA-52EB-4672-9062-7734E592E0A5}" type="presParOf" srcId="{4F5001AC-35C0-4347-A6BD-41955016D794}" destId="{A1913BF1-80DA-410B-91B8-9DFAB261B672}" srcOrd="1" destOrd="0" presId="urn:microsoft.com/office/officeart/2018/2/layout/IconVerticalSolidList"/>
    <dgm:cxn modelId="{51DDB18D-6AB5-49D6-BA60-1DAB935BF099}" type="presParOf" srcId="{4F5001AC-35C0-4347-A6BD-41955016D794}" destId="{95B9A310-327B-4CCB-87E6-D3664B5CE43E}" srcOrd="2" destOrd="0" presId="urn:microsoft.com/office/officeart/2018/2/layout/IconVerticalSolidList"/>
    <dgm:cxn modelId="{E4CF465E-37E9-40E0-86D4-0CC109C4E4BD}" type="presParOf" srcId="{4F5001AC-35C0-4347-A6BD-41955016D794}" destId="{7D49505E-BB51-4E91-B42C-C4655742698C}" srcOrd="3" destOrd="0" presId="urn:microsoft.com/office/officeart/2018/2/layout/IconVerticalSolidList"/>
    <dgm:cxn modelId="{30B2652C-5B33-4054-9AC4-0C8F76DA44D5}" type="presParOf" srcId="{92847EA8-0595-4BDB-81A9-CD21F24DEC8C}" destId="{840D0F34-AEC3-4164-A0AE-21F4784A5E46}" srcOrd="3" destOrd="0" presId="urn:microsoft.com/office/officeart/2018/2/layout/IconVerticalSolidList"/>
    <dgm:cxn modelId="{21844793-49E9-4D20-A8F1-BAEB2F43DCB1}" type="presParOf" srcId="{92847EA8-0595-4BDB-81A9-CD21F24DEC8C}" destId="{9C4A7D96-D30E-40B7-BF18-6043662DE2CE}" srcOrd="4" destOrd="0" presId="urn:microsoft.com/office/officeart/2018/2/layout/IconVerticalSolidList"/>
    <dgm:cxn modelId="{313BBB99-68BE-4821-B2E2-64431CA5F081}" type="presParOf" srcId="{9C4A7D96-D30E-40B7-BF18-6043662DE2CE}" destId="{BA1A7750-1B80-4290-8CD4-61B9355C9BB5}" srcOrd="0" destOrd="0" presId="urn:microsoft.com/office/officeart/2018/2/layout/IconVerticalSolidList"/>
    <dgm:cxn modelId="{9F08328E-0EC9-467C-A99A-812274CA7988}" type="presParOf" srcId="{9C4A7D96-D30E-40B7-BF18-6043662DE2CE}" destId="{89B1B72D-DD2E-420C-AF5A-23AB46882177}" srcOrd="1" destOrd="0" presId="urn:microsoft.com/office/officeart/2018/2/layout/IconVerticalSolidList"/>
    <dgm:cxn modelId="{10B3E8F6-EA0F-4E45-8919-F6365F668BE6}" type="presParOf" srcId="{9C4A7D96-D30E-40B7-BF18-6043662DE2CE}" destId="{1EBDD6B4-3853-4735-AAB1-848623A3A298}" srcOrd="2" destOrd="0" presId="urn:microsoft.com/office/officeart/2018/2/layout/IconVerticalSolidList"/>
    <dgm:cxn modelId="{6E8BCB0B-E087-4F60-9BE4-11A5EAAA6730}" type="presParOf" srcId="{9C4A7D96-D30E-40B7-BF18-6043662DE2CE}" destId="{0052F897-2FD4-48AA-8F01-83EF987BC450}" srcOrd="3" destOrd="0" presId="urn:microsoft.com/office/officeart/2018/2/layout/IconVerticalSolidList"/>
    <dgm:cxn modelId="{C8FF273D-7DC0-432D-8290-3E5AA4BA674C}" type="presParOf" srcId="{92847EA8-0595-4BDB-81A9-CD21F24DEC8C}" destId="{C73085CE-50D9-42EE-B27E-6DBB6CA95D48}" srcOrd="5" destOrd="0" presId="urn:microsoft.com/office/officeart/2018/2/layout/IconVerticalSolidList"/>
    <dgm:cxn modelId="{00307BC4-64D6-4F29-94C1-57A19E2E3FF1}" type="presParOf" srcId="{92847EA8-0595-4BDB-81A9-CD21F24DEC8C}" destId="{E250A81B-166E-49C7-B895-CAECAFF0A4CF}" srcOrd="6" destOrd="0" presId="urn:microsoft.com/office/officeart/2018/2/layout/IconVerticalSolidList"/>
    <dgm:cxn modelId="{7CD37FFC-DFB0-498B-A941-6FCFA8A1470D}" type="presParOf" srcId="{E250A81B-166E-49C7-B895-CAECAFF0A4CF}" destId="{EEE37ED1-DE10-4FBB-84AF-0CB23DAC32B4}" srcOrd="0" destOrd="0" presId="urn:microsoft.com/office/officeart/2018/2/layout/IconVerticalSolidList"/>
    <dgm:cxn modelId="{087A2998-472B-4103-8DFD-6948B0FA2452}" type="presParOf" srcId="{E250A81B-166E-49C7-B895-CAECAFF0A4CF}" destId="{DC7EC71B-9042-4EF0-A4E3-932ECC658A1C}" srcOrd="1" destOrd="0" presId="urn:microsoft.com/office/officeart/2018/2/layout/IconVerticalSolidList"/>
    <dgm:cxn modelId="{936FAE48-F17F-4E75-BA55-68AC1BE13DF8}" type="presParOf" srcId="{E250A81B-166E-49C7-B895-CAECAFF0A4CF}" destId="{4EBC0720-116F-45B7-96C3-EE514246E8C1}" srcOrd="2" destOrd="0" presId="urn:microsoft.com/office/officeart/2018/2/layout/IconVerticalSolidList"/>
    <dgm:cxn modelId="{B9814BAA-85DB-4F10-B350-DCEBED045FD7}" type="presParOf" srcId="{E250A81B-166E-49C7-B895-CAECAFF0A4CF}" destId="{97B11C31-D6E3-4D58-900B-8A90200BD39D}" srcOrd="3" destOrd="0" presId="urn:microsoft.com/office/officeart/2018/2/layout/IconVerticalSolidList"/>
    <dgm:cxn modelId="{0D58CA56-A6E5-4F9A-AD37-2621084BA6F3}" type="presParOf" srcId="{E250A81B-166E-49C7-B895-CAECAFF0A4CF}" destId="{AE435131-87A5-408B-8561-6A8F8699241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011A7A-8413-41E6-903D-94D872210E63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2C39F-7902-41FB-94DE-4459194DB7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Aktivní účast na seminářích </a:t>
          </a:r>
          <a:endParaRPr lang="en-US"/>
        </a:p>
      </dgm:t>
    </dgm:pt>
    <dgm:pt modelId="{212F6224-E627-40DD-9D4A-7AED9A2A82F6}" type="parTrans" cxnId="{B8AF9644-B86F-4DEE-B66A-F2E4874D478E}">
      <dgm:prSet/>
      <dgm:spPr/>
      <dgm:t>
        <a:bodyPr/>
        <a:lstStyle/>
        <a:p>
          <a:endParaRPr lang="en-US"/>
        </a:p>
      </dgm:t>
    </dgm:pt>
    <dgm:pt modelId="{6BA5F84F-B753-4551-ACEC-C84C5F051760}" type="sibTrans" cxnId="{B8AF9644-B86F-4DEE-B66A-F2E4874D478E}">
      <dgm:prSet/>
      <dgm:spPr/>
      <dgm:t>
        <a:bodyPr/>
        <a:lstStyle/>
        <a:p>
          <a:endParaRPr lang="en-US"/>
        </a:p>
      </dgm:t>
    </dgm:pt>
    <dgm:pt modelId="{1B931FC5-AE82-4E4C-9A7A-B8B53A733E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V diskuzích o povinné četbě a o předchozích úkolech</a:t>
          </a:r>
          <a:r>
            <a:rPr lang="en-US" sz="1400" dirty="0"/>
            <a:t> </a:t>
          </a:r>
        </a:p>
      </dgm:t>
    </dgm:pt>
    <dgm:pt modelId="{D500353F-292F-4484-A8D4-0F93BBC9DD18}" type="parTrans" cxnId="{83403B71-E9BF-42FF-B8E1-AD4BB66FADA9}">
      <dgm:prSet/>
      <dgm:spPr/>
      <dgm:t>
        <a:bodyPr/>
        <a:lstStyle/>
        <a:p>
          <a:endParaRPr lang="en-US"/>
        </a:p>
      </dgm:t>
    </dgm:pt>
    <dgm:pt modelId="{32E71B68-4E26-4B5D-84FD-A5C80E42A2AD}" type="sibTrans" cxnId="{83403B71-E9BF-42FF-B8E1-AD4BB66FADA9}">
      <dgm:prSet/>
      <dgm:spPr/>
      <dgm:t>
        <a:bodyPr/>
        <a:lstStyle/>
        <a:p>
          <a:endParaRPr lang="en-US"/>
        </a:p>
      </dgm:t>
    </dgm:pt>
    <dgm:pt modelId="{D04137FD-98E5-46D1-9224-E1D49A2C56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Ve společných aktivitách </a:t>
          </a:r>
          <a:endParaRPr lang="en-US" sz="1400" dirty="0"/>
        </a:p>
      </dgm:t>
    </dgm:pt>
    <dgm:pt modelId="{409FF6D7-1873-41E5-B63C-2E7E4AA5BE4E}" type="parTrans" cxnId="{55D64993-9A9D-4869-A797-69C7B11D5A95}">
      <dgm:prSet/>
      <dgm:spPr/>
      <dgm:t>
        <a:bodyPr/>
        <a:lstStyle/>
        <a:p>
          <a:endParaRPr lang="en-US"/>
        </a:p>
      </dgm:t>
    </dgm:pt>
    <dgm:pt modelId="{B3E9AA98-14DB-4E3B-9DE5-81E7CFD0F472}" type="sibTrans" cxnId="{55D64993-9A9D-4869-A797-69C7B11D5A95}">
      <dgm:prSet/>
      <dgm:spPr/>
      <dgm:t>
        <a:bodyPr/>
        <a:lstStyle/>
        <a:p>
          <a:endParaRPr lang="en-US"/>
        </a:p>
      </dgm:t>
    </dgm:pt>
    <dgm:pt modelId="{ABF6C277-B085-4021-AB40-EF31AE4516A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Včasné odevzdání všech úkolů </a:t>
          </a:r>
          <a:endParaRPr lang="en-US"/>
        </a:p>
      </dgm:t>
    </dgm:pt>
    <dgm:pt modelId="{948CA824-99B6-493B-96E0-939B73AE0F2C}" type="parTrans" cxnId="{934ED899-687D-4B3F-B562-32043F4D051B}">
      <dgm:prSet/>
      <dgm:spPr/>
      <dgm:t>
        <a:bodyPr/>
        <a:lstStyle/>
        <a:p>
          <a:endParaRPr lang="en-US"/>
        </a:p>
      </dgm:t>
    </dgm:pt>
    <dgm:pt modelId="{E2039CE3-C17A-4244-AF8A-1E91FEF76760}" type="sibTrans" cxnId="{934ED899-687D-4B3F-B562-32043F4D051B}">
      <dgm:prSet/>
      <dgm:spPr/>
      <dgm:t>
        <a:bodyPr/>
        <a:lstStyle/>
        <a:p>
          <a:endParaRPr lang="en-US"/>
        </a:p>
      </dgm:t>
    </dgm:pt>
    <dgm:pt modelId="{3FE91C14-D39F-42C1-9721-11D72BEFB9F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Poskytnutí peer-reviews spolužákům</a:t>
          </a:r>
          <a:endParaRPr lang="en-US"/>
        </a:p>
      </dgm:t>
    </dgm:pt>
    <dgm:pt modelId="{DE1AA9C6-1E50-4132-851F-FE386A71C19E}" type="parTrans" cxnId="{856CA77B-ABC9-4786-9864-8E59FC138F83}">
      <dgm:prSet/>
      <dgm:spPr/>
      <dgm:t>
        <a:bodyPr/>
        <a:lstStyle/>
        <a:p>
          <a:endParaRPr lang="en-US"/>
        </a:p>
      </dgm:t>
    </dgm:pt>
    <dgm:pt modelId="{26661BD4-64D0-47BB-B82C-C6BE46DB7670}" type="sibTrans" cxnId="{856CA77B-ABC9-4786-9864-8E59FC138F83}">
      <dgm:prSet/>
      <dgm:spPr/>
      <dgm:t>
        <a:bodyPr/>
        <a:lstStyle/>
        <a:p>
          <a:endParaRPr lang="en-US"/>
        </a:p>
      </dgm:t>
    </dgm:pt>
    <dgm:pt modelId="{F915CA10-7873-484C-86F1-9436CB43FCF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Dosažení minimálního počtu bodů (18 ze 30)</a:t>
          </a:r>
          <a:endParaRPr lang="en-US"/>
        </a:p>
      </dgm:t>
    </dgm:pt>
    <dgm:pt modelId="{DE9CACE6-77C7-4786-835A-04CB25FD7510}" type="parTrans" cxnId="{D344B8BD-3731-4FD6-A83F-4571AA05EA63}">
      <dgm:prSet/>
      <dgm:spPr/>
      <dgm:t>
        <a:bodyPr/>
        <a:lstStyle/>
        <a:p>
          <a:endParaRPr lang="en-US"/>
        </a:p>
      </dgm:t>
    </dgm:pt>
    <dgm:pt modelId="{145BC4DD-0ADA-4FBF-8F63-A1AF6080E4B1}" type="sibTrans" cxnId="{D344B8BD-3731-4FD6-A83F-4571AA05EA63}">
      <dgm:prSet/>
      <dgm:spPr/>
      <dgm:t>
        <a:bodyPr/>
        <a:lstStyle/>
        <a:p>
          <a:endParaRPr lang="en-US"/>
        </a:p>
      </dgm:t>
    </dgm:pt>
    <dgm:pt modelId="{D7473195-B2FC-4F78-9105-3B3EF9B694E5}" type="pres">
      <dgm:prSet presAssocID="{EA011A7A-8413-41E6-903D-94D872210E63}" presName="root" presStyleCnt="0">
        <dgm:presLayoutVars>
          <dgm:dir/>
          <dgm:resizeHandles val="exact"/>
        </dgm:presLayoutVars>
      </dgm:prSet>
      <dgm:spPr/>
    </dgm:pt>
    <dgm:pt modelId="{93D62831-2F3E-48FC-BE50-24BA0FA845B5}" type="pres">
      <dgm:prSet presAssocID="{BB12C39F-7902-41FB-94DE-4459194DB76C}" presName="compNode" presStyleCnt="0"/>
      <dgm:spPr/>
    </dgm:pt>
    <dgm:pt modelId="{017ADEEB-0F8A-4334-AB0C-7FFB62B02936}" type="pres">
      <dgm:prSet presAssocID="{BB12C39F-7902-41FB-94DE-4459194DB7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B1F59A4-8178-4F43-B2A4-5A5D827DCFDF}" type="pres">
      <dgm:prSet presAssocID="{BB12C39F-7902-41FB-94DE-4459194DB76C}" presName="iconSpace" presStyleCnt="0"/>
      <dgm:spPr/>
    </dgm:pt>
    <dgm:pt modelId="{AA6DCB29-B834-4EF5-A59B-09D0A2BA9093}" type="pres">
      <dgm:prSet presAssocID="{BB12C39F-7902-41FB-94DE-4459194DB76C}" presName="parTx" presStyleLbl="revTx" presStyleIdx="0" presStyleCnt="8">
        <dgm:presLayoutVars>
          <dgm:chMax val="0"/>
          <dgm:chPref val="0"/>
        </dgm:presLayoutVars>
      </dgm:prSet>
      <dgm:spPr/>
    </dgm:pt>
    <dgm:pt modelId="{F4005DE1-5B91-4D53-8F34-737419CE465A}" type="pres">
      <dgm:prSet presAssocID="{BB12C39F-7902-41FB-94DE-4459194DB76C}" presName="txSpace" presStyleCnt="0"/>
      <dgm:spPr/>
    </dgm:pt>
    <dgm:pt modelId="{80F72AC0-80E1-4A19-9EB9-A2915A5A55B3}" type="pres">
      <dgm:prSet presAssocID="{BB12C39F-7902-41FB-94DE-4459194DB76C}" presName="desTx" presStyleLbl="revTx" presStyleIdx="1" presStyleCnt="8">
        <dgm:presLayoutVars/>
      </dgm:prSet>
      <dgm:spPr/>
    </dgm:pt>
    <dgm:pt modelId="{3467CD02-29CF-4E3C-91C9-B54A87045F97}" type="pres">
      <dgm:prSet presAssocID="{6BA5F84F-B753-4551-ACEC-C84C5F051760}" presName="sibTrans" presStyleCnt="0"/>
      <dgm:spPr/>
    </dgm:pt>
    <dgm:pt modelId="{C5FBEF6E-54BB-4131-B44C-5EC096C0E5DB}" type="pres">
      <dgm:prSet presAssocID="{ABF6C277-B085-4021-AB40-EF31AE4516A9}" presName="compNode" presStyleCnt="0"/>
      <dgm:spPr/>
    </dgm:pt>
    <dgm:pt modelId="{B2BA5B71-7C64-448A-B769-E3D4F57891E7}" type="pres">
      <dgm:prSet presAssocID="{ABF6C277-B085-4021-AB40-EF31AE4516A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C481501-711D-4497-8748-FF09BC85EA7A}" type="pres">
      <dgm:prSet presAssocID="{ABF6C277-B085-4021-AB40-EF31AE4516A9}" presName="iconSpace" presStyleCnt="0"/>
      <dgm:spPr/>
    </dgm:pt>
    <dgm:pt modelId="{6997F60A-B63F-4EAC-9AC4-4E2368805B79}" type="pres">
      <dgm:prSet presAssocID="{ABF6C277-B085-4021-AB40-EF31AE4516A9}" presName="parTx" presStyleLbl="revTx" presStyleIdx="2" presStyleCnt="8">
        <dgm:presLayoutVars>
          <dgm:chMax val="0"/>
          <dgm:chPref val="0"/>
        </dgm:presLayoutVars>
      </dgm:prSet>
      <dgm:spPr/>
    </dgm:pt>
    <dgm:pt modelId="{AA702DB1-2078-4932-A8D9-4DA5A29753FC}" type="pres">
      <dgm:prSet presAssocID="{ABF6C277-B085-4021-AB40-EF31AE4516A9}" presName="txSpace" presStyleCnt="0"/>
      <dgm:spPr/>
    </dgm:pt>
    <dgm:pt modelId="{16B1B4AC-C615-4783-AEEB-8D8A9DF4FF97}" type="pres">
      <dgm:prSet presAssocID="{ABF6C277-B085-4021-AB40-EF31AE4516A9}" presName="desTx" presStyleLbl="revTx" presStyleIdx="3" presStyleCnt="8">
        <dgm:presLayoutVars/>
      </dgm:prSet>
      <dgm:spPr/>
    </dgm:pt>
    <dgm:pt modelId="{A15D323D-6A5C-4AF6-8278-2958B69F7AC4}" type="pres">
      <dgm:prSet presAssocID="{E2039CE3-C17A-4244-AF8A-1E91FEF76760}" presName="sibTrans" presStyleCnt="0"/>
      <dgm:spPr/>
    </dgm:pt>
    <dgm:pt modelId="{4DBDF93E-5E08-4C0B-9B9E-94ABBD8DBA7E}" type="pres">
      <dgm:prSet presAssocID="{3FE91C14-D39F-42C1-9721-11D72BEFB9F1}" presName="compNode" presStyleCnt="0"/>
      <dgm:spPr/>
    </dgm:pt>
    <dgm:pt modelId="{D0117AA0-6045-4FC2-B1F6-56BEEC81356A}" type="pres">
      <dgm:prSet presAssocID="{3FE91C14-D39F-42C1-9721-11D72BEFB9F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C6A878D-B2E3-4313-928E-FD9340657AC9}" type="pres">
      <dgm:prSet presAssocID="{3FE91C14-D39F-42C1-9721-11D72BEFB9F1}" presName="iconSpace" presStyleCnt="0"/>
      <dgm:spPr/>
    </dgm:pt>
    <dgm:pt modelId="{1CC29468-9BE7-4D02-B0A5-D31295F8C756}" type="pres">
      <dgm:prSet presAssocID="{3FE91C14-D39F-42C1-9721-11D72BEFB9F1}" presName="parTx" presStyleLbl="revTx" presStyleIdx="4" presStyleCnt="8">
        <dgm:presLayoutVars>
          <dgm:chMax val="0"/>
          <dgm:chPref val="0"/>
        </dgm:presLayoutVars>
      </dgm:prSet>
      <dgm:spPr/>
    </dgm:pt>
    <dgm:pt modelId="{C6DE7C91-91D6-4CF0-9F95-896794AE32F4}" type="pres">
      <dgm:prSet presAssocID="{3FE91C14-D39F-42C1-9721-11D72BEFB9F1}" presName="txSpace" presStyleCnt="0"/>
      <dgm:spPr/>
    </dgm:pt>
    <dgm:pt modelId="{68C82304-01D0-4C85-AF3E-2888A3FA0E5F}" type="pres">
      <dgm:prSet presAssocID="{3FE91C14-D39F-42C1-9721-11D72BEFB9F1}" presName="desTx" presStyleLbl="revTx" presStyleIdx="5" presStyleCnt="8">
        <dgm:presLayoutVars/>
      </dgm:prSet>
      <dgm:spPr/>
    </dgm:pt>
    <dgm:pt modelId="{6915ADBF-4BBD-47EF-959A-440D4A752433}" type="pres">
      <dgm:prSet presAssocID="{26661BD4-64D0-47BB-B82C-C6BE46DB7670}" presName="sibTrans" presStyleCnt="0"/>
      <dgm:spPr/>
    </dgm:pt>
    <dgm:pt modelId="{B428DEF0-8B30-4C23-AFA9-2B9ACC9B31EA}" type="pres">
      <dgm:prSet presAssocID="{F915CA10-7873-484C-86F1-9436CB43FCF7}" presName="compNode" presStyleCnt="0"/>
      <dgm:spPr/>
    </dgm:pt>
    <dgm:pt modelId="{D2148BF0-21B9-4CDD-8F35-B0E48DAE060E}" type="pres">
      <dgm:prSet presAssocID="{F915CA10-7873-484C-86F1-9436CB43FCF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44F940CE-FE81-4414-8894-8EDDCA225B97}" type="pres">
      <dgm:prSet presAssocID="{F915CA10-7873-484C-86F1-9436CB43FCF7}" presName="iconSpace" presStyleCnt="0"/>
      <dgm:spPr/>
    </dgm:pt>
    <dgm:pt modelId="{A6663A35-0ABD-4258-A8E8-CC9E75568C24}" type="pres">
      <dgm:prSet presAssocID="{F915CA10-7873-484C-86F1-9436CB43FCF7}" presName="parTx" presStyleLbl="revTx" presStyleIdx="6" presStyleCnt="8">
        <dgm:presLayoutVars>
          <dgm:chMax val="0"/>
          <dgm:chPref val="0"/>
        </dgm:presLayoutVars>
      </dgm:prSet>
      <dgm:spPr/>
    </dgm:pt>
    <dgm:pt modelId="{A0E5A80C-549F-43AE-90E4-BDD7936105E5}" type="pres">
      <dgm:prSet presAssocID="{F915CA10-7873-484C-86F1-9436CB43FCF7}" presName="txSpace" presStyleCnt="0"/>
      <dgm:spPr/>
    </dgm:pt>
    <dgm:pt modelId="{CD4D7E27-75E5-494A-BB13-DB3BEB246CE8}" type="pres">
      <dgm:prSet presAssocID="{F915CA10-7873-484C-86F1-9436CB43FCF7}" presName="desTx" presStyleLbl="revTx" presStyleIdx="7" presStyleCnt="8">
        <dgm:presLayoutVars/>
      </dgm:prSet>
      <dgm:spPr/>
    </dgm:pt>
  </dgm:ptLst>
  <dgm:cxnLst>
    <dgm:cxn modelId="{236F9E00-CB58-4117-B63C-00EE1DC7CBCA}" type="presOf" srcId="{ABF6C277-B085-4021-AB40-EF31AE4516A9}" destId="{6997F60A-B63F-4EAC-9AC4-4E2368805B79}" srcOrd="0" destOrd="0" presId="urn:microsoft.com/office/officeart/2018/2/layout/IconLabelDescriptionList"/>
    <dgm:cxn modelId="{55333F1E-E3E3-4D3F-B88A-70939AEE47D2}" type="presOf" srcId="{1B931FC5-AE82-4E4C-9A7A-B8B53A733E93}" destId="{80F72AC0-80E1-4A19-9EB9-A2915A5A55B3}" srcOrd="0" destOrd="0" presId="urn:microsoft.com/office/officeart/2018/2/layout/IconLabelDescriptionList"/>
    <dgm:cxn modelId="{49C2542D-C885-4481-B957-9D434701BCAA}" type="presOf" srcId="{3FE91C14-D39F-42C1-9721-11D72BEFB9F1}" destId="{1CC29468-9BE7-4D02-B0A5-D31295F8C756}" srcOrd="0" destOrd="0" presId="urn:microsoft.com/office/officeart/2018/2/layout/IconLabelDescriptionList"/>
    <dgm:cxn modelId="{11AD433B-4B15-4ADC-9218-94DAC8CAE572}" type="presOf" srcId="{F915CA10-7873-484C-86F1-9436CB43FCF7}" destId="{A6663A35-0ABD-4258-A8E8-CC9E75568C24}" srcOrd="0" destOrd="0" presId="urn:microsoft.com/office/officeart/2018/2/layout/IconLabelDescriptionList"/>
    <dgm:cxn modelId="{B8AF9644-B86F-4DEE-B66A-F2E4874D478E}" srcId="{EA011A7A-8413-41E6-903D-94D872210E63}" destId="{BB12C39F-7902-41FB-94DE-4459194DB76C}" srcOrd="0" destOrd="0" parTransId="{212F6224-E627-40DD-9D4A-7AED9A2A82F6}" sibTransId="{6BA5F84F-B753-4551-ACEC-C84C5F051760}"/>
    <dgm:cxn modelId="{876B694B-23EE-426B-A9CF-AD1D105A9909}" type="presOf" srcId="{D04137FD-98E5-46D1-9224-E1D49A2C561E}" destId="{80F72AC0-80E1-4A19-9EB9-A2915A5A55B3}" srcOrd="0" destOrd="1" presId="urn:microsoft.com/office/officeart/2018/2/layout/IconLabelDescriptionList"/>
    <dgm:cxn modelId="{83403B71-E9BF-42FF-B8E1-AD4BB66FADA9}" srcId="{BB12C39F-7902-41FB-94DE-4459194DB76C}" destId="{1B931FC5-AE82-4E4C-9A7A-B8B53A733E93}" srcOrd="0" destOrd="0" parTransId="{D500353F-292F-4484-A8D4-0F93BBC9DD18}" sibTransId="{32E71B68-4E26-4B5D-84FD-A5C80E42A2AD}"/>
    <dgm:cxn modelId="{856CA77B-ABC9-4786-9864-8E59FC138F83}" srcId="{EA011A7A-8413-41E6-903D-94D872210E63}" destId="{3FE91C14-D39F-42C1-9721-11D72BEFB9F1}" srcOrd="2" destOrd="0" parTransId="{DE1AA9C6-1E50-4132-851F-FE386A71C19E}" sibTransId="{26661BD4-64D0-47BB-B82C-C6BE46DB7670}"/>
    <dgm:cxn modelId="{0CD5C886-DEB8-4131-BD21-EAE83F6197EE}" type="presOf" srcId="{BB12C39F-7902-41FB-94DE-4459194DB76C}" destId="{AA6DCB29-B834-4EF5-A59B-09D0A2BA9093}" srcOrd="0" destOrd="0" presId="urn:microsoft.com/office/officeart/2018/2/layout/IconLabelDescriptionList"/>
    <dgm:cxn modelId="{55D64993-9A9D-4869-A797-69C7B11D5A95}" srcId="{BB12C39F-7902-41FB-94DE-4459194DB76C}" destId="{D04137FD-98E5-46D1-9224-E1D49A2C561E}" srcOrd="1" destOrd="0" parTransId="{409FF6D7-1873-41E5-B63C-2E7E4AA5BE4E}" sibTransId="{B3E9AA98-14DB-4E3B-9DE5-81E7CFD0F472}"/>
    <dgm:cxn modelId="{934ED899-687D-4B3F-B562-32043F4D051B}" srcId="{EA011A7A-8413-41E6-903D-94D872210E63}" destId="{ABF6C277-B085-4021-AB40-EF31AE4516A9}" srcOrd="1" destOrd="0" parTransId="{948CA824-99B6-493B-96E0-939B73AE0F2C}" sibTransId="{E2039CE3-C17A-4244-AF8A-1E91FEF76760}"/>
    <dgm:cxn modelId="{D344B8BD-3731-4FD6-A83F-4571AA05EA63}" srcId="{EA011A7A-8413-41E6-903D-94D872210E63}" destId="{F915CA10-7873-484C-86F1-9436CB43FCF7}" srcOrd="3" destOrd="0" parTransId="{DE9CACE6-77C7-4786-835A-04CB25FD7510}" sibTransId="{145BC4DD-0ADA-4FBF-8F63-A1AF6080E4B1}"/>
    <dgm:cxn modelId="{51B68AD3-2F19-4ED0-8311-09986FADF220}" type="presOf" srcId="{EA011A7A-8413-41E6-903D-94D872210E63}" destId="{D7473195-B2FC-4F78-9105-3B3EF9B694E5}" srcOrd="0" destOrd="0" presId="urn:microsoft.com/office/officeart/2018/2/layout/IconLabelDescriptionList"/>
    <dgm:cxn modelId="{FF24142A-D0AB-44E8-8014-C43F3F80D34D}" type="presParOf" srcId="{D7473195-B2FC-4F78-9105-3B3EF9B694E5}" destId="{93D62831-2F3E-48FC-BE50-24BA0FA845B5}" srcOrd="0" destOrd="0" presId="urn:microsoft.com/office/officeart/2018/2/layout/IconLabelDescriptionList"/>
    <dgm:cxn modelId="{7B6D390B-761E-466E-BB10-CAEEF6D5FCCE}" type="presParOf" srcId="{93D62831-2F3E-48FC-BE50-24BA0FA845B5}" destId="{017ADEEB-0F8A-4334-AB0C-7FFB62B02936}" srcOrd="0" destOrd="0" presId="urn:microsoft.com/office/officeart/2018/2/layout/IconLabelDescriptionList"/>
    <dgm:cxn modelId="{F3C890C3-F248-455D-BB19-2B47BE37DC68}" type="presParOf" srcId="{93D62831-2F3E-48FC-BE50-24BA0FA845B5}" destId="{3B1F59A4-8178-4F43-B2A4-5A5D827DCFDF}" srcOrd="1" destOrd="0" presId="urn:microsoft.com/office/officeart/2018/2/layout/IconLabelDescriptionList"/>
    <dgm:cxn modelId="{B67E7100-F20D-4B47-9B19-EC7E3A17A347}" type="presParOf" srcId="{93D62831-2F3E-48FC-BE50-24BA0FA845B5}" destId="{AA6DCB29-B834-4EF5-A59B-09D0A2BA9093}" srcOrd="2" destOrd="0" presId="urn:microsoft.com/office/officeart/2018/2/layout/IconLabelDescriptionList"/>
    <dgm:cxn modelId="{5D1E3C8D-6DE9-4C70-9857-C119C4F15157}" type="presParOf" srcId="{93D62831-2F3E-48FC-BE50-24BA0FA845B5}" destId="{F4005DE1-5B91-4D53-8F34-737419CE465A}" srcOrd="3" destOrd="0" presId="urn:microsoft.com/office/officeart/2018/2/layout/IconLabelDescriptionList"/>
    <dgm:cxn modelId="{33E85871-B54B-4260-A1C9-51E928A5FFDD}" type="presParOf" srcId="{93D62831-2F3E-48FC-BE50-24BA0FA845B5}" destId="{80F72AC0-80E1-4A19-9EB9-A2915A5A55B3}" srcOrd="4" destOrd="0" presId="urn:microsoft.com/office/officeart/2018/2/layout/IconLabelDescriptionList"/>
    <dgm:cxn modelId="{2B40F37C-E829-462F-9428-C1DB31E4F082}" type="presParOf" srcId="{D7473195-B2FC-4F78-9105-3B3EF9B694E5}" destId="{3467CD02-29CF-4E3C-91C9-B54A87045F97}" srcOrd="1" destOrd="0" presId="urn:microsoft.com/office/officeart/2018/2/layout/IconLabelDescriptionList"/>
    <dgm:cxn modelId="{2694F030-3196-46A2-B636-2E5B27A55FC7}" type="presParOf" srcId="{D7473195-B2FC-4F78-9105-3B3EF9B694E5}" destId="{C5FBEF6E-54BB-4131-B44C-5EC096C0E5DB}" srcOrd="2" destOrd="0" presId="urn:microsoft.com/office/officeart/2018/2/layout/IconLabelDescriptionList"/>
    <dgm:cxn modelId="{069437BE-2066-485B-A61D-3FA570517CF3}" type="presParOf" srcId="{C5FBEF6E-54BB-4131-B44C-5EC096C0E5DB}" destId="{B2BA5B71-7C64-448A-B769-E3D4F57891E7}" srcOrd="0" destOrd="0" presId="urn:microsoft.com/office/officeart/2018/2/layout/IconLabelDescriptionList"/>
    <dgm:cxn modelId="{97022B4A-A970-4170-9C33-49985360668F}" type="presParOf" srcId="{C5FBEF6E-54BB-4131-B44C-5EC096C0E5DB}" destId="{7C481501-711D-4497-8748-FF09BC85EA7A}" srcOrd="1" destOrd="0" presId="urn:microsoft.com/office/officeart/2018/2/layout/IconLabelDescriptionList"/>
    <dgm:cxn modelId="{8684F5ED-B355-485C-9943-A1DD9580A0DC}" type="presParOf" srcId="{C5FBEF6E-54BB-4131-B44C-5EC096C0E5DB}" destId="{6997F60A-B63F-4EAC-9AC4-4E2368805B79}" srcOrd="2" destOrd="0" presId="urn:microsoft.com/office/officeart/2018/2/layout/IconLabelDescriptionList"/>
    <dgm:cxn modelId="{F2F35897-EAEC-432F-891A-BA07952BC7C7}" type="presParOf" srcId="{C5FBEF6E-54BB-4131-B44C-5EC096C0E5DB}" destId="{AA702DB1-2078-4932-A8D9-4DA5A29753FC}" srcOrd="3" destOrd="0" presId="urn:microsoft.com/office/officeart/2018/2/layout/IconLabelDescriptionList"/>
    <dgm:cxn modelId="{DBF82653-7846-4CA5-A1EE-728085F1A308}" type="presParOf" srcId="{C5FBEF6E-54BB-4131-B44C-5EC096C0E5DB}" destId="{16B1B4AC-C615-4783-AEEB-8D8A9DF4FF97}" srcOrd="4" destOrd="0" presId="urn:microsoft.com/office/officeart/2018/2/layout/IconLabelDescriptionList"/>
    <dgm:cxn modelId="{B80D32E3-4711-4868-9984-CCF28D026FAC}" type="presParOf" srcId="{D7473195-B2FC-4F78-9105-3B3EF9B694E5}" destId="{A15D323D-6A5C-4AF6-8278-2958B69F7AC4}" srcOrd="3" destOrd="0" presId="urn:microsoft.com/office/officeart/2018/2/layout/IconLabelDescriptionList"/>
    <dgm:cxn modelId="{2BD03679-288B-4DE4-80E3-0178762B2007}" type="presParOf" srcId="{D7473195-B2FC-4F78-9105-3B3EF9B694E5}" destId="{4DBDF93E-5E08-4C0B-9B9E-94ABBD8DBA7E}" srcOrd="4" destOrd="0" presId="urn:microsoft.com/office/officeart/2018/2/layout/IconLabelDescriptionList"/>
    <dgm:cxn modelId="{1B3C284A-13A0-4E41-A763-A1598FF4F805}" type="presParOf" srcId="{4DBDF93E-5E08-4C0B-9B9E-94ABBD8DBA7E}" destId="{D0117AA0-6045-4FC2-B1F6-56BEEC81356A}" srcOrd="0" destOrd="0" presId="urn:microsoft.com/office/officeart/2018/2/layout/IconLabelDescriptionList"/>
    <dgm:cxn modelId="{6E693ADD-001A-4962-A852-0C93415E1D5A}" type="presParOf" srcId="{4DBDF93E-5E08-4C0B-9B9E-94ABBD8DBA7E}" destId="{3C6A878D-B2E3-4313-928E-FD9340657AC9}" srcOrd="1" destOrd="0" presId="urn:microsoft.com/office/officeart/2018/2/layout/IconLabelDescriptionList"/>
    <dgm:cxn modelId="{DD5AF9A4-D3D9-4C60-8FD7-7EC1A9EB268E}" type="presParOf" srcId="{4DBDF93E-5E08-4C0B-9B9E-94ABBD8DBA7E}" destId="{1CC29468-9BE7-4D02-B0A5-D31295F8C756}" srcOrd="2" destOrd="0" presId="urn:microsoft.com/office/officeart/2018/2/layout/IconLabelDescriptionList"/>
    <dgm:cxn modelId="{9DC6E289-2BF4-4327-A844-663AC6E68589}" type="presParOf" srcId="{4DBDF93E-5E08-4C0B-9B9E-94ABBD8DBA7E}" destId="{C6DE7C91-91D6-4CF0-9F95-896794AE32F4}" srcOrd="3" destOrd="0" presId="urn:microsoft.com/office/officeart/2018/2/layout/IconLabelDescriptionList"/>
    <dgm:cxn modelId="{7F883EC5-7479-4B5F-8EE7-AE907F16770F}" type="presParOf" srcId="{4DBDF93E-5E08-4C0B-9B9E-94ABBD8DBA7E}" destId="{68C82304-01D0-4C85-AF3E-2888A3FA0E5F}" srcOrd="4" destOrd="0" presId="urn:microsoft.com/office/officeart/2018/2/layout/IconLabelDescriptionList"/>
    <dgm:cxn modelId="{572879C3-7FF8-41F4-976F-599C0B752240}" type="presParOf" srcId="{D7473195-B2FC-4F78-9105-3B3EF9B694E5}" destId="{6915ADBF-4BBD-47EF-959A-440D4A752433}" srcOrd="5" destOrd="0" presId="urn:microsoft.com/office/officeart/2018/2/layout/IconLabelDescriptionList"/>
    <dgm:cxn modelId="{B189FF69-035D-4292-8A99-A209A02150AB}" type="presParOf" srcId="{D7473195-B2FC-4F78-9105-3B3EF9B694E5}" destId="{B428DEF0-8B30-4C23-AFA9-2B9ACC9B31EA}" srcOrd="6" destOrd="0" presId="urn:microsoft.com/office/officeart/2018/2/layout/IconLabelDescriptionList"/>
    <dgm:cxn modelId="{F13A4BEE-1962-4809-82E8-596A0A25B710}" type="presParOf" srcId="{B428DEF0-8B30-4C23-AFA9-2B9ACC9B31EA}" destId="{D2148BF0-21B9-4CDD-8F35-B0E48DAE060E}" srcOrd="0" destOrd="0" presId="urn:microsoft.com/office/officeart/2018/2/layout/IconLabelDescriptionList"/>
    <dgm:cxn modelId="{4B6EFF68-372B-4D3D-A0C6-32FA79D51E43}" type="presParOf" srcId="{B428DEF0-8B30-4C23-AFA9-2B9ACC9B31EA}" destId="{44F940CE-FE81-4414-8894-8EDDCA225B97}" srcOrd="1" destOrd="0" presId="urn:microsoft.com/office/officeart/2018/2/layout/IconLabelDescriptionList"/>
    <dgm:cxn modelId="{F36FAA83-2396-4789-9FFC-43D989128434}" type="presParOf" srcId="{B428DEF0-8B30-4C23-AFA9-2B9ACC9B31EA}" destId="{A6663A35-0ABD-4258-A8E8-CC9E75568C24}" srcOrd="2" destOrd="0" presId="urn:microsoft.com/office/officeart/2018/2/layout/IconLabelDescriptionList"/>
    <dgm:cxn modelId="{1A91C295-03C4-48AE-8890-E28AEB647D48}" type="presParOf" srcId="{B428DEF0-8B30-4C23-AFA9-2B9ACC9B31EA}" destId="{A0E5A80C-549F-43AE-90E4-BDD7936105E5}" srcOrd="3" destOrd="0" presId="urn:microsoft.com/office/officeart/2018/2/layout/IconLabelDescriptionList"/>
    <dgm:cxn modelId="{D43A386B-AB5B-4F5D-B39B-B9C383AD0DB8}" type="presParOf" srcId="{B428DEF0-8B30-4C23-AFA9-2B9ACC9B31EA}" destId="{CD4D7E27-75E5-494A-BB13-DB3BEB246CE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B99060-BD29-4296-B0AA-6460E7225AE1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441D0A-FB7F-48DB-953D-A0582559A8A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Aktivní účast na seminářích </a:t>
          </a:r>
          <a:endParaRPr lang="en-US"/>
        </a:p>
      </dgm:t>
    </dgm:pt>
    <dgm:pt modelId="{B2A72BB2-4799-4EDE-ABA9-B017161642ED}" type="parTrans" cxnId="{67A5CF8C-998E-4CC9-9492-176FC18FF66D}">
      <dgm:prSet/>
      <dgm:spPr/>
      <dgm:t>
        <a:bodyPr/>
        <a:lstStyle/>
        <a:p>
          <a:endParaRPr lang="en-US"/>
        </a:p>
      </dgm:t>
    </dgm:pt>
    <dgm:pt modelId="{1458C1E3-5E89-4F4E-BCC2-6B49049ACB36}" type="sibTrans" cxnId="{67A5CF8C-998E-4CC9-9492-176FC18FF66D}">
      <dgm:prSet/>
      <dgm:spPr/>
      <dgm:t>
        <a:bodyPr/>
        <a:lstStyle/>
        <a:p>
          <a:endParaRPr lang="en-US"/>
        </a:p>
      </dgm:t>
    </dgm:pt>
    <dgm:pt modelId="{A3569223-94EC-4AAA-B947-E6861560F07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Včasné odevzdání všech úkolů </a:t>
          </a:r>
          <a:endParaRPr lang="en-US" dirty="0"/>
        </a:p>
      </dgm:t>
    </dgm:pt>
    <dgm:pt modelId="{B129A4A9-25CD-4900-A227-8D8CA3650692}" type="parTrans" cxnId="{62259B60-B3AF-4DFC-9842-E3412ED9AA0B}">
      <dgm:prSet/>
      <dgm:spPr/>
      <dgm:t>
        <a:bodyPr/>
        <a:lstStyle/>
        <a:p>
          <a:endParaRPr lang="en-US"/>
        </a:p>
      </dgm:t>
    </dgm:pt>
    <dgm:pt modelId="{7C40B554-90FD-4CD8-BC37-C407137EE2BF}" type="sibTrans" cxnId="{62259B60-B3AF-4DFC-9842-E3412ED9AA0B}">
      <dgm:prSet/>
      <dgm:spPr/>
      <dgm:t>
        <a:bodyPr/>
        <a:lstStyle/>
        <a:p>
          <a:endParaRPr lang="en-US"/>
        </a:p>
      </dgm:t>
    </dgm:pt>
    <dgm:pt modelId="{18116CA8-4A87-4564-ADD2-1E9314D076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Průběžné odevzdávání </a:t>
          </a:r>
          <a:r>
            <a:rPr lang="cs-CZ" sz="1400" dirty="0" err="1"/>
            <a:t>Introduction</a:t>
          </a:r>
          <a:r>
            <a:rPr lang="cs-CZ" sz="1400" dirty="0"/>
            <a:t> plus popularizační text</a:t>
          </a:r>
          <a:endParaRPr lang="en-US" sz="1400" dirty="0"/>
        </a:p>
      </dgm:t>
    </dgm:pt>
    <dgm:pt modelId="{3F6889AD-384B-4B0A-BCB2-98BAD7BC1591}" type="parTrans" cxnId="{479919A6-2B65-471E-B9BD-4AF5EA2681E7}">
      <dgm:prSet/>
      <dgm:spPr/>
      <dgm:t>
        <a:bodyPr/>
        <a:lstStyle/>
        <a:p>
          <a:endParaRPr lang="en-US"/>
        </a:p>
      </dgm:t>
    </dgm:pt>
    <dgm:pt modelId="{13FC8B4B-1F7F-451D-8DA3-D07B641F60E3}" type="sibTrans" cxnId="{479919A6-2B65-471E-B9BD-4AF5EA2681E7}">
      <dgm:prSet/>
      <dgm:spPr/>
      <dgm:t>
        <a:bodyPr/>
        <a:lstStyle/>
        <a:p>
          <a:endParaRPr lang="en-US"/>
        </a:p>
      </dgm:t>
    </dgm:pt>
    <dgm:pt modelId="{82736F70-BEE0-4B56-893A-A1FE9134C3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Celkem 5 odevzdání</a:t>
          </a:r>
          <a:endParaRPr lang="en-US" sz="1400" dirty="0"/>
        </a:p>
      </dgm:t>
    </dgm:pt>
    <dgm:pt modelId="{4B3C0CB8-8BD6-41BF-9183-4A4FAFD7ACC8}" type="parTrans" cxnId="{21660EE9-DB5F-4ABA-9380-56E34C0B4154}">
      <dgm:prSet/>
      <dgm:spPr/>
      <dgm:t>
        <a:bodyPr/>
        <a:lstStyle/>
        <a:p>
          <a:endParaRPr lang="en-US"/>
        </a:p>
      </dgm:t>
    </dgm:pt>
    <dgm:pt modelId="{DBD3A416-1959-4B12-9710-9FD7E1BC871F}" type="sibTrans" cxnId="{21660EE9-DB5F-4ABA-9380-56E34C0B4154}">
      <dgm:prSet/>
      <dgm:spPr/>
      <dgm:t>
        <a:bodyPr/>
        <a:lstStyle/>
        <a:p>
          <a:endParaRPr lang="en-US"/>
        </a:p>
      </dgm:t>
    </dgm:pt>
    <dgm:pt modelId="{B2ACFCE3-89C8-4CC5-B533-9E1BA2CC2A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Pozdější odevzdání jen výjimečně (jeden strike) a napsat předem (dobrá praxe do budoucna</a:t>
          </a:r>
          <a:r>
            <a:rPr lang="cs-CZ" sz="1100" dirty="0"/>
            <a:t>) </a:t>
          </a:r>
          <a:endParaRPr lang="en-US" sz="1100" dirty="0"/>
        </a:p>
      </dgm:t>
    </dgm:pt>
    <dgm:pt modelId="{C66122C4-172C-4942-BC9C-1A65D4EBCCA0}" type="parTrans" cxnId="{BB6EF621-C1BB-4A68-BC10-F0A84CFA51AB}">
      <dgm:prSet/>
      <dgm:spPr/>
      <dgm:t>
        <a:bodyPr/>
        <a:lstStyle/>
        <a:p>
          <a:endParaRPr lang="en-US"/>
        </a:p>
      </dgm:t>
    </dgm:pt>
    <dgm:pt modelId="{C5BBDD10-04DA-43D5-BE44-CF3AEC706A26}" type="sibTrans" cxnId="{BB6EF621-C1BB-4A68-BC10-F0A84CFA51AB}">
      <dgm:prSet/>
      <dgm:spPr/>
      <dgm:t>
        <a:bodyPr/>
        <a:lstStyle/>
        <a:p>
          <a:endParaRPr lang="en-US"/>
        </a:p>
      </dgm:t>
    </dgm:pt>
    <dgm:pt modelId="{8BB4D51C-400E-403D-8153-E8C74AB436A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Poskytnutí peer-reviews spolužákům</a:t>
          </a:r>
          <a:endParaRPr lang="en-US"/>
        </a:p>
      </dgm:t>
    </dgm:pt>
    <dgm:pt modelId="{589A425D-5763-4D85-BFAC-481BE4C6C6FE}" type="parTrans" cxnId="{EC2EAD76-F474-4ADC-8724-BA3A6A96422B}">
      <dgm:prSet/>
      <dgm:spPr/>
      <dgm:t>
        <a:bodyPr/>
        <a:lstStyle/>
        <a:p>
          <a:endParaRPr lang="en-US"/>
        </a:p>
      </dgm:t>
    </dgm:pt>
    <dgm:pt modelId="{C140495A-925B-4265-93C4-93CFAACE481F}" type="sibTrans" cxnId="{EC2EAD76-F474-4ADC-8724-BA3A6A96422B}">
      <dgm:prSet/>
      <dgm:spPr/>
      <dgm:t>
        <a:bodyPr/>
        <a:lstStyle/>
        <a:p>
          <a:endParaRPr lang="en-US"/>
        </a:p>
      </dgm:t>
    </dgm:pt>
    <dgm:pt modelId="{C1332BD6-3F29-4E43-BAB6-A4D8CA9E58B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Dosažení minimálního počtu bodů (18 ze 30)</a:t>
          </a:r>
          <a:endParaRPr lang="en-US"/>
        </a:p>
      </dgm:t>
    </dgm:pt>
    <dgm:pt modelId="{CE098F2F-D099-4654-B089-451164A11D81}" type="parTrans" cxnId="{1B1529F9-25E6-45A9-B951-C2E0F6809407}">
      <dgm:prSet/>
      <dgm:spPr/>
      <dgm:t>
        <a:bodyPr/>
        <a:lstStyle/>
        <a:p>
          <a:endParaRPr lang="en-US"/>
        </a:p>
      </dgm:t>
    </dgm:pt>
    <dgm:pt modelId="{AC7793CD-1980-41B7-9D41-F3F7632B2B85}" type="sibTrans" cxnId="{1B1529F9-25E6-45A9-B951-C2E0F6809407}">
      <dgm:prSet/>
      <dgm:spPr/>
      <dgm:t>
        <a:bodyPr/>
        <a:lstStyle/>
        <a:p>
          <a:endParaRPr lang="en-US"/>
        </a:p>
      </dgm:t>
    </dgm:pt>
    <dgm:pt modelId="{17E11F73-85A4-495B-A20A-0DE6D249CC45}" type="pres">
      <dgm:prSet presAssocID="{06B99060-BD29-4296-B0AA-6460E7225AE1}" presName="root" presStyleCnt="0">
        <dgm:presLayoutVars>
          <dgm:dir/>
          <dgm:resizeHandles val="exact"/>
        </dgm:presLayoutVars>
      </dgm:prSet>
      <dgm:spPr/>
    </dgm:pt>
    <dgm:pt modelId="{8B3970D3-4F88-48D4-8CBE-A05AFA7C1F77}" type="pres">
      <dgm:prSet presAssocID="{78441D0A-FB7F-48DB-953D-A0582559A8A1}" presName="compNode" presStyleCnt="0"/>
      <dgm:spPr/>
    </dgm:pt>
    <dgm:pt modelId="{A6772CB6-4124-4F23-9294-0C1CF4F90BB3}" type="pres">
      <dgm:prSet presAssocID="{78441D0A-FB7F-48DB-953D-A0582559A8A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394320A-E380-4852-A9EC-8C80656010AD}" type="pres">
      <dgm:prSet presAssocID="{78441D0A-FB7F-48DB-953D-A0582559A8A1}" presName="iconSpace" presStyleCnt="0"/>
      <dgm:spPr/>
    </dgm:pt>
    <dgm:pt modelId="{1B4714C9-3B4F-4E7D-A4E7-B26FCC8575B2}" type="pres">
      <dgm:prSet presAssocID="{78441D0A-FB7F-48DB-953D-A0582559A8A1}" presName="parTx" presStyleLbl="revTx" presStyleIdx="0" presStyleCnt="8">
        <dgm:presLayoutVars>
          <dgm:chMax val="0"/>
          <dgm:chPref val="0"/>
        </dgm:presLayoutVars>
      </dgm:prSet>
      <dgm:spPr/>
    </dgm:pt>
    <dgm:pt modelId="{25F4E0CB-23B0-497A-9740-E0A13EC7DEE2}" type="pres">
      <dgm:prSet presAssocID="{78441D0A-FB7F-48DB-953D-A0582559A8A1}" presName="txSpace" presStyleCnt="0"/>
      <dgm:spPr/>
    </dgm:pt>
    <dgm:pt modelId="{4919A0EE-CFEB-4B4E-9D7E-F27B65774DC7}" type="pres">
      <dgm:prSet presAssocID="{78441D0A-FB7F-48DB-953D-A0582559A8A1}" presName="desTx" presStyleLbl="revTx" presStyleIdx="1" presStyleCnt="8">
        <dgm:presLayoutVars/>
      </dgm:prSet>
      <dgm:spPr/>
    </dgm:pt>
    <dgm:pt modelId="{9253731A-57B6-4076-AC49-B8E64741D437}" type="pres">
      <dgm:prSet presAssocID="{1458C1E3-5E89-4F4E-BCC2-6B49049ACB36}" presName="sibTrans" presStyleCnt="0"/>
      <dgm:spPr/>
    </dgm:pt>
    <dgm:pt modelId="{061C0F12-7787-4309-8AC4-FAD8D5B0C67B}" type="pres">
      <dgm:prSet presAssocID="{A3569223-94EC-4AAA-B947-E6861560F07E}" presName="compNode" presStyleCnt="0"/>
      <dgm:spPr/>
    </dgm:pt>
    <dgm:pt modelId="{AE40E364-D319-4186-AD3C-90FC17ED06C2}" type="pres">
      <dgm:prSet presAssocID="{A3569223-94EC-4AAA-B947-E6861560F07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59673F6-40AB-48F8-A787-6E5809AA389B}" type="pres">
      <dgm:prSet presAssocID="{A3569223-94EC-4AAA-B947-E6861560F07E}" presName="iconSpace" presStyleCnt="0"/>
      <dgm:spPr/>
    </dgm:pt>
    <dgm:pt modelId="{BEB19E77-3C34-4B3E-B942-D54808E11AFF}" type="pres">
      <dgm:prSet presAssocID="{A3569223-94EC-4AAA-B947-E6861560F07E}" presName="parTx" presStyleLbl="revTx" presStyleIdx="2" presStyleCnt="8">
        <dgm:presLayoutVars>
          <dgm:chMax val="0"/>
          <dgm:chPref val="0"/>
        </dgm:presLayoutVars>
      </dgm:prSet>
      <dgm:spPr/>
    </dgm:pt>
    <dgm:pt modelId="{EC35082B-0716-4211-A86A-0BE5EF5E5C45}" type="pres">
      <dgm:prSet presAssocID="{A3569223-94EC-4AAA-B947-E6861560F07E}" presName="txSpace" presStyleCnt="0"/>
      <dgm:spPr/>
    </dgm:pt>
    <dgm:pt modelId="{3CF43DDB-3644-4D38-A0FE-D7017EA7CEE1}" type="pres">
      <dgm:prSet presAssocID="{A3569223-94EC-4AAA-B947-E6861560F07E}" presName="desTx" presStyleLbl="revTx" presStyleIdx="3" presStyleCnt="8">
        <dgm:presLayoutVars/>
      </dgm:prSet>
      <dgm:spPr/>
    </dgm:pt>
    <dgm:pt modelId="{8A092C8B-5F8C-4B78-8476-CEFEA7AC98BF}" type="pres">
      <dgm:prSet presAssocID="{7C40B554-90FD-4CD8-BC37-C407137EE2BF}" presName="sibTrans" presStyleCnt="0"/>
      <dgm:spPr/>
    </dgm:pt>
    <dgm:pt modelId="{09355785-4587-449A-9AF9-C3189169BB31}" type="pres">
      <dgm:prSet presAssocID="{8BB4D51C-400E-403D-8153-E8C74AB436AC}" presName="compNode" presStyleCnt="0"/>
      <dgm:spPr/>
    </dgm:pt>
    <dgm:pt modelId="{4E48B07A-0D69-4AA5-B6EF-BF52CA0D842B}" type="pres">
      <dgm:prSet presAssocID="{8BB4D51C-400E-403D-8153-E8C74AB436A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D92FC24-1274-4E2F-93AF-4DF141FD7BB1}" type="pres">
      <dgm:prSet presAssocID="{8BB4D51C-400E-403D-8153-E8C74AB436AC}" presName="iconSpace" presStyleCnt="0"/>
      <dgm:spPr/>
    </dgm:pt>
    <dgm:pt modelId="{1A593819-613C-420F-A6F1-9357A0D1C6BC}" type="pres">
      <dgm:prSet presAssocID="{8BB4D51C-400E-403D-8153-E8C74AB436AC}" presName="parTx" presStyleLbl="revTx" presStyleIdx="4" presStyleCnt="8">
        <dgm:presLayoutVars>
          <dgm:chMax val="0"/>
          <dgm:chPref val="0"/>
        </dgm:presLayoutVars>
      </dgm:prSet>
      <dgm:spPr/>
    </dgm:pt>
    <dgm:pt modelId="{25DD2837-6596-4757-9FCC-AD88A709297B}" type="pres">
      <dgm:prSet presAssocID="{8BB4D51C-400E-403D-8153-E8C74AB436AC}" presName="txSpace" presStyleCnt="0"/>
      <dgm:spPr/>
    </dgm:pt>
    <dgm:pt modelId="{ECEBE371-DE83-430E-94A2-5A6D94186139}" type="pres">
      <dgm:prSet presAssocID="{8BB4D51C-400E-403D-8153-E8C74AB436AC}" presName="desTx" presStyleLbl="revTx" presStyleIdx="5" presStyleCnt="8">
        <dgm:presLayoutVars/>
      </dgm:prSet>
      <dgm:spPr/>
    </dgm:pt>
    <dgm:pt modelId="{DF685C24-5EBD-4863-8001-85E40FD77CEC}" type="pres">
      <dgm:prSet presAssocID="{C140495A-925B-4265-93C4-93CFAACE481F}" presName="sibTrans" presStyleCnt="0"/>
      <dgm:spPr/>
    </dgm:pt>
    <dgm:pt modelId="{7A2A535C-B6DF-431F-8DB8-C5CF3F8B5670}" type="pres">
      <dgm:prSet presAssocID="{C1332BD6-3F29-4E43-BAB6-A4D8CA9E58B5}" presName="compNode" presStyleCnt="0"/>
      <dgm:spPr/>
    </dgm:pt>
    <dgm:pt modelId="{D665A588-D12B-49F9-92A6-C2D4993952E0}" type="pres">
      <dgm:prSet presAssocID="{C1332BD6-3F29-4E43-BAB6-A4D8CA9E58B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AC714867-4B8F-46FE-ABED-D489C1B4F528}" type="pres">
      <dgm:prSet presAssocID="{C1332BD6-3F29-4E43-BAB6-A4D8CA9E58B5}" presName="iconSpace" presStyleCnt="0"/>
      <dgm:spPr/>
    </dgm:pt>
    <dgm:pt modelId="{73261FD2-68E6-4E99-8DC8-24CF1E47C430}" type="pres">
      <dgm:prSet presAssocID="{C1332BD6-3F29-4E43-BAB6-A4D8CA9E58B5}" presName="parTx" presStyleLbl="revTx" presStyleIdx="6" presStyleCnt="8">
        <dgm:presLayoutVars>
          <dgm:chMax val="0"/>
          <dgm:chPref val="0"/>
        </dgm:presLayoutVars>
      </dgm:prSet>
      <dgm:spPr/>
    </dgm:pt>
    <dgm:pt modelId="{ADEA04EB-080D-4503-9B90-16977466D7E6}" type="pres">
      <dgm:prSet presAssocID="{C1332BD6-3F29-4E43-BAB6-A4D8CA9E58B5}" presName="txSpace" presStyleCnt="0"/>
      <dgm:spPr/>
    </dgm:pt>
    <dgm:pt modelId="{E8736267-860B-4C10-9713-821B5074B76D}" type="pres">
      <dgm:prSet presAssocID="{C1332BD6-3F29-4E43-BAB6-A4D8CA9E58B5}" presName="desTx" presStyleLbl="revTx" presStyleIdx="7" presStyleCnt="8">
        <dgm:presLayoutVars/>
      </dgm:prSet>
      <dgm:spPr/>
    </dgm:pt>
  </dgm:ptLst>
  <dgm:cxnLst>
    <dgm:cxn modelId="{BB6EF621-C1BB-4A68-BC10-F0A84CFA51AB}" srcId="{A3569223-94EC-4AAA-B947-E6861560F07E}" destId="{B2ACFCE3-89C8-4CC5-B533-9E1BA2CC2A46}" srcOrd="2" destOrd="0" parTransId="{C66122C4-172C-4942-BC9C-1A65D4EBCCA0}" sibTransId="{C5BBDD10-04DA-43D5-BE44-CF3AEC706A26}"/>
    <dgm:cxn modelId="{EF375228-CAF8-4081-86CE-243BC989C7E0}" type="presOf" srcId="{78441D0A-FB7F-48DB-953D-A0582559A8A1}" destId="{1B4714C9-3B4F-4E7D-A4E7-B26FCC8575B2}" srcOrd="0" destOrd="0" presId="urn:microsoft.com/office/officeart/2018/2/layout/IconLabelDescriptionList"/>
    <dgm:cxn modelId="{62259B60-B3AF-4DFC-9842-E3412ED9AA0B}" srcId="{06B99060-BD29-4296-B0AA-6460E7225AE1}" destId="{A3569223-94EC-4AAA-B947-E6861560F07E}" srcOrd="1" destOrd="0" parTransId="{B129A4A9-25CD-4900-A227-8D8CA3650692}" sibTransId="{7C40B554-90FD-4CD8-BC37-C407137EE2BF}"/>
    <dgm:cxn modelId="{B310FC6F-3AEE-4D14-96C0-27E592AADAEC}" type="presOf" srcId="{8BB4D51C-400E-403D-8153-E8C74AB436AC}" destId="{1A593819-613C-420F-A6F1-9357A0D1C6BC}" srcOrd="0" destOrd="0" presId="urn:microsoft.com/office/officeart/2018/2/layout/IconLabelDescriptionList"/>
    <dgm:cxn modelId="{E0A6F175-0C7C-49A7-92B4-CDD3DB9C19EF}" type="presOf" srcId="{18116CA8-4A87-4564-ADD2-1E9314D07699}" destId="{3CF43DDB-3644-4D38-A0FE-D7017EA7CEE1}" srcOrd="0" destOrd="0" presId="urn:microsoft.com/office/officeart/2018/2/layout/IconLabelDescriptionList"/>
    <dgm:cxn modelId="{EC2EAD76-F474-4ADC-8724-BA3A6A96422B}" srcId="{06B99060-BD29-4296-B0AA-6460E7225AE1}" destId="{8BB4D51C-400E-403D-8153-E8C74AB436AC}" srcOrd="2" destOrd="0" parTransId="{589A425D-5763-4D85-BFAC-481BE4C6C6FE}" sibTransId="{C140495A-925B-4265-93C4-93CFAACE481F}"/>
    <dgm:cxn modelId="{F1EB4A88-6AF6-41CB-8485-FF443A643B44}" type="presOf" srcId="{A3569223-94EC-4AAA-B947-E6861560F07E}" destId="{BEB19E77-3C34-4B3E-B942-D54808E11AFF}" srcOrd="0" destOrd="0" presId="urn:microsoft.com/office/officeart/2018/2/layout/IconLabelDescriptionList"/>
    <dgm:cxn modelId="{67A5CF8C-998E-4CC9-9492-176FC18FF66D}" srcId="{06B99060-BD29-4296-B0AA-6460E7225AE1}" destId="{78441D0A-FB7F-48DB-953D-A0582559A8A1}" srcOrd="0" destOrd="0" parTransId="{B2A72BB2-4799-4EDE-ABA9-B017161642ED}" sibTransId="{1458C1E3-5E89-4F4E-BCC2-6B49049ACB36}"/>
    <dgm:cxn modelId="{BD0CB898-2FE2-4DF1-B99D-0FCA4420476C}" type="presOf" srcId="{B2ACFCE3-89C8-4CC5-B533-9E1BA2CC2A46}" destId="{3CF43DDB-3644-4D38-A0FE-D7017EA7CEE1}" srcOrd="0" destOrd="2" presId="urn:microsoft.com/office/officeart/2018/2/layout/IconLabelDescriptionList"/>
    <dgm:cxn modelId="{479919A6-2B65-471E-B9BD-4AF5EA2681E7}" srcId="{A3569223-94EC-4AAA-B947-E6861560F07E}" destId="{18116CA8-4A87-4564-ADD2-1E9314D07699}" srcOrd="0" destOrd="0" parTransId="{3F6889AD-384B-4B0A-BCB2-98BAD7BC1591}" sibTransId="{13FC8B4B-1F7F-451D-8DA3-D07B641F60E3}"/>
    <dgm:cxn modelId="{5B54C3CB-AA39-4806-A5BB-86F2DD2EA664}" type="presOf" srcId="{06B99060-BD29-4296-B0AA-6460E7225AE1}" destId="{17E11F73-85A4-495B-A20A-0DE6D249CC45}" srcOrd="0" destOrd="0" presId="urn:microsoft.com/office/officeart/2018/2/layout/IconLabelDescriptionList"/>
    <dgm:cxn modelId="{FAE1D8DF-5B66-4C85-805C-8E7FC9A1E6EF}" type="presOf" srcId="{C1332BD6-3F29-4E43-BAB6-A4D8CA9E58B5}" destId="{73261FD2-68E6-4E99-8DC8-24CF1E47C430}" srcOrd="0" destOrd="0" presId="urn:microsoft.com/office/officeart/2018/2/layout/IconLabelDescriptionList"/>
    <dgm:cxn modelId="{1D5109E0-E33D-49BF-8557-8B969A184141}" type="presOf" srcId="{82736F70-BEE0-4B56-893A-A1FE9134C3AD}" destId="{3CF43DDB-3644-4D38-A0FE-D7017EA7CEE1}" srcOrd="0" destOrd="1" presId="urn:microsoft.com/office/officeart/2018/2/layout/IconLabelDescriptionList"/>
    <dgm:cxn modelId="{21660EE9-DB5F-4ABA-9380-56E34C0B4154}" srcId="{A3569223-94EC-4AAA-B947-E6861560F07E}" destId="{82736F70-BEE0-4B56-893A-A1FE9134C3AD}" srcOrd="1" destOrd="0" parTransId="{4B3C0CB8-8BD6-41BF-9183-4A4FAFD7ACC8}" sibTransId="{DBD3A416-1959-4B12-9710-9FD7E1BC871F}"/>
    <dgm:cxn modelId="{1B1529F9-25E6-45A9-B951-C2E0F6809407}" srcId="{06B99060-BD29-4296-B0AA-6460E7225AE1}" destId="{C1332BD6-3F29-4E43-BAB6-A4D8CA9E58B5}" srcOrd="3" destOrd="0" parTransId="{CE098F2F-D099-4654-B089-451164A11D81}" sibTransId="{AC7793CD-1980-41B7-9D41-F3F7632B2B85}"/>
    <dgm:cxn modelId="{35CEEAB9-6334-4BF6-AA52-D4FB4FF04E1A}" type="presParOf" srcId="{17E11F73-85A4-495B-A20A-0DE6D249CC45}" destId="{8B3970D3-4F88-48D4-8CBE-A05AFA7C1F77}" srcOrd="0" destOrd="0" presId="urn:microsoft.com/office/officeart/2018/2/layout/IconLabelDescriptionList"/>
    <dgm:cxn modelId="{4DFD3C61-A553-4C0B-9316-D11B326B5828}" type="presParOf" srcId="{8B3970D3-4F88-48D4-8CBE-A05AFA7C1F77}" destId="{A6772CB6-4124-4F23-9294-0C1CF4F90BB3}" srcOrd="0" destOrd="0" presId="urn:microsoft.com/office/officeart/2018/2/layout/IconLabelDescriptionList"/>
    <dgm:cxn modelId="{7CF8BFFC-DC0C-4773-A868-1D13C0961FA2}" type="presParOf" srcId="{8B3970D3-4F88-48D4-8CBE-A05AFA7C1F77}" destId="{8394320A-E380-4852-A9EC-8C80656010AD}" srcOrd="1" destOrd="0" presId="urn:microsoft.com/office/officeart/2018/2/layout/IconLabelDescriptionList"/>
    <dgm:cxn modelId="{19D08C24-E2FA-498E-AD35-EE1AE5BCCB53}" type="presParOf" srcId="{8B3970D3-4F88-48D4-8CBE-A05AFA7C1F77}" destId="{1B4714C9-3B4F-4E7D-A4E7-B26FCC8575B2}" srcOrd="2" destOrd="0" presId="urn:microsoft.com/office/officeart/2018/2/layout/IconLabelDescriptionList"/>
    <dgm:cxn modelId="{A35FD0C6-B720-4395-A498-81CB484B0C77}" type="presParOf" srcId="{8B3970D3-4F88-48D4-8CBE-A05AFA7C1F77}" destId="{25F4E0CB-23B0-497A-9740-E0A13EC7DEE2}" srcOrd="3" destOrd="0" presId="urn:microsoft.com/office/officeart/2018/2/layout/IconLabelDescriptionList"/>
    <dgm:cxn modelId="{A418280D-BC12-4830-B666-62DE6D6FBD13}" type="presParOf" srcId="{8B3970D3-4F88-48D4-8CBE-A05AFA7C1F77}" destId="{4919A0EE-CFEB-4B4E-9D7E-F27B65774DC7}" srcOrd="4" destOrd="0" presId="urn:microsoft.com/office/officeart/2018/2/layout/IconLabelDescriptionList"/>
    <dgm:cxn modelId="{B23EC2E3-581B-4F42-874C-8FEC92EC384F}" type="presParOf" srcId="{17E11F73-85A4-495B-A20A-0DE6D249CC45}" destId="{9253731A-57B6-4076-AC49-B8E64741D437}" srcOrd="1" destOrd="0" presId="urn:microsoft.com/office/officeart/2018/2/layout/IconLabelDescriptionList"/>
    <dgm:cxn modelId="{C572FE26-5EBC-41BA-AF6A-27435F16C9B2}" type="presParOf" srcId="{17E11F73-85A4-495B-A20A-0DE6D249CC45}" destId="{061C0F12-7787-4309-8AC4-FAD8D5B0C67B}" srcOrd="2" destOrd="0" presId="urn:microsoft.com/office/officeart/2018/2/layout/IconLabelDescriptionList"/>
    <dgm:cxn modelId="{3B67EC50-C17B-44D2-849B-EE84552A3C11}" type="presParOf" srcId="{061C0F12-7787-4309-8AC4-FAD8D5B0C67B}" destId="{AE40E364-D319-4186-AD3C-90FC17ED06C2}" srcOrd="0" destOrd="0" presId="urn:microsoft.com/office/officeart/2018/2/layout/IconLabelDescriptionList"/>
    <dgm:cxn modelId="{1FFAEA9B-FBD5-4AE3-9DB1-34418AFFD89A}" type="presParOf" srcId="{061C0F12-7787-4309-8AC4-FAD8D5B0C67B}" destId="{D59673F6-40AB-48F8-A787-6E5809AA389B}" srcOrd="1" destOrd="0" presId="urn:microsoft.com/office/officeart/2018/2/layout/IconLabelDescriptionList"/>
    <dgm:cxn modelId="{D7FA4D5A-FC37-4527-ADED-E2D16C5D292F}" type="presParOf" srcId="{061C0F12-7787-4309-8AC4-FAD8D5B0C67B}" destId="{BEB19E77-3C34-4B3E-B942-D54808E11AFF}" srcOrd="2" destOrd="0" presId="urn:microsoft.com/office/officeart/2018/2/layout/IconLabelDescriptionList"/>
    <dgm:cxn modelId="{769271E9-B4D5-44CD-B8DF-822A25C2EFF2}" type="presParOf" srcId="{061C0F12-7787-4309-8AC4-FAD8D5B0C67B}" destId="{EC35082B-0716-4211-A86A-0BE5EF5E5C45}" srcOrd="3" destOrd="0" presId="urn:microsoft.com/office/officeart/2018/2/layout/IconLabelDescriptionList"/>
    <dgm:cxn modelId="{0591D756-E177-45FF-BDEB-15273697C2FC}" type="presParOf" srcId="{061C0F12-7787-4309-8AC4-FAD8D5B0C67B}" destId="{3CF43DDB-3644-4D38-A0FE-D7017EA7CEE1}" srcOrd="4" destOrd="0" presId="urn:microsoft.com/office/officeart/2018/2/layout/IconLabelDescriptionList"/>
    <dgm:cxn modelId="{04FC8009-9A96-4959-A3DC-06A5172B9573}" type="presParOf" srcId="{17E11F73-85A4-495B-A20A-0DE6D249CC45}" destId="{8A092C8B-5F8C-4B78-8476-CEFEA7AC98BF}" srcOrd="3" destOrd="0" presId="urn:microsoft.com/office/officeart/2018/2/layout/IconLabelDescriptionList"/>
    <dgm:cxn modelId="{90FE74DA-9119-4F79-9BDA-A6B70FCCD2A7}" type="presParOf" srcId="{17E11F73-85A4-495B-A20A-0DE6D249CC45}" destId="{09355785-4587-449A-9AF9-C3189169BB31}" srcOrd="4" destOrd="0" presId="urn:microsoft.com/office/officeart/2018/2/layout/IconLabelDescriptionList"/>
    <dgm:cxn modelId="{F4288BCC-88FB-4BBA-BD2B-DFD76A82A36E}" type="presParOf" srcId="{09355785-4587-449A-9AF9-C3189169BB31}" destId="{4E48B07A-0D69-4AA5-B6EF-BF52CA0D842B}" srcOrd="0" destOrd="0" presId="urn:microsoft.com/office/officeart/2018/2/layout/IconLabelDescriptionList"/>
    <dgm:cxn modelId="{6AC7FDBD-678B-4403-8ED5-A3BF15A00367}" type="presParOf" srcId="{09355785-4587-449A-9AF9-C3189169BB31}" destId="{2D92FC24-1274-4E2F-93AF-4DF141FD7BB1}" srcOrd="1" destOrd="0" presId="urn:microsoft.com/office/officeart/2018/2/layout/IconLabelDescriptionList"/>
    <dgm:cxn modelId="{6EE14AA5-46D8-4F7F-9D93-27795DC10961}" type="presParOf" srcId="{09355785-4587-449A-9AF9-C3189169BB31}" destId="{1A593819-613C-420F-A6F1-9357A0D1C6BC}" srcOrd="2" destOrd="0" presId="urn:microsoft.com/office/officeart/2018/2/layout/IconLabelDescriptionList"/>
    <dgm:cxn modelId="{40144CE0-5094-4E94-B8E0-86DC8B02899D}" type="presParOf" srcId="{09355785-4587-449A-9AF9-C3189169BB31}" destId="{25DD2837-6596-4757-9FCC-AD88A709297B}" srcOrd="3" destOrd="0" presId="urn:microsoft.com/office/officeart/2018/2/layout/IconLabelDescriptionList"/>
    <dgm:cxn modelId="{E05C780D-BB81-4D6F-BD3C-D48105A2FAE3}" type="presParOf" srcId="{09355785-4587-449A-9AF9-C3189169BB31}" destId="{ECEBE371-DE83-430E-94A2-5A6D94186139}" srcOrd="4" destOrd="0" presId="urn:microsoft.com/office/officeart/2018/2/layout/IconLabelDescriptionList"/>
    <dgm:cxn modelId="{C9EC9F65-3620-4C67-AFF3-9D4182F239A7}" type="presParOf" srcId="{17E11F73-85A4-495B-A20A-0DE6D249CC45}" destId="{DF685C24-5EBD-4863-8001-85E40FD77CEC}" srcOrd="5" destOrd="0" presId="urn:microsoft.com/office/officeart/2018/2/layout/IconLabelDescriptionList"/>
    <dgm:cxn modelId="{453DA57D-5DC2-4BC1-99EC-7DB5561E00A0}" type="presParOf" srcId="{17E11F73-85A4-495B-A20A-0DE6D249CC45}" destId="{7A2A535C-B6DF-431F-8DB8-C5CF3F8B5670}" srcOrd="6" destOrd="0" presId="urn:microsoft.com/office/officeart/2018/2/layout/IconLabelDescriptionList"/>
    <dgm:cxn modelId="{3CEA0809-FBAF-4525-9A7A-60FFD3A53E72}" type="presParOf" srcId="{7A2A535C-B6DF-431F-8DB8-C5CF3F8B5670}" destId="{D665A588-D12B-49F9-92A6-C2D4993952E0}" srcOrd="0" destOrd="0" presId="urn:microsoft.com/office/officeart/2018/2/layout/IconLabelDescriptionList"/>
    <dgm:cxn modelId="{55091A54-90B8-45BD-8005-8DD96844500D}" type="presParOf" srcId="{7A2A535C-B6DF-431F-8DB8-C5CF3F8B5670}" destId="{AC714867-4B8F-46FE-ABED-D489C1B4F528}" srcOrd="1" destOrd="0" presId="urn:microsoft.com/office/officeart/2018/2/layout/IconLabelDescriptionList"/>
    <dgm:cxn modelId="{666C91C0-57C5-4644-B72A-2B91D9FABE4F}" type="presParOf" srcId="{7A2A535C-B6DF-431F-8DB8-C5CF3F8B5670}" destId="{73261FD2-68E6-4E99-8DC8-24CF1E47C430}" srcOrd="2" destOrd="0" presId="urn:microsoft.com/office/officeart/2018/2/layout/IconLabelDescriptionList"/>
    <dgm:cxn modelId="{71572CFE-2324-4695-8030-118BF2B799D7}" type="presParOf" srcId="{7A2A535C-B6DF-431F-8DB8-C5CF3F8B5670}" destId="{ADEA04EB-080D-4503-9B90-16977466D7E6}" srcOrd="3" destOrd="0" presId="urn:microsoft.com/office/officeart/2018/2/layout/IconLabelDescriptionList"/>
    <dgm:cxn modelId="{165A6F54-8647-4051-919A-493A092ED496}" type="presParOf" srcId="{7A2A535C-B6DF-431F-8DB8-C5CF3F8B5670}" destId="{E8736267-860B-4C10-9713-821B5074B76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D226FC-2796-4645-B80C-9F976A160652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080A06-4EBF-40AF-9C7A-EC60DCF6413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Aktivní účast na seminářích</a:t>
          </a:r>
          <a:endParaRPr lang="en-US"/>
        </a:p>
      </dgm:t>
    </dgm:pt>
    <dgm:pt modelId="{3792892A-CB76-4F97-8D9B-BC51C5BC4B49}" type="parTrans" cxnId="{52876858-EDC8-40B3-83A4-FA18C9D240B7}">
      <dgm:prSet/>
      <dgm:spPr/>
      <dgm:t>
        <a:bodyPr/>
        <a:lstStyle/>
        <a:p>
          <a:endParaRPr lang="en-US"/>
        </a:p>
      </dgm:t>
    </dgm:pt>
    <dgm:pt modelId="{F2A9754E-ED8F-4FDB-8012-E88222F3C9A8}" type="sibTrans" cxnId="{52876858-EDC8-40B3-83A4-FA18C9D240B7}">
      <dgm:prSet/>
      <dgm:spPr/>
      <dgm:t>
        <a:bodyPr/>
        <a:lstStyle/>
        <a:p>
          <a:endParaRPr lang="en-US"/>
        </a:p>
      </dgm:t>
    </dgm:pt>
    <dgm:pt modelId="{E922920A-1ABE-4360-819E-B04E67E1690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Včasné odevzdání všech úkolů </a:t>
          </a:r>
          <a:endParaRPr lang="en-US" dirty="0"/>
        </a:p>
      </dgm:t>
    </dgm:pt>
    <dgm:pt modelId="{B64B45A9-065C-4E86-B476-D7AA4608B677}" type="parTrans" cxnId="{98B34AAD-7B56-44A8-8D1B-CCDA6C2F4523}">
      <dgm:prSet/>
      <dgm:spPr/>
      <dgm:t>
        <a:bodyPr/>
        <a:lstStyle/>
        <a:p>
          <a:endParaRPr lang="en-US"/>
        </a:p>
      </dgm:t>
    </dgm:pt>
    <dgm:pt modelId="{A270D115-CE2F-4E05-9F4F-EFBF7318EA79}" type="sibTrans" cxnId="{98B34AAD-7B56-44A8-8D1B-CCDA6C2F4523}">
      <dgm:prSet/>
      <dgm:spPr/>
      <dgm:t>
        <a:bodyPr/>
        <a:lstStyle/>
        <a:p>
          <a:endParaRPr lang="en-US"/>
        </a:p>
      </dgm:t>
    </dgm:pt>
    <dgm:pt modelId="{458916F0-A1CE-428A-BE61-D73E70F1C81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Poskytnutí peer-</a:t>
          </a:r>
          <a:r>
            <a:rPr lang="cs-CZ" dirty="0" err="1"/>
            <a:t>reviews</a:t>
          </a:r>
          <a:r>
            <a:rPr lang="cs-CZ" dirty="0"/>
            <a:t> spolužákům</a:t>
          </a:r>
          <a:endParaRPr lang="en-US" dirty="0"/>
        </a:p>
      </dgm:t>
    </dgm:pt>
    <dgm:pt modelId="{CEFAE291-6CE6-46C8-BB57-7BD8517E2424}" type="parTrans" cxnId="{0DD346F1-8A91-4B48-B818-7F0E5719C846}">
      <dgm:prSet/>
      <dgm:spPr/>
      <dgm:t>
        <a:bodyPr/>
        <a:lstStyle/>
        <a:p>
          <a:endParaRPr lang="en-US"/>
        </a:p>
      </dgm:t>
    </dgm:pt>
    <dgm:pt modelId="{94DDD825-F0F4-4FFD-88B0-EDFF5335643B}" type="sibTrans" cxnId="{0DD346F1-8A91-4B48-B818-7F0E5719C846}">
      <dgm:prSet/>
      <dgm:spPr/>
      <dgm:t>
        <a:bodyPr/>
        <a:lstStyle/>
        <a:p>
          <a:endParaRPr lang="en-US"/>
        </a:p>
      </dgm:t>
    </dgm:pt>
    <dgm:pt modelId="{9C1827C0-29EF-4D2F-8AA6-B4965F3BC7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Celkem dvakrát </a:t>
          </a:r>
          <a:endParaRPr lang="en-US" sz="1400" dirty="0"/>
        </a:p>
      </dgm:t>
    </dgm:pt>
    <dgm:pt modelId="{9D235BA2-171E-449C-8BFD-BAB1890618D7}" type="parTrans" cxnId="{3D695633-7E37-4D01-8A60-B1CA62A3AF90}">
      <dgm:prSet/>
      <dgm:spPr/>
      <dgm:t>
        <a:bodyPr/>
        <a:lstStyle/>
        <a:p>
          <a:endParaRPr lang="en-US"/>
        </a:p>
      </dgm:t>
    </dgm:pt>
    <dgm:pt modelId="{8249D1C6-D54B-469B-99B4-9376809E97A1}" type="sibTrans" cxnId="{3D695633-7E37-4D01-8A60-B1CA62A3AF90}">
      <dgm:prSet/>
      <dgm:spPr/>
      <dgm:t>
        <a:bodyPr/>
        <a:lstStyle/>
        <a:p>
          <a:endParaRPr lang="en-US"/>
        </a:p>
      </dgm:t>
    </dgm:pt>
    <dgm:pt modelId="{2B4F691B-002D-4B97-85B3-34184F8E462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Dosažení minimálního počtu bodů (18 ze 30)</a:t>
          </a:r>
          <a:endParaRPr lang="en-US"/>
        </a:p>
      </dgm:t>
    </dgm:pt>
    <dgm:pt modelId="{5B5FE06A-6463-4E21-953F-1D270FB6566F}" type="parTrans" cxnId="{0E36F446-98C8-4182-9500-58251FCED8B9}">
      <dgm:prSet/>
      <dgm:spPr/>
      <dgm:t>
        <a:bodyPr/>
        <a:lstStyle/>
        <a:p>
          <a:endParaRPr lang="en-US"/>
        </a:p>
      </dgm:t>
    </dgm:pt>
    <dgm:pt modelId="{360ED7B5-E944-4A06-8B3B-B849919B8CE1}" type="sibTrans" cxnId="{0E36F446-98C8-4182-9500-58251FCED8B9}">
      <dgm:prSet/>
      <dgm:spPr/>
      <dgm:t>
        <a:bodyPr/>
        <a:lstStyle/>
        <a:p>
          <a:endParaRPr lang="en-US"/>
        </a:p>
      </dgm:t>
    </dgm:pt>
    <dgm:pt modelId="{0E7918F2-84B3-423C-9B21-3BB1F6B69F7C}" type="pres">
      <dgm:prSet presAssocID="{F1D226FC-2796-4645-B80C-9F976A160652}" presName="root" presStyleCnt="0">
        <dgm:presLayoutVars>
          <dgm:dir/>
          <dgm:resizeHandles val="exact"/>
        </dgm:presLayoutVars>
      </dgm:prSet>
      <dgm:spPr/>
    </dgm:pt>
    <dgm:pt modelId="{1D0E558F-9266-4228-8330-5CB7884802B9}" type="pres">
      <dgm:prSet presAssocID="{23080A06-4EBF-40AF-9C7A-EC60DCF64139}" presName="compNode" presStyleCnt="0"/>
      <dgm:spPr/>
    </dgm:pt>
    <dgm:pt modelId="{4F8A4A1B-2D3F-462D-884C-4C620A11CC33}" type="pres">
      <dgm:prSet presAssocID="{23080A06-4EBF-40AF-9C7A-EC60DCF6413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DE4777E-37D1-44DF-B6EA-746FD6B8A093}" type="pres">
      <dgm:prSet presAssocID="{23080A06-4EBF-40AF-9C7A-EC60DCF64139}" presName="iconSpace" presStyleCnt="0"/>
      <dgm:spPr/>
    </dgm:pt>
    <dgm:pt modelId="{7182EECA-8DA2-42D9-A0AF-35DACF026F4C}" type="pres">
      <dgm:prSet presAssocID="{23080A06-4EBF-40AF-9C7A-EC60DCF64139}" presName="parTx" presStyleLbl="revTx" presStyleIdx="0" presStyleCnt="8">
        <dgm:presLayoutVars>
          <dgm:chMax val="0"/>
          <dgm:chPref val="0"/>
        </dgm:presLayoutVars>
      </dgm:prSet>
      <dgm:spPr/>
    </dgm:pt>
    <dgm:pt modelId="{B73F080C-05CC-447E-B899-613A3F1E4157}" type="pres">
      <dgm:prSet presAssocID="{23080A06-4EBF-40AF-9C7A-EC60DCF64139}" presName="txSpace" presStyleCnt="0"/>
      <dgm:spPr/>
    </dgm:pt>
    <dgm:pt modelId="{7DAD59D3-05B2-4F9E-A8B4-2D81886FF667}" type="pres">
      <dgm:prSet presAssocID="{23080A06-4EBF-40AF-9C7A-EC60DCF64139}" presName="desTx" presStyleLbl="revTx" presStyleIdx="1" presStyleCnt="8">
        <dgm:presLayoutVars/>
      </dgm:prSet>
      <dgm:spPr/>
    </dgm:pt>
    <dgm:pt modelId="{798C30C0-3B25-4F2C-9E32-B12EF06C767C}" type="pres">
      <dgm:prSet presAssocID="{F2A9754E-ED8F-4FDB-8012-E88222F3C9A8}" presName="sibTrans" presStyleCnt="0"/>
      <dgm:spPr/>
    </dgm:pt>
    <dgm:pt modelId="{D0F10368-216C-4B06-8B21-B3D7D9145350}" type="pres">
      <dgm:prSet presAssocID="{E922920A-1ABE-4360-819E-B04E67E16909}" presName="compNode" presStyleCnt="0"/>
      <dgm:spPr/>
    </dgm:pt>
    <dgm:pt modelId="{C45E899E-2F64-4034-8620-14EBC234D8BC}" type="pres">
      <dgm:prSet presAssocID="{E922920A-1ABE-4360-819E-B04E67E1690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536B380-D090-405C-8521-1F9021DD6AB1}" type="pres">
      <dgm:prSet presAssocID="{E922920A-1ABE-4360-819E-B04E67E16909}" presName="iconSpace" presStyleCnt="0"/>
      <dgm:spPr/>
    </dgm:pt>
    <dgm:pt modelId="{75566873-27B6-447D-8AC0-E89C93CF65C9}" type="pres">
      <dgm:prSet presAssocID="{E922920A-1ABE-4360-819E-B04E67E16909}" presName="parTx" presStyleLbl="revTx" presStyleIdx="2" presStyleCnt="8">
        <dgm:presLayoutVars>
          <dgm:chMax val="0"/>
          <dgm:chPref val="0"/>
        </dgm:presLayoutVars>
      </dgm:prSet>
      <dgm:spPr/>
    </dgm:pt>
    <dgm:pt modelId="{0D6E197E-394B-4504-8758-C8032FF51564}" type="pres">
      <dgm:prSet presAssocID="{E922920A-1ABE-4360-819E-B04E67E16909}" presName="txSpace" presStyleCnt="0"/>
      <dgm:spPr/>
    </dgm:pt>
    <dgm:pt modelId="{8FF41631-B748-485B-9874-9A72A160B3E7}" type="pres">
      <dgm:prSet presAssocID="{E922920A-1ABE-4360-819E-B04E67E16909}" presName="desTx" presStyleLbl="revTx" presStyleIdx="3" presStyleCnt="8">
        <dgm:presLayoutVars/>
      </dgm:prSet>
      <dgm:spPr/>
    </dgm:pt>
    <dgm:pt modelId="{B41662EA-4ED5-4166-8DEB-4995F6221947}" type="pres">
      <dgm:prSet presAssocID="{A270D115-CE2F-4E05-9F4F-EFBF7318EA79}" presName="sibTrans" presStyleCnt="0"/>
      <dgm:spPr/>
    </dgm:pt>
    <dgm:pt modelId="{1A90B497-6FFF-429E-8700-13FEB28F3A65}" type="pres">
      <dgm:prSet presAssocID="{458916F0-A1CE-428A-BE61-D73E70F1C817}" presName="compNode" presStyleCnt="0"/>
      <dgm:spPr/>
    </dgm:pt>
    <dgm:pt modelId="{E68F6DB0-38D3-4EFA-B955-B24C4CAD2CED}" type="pres">
      <dgm:prSet presAssocID="{458916F0-A1CE-428A-BE61-D73E70F1C817}" presName="iconRect" presStyleLbl="node1" presStyleIdx="2" presStyleCnt="4" custLinFactNeighborY="2738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49CEA8C-29E9-4074-8705-1B044BCAEBD2}" type="pres">
      <dgm:prSet presAssocID="{458916F0-A1CE-428A-BE61-D73E70F1C817}" presName="iconSpace" presStyleCnt="0"/>
      <dgm:spPr/>
    </dgm:pt>
    <dgm:pt modelId="{09B8A71A-A169-4FA2-A3D7-BF60204B0CCB}" type="pres">
      <dgm:prSet presAssocID="{458916F0-A1CE-428A-BE61-D73E70F1C817}" presName="parTx" presStyleLbl="revTx" presStyleIdx="4" presStyleCnt="8" custLinFactNeighborY="37772">
        <dgm:presLayoutVars>
          <dgm:chMax val="0"/>
          <dgm:chPref val="0"/>
        </dgm:presLayoutVars>
      </dgm:prSet>
      <dgm:spPr/>
    </dgm:pt>
    <dgm:pt modelId="{9BD8B569-635E-4D80-8DA1-324F8603A3E1}" type="pres">
      <dgm:prSet presAssocID="{458916F0-A1CE-428A-BE61-D73E70F1C817}" presName="txSpace" presStyleCnt="0"/>
      <dgm:spPr/>
    </dgm:pt>
    <dgm:pt modelId="{9CCBE1C9-7BCE-41DE-A5C8-D31B9CC97668}" type="pres">
      <dgm:prSet presAssocID="{458916F0-A1CE-428A-BE61-D73E70F1C817}" presName="desTx" presStyleLbl="revTx" presStyleIdx="5" presStyleCnt="8" custScaleY="417064" custLinFactY="100000" custLinFactNeighborX="1106" custLinFactNeighborY="145109">
        <dgm:presLayoutVars/>
      </dgm:prSet>
      <dgm:spPr/>
    </dgm:pt>
    <dgm:pt modelId="{7877BC88-00AF-4E12-B3C7-CB3D0A9339B2}" type="pres">
      <dgm:prSet presAssocID="{94DDD825-F0F4-4FFD-88B0-EDFF5335643B}" presName="sibTrans" presStyleCnt="0"/>
      <dgm:spPr/>
    </dgm:pt>
    <dgm:pt modelId="{E106446D-DAF6-493F-BEBD-B52023518C68}" type="pres">
      <dgm:prSet presAssocID="{2B4F691B-002D-4B97-85B3-34184F8E4627}" presName="compNode" presStyleCnt="0"/>
      <dgm:spPr/>
    </dgm:pt>
    <dgm:pt modelId="{F2F795CC-5382-4133-B8C4-EDED50C06274}" type="pres">
      <dgm:prSet presAssocID="{2B4F691B-002D-4B97-85B3-34184F8E462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17BC992C-6D03-4719-94C5-84E4CEF38147}" type="pres">
      <dgm:prSet presAssocID="{2B4F691B-002D-4B97-85B3-34184F8E4627}" presName="iconSpace" presStyleCnt="0"/>
      <dgm:spPr/>
    </dgm:pt>
    <dgm:pt modelId="{47EBC7D6-0474-4BC2-A275-F0F40A16D291}" type="pres">
      <dgm:prSet presAssocID="{2B4F691B-002D-4B97-85B3-34184F8E4627}" presName="parTx" presStyleLbl="revTx" presStyleIdx="6" presStyleCnt="8">
        <dgm:presLayoutVars>
          <dgm:chMax val="0"/>
          <dgm:chPref val="0"/>
        </dgm:presLayoutVars>
      </dgm:prSet>
      <dgm:spPr/>
    </dgm:pt>
    <dgm:pt modelId="{46FB2ABD-88D4-4928-AA5E-A1B92BAB658F}" type="pres">
      <dgm:prSet presAssocID="{2B4F691B-002D-4B97-85B3-34184F8E4627}" presName="txSpace" presStyleCnt="0"/>
      <dgm:spPr/>
    </dgm:pt>
    <dgm:pt modelId="{6017384B-20F5-431F-8FDD-9783ECAE21DE}" type="pres">
      <dgm:prSet presAssocID="{2B4F691B-002D-4B97-85B3-34184F8E4627}" presName="desTx" presStyleLbl="revTx" presStyleIdx="7" presStyleCnt="8">
        <dgm:presLayoutVars/>
      </dgm:prSet>
      <dgm:spPr/>
    </dgm:pt>
  </dgm:ptLst>
  <dgm:cxnLst>
    <dgm:cxn modelId="{5BB66100-302A-4B0F-A753-28F57FD1DC6F}" type="presOf" srcId="{23080A06-4EBF-40AF-9C7A-EC60DCF64139}" destId="{7182EECA-8DA2-42D9-A0AF-35DACF026F4C}" srcOrd="0" destOrd="0" presId="urn:microsoft.com/office/officeart/2018/2/layout/IconLabelDescriptionList"/>
    <dgm:cxn modelId="{91BEE618-88DB-42BB-91CD-9C4B744DD8A3}" type="presOf" srcId="{F1D226FC-2796-4645-B80C-9F976A160652}" destId="{0E7918F2-84B3-423C-9B21-3BB1F6B69F7C}" srcOrd="0" destOrd="0" presId="urn:microsoft.com/office/officeart/2018/2/layout/IconLabelDescriptionList"/>
    <dgm:cxn modelId="{3D695633-7E37-4D01-8A60-B1CA62A3AF90}" srcId="{458916F0-A1CE-428A-BE61-D73E70F1C817}" destId="{9C1827C0-29EF-4D2F-8AA6-B4965F3BC753}" srcOrd="0" destOrd="0" parTransId="{9D235BA2-171E-449C-8BFD-BAB1890618D7}" sibTransId="{8249D1C6-D54B-469B-99B4-9376809E97A1}"/>
    <dgm:cxn modelId="{0E36F446-98C8-4182-9500-58251FCED8B9}" srcId="{F1D226FC-2796-4645-B80C-9F976A160652}" destId="{2B4F691B-002D-4B97-85B3-34184F8E4627}" srcOrd="3" destOrd="0" parTransId="{5B5FE06A-6463-4E21-953F-1D270FB6566F}" sibTransId="{360ED7B5-E944-4A06-8B3B-B849919B8CE1}"/>
    <dgm:cxn modelId="{64D7346C-A0F2-427E-AB5D-6D455F2B92AD}" type="presOf" srcId="{E922920A-1ABE-4360-819E-B04E67E16909}" destId="{75566873-27B6-447D-8AC0-E89C93CF65C9}" srcOrd="0" destOrd="0" presId="urn:microsoft.com/office/officeart/2018/2/layout/IconLabelDescriptionList"/>
    <dgm:cxn modelId="{52876858-EDC8-40B3-83A4-FA18C9D240B7}" srcId="{F1D226FC-2796-4645-B80C-9F976A160652}" destId="{23080A06-4EBF-40AF-9C7A-EC60DCF64139}" srcOrd="0" destOrd="0" parTransId="{3792892A-CB76-4F97-8D9B-BC51C5BC4B49}" sibTransId="{F2A9754E-ED8F-4FDB-8012-E88222F3C9A8}"/>
    <dgm:cxn modelId="{88252691-D57B-474E-BEAA-FA5627FCF4AF}" type="presOf" srcId="{2B4F691B-002D-4B97-85B3-34184F8E4627}" destId="{47EBC7D6-0474-4BC2-A275-F0F40A16D291}" srcOrd="0" destOrd="0" presId="urn:microsoft.com/office/officeart/2018/2/layout/IconLabelDescriptionList"/>
    <dgm:cxn modelId="{98B34AAD-7B56-44A8-8D1B-CCDA6C2F4523}" srcId="{F1D226FC-2796-4645-B80C-9F976A160652}" destId="{E922920A-1ABE-4360-819E-B04E67E16909}" srcOrd="1" destOrd="0" parTransId="{B64B45A9-065C-4E86-B476-D7AA4608B677}" sibTransId="{A270D115-CE2F-4E05-9F4F-EFBF7318EA79}"/>
    <dgm:cxn modelId="{8359B6EA-1F77-42B0-BA94-B08DB710F61F}" type="presOf" srcId="{458916F0-A1CE-428A-BE61-D73E70F1C817}" destId="{09B8A71A-A169-4FA2-A3D7-BF60204B0CCB}" srcOrd="0" destOrd="0" presId="urn:microsoft.com/office/officeart/2018/2/layout/IconLabelDescriptionList"/>
    <dgm:cxn modelId="{0DD346F1-8A91-4B48-B818-7F0E5719C846}" srcId="{F1D226FC-2796-4645-B80C-9F976A160652}" destId="{458916F0-A1CE-428A-BE61-D73E70F1C817}" srcOrd="2" destOrd="0" parTransId="{CEFAE291-6CE6-46C8-BB57-7BD8517E2424}" sibTransId="{94DDD825-F0F4-4FFD-88B0-EDFF5335643B}"/>
    <dgm:cxn modelId="{099C04F8-CB57-4A45-BFAE-828670C1430D}" type="presOf" srcId="{9C1827C0-29EF-4D2F-8AA6-B4965F3BC753}" destId="{9CCBE1C9-7BCE-41DE-A5C8-D31B9CC97668}" srcOrd="0" destOrd="0" presId="urn:microsoft.com/office/officeart/2018/2/layout/IconLabelDescriptionList"/>
    <dgm:cxn modelId="{66682DFB-565E-4839-BA9B-8CE3436F1F45}" type="presParOf" srcId="{0E7918F2-84B3-423C-9B21-3BB1F6B69F7C}" destId="{1D0E558F-9266-4228-8330-5CB7884802B9}" srcOrd="0" destOrd="0" presId="urn:microsoft.com/office/officeart/2018/2/layout/IconLabelDescriptionList"/>
    <dgm:cxn modelId="{81CF0405-CE59-4EED-8DD8-B11A4BB5F6D5}" type="presParOf" srcId="{1D0E558F-9266-4228-8330-5CB7884802B9}" destId="{4F8A4A1B-2D3F-462D-884C-4C620A11CC33}" srcOrd="0" destOrd="0" presId="urn:microsoft.com/office/officeart/2018/2/layout/IconLabelDescriptionList"/>
    <dgm:cxn modelId="{FCA93530-4696-41A0-8095-5C45ABD98A9E}" type="presParOf" srcId="{1D0E558F-9266-4228-8330-5CB7884802B9}" destId="{ADE4777E-37D1-44DF-B6EA-746FD6B8A093}" srcOrd="1" destOrd="0" presId="urn:microsoft.com/office/officeart/2018/2/layout/IconLabelDescriptionList"/>
    <dgm:cxn modelId="{001099FB-28DB-4269-A533-D1F2CDD61ACE}" type="presParOf" srcId="{1D0E558F-9266-4228-8330-5CB7884802B9}" destId="{7182EECA-8DA2-42D9-A0AF-35DACF026F4C}" srcOrd="2" destOrd="0" presId="urn:microsoft.com/office/officeart/2018/2/layout/IconLabelDescriptionList"/>
    <dgm:cxn modelId="{0D1BBA6F-7244-42E0-992C-E82FA4FB6AB3}" type="presParOf" srcId="{1D0E558F-9266-4228-8330-5CB7884802B9}" destId="{B73F080C-05CC-447E-B899-613A3F1E4157}" srcOrd="3" destOrd="0" presId="urn:microsoft.com/office/officeart/2018/2/layout/IconLabelDescriptionList"/>
    <dgm:cxn modelId="{E65A432B-5825-44BE-A33B-81D5619C165F}" type="presParOf" srcId="{1D0E558F-9266-4228-8330-5CB7884802B9}" destId="{7DAD59D3-05B2-4F9E-A8B4-2D81886FF667}" srcOrd="4" destOrd="0" presId="urn:microsoft.com/office/officeart/2018/2/layout/IconLabelDescriptionList"/>
    <dgm:cxn modelId="{694F4D2E-066F-4CDC-8A7F-2CF5966C4E94}" type="presParOf" srcId="{0E7918F2-84B3-423C-9B21-3BB1F6B69F7C}" destId="{798C30C0-3B25-4F2C-9E32-B12EF06C767C}" srcOrd="1" destOrd="0" presId="urn:microsoft.com/office/officeart/2018/2/layout/IconLabelDescriptionList"/>
    <dgm:cxn modelId="{047CA8D3-9E89-4544-99F3-448CD6C0A7E6}" type="presParOf" srcId="{0E7918F2-84B3-423C-9B21-3BB1F6B69F7C}" destId="{D0F10368-216C-4B06-8B21-B3D7D9145350}" srcOrd="2" destOrd="0" presId="urn:microsoft.com/office/officeart/2018/2/layout/IconLabelDescriptionList"/>
    <dgm:cxn modelId="{8435C50E-CDF0-473E-BCB0-5A7D4E21CE72}" type="presParOf" srcId="{D0F10368-216C-4B06-8B21-B3D7D9145350}" destId="{C45E899E-2F64-4034-8620-14EBC234D8BC}" srcOrd="0" destOrd="0" presId="urn:microsoft.com/office/officeart/2018/2/layout/IconLabelDescriptionList"/>
    <dgm:cxn modelId="{31BE9D98-3CD5-40FF-A80D-F2E0D9D0AB9F}" type="presParOf" srcId="{D0F10368-216C-4B06-8B21-B3D7D9145350}" destId="{1536B380-D090-405C-8521-1F9021DD6AB1}" srcOrd="1" destOrd="0" presId="urn:microsoft.com/office/officeart/2018/2/layout/IconLabelDescriptionList"/>
    <dgm:cxn modelId="{D846B169-B3B8-433B-AB3E-410F1AFE336C}" type="presParOf" srcId="{D0F10368-216C-4B06-8B21-B3D7D9145350}" destId="{75566873-27B6-447D-8AC0-E89C93CF65C9}" srcOrd="2" destOrd="0" presId="urn:microsoft.com/office/officeart/2018/2/layout/IconLabelDescriptionList"/>
    <dgm:cxn modelId="{0F0DC6EA-5215-48B8-9A6C-1E014CEC998C}" type="presParOf" srcId="{D0F10368-216C-4B06-8B21-B3D7D9145350}" destId="{0D6E197E-394B-4504-8758-C8032FF51564}" srcOrd="3" destOrd="0" presId="urn:microsoft.com/office/officeart/2018/2/layout/IconLabelDescriptionList"/>
    <dgm:cxn modelId="{1C046EFB-E32F-4789-AEF4-88282B31793E}" type="presParOf" srcId="{D0F10368-216C-4B06-8B21-B3D7D9145350}" destId="{8FF41631-B748-485B-9874-9A72A160B3E7}" srcOrd="4" destOrd="0" presId="urn:microsoft.com/office/officeart/2018/2/layout/IconLabelDescriptionList"/>
    <dgm:cxn modelId="{C3A3BE19-ED4E-43FE-AD85-2D02BDBD3397}" type="presParOf" srcId="{0E7918F2-84B3-423C-9B21-3BB1F6B69F7C}" destId="{B41662EA-4ED5-4166-8DEB-4995F6221947}" srcOrd="3" destOrd="0" presId="urn:microsoft.com/office/officeart/2018/2/layout/IconLabelDescriptionList"/>
    <dgm:cxn modelId="{A8C5DB1E-35D6-4078-B3BA-B6C14450488D}" type="presParOf" srcId="{0E7918F2-84B3-423C-9B21-3BB1F6B69F7C}" destId="{1A90B497-6FFF-429E-8700-13FEB28F3A65}" srcOrd="4" destOrd="0" presId="urn:microsoft.com/office/officeart/2018/2/layout/IconLabelDescriptionList"/>
    <dgm:cxn modelId="{26C762E3-1744-4511-AAD3-613CE2622E17}" type="presParOf" srcId="{1A90B497-6FFF-429E-8700-13FEB28F3A65}" destId="{E68F6DB0-38D3-4EFA-B955-B24C4CAD2CED}" srcOrd="0" destOrd="0" presId="urn:microsoft.com/office/officeart/2018/2/layout/IconLabelDescriptionList"/>
    <dgm:cxn modelId="{45D963C1-5094-4FAA-9029-8F8AAA20722D}" type="presParOf" srcId="{1A90B497-6FFF-429E-8700-13FEB28F3A65}" destId="{A49CEA8C-29E9-4074-8705-1B044BCAEBD2}" srcOrd="1" destOrd="0" presId="urn:microsoft.com/office/officeart/2018/2/layout/IconLabelDescriptionList"/>
    <dgm:cxn modelId="{01098EC9-72DC-4763-B4AF-B1A1B65EB3FD}" type="presParOf" srcId="{1A90B497-6FFF-429E-8700-13FEB28F3A65}" destId="{09B8A71A-A169-4FA2-A3D7-BF60204B0CCB}" srcOrd="2" destOrd="0" presId="urn:microsoft.com/office/officeart/2018/2/layout/IconLabelDescriptionList"/>
    <dgm:cxn modelId="{0D956E1A-C63D-47FF-9031-F683693B4EAB}" type="presParOf" srcId="{1A90B497-6FFF-429E-8700-13FEB28F3A65}" destId="{9BD8B569-635E-4D80-8DA1-324F8603A3E1}" srcOrd="3" destOrd="0" presId="urn:microsoft.com/office/officeart/2018/2/layout/IconLabelDescriptionList"/>
    <dgm:cxn modelId="{5EE381A5-DC14-4743-AAFB-6225605B31E2}" type="presParOf" srcId="{1A90B497-6FFF-429E-8700-13FEB28F3A65}" destId="{9CCBE1C9-7BCE-41DE-A5C8-D31B9CC97668}" srcOrd="4" destOrd="0" presId="urn:microsoft.com/office/officeart/2018/2/layout/IconLabelDescriptionList"/>
    <dgm:cxn modelId="{BF08D55B-5782-4C87-82C4-DF0BCE5B40C6}" type="presParOf" srcId="{0E7918F2-84B3-423C-9B21-3BB1F6B69F7C}" destId="{7877BC88-00AF-4E12-B3C7-CB3D0A9339B2}" srcOrd="5" destOrd="0" presId="urn:microsoft.com/office/officeart/2018/2/layout/IconLabelDescriptionList"/>
    <dgm:cxn modelId="{345F73F2-CB81-419E-8A8C-FA62BF653373}" type="presParOf" srcId="{0E7918F2-84B3-423C-9B21-3BB1F6B69F7C}" destId="{E106446D-DAF6-493F-BEBD-B52023518C68}" srcOrd="6" destOrd="0" presId="urn:microsoft.com/office/officeart/2018/2/layout/IconLabelDescriptionList"/>
    <dgm:cxn modelId="{E7985F40-E91F-4643-B596-E8A7B9DC930A}" type="presParOf" srcId="{E106446D-DAF6-493F-BEBD-B52023518C68}" destId="{F2F795CC-5382-4133-B8C4-EDED50C06274}" srcOrd="0" destOrd="0" presId="urn:microsoft.com/office/officeart/2018/2/layout/IconLabelDescriptionList"/>
    <dgm:cxn modelId="{3029ED21-89DD-4273-97B0-C136668A48D4}" type="presParOf" srcId="{E106446D-DAF6-493F-BEBD-B52023518C68}" destId="{17BC992C-6D03-4719-94C5-84E4CEF38147}" srcOrd="1" destOrd="0" presId="urn:microsoft.com/office/officeart/2018/2/layout/IconLabelDescriptionList"/>
    <dgm:cxn modelId="{0AAB5026-5414-4B98-A3BC-0865C809E476}" type="presParOf" srcId="{E106446D-DAF6-493F-BEBD-B52023518C68}" destId="{47EBC7D6-0474-4BC2-A275-F0F40A16D291}" srcOrd="2" destOrd="0" presId="urn:microsoft.com/office/officeart/2018/2/layout/IconLabelDescriptionList"/>
    <dgm:cxn modelId="{B7EC48CD-9277-4BF4-A0F3-1AE505E537C3}" type="presParOf" srcId="{E106446D-DAF6-493F-BEBD-B52023518C68}" destId="{46FB2ABD-88D4-4928-AA5E-A1B92BAB658F}" srcOrd="3" destOrd="0" presId="urn:microsoft.com/office/officeart/2018/2/layout/IconLabelDescriptionList"/>
    <dgm:cxn modelId="{85A0F35B-F566-4EEB-A44E-962F2D319D9B}" type="presParOf" srcId="{E106446D-DAF6-493F-BEBD-B52023518C68}" destId="{6017384B-20F5-431F-8FDD-9783ECAE21D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DD202F-0A1D-4C51-AEBD-666F7B462AA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42B84E-B5FD-49E0-9005-9FDA327CA42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Aktivní účast na seminářích</a:t>
          </a:r>
          <a:endParaRPr lang="en-US"/>
        </a:p>
      </dgm:t>
    </dgm:pt>
    <dgm:pt modelId="{86E53D3C-0FD5-4955-93A1-0EDDC9BC7664}" type="parTrans" cxnId="{923D0458-559F-44C4-960B-0BC27EC129E2}">
      <dgm:prSet/>
      <dgm:spPr/>
      <dgm:t>
        <a:bodyPr/>
        <a:lstStyle/>
        <a:p>
          <a:endParaRPr lang="en-US"/>
        </a:p>
      </dgm:t>
    </dgm:pt>
    <dgm:pt modelId="{AF06D6C5-53F5-4BB8-B866-3CE093D1BDFE}" type="sibTrans" cxnId="{923D0458-559F-44C4-960B-0BC27EC129E2}">
      <dgm:prSet/>
      <dgm:spPr/>
      <dgm:t>
        <a:bodyPr/>
        <a:lstStyle/>
        <a:p>
          <a:endParaRPr lang="en-US"/>
        </a:p>
      </dgm:t>
    </dgm:pt>
    <dgm:pt modelId="{D9F09EAF-6F96-4510-82DD-27DAF056E3C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Včasné odevzdání všech úkolů </a:t>
          </a:r>
          <a:endParaRPr lang="en-US"/>
        </a:p>
      </dgm:t>
    </dgm:pt>
    <dgm:pt modelId="{B36957AB-71E7-46CB-9500-094E2FFB8312}" type="parTrans" cxnId="{60AF0551-A96F-4261-A03D-AF96EF962FFC}">
      <dgm:prSet/>
      <dgm:spPr/>
      <dgm:t>
        <a:bodyPr/>
        <a:lstStyle/>
        <a:p>
          <a:endParaRPr lang="en-US"/>
        </a:p>
      </dgm:t>
    </dgm:pt>
    <dgm:pt modelId="{9C4DF8BA-A121-42DB-8ACA-E1CF23403C42}" type="sibTrans" cxnId="{60AF0551-A96F-4261-A03D-AF96EF962FFC}">
      <dgm:prSet/>
      <dgm:spPr/>
      <dgm:t>
        <a:bodyPr/>
        <a:lstStyle/>
        <a:p>
          <a:endParaRPr lang="en-US"/>
        </a:p>
      </dgm:t>
    </dgm:pt>
    <dgm:pt modelId="{B105C850-4782-40FA-A7F2-42C3506D528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Poskytnutí peer-reviews spolužákům</a:t>
          </a:r>
          <a:endParaRPr lang="en-US"/>
        </a:p>
      </dgm:t>
    </dgm:pt>
    <dgm:pt modelId="{B7F978CB-341E-4A7A-8EA0-50B6B00008D0}" type="parTrans" cxnId="{5BF121D0-18EA-42CD-A5A8-EB47AD746789}">
      <dgm:prSet/>
      <dgm:spPr/>
      <dgm:t>
        <a:bodyPr/>
        <a:lstStyle/>
        <a:p>
          <a:endParaRPr lang="en-US"/>
        </a:p>
      </dgm:t>
    </dgm:pt>
    <dgm:pt modelId="{45ACEA50-65BD-49E5-A060-BCB47C8B61FC}" type="sibTrans" cxnId="{5BF121D0-18EA-42CD-A5A8-EB47AD746789}">
      <dgm:prSet/>
      <dgm:spPr/>
      <dgm:t>
        <a:bodyPr/>
        <a:lstStyle/>
        <a:p>
          <a:endParaRPr lang="en-US"/>
        </a:p>
      </dgm:t>
    </dgm:pt>
    <dgm:pt modelId="{C1D9BB45-AA07-4F5D-A8AB-92C889EE61E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Dosažení minimálního počtu bodů (18 ze 30)</a:t>
          </a:r>
          <a:endParaRPr lang="en-US"/>
        </a:p>
      </dgm:t>
    </dgm:pt>
    <dgm:pt modelId="{FFD60BF2-A040-4494-95C5-9AB1BCEE7D8E}" type="parTrans" cxnId="{52AEE21D-1EEF-4770-954D-285B471A6405}">
      <dgm:prSet/>
      <dgm:spPr/>
      <dgm:t>
        <a:bodyPr/>
        <a:lstStyle/>
        <a:p>
          <a:endParaRPr lang="en-US"/>
        </a:p>
      </dgm:t>
    </dgm:pt>
    <dgm:pt modelId="{EE17E7E7-80F7-4032-9564-77EEA5C12036}" type="sibTrans" cxnId="{52AEE21D-1EEF-4770-954D-285B471A6405}">
      <dgm:prSet/>
      <dgm:spPr/>
      <dgm:t>
        <a:bodyPr/>
        <a:lstStyle/>
        <a:p>
          <a:endParaRPr lang="en-US"/>
        </a:p>
      </dgm:t>
    </dgm:pt>
    <dgm:pt modelId="{DDC13E08-6269-481F-8A5C-8961438E4EC5}" type="pres">
      <dgm:prSet presAssocID="{B4DD202F-0A1D-4C51-AEBD-666F7B462AA8}" presName="root" presStyleCnt="0">
        <dgm:presLayoutVars>
          <dgm:dir/>
          <dgm:resizeHandles val="exact"/>
        </dgm:presLayoutVars>
      </dgm:prSet>
      <dgm:spPr/>
    </dgm:pt>
    <dgm:pt modelId="{7E0DF5C1-240F-4623-A7C4-F8B483DAE56D}" type="pres">
      <dgm:prSet presAssocID="{E342B84E-B5FD-49E0-9005-9FDA327CA426}" presName="compNode" presStyleCnt="0"/>
      <dgm:spPr/>
    </dgm:pt>
    <dgm:pt modelId="{D449B7AD-DB1E-4325-A974-6070E24B5A83}" type="pres">
      <dgm:prSet presAssocID="{E342B84E-B5FD-49E0-9005-9FDA327CA42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187B7A4-634A-4BFB-925C-A45B4B4DD1CD}" type="pres">
      <dgm:prSet presAssocID="{E342B84E-B5FD-49E0-9005-9FDA327CA426}" presName="spaceRect" presStyleCnt="0"/>
      <dgm:spPr/>
    </dgm:pt>
    <dgm:pt modelId="{E25E84E8-5062-4C35-9444-57908224872B}" type="pres">
      <dgm:prSet presAssocID="{E342B84E-B5FD-49E0-9005-9FDA327CA426}" presName="textRect" presStyleLbl="revTx" presStyleIdx="0" presStyleCnt="4">
        <dgm:presLayoutVars>
          <dgm:chMax val="1"/>
          <dgm:chPref val="1"/>
        </dgm:presLayoutVars>
      </dgm:prSet>
      <dgm:spPr/>
    </dgm:pt>
    <dgm:pt modelId="{BCA4EFE0-BA54-42F4-9E2C-1DE445711D77}" type="pres">
      <dgm:prSet presAssocID="{AF06D6C5-53F5-4BB8-B866-3CE093D1BDFE}" presName="sibTrans" presStyleCnt="0"/>
      <dgm:spPr/>
    </dgm:pt>
    <dgm:pt modelId="{6CECC091-3927-4FC8-9877-B100398DBA60}" type="pres">
      <dgm:prSet presAssocID="{D9F09EAF-6F96-4510-82DD-27DAF056E3C1}" presName="compNode" presStyleCnt="0"/>
      <dgm:spPr/>
    </dgm:pt>
    <dgm:pt modelId="{145C896A-09F3-4800-912E-AC05B9265187}" type="pres">
      <dgm:prSet presAssocID="{D9F09EAF-6F96-4510-82DD-27DAF056E3C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BD6CFDB-BF18-4E50-B90B-636BB8F9EB36}" type="pres">
      <dgm:prSet presAssocID="{D9F09EAF-6F96-4510-82DD-27DAF056E3C1}" presName="spaceRect" presStyleCnt="0"/>
      <dgm:spPr/>
    </dgm:pt>
    <dgm:pt modelId="{AC9D8498-5059-4BC5-9AF0-4F4532BF6B82}" type="pres">
      <dgm:prSet presAssocID="{D9F09EAF-6F96-4510-82DD-27DAF056E3C1}" presName="textRect" presStyleLbl="revTx" presStyleIdx="1" presStyleCnt="4">
        <dgm:presLayoutVars>
          <dgm:chMax val="1"/>
          <dgm:chPref val="1"/>
        </dgm:presLayoutVars>
      </dgm:prSet>
      <dgm:spPr/>
    </dgm:pt>
    <dgm:pt modelId="{493036BC-EA6B-4C4C-8F2A-297A2E70E492}" type="pres">
      <dgm:prSet presAssocID="{9C4DF8BA-A121-42DB-8ACA-E1CF23403C42}" presName="sibTrans" presStyleCnt="0"/>
      <dgm:spPr/>
    </dgm:pt>
    <dgm:pt modelId="{E9A0E42A-D47F-43FF-AC91-36671B53BA49}" type="pres">
      <dgm:prSet presAssocID="{B105C850-4782-40FA-A7F2-42C3506D528A}" presName="compNode" presStyleCnt="0"/>
      <dgm:spPr/>
    </dgm:pt>
    <dgm:pt modelId="{B5CFBEC0-B2F4-4BF6-BFC9-343DFA1A95E2}" type="pres">
      <dgm:prSet presAssocID="{B105C850-4782-40FA-A7F2-42C3506D528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1AE84B4-3D12-4845-BE11-13FB39C144FA}" type="pres">
      <dgm:prSet presAssocID="{B105C850-4782-40FA-A7F2-42C3506D528A}" presName="spaceRect" presStyleCnt="0"/>
      <dgm:spPr/>
    </dgm:pt>
    <dgm:pt modelId="{7E77302C-5C09-478A-A15D-B4F0A495D804}" type="pres">
      <dgm:prSet presAssocID="{B105C850-4782-40FA-A7F2-42C3506D528A}" presName="textRect" presStyleLbl="revTx" presStyleIdx="2" presStyleCnt="4">
        <dgm:presLayoutVars>
          <dgm:chMax val="1"/>
          <dgm:chPref val="1"/>
        </dgm:presLayoutVars>
      </dgm:prSet>
      <dgm:spPr/>
    </dgm:pt>
    <dgm:pt modelId="{4A0309F3-537A-4132-A51A-3295E8A1F8BB}" type="pres">
      <dgm:prSet presAssocID="{45ACEA50-65BD-49E5-A060-BCB47C8B61FC}" presName="sibTrans" presStyleCnt="0"/>
      <dgm:spPr/>
    </dgm:pt>
    <dgm:pt modelId="{B562CC01-FD0D-4E2F-A82C-350B2A2C59F8}" type="pres">
      <dgm:prSet presAssocID="{C1D9BB45-AA07-4F5D-A8AB-92C889EE61EF}" presName="compNode" presStyleCnt="0"/>
      <dgm:spPr/>
    </dgm:pt>
    <dgm:pt modelId="{C4B15E0D-4492-4321-8E2D-10694CBDACC6}" type="pres">
      <dgm:prSet presAssocID="{C1D9BB45-AA07-4F5D-A8AB-92C889EE61E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6DAAC9D9-64DC-41DA-8207-70B7D0FFF0EB}" type="pres">
      <dgm:prSet presAssocID="{C1D9BB45-AA07-4F5D-A8AB-92C889EE61EF}" presName="spaceRect" presStyleCnt="0"/>
      <dgm:spPr/>
    </dgm:pt>
    <dgm:pt modelId="{6AAA8FC8-9867-4BA2-9ABB-B8EBCE220DC1}" type="pres">
      <dgm:prSet presAssocID="{C1D9BB45-AA07-4F5D-A8AB-92C889EE61E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8716D15-F303-4C1A-BD47-32FEDFEE2E20}" type="presOf" srcId="{B4DD202F-0A1D-4C51-AEBD-666F7B462AA8}" destId="{DDC13E08-6269-481F-8A5C-8961438E4EC5}" srcOrd="0" destOrd="0" presId="urn:microsoft.com/office/officeart/2018/2/layout/IconLabelList"/>
    <dgm:cxn modelId="{52AEE21D-1EEF-4770-954D-285B471A6405}" srcId="{B4DD202F-0A1D-4C51-AEBD-666F7B462AA8}" destId="{C1D9BB45-AA07-4F5D-A8AB-92C889EE61EF}" srcOrd="3" destOrd="0" parTransId="{FFD60BF2-A040-4494-95C5-9AB1BCEE7D8E}" sibTransId="{EE17E7E7-80F7-4032-9564-77EEA5C12036}"/>
    <dgm:cxn modelId="{61462E23-6100-4B13-B9D1-C53E7A7B3FAC}" type="presOf" srcId="{E342B84E-B5FD-49E0-9005-9FDA327CA426}" destId="{E25E84E8-5062-4C35-9444-57908224872B}" srcOrd="0" destOrd="0" presId="urn:microsoft.com/office/officeart/2018/2/layout/IconLabelList"/>
    <dgm:cxn modelId="{05981762-6250-49FD-A4BA-D9ED428B5401}" type="presOf" srcId="{D9F09EAF-6F96-4510-82DD-27DAF056E3C1}" destId="{AC9D8498-5059-4BC5-9AF0-4F4532BF6B82}" srcOrd="0" destOrd="0" presId="urn:microsoft.com/office/officeart/2018/2/layout/IconLabelList"/>
    <dgm:cxn modelId="{60AF0551-A96F-4261-A03D-AF96EF962FFC}" srcId="{B4DD202F-0A1D-4C51-AEBD-666F7B462AA8}" destId="{D9F09EAF-6F96-4510-82DD-27DAF056E3C1}" srcOrd="1" destOrd="0" parTransId="{B36957AB-71E7-46CB-9500-094E2FFB8312}" sibTransId="{9C4DF8BA-A121-42DB-8ACA-E1CF23403C42}"/>
    <dgm:cxn modelId="{923D0458-559F-44C4-960B-0BC27EC129E2}" srcId="{B4DD202F-0A1D-4C51-AEBD-666F7B462AA8}" destId="{E342B84E-B5FD-49E0-9005-9FDA327CA426}" srcOrd="0" destOrd="0" parTransId="{86E53D3C-0FD5-4955-93A1-0EDDC9BC7664}" sibTransId="{AF06D6C5-53F5-4BB8-B866-3CE093D1BDFE}"/>
    <dgm:cxn modelId="{D9639CAE-FF96-4665-87DD-66F8BB037558}" type="presOf" srcId="{C1D9BB45-AA07-4F5D-A8AB-92C889EE61EF}" destId="{6AAA8FC8-9867-4BA2-9ABB-B8EBCE220DC1}" srcOrd="0" destOrd="0" presId="urn:microsoft.com/office/officeart/2018/2/layout/IconLabelList"/>
    <dgm:cxn modelId="{5BF121D0-18EA-42CD-A5A8-EB47AD746789}" srcId="{B4DD202F-0A1D-4C51-AEBD-666F7B462AA8}" destId="{B105C850-4782-40FA-A7F2-42C3506D528A}" srcOrd="2" destOrd="0" parTransId="{B7F978CB-341E-4A7A-8EA0-50B6B00008D0}" sibTransId="{45ACEA50-65BD-49E5-A060-BCB47C8B61FC}"/>
    <dgm:cxn modelId="{C3292BEF-F93A-4491-842F-56F30D43495F}" type="presOf" srcId="{B105C850-4782-40FA-A7F2-42C3506D528A}" destId="{7E77302C-5C09-478A-A15D-B4F0A495D804}" srcOrd="0" destOrd="0" presId="urn:microsoft.com/office/officeart/2018/2/layout/IconLabelList"/>
    <dgm:cxn modelId="{FDF923DD-B736-4E05-A6DA-7FB7C43F88BA}" type="presParOf" srcId="{DDC13E08-6269-481F-8A5C-8961438E4EC5}" destId="{7E0DF5C1-240F-4623-A7C4-F8B483DAE56D}" srcOrd="0" destOrd="0" presId="urn:microsoft.com/office/officeart/2018/2/layout/IconLabelList"/>
    <dgm:cxn modelId="{D624902B-6CAE-4E1C-855A-F7F84D848E00}" type="presParOf" srcId="{7E0DF5C1-240F-4623-A7C4-F8B483DAE56D}" destId="{D449B7AD-DB1E-4325-A974-6070E24B5A83}" srcOrd="0" destOrd="0" presId="urn:microsoft.com/office/officeart/2018/2/layout/IconLabelList"/>
    <dgm:cxn modelId="{FD4D1B6F-2223-4008-8646-5EE81BFA4E80}" type="presParOf" srcId="{7E0DF5C1-240F-4623-A7C4-F8B483DAE56D}" destId="{9187B7A4-634A-4BFB-925C-A45B4B4DD1CD}" srcOrd="1" destOrd="0" presId="urn:microsoft.com/office/officeart/2018/2/layout/IconLabelList"/>
    <dgm:cxn modelId="{EE50E2F0-A49F-46B7-BF7A-8F17C3BD794C}" type="presParOf" srcId="{7E0DF5C1-240F-4623-A7C4-F8B483DAE56D}" destId="{E25E84E8-5062-4C35-9444-57908224872B}" srcOrd="2" destOrd="0" presId="urn:microsoft.com/office/officeart/2018/2/layout/IconLabelList"/>
    <dgm:cxn modelId="{51861F39-A223-43FF-9E64-973DAB74708E}" type="presParOf" srcId="{DDC13E08-6269-481F-8A5C-8961438E4EC5}" destId="{BCA4EFE0-BA54-42F4-9E2C-1DE445711D77}" srcOrd="1" destOrd="0" presId="urn:microsoft.com/office/officeart/2018/2/layout/IconLabelList"/>
    <dgm:cxn modelId="{930B6B44-DF61-43E4-B5A3-3C05C9A6C4D6}" type="presParOf" srcId="{DDC13E08-6269-481F-8A5C-8961438E4EC5}" destId="{6CECC091-3927-4FC8-9877-B100398DBA60}" srcOrd="2" destOrd="0" presId="urn:microsoft.com/office/officeart/2018/2/layout/IconLabelList"/>
    <dgm:cxn modelId="{3CA0B9CF-7002-4A5D-8C35-B10F54891C76}" type="presParOf" srcId="{6CECC091-3927-4FC8-9877-B100398DBA60}" destId="{145C896A-09F3-4800-912E-AC05B9265187}" srcOrd="0" destOrd="0" presId="urn:microsoft.com/office/officeart/2018/2/layout/IconLabelList"/>
    <dgm:cxn modelId="{CDA59E6D-CFB6-404C-9D34-E6AF32EB55E0}" type="presParOf" srcId="{6CECC091-3927-4FC8-9877-B100398DBA60}" destId="{EBD6CFDB-BF18-4E50-B90B-636BB8F9EB36}" srcOrd="1" destOrd="0" presId="urn:microsoft.com/office/officeart/2018/2/layout/IconLabelList"/>
    <dgm:cxn modelId="{FD7363B6-966C-4216-9C7B-4F47E2C44281}" type="presParOf" srcId="{6CECC091-3927-4FC8-9877-B100398DBA60}" destId="{AC9D8498-5059-4BC5-9AF0-4F4532BF6B82}" srcOrd="2" destOrd="0" presId="urn:microsoft.com/office/officeart/2018/2/layout/IconLabelList"/>
    <dgm:cxn modelId="{8CB83D28-B039-4B3B-8AF9-A6448D2A2A40}" type="presParOf" srcId="{DDC13E08-6269-481F-8A5C-8961438E4EC5}" destId="{493036BC-EA6B-4C4C-8F2A-297A2E70E492}" srcOrd="3" destOrd="0" presId="urn:microsoft.com/office/officeart/2018/2/layout/IconLabelList"/>
    <dgm:cxn modelId="{B4715F06-476B-42C4-80D8-200858683AFB}" type="presParOf" srcId="{DDC13E08-6269-481F-8A5C-8961438E4EC5}" destId="{E9A0E42A-D47F-43FF-AC91-36671B53BA49}" srcOrd="4" destOrd="0" presId="urn:microsoft.com/office/officeart/2018/2/layout/IconLabelList"/>
    <dgm:cxn modelId="{330FF572-06CF-4CA2-95DD-08DC6DE18B8D}" type="presParOf" srcId="{E9A0E42A-D47F-43FF-AC91-36671B53BA49}" destId="{B5CFBEC0-B2F4-4BF6-BFC9-343DFA1A95E2}" srcOrd="0" destOrd="0" presId="urn:microsoft.com/office/officeart/2018/2/layout/IconLabelList"/>
    <dgm:cxn modelId="{02D3A69D-F9D8-4CF4-8896-9AF9D03555E0}" type="presParOf" srcId="{E9A0E42A-D47F-43FF-AC91-36671B53BA49}" destId="{51AE84B4-3D12-4845-BE11-13FB39C144FA}" srcOrd="1" destOrd="0" presId="urn:microsoft.com/office/officeart/2018/2/layout/IconLabelList"/>
    <dgm:cxn modelId="{7BFDF597-C310-42B4-9CF8-99DFCBC702C1}" type="presParOf" srcId="{E9A0E42A-D47F-43FF-AC91-36671B53BA49}" destId="{7E77302C-5C09-478A-A15D-B4F0A495D804}" srcOrd="2" destOrd="0" presId="urn:microsoft.com/office/officeart/2018/2/layout/IconLabelList"/>
    <dgm:cxn modelId="{2491DF35-7BB5-4914-B975-12851C04E996}" type="presParOf" srcId="{DDC13E08-6269-481F-8A5C-8961438E4EC5}" destId="{4A0309F3-537A-4132-A51A-3295E8A1F8BB}" srcOrd="5" destOrd="0" presId="urn:microsoft.com/office/officeart/2018/2/layout/IconLabelList"/>
    <dgm:cxn modelId="{996C60D8-4640-47C1-8709-5F1B63DD5365}" type="presParOf" srcId="{DDC13E08-6269-481F-8A5C-8961438E4EC5}" destId="{B562CC01-FD0D-4E2F-A82C-350B2A2C59F8}" srcOrd="6" destOrd="0" presId="urn:microsoft.com/office/officeart/2018/2/layout/IconLabelList"/>
    <dgm:cxn modelId="{8A5EE582-933B-41BB-9AEA-5C346A06E059}" type="presParOf" srcId="{B562CC01-FD0D-4E2F-A82C-350B2A2C59F8}" destId="{C4B15E0D-4492-4321-8E2D-10694CBDACC6}" srcOrd="0" destOrd="0" presId="urn:microsoft.com/office/officeart/2018/2/layout/IconLabelList"/>
    <dgm:cxn modelId="{175AF9ED-D976-42F9-BCAB-76FA1E5B96AA}" type="presParOf" srcId="{B562CC01-FD0D-4E2F-A82C-350B2A2C59F8}" destId="{6DAAC9D9-64DC-41DA-8207-70B7D0FFF0EB}" srcOrd="1" destOrd="0" presId="urn:microsoft.com/office/officeart/2018/2/layout/IconLabelList"/>
    <dgm:cxn modelId="{49B95670-2FD1-4CF2-A204-C70223442DA1}" type="presParOf" srcId="{B562CC01-FD0D-4E2F-A82C-350B2A2C59F8}" destId="{6AAA8FC8-9867-4BA2-9ABB-B8EBCE220DC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56EAA-09AA-45FD-9601-75D4E406C734}">
      <dsp:nvSpPr>
        <dsp:cNvPr id="0" name=""/>
        <dsp:cNvSpPr/>
      </dsp:nvSpPr>
      <dsp:spPr>
        <a:xfrm>
          <a:off x="0" y="2800"/>
          <a:ext cx="7729728" cy="5348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1AEF4-155A-4AFC-B36E-47A41900FD8D}">
      <dsp:nvSpPr>
        <dsp:cNvPr id="0" name=""/>
        <dsp:cNvSpPr/>
      </dsp:nvSpPr>
      <dsp:spPr>
        <a:xfrm>
          <a:off x="161797" y="123146"/>
          <a:ext cx="294464" cy="2941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943C1-5F21-46E0-891E-8FB79E45B27B}">
      <dsp:nvSpPr>
        <dsp:cNvPr id="0" name=""/>
        <dsp:cNvSpPr/>
      </dsp:nvSpPr>
      <dsp:spPr>
        <a:xfrm>
          <a:off x="618059" y="2800"/>
          <a:ext cx="7046938" cy="6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90" tIns="68990" rIns="68990" bIns="689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Předmět vyučovaný doktorandy*</a:t>
          </a:r>
          <a:r>
            <a:rPr lang="cs-CZ" sz="1400" kern="1200" dirty="0" err="1"/>
            <a:t>kami</a:t>
          </a:r>
          <a:r>
            <a:rPr lang="cs-CZ" sz="1400" kern="1200" dirty="0"/>
            <a:t> – Standa, </a:t>
          </a:r>
          <a:r>
            <a:rPr lang="cs-CZ" sz="1400" kern="1200" dirty="0" err="1"/>
            <a:t>Ady</a:t>
          </a:r>
          <a:r>
            <a:rPr lang="cs-CZ" sz="1400" kern="1200" dirty="0"/>
            <a:t>, Janča, Eva, Klárka</a:t>
          </a:r>
          <a:r>
            <a:rPr lang="cs-CZ" sz="1400" kern="1200"/>
            <a:t>, Pavel, Dominika</a:t>
          </a:r>
          <a:endParaRPr lang="en-US" sz="1400" kern="1200" dirty="0"/>
        </a:p>
      </dsp:txBody>
      <dsp:txXfrm>
        <a:off x="618059" y="2800"/>
        <a:ext cx="7046938" cy="651869"/>
      </dsp:txXfrm>
    </dsp:sp>
    <dsp:sp modelId="{368C8C7A-F202-4431-8296-DF1D826DE758}">
      <dsp:nvSpPr>
        <dsp:cNvPr id="0" name=""/>
        <dsp:cNvSpPr/>
      </dsp:nvSpPr>
      <dsp:spPr>
        <a:xfrm>
          <a:off x="0" y="817638"/>
          <a:ext cx="7729728" cy="5348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13BF1-80DA-410B-91B8-9DFAB261B672}">
      <dsp:nvSpPr>
        <dsp:cNvPr id="0" name=""/>
        <dsp:cNvSpPr/>
      </dsp:nvSpPr>
      <dsp:spPr>
        <a:xfrm>
          <a:off x="161797" y="937983"/>
          <a:ext cx="294464" cy="2941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9505E-BB51-4E91-B42C-C4655742698C}">
      <dsp:nvSpPr>
        <dsp:cNvPr id="0" name=""/>
        <dsp:cNvSpPr/>
      </dsp:nvSpPr>
      <dsp:spPr>
        <a:xfrm>
          <a:off x="618059" y="817638"/>
          <a:ext cx="7046938" cy="6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90" tIns="68990" rIns="68990" bIns="689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u="sng" kern="1200"/>
            <a:t>Cíl</a:t>
          </a:r>
          <a:r>
            <a:rPr lang="cs-CZ" sz="1400" kern="1200"/>
            <a:t>: Podpořit studenty v rozvoji kompetencí potřebných k tvorbě textů (nejenom) během studia, safe space pro rozepsání se a sdílení zkušeností – překážek i toho, co psaní a čtení pomáhá</a:t>
          </a:r>
          <a:endParaRPr lang="en-US" sz="1400" kern="1200"/>
        </a:p>
      </dsp:txBody>
      <dsp:txXfrm>
        <a:off x="618059" y="817638"/>
        <a:ext cx="7046938" cy="651869"/>
      </dsp:txXfrm>
    </dsp:sp>
    <dsp:sp modelId="{BA1A7750-1B80-4290-8CD4-61B9355C9BB5}">
      <dsp:nvSpPr>
        <dsp:cNvPr id="0" name=""/>
        <dsp:cNvSpPr/>
      </dsp:nvSpPr>
      <dsp:spPr>
        <a:xfrm>
          <a:off x="0" y="1632475"/>
          <a:ext cx="7729728" cy="5348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1B72D-DD2E-420C-AF5A-23AB46882177}">
      <dsp:nvSpPr>
        <dsp:cNvPr id="0" name=""/>
        <dsp:cNvSpPr/>
      </dsp:nvSpPr>
      <dsp:spPr>
        <a:xfrm>
          <a:off x="161797" y="1752820"/>
          <a:ext cx="294464" cy="2941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2F897-2FD4-48AA-8F01-83EF987BC450}">
      <dsp:nvSpPr>
        <dsp:cNvPr id="0" name=""/>
        <dsp:cNvSpPr/>
      </dsp:nvSpPr>
      <dsp:spPr>
        <a:xfrm>
          <a:off x="618059" y="1632475"/>
          <a:ext cx="7046938" cy="6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90" tIns="68990" rIns="68990" bIns="689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Mluvte s námi! Na seminářích, emailem</a:t>
          </a:r>
          <a:endParaRPr lang="en-US" sz="1400" kern="1200"/>
        </a:p>
      </dsp:txBody>
      <dsp:txXfrm>
        <a:off x="618059" y="1632475"/>
        <a:ext cx="7046938" cy="651869"/>
      </dsp:txXfrm>
    </dsp:sp>
    <dsp:sp modelId="{EEE37ED1-DE10-4FBB-84AF-0CB23DAC32B4}">
      <dsp:nvSpPr>
        <dsp:cNvPr id="0" name=""/>
        <dsp:cNvSpPr/>
      </dsp:nvSpPr>
      <dsp:spPr>
        <a:xfrm>
          <a:off x="0" y="2447312"/>
          <a:ext cx="7729728" cy="5348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EC71B-9042-4EF0-A4E3-932ECC658A1C}">
      <dsp:nvSpPr>
        <dsp:cNvPr id="0" name=""/>
        <dsp:cNvSpPr/>
      </dsp:nvSpPr>
      <dsp:spPr>
        <a:xfrm>
          <a:off x="161797" y="2567657"/>
          <a:ext cx="294464" cy="2941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11C31-D6E3-4D58-900B-8A90200BD39D}">
      <dsp:nvSpPr>
        <dsp:cNvPr id="0" name=""/>
        <dsp:cNvSpPr/>
      </dsp:nvSpPr>
      <dsp:spPr>
        <a:xfrm>
          <a:off x="618059" y="2447312"/>
          <a:ext cx="3478377" cy="6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90" tIns="68990" rIns="68990" bIns="689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Interaktivní osnova</a:t>
          </a:r>
          <a:endParaRPr lang="en-US" sz="1400" kern="1200"/>
        </a:p>
      </dsp:txBody>
      <dsp:txXfrm>
        <a:off x="618059" y="2447312"/>
        <a:ext cx="3478377" cy="651869"/>
      </dsp:txXfrm>
    </dsp:sp>
    <dsp:sp modelId="{AE435131-87A5-408B-8561-6A8F86992415}">
      <dsp:nvSpPr>
        <dsp:cNvPr id="0" name=""/>
        <dsp:cNvSpPr/>
      </dsp:nvSpPr>
      <dsp:spPr>
        <a:xfrm>
          <a:off x="4096437" y="2447312"/>
          <a:ext cx="3568560" cy="6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90" tIns="68990" rIns="68990" bIns="6899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Informace o ukončení předmětu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Pokyny k seminární práci: zadání, termíny</a:t>
          </a:r>
          <a:endParaRPr lang="en-US" sz="1100" kern="1200"/>
        </a:p>
      </dsp:txBody>
      <dsp:txXfrm>
        <a:off x="4096437" y="2447312"/>
        <a:ext cx="3568560" cy="651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ADEEB-0F8A-4334-AB0C-7FFB62B02936}">
      <dsp:nvSpPr>
        <dsp:cNvPr id="0" name=""/>
        <dsp:cNvSpPr/>
      </dsp:nvSpPr>
      <dsp:spPr>
        <a:xfrm>
          <a:off x="3943" y="699537"/>
          <a:ext cx="597269" cy="597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DCB29-B834-4EF5-A59B-09D0A2BA9093}">
      <dsp:nvSpPr>
        <dsp:cNvPr id="0" name=""/>
        <dsp:cNvSpPr/>
      </dsp:nvSpPr>
      <dsp:spPr>
        <a:xfrm>
          <a:off x="3943" y="1404120"/>
          <a:ext cx="1706484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Aktivní účast na seminářích </a:t>
          </a:r>
          <a:endParaRPr lang="en-US" sz="1400" kern="1200"/>
        </a:p>
      </dsp:txBody>
      <dsp:txXfrm>
        <a:off x="3943" y="1404120"/>
        <a:ext cx="1706484" cy="623933"/>
      </dsp:txXfrm>
    </dsp:sp>
    <dsp:sp modelId="{80F72AC0-80E1-4A19-9EB9-A2915A5A55B3}">
      <dsp:nvSpPr>
        <dsp:cNvPr id="0" name=""/>
        <dsp:cNvSpPr/>
      </dsp:nvSpPr>
      <dsp:spPr>
        <a:xfrm>
          <a:off x="3943" y="2077966"/>
          <a:ext cx="1706484" cy="1117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 diskuzích o povinné četbě a o předchozích úkolech</a:t>
          </a:r>
          <a:r>
            <a:rPr lang="en-US" sz="1400" kern="1200" dirty="0"/>
            <a:t>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Ve společných aktivitách </a:t>
          </a:r>
          <a:endParaRPr lang="en-US" sz="1400" kern="1200" dirty="0"/>
        </a:p>
      </dsp:txBody>
      <dsp:txXfrm>
        <a:off x="3943" y="2077966"/>
        <a:ext cx="1706484" cy="1117227"/>
      </dsp:txXfrm>
    </dsp:sp>
    <dsp:sp modelId="{B2BA5B71-7C64-448A-B769-E3D4F57891E7}">
      <dsp:nvSpPr>
        <dsp:cNvPr id="0" name=""/>
        <dsp:cNvSpPr/>
      </dsp:nvSpPr>
      <dsp:spPr>
        <a:xfrm>
          <a:off x="2009062" y="699537"/>
          <a:ext cx="597269" cy="597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7F60A-B63F-4EAC-9AC4-4E2368805B79}">
      <dsp:nvSpPr>
        <dsp:cNvPr id="0" name=""/>
        <dsp:cNvSpPr/>
      </dsp:nvSpPr>
      <dsp:spPr>
        <a:xfrm>
          <a:off x="2009062" y="1404120"/>
          <a:ext cx="1706484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Včasné odevzdání všech úkolů </a:t>
          </a:r>
          <a:endParaRPr lang="en-US" sz="1400" kern="1200"/>
        </a:p>
      </dsp:txBody>
      <dsp:txXfrm>
        <a:off x="2009062" y="1404120"/>
        <a:ext cx="1706484" cy="623933"/>
      </dsp:txXfrm>
    </dsp:sp>
    <dsp:sp modelId="{16B1B4AC-C615-4783-AEEB-8D8A9DF4FF97}">
      <dsp:nvSpPr>
        <dsp:cNvPr id="0" name=""/>
        <dsp:cNvSpPr/>
      </dsp:nvSpPr>
      <dsp:spPr>
        <a:xfrm>
          <a:off x="2009062" y="2077966"/>
          <a:ext cx="1706484" cy="1117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17AA0-6045-4FC2-B1F6-56BEEC81356A}">
      <dsp:nvSpPr>
        <dsp:cNvPr id="0" name=""/>
        <dsp:cNvSpPr/>
      </dsp:nvSpPr>
      <dsp:spPr>
        <a:xfrm>
          <a:off x="4014181" y="699537"/>
          <a:ext cx="597269" cy="597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29468-9BE7-4D02-B0A5-D31295F8C756}">
      <dsp:nvSpPr>
        <dsp:cNvPr id="0" name=""/>
        <dsp:cNvSpPr/>
      </dsp:nvSpPr>
      <dsp:spPr>
        <a:xfrm>
          <a:off x="4014181" y="1404120"/>
          <a:ext cx="1706484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Poskytnutí peer-reviews spolužákům</a:t>
          </a:r>
          <a:endParaRPr lang="en-US" sz="1400" kern="1200"/>
        </a:p>
      </dsp:txBody>
      <dsp:txXfrm>
        <a:off x="4014181" y="1404120"/>
        <a:ext cx="1706484" cy="623933"/>
      </dsp:txXfrm>
    </dsp:sp>
    <dsp:sp modelId="{68C82304-01D0-4C85-AF3E-2888A3FA0E5F}">
      <dsp:nvSpPr>
        <dsp:cNvPr id="0" name=""/>
        <dsp:cNvSpPr/>
      </dsp:nvSpPr>
      <dsp:spPr>
        <a:xfrm>
          <a:off x="4014181" y="2077966"/>
          <a:ext cx="1706484" cy="1117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48BF0-21B9-4CDD-8F35-B0E48DAE060E}">
      <dsp:nvSpPr>
        <dsp:cNvPr id="0" name=""/>
        <dsp:cNvSpPr/>
      </dsp:nvSpPr>
      <dsp:spPr>
        <a:xfrm>
          <a:off x="6019300" y="699537"/>
          <a:ext cx="597269" cy="597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63A35-0ABD-4258-A8E8-CC9E75568C24}">
      <dsp:nvSpPr>
        <dsp:cNvPr id="0" name=""/>
        <dsp:cNvSpPr/>
      </dsp:nvSpPr>
      <dsp:spPr>
        <a:xfrm>
          <a:off x="6019300" y="1404120"/>
          <a:ext cx="1706484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Dosažení minimálního počtu bodů (18 ze 30)</a:t>
          </a:r>
          <a:endParaRPr lang="en-US" sz="1400" kern="1200"/>
        </a:p>
      </dsp:txBody>
      <dsp:txXfrm>
        <a:off x="6019300" y="1404120"/>
        <a:ext cx="1706484" cy="623933"/>
      </dsp:txXfrm>
    </dsp:sp>
    <dsp:sp modelId="{CD4D7E27-75E5-494A-BB13-DB3BEB246CE8}">
      <dsp:nvSpPr>
        <dsp:cNvPr id="0" name=""/>
        <dsp:cNvSpPr/>
      </dsp:nvSpPr>
      <dsp:spPr>
        <a:xfrm>
          <a:off x="6019300" y="2077966"/>
          <a:ext cx="1706484" cy="1117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72CB6-4124-4F23-9294-0C1CF4F90BB3}">
      <dsp:nvSpPr>
        <dsp:cNvPr id="0" name=""/>
        <dsp:cNvSpPr/>
      </dsp:nvSpPr>
      <dsp:spPr>
        <a:xfrm>
          <a:off x="3943" y="414734"/>
          <a:ext cx="597269" cy="597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714C9-3B4F-4E7D-A4E7-B26FCC8575B2}">
      <dsp:nvSpPr>
        <dsp:cNvPr id="0" name=""/>
        <dsp:cNvSpPr/>
      </dsp:nvSpPr>
      <dsp:spPr>
        <a:xfrm>
          <a:off x="3943" y="1146647"/>
          <a:ext cx="1706484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Aktivní účast na seminářích </a:t>
          </a:r>
          <a:endParaRPr lang="en-US" sz="1400" kern="1200"/>
        </a:p>
      </dsp:txBody>
      <dsp:txXfrm>
        <a:off x="3943" y="1146647"/>
        <a:ext cx="1706484" cy="623933"/>
      </dsp:txXfrm>
    </dsp:sp>
    <dsp:sp modelId="{4919A0EE-CFEB-4B4E-9D7E-F27B65774DC7}">
      <dsp:nvSpPr>
        <dsp:cNvPr id="0" name=""/>
        <dsp:cNvSpPr/>
      </dsp:nvSpPr>
      <dsp:spPr>
        <a:xfrm>
          <a:off x="3943" y="1833206"/>
          <a:ext cx="1706484" cy="1712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0E364-D319-4186-AD3C-90FC17ED06C2}">
      <dsp:nvSpPr>
        <dsp:cNvPr id="0" name=""/>
        <dsp:cNvSpPr/>
      </dsp:nvSpPr>
      <dsp:spPr>
        <a:xfrm>
          <a:off x="2009062" y="303762"/>
          <a:ext cx="597269" cy="597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19E77-3C34-4B3E-B942-D54808E11AFF}">
      <dsp:nvSpPr>
        <dsp:cNvPr id="0" name=""/>
        <dsp:cNvSpPr/>
      </dsp:nvSpPr>
      <dsp:spPr>
        <a:xfrm>
          <a:off x="2009062" y="1045219"/>
          <a:ext cx="1706484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 dirty="0"/>
            <a:t>Včasné odevzdání všech úkolů </a:t>
          </a:r>
          <a:endParaRPr lang="en-US" sz="1400" kern="1200" dirty="0"/>
        </a:p>
      </dsp:txBody>
      <dsp:txXfrm>
        <a:off x="2009062" y="1045219"/>
        <a:ext cx="1706484" cy="623933"/>
      </dsp:txXfrm>
    </dsp:sp>
    <dsp:sp modelId="{3CF43DDB-3644-4D38-A0FE-D7017EA7CEE1}">
      <dsp:nvSpPr>
        <dsp:cNvPr id="0" name=""/>
        <dsp:cNvSpPr/>
      </dsp:nvSpPr>
      <dsp:spPr>
        <a:xfrm>
          <a:off x="2009062" y="1736217"/>
          <a:ext cx="1706484" cy="192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Průběžné odevzdávání </a:t>
          </a:r>
          <a:r>
            <a:rPr lang="cs-CZ" sz="1400" kern="1200" dirty="0" err="1"/>
            <a:t>Introduction</a:t>
          </a:r>
          <a:r>
            <a:rPr lang="cs-CZ" sz="1400" kern="1200" dirty="0"/>
            <a:t> plus popularizační text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Celkem 5 odevzdání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Pozdější odevzdání jen výjimečně (jeden strike) a napsat předem (dobrá praxe do budoucna</a:t>
          </a:r>
          <a:r>
            <a:rPr lang="cs-CZ" sz="1100" kern="1200" dirty="0"/>
            <a:t>) </a:t>
          </a:r>
          <a:endParaRPr lang="en-US" sz="1100" kern="1200" dirty="0"/>
        </a:p>
      </dsp:txBody>
      <dsp:txXfrm>
        <a:off x="2009062" y="1736217"/>
        <a:ext cx="1706484" cy="1920739"/>
      </dsp:txXfrm>
    </dsp:sp>
    <dsp:sp modelId="{4E48B07A-0D69-4AA5-B6EF-BF52CA0D842B}">
      <dsp:nvSpPr>
        <dsp:cNvPr id="0" name=""/>
        <dsp:cNvSpPr/>
      </dsp:nvSpPr>
      <dsp:spPr>
        <a:xfrm>
          <a:off x="4014181" y="303762"/>
          <a:ext cx="597269" cy="597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93819-613C-420F-A6F1-9357A0D1C6BC}">
      <dsp:nvSpPr>
        <dsp:cNvPr id="0" name=""/>
        <dsp:cNvSpPr/>
      </dsp:nvSpPr>
      <dsp:spPr>
        <a:xfrm>
          <a:off x="4014181" y="1045219"/>
          <a:ext cx="1706484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Poskytnutí peer-reviews spolužákům</a:t>
          </a:r>
          <a:endParaRPr lang="en-US" sz="1400" kern="1200"/>
        </a:p>
      </dsp:txBody>
      <dsp:txXfrm>
        <a:off x="4014181" y="1045219"/>
        <a:ext cx="1706484" cy="623933"/>
      </dsp:txXfrm>
    </dsp:sp>
    <dsp:sp modelId="{ECEBE371-DE83-430E-94A2-5A6D94186139}">
      <dsp:nvSpPr>
        <dsp:cNvPr id="0" name=""/>
        <dsp:cNvSpPr/>
      </dsp:nvSpPr>
      <dsp:spPr>
        <a:xfrm>
          <a:off x="4014181" y="1736217"/>
          <a:ext cx="1706484" cy="192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5A588-D12B-49F9-92A6-C2D4993952E0}">
      <dsp:nvSpPr>
        <dsp:cNvPr id="0" name=""/>
        <dsp:cNvSpPr/>
      </dsp:nvSpPr>
      <dsp:spPr>
        <a:xfrm>
          <a:off x="6019300" y="303762"/>
          <a:ext cx="597269" cy="597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61FD2-68E6-4E99-8DC8-24CF1E47C430}">
      <dsp:nvSpPr>
        <dsp:cNvPr id="0" name=""/>
        <dsp:cNvSpPr/>
      </dsp:nvSpPr>
      <dsp:spPr>
        <a:xfrm>
          <a:off x="6019300" y="1045219"/>
          <a:ext cx="1706484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Dosažení minimálního počtu bodů (18 ze 30)</a:t>
          </a:r>
          <a:endParaRPr lang="en-US" sz="1400" kern="1200"/>
        </a:p>
      </dsp:txBody>
      <dsp:txXfrm>
        <a:off x="6019300" y="1045219"/>
        <a:ext cx="1706484" cy="623933"/>
      </dsp:txXfrm>
    </dsp:sp>
    <dsp:sp modelId="{E8736267-860B-4C10-9713-821B5074B76D}">
      <dsp:nvSpPr>
        <dsp:cNvPr id="0" name=""/>
        <dsp:cNvSpPr/>
      </dsp:nvSpPr>
      <dsp:spPr>
        <a:xfrm>
          <a:off x="6019300" y="1736217"/>
          <a:ext cx="1706484" cy="192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A4A1B-2D3F-462D-884C-4C620A11CC33}">
      <dsp:nvSpPr>
        <dsp:cNvPr id="0" name=""/>
        <dsp:cNvSpPr/>
      </dsp:nvSpPr>
      <dsp:spPr>
        <a:xfrm>
          <a:off x="7713" y="853045"/>
          <a:ext cx="596686" cy="59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2EECA-8DA2-42D9-A0AF-35DACF026F4C}">
      <dsp:nvSpPr>
        <dsp:cNvPr id="0" name=""/>
        <dsp:cNvSpPr/>
      </dsp:nvSpPr>
      <dsp:spPr>
        <a:xfrm>
          <a:off x="7713" y="1509754"/>
          <a:ext cx="1704817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Aktivní účast na seminářích</a:t>
          </a:r>
          <a:endParaRPr lang="en-US" sz="1400" kern="1200"/>
        </a:p>
      </dsp:txBody>
      <dsp:txXfrm>
        <a:off x="7713" y="1509754"/>
        <a:ext cx="1704817" cy="623933"/>
      </dsp:txXfrm>
    </dsp:sp>
    <dsp:sp modelId="{7DAD59D3-05B2-4F9E-A8B4-2D81886FF667}">
      <dsp:nvSpPr>
        <dsp:cNvPr id="0" name=""/>
        <dsp:cNvSpPr/>
      </dsp:nvSpPr>
      <dsp:spPr>
        <a:xfrm>
          <a:off x="7713" y="2161606"/>
          <a:ext cx="1704817" cy="8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E899E-2F64-4034-8620-14EBC234D8BC}">
      <dsp:nvSpPr>
        <dsp:cNvPr id="0" name=""/>
        <dsp:cNvSpPr/>
      </dsp:nvSpPr>
      <dsp:spPr>
        <a:xfrm>
          <a:off x="2010874" y="853045"/>
          <a:ext cx="596686" cy="59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66873-27B6-447D-8AC0-E89C93CF65C9}">
      <dsp:nvSpPr>
        <dsp:cNvPr id="0" name=""/>
        <dsp:cNvSpPr/>
      </dsp:nvSpPr>
      <dsp:spPr>
        <a:xfrm>
          <a:off x="2010874" y="1509754"/>
          <a:ext cx="1704817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 dirty="0"/>
            <a:t>Včasné odevzdání všech úkolů </a:t>
          </a:r>
          <a:endParaRPr lang="en-US" sz="1400" kern="1200" dirty="0"/>
        </a:p>
      </dsp:txBody>
      <dsp:txXfrm>
        <a:off x="2010874" y="1509754"/>
        <a:ext cx="1704817" cy="623933"/>
      </dsp:txXfrm>
    </dsp:sp>
    <dsp:sp modelId="{8FF41631-B748-485B-9874-9A72A160B3E7}">
      <dsp:nvSpPr>
        <dsp:cNvPr id="0" name=""/>
        <dsp:cNvSpPr/>
      </dsp:nvSpPr>
      <dsp:spPr>
        <a:xfrm>
          <a:off x="2010874" y="2161606"/>
          <a:ext cx="1704817" cy="8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F6DB0-38D3-4EFA-B955-B24C4CAD2CED}">
      <dsp:nvSpPr>
        <dsp:cNvPr id="0" name=""/>
        <dsp:cNvSpPr/>
      </dsp:nvSpPr>
      <dsp:spPr>
        <a:xfrm>
          <a:off x="4014035" y="790954"/>
          <a:ext cx="596686" cy="59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8A71A-A169-4FA2-A3D7-BF60204B0CCB}">
      <dsp:nvSpPr>
        <dsp:cNvPr id="0" name=""/>
        <dsp:cNvSpPr/>
      </dsp:nvSpPr>
      <dsp:spPr>
        <a:xfrm>
          <a:off x="4014035" y="1519940"/>
          <a:ext cx="1704817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 dirty="0"/>
            <a:t>Poskytnutí peer-</a:t>
          </a:r>
          <a:r>
            <a:rPr lang="cs-CZ" sz="1400" kern="1200" dirty="0" err="1"/>
            <a:t>reviews</a:t>
          </a:r>
          <a:r>
            <a:rPr lang="cs-CZ" sz="1400" kern="1200" dirty="0"/>
            <a:t> spolužákům</a:t>
          </a:r>
          <a:endParaRPr lang="en-US" sz="1400" kern="1200" dirty="0"/>
        </a:p>
      </dsp:txBody>
      <dsp:txXfrm>
        <a:off x="4014035" y="1519940"/>
        <a:ext cx="1704817" cy="623933"/>
      </dsp:txXfrm>
    </dsp:sp>
    <dsp:sp modelId="{9CCBE1C9-7BCE-41DE-A5C8-D31B9CC97668}">
      <dsp:nvSpPr>
        <dsp:cNvPr id="0" name=""/>
        <dsp:cNvSpPr/>
      </dsp:nvSpPr>
      <dsp:spPr>
        <a:xfrm>
          <a:off x="4032890" y="2066545"/>
          <a:ext cx="1704817" cy="989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Celkem dvakrát </a:t>
          </a:r>
          <a:endParaRPr lang="en-US" sz="1400" kern="1200" dirty="0"/>
        </a:p>
      </dsp:txBody>
      <dsp:txXfrm>
        <a:off x="4032890" y="2066545"/>
        <a:ext cx="1704817" cy="989279"/>
      </dsp:txXfrm>
    </dsp:sp>
    <dsp:sp modelId="{F2F795CC-5382-4133-B8C4-EDED50C06274}">
      <dsp:nvSpPr>
        <dsp:cNvPr id="0" name=""/>
        <dsp:cNvSpPr/>
      </dsp:nvSpPr>
      <dsp:spPr>
        <a:xfrm>
          <a:off x="6017196" y="853045"/>
          <a:ext cx="596686" cy="59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BC7D6-0474-4BC2-A275-F0F40A16D291}">
      <dsp:nvSpPr>
        <dsp:cNvPr id="0" name=""/>
        <dsp:cNvSpPr/>
      </dsp:nvSpPr>
      <dsp:spPr>
        <a:xfrm>
          <a:off x="6017196" y="1509754"/>
          <a:ext cx="1704817" cy="62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Dosažení minimálního počtu bodů (18 ze 30)</a:t>
          </a:r>
          <a:endParaRPr lang="en-US" sz="1400" kern="1200"/>
        </a:p>
      </dsp:txBody>
      <dsp:txXfrm>
        <a:off x="6017196" y="1509754"/>
        <a:ext cx="1704817" cy="623933"/>
      </dsp:txXfrm>
    </dsp:sp>
    <dsp:sp modelId="{6017384B-20F5-431F-8FDD-9783ECAE21DE}">
      <dsp:nvSpPr>
        <dsp:cNvPr id="0" name=""/>
        <dsp:cNvSpPr/>
      </dsp:nvSpPr>
      <dsp:spPr>
        <a:xfrm>
          <a:off x="6017196" y="2161606"/>
          <a:ext cx="1704817" cy="8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9B7AD-DB1E-4325-A974-6070E24B5A83}">
      <dsp:nvSpPr>
        <dsp:cNvPr id="0" name=""/>
        <dsp:cNvSpPr/>
      </dsp:nvSpPr>
      <dsp:spPr>
        <a:xfrm>
          <a:off x="472527" y="697538"/>
          <a:ext cx="768076" cy="7680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E84E8-5062-4C35-9444-57908224872B}">
      <dsp:nvSpPr>
        <dsp:cNvPr id="0" name=""/>
        <dsp:cNvSpPr/>
      </dsp:nvSpPr>
      <dsp:spPr>
        <a:xfrm>
          <a:off x="3147" y="1721710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Aktivní účast na seminářích</a:t>
          </a:r>
          <a:endParaRPr lang="en-US" sz="1500" kern="1200"/>
        </a:p>
      </dsp:txBody>
      <dsp:txXfrm>
        <a:off x="3147" y="1721710"/>
        <a:ext cx="1706835" cy="682734"/>
      </dsp:txXfrm>
    </dsp:sp>
    <dsp:sp modelId="{145C896A-09F3-4800-912E-AC05B9265187}">
      <dsp:nvSpPr>
        <dsp:cNvPr id="0" name=""/>
        <dsp:cNvSpPr/>
      </dsp:nvSpPr>
      <dsp:spPr>
        <a:xfrm>
          <a:off x="2478059" y="697538"/>
          <a:ext cx="768076" cy="7680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D8498-5059-4BC5-9AF0-4F4532BF6B82}">
      <dsp:nvSpPr>
        <dsp:cNvPr id="0" name=""/>
        <dsp:cNvSpPr/>
      </dsp:nvSpPr>
      <dsp:spPr>
        <a:xfrm>
          <a:off x="2008679" y="1721710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Včasné odevzdání všech úkolů </a:t>
          </a:r>
          <a:endParaRPr lang="en-US" sz="1500" kern="1200"/>
        </a:p>
      </dsp:txBody>
      <dsp:txXfrm>
        <a:off x="2008679" y="1721710"/>
        <a:ext cx="1706835" cy="682734"/>
      </dsp:txXfrm>
    </dsp:sp>
    <dsp:sp modelId="{B5CFBEC0-B2F4-4BF6-BFC9-343DFA1A95E2}">
      <dsp:nvSpPr>
        <dsp:cNvPr id="0" name=""/>
        <dsp:cNvSpPr/>
      </dsp:nvSpPr>
      <dsp:spPr>
        <a:xfrm>
          <a:off x="4483592" y="697538"/>
          <a:ext cx="768076" cy="7680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7302C-5C09-478A-A15D-B4F0A495D804}">
      <dsp:nvSpPr>
        <dsp:cNvPr id="0" name=""/>
        <dsp:cNvSpPr/>
      </dsp:nvSpPr>
      <dsp:spPr>
        <a:xfrm>
          <a:off x="4014212" y="1721710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Poskytnutí peer-reviews spolužákům</a:t>
          </a:r>
          <a:endParaRPr lang="en-US" sz="1500" kern="1200"/>
        </a:p>
      </dsp:txBody>
      <dsp:txXfrm>
        <a:off x="4014212" y="1721710"/>
        <a:ext cx="1706835" cy="682734"/>
      </dsp:txXfrm>
    </dsp:sp>
    <dsp:sp modelId="{C4B15E0D-4492-4321-8E2D-10694CBDACC6}">
      <dsp:nvSpPr>
        <dsp:cNvPr id="0" name=""/>
        <dsp:cNvSpPr/>
      </dsp:nvSpPr>
      <dsp:spPr>
        <a:xfrm>
          <a:off x="6489124" y="697538"/>
          <a:ext cx="768076" cy="7680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A8FC8-9867-4BA2-9ABB-B8EBCE220DC1}">
      <dsp:nvSpPr>
        <dsp:cNvPr id="0" name=""/>
        <dsp:cNvSpPr/>
      </dsp:nvSpPr>
      <dsp:spPr>
        <a:xfrm>
          <a:off x="6019744" y="1721710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Dosažení minimálního počtu bodů (18 ze 30)</a:t>
          </a:r>
          <a:endParaRPr lang="en-US" sz="1500" kern="1200"/>
        </a:p>
      </dsp:txBody>
      <dsp:txXfrm>
        <a:off x="6019744" y="1721710"/>
        <a:ext cx="1706835" cy="682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050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03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93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1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46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6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1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69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49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6ACE-FE31-4196-85DF-BCF8E002DF22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94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D8B6ACE-FE31-4196-85DF-BCF8E002DF22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62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D8B6ACE-FE31-4196-85DF-BCF8E002DF22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ED5B951-4253-4EEF-8C46-0376CEE94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86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0E25-2D2A-B765-81CA-E42AF5746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br>
              <a:rPr lang="cs-CZ" sz="4100">
                <a:solidFill>
                  <a:schemeClr val="tx1"/>
                </a:solidFill>
              </a:rPr>
            </a:br>
            <a:br>
              <a:rPr lang="cs-CZ" sz="4100">
                <a:solidFill>
                  <a:schemeClr val="tx1"/>
                </a:solidFill>
              </a:rPr>
            </a:br>
            <a:r>
              <a:rPr lang="cs-CZ" sz="4100">
                <a:solidFill>
                  <a:schemeClr val="tx1"/>
                </a:solidFill>
              </a:rPr>
              <a:t>Základy akademického čtení a psaní – </a:t>
            </a:r>
            <a:br>
              <a:rPr lang="cs-CZ" sz="4100">
                <a:solidFill>
                  <a:schemeClr val="tx1"/>
                </a:solidFill>
              </a:rPr>
            </a:br>
            <a:r>
              <a:rPr lang="cs-CZ" sz="4100">
                <a:solidFill>
                  <a:schemeClr val="tx1"/>
                </a:solidFill>
              </a:rPr>
              <a:t>Úvodní setkání</a:t>
            </a:r>
            <a:br>
              <a:rPr lang="cs-CZ" sz="4100">
                <a:solidFill>
                  <a:schemeClr val="tx1"/>
                </a:solidFill>
              </a:rPr>
            </a:br>
            <a:br>
              <a:rPr lang="cs-CZ" sz="4100">
                <a:solidFill>
                  <a:schemeClr val="tx1"/>
                </a:solidFill>
              </a:rPr>
            </a:br>
            <a:endParaRPr lang="cs-CZ" sz="41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84E04-B1FE-671B-0C5B-2FEADB75A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8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EA75C-3CC0-4F56-9CFB-3F70E375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Popularizace: kritéria hodnocení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0F1D-C702-4405-A738-F5BC46B72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04040"/>
                </a:solidFill>
              </a:rPr>
              <a:t>Jasnost a srozumitelnost laickému publiku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</a:t>
            </a:r>
          </a:p>
          <a:p>
            <a:r>
              <a:rPr lang="en-US">
                <a:solidFill>
                  <a:srgbClr val="404040"/>
                </a:solidFill>
              </a:rPr>
              <a:t>Stylistika, srozumitelnost, </a:t>
            </a:r>
            <a:r>
              <a:rPr lang="cs-CZ">
                <a:solidFill>
                  <a:srgbClr val="404040"/>
                </a:solidFill>
              </a:rPr>
              <a:t>forma, </a:t>
            </a:r>
            <a:r>
              <a:rPr lang="en-US">
                <a:solidFill>
                  <a:srgbClr val="404040"/>
                </a:solidFill>
              </a:rPr>
              <a:t>kvalita projevu (</a:t>
            </a:r>
            <a:r>
              <a:rPr lang="cs-CZ">
                <a:solidFill>
                  <a:srgbClr val="404040"/>
                </a:solidFill>
              </a:rPr>
              <a:t>např. </a:t>
            </a:r>
            <a:r>
              <a:rPr lang="en-US">
                <a:solidFill>
                  <a:srgbClr val="404040"/>
                </a:solidFill>
              </a:rPr>
              <a:t>vyhnutí se žargonu a nadužívání vědecky znějícího jazyka tam, kde je možné to napsat jednoduše) a argumentace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</a:t>
            </a:r>
          </a:p>
          <a:p>
            <a:r>
              <a:rPr lang="en-US">
                <a:solidFill>
                  <a:srgbClr val="404040"/>
                </a:solidFill>
              </a:rPr>
              <a:t>Prioritizace důležitých informací z předchozího textu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 </a:t>
            </a:r>
          </a:p>
          <a:p>
            <a:r>
              <a:rPr lang="en-US">
                <a:solidFill>
                  <a:srgbClr val="404040"/>
                </a:solidFill>
              </a:rPr>
              <a:t>Poutavost, příběhovost, narativní oblouk, plynulá návaznost textu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23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035999-5AA4-636F-D7EE-7B13053D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ukončení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BD80254-B753-A697-C862-6605C3EC2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598431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46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035999-5AA4-636F-D7EE-7B13053D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ukončení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9D2579F-11A4-E761-6199-A86E7A88C4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852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061D-7839-4F00-303D-65D2BBED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Očekávání?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85F37-2064-473D-73B8-AF96A8106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Vaše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3CDE83-5B42-FAB6-D8E0-BC33812876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Naše</a:t>
            </a:r>
          </a:p>
          <a:p>
            <a:pPr lvl="1"/>
            <a:r>
              <a:rPr lang="cs-CZ" dirty="0"/>
              <a:t>Osmělení se v psaní </a:t>
            </a:r>
          </a:p>
          <a:p>
            <a:pPr lvl="1"/>
            <a:r>
              <a:rPr lang="cs-CZ" dirty="0"/>
              <a:t>Získání „know-how“ </a:t>
            </a:r>
          </a:p>
          <a:p>
            <a:pPr lvl="1"/>
            <a:r>
              <a:rPr lang="cs-CZ" dirty="0"/>
              <a:t>Trénování dovedností </a:t>
            </a:r>
          </a:p>
          <a:p>
            <a:pPr lvl="1"/>
            <a:r>
              <a:rPr lang="cs-CZ" dirty="0"/>
              <a:t>Zkušenost se zpětnou vazbou</a:t>
            </a:r>
          </a:p>
          <a:p>
            <a:pPr marL="2286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89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1994-20B4-705B-0A2A-E0E4BAA1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cs-CZ" sz="2400"/>
              <a:t>Společná aktivita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08DF3-0F8E-1653-C4CA-B4A21B35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cs-CZ" dirty="0"/>
              <a:t>Přečtěte si následující krátký text </a:t>
            </a:r>
          </a:p>
          <a:p>
            <a:r>
              <a:rPr lang="cs-CZ" dirty="0"/>
              <a:t>Které věci vám přijdou žádoucí? </a:t>
            </a:r>
          </a:p>
          <a:p>
            <a:r>
              <a:rPr lang="cs-CZ" dirty="0"/>
              <a:t>Které nežádoucí?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4" descr="Počítačový skript na obrazovce">
            <a:extLst>
              <a:ext uri="{FF2B5EF4-FFF2-40B4-BE49-F238E27FC236}">
                <a16:creationId xmlns:a16="http://schemas.microsoft.com/office/drawing/2014/main" id="{6AD81EE6-E090-7089-2413-FAA5E009A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2" r="47547" b="-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32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ext, letter&#10;&#10;Description automatically generated">
            <a:extLst>
              <a:ext uri="{FF2B5EF4-FFF2-40B4-BE49-F238E27FC236}">
                <a16:creationId xmlns:a16="http://schemas.microsoft.com/office/drawing/2014/main" id="{F6055086-5ADE-A25C-7707-91DD31E8F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65" y="98990"/>
            <a:ext cx="5419270" cy="6660019"/>
          </a:xfrm>
        </p:spPr>
      </p:pic>
    </p:spTree>
    <p:extLst>
      <p:ext uri="{BB962C8B-B14F-4D97-AF65-F5344CB8AC3E}">
        <p14:creationId xmlns:p14="http://schemas.microsoft.com/office/powerpoint/2010/main" val="1790413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1994-20B4-705B-0A2A-E0E4BAA1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cs-CZ" sz="2400"/>
              <a:t>Společná aktivita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08DF3-0F8E-1653-C4CA-B4A21B35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cs-CZ" dirty="0"/>
              <a:t>Vytvořte skupinky po 3-4 </a:t>
            </a:r>
          </a:p>
          <a:p>
            <a:r>
              <a:rPr lang="cs-CZ" dirty="0"/>
              <a:t>Ve skupinkách dejte dohromady krátký text, který bude obsahovat věci, které jsou podle vás v textech nežádoucí (nebo které vás v textech štvou)</a:t>
            </a:r>
          </a:p>
        </p:txBody>
      </p:sp>
      <p:pic>
        <p:nvPicPr>
          <p:cNvPr id="5" name="Picture 4" descr="Velká skupina parašutistů ve vzduchu">
            <a:extLst>
              <a:ext uri="{FF2B5EF4-FFF2-40B4-BE49-F238E27FC236}">
                <a16:creationId xmlns:a16="http://schemas.microsoft.com/office/drawing/2014/main" id="{1E43F476-5592-4673-E634-052D6C723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3" r="26836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0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121F-ADFE-4E49-B0A3-86545CF2D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co tu půjde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A31765-3E2F-FA1D-6D62-8BDB73A71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537446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81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629A2D-0C4E-3932-5231-05FB00A2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Takový </a:t>
            </a:r>
            <a:r>
              <a:rPr lang="cs-CZ" dirty="0" err="1"/>
              <a:t>average</a:t>
            </a:r>
            <a:r>
              <a:rPr lang="cs-CZ" dirty="0"/>
              <a:t> seminář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EC4317C-73FC-BD61-767E-9AA88F0E4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326799"/>
              </p:ext>
            </p:extLst>
          </p:nvPr>
        </p:nvGraphicFramePr>
        <p:xfrm>
          <a:off x="2230438" y="2638425"/>
          <a:ext cx="7731125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20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035999-5AA4-636F-D7EE-7B13053D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ukončení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F0B0DCBD-50F7-447D-3638-1A78B2E27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169144"/>
              </p:ext>
            </p:extLst>
          </p:nvPr>
        </p:nvGraphicFramePr>
        <p:xfrm>
          <a:off x="2231136" y="2638044"/>
          <a:ext cx="7729728" cy="3894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85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035999-5AA4-636F-D7EE-7B13053D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ukončení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731A60E-2AB5-57D7-5C94-2B0DFB553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663116"/>
              </p:ext>
            </p:extLst>
          </p:nvPr>
        </p:nvGraphicFramePr>
        <p:xfrm>
          <a:off x="2231136" y="2638044"/>
          <a:ext cx="7729728" cy="396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263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B926-F3FB-4512-8EF5-CEA15FB4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978776"/>
            <a:ext cx="4486656" cy="1174991"/>
          </a:xfrm>
        </p:spPr>
        <p:txBody>
          <a:bodyPr>
            <a:normAutofit/>
          </a:bodyPr>
          <a:lstStyle/>
          <a:p>
            <a:r>
              <a:rPr lang="cs-CZ" sz="2400"/>
              <a:t>Seminární práce</a:t>
            </a:r>
            <a:endParaRPr lang="en-US" sz="2400"/>
          </a:p>
        </p:txBody>
      </p:sp>
      <p:pic>
        <p:nvPicPr>
          <p:cNvPr id="5" name="Picture 4" descr="Pohled na první desku s rostlinou, bílá klávesnice, káva v bílé půllitr, poznámkovém bloku a Peru">
            <a:extLst>
              <a:ext uri="{FF2B5EF4-FFF2-40B4-BE49-F238E27FC236}">
                <a16:creationId xmlns:a16="http://schemas.microsoft.com/office/drawing/2014/main" id="{2205615F-F921-205E-4552-D6F1D8670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3" r="20067" b="-1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CFD6D-D41A-4E7F-99F8-8249315F6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2640692"/>
            <a:ext cx="4486656" cy="3255252"/>
          </a:xfrm>
        </p:spPr>
        <p:txBody>
          <a:bodyPr>
            <a:normAutofit/>
          </a:bodyPr>
          <a:lstStyle/>
          <a:p>
            <a:r>
              <a:rPr lang="cs-CZ" b="1" u="sng" dirty="0"/>
              <a:t>Cíl</a:t>
            </a:r>
            <a:r>
              <a:rPr lang="cs-CZ" dirty="0"/>
              <a:t>: Naučit se nebo si procvičit psaní Introduction a uplatňované kompetence (např. shrnutí, srovnání), vyzkoušet si psaní a úpravu textu pro různá publika</a:t>
            </a:r>
          </a:p>
          <a:p>
            <a:r>
              <a:rPr lang="cs-CZ" dirty="0"/>
              <a:t>Jeden text v různých fázích rozpracovanosti a podobách</a:t>
            </a:r>
          </a:p>
          <a:p>
            <a:r>
              <a:rPr lang="cs-CZ" dirty="0"/>
              <a:t>Průběžná práce</a:t>
            </a:r>
          </a:p>
          <a:p>
            <a:r>
              <a:rPr lang="cs-CZ" dirty="0"/>
              <a:t>Synergie s bakalářskou prací?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5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8B926-F3FB-4512-8EF5-CEA15FB4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3000">
                <a:solidFill>
                  <a:srgbClr val="FFFFFF"/>
                </a:solidFill>
              </a:rPr>
              <a:t>Co a kdy odevzdat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CFD6D-D41A-4E7F-99F8-8249315F6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b="1" dirty="0"/>
              <a:t>Interaktivní osnova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/>
              <a:t>Soubor Jízdní řád v Organizačních pokynech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019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34325-8502-488F-9B1B-8C720A94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Introduction: Kritéria hodnocení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98CD-0086-4F57-9D8C-51281BE60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04040"/>
                </a:solidFill>
              </a:rPr>
              <a:t>Text jasně a srozumitelně definuje klíčové koncepty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</a:t>
            </a:r>
            <a:endParaRPr lang="cs-CZ">
              <a:solidFill>
                <a:srgbClr val="404040"/>
              </a:solidFill>
            </a:endParaRPr>
          </a:p>
          <a:p>
            <a:r>
              <a:rPr lang="en-US">
                <a:solidFill>
                  <a:srgbClr val="404040"/>
                </a:solidFill>
              </a:rPr>
              <a:t>Dobře zařazuje koncepty do širších souvislostí (například pod jakou širší teorii spadá) a zdůvodňuje logické návaznosti mezi koncepty (tj. proč by spolu na základě literatury měly zkoumané koncepty souviset)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</a:t>
            </a:r>
            <a:endParaRPr lang="cs-CZ">
              <a:solidFill>
                <a:srgbClr val="404040"/>
              </a:solidFill>
            </a:endParaRPr>
          </a:p>
          <a:p>
            <a:r>
              <a:rPr lang="en-US">
                <a:solidFill>
                  <a:srgbClr val="404040"/>
                </a:solidFill>
              </a:rPr>
              <a:t>Shrnuje a porovnává studie v teorii, metodách i výsledcích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</a:t>
            </a:r>
            <a:endParaRPr lang="cs-CZ">
              <a:solidFill>
                <a:srgbClr val="404040"/>
              </a:solidFill>
            </a:endParaRPr>
          </a:p>
          <a:p>
            <a:r>
              <a:rPr lang="en-US">
                <a:solidFill>
                  <a:srgbClr val="404040"/>
                </a:solidFill>
              </a:rPr>
              <a:t>Z textu vyplývá a je formulována jasná hypotéza(y) či výzkumná otázka(y) (</a:t>
            </a:r>
            <a:r>
              <a:rPr lang="en-US" b="1">
                <a:solidFill>
                  <a:srgbClr val="404040"/>
                </a:solidFill>
              </a:rPr>
              <a:t>0-1 bod</a:t>
            </a:r>
            <a:r>
              <a:rPr lang="en-US">
                <a:solidFill>
                  <a:srgbClr val="404040"/>
                </a:solidFill>
              </a:rPr>
              <a:t>)</a:t>
            </a:r>
            <a:endParaRPr lang="cs-CZ">
              <a:solidFill>
                <a:srgbClr val="40404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7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34325-8502-488F-9B1B-8C720A94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Introduction: Kritéria hodnocení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98CD-0086-4F57-9D8C-51281BE60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04040"/>
                </a:solidFill>
              </a:rPr>
              <a:t>Formální náležitosti, strukturování textu, zdroje (např. citace podle APA, odstavce, zarovnání, font a velikost písma)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</a:t>
            </a:r>
            <a:endParaRPr lang="cs-CZ">
              <a:solidFill>
                <a:srgbClr val="404040"/>
              </a:solidFill>
            </a:endParaRPr>
          </a:p>
          <a:p>
            <a:r>
              <a:rPr lang="en-US">
                <a:solidFill>
                  <a:srgbClr val="404040"/>
                </a:solidFill>
              </a:rPr>
              <a:t>Stylistika, srozumitelnost a plynulá návaznost textu, kvalita projevu a argumentace (</a:t>
            </a:r>
            <a:r>
              <a:rPr lang="en-US" b="1">
                <a:solidFill>
                  <a:srgbClr val="404040"/>
                </a:solidFill>
              </a:rPr>
              <a:t>0-3 body</a:t>
            </a:r>
            <a:r>
              <a:rPr lang="en-US">
                <a:solidFill>
                  <a:srgbClr val="404040"/>
                </a:solidFill>
              </a:rPr>
              <a:t>)</a:t>
            </a:r>
            <a:endParaRPr lang="cs-CZ">
              <a:solidFill>
                <a:srgbClr val="404040"/>
              </a:solidFill>
            </a:endParaRPr>
          </a:p>
          <a:p>
            <a:r>
              <a:rPr lang="en-US">
                <a:solidFill>
                  <a:srgbClr val="404040"/>
                </a:solidFill>
              </a:rPr>
              <a:t>Zapracování zpětné vazby od vyučujících a spolužáků (</a:t>
            </a:r>
            <a:r>
              <a:rPr lang="en-US" b="1">
                <a:solidFill>
                  <a:srgbClr val="404040"/>
                </a:solidFill>
              </a:rPr>
              <a:t>0-2 body</a:t>
            </a:r>
            <a:r>
              <a:rPr lang="en-US">
                <a:solidFill>
                  <a:srgbClr val="40404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cs-CZ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4588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129</TotalTime>
  <Words>573</Words>
  <Application>Microsoft Office PowerPoint</Application>
  <PresentationFormat>Širokoúhlá obrazovka</PresentationFormat>
  <Paragraphs>72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Parcel</vt:lpstr>
      <vt:lpstr>  Základy akademického čtení a psaní –  Úvodní setkání  </vt:lpstr>
      <vt:lpstr>O co tu půjde</vt:lpstr>
      <vt:lpstr>Takový average seminář</vt:lpstr>
      <vt:lpstr>Požadavky na ukončení</vt:lpstr>
      <vt:lpstr>Požadavky na ukončení</vt:lpstr>
      <vt:lpstr>Seminární práce</vt:lpstr>
      <vt:lpstr>Co a kdy odevzdat</vt:lpstr>
      <vt:lpstr>Introduction: Kritéria hodnocení</vt:lpstr>
      <vt:lpstr>Introduction: Kritéria hodnocení</vt:lpstr>
      <vt:lpstr>Popularizace: kritéria hodnocení</vt:lpstr>
      <vt:lpstr>Požadavky na ukončení</vt:lpstr>
      <vt:lpstr>Požadavky na ukončení</vt:lpstr>
      <vt:lpstr>Očekávání? </vt:lpstr>
      <vt:lpstr>Společná aktivita</vt:lpstr>
      <vt:lpstr>Prezentace aplikace PowerPoint</vt:lpstr>
      <vt:lpstr>Společná aktivita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Základy akademického čtení a psaní –  Úvodní setkání  </dc:title>
  <dc:creator>Stanislav Svačinka</dc:creator>
  <cp:lastModifiedBy>Stanislav Svačinka</cp:lastModifiedBy>
  <cp:revision>21</cp:revision>
  <dcterms:created xsi:type="dcterms:W3CDTF">2023-02-15T18:54:38Z</dcterms:created>
  <dcterms:modified xsi:type="dcterms:W3CDTF">2025-02-19T16:05:36Z</dcterms:modified>
</cp:coreProperties>
</file>